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sldIdLst>
    <p:sldId id="257" r:id="rId4"/>
    <p:sldId id="341" r:id="rId5"/>
    <p:sldId id="258" r:id="rId6"/>
    <p:sldId id="259" r:id="rId7"/>
    <p:sldId id="342" r:id="rId8"/>
    <p:sldId id="307" r:id="rId9"/>
    <p:sldId id="309" r:id="rId10"/>
    <p:sldId id="308" r:id="rId11"/>
    <p:sldId id="322" r:id="rId12"/>
    <p:sldId id="298" r:id="rId13"/>
    <p:sldId id="343" r:id="rId14"/>
    <p:sldId id="321" r:id="rId15"/>
    <p:sldId id="315" r:id="rId16"/>
    <p:sldId id="314" r:id="rId17"/>
    <p:sldId id="325" r:id="rId18"/>
    <p:sldId id="312" r:id="rId19"/>
    <p:sldId id="344" r:id="rId20"/>
    <p:sldId id="318" r:id="rId21"/>
    <p:sldId id="313" r:id="rId22"/>
    <p:sldId id="320" r:id="rId23"/>
    <p:sldId id="316" r:id="rId24"/>
    <p:sldId id="319" r:id="rId25"/>
    <p:sldId id="345" r:id="rId26"/>
    <p:sldId id="334" r:id="rId27"/>
    <p:sldId id="324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10" r:id="rId36"/>
    <p:sldId id="333" r:id="rId37"/>
    <p:sldId id="346" r:id="rId38"/>
    <p:sldId id="336" r:id="rId39"/>
    <p:sldId id="337" r:id="rId40"/>
    <p:sldId id="360" r:id="rId41"/>
    <p:sldId id="339" r:id="rId42"/>
    <p:sldId id="340" r:id="rId43"/>
    <p:sldId id="300" r:id="rId44"/>
    <p:sldId id="299" r:id="rId45"/>
    <p:sldId id="301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12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360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773" y="62"/>
      </p:cViewPr>
      <p:guideLst>
        <p:guide orient="horz" pos="2112"/>
        <p:guide pos="38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3F3A-4206-BB5B-AD6EE5C4326E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3F3A-4206-BB5B-AD6EE5C4326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F3A-4206-BB5B-AD6EE5C432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BEBFBF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DB0-4B65-9384-FEAAECE2C225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0DB0-4B65-9384-FEAAECE2C22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DB0-4B65-9384-FEAAECE2C2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1E3-4997-B75B-308CE1E21233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1E3-4997-B75B-308CE1E21233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1E3-4997-B75B-308CE1E21233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D1E3-4997-B75B-308CE1E21233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60</c:v>
                </c:pt>
                <c:pt idx="3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1E3-4997-B75B-308CE1E212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2"/>
        <c:overlap val="100"/>
        <c:axId val="528401256"/>
        <c:axId val="528396336"/>
      </c:barChart>
      <c:catAx>
        <c:axId val="528401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528396336"/>
        <c:crosses val="autoZero"/>
        <c:auto val="1"/>
        <c:lblAlgn val="ctr"/>
        <c:lblOffset val="100"/>
        <c:noMultiLvlLbl val="0"/>
      </c:catAx>
      <c:valAx>
        <c:axId val="52839633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8401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2CB-4B04-A9A9-0CD21B3168C2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2CB-4B04-A9A9-0CD21B3168C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2CB-4B04-A9A9-0CD21B3168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04C-4227-B71D-16F43B7F9E8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204C-4227-B71D-16F43B7F9E8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4C-4227-B71D-16F43B7F9E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FB07-482F-AFD1-3A2951C4F32F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B07-482F-AFD1-3A2951C4F32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07-482F-AFD1-3A2951C4F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02488612376403"/>
          <c:y val="0.10316937020699739"/>
          <c:w val="0.94708921230974341"/>
          <c:h val="0.7825430411294653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7BA1-470E-AA78-011FEBAAF59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  <a:alpha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7BA1-470E-AA78-011FEBAAF59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A1-470E-AA78-011FEBAAF5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BA3C2E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1B16-4433-90E5-B69C7650D1E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1B16-4433-90E5-B69C7650D1E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5-1B16-4433-90E5-B69C7650D1E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7-1B16-4433-90E5-B69C7650D1E4}"/>
              </c:ext>
            </c:extLst>
          </c:dPt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55</c:v>
                </c:pt>
                <c:pt idx="1">
                  <c:v>35</c:v>
                </c:pt>
                <c:pt idx="2">
                  <c:v>68</c:v>
                </c:pt>
                <c:pt idx="3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B16-4433-90E5-B69C7650D1E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A 1</c:v>
                </c:pt>
                <c:pt idx="1">
                  <c:v>A 2</c:v>
                </c:pt>
                <c:pt idx="2">
                  <c:v>A 3</c:v>
                </c:pt>
                <c:pt idx="3">
                  <c:v>A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45</c:v>
                </c:pt>
                <c:pt idx="1">
                  <c:v>65</c:v>
                </c:pt>
                <c:pt idx="2">
                  <c:v>32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1B16-4433-90E5-B69C7650D1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1540808"/>
        <c:axId val="326723968"/>
      </c:barChart>
      <c:catAx>
        <c:axId val="181540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326723968"/>
        <c:crosses val="autoZero"/>
        <c:auto val="1"/>
        <c:lblAlgn val="ctr"/>
        <c:lblOffset val="100"/>
        <c:noMultiLvlLbl val="0"/>
      </c:catAx>
      <c:valAx>
        <c:axId val="326723968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95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txPr>
          <a:bodyPr/>
          <a:lstStyle/>
          <a:p>
            <a:pPr>
              <a:defRPr sz="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pPr>
            <a:endParaRPr lang="zh-CN"/>
          </a:p>
        </c:txPr>
        <c:crossAx val="181540808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100"/>
      </a:pPr>
      <a:endParaRPr lang="zh-CN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14-495D-AA9D-A7F62103D49A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14-495D-AA9D-A7F62103D49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B14-495D-AA9D-A7F62103D49A}"/>
              </c:ext>
            </c:extLst>
          </c:dPt>
          <c:cat>
            <c:strRef>
              <c:f>Sheet1!$A$2:$A$4</c:f>
              <c:strCache>
                <c:ptCount val="3"/>
                <c:pt idx="0">
                  <c:v>항목 1</c:v>
                </c:pt>
                <c:pt idx="1">
                  <c:v>항목 2</c:v>
                </c:pt>
                <c:pt idx="2">
                  <c:v>항목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60</c:v>
                </c:pt>
                <c:pt idx="1">
                  <c:v>46</c:v>
                </c:pt>
                <c:pt idx="2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3B14-495D-AA9D-A7F62103D4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5913424"/>
        <c:axId val="285915392"/>
      </c:barChart>
      <c:catAx>
        <c:axId val="2859134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85915392"/>
        <c:crosses val="autoZero"/>
        <c:auto val="1"/>
        <c:lblAlgn val="ctr"/>
        <c:lblOffset val="100"/>
        <c:noMultiLvlLbl val="0"/>
      </c:catAx>
      <c:valAx>
        <c:axId val="28591539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85913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 userDrawn="1"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 userDrawn="1"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 userDrawn="1"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 userDrawn="1"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 userDrawn="1"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 userDrawn="1"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 userDrawn="1"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 userDrawn="1"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 userDrawn="1"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 userDrawn="1"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 userDrawn="1"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 userDrawn="1"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 userDrawn="1"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579164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 userDrawn="1"/>
        </p:nvSpPr>
        <p:spPr>
          <a:xfrm>
            <a:off x="5065779" y="0"/>
            <a:ext cx="7126221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24117" y="1565176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724117" y="4051548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:a16="http://schemas.microsoft.com/office/drawing/2014/main" id="{5C0F8F04-EC3C-4360-8539-3ACFB7115A12}"/>
              </a:ext>
            </a:extLst>
          </p:cNvPr>
          <p:cNvGrpSpPr/>
          <p:nvPr userDrawn="1"/>
        </p:nvGrpSpPr>
        <p:grpSpPr>
          <a:xfrm>
            <a:off x="10336284" y="130241"/>
            <a:ext cx="1753147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:a16="http://schemas.microsoft.com/office/drawing/2014/main" id="{12E97F53-4D66-4DFE-8741-ACAFB895DF83}"/>
              </a:ext>
            </a:extLst>
          </p:cNvPr>
          <p:cNvGrpSpPr/>
          <p:nvPr userDrawn="1"/>
        </p:nvGrpSpPr>
        <p:grpSpPr>
          <a:xfrm>
            <a:off x="9449088" y="1044598"/>
            <a:ext cx="712948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BB4F036-2032-4E6C-BF43-BD34142A39C8}"/>
              </a:ext>
            </a:extLst>
          </p:cNvPr>
          <p:cNvSpPr/>
          <p:nvPr userDrawn="1"/>
        </p:nvSpPr>
        <p:spPr>
          <a:xfrm rot="3963644">
            <a:off x="10083774" y="3995841"/>
            <a:ext cx="1317649" cy="3606942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5030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0556729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24276" y="1714872"/>
            <a:ext cx="3570781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855CF1-6552-4077-8058-C210017E1C51}"/>
              </a:ext>
            </a:extLst>
          </p:cNvPr>
          <p:cNvSpPr/>
          <p:nvPr userDrawn="1"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-6671" y="0"/>
            <a:ext cx="12192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AF36F9-5106-4D3F-A52B-E8DC0C164540}"/>
              </a:ext>
            </a:extLst>
          </p:cNvPr>
          <p:cNvGrpSpPr/>
          <p:nvPr userDrawn="1"/>
        </p:nvGrpSpPr>
        <p:grpSpPr>
          <a:xfrm>
            <a:off x="7405924" y="434687"/>
            <a:ext cx="3829033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527381" y="243072"/>
            <a:ext cx="8352928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17367" y="650539"/>
            <a:ext cx="3557712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21820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458716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:a16="http://schemas.microsoft.com/office/drawing/2014/main" id="{EF9857A9-EE37-45A5-8CC1-0DE5682310A9}"/>
              </a:ext>
            </a:extLst>
          </p:cNvPr>
          <p:cNvGrpSpPr/>
          <p:nvPr userDrawn="1"/>
        </p:nvGrpSpPr>
        <p:grpSpPr>
          <a:xfrm>
            <a:off x="-571500" y="0"/>
            <a:ext cx="5475613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id="{AA1977E1-8EBA-4FB3-BD81-F99F9B436483}"/>
              </a:ext>
            </a:extLst>
          </p:cNvPr>
          <p:cNvGrpSpPr/>
          <p:nvPr userDrawn="1"/>
        </p:nvGrpSpPr>
        <p:grpSpPr>
          <a:xfrm>
            <a:off x="5621646" y="2868700"/>
            <a:ext cx="6563763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17CFA83-917B-495D-82DB-930217515177}"/>
                </a:ext>
              </a:extLst>
            </p:cNvPr>
            <p:cNvSpPr/>
            <p:nvPr userDrawn="1"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863D9-A4DD-4B4F-892C-49E2446B8094}"/>
                </a:ext>
              </a:extLst>
            </p:cNvPr>
            <p:cNvGrpSpPr/>
            <p:nvPr userDrawn="1"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 userDrawn="1"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 userDrawn="1"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 userDrawn="1"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 userDrawn="1"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 userDrawn="1"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 userDrawn="1"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 userDrawn="1"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 userDrawn="1"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 userDrawn="1"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 userDrawn="1"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 userDrawn="1"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 userDrawn="1"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 userDrawn="1"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 userDrawn="1"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 userDrawn="1"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 userDrawn="1"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 userDrawn="1"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 userDrawn="1"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 userDrawn="1"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 userDrawn="1"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 userDrawn="1"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 userDrawn="1"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 userDrawn="1"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 userDrawn="1"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 userDrawn="1"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 userDrawn="1"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 userDrawn="1"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 userDrawn="1"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 userDrawn="1"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 userDrawn="1"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9D41AD5-DA60-4E86-A3DA-E921B0E0EAE0}"/>
                  </a:ext>
                </a:extLst>
              </p:cNvPr>
              <p:cNvSpPr/>
              <p:nvPr userDrawn="1"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31AA549-E83D-4FF2-9CDD-708193785034}"/>
                  </a:ext>
                </a:extLst>
              </p:cNvPr>
              <p:cNvSpPr/>
              <p:nvPr userDrawn="1"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1ED4B990-1D0F-46D9-BB56-ED187C1F60F1}"/>
                  </a:ext>
                </a:extLst>
              </p:cNvPr>
              <p:cNvSpPr/>
              <p:nvPr userDrawn="1"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101256B3-B830-409C-8ACD-AA2FD216CA45}"/>
                  </a:ext>
                </a:extLst>
              </p:cNvPr>
              <p:cNvSpPr/>
              <p:nvPr userDrawn="1"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77BA6B71-2F54-4C1E-9B6D-9AB3ACE7C9BA}"/>
                  </a:ext>
                </a:extLst>
              </p:cNvPr>
              <p:cNvSpPr/>
              <p:nvPr userDrawn="1"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59BDD52-A5E7-4C31-9727-E48E4CA7DEC9}"/>
                  </a:ext>
                </a:extLst>
              </p:cNvPr>
              <p:cNvSpPr/>
              <p:nvPr userDrawn="1"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 userDrawn="1"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 userDrawn="1"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 userDrawn="1"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 userDrawn="1"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 userDrawn="1"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 userDrawn="1"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9533653-AF08-484A-BAE9-302CDA93673F}"/>
                  </a:ext>
                </a:extLst>
              </p:cNvPr>
              <p:cNvSpPr/>
              <p:nvPr userDrawn="1"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 userDrawn="1"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 userDrawn="1"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 userDrawn="1"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 userDrawn="1"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 userDrawn="1"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 userDrawn="1"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 userDrawn="1"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 userDrawn="1"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 userDrawn="1"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 userDrawn="1"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 userDrawn="1"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 userDrawn="1"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 userDrawn="1"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 userDrawn="1"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 userDrawn="1"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 userDrawn="1"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 userDrawn="1"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 userDrawn="1"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 userDrawn="1"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 userDrawn="1"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 userDrawn="1"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 userDrawn="1"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 userDrawn="1"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 userDrawn="1"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 userDrawn="1"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 userDrawn="1"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 userDrawn="1"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 userDrawn="1"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 userDrawn="1"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 userDrawn="1"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 userDrawn="1"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 userDrawn="1"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 userDrawn="1"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 userDrawn="1"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 userDrawn="1"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 userDrawn="1"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 userDrawn="1"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 userDrawn="1"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 userDrawn="1"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 userDrawn="1"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www.freeppt7.com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A2AD486-3C05-478F-85C4-C00BCF2E5C74}"/>
              </a:ext>
            </a:extLst>
          </p:cNvPr>
          <p:cNvGrpSpPr/>
          <p:nvPr userDrawn="1"/>
        </p:nvGrpSpPr>
        <p:grpSpPr>
          <a:xfrm>
            <a:off x="1933166" y="0"/>
            <a:ext cx="11502915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02F1637-7A0B-4503-A9A6-F797B9CF69E8}"/>
              </a:ext>
            </a:extLst>
          </p:cNvPr>
          <p:cNvGrpSpPr/>
          <p:nvPr userDrawn="1"/>
        </p:nvGrpSpPr>
        <p:grpSpPr>
          <a:xfrm flipH="1">
            <a:off x="2215636" y="219729"/>
            <a:ext cx="1024407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95CB08B-5786-499B-A3B1-F9FCC62905CD}"/>
                </a:ext>
              </a:extLst>
            </p:cNvPr>
            <p:cNvCxnSpPr>
              <a:cxnSpLocks/>
              <a:endCxn id="224" idx="5"/>
            </p:cNvCxnSpPr>
            <p:nvPr userDrawn="1"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 userDrawn="1"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 userDrawn="1"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 userDrawn="1"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 userDrawn="1"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 userDrawn="1"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 userDrawn="1"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 userDrawn="1"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 userDrawn="1"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 userDrawn="1"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 userDrawn="1"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 userDrawn="1"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 userDrawn="1"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 userDrawn="1"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 userDrawn="1"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 userDrawn="1"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65D93A63-0DF0-464E-A030-3A2FFC5D8621}"/>
                </a:ext>
              </a:extLst>
            </p:cNvPr>
            <p:cNvCxnSpPr>
              <a:cxnSpLocks/>
              <a:stCxn id="232" idx="6"/>
            </p:cNvCxnSpPr>
            <p:nvPr userDrawn="1"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 userDrawn="1"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 userDrawn="1"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 userDrawn="1"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 userDrawn="1"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 userDrawn="1"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 userDrawn="1"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 userDrawn="1"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87B3C26-59F4-4E3C-AA1C-5BE91A7FD008}"/>
                </a:ext>
              </a:extLst>
            </p:cNvPr>
            <p:cNvCxnSpPr>
              <a:cxnSpLocks/>
            </p:cNvCxnSpPr>
            <p:nvPr userDrawn="1"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 userDrawn="1"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 userDrawn="1"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 userDrawn="1"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7F4FC849-2E56-4046-88E5-22B199555434}"/>
                </a:ext>
              </a:extLst>
            </p:cNvPr>
            <p:cNvCxnSpPr>
              <a:cxnSpLocks/>
              <a:endCxn id="229" idx="5"/>
            </p:cNvCxnSpPr>
            <p:nvPr userDrawn="1"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E86FEB0-6FD7-42F3-A63E-84D50CCE6228}"/>
                </a:ext>
              </a:extLst>
            </p:cNvPr>
            <p:cNvCxnSpPr>
              <a:cxnSpLocks/>
              <a:endCxn id="229" idx="3"/>
            </p:cNvCxnSpPr>
            <p:nvPr userDrawn="1"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 userDrawn="1"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7396B8FB-FB61-47F9-ACB8-BB07E67D49E9}"/>
                </a:ext>
              </a:extLst>
            </p:cNvPr>
            <p:cNvCxnSpPr>
              <a:cxnSpLocks/>
              <a:endCxn id="231" idx="6"/>
            </p:cNvCxnSpPr>
            <p:nvPr userDrawn="1"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CA9A329D-0542-4757-81AE-9EA9610E5ABB}"/>
                </a:ext>
              </a:extLst>
            </p:cNvPr>
            <p:cNvCxnSpPr>
              <a:cxnSpLocks/>
              <a:stCxn id="231" idx="7"/>
            </p:cNvCxnSpPr>
            <p:nvPr userDrawn="1"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C9B0CC07-CB85-4FC4-BA09-33C76436DDFE}"/>
                </a:ext>
              </a:extLst>
            </p:cNvPr>
            <p:cNvSpPr/>
            <p:nvPr userDrawn="1"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DA716E2-D13A-4B3F-B6A6-ADCAC2FCA75F}"/>
                </a:ext>
              </a:extLst>
            </p:cNvPr>
            <p:cNvSpPr/>
            <p:nvPr userDrawn="1"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216A2077-C5AC-4535-B5D2-831EA4462990}"/>
                </a:ext>
              </a:extLst>
            </p:cNvPr>
            <p:cNvSpPr/>
            <p:nvPr userDrawn="1"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452520E-B449-4F5F-951A-D5671DDF1F93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A71B5E15-B4EC-44BC-B7E2-4489289357C4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AA30D243-F209-447E-BAD1-3C363E7F52E8}"/>
                </a:ext>
              </a:extLst>
            </p:cNvPr>
            <p:cNvSpPr/>
            <p:nvPr userDrawn="1"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FD55AE56-C2DD-4629-A50E-C76C7384FD5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A5E28BC-142E-46D3-B05F-4F6165D4FF26}"/>
                </a:ext>
              </a:extLst>
            </p:cNvPr>
            <p:cNvSpPr/>
            <p:nvPr userDrawn="1"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FDBA8976-FB28-4760-AC0B-AA2315F84399}"/>
                </a:ext>
              </a:extLst>
            </p:cNvPr>
            <p:cNvSpPr/>
            <p:nvPr userDrawn="1"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8BF20349-4400-494A-9D64-FCC195EB266D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AA1505-C36C-4974-8017-14009FE9A8C7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91AD4310-0F28-4858-95C8-F85170B30F85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64CBC16D-0F97-4928-B367-D42B0DFD5B2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 userDrawn="1"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 userDrawn="1"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4053F9F-CE64-48CE-BF34-DD32786A89A0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177D49F4-0AB0-4B23-A463-897739EBAC3B}"/>
                </a:ext>
              </a:extLst>
            </p:cNvPr>
            <p:cNvCxnSpPr>
              <a:cxnSpLocks/>
              <a:stCxn id="239" idx="3"/>
            </p:cNvCxnSpPr>
            <p:nvPr userDrawn="1"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 userDrawn="1"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 userDrawn="1"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 userDrawn="1"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B0FA9ADC-B97C-4452-9C39-8561A34F99CE}"/>
                </a:ext>
              </a:extLst>
            </p:cNvPr>
            <p:cNvSpPr/>
            <p:nvPr userDrawn="1"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B12FF840-1940-4991-9197-31AB8E873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95B78714-3053-47FB-965C-129F3329A774}"/>
                </a:ext>
              </a:extLst>
            </p:cNvPr>
            <p:cNvSpPr/>
            <p:nvPr userDrawn="1"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 userDrawn="1"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 userDrawn="1"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 userDrawn="1"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 userDrawn="1"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95FFD773-EE7F-46B0-B281-7D7FB76B6741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 userDrawn="1"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 userDrawn="1"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09CEDB32-0412-465B-A0E4-F8DA8F2218CF}"/>
                </a:ext>
              </a:extLst>
            </p:cNvPr>
            <p:cNvSpPr>
              <a:spLocks noChangeAspect="1"/>
            </p:cNvSpPr>
            <p:nvPr userDrawn="1"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 userDrawn="1"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 userDrawn="1"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 userDrawn="1"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41547166-5975-4BB2-9989-8B3589762C5B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3E0D6B95-E138-40CA-B279-3EE1E82A53CA}"/>
                </a:ext>
              </a:extLst>
            </p:cNvPr>
            <p:cNvCxnSpPr>
              <a:cxnSpLocks/>
              <a:stCxn id="250" idx="3"/>
            </p:cNvCxnSpPr>
            <p:nvPr userDrawn="1"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A2F11ABE-15EB-408F-B242-0F65F272F29E}"/>
                </a:ext>
              </a:extLst>
            </p:cNvPr>
            <p:cNvCxnSpPr>
              <a:cxnSpLocks/>
              <a:endCxn id="228" idx="4"/>
            </p:cNvCxnSpPr>
            <p:nvPr userDrawn="1"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CA5A6A3-EB84-4683-82EC-A2416C65D90A}"/>
              </a:ext>
            </a:extLst>
          </p:cNvPr>
          <p:cNvSpPr/>
          <p:nvPr userDrawn="1"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5258E7-053B-4652-9B7B-A9260CFD24AB}"/>
              </a:ext>
            </a:extLst>
          </p:cNvPr>
          <p:cNvSpPr/>
          <p:nvPr userDrawn="1"/>
        </p:nvSpPr>
        <p:spPr>
          <a:xfrm>
            <a:off x="-23714" y="2208179"/>
            <a:ext cx="3325067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E58CE38-0247-4FD5-9A72-6F218F09D19C}"/>
              </a:ext>
            </a:extLst>
          </p:cNvPr>
          <p:cNvSpPr/>
          <p:nvPr userDrawn="1"/>
        </p:nvSpPr>
        <p:spPr>
          <a:xfrm flipH="1">
            <a:off x="3137855" y="2765870"/>
            <a:ext cx="1778351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:a16="http://schemas.microsoft.com/office/drawing/2014/main" id="{C3CDBC2D-C9C0-4D36-A0F9-7EDE3B294276}"/>
              </a:ext>
            </a:extLst>
          </p:cNvPr>
          <p:cNvSpPr/>
          <p:nvPr userDrawn="1"/>
        </p:nvSpPr>
        <p:spPr>
          <a:xfrm>
            <a:off x="3546532" y="605216"/>
            <a:ext cx="7739777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925665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35153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77740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:a16="http://schemas.microsoft.com/office/drawing/2014/main" id="{7877AA66-AAFD-429C-B217-380BEF1ADDE2}"/>
              </a:ext>
            </a:extLst>
          </p:cNvPr>
          <p:cNvSpPr/>
          <p:nvPr userDrawn="1"/>
        </p:nvSpPr>
        <p:spPr>
          <a:xfrm>
            <a:off x="3777404" y="3657674"/>
            <a:ext cx="216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852C85C1-7D9E-4F23-85EA-6A451FF0BEF6}"/>
              </a:ext>
            </a:extLst>
          </p:cNvPr>
          <p:cNvSpPr/>
          <p:nvPr userDrawn="1"/>
        </p:nvSpPr>
        <p:spPr>
          <a:xfrm>
            <a:off x="6351534" y="3647370"/>
            <a:ext cx="216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id="{E05C1512-E9F1-4355-8FF9-6A6F0DFFCB7B}"/>
              </a:ext>
            </a:extLst>
          </p:cNvPr>
          <p:cNvSpPr/>
          <p:nvPr userDrawn="1"/>
        </p:nvSpPr>
        <p:spPr>
          <a:xfrm>
            <a:off x="8925665" y="3657674"/>
            <a:ext cx="216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5876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7021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09860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 userDrawn="1"/>
        </p:nvSpPr>
        <p:spPr>
          <a:xfrm>
            <a:off x="0" y="5080596"/>
            <a:ext cx="5903979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 userDrawn="1"/>
        </p:nvSpPr>
        <p:spPr>
          <a:xfrm>
            <a:off x="6288021" y="130903"/>
            <a:ext cx="590397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40968854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4" r:id="rId2"/>
    <p:sldLayoutId id="2147483675" r:id="rId3"/>
    <p:sldLayoutId id="2147483691" r:id="rId4"/>
    <p:sldLayoutId id="2147483677" r:id="rId5"/>
    <p:sldLayoutId id="2147483692" r:id="rId6"/>
    <p:sldLayoutId id="2147483679" r:id="rId7"/>
    <p:sldLayoutId id="2147483693" r:id="rId8"/>
    <p:sldLayoutId id="2147483681" r:id="rId9"/>
    <p:sldLayoutId id="2147483694" r:id="rId10"/>
    <p:sldLayoutId id="2147483683" r:id="rId11"/>
    <p:sldLayoutId id="2147483684" r:id="rId12"/>
    <p:sldLayoutId id="2147483685" r:id="rId13"/>
    <p:sldLayoutId id="2147483695" r:id="rId14"/>
    <p:sldLayoutId id="2147483696" r:id="rId15"/>
    <p:sldLayoutId id="2147483687" r:id="rId16"/>
    <p:sldLayoutId id="2147483688" r:id="rId17"/>
    <p:sldLayoutId id="2147483671" r:id="rId18"/>
    <p:sldLayoutId id="2147483672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0D9643A9-13F4-46DD-B876-56B6B0444E11}"/>
              </a:ext>
            </a:extLst>
          </p:cNvPr>
          <p:cNvSpPr/>
          <p:nvPr/>
        </p:nvSpPr>
        <p:spPr>
          <a:xfrm>
            <a:off x="0" y="1115539"/>
            <a:ext cx="12192000" cy="2628285"/>
          </a:xfrm>
          <a:prstGeom prst="rect">
            <a:avLst/>
          </a:prstGeom>
          <a:gradFill>
            <a:gsLst>
              <a:gs pos="38000">
                <a:schemeClr val="accent4">
                  <a:lumMod val="100000"/>
                  <a:alpha val="0"/>
                </a:schemeClr>
              </a:gs>
              <a:gs pos="100000">
                <a:schemeClr val="accent3">
                  <a:alpha val="7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TextBox 126">
            <a:hlinkClick r:id="rId2"/>
            <a:extLst>
              <a:ext uri="{FF2B5EF4-FFF2-40B4-BE49-F238E27FC236}">
                <a16:creationId xmlns:a16="http://schemas.microsoft.com/office/drawing/2014/main" id="{7FCC954B-667E-4ABA-8845-17A634021941}"/>
              </a:ext>
            </a:extLst>
          </p:cNvPr>
          <p:cNvSpPr txBox="1"/>
          <p:nvPr/>
        </p:nvSpPr>
        <p:spPr>
          <a:xfrm>
            <a:off x="6602216" y="3363563"/>
            <a:ext cx="516961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https://www.freeppt7.com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C751784-1670-4FB4-8BB2-CBFA5CC1324D}"/>
              </a:ext>
            </a:extLst>
          </p:cNvPr>
          <p:cNvSpPr txBox="1"/>
          <p:nvPr/>
        </p:nvSpPr>
        <p:spPr>
          <a:xfrm>
            <a:off x="6602216" y="1087331"/>
            <a:ext cx="516961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3E4AFAC1-E941-460F-BE4A-87DBAA410E09}"/>
              </a:ext>
            </a:extLst>
          </p:cNvPr>
          <p:cNvSpPr txBox="1"/>
          <p:nvPr/>
        </p:nvSpPr>
        <p:spPr>
          <a:xfrm>
            <a:off x="6602278" y="2912782"/>
            <a:ext cx="5169551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1" name="Rounded Rectangle 7">
            <a:extLst>
              <a:ext uri="{FF2B5EF4-FFF2-40B4-BE49-F238E27FC236}">
                <a16:creationId xmlns:a16="http://schemas.microsoft.com/office/drawing/2014/main" id="{7A163D25-27EA-49C5-928C-60500822E6DB}"/>
              </a:ext>
            </a:extLst>
          </p:cNvPr>
          <p:cNvSpPr/>
          <p:nvPr/>
        </p:nvSpPr>
        <p:spPr>
          <a:xfrm>
            <a:off x="10464623" y="461542"/>
            <a:ext cx="1178533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/>
              <a:t>LOGO</a:t>
            </a:r>
            <a:endParaRPr lang="ko-KR" altLang="en-US" sz="2700" dirty="0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3F2149-71AC-4CF5-A35D-81ABA98D2CE4}"/>
              </a:ext>
            </a:extLst>
          </p:cNvPr>
          <p:cNvSpPr/>
          <p:nvPr/>
        </p:nvSpPr>
        <p:spPr>
          <a:xfrm>
            <a:off x="10087230" y="5548083"/>
            <a:ext cx="966660" cy="977973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97CB7479-1708-41DA-802F-15FE668E6A8B}"/>
              </a:ext>
            </a:extLst>
          </p:cNvPr>
          <p:cNvGrpSpPr/>
          <p:nvPr/>
        </p:nvGrpSpPr>
        <p:grpSpPr>
          <a:xfrm>
            <a:off x="1621592" y="1531003"/>
            <a:ext cx="3866096" cy="3911339"/>
            <a:chOff x="4894428" y="662225"/>
            <a:chExt cx="4382397" cy="4433682"/>
          </a:xfrm>
        </p:grpSpPr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36DB6445-7D02-48BE-B1CF-4100CBC96685}"/>
                </a:ext>
              </a:extLst>
            </p:cNvPr>
            <p:cNvGrpSpPr/>
            <p:nvPr/>
          </p:nvGrpSpPr>
          <p:grpSpPr>
            <a:xfrm>
              <a:off x="5575367" y="1358260"/>
              <a:ext cx="3027442" cy="3026664"/>
              <a:chOff x="4590628" y="1887594"/>
              <a:chExt cx="3027442" cy="3026664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46A3A5EC-5B4B-49B6-9ACE-277A572307F0}"/>
                  </a:ext>
                </a:extLst>
              </p:cNvPr>
              <p:cNvSpPr/>
              <p:nvPr/>
            </p:nvSpPr>
            <p:spPr>
              <a:xfrm>
                <a:off x="4590628" y="1887594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64BB3607-8250-461F-9DA1-1B7AEA230685}"/>
                  </a:ext>
                </a:extLst>
              </p:cNvPr>
              <p:cNvSpPr/>
              <p:nvPr/>
            </p:nvSpPr>
            <p:spPr>
              <a:xfrm>
                <a:off x="4601198" y="1919762"/>
                <a:ext cx="3016872" cy="295123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4913FB1-5C3E-4776-80BC-13B669CEF7F5}"/>
                </a:ext>
              </a:extLst>
            </p:cNvPr>
            <p:cNvSpPr/>
            <p:nvPr/>
          </p:nvSpPr>
          <p:spPr>
            <a:xfrm>
              <a:off x="4894428" y="662225"/>
              <a:ext cx="4382397" cy="4433682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9A82CB5-D0CE-4392-AA1F-C4A223A033D5}"/>
              </a:ext>
            </a:extLst>
          </p:cNvPr>
          <p:cNvSpPr/>
          <p:nvPr/>
        </p:nvSpPr>
        <p:spPr>
          <a:xfrm>
            <a:off x="5299866" y="4466654"/>
            <a:ext cx="1947148" cy="1969933"/>
          </a:xfrm>
          <a:custGeom>
            <a:avLst/>
            <a:gdLst>
              <a:gd name="connsiteX0" fmla="*/ 955633 w 1965160"/>
              <a:gd name="connsiteY0" fmla="*/ 1489004 h 1988156"/>
              <a:gd name="connsiteX1" fmla="*/ 969984 w 1965160"/>
              <a:gd name="connsiteY1" fmla="*/ 1503355 h 1988156"/>
              <a:gd name="connsiteX2" fmla="*/ 956068 w 1965160"/>
              <a:gd name="connsiteY2" fmla="*/ 1518141 h 1988156"/>
              <a:gd name="connsiteX3" fmla="*/ 941065 w 1965160"/>
              <a:gd name="connsiteY3" fmla="*/ 1503355 h 1988156"/>
              <a:gd name="connsiteX4" fmla="*/ 955633 w 1965160"/>
              <a:gd name="connsiteY4" fmla="*/ 1489004 h 1988156"/>
              <a:gd name="connsiteX5" fmla="*/ 1295921 w 1965160"/>
              <a:gd name="connsiteY5" fmla="*/ 1411813 h 1988156"/>
              <a:gd name="connsiteX6" fmla="*/ 1341583 w 1965160"/>
              <a:gd name="connsiteY6" fmla="*/ 1457257 h 1988156"/>
              <a:gd name="connsiteX7" fmla="*/ 1296138 w 1965160"/>
              <a:gd name="connsiteY7" fmla="*/ 1503571 h 1988156"/>
              <a:gd name="connsiteX8" fmla="*/ 1250042 w 1965160"/>
              <a:gd name="connsiteY8" fmla="*/ 1457909 h 1988156"/>
              <a:gd name="connsiteX9" fmla="*/ 1295921 w 1965160"/>
              <a:gd name="connsiteY9" fmla="*/ 1411813 h 1988156"/>
              <a:gd name="connsiteX10" fmla="*/ 696232 w 1965160"/>
              <a:gd name="connsiteY10" fmla="*/ 1383764 h 1988156"/>
              <a:gd name="connsiteX11" fmla="*/ 748417 w 1965160"/>
              <a:gd name="connsiteY11" fmla="*/ 1436166 h 1988156"/>
              <a:gd name="connsiteX12" fmla="*/ 696449 w 1965160"/>
              <a:gd name="connsiteY12" fmla="*/ 1488350 h 1988156"/>
              <a:gd name="connsiteX13" fmla="*/ 643830 w 1965160"/>
              <a:gd name="connsiteY13" fmla="*/ 1436383 h 1988156"/>
              <a:gd name="connsiteX14" fmla="*/ 696232 w 1965160"/>
              <a:gd name="connsiteY14" fmla="*/ 1383764 h 1988156"/>
              <a:gd name="connsiteX15" fmla="*/ 1101533 w 1965160"/>
              <a:gd name="connsiteY15" fmla="*/ 1309184 h 1988156"/>
              <a:gd name="connsiteX16" fmla="*/ 1130452 w 1965160"/>
              <a:gd name="connsiteY16" fmla="*/ 1338103 h 1988156"/>
              <a:gd name="connsiteX17" fmla="*/ 1100881 w 1965160"/>
              <a:gd name="connsiteY17" fmla="*/ 1367891 h 1988156"/>
              <a:gd name="connsiteX18" fmla="*/ 1071744 w 1965160"/>
              <a:gd name="connsiteY18" fmla="*/ 1338103 h 1988156"/>
              <a:gd name="connsiteX19" fmla="*/ 1101533 w 1965160"/>
              <a:gd name="connsiteY19" fmla="*/ 1309184 h 1988156"/>
              <a:gd name="connsiteX20" fmla="*/ 515978 w 1965160"/>
              <a:gd name="connsiteY20" fmla="*/ 1247866 h 1988156"/>
              <a:gd name="connsiteX21" fmla="*/ 530764 w 1965160"/>
              <a:gd name="connsiteY21" fmla="*/ 1262000 h 1988156"/>
              <a:gd name="connsiteX22" fmla="*/ 517065 w 1965160"/>
              <a:gd name="connsiteY22" fmla="*/ 1277003 h 1988156"/>
              <a:gd name="connsiteX23" fmla="*/ 501844 w 1965160"/>
              <a:gd name="connsiteY23" fmla="*/ 1262435 h 1988156"/>
              <a:gd name="connsiteX24" fmla="*/ 515978 w 1965160"/>
              <a:gd name="connsiteY24" fmla="*/ 1247866 h 1988156"/>
              <a:gd name="connsiteX25" fmla="*/ 1438777 w 1965160"/>
              <a:gd name="connsiteY25" fmla="*/ 1173938 h 1988156"/>
              <a:gd name="connsiteX26" fmla="*/ 1485308 w 1965160"/>
              <a:gd name="connsiteY26" fmla="*/ 1219382 h 1988156"/>
              <a:gd name="connsiteX27" fmla="*/ 1439646 w 1965160"/>
              <a:gd name="connsiteY27" fmla="*/ 1265913 h 1988156"/>
              <a:gd name="connsiteX28" fmla="*/ 1393550 w 1965160"/>
              <a:gd name="connsiteY28" fmla="*/ 1220687 h 1988156"/>
              <a:gd name="connsiteX29" fmla="*/ 1438777 w 1965160"/>
              <a:gd name="connsiteY29" fmla="*/ 1173938 h 1988156"/>
              <a:gd name="connsiteX30" fmla="*/ 880618 w 1965160"/>
              <a:gd name="connsiteY30" fmla="*/ 1069134 h 1988156"/>
              <a:gd name="connsiteX31" fmla="*/ 955633 w 1965160"/>
              <a:gd name="connsiteY31" fmla="*/ 1144584 h 1988156"/>
              <a:gd name="connsiteX32" fmla="*/ 880618 w 1965160"/>
              <a:gd name="connsiteY32" fmla="*/ 1220034 h 1988156"/>
              <a:gd name="connsiteX33" fmla="*/ 804732 w 1965160"/>
              <a:gd name="connsiteY33" fmla="*/ 1145019 h 1988156"/>
              <a:gd name="connsiteX34" fmla="*/ 880618 w 1965160"/>
              <a:gd name="connsiteY34" fmla="*/ 1069134 h 1988156"/>
              <a:gd name="connsiteX35" fmla="*/ 622738 w 1965160"/>
              <a:gd name="connsiteY35" fmla="*/ 1052826 h 1988156"/>
              <a:gd name="connsiteX36" fmla="*/ 669487 w 1965160"/>
              <a:gd name="connsiteY36" fmla="*/ 1098270 h 1988156"/>
              <a:gd name="connsiteX37" fmla="*/ 623608 w 1965160"/>
              <a:gd name="connsiteY37" fmla="*/ 1144367 h 1988156"/>
              <a:gd name="connsiteX38" fmla="*/ 577729 w 1965160"/>
              <a:gd name="connsiteY38" fmla="*/ 1098487 h 1988156"/>
              <a:gd name="connsiteX39" fmla="*/ 622738 w 1965160"/>
              <a:gd name="connsiteY39" fmla="*/ 1052826 h 1988156"/>
              <a:gd name="connsiteX40" fmla="*/ 1539667 w 1965160"/>
              <a:gd name="connsiteY40" fmla="*/ 979333 h 1988156"/>
              <a:gd name="connsiteX41" fmla="*/ 1554453 w 1965160"/>
              <a:gd name="connsiteY41" fmla="*/ 994771 h 1988156"/>
              <a:gd name="connsiteX42" fmla="*/ 1539450 w 1965160"/>
              <a:gd name="connsiteY42" fmla="*/ 1009122 h 1988156"/>
              <a:gd name="connsiteX43" fmla="*/ 1524664 w 1965160"/>
              <a:gd name="connsiteY43" fmla="*/ 993684 h 1988156"/>
              <a:gd name="connsiteX44" fmla="*/ 1539667 w 1965160"/>
              <a:gd name="connsiteY44" fmla="*/ 979333 h 1988156"/>
              <a:gd name="connsiteX45" fmla="*/ 1208730 w 1965160"/>
              <a:gd name="connsiteY45" fmla="*/ 952154 h 1988156"/>
              <a:gd name="connsiteX46" fmla="*/ 1326145 w 1965160"/>
              <a:gd name="connsiteY46" fmla="*/ 1069787 h 1988156"/>
              <a:gd name="connsiteX47" fmla="*/ 1208295 w 1965160"/>
              <a:gd name="connsiteY47" fmla="*/ 1186768 h 1988156"/>
              <a:gd name="connsiteX48" fmla="*/ 1091314 w 1965160"/>
              <a:gd name="connsiteY48" fmla="*/ 1069135 h 1988156"/>
              <a:gd name="connsiteX49" fmla="*/ 1208730 w 1965160"/>
              <a:gd name="connsiteY49" fmla="*/ 952154 h 1988156"/>
              <a:gd name="connsiteX50" fmla="*/ 436394 w 1965160"/>
              <a:gd name="connsiteY50" fmla="*/ 826041 h 1988156"/>
              <a:gd name="connsiteX51" fmla="*/ 465966 w 1965160"/>
              <a:gd name="connsiteY51" fmla="*/ 855177 h 1988156"/>
              <a:gd name="connsiteX52" fmla="*/ 436829 w 1965160"/>
              <a:gd name="connsiteY52" fmla="*/ 884966 h 1988156"/>
              <a:gd name="connsiteX53" fmla="*/ 407476 w 1965160"/>
              <a:gd name="connsiteY53" fmla="*/ 854959 h 1988156"/>
              <a:gd name="connsiteX54" fmla="*/ 436394 w 1965160"/>
              <a:gd name="connsiteY54" fmla="*/ 826041 h 1988156"/>
              <a:gd name="connsiteX55" fmla="*/ 1441168 w 1965160"/>
              <a:gd name="connsiteY55" fmla="*/ 771681 h 1988156"/>
              <a:gd name="connsiteX56" fmla="*/ 1512922 w 1965160"/>
              <a:gd name="connsiteY56" fmla="*/ 846045 h 1988156"/>
              <a:gd name="connsiteX57" fmla="*/ 1437472 w 1965160"/>
              <a:gd name="connsiteY57" fmla="*/ 918016 h 1988156"/>
              <a:gd name="connsiteX58" fmla="*/ 1366153 w 1965160"/>
              <a:gd name="connsiteY58" fmla="*/ 843871 h 1988156"/>
              <a:gd name="connsiteX59" fmla="*/ 1441168 w 1965160"/>
              <a:gd name="connsiteY59" fmla="*/ 771681 h 1988156"/>
              <a:gd name="connsiteX60" fmla="*/ 653833 w 1965160"/>
              <a:gd name="connsiteY60" fmla="*/ 765158 h 1988156"/>
              <a:gd name="connsiteX61" fmla="*/ 669488 w 1965160"/>
              <a:gd name="connsiteY61" fmla="*/ 779509 h 1988156"/>
              <a:gd name="connsiteX62" fmla="*/ 654268 w 1965160"/>
              <a:gd name="connsiteY62" fmla="*/ 794294 h 1988156"/>
              <a:gd name="connsiteX63" fmla="*/ 639699 w 1965160"/>
              <a:gd name="connsiteY63" fmla="*/ 779944 h 1988156"/>
              <a:gd name="connsiteX64" fmla="*/ 653833 w 1965160"/>
              <a:gd name="connsiteY64" fmla="*/ 765158 h 1988156"/>
              <a:gd name="connsiteX65" fmla="*/ 851481 w 1965160"/>
              <a:gd name="connsiteY65" fmla="*/ 764941 h 1988156"/>
              <a:gd name="connsiteX66" fmla="*/ 880400 w 1965160"/>
              <a:gd name="connsiteY66" fmla="*/ 794077 h 1988156"/>
              <a:gd name="connsiteX67" fmla="*/ 851046 w 1965160"/>
              <a:gd name="connsiteY67" fmla="*/ 823865 h 1988156"/>
              <a:gd name="connsiteX68" fmla="*/ 821692 w 1965160"/>
              <a:gd name="connsiteY68" fmla="*/ 794077 h 1988156"/>
              <a:gd name="connsiteX69" fmla="*/ 851481 w 1965160"/>
              <a:gd name="connsiteY69" fmla="*/ 764941 h 1988156"/>
              <a:gd name="connsiteX70" fmla="*/ 1132626 w 1965160"/>
              <a:gd name="connsiteY70" fmla="*/ 718844 h 1988156"/>
              <a:gd name="connsiteX71" fmla="*/ 1178288 w 1965160"/>
              <a:gd name="connsiteY71" fmla="*/ 765593 h 1988156"/>
              <a:gd name="connsiteX72" fmla="*/ 1132626 w 1965160"/>
              <a:gd name="connsiteY72" fmla="*/ 811254 h 1988156"/>
              <a:gd name="connsiteX73" fmla="*/ 1086747 w 1965160"/>
              <a:gd name="connsiteY73" fmla="*/ 764940 h 1988156"/>
              <a:gd name="connsiteX74" fmla="*/ 1132626 w 1965160"/>
              <a:gd name="connsiteY74" fmla="*/ 718844 h 1988156"/>
              <a:gd name="connsiteX75" fmla="*/ 1281571 w 1965160"/>
              <a:gd name="connsiteY75" fmla="*/ 617084 h 1988156"/>
              <a:gd name="connsiteX76" fmla="*/ 1295704 w 1965160"/>
              <a:gd name="connsiteY76" fmla="*/ 631870 h 1988156"/>
              <a:gd name="connsiteX77" fmla="*/ 1280049 w 1965160"/>
              <a:gd name="connsiteY77" fmla="*/ 646438 h 1988156"/>
              <a:gd name="connsiteX78" fmla="*/ 1265915 w 1965160"/>
              <a:gd name="connsiteY78" fmla="*/ 631435 h 1988156"/>
              <a:gd name="connsiteX79" fmla="*/ 1281571 w 1965160"/>
              <a:gd name="connsiteY79" fmla="*/ 617084 h 1988156"/>
              <a:gd name="connsiteX80" fmla="*/ 694493 w 1965160"/>
              <a:gd name="connsiteY80" fmla="*/ 570770 h 1988156"/>
              <a:gd name="connsiteX81" fmla="*/ 769074 w 1965160"/>
              <a:gd name="connsiteY81" fmla="*/ 647959 h 1988156"/>
              <a:gd name="connsiteX82" fmla="*/ 692318 w 1965160"/>
              <a:gd name="connsiteY82" fmla="*/ 721452 h 1988156"/>
              <a:gd name="connsiteX83" fmla="*/ 618173 w 1965160"/>
              <a:gd name="connsiteY83" fmla="*/ 645133 h 1988156"/>
              <a:gd name="connsiteX84" fmla="*/ 694493 w 1965160"/>
              <a:gd name="connsiteY84" fmla="*/ 570770 h 1988156"/>
              <a:gd name="connsiteX85" fmla="*/ 1027605 w 1965160"/>
              <a:gd name="connsiteY85" fmla="*/ 393776 h 1988156"/>
              <a:gd name="connsiteX86" fmla="*/ 1100663 w 1965160"/>
              <a:gd name="connsiteY86" fmla="*/ 466618 h 1988156"/>
              <a:gd name="connsiteX87" fmla="*/ 1028257 w 1965160"/>
              <a:gd name="connsiteY87" fmla="*/ 539893 h 1988156"/>
              <a:gd name="connsiteX88" fmla="*/ 954546 w 1965160"/>
              <a:gd name="connsiteY88" fmla="*/ 467705 h 1988156"/>
              <a:gd name="connsiteX89" fmla="*/ 1027605 w 1965160"/>
              <a:gd name="connsiteY89" fmla="*/ 393776 h 1988156"/>
              <a:gd name="connsiteX90" fmla="*/ 984335 w 1965160"/>
              <a:gd name="connsiteY90" fmla="*/ 345724 h 1988156"/>
              <a:gd name="connsiteX91" fmla="*/ 334418 w 1965160"/>
              <a:gd name="connsiteY91" fmla="*/ 993901 h 1988156"/>
              <a:gd name="connsiteX92" fmla="*/ 981508 w 1965160"/>
              <a:gd name="connsiteY92" fmla="*/ 1642514 h 1988156"/>
              <a:gd name="connsiteX93" fmla="*/ 1631208 w 1965160"/>
              <a:gd name="connsiteY93" fmla="*/ 994336 h 1988156"/>
              <a:gd name="connsiteX94" fmla="*/ 984335 w 1965160"/>
              <a:gd name="connsiteY94" fmla="*/ 345724 h 1988156"/>
              <a:gd name="connsiteX95" fmla="*/ 978247 w 1965160"/>
              <a:gd name="connsiteY95" fmla="*/ 0 h 1988156"/>
              <a:gd name="connsiteX96" fmla="*/ 1030432 w 1965160"/>
              <a:gd name="connsiteY96" fmla="*/ 7176 h 1988156"/>
              <a:gd name="connsiteX97" fmla="*/ 1041085 w 1965160"/>
              <a:gd name="connsiteY97" fmla="*/ 16525 h 1988156"/>
              <a:gd name="connsiteX98" fmla="*/ 1030432 w 1965160"/>
              <a:gd name="connsiteY98" fmla="*/ 26310 h 1988156"/>
              <a:gd name="connsiteX99" fmla="*/ 1001513 w 1965160"/>
              <a:gd name="connsiteY99" fmla="*/ 34355 h 1988156"/>
              <a:gd name="connsiteX100" fmla="*/ 1001513 w 1965160"/>
              <a:gd name="connsiteY100" fmla="*/ 310064 h 1988156"/>
              <a:gd name="connsiteX101" fmla="*/ 1140019 w 1965160"/>
              <a:gd name="connsiteY101" fmla="*/ 327894 h 1988156"/>
              <a:gd name="connsiteX102" fmla="*/ 1167851 w 1965160"/>
              <a:gd name="connsiteY102" fmla="*/ 223089 h 1988156"/>
              <a:gd name="connsiteX103" fmla="*/ 1158501 w 1965160"/>
              <a:gd name="connsiteY103" fmla="*/ 218306 h 1988156"/>
              <a:gd name="connsiteX104" fmla="*/ 1116754 w 1965160"/>
              <a:gd name="connsiteY104" fmla="*/ 186561 h 1988156"/>
              <a:gd name="connsiteX105" fmla="*/ 1132191 w 1965160"/>
              <a:gd name="connsiteY105" fmla="*/ 129810 h 1988156"/>
              <a:gd name="connsiteX106" fmla="*/ 1183289 w 1965160"/>
              <a:gd name="connsiteY106" fmla="*/ 123287 h 1988156"/>
              <a:gd name="connsiteX107" fmla="*/ 1252869 w 1965160"/>
              <a:gd name="connsiteY107" fmla="*/ 145248 h 1988156"/>
              <a:gd name="connsiteX108" fmla="*/ 1274830 w 1965160"/>
              <a:gd name="connsiteY108" fmla="*/ 162642 h 1988156"/>
              <a:gd name="connsiteX109" fmla="*/ 1256783 w 1965160"/>
              <a:gd name="connsiteY109" fmla="*/ 228743 h 1988156"/>
              <a:gd name="connsiteX110" fmla="*/ 1201554 w 1965160"/>
              <a:gd name="connsiteY110" fmla="*/ 234831 h 1988156"/>
              <a:gd name="connsiteX111" fmla="*/ 1173940 w 1965160"/>
              <a:gd name="connsiteY111" fmla="*/ 338331 h 1988156"/>
              <a:gd name="connsiteX112" fmla="*/ 1241562 w 1965160"/>
              <a:gd name="connsiteY112" fmla="*/ 363336 h 1988156"/>
              <a:gd name="connsiteX113" fmla="*/ 1308750 w 1965160"/>
              <a:gd name="connsiteY113" fmla="*/ 393777 h 1988156"/>
              <a:gd name="connsiteX114" fmla="*/ 1445952 w 1965160"/>
              <a:gd name="connsiteY114" fmla="*/ 156337 h 1988156"/>
              <a:gd name="connsiteX115" fmla="*/ 1425078 w 1965160"/>
              <a:gd name="connsiteY115" fmla="*/ 131984 h 1988156"/>
              <a:gd name="connsiteX116" fmla="*/ 1420947 w 1965160"/>
              <a:gd name="connsiteY116" fmla="*/ 119373 h 1988156"/>
              <a:gd name="connsiteX117" fmla="*/ 1433558 w 1965160"/>
              <a:gd name="connsiteY117" fmla="*/ 115676 h 1988156"/>
              <a:gd name="connsiteX118" fmla="*/ 1519010 w 1965160"/>
              <a:gd name="connsiteY118" fmla="*/ 165034 h 1988156"/>
              <a:gd name="connsiteX119" fmla="*/ 1520967 w 1965160"/>
              <a:gd name="connsiteY119" fmla="*/ 176776 h 1988156"/>
              <a:gd name="connsiteX120" fmla="*/ 1509444 w 1965160"/>
              <a:gd name="connsiteY120" fmla="*/ 180255 h 1988156"/>
              <a:gd name="connsiteX121" fmla="*/ 1477915 w 1965160"/>
              <a:gd name="connsiteY121" fmla="*/ 171992 h 1988156"/>
              <a:gd name="connsiteX122" fmla="*/ 1339843 w 1965160"/>
              <a:gd name="connsiteY122" fmla="*/ 410955 h 1988156"/>
              <a:gd name="connsiteX123" fmla="*/ 1431601 w 1965160"/>
              <a:gd name="connsiteY123" fmla="*/ 478142 h 1988156"/>
              <a:gd name="connsiteX124" fmla="*/ 1504442 w 1965160"/>
              <a:gd name="connsiteY124" fmla="*/ 398778 h 1988156"/>
              <a:gd name="connsiteX125" fmla="*/ 1482699 w 1965160"/>
              <a:gd name="connsiteY125" fmla="*/ 360509 h 1988156"/>
              <a:gd name="connsiteX126" fmla="*/ 1476393 w 1965160"/>
              <a:gd name="connsiteY126" fmla="*/ 327894 h 1988156"/>
              <a:gd name="connsiteX127" fmla="*/ 1504877 w 1965160"/>
              <a:gd name="connsiteY127" fmla="*/ 298323 h 1988156"/>
              <a:gd name="connsiteX128" fmla="*/ 1530535 w 1965160"/>
              <a:gd name="connsiteY128" fmla="*/ 300497 h 1988156"/>
              <a:gd name="connsiteX129" fmla="*/ 1629034 w 1965160"/>
              <a:gd name="connsiteY129" fmla="*/ 398778 h 1988156"/>
              <a:gd name="connsiteX130" fmla="*/ 1584676 w 1965160"/>
              <a:gd name="connsiteY130" fmla="*/ 444875 h 1988156"/>
              <a:gd name="connsiteX131" fmla="*/ 1556844 w 1965160"/>
              <a:gd name="connsiteY131" fmla="*/ 435960 h 1988156"/>
              <a:gd name="connsiteX132" fmla="*/ 1531187 w 1965160"/>
              <a:gd name="connsiteY132" fmla="*/ 421609 h 1988156"/>
              <a:gd name="connsiteX133" fmla="*/ 1457694 w 1965160"/>
              <a:gd name="connsiteY133" fmla="*/ 501843 h 1988156"/>
              <a:gd name="connsiteX134" fmla="*/ 1532709 w 1965160"/>
              <a:gd name="connsiteY134" fmla="*/ 587078 h 1988156"/>
              <a:gd name="connsiteX135" fmla="*/ 1759060 w 1965160"/>
              <a:gd name="connsiteY135" fmla="*/ 428567 h 1988156"/>
              <a:gd name="connsiteX136" fmla="*/ 1749058 w 1965160"/>
              <a:gd name="connsiteY136" fmla="*/ 402475 h 1988156"/>
              <a:gd name="connsiteX137" fmla="*/ 1750145 w 1965160"/>
              <a:gd name="connsiteY137" fmla="*/ 385950 h 1988156"/>
              <a:gd name="connsiteX138" fmla="*/ 1766888 w 1965160"/>
              <a:gd name="connsiteY138" fmla="*/ 390298 h 1988156"/>
              <a:gd name="connsiteX139" fmla="*/ 1818420 w 1965160"/>
              <a:gd name="connsiteY139" fmla="*/ 464879 h 1988156"/>
              <a:gd name="connsiteX140" fmla="*/ 1817333 w 1965160"/>
              <a:gd name="connsiteY140" fmla="*/ 480099 h 1988156"/>
              <a:gd name="connsiteX141" fmla="*/ 1801460 w 1965160"/>
              <a:gd name="connsiteY141" fmla="*/ 476185 h 1988156"/>
              <a:gd name="connsiteX142" fmla="*/ 1779499 w 1965160"/>
              <a:gd name="connsiteY142" fmla="*/ 457486 h 1988156"/>
              <a:gd name="connsiteX143" fmla="*/ 1553148 w 1965160"/>
              <a:gd name="connsiteY143" fmla="*/ 615997 h 1988156"/>
              <a:gd name="connsiteX144" fmla="*/ 1607942 w 1965160"/>
              <a:gd name="connsiteY144" fmla="*/ 715583 h 1988156"/>
              <a:gd name="connsiteX145" fmla="*/ 1705789 w 1965160"/>
              <a:gd name="connsiteY145" fmla="*/ 675140 h 1988156"/>
              <a:gd name="connsiteX146" fmla="*/ 1705136 w 1965160"/>
              <a:gd name="connsiteY146" fmla="*/ 616649 h 1988156"/>
              <a:gd name="connsiteX147" fmla="*/ 1763844 w 1965160"/>
              <a:gd name="connsiteY147" fmla="*/ 590339 h 1988156"/>
              <a:gd name="connsiteX148" fmla="*/ 1819508 w 1965160"/>
              <a:gd name="connsiteY148" fmla="*/ 681445 h 1988156"/>
              <a:gd name="connsiteX149" fmla="*/ 1819290 w 1965160"/>
              <a:gd name="connsiteY149" fmla="*/ 730803 h 1988156"/>
              <a:gd name="connsiteX150" fmla="*/ 1765801 w 1965160"/>
              <a:gd name="connsiteY150" fmla="*/ 754070 h 1988156"/>
              <a:gd name="connsiteX151" fmla="*/ 1722096 w 1965160"/>
              <a:gd name="connsiteY151" fmla="*/ 706885 h 1988156"/>
              <a:gd name="connsiteX152" fmla="*/ 1621423 w 1965160"/>
              <a:gd name="connsiteY152" fmla="*/ 748633 h 1988156"/>
              <a:gd name="connsiteX153" fmla="*/ 1653169 w 1965160"/>
              <a:gd name="connsiteY153" fmla="*/ 857786 h 1988156"/>
              <a:gd name="connsiteX154" fmla="*/ 1925399 w 1965160"/>
              <a:gd name="connsiteY154" fmla="*/ 809733 h 1988156"/>
              <a:gd name="connsiteX155" fmla="*/ 1927356 w 1965160"/>
              <a:gd name="connsiteY155" fmla="*/ 780162 h 1988156"/>
              <a:gd name="connsiteX156" fmla="*/ 1935401 w 1965160"/>
              <a:gd name="connsiteY156" fmla="*/ 767333 h 1988156"/>
              <a:gd name="connsiteX157" fmla="*/ 1947360 w 1965160"/>
              <a:gd name="connsiteY157" fmla="*/ 776900 h 1988156"/>
              <a:gd name="connsiteX158" fmla="*/ 1963233 w 1965160"/>
              <a:gd name="connsiteY158" fmla="*/ 869311 h 1988156"/>
              <a:gd name="connsiteX159" fmla="*/ 1955623 w 1965160"/>
              <a:gd name="connsiteY159" fmla="*/ 881269 h 1988156"/>
              <a:gd name="connsiteX160" fmla="*/ 1944098 w 1965160"/>
              <a:gd name="connsiteY160" fmla="*/ 872789 h 1988156"/>
              <a:gd name="connsiteX161" fmla="*/ 1931053 w 1965160"/>
              <a:gd name="connsiteY161" fmla="*/ 844957 h 1988156"/>
              <a:gd name="connsiteX162" fmla="*/ 1659257 w 1965160"/>
              <a:gd name="connsiteY162" fmla="*/ 892794 h 1988156"/>
              <a:gd name="connsiteX163" fmla="*/ 1666650 w 1965160"/>
              <a:gd name="connsiteY163" fmla="*/ 1006296 h 1988156"/>
              <a:gd name="connsiteX164" fmla="*/ 1775150 w 1965160"/>
              <a:gd name="connsiteY164" fmla="*/ 1011079 h 1988156"/>
              <a:gd name="connsiteX165" fmla="*/ 1782978 w 1965160"/>
              <a:gd name="connsiteY165" fmla="*/ 984552 h 1988156"/>
              <a:gd name="connsiteX166" fmla="*/ 1801243 w 1965160"/>
              <a:gd name="connsiteY166" fmla="*/ 951719 h 1988156"/>
              <a:gd name="connsiteX167" fmla="*/ 1857994 w 1965160"/>
              <a:gd name="connsiteY167" fmla="*/ 954111 h 1988156"/>
              <a:gd name="connsiteX168" fmla="*/ 1877781 w 1965160"/>
              <a:gd name="connsiteY168" fmla="*/ 1024995 h 1988156"/>
              <a:gd name="connsiteX169" fmla="*/ 1863212 w 1965160"/>
              <a:gd name="connsiteY169" fmla="*/ 1092183 h 1988156"/>
              <a:gd name="connsiteX170" fmla="*/ 1851254 w 1965160"/>
              <a:gd name="connsiteY170" fmla="*/ 1110230 h 1988156"/>
              <a:gd name="connsiteX171" fmla="*/ 1794068 w 1965160"/>
              <a:gd name="connsiteY171" fmla="*/ 1107403 h 1988156"/>
              <a:gd name="connsiteX172" fmla="*/ 1776237 w 1965160"/>
              <a:gd name="connsiteY172" fmla="*/ 1061524 h 1988156"/>
              <a:gd name="connsiteX173" fmla="*/ 1773846 w 1965160"/>
              <a:gd name="connsiteY173" fmla="*/ 1046521 h 1988156"/>
              <a:gd name="connsiteX174" fmla="*/ 1664693 w 1965160"/>
              <a:gd name="connsiteY174" fmla="*/ 1041520 h 1988156"/>
              <a:gd name="connsiteX175" fmla="*/ 1647516 w 1965160"/>
              <a:gd name="connsiteY175" fmla="*/ 1153718 h 1988156"/>
              <a:gd name="connsiteX176" fmla="*/ 1705354 w 1965160"/>
              <a:gd name="connsiteY176" fmla="*/ 1169373 h 1988156"/>
              <a:gd name="connsiteX177" fmla="*/ 1904308 w 1965160"/>
              <a:gd name="connsiteY177" fmla="*/ 1222644 h 1988156"/>
              <a:gd name="connsiteX178" fmla="*/ 1919745 w 1965160"/>
              <a:gd name="connsiteY178" fmla="*/ 1215686 h 1988156"/>
              <a:gd name="connsiteX179" fmla="*/ 1931487 w 1965160"/>
              <a:gd name="connsiteY179" fmla="*/ 1196335 h 1988156"/>
              <a:gd name="connsiteX180" fmla="*/ 1942359 w 1965160"/>
              <a:gd name="connsiteY180" fmla="*/ 1191551 h 1988156"/>
              <a:gd name="connsiteX181" fmla="*/ 1948012 w 1965160"/>
              <a:gd name="connsiteY181" fmla="*/ 1200684 h 1988156"/>
              <a:gd name="connsiteX182" fmla="*/ 1943881 w 1965160"/>
              <a:gd name="connsiteY182" fmla="*/ 1247867 h 1988156"/>
              <a:gd name="connsiteX183" fmla="*/ 1925181 w 1965160"/>
              <a:gd name="connsiteY183" fmla="*/ 1293529 h 1988156"/>
              <a:gd name="connsiteX184" fmla="*/ 1911701 w 1965160"/>
              <a:gd name="connsiteY184" fmla="*/ 1302443 h 1988156"/>
              <a:gd name="connsiteX185" fmla="*/ 1905178 w 1965160"/>
              <a:gd name="connsiteY185" fmla="*/ 1287441 h 1988156"/>
              <a:gd name="connsiteX186" fmla="*/ 1904960 w 1965160"/>
              <a:gd name="connsiteY186" fmla="*/ 1259174 h 1988156"/>
              <a:gd name="connsiteX187" fmla="*/ 1639035 w 1965160"/>
              <a:gd name="connsiteY187" fmla="*/ 1187854 h 1988156"/>
              <a:gd name="connsiteX188" fmla="*/ 1597723 w 1965160"/>
              <a:gd name="connsiteY188" fmla="*/ 1293746 h 1988156"/>
              <a:gd name="connsiteX189" fmla="*/ 1693394 w 1965160"/>
              <a:gd name="connsiteY189" fmla="*/ 1343539 h 1988156"/>
              <a:gd name="connsiteX190" fmla="*/ 1723618 w 1965160"/>
              <a:gd name="connsiteY190" fmla="*/ 1312881 h 1988156"/>
              <a:gd name="connsiteX191" fmla="*/ 1742970 w 1965160"/>
              <a:gd name="connsiteY191" fmla="*/ 1300921 h 1988156"/>
              <a:gd name="connsiteX192" fmla="*/ 1794068 w 1965160"/>
              <a:gd name="connsiteY192" fmla="*/ 1329406 h 1988156"/>
              <a:gd name="connsiteX193" fmla="*/ 1727315 w 1965160"/>
              <a:gd name="connsiteY193" fmla="*/ 1463347 h 1988156"/>
              <a:gd name="connsiteX194" fmla="*/ 1669694 w 1965160"/>
              <a:gd name="connsiteY194" fmla="*/ 1433993 h 1988156"/>
              <a:gd name="connsiteX195" fmla="*/ 1670564 w 1965160"/>
              <a:gd name="connsiteY195" fmla="*/ 1404856 h 1988156"/>
              <a:gd name="connsiteX196" fmla="*/ 1677957 w 1965160"/>
              <a:gd name="connsiteY196" fmla="*/ 1375502 h 1988156"/>
              <a:gd name="connsiteX197" fmla="*/ 1581197 w 1965160"/>
              <a:gd name="connsiteY197" fmla="*/ 1325057 h 1988156"/>
              <a:gd name="connsiteX198" fmla="*/ 1518141 w 1965160"/>
              <a:gd name="connsiteY198" fmla="*/ 1419424 h 1988156"/>
              <a:gd name="connsiteX199" fmla="*/ 1729489 w 1965160"/>
              <a:gd name="connsiteY199" fmla="*/ 1596852 h 1988156"/>
              <a:gd name="connsiteX200" fmla="*/ 1756016 w 1965160"/>
              <a:gd name="connsiteY200" fmla="*/ 1578805 h 1988156"/>
              <a:gd name="connsiteX201" fmla="*/ 1768845 w 1965160"/>
              <a:gd name="connsiteY201" fmla="*/ 1578371 h 1988156"/>
              <a:gd name="connsiteX202" fmla="*/ 1769932 w 1965160"/>
              <a:gd name="connsiteY202" fmla="*/ 1590112 h 1988156"/>
              <a:gd name="connsiteX203" fmla="*/ 1706441 w 1965160"/>
              <a:gd name="connsiteY203" fmla="*/ 1665563 h 1988156"/>
              <a:gd name="connsiteX204" fmla="*/ 1694699 w 1965160"/>
              <a:gd name="connsiteY204" fmla="*/ 1665780 h 1988156"/>
              <a:gd name="connsiteX205" fmla="*/ 1693177 w 1965160"/>
              <a:gd name="connsiteY205" fmla="*/ 1654038 h 1988156"/>
              <a:gd name="connsiteX206" fmla="*/ 1706441 w 1965160"/>
              <a:gd name="connsiteY206" fmla="*/ 1623814 h 1988156"/>
              <a:gd name="connsiteX207" fmla="*/ 1495092 w 1965160"/>
              <a:gd name="connsiteY207" fmla="*/ 1446386 h 1988156"/>
              <a:gd name="connsiteX208" fmla="*/ 1413119 w 1965160"/>
              <a:gd name="connsiteY208" fmla="*/ 1524881 h 1988156"/>
              <a:gd name="connsiteX209" fmla="*/ 1479220 w 1965160"/>
              <a:gd name="connsiteY209" fmla="*/ 1610986 h 1988156"/>
              <a:gd name="connsiteX210" fmla="*/ 1512923 w 1965160"/>
              <a:gd name="connsiteY210" fmla="*/ 1597505 h 1988156"/>
              <a:gd name="connsiteX211" fmla="*/ 1547060 w 1965160"/>
              <a:gd name="connsiteY211" fmla="*/ 1593591 h 1988156"/>
              <a:gd name="connsiteX212" fmla="*/ 1577501 w 1965160"/>
              <a:gd name="connsiteY212" fmla="*/ 1631425 h 1988156"/>
              <a:gd name="connsiteX213" fmla="*/ 1573152 w 1965160"/>
              <a:gd name="connsiteY213" fmla="*/ 1648167 h 1988156"/>
              <a:gd name="connsiteX214" fmla="*/ 1460086 w 1965160"/>
              <a:gd name="connsiteY214" fmla="*/ 1732750 h 1988156"/>
              <a:gd name="connsiteX215" fmla="*/ 1419860 w 1965160"/>
              <a:gd name="connsiteY215" fmla="*/ 1680565 h 1988156"/>
              <a:gd name="connsiteX216" fmla="*/ 1449431 w 1965160"/>
              <a:gd name="connsiteY216" fmla="*/ 1630555 h 1988156"/>
              <a:gd name="connsiteX217" fmla="*/ 1384852 w 1965160"/>
              <a:gd name="connsiteY217" fmla="*/ 1546190 h 1988156"/>
              <a:gd name="connsiteX218" fmla="*/ 1287876 w 1965160"/>
              <a:gd name="connsiteY218" fmla="*/ 1605115 h 1988156"/>
              <a:gd name="connsiteX219" fmla="*/ 1404639 w 1965160"/>
              <a:gd name="connsiteY219" fmla="*/ 1855384 h 1988156"/>
              <a:gd name="connsiteX220" fmla="*/ 1435950 w 1965160"/>
              <a:gd name="connsiteY220" fmla="*/ 1849948 h 1988156"/>
              <a:gd name="connsiteX221" fmla="*/ 1447691 w 1965160"/>
              <a:gd name="connsiteY221" fmla="*/ 1854732 h 1988156"/>
              <a:gd name="connsiteX222" fmla="*/ 1443778 w 1965160"/>
              <a:gd name="connsiteY222" fmla="*/ 1866909 h 1988156"/>
              <a:gd name="connsiteX223" fmla="*/ 1370067 w 1965160"/>
              <a:gd name="connsiteY223" fmla="*/ 1906047 h 1988156"/>
              <a:gd name="connsiteX224" fmla="*/ 1352889 w 1965160"/>
              <a:gd name="connsiteY224" fmla="*/ 1908004 h 1988156"/>
              <a:gd name="connsiteX225" fmla="*/ 1346149 w 1965160"/>
              <a:gd name="connsiteY225" fmla="*/ 1893653 h 1988156"/>
              <a:gd name="connsiteX226" fmla="*/ 1372242 w 1965160"/>
              <a:gd name="connsiteY226" fmla="*/ 1869735 h 1988156"/>
              <a:gd name="connsiteX227" fmla="*/ 1255696 w 1965160"/>
              <a:gd name="connsiteY227" fmla="*/ 1619900 h 1988156"/>
              <a:gd name="connsiteX228" fmla="*/ 1148064 w 1965160"/>
              <a:gd name="connsiteY228" fmla="*/ 1656430 h 1988156"/>
              <a:gd name="connsiteX229" fmla="*/ 1171113 w 1965160"/>
              <a:gd name="connsiteY229" fmla="*/ 1761017 h 1988156"/>
              <a:gd name="connsiteX230" fmla="*/ 1220471 w 1965160"/>
              <a:gd name="connsiteY230" fmla="*/ 1766887 h 1988156"/>
              <a:gd name="connsiteX231" fmla="*/ 1230690 w 1965160"/>
              <a:gd name="connsiteY231" fmla="*/ 1770149 h 1988156"/>
              <a:gd name="connsiteX232" fmla="*/ 1244388 w 1965160"/>
              <a:gd name="connsiteY232" fmla="*/ 1832119 h 1988156"/>
              <a:gd name="connsiteX233" fmla="*/ 1152630 w 1965160"/>
              <a:gd name="connsiteY233" fmla="*/ 1870822 h 1988156"/>
              <a:gd name="connsiteX234" fmla="*/ 1101533 w 1965160"/>
              <a:gd name="connsiteY234" fmla="*/ 1864517 h 1988156"/>
              <a:gd name="connsiteX235" fmla="*/ 1087400 w 1965160"/>
              <a:gd name="connsiteY235" fmla="*/ 1801460 h 1988156"/>
              <a:gd name="connsiteX236" fmla="*/ 1136105 w 1965160"/>
              <a:gd name="connsiteY236" fmla="*/ 1767975 h 1988156"/>
              <a:gd name="connsiteX237" fmla="*/ 1113057 w 1965160"/>
              <a:gd name="connsiteY237" fmla="*/ 1664258 h 1988156"/>
              <a:gd name="connsiteX238" fmla="*/ 1001295 w 1965160"/>
              <a:gd name="connsiteY238" fmla="*/ 1676216 h 1988156"/>
              <a:gd name="connsiteX239" fmla="*/ 1001295 w 1965160"/>
              <a:gd name="connsiteY239" fmla="*/ 1952796 h 1988156"/>
              <a:gd name="connsiteX240" fmla="*/ 1031301 w 1965160"/>
              <a:gd name="connsiteY240" fmla="*/ 1961275 h 1988156"/>
              <a:gd name="connsiteX241" fmla="*/ 1041085 w 1965160"/>
              <a:gd name="connsiteY241" fmla="*/ 1970408 h 1988156"/>
              <a:gd name="connsiteX242" fmla="*/ 1031519 w 1965160"/>
              <a:gd name="connsiteY242" fmla="*/ 1979758 h 1988156"/>
              <a:gd name="connsiteX243" fmla="*/ 933672 w 1965160"/>
              <a:gd name="connsiteY243" fmla="*/ 1979758 h 1988156"/>
              <a:gd name="connsiteX244" fmla="*/ 924974 w 1965160"/>
              <a:gd name="connsiteY244" fmla="*/ 1970191 h 1988156"/>
              <a:gd name="connsiteX245" fmla="*/ 933455 w 1965160"/>
              <a:gd name="connsiteY245" fmla="*/ 1961710 h 1988156"/>
              <a:gd name="connsiteX246" fmla="*/ 964983 w 1965160"/>
              <a:gd name="connsiteY246" fmla="*/ 1953883 h 1988156"/>
              <a:gd name="connsiteX247" fmla="*/ 964983 w 1965160"/>
              <a:gd name="connsiteY247" fmla="*/ 1678391 h 1988156"/>
              <a:gd name="connsiteX248" fmla="*/ 824954 w 1965160"/>
              <a:gd name="connsiteY248" fmla="*/ 1660344 h 1988156"/>
              <a:gd name="connsiteX249" fmla="*/ 797340 w 1965160"/>
              <a:gd name="connsiteY249" fmla="*/ 1764713 h 1988156"/>
              <a:gd name="connsiteX250" fmla="*/ 821475 w 1965160"/>
              <a:gd name="connsiteY250" fmla="*/ 1777760 h 1988156"/>
              <a:gd name="connsiteX251" fmla="*/ 853656 w 1965160"/>
              <a:gd name="connsiteY251" fmla="*/ 1809288 h 1988156"/>
              <a:gd name="connsiteX252" fmla="*/ 841261 w 1965160"/>
              <a:gd name="connsiteY252" fmla="*/ 1854297 h 1988156"/>
              <a:gd name="connsiteX253" fmla="*/ 798862 w 1965160"/>
              <a:gd name="connsiteY253" fmla="*/ 1865387 h 1988156"/>
              <a:gd name="connsiteX254" fmla="*/ 703842 w 1965160"/>
              <a:gd name="connsiteY254" fmla="*/ 1837120 h 1988156"/>
              <a:gd name="connsiteX255" fmla="*/ 683838 w 1965160"/>
              <a:gd name="connsiteY255" fmla="*/ 1817550 h 1988156"/>
              <a:gd name="connsiteX256" fmla="*/ 697971 w 1965160"/>
              <a:gd name="connsiteY256" fmla="*/ 1763191 h 1988156"/>
              <a:gd name="connsiteX257" fmla="*/ 729282 w 1965160"/>
              <a:gd name="connsiteY257" fmla="*/ 1755581 h 1988156"/>
              <a:gd name="connsiteX258" fmla="*/ 763202 w 1965160"/>
              <a:gd name="connsiteY258" fmla="*/ 1755363 h 1988156"/>
              <a:gd name="connsiteX259" fmla="*/ 790816 w 1965160"/>
              <a:gd name="connsiteY259" fmla="*/ 1651646 h 1988156"/>
              <a:gd name="connsiteX260" fmla="*/ 656006 w 1965160"/>
              <a:gd name="connsiteY260" fmla="*/ 1595983 h 1988156"/>
              <a:gd name="connsiteX261" fmla="*/ 518587 w 1965160"/>
              <a:gd name="connsiteY261" fmla="*/ 1834076 h 1988156"/>
              <a:gd name="connsiteX262" fmla="*/ 541852 w 1965160"/>
              <a:gd name="connsiteY262" fmla="*/ 1858863 h 1988156"/>
              <a:gd name="connsiteX263" fmla="*/ 544027 w 1965160"/>
              <a:gd name="connsiteY263" fmla="*/ 1869517 h 1988156"/>
              <a:gd name="connsiteX264" fmla="*/ 533807 w 1965160"/>
              <a:gd name="connsiteY264" fmla="*/ 1873214 h 1988156"/>
              <a:gd name="connsiteX265" fmla="*/ 510759 w 1965160"/>
              <a:gd name="connsiteY265" fmla="*/ 1867996 h 1988156"/>
              <a:gd name="connsiteX266" fmla="*/ 449876 w 1965160"/>
              <a:gd name="connsiteY266" fmla="*/ 1827552 h 1988156"/>
              <a:gd name="connsiteX267" fmla="*/ 444223 w 1965160"/>
              <a:gd name="connsiteY267" fmla="*/ 1812114 h 1988156"/>
              <a:gd name="connsiteX268" fmla="*/ 460096 w 1965160"/>
              <a:gd name="connsiteY268" fmla="*/ 1809288 h 1988156"/>
              <a:gd name="connsiteX269" fmla="*/ 487711 w 1965160"/>
              <a:gd name="connsiteY269" fmla="*/ 1816680 h 1988156"/>
              <a:gd name="connsiteX270" fmla="*/ 626000 w 1965160"/>
              <a:gd name="connsiteY270" fmla="*/ 1577283 h 1988156"/>
              <a:gd name="connsiteX271" fmla="*/ 534459 w 1965160"/>
              <a:gd name="connsiteY271" fmla="*/ 1510095 h 1988156"/>
              <a:gd name="connsiteX272" fmla="*/ 461183 w 1965160"/>
              <a:gd name="connsiteY272" fmla="*/ 1589894 h 1988156"/>
              <a:gd name="connsiteX273" fmla="*/ 483144 w 1965160"/>
              <a:gd name="connsiteY273" fmla="*/ 1627946 h 1988156"/>
              <a:gd name="connsiteX274" fmla="*/ 489233 w 1965160"/>
              <a:gd name="connsiteY274" fmla="*/ 1662518 h 1988156"/>
              <a:gd name="connsiteX275" fmla="*/ 462053 w 1965160"/>
              <a:gd name="connsiteY275" fmla="*/ 1689915 h 1988156"/>
              <a:gd name="connsiteX276" fmla="*/ 434221 w 1965160"/>
              <a:gd name="connsiteY276" fmla="*/ 1687523 h 1988156"/>
              <a:gd name="connsiteX277" fmla="*/ 336592 w 1965160"/>
              <a:gd name="connsiteY277" fmla="*/ 1589677 h 1988156"/>
              <a:gd name="connsiteX278" fmla="*/ 379645 w 1965160"/>
              <a:gd name="connsiteY278" fmla="*/ 1544015 h 1988156"/>
              <a:gd name="connsiteX279" fmla="*/ 436396 w 1965160"/>
              <a:gd name="connsiteY279" fmla="*/ 1564454 h 1988156"/>
              <a:gd name="connsiteX280" fmla="*/ 508149 w 1965160"/>
              <a:gd name="connsiteY280" fmla="*/ 1486177 h 1988156"/>
              <a:gd name="connsiteX281" fmla="*/ 433134 w 1965160"/>
              <a:gd name="connsiteY281" fmla="*/ 1400725 h 1988156"/>
              <a:gd name="connsiteX282" fmla="*/ 206783 w 1965160"/>
              <a:gd name="connsiteY282" fmla="*/ 1559235 h 1988156"/>
              <a:gd name="connsiteX283" fmla="*/ 217002 w 1965160"/>
              <a:gd name="connsiteY283" fmla="*/ 1589024 h 1988156"/>
              <a:gd name="connsiteX284" fmla="*/ 215045 w 1965160"/>
              <a:gd name="connsiteY284" fmla="*/ 1602288 h 1988156"/>
              <a:gd name="connsiteX285" fmla="*/ 201130 w 1965160"/>
              <a:gd name="connsiteY285" fmla="*/ 1599462 h 1988156"/>
              <a:gd name="connsiteX286" fmla="*/ 146118 w 1965160"/>
              <a:gd name="connsiteY286" fmla="*/ 1519880 h 1988156"/>
              <a:gd name="connsiteX287" fmla="*/ 148728 w 1965160"/>
              <a:gd name="connsiteY287" fmla="*/ 1508356 h 1988156"/>
              <a:gd name="connsiteX288" fmla="*/ 160469 w 1965160"/>
              <a:gd name="connsiteY288" fmla="*/ 1509660 h 1988156"/>
              <a:gd name="connsiteX289" fmla="*/ 186344 w 1965160"/>
              <a:gd name="connsiteY289" fmla="*/ 1530316 h 1988156"/>
              <a:gd name="connsiteX290" fmla="*/ 412695 w 1965160"/>
              <a:gd name="connsiteY290" fmla="*/ 1371806 h 1988156"/>
              <a:gd name="connsiteX291" fmla="*/ 358118 w 1965160"/>
              <a:gd name="connsiteY291" fmla="*/ 1272437 h 1988156"/>
              <a:gd name="connsiteX292" fmla="*/ 259837 w 1965160"/>
              <a:gd name="connsiteY292" fmla="*/ 1313098 h 1988156"/>
              <a:gd name="connsiteX293" fmla="*/ 260490 w 1965160"/>
              <a:gd name="connsiteY293" fmla="*/ 1371371 h 1988156"/>
              <a:gd name="connsiteX294" fmla="*/ 200260 w 1965160"/>
              <a:gd name="connsiteY294" fmla="*/ 1397246 h 1988156"/>
              <a:gd name="connsiteX295" fmla="*/ 145901 w 1965160"/>
              <a:gd name="connsiteY295" fmla="*/ 1306575 h 1988156"/>
              <a:gd name="connsiteX296" fmla="*/ 146118 w 1965160"/>
              <a:gd name="connsiteY296" fmla="*/ 1258304 h 1988156"/>
              <a:gd name="connsiteX297" fmla="*/ 199825 w 1965160"/>
              <a:gd name="connsiteY297" fmla="*/ 1235691 h 1988156"/>
              <a:gd name="connsiteX298" fmla="*/ 236137 w 1965160"/>
              <a:gd name="connsiteY298" fmla="*/ 1270915 h 1988156"/>
              <a:gd name="connsiteX299" fmla="*/ 243312 w 1965160"/>
              <a:gd name="connsiteY299" fmla="*/ 1282004 h 1988156"/>
              <a:gd name="connsiteX300" fmla="*/ 344638 w 1965160"/>
              <a:gd name="connsiteY300" fmla="*/ 1240040 h 1988156"/>
              <a:gd name="connsiteX301" fmla="*/ 312674 w 1965160"/>
              <a:gd name="connsiteY301" fmla="*/ 1130886 h 1988156"/>
              <a:gd name="connsiteX302" fmla="*/ 40444 w 1965160"/>
              <a:gd name="connsiteY302" fmla="*/ 1178940 h 1988156"/>
              <a:gd name="connsiteX303" fmla="*/ 36748 w 1965160"/>
              <a:gd name="connsiteY303" fmla="*/ 1212425 h 1988156"/>
              <a:gd name="connsiteX304" fmla="*/ 30007 w 1965160"/>
              <a:gd name="connsiteY304" fmla="*/ 1220905 h 1988156"/>
              <a:gd name="connsiteX305" fmla="*/ 19570 w 1965160"/>
              <a:gd name="connsiteY305" fmla="*/ 1215034 h 1988156"/>
              <a:gd name="connsiteX306" fmla="*/ 2393 w 1965160"/>
              <a:gd name="connsiteY306" fmla="*/ 1116753 h 1988156"/>
              <a:gd name="connsiteX307" fmla="*/ 9351 w 1965160"/>
              <a:gd name="connsiteY307" fmla="*/ 1108273 h 1988156"/>
              <a:gd name="connsiteX308" fmla="*/ 19570 w 1965160"/>
              <a:gd name="connsiteY308" fmla="*/ 1114144 h 1988156"/>
              <a:gd name="connsiteX309" fmla="*/ 34356 w 1965160"/>
              <a:gd name="connsiteY309" fmla="*/ 1143933 h 1988156"/>
              <a:gd name="connsiteX310" fmla="*/ 306368 w 1965160"/>
              <a:gd name="connsiteY310" fmla="*/ 1096097 h 1988156"/>
              <a:gd name="connsiteX311" fmla="*/ 298976 w 1965160"/>
              <a:gd name="connsiteY311" fmla="*/ 982813 h 1988156"/>
              <a:gd name="connsiteX312" fmla="*/ 189605 w 1965160"/>
              <a:gd name="connsiteY312" fmla="*/ 978029 h 1988156"/>
              <a:gd name="connsiteX313" fmla="*/ 184170 w 1965160"/>
              <a:gd name="connsiteY313" fmla="*/ 998250 h 1988156"/>
              <a:gd name="connsiteX314" fmla="*/ 166774 w 1965160"/>
              <a:gd name="connsiteY314" fmla="*/ 1033910 h 1988156"/>
              <a:gd name="connsiteX315" fmla="*/ 104587 w 1965160"/>
              <a:gd name="connsiteY315" fmla="*/ 1031736 h 1988156"/>
              <a:gd name="connsiteX316" fmla="*/ 87193 w 1965160"/>
              <a:gd name="connsiteY316" fmla="*/ 970853 h 1988156"/>
              <a:gd name="connsiteX317" fmla="*/ 99370 w 1965160"/>
              <a:gd name="connsiteY317" fmla="*/ 902143 h 1988156"/>
              <a:gd name="connsiteX318" fmla="*/ 113503 w 1965160"/>
              <a:gd name="connsiteY318" fmla="*/ 879095 h 1988156"/>
              <a:gd name="connsiteX319" fmla="*/ 171341 w 1965160"/>
              <a:gd name="connsiteY319" fmla="*/ 882357 h 1988156"/>
              <a:gd name="connsiteX320" fmla="*/ 188735 w 1965160"/>
              <a:gd name="connsiteY320" fmla="*/ 927366 h 1988156"/>
              <a:gd name="connsiteX321" fmla="*/ 191127 w 1965160"/>
              <a:gd name="connsiteY321" fmla="*/ 942369 h 1988156"/>
              <a:gd name="connsiteX322" fmla="*/ 300498 w 1965160"/>
              <a:gd name="connsiteY322" fmla="*/ 947370 h 1988156"/>
              <a:gd name="connsiteX323" fmla="*/ 317893 w 1965160"/>
              <a:gd name="connsiteY323" fmla="*/ 834956 h 1988156"/>
              <a:gd name="connsiteX324" fmla="*/ 51098 w 1965160"/>
              <a:gd name="connsiteY324" fmla="*/ 763419 h 1988156"/>
              <a:gd name="connsiteX325" fmla="*/ 34139 w 1965160"/>
              <a:gd name="connsiteY325" fmla="*/ 791468 h 1988156"/>
              <a:gd name="connsiteX326" fmla="*/ 23701 w 1965160"/>
              <a:gd name="connsiteY326" fmla="*/ 797122 h 1988156"/>
              <a:gd name="connsiteX327" fmla="*/ 17178 w 1965160"/>
              <a:gd name="connsiteY327" fmla="*/ 787554 h 1988156"/>
              <a:gd name="connsiteX328" fmla="*/ 42184 w 1965160"/>
              <a:gd name="connsiteY328" fmla="*/ 692318 h 1988156"/>
              <a:gd name="connsiteX329" fmla="*/ 53708 w 1965160"/>
              <a:gd name="connsiteY329" fmla="*/ 686881 h 1988156"/>
              <a:gd name="connsiteX330" fmla="*/ 59796 w 1965160"/>
              <a:gd name="connsiteY330" fmla="*/ 697101 h 1988156"/>
              <a:gd name="connsiteX331" fmla="*/ 60013 w 1965160"/>
              <a:gd name="connsiteY331" fmla="*/ 729282 h 1988156"/>
              <a:gd name="connsiteX332" fmla="*/ 327243 w 1965160"/>
              <a:gd name="connsiteY332" fmla="*/ 800166 h 1988156"/>
              <a:gd name="connsiteX333" fmla="*/ 368338 w 1965160"/>
              <a:gd name="connsiteY333" fmla="*/ 694274 h 1988156"/>
              <a:gd name="connsiteX334" fmla="*/ 273318 w 1965160"/>
              <a:gd name="connsiteY334" fmla="*/ 644699 h 1988156"/>
              <a:gd name="connsiteX335" fmla="*/ 235485 w 1965160"/>
              <a:gd name="connsiteY335" fmla="*/ 679923 h 1988156"/>
              <a:gd name="connsiteX336" fmla="*/ 205478 w 1965160"/>
              <a:gd name="connsiteY336" fmla="*/ 691013 h 1988156"/>
              <a:gd name="connsiteX337" fmla="*/ 171776 w 1965160"/>
              <a:gd name="connsiteY337" fmla="*/ 655788 h 1988156"/>
              <a:gd name="connsiteX338" fmla="*/ 230918 w 1965160"/>
              <a:gd name="connsiteY338" fmla="*/ 529675 h 1988156"/>
              <a:gd name="connsiteX339" fmla="*/ 278319 w 1965160"/>
              <a:gd name="connsiteY339" fmla="*/ 521847 h 1988156"/>
              <a:gd name="connsiteX340" fmla="*/ 296802 w 1965160"/>
              <a:gd name="connsiteY340" fmla="*/ 567726 h 1988156"/>
              <a:gd name="connsiteX341" fmla="*/ 288974 w 1965160"/>
              <a:gd name="connsiteY341" fmla="*/ 612953 h 1988156"/>
              <a:gd name="connsiteX342" fmla="*/ 384646 w 1965160"/>
              <a:gd name="connsiteY342" fmla="*/ 662964 h 1988156"/>
              <a:gd name="connsiteX343" fmla="*/ 447919 w 1965160"/>
              <a:gd name="connsiteY343" fmla="*/ 568378 h 1988156"/>
              <a:gd name="connsiteX344" fmla="*/ 236137 w 1965160"/>
              <a:gd name="connsiteY344" fmla="*/ 390733 h 1988156"/>
              <a:gd name="connsiteX345" fmla="*/ 211567 w 1965160"/>
              <a:gd name="connsiteY345" fmla="*/ 407911 h 1988156"/>
              <a:gd name="connsiteX346" fmla="*/ 196346 w 1965160"/>
              <a:gd name="connsiteY346" fmla="*/ 409868 h 1988156"/>
              <a:gd name="connsiteX347" fmla="*/ 195911 w 1965160"/>
              <a:gd name="connsiteY347" fmla="*/ 395517 h 1988156"/>
              <a:gd name="connsiteX348" fmla="*/ 257011 w 1965160"/>
              <a:gd name="connsiteY348" fmla="*/ 323111 h 1988156"/>
              <a:gd name="connsiteX349" fmla="*/ 271144 w 1965160"/>
              <a:gd name="connsiteY349" fmla="*/ 321589 h 1988156"/>
              <a:gd name="connsiteX350" fmla="*/ 271361 w 1965160"/>
              <a:gd name="connsiteY350" fmla="*/ 335721 h 1988156"/>
              <a:gd name="connsiteX351" fmla="*/ 258750 w 1965160"/>
              <a:gd name="connsiteY351" fmla="*/ 363553 h 1988156"/>
              <a:gd name="connsiteX352" fmla="*/ 470533 w 1965160"/>
              <a:gd name="connsiteY352" fmla="*/ 541199 h 1988156"/>
              <a:gd name="connsiteX353" fmla="*/ 552507 w 1965160"/>
              <a:gd name="connsiteY353" fmla="*/ 462705 h 1988156"/>
              <a:gd name="connsiteX354" fmla="*/ 486841 w 1965160"/>
              <a:gd name="connsiteY354" fmla="*/ 377035 h 1988156"/>
              <a:gd name="connsiteX355" fmla="*/ 444440 w 1965160"/>
              <a:gd name="connsiteY355" fmla="*/ 392255 h 1988156"/>
              <a:gd name="connsiteX356" fmla="*/ 415304 w 1965160"/>
              <a:gd name="connsiteY356" fmla="*/ 393560 h 1988156"/>
              <a:gd name="connsiteX357" fmla="*/ 387689 w 1965160"/>
              <a:gd name="connsiteY357" fmla="*/ 357031 h 1988156"/>
              <a:gd name="connsiteX358" fmla="*/ 407259 w 1965160"/>
              <a:gd name="connsiteY358" fmla="*/ 312891 h 1988156"/>
              <a:gd name="connsiteX359" fmla="*/ 506192 w 1965160"/>
              <a:gd name="connsiteY359" fmla="*/ 254400 h 1988156"/>
              <a:gd name="connsiteX360" fmla="*/ 545331 w 1965160"/>
              <a:gd name="connsiteY360" fmla="*/ 306585 h 1988156"/>
              <a:gd name="connsiteX361" fmla="*/ 515760 w 1965160"/>
              <a:gd name="connsiteY361" fmla="*/ 356596 h 1988156"/>
              <a:gd name="connsiteX362" fmla="*/ 580339 w 1965160"/>
              <a:gd name="connsiteY362" fmla="*/ 440961 h 1988156"/>
              <a:gd name="connsiteX363" fmla="*/ 677315 w 1965160"/>
              <a:gd name="connsiteY363" fmla="*/ 381819 h 1988156"/>
              <a:gd name="connsiteX364" fmla="*/ 560551 w 1965160"/>
              <a:gd name="connsiteY364" fmla="*/ 131549 h 1988156"/>
              <a:gd name="connsiteX365" fmla="*/ 529023 w 1965160"/>
              <a:gd name="connsiteY365" fmla="*/ 136985 h 1988156"/>
              <a:gd name="connsiteX366" fmla="*/ 517282 w 1965160"/>
              <a:gd name="connsiteY366" fmla="*/ 132201 h 1988156"/>
              <a:gd name="connsiteX367" fmla="*/ 521196 w 1965160"/>
              <a:gd name="connsiteY367" fmla="*/ 120025 h 1988156"/>
              <a:gd name="connsiteX368" fmla="*/ 594906 w 1965160"/>
              <a:gd name="connsiteY368" fmla="*/ 80886 h 1988156"/>
              <a:gd name="connsiteX369" fmla="*/ 612084 w 1965160"/>
              <a:gd name="connsiteY369" fmla="*/ 78929 h 1988156"/>
              <a:gd name="connsiteX370" fmla="*/ 618607 w 1965160"/>
              <a:gd name="connsiteY370" fmla="*/ 93280 h 1988156"/>
              <a:gd name="connsiteX371" fmla="*/ 592732 w 1965160"/>
              <a:gd name="connsiteY371" fmla="*/ 116981 h 1988156"/>
              <a:gd name="connsiteX372" fmla="*/ 709278 w 1965160"/>
              <a:gd name="connsiteY372" fmla="*/ 366815 h 1988156"/>
              <a:gd name="connsiteX373" fmla="*/ 816909 w 1965160"/>
              <a:gd name="connsiteY373" fmla="*/ 330286 h 1988156"/>
              <a:gd name="connsiteX374" fmla="*/ 793643 w 1965160"/>
              <a:gd name="connsiteY374" fmla="*/ 225699 h 1988156"/>
              <a:gd name="connsiteX375" fmla="*/ 744720 w 1965160"/>
              <a:gd name="connsiteY375" fmla="*/ 220263 h 1988156"/>
              <a:gd name="connsiteX376" fmla="*/ 735370 w 1965160"/>
              <a:gd name="connsiteY376" fmla="*/ 217436 h 1988156"/>
              <a:gd name="connsiteX377" fmla="*/ 721237 w 1965160"/>
              <a:gd name="connsiteY377" fmla="*/ 153510 h 1988156"/>
              <a:gd name="connsiteX378" fmla="*/ 796253 w 1965160"/>
              <a:gd name="connsiteY378" fmla="*/ 117633 h 1988156"/>
              <a:gd name="connsiteX379" fmla="*/ 861701 w 1965160"/>
              <a:gd name="connsiteY379" fmla="*/ 121330 h 1988156"/>
              <a:gd name="connsiteX380" fmla="*/ 876052 w 1965160"/>
              <a:gd name="connsiteY380" fmla="*/ 186561 h 1988156"/>
              <a:gd name="connsiteX381" fmla="*/ 828433 w 1965160"/>
              <a:gd name="connsiteY381" fmla="*/ 218741 h 1988156"/>
              <a:gd name="connsiteX382" fmla="*/ 851481 w 1965160"/>
              <a:gd name="connsiteY382" fmla="*/ 322458 h 1988156"/>
              <a:gd name="connsiteX383" fmla="*/ 964113 w 1965160"/>
              <a:gd name="connsiteY383" fmla="*/ 310282 h 1988156"/>
              <a:gd name="connsiteX384" fmla="*/ 964113 w 1965160"/>
              <a:gd name="connsiteY384" fmla="*/ 33920 h 1988156"/>
              <a:gd name="connsiteX385" fmla="*/ 933237 w 1965160"/>
              <a:gd name="connsiteY385" fmla="*/ 25222 h 1988156"/>
              <a:gd name="connsiteX386" fmla="*/ 924540 w 1965160"/>
              <a:gd name="connsiteY386" fmla="*/ 15656 h 1988156"/>
              <a:gd name="connsiteX387" fmla="*/ 933020 w 1965160"/>
              <a:gd name="connsiteY387" fmla="*/ 7393 h 1988156"/>
              <a:gd name="connsiteX388" fmla="*/ 978247 w 1965160"/>
              <a:gd name="connsiteY388" fmla="*/ 0 h 19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965160" h="1988156">
                <a:moveTo>
                  <a:pt x="955633" y="1489004"/>
                </a:moveTo>
                <a:cubicBezTo>
                  <a:pt x="963678" y="1489004"/>
                  <a:pt x="969766" y="1495310"/>
                  <a:pt x="969984" y="1503355"/>
                </a:cubicBezTo>
                <a:cubicBezTo>
                  <a:pt x="969984" y="1511618"/>
                  <a:pt x="964330" y="1517924"/>
                  <a:pt x="956068" y="1518141"/>
                </a:cubicBezTo>
                <a:cubicBezTo>
                  <a:pt x="947370" y="1518359"/>
                  <a:pt x="940847" y="1512053"/>
                  <a:pt x="941065" y="1503355"/>
                </a:cubicBezTo>
                <a:cubicBezTo>
                  <a:pt x="941282" y="1495092"/>
                  <a:pt x="947370" y="1489004"/>
                  <a:pt x="955633" y="1489004"/>
                </a:cubicBezTo>
                <a:close/>
                <a:moveTo>
                  <a:pt x="1295921" y="1411813"/>
                </a:moveTo>
                <a:cubicBezTo>
                  <a:pt x="1320926" y="1411813"/>
                  <a:pt x="1341365" y="1432034"/>
                  <a:pt x="1341583" y="1457257"/>
                </a:cubicBezTo>
                <a:cubicBezTo>
                  <a:pt x="1341800" y="1483132"/>
                  <a:pt x="1321796" y="1503354"/>
                  <a:pt x="1296138" y="1503571"/>
                </a:cubicBezTo>
                <a:cubicBezTo>
                  <a:pt x="1270046" y="1503789"/>
                  <a:pt x="1250042" y="1484001"/>
                  <a:pt x="1250042" y="1457909"/>
                </a:cubicBezTo>
                <a:cubicBezTo>
                  <a:pt x="1250042" y="1432034"/>
                  <a:pt x="1270264" y="1411813"/>
                  <a:pt x="1295921" y="1411813"/>
                </a:cubicBezTo>
                <a:close/>
                <a:moveTo>
                  <a:pt x="696232" y="1383764"/>
                </a:moveTo>
                <a:cubicBezTo>
                  <a:pt x="724716" y="1383764"/>
                  <a:pt x="748199" y="1407247"/>
                  <a:pt x="748417" y="1436166"/>
                </a:cubicBezTo>
                <a:cubicBezTo>
                  <a:pt x="748417" y="1465737"/>
                  <a:pt x="725803" y="1488350"/>
                  <a:pt x="696449" y="1488350"/>
                </a:cubicBezTo>
                <a:cubicBezTo>
                  <a:pt x="667313" y="1488350"/>
                  <a:pt x="643830" y="1465302"/>
                  <a:pt x="643830" y="1436383"/>
                </a:cubicBezTo>
                <a:cubicBezTo>
                  <a:pt x="643830" y="1407899"/>
                  <a:pt x="667530" y="1383764"/>
                  <a:pt x="696232" y="1383764"/>
                </a:cubicBezTo>
                <a:close/>
                <a:moveTo>
                  <a:pt x="1101533" y="1309184"/>
                </a:moveTo>
                <a:cubicBezTo>
                  <a:pt x="1117623" y="1309402"/>
                  <a:pt x="1130452" y="1322230"/>
                  <a:pt x="1130452" y="1338103"/>
                </a:cubicBezTo>
                <a:cubicBezTo>
                  <a:pt x="1130670" y="1354193"/>
                  <a:pt x="1116971" y="1367891"/>
                  <a:pt x="1100881" y="1367891"/>
                </a:cubicBezTo>
                <a:cubicBezTo>
                  <a:pt x="1084355" y="1367891"/>
                  <a:pt x="1071527" y="1354628"/>
                  <a:pt x="1071744" y="1338103"/>
                </a:cubicBezTo>
                <a:cubicBezTo>
                  <a:pt x="1071744" y="1321360"/>
                  <a:pt x="1084573" y="1308967"/>
                  <a:pt x="1101533" y="1309184"/>
                </a:cubicBezTo>
                <a:close/>
                <a:moveTo>
                  <a:pt x="515978" y="1247866"/>
                </a:moveTo>
                <a:cubicBezTo>
                  <a:pt x="524241" y="1247866"/>
                  <a:pt x="530547" y="1253737"/>
                  <a:pt x="530764" y="1262000"/>
                </a:cubicBezTo>
                <a:cubicBezTo>
                  <a:pt x="530981" y="1270480"/>
                  <a:pt x="525328" y="1276568"/>
                  <a:pt x="517065" y="1277003"/>
                </a:cubicBezTo>
                <a:cubicBezTo>
                  <a:pt x="508367" y="1277438"/>
                  <a:pt x="501844" y="1271350"/>
                  <a:pt x="501844" y="1262435"/>
                </a:cubicBezTo>
                <a:cubicBezTo>
                  <a:pt x="501844" y="1254172"/>
                  <a:pt x="507932" y="1248083"/>
                  <a:pt x="515978" y="1247866"/>
                </a:cubicBezTo>
                <a:close/>
                <a:moveTo>
                  <a:pt x="1438777" y="1173938"/>
                </a:moveTo>
                <a:cubicBezTo>
                  <a:pt x="1464869" y="1173504"/>
                  <a:pt x="1485308" y="1193508"/>
                  <a:pt x="1485308" y="1219382"/>
                </a:cubicBezTo>
                <a:cubicBezTo>
                  <a:pt x="1485526" y="1245040"/>
                  <a:pt x="1465086" y="1265913"/>
                  <a:pt x="1439646" y="1265913"/>
                </a:cubicBezTo>
                <a:cubicBezTo>
                  <a:pt x="1414859" y="1265913"/>
                  <a:pt x="1393985" y="1245475"/>
                  <a:pt x="1393550" y="1220687"/>
                </a:cubicBezTo>
                <a:cubicBezTo>
                  <a:pt x="1393333" y="1194812"/>
                  <a:pt x="1412902" y="1174373"/>
                  <a:pt x="1438777" y="1173938"/>
                </a:cubicBezTo>
                <a:close/>
                <a:moveTo>
                  <a:pt x="880618" y="1069134"/>
                </a:moveTo>
                <a:cubicBezTo>
                  <a:pt x="922148" y="1069352"/>
                  <a:pt x="955416" y="1103054"/>
                  <a:pt x="955633" y="1144584"/>
                </a:cubicBezTo>
                <a:cubicBezTo>
                  <a:pt x="955633" y="1185898"/>
                  <a:pt x="921930" y="1219817"/>
                  <a:pt x="880618" y="1220034"/>
                </a:cubicBezTo>
                <a:cubicBezTo>
                  <a:pt x="839740" y="1220252"/>
                  <a:pt x="805167" y="1186115"/>
                  <a:pt x="804732" y="1145019"/>
                </a:cubicBezTo>
                <a:cubicBezTo>
                  <a:pt x="804297" y="1103489"/>
                  <a:pt x="838870" y="1068917"/>
                  <a:pt x="880618" y="1069134"/>
                </a:cubicBezTo>
                <a:close/>
                <a:moveTo>
                  <a:pt x="622738" y="1052826"/>
                </a:moveTo>
                <a:cubicBezTo>
                  <a:pt x="648613" y="1052609"/>
                  <a:pt x="669270" y="1072830"/>
                  <a:pt x="669487" y="1098270"/>
                </a:cubicBezTo>
                <a:cubicBezTo>
                  <a:pt x="669705" y="1123928"/>
                  <a:pt x="649265" y="1144367"/>
                  <a:pt x="623608" y="1144367"/>
                </a:cubicBezTo>
                <a:cubicBezTo>
                  <a:pt x="597516" y="1144367"/>
                  <a:pt x="577729" y="1124580"/>
                  <a:pt x="577729" y="1098487"/>
                </a:cubicBezTo>
                <a:cubicBezTo>
                  <a:pt x="577729" y="1073047"/>
                  <a:pt x="597516" y="1053044"/>
                  <a:pt x="622738" y="1052826"/>
                </a:cubicBezTo>
                <a:close/>
                <a:moveTo>
                  <a:pt x="1539667" y="979333"/>
                </a:moveTo>
                <a:cubicBezTo>
                  <a:pt x="1547712" y="979333"/>
                  <a:pt x="1554888" y="986944"/>
                  <a:pt x="1554453" y="994771"/>
                </a:cubicBezTo>
                <a:cubicBezTo>
                  <a:pt x="1554018" y="1002381"/>
                  <a:pt x="1547060" y="1009122"/>
                  <a:pt x="1539450" y="1009122"/>
                </a:cubicBezTo>
                <a:cubicBezTo>
                  <a:pt x="1531404" y="1009122"/>
                  <a:pt x="1524229" y="1001512"/>
                  <a:pt x="1524664" y="993684"/>
                </a:cubicBezTo>
                <a:cubicBezTo>
                  <a:pt x="1525099" y="985857"/>
                  <a:pt x="1532274" y="979116"/>
                  <a:pt x="1539667" y="979333"/>
                </a:cubicBezTo>
                <a:close/>
                <a:moveTo>
                  <a:pt x="1208730" y="952154"/>
                </a:moveTo>
                <a:cubicBezTo>
                  <a:pt x="1273743" y="952371"/>
                  <a:pt x="1326145" y="1004991"/>
                  <a:pt x="1326145" y="1069787"/>
                </a:cubicBezTo>
                <a:cubicBezTo>
                  <a:pt x="1325928" y="1134366"/>
                  <a:pt x="1272874" y="1186985"/>
                  <a:pt x="1208295" y="1186768"/>
                </a:cubicBezTo>
                <a:cubicBezTo>
                  <a:pt x="1143281" y="1186550"/>
                  <a:pt x="1091314" y="1134366"/>
                  <a:pt x="1091314" y="1069135"/>
                </a:cubicBezTo>
                <a:cubicBezTo>
                  <a:pt x="1091314" y="1003904"/>
                  <a:pt x="1143499" y="951936"/>
                  <a:pt x="1208730" y="952154"/>
                </a:cubicBezTo>
                <a:close/>
                <a:moveTo>
                  <a:pt x="436394" y="826041"/>
                </a:moveTo>
                <a:cubicBezTo>
                  <a:pt x="452920" y="825606"/>
                  <a:pt x="465966" y="838435"/>
                  <a:pt x="465966" y="855177"/>
                </a:cubicBezTo>
                <a:cubicBezTo>
                  <a:pt x="465966" y="871702"/>
                  <a:pt x="453137" y="884966"/>
                  <a:pt x="436829" y="884966"/>
                </a:cubicBezTo>
                <a:cubicBezTo>
                  <a:pt x="420739" y="884966"/>
                  <a:pt x="407259" y="871050"/>
                  <a:pt x="407476" y="854959"/>
                </a:cubicBezTo>
                <a:cubicBezTo>
                  <a:pt x="407694" y="839087"/>
                  <a:pt x="420522" y="826258"/>
                  <a:pt x="436394" y="826041"/>
                </a:cubicBezTo>
                <a:close/>
                <a:moveTo>
                  <a:pt x="1441168" y="771681"/>
                </a:moveTo>
                <a:cubicBezTo>
                  <a:pt x="1481829" y="772551"/>
                  <a:pt x="1513791" y="805819"/>
                  <a:pt x="1512922" y="846045"/>
                </a:cubicBezTo>
                <a:cubicBezTo>
                  <a:pt x="1512270" y="886705"/>
                  <a:pt x="1478350" y="918886"/>
                  <a:pt x="1437472" y="918016"/>
                </a:cubicBezTo>
                <a:cubicBezTo>
                  <a:pt x="1398116" y="917146"/>
                  <a:pt x="1365501" y="883444"/>
                  <a:pt x="1366153" y="843871"/>
                </a:cubicBezTo>
                <a:cubicBezTo>
                  <a:pt x="1367023" y="802992"/>
                  <a:pt x="1400291" y="770812"/>
                  <a:pt x="1441168" y="771681"/>
                </a:cubicBezTo>
                <a:close/>
                <a:moveTo>
                  <a:pt x="653833" y="765158"/>
                </a:moveTo>
                <a:cubicBezTo>
                  <a:pt x="662530" y="764723"/>
                  <a:pt x="669488" y="771246"/>
                  <a:pt x="669488" y="779509"/>
                </a:cubicBezTo>
                <a:cubicBezTo>
                  <a:pt x="669488" y="787771"/>
                  <a:pt x="662530" y="794511"/>
                  <a:pt x="654268" y="794294"/>
                </a:cubicBezTo>
                <a:cubicBezTo>
                  <a:pt x="646440" y="794077"/>
                  <a:pt x="639916" y="787554"/>
                  <a:pt x="639699" y="779944"/>
                </a:cubicBezTo>
                <a:cubicBezTo>
                  <a:pt x="639699" y="772333"/>
                  <a:pt x="646005" y="765592"/>
                  <a:pt x="653833" y="765158"/>
                </a:cubicBezTo>
                <a:close/>
                <a:moveTo>
                  <a:pt x="851481" y="764941"/>
                </a:moveTo>
                <a:cubicBezTo>
                  <a:pt x="867353" y="765158"/>
                  <a:pt x="880400" y="778204"/>
                  <a:pt x="880400" y="794077"/>
                </a:cubicBezTo>
                <a:cubicBezTo>
                  <a:pt x="880617" y="810168"/>
                  <a:pt x="867136" y="823865"/>
                  <a:pt x="851046" y="823865"/>
                </a:cubicBezTo>
                <a:cubicBezTo>
                  <a:pt x="834956" y="823865"/>
                  <a:pt x="821692" y="810602"/>
                  <a:pt x="821692" y="794077"/>
                </a:cubicBezTo>
                <a:cubicBezTo>
                  <a:pt x="821692" y="777552"/>
                  <a:pt x="834956" y="764506"/>
                  <a:pt x="851481" y="764941"/>
                </a:cubicBezTo>
                <a:close/>
                <a:moveTo>
                  <a:pt x="1132626" y="718844"/>
                </a:moveTo>
                <a:cubicBezTo>
                  <a:pt x="1158066" y="719062"/>
                  <a:pt x="1178505" y="739935"/>
                  <a:pt x="1178288" y="765593"/>
                </a:cubicBezTo>
                <a:cubicBezTo>
                  <a:pt x="1178070" y="790380"/>
                  <a:pt x="1157631" y="811036"/>
                  <a:pt x="1132626" y="811254"/>
                </a:cubicBezTo>
                <a:cubicBezTo>
                  <a:pt x="1107621" y="811471"/>
                  <a:pt x="1086747" y="790598"/>
                  <a:pt x="1086747" y="764940"/>
                </a:cubicBezTo>
                <a:cubicBezTo>
                  <a:pt x="1086747" y="739283"/>
                  <a:pt x="1107403" y="718627"/>
                  <a:pt x="1132626" y="718844"/>
                </a:cubicBezTo>
                <a:close/>
                <a:moveTo>
                  <a:pt x="1281571" y="617084"/>
                </a:moveTo>
                <a:cubicBezTo>
                  <a:pt x="1289616" y="617301"/>
                  <a:pt x="1295922" y="624042"/>
                  <a:pt x="1295704" y="631870"/>
                </a:cubicBezTo>
                <a:cubicBezTo>
                  <a:pt x="1295487" y="639915"/>
                  <a:pt x="1288094" y="646873"/>
                  <a:pt x="1280049" y="646438"/>
                </a:cubicBezTo>
                <a:cubicBezTo>
                  <a:pt x="1272438" y="646003"/>
                  <a:pt x="1265915" y="639045"/>
                  <a:pt x="1265915" y="631435"/>
                </a:cubicBezTo>
                <a:cubicBezTo>
                  <a:pt x="1266132" y="623172"/>
                  <a:pt x="1273526" y="616431"/>
                  <a:pt x="1281571" y="617084"/>
                </a:cubicBezTo>
                <a:close/>
                <a:moveTo>
                  <a:pt x="694493" y="570770"/>
                </a:moveTo>
                <a:cubicBezTo>
                  <a:pt x="736241" y="571422"/>
                  <a:pt x="770813" y="607299"/>
                  <a:pt x="769074" y="647959"/>
                </a:cubicBezTo>
                <a:cubicBezTo>
                  <a:pt x="767552" y="689707"/>
                  <a:pt x="733197" y="722540"/>
                  <a:pt x="692318" y="721452"/>
                </a:cubicBezTo>
                <a:cubicBezTo>
                  <a:pt x="650571" y="720365"/>
                  <a:pt x="617086" y="685576"/>
                  <a:pt x="618173" y="645133"/>
                </a:cubicBezTo>
                <a:cubicBezTo>
                  <a:pt x="619478" y="603385"/>
                  <a:pt x="653615" y="570117"/>
                  <a:pt x="694493" y="570770"/>
                </a:cubicBezTo>
                <a:close/>
                <a:moveTo>
                  <a:pt x="1027605" y="393776"/>
                </a:moveTo>
                <a:cubicBezTo>
                  <a:pt x="1068266" y="393993"/>
                  <a:pt x="1100446" y="425957"/>
                  <a:pt x="1100663" y="466618"/>
                </a:cubicBezTo>
                <a:cubicBezTo>
                  <a:pt x="1100881" y="507495"/>
                  <a:pt x="1068918" y="539893"/>
                  <a:pt x="1028257" y="539893"/>
                </a:cubicBezTo>
                <a:cubicBezTo>
                  <a:pt x="987379" y="540111"/>
                  <a:pt x="954764" y="508147"/>
                  <a:pt x="954546" y="467705"/>
                </a:cubicBezTo>
                <a:cubicBezTo>
                  <a:pt x="954329" y="426174"/>
                  <a:pt x="986510" y="393776"/>
                  <a:pt x="1027605" y="393776"/>
                </a:cubicBezTo>
                <a:close/>
                <a:moveTo>
                  <a:pt x="984335" y="345724"/>
                </a:moveTo>
                <a:cubicBezTo>
                  <a:pt x="624913" y="345506"/>
                  <a:pt x="334418" y="635349"/>
                  <a:pt x="334418" y="993901"/>
                </a:cubicBezTo>
                <a:cubicBezTo>
                  <a:pt x="334635" y="1352237"/>
                  <a:pt x="624043" y="1642514"/>
                  <a:pt x="981508" y="1642514"/>
                </a:cubicBezTo>
                <a:cubicBezTo>
                  <a:pt x="1341583" y="1642514"/>
                  <a:pt x="1631208" y="1353542"/>
                  <a:pt x="1631208" y="994336"/>
                </a:cubicBezTo>
                <a:cubicBezTo>
                  <a:pt x="1631208" y="636002"/>
                  <a:pt x="1342018" y="345941"/>
                  <a:pt x="984335" y="345724"/>
                </a:cubicBezTo>
                <a:close/>
                <a:moveTo>
                  <a:pt x="978247" y="0"/>
                </a:moveTo>
                <a:cubicBezTo>
                  <a:pt x="995642" y="0"/>
                  <a:pt x="1013254" y="3914"/>
                  <a:pt x="1030432" y="7176"/>
                </a:cubicBezTo>
                <a:cubicBezTo>
                  <a:pt x="1034563" y="8045"/>
                  <a:pt x="1037607" y="13264"/>
                  <a:pt x="1041085" y="16525"/>
                </a:cubicBezTo>
                <a:cubicBezTo>
                  <a:pt x="1037607" y="19787"/>
                  <a:pt x="1034780" y="24570"/>
                  <a:pt x="1030432" y="26310"/>
                </a:cubicBezTo>
                <a:cubicBezTo>
                  <a:pt x="1021299" y="29789"/>
                  <a:pt x="1011732" y="31746"/>
                  <a:pt x="1001513" y="34355"/>
                </a:cubicBezTo>
                <a:cubicBezTo>
                  <a:pt x="1001513" y="125896"/>
                  <a:pt x="1001513" y="218089"/>
                  <a:pt x="1001513" y="310064"/>
                </a:cubicBezTo>
                <a:cubicBezTo>
                  <a:pt x="1046956" y="315935"/>
                  <a:pt x="1092618" y="321806"/>
                  <a:pt x="1140019" y="327894"/>
                </a:cubicBezTo>
                <a:cubicBezTo>
                  <a:pt x="1148934" y="294192"/>
                  <a:pt x="1158284" y="259184"/>
                  <a:pt x="1167851" y="223089"/>
                </a:cubicBezTo>
                <a:cubicBezTo>
                  <a:pt x="1164590" y="221567"/>
                  <a:pt x="1161110" y="220480"/>
                  <a:pt x="1158501" y="218306"/>
                </a:cubicBezTo>
                <a:cubicBezTo>
                  <a:pt x="1144368" y="207869"/>
                  <a:pt x="1128060" y="199389"/>
                  <a:pt x="1116754" y="186561"/>
                </a:cubicBezTo>
                <a:cubicBezTo>
                  <a:pt x="1097401" y="164817"/>
                  <a:pt x="1104577" y="138942"/>
                  <a:pt x="1132191" y="129810"/>
                </a:cubicBezTo>
                <a:cubicBezTo>
                  <a:pt x="1148282" y="124591"/>
                  <a:pt x="1166329" y="122634"/>
                  <a:pt x="1183289" y="123287"/>
                </a:cubicBezTo>
                <a:cubicBezTo>
                  <a:pt x="1208076" y="124156"/>
                  <a:pt x="1231560" y="131984"/>
                  <a:pt x="1252869" y="145248"/>
                </a:cubicBezTo>
                <a:cubicBezTo>
                  <a:pt x="1260697" y="150249"/>
                  <a:pt x="1268524" y="156120"/>
                  <a:pt x="1274830" y="162642"/>
                </a:cubicBezTo>
                <a:cubicBezTo>
                  <a:pt x="1300922" y="189604"/>
                  <a:pt x="1293311" y="219393"/>
                  <a:pt x="1256783" y="228743"/>
                </a:cubicBezTo>
                <a:cubicBezTo>
                  <a:pt x="1240040" y="233092"/>
                  <a:pt x="1221993" y="232657"/>
                  <a:pt x="1201554" y="234831"/>
                </a:cubicBezTo>
                <a:cubicBezTo>
                  <a:pt x="1193074" y="266795"/>
                  <a:pt x="1183724" y="302237"/>
                  <a:pt x="1173940" y="338331"/>
                </a:cubicBezTo>
                <a:cubicBezTo>
                  <a:pt x="1196553" y="346594"/>
                  <a:pt x="1219383" y="354204"/>
                  <a:pt x="1241562" y="363336"/>
                </a:cubicBezTo>
                <a:cubicBezTo>
                  <a:pt x="1263958" y="372468"/>
                  <a:pt x="1285702" y="383341"/>
                  <a:pt x="1308750" y="393777"/>
                </a:cubicBezTo>
                <a:cubicBezTo>
                  <a:pt x="1354629" y="314413"/>
                  <a:pt x="1400943" y="234397"/>
                  <a:pt x="1445952" y="156337"/>
                </a:cubicBezTo>
                <a:cubicBezTo>
                  <a:pt x="1438559" y="147857"/>
                  <a:pt x="1431384" y="140464"/>
                  <a:pt x="1425078" y="131984"/>
                </a:cubicBezTo>
                <a:cubicBezTo>
                  <a:pt x="1422469" y="128505"/>
                  <a:pt x="1422252" y="123504"/>
                  <a:pt x="1420947" y="119373"/>
                </a:cubicBezTo>
                <a:cubicBezTo>
                  <a:pt x="1425078" y="118068"/>
                  <a:pt x="1429645" y="115024"/>
                  <a:pt x="1433558" y="115676"/>
                </a:cubicBezTo>
                <a:cubicBezTo>
                  <a:pt x="1467913" y="121547"/>
                  <a:pt x="1496397" y="138507"/>
                  <a:pt x="1519010" y="165034"/>
                </a:cubicBezTo>
                <a:cubicBezTo>
                  <a:pt x="1521402" y="167861"/>
                  <a:pt x="1522489" y="174167"/>
                  <a:pt x="1520967" y="176776"/>
                </a:cubicBezTo>
                <a:cubicBezTo>
                  <a:pt x="1519228" y="179385"/>
                  <a:pt x="1513140" y="180907"/>
                  <a:pt x="1509444" y="180255"/>
                </a:cubicBezTo>
                <a:cubicBezTo>
                  <a:pt x="1499224" y="178298"/>
                  <a:pt x="1489222" y="175036"/>
                  <a:pt x="1477915" y="171992"/>
                </a:cubicBezTo>
                <a:cubicBezTo>
                  <a:pt x="1432036" y="251574"/>
                  <a:pt x="1385722" y="331590"/>
                  <a:pt x="1339843" y="410955"/>
                </a:cubicBezTo>
                <a:cubicBezTo>
                  <a:pt x="1370285" y="433351"/>
                  <a:pt x="1400291" y="455312"/>
                  <a:pt x="1431601" y="478142"/>
                </a:cubicBezTo>
                <a:cubicBezTo>
                  <a:pt x="1455520" y="452267"/>
                  <a:pt x="1480307" y="425088"/>
                  <a:pt x="1504442" y="398778"/>
                </a:cubicBezTo>
                <a:cubicBezTo>
                  <a:pt x="1496614" y="385515"/>
                  <a:pt x="1488135" y="373773"/>
                  <a:pt x="1482699" y="360509"/>
                </a:cubicBezTo>
                <a:cubicBezTo>
                  <a:pt x="1478568" y="350508"/>
                  <a:pt x="1476611" y="338983"/>
                  <a:pt x="1476393" y="327894"/>
                </a:cubicBezTo>
                <a:cubicBezTo>
                  <a:pt x="1476176" y="311151"/>
                  <a:pt x="1488135" y="299193"/>
                  <a:pt x="1504877" y="298323"/>
                </a:cubicBezTo>
                <a:cubicBezTo>
                  <a:pt x="1513358" y="297888"/>
                  <a:pt x="1522707" y="297888"/>
                  <a:pt x="1530535" y="300497"/>
                </a:cubicBezTo>
                <a:cubicBezTo>
                  <a:pt x="1579458" y="316805"/>
                  <a:pt x="1614683" y="348116"/>
                  <a:pt x="1629034" y="398778"/>
                </a:cubicBezTo>
                <a:cubicBezTo>
                  <a:pt x="1637731" y="429872"/>
                  <a:pt x="1616639" y="451180"/>
                  <a:pt x="1584676" y="444875"/>
                </a:cubicBezTo>
                <a:cubicBezTo>
                  <a:pt x="1575109" y="442918"/>
                  <a:pt x="1565760" y="439874"/>
                  <a:pt x="1556844" y="435960"/>
                </a:cubicBezTo>
                <a:cubicBezTo>
                  <a:pt x="1548364" y="432264"/>
                  <a:pt x="1540320" y="427045"/>
                  <a:pt x="1531187" y="421609"/>
                </a:cubicBezTo>
                <a:cubicBezTo>
                  <a:pt x="1506617" y="448353"/>
                  <a:pt x="1481829" y="475533"/>
                  <a:pt x="1457694" y="501843"/>
                </a:cubicBezTo>
                <a:cubicBezTo>
                  <a:pt x="1482916" y="530545"/>
                  <a:pt x="1507487" y="558377"/>
                  <a:pt x="1532709" y="587078"/>
                </a:cubicBezTo>
                <a:cubicBezTo>
                  <a:pt x="1607507" y="534676"/>
                  <a:pt x="1682958" y="481839"/>
                  <a:pt x="1759060" y="428567"/>
                </a:cubicBezTo>
                <a:cubicBezTo>
                  <a:pt x="1755581" y="419652"/>
                  <a:pt x="1751232" y="411390"/>
                  <a:pt x="1749058" y="402475"/>
                </a:cubicBezTo>
                <a:cubicBezTo>
                  <a:pt x="1747753" y="397474"/>
                  <a:pt x="1749710" y="391385"/>
                  <a:pt x="1750145" y="385950"/>
                </a:cubicBezTo>
                <a:cubicBezTo>
                  <a:pt x="1755799" y="387254"/>
                  <a:pt x="1762757" y="387037"/>
                  <a:pt x="1766888" y="390298"/>
                </a:cubicBezTo>
                <a:cubicBezTo>
                  <a:pt x="1791676" y="409868"/>
                  <a:pt x="1809288" y="434655"/>
                  <a:pt x="1818420" y="464879"/>
                </a:cubicBezTo>
                <a:cubicBezTo>
                  <a:pt x="1819725" y="469445"/>
                  <a:pt x="1817768" y="475098"/>
                  <a:pt x="1817333" y="480099"/>
                </a:cubicBezTo>
                <a:cubicBezTo>
                  <a:pt x="1812115" y="479012"/>
                  <a:pt x="1805809" y="479012"/>
                  <a:pt x="1801460" y="476185"/>
                </a:cubicBezTo>
                <a:cubicBezTo>
                  <a:pt x="1793633" y="470968"/>
                  <a:pt x="1787110" y="464227"/>
                  <a:pt x="1779499" y="457486"/>
                </a:cubicBezTo>
                <a:cubicBezTo>
                  <a:pt x="1704049" y="510323"/>
                  <a:pt x="1628164" y="563377"/>
                  <a:pt x="1553148" y="615997"/>
                </a:cubicBezTo>
                <a:cubicBezTo>
                  <a:pt x="1571413" y="649265"/>
                  <a:pt x="1589243" y="681880"/>
                  <a:pt x="1607942" y="715583"/>
                </a:cubicBezTo>
                <a:cubicBezTo>
                  <a:pt x="1640775" y="702102"/>
                  <a:pt x="1674695" y="687969"/>
                  <a:pt x="1705789" y="675140"/>
                </a:cubicBezTo>
                <a:cubicBezTo>
                  <a:pt x="1705354" y="654483"/>
                  <a:pt x="1702962" y="635132"/>
                  <a:pt x="1705136" y="616649"/>
                </a:cubicBezTo>
                <a:cubicBezTo>
                  <a:pt x="1709050" y="583600"/>
                  <a:pt x="1736230" y="571640"/>
                  <a:pt x="1763844" y="590339"/>
                </a:cubicBezTo>
                <a:cubicBezTo>
                  <a:pt x="1796025" y="612084"/>
                  <a:pt x="1812550" y="644481"/>
                  <a:pt x="1819508" y="681445"/>
                </a:cubicBezTo>
                <a:cubicBezTo>
                  <a:pt x="1822552" y="697319"/>
                  <a:pt x="1822335" y="714931"/>
                  <a:pt x="1819290" y="730803"/>
                </a:cubicBezTo>
                <a:cubicBezTo>
                  <a:pt x="1813854" y="757983"/>
                  <a:pt x="1790589" y="767115"/>
                  <a:pt x="1765801" y="754070"/>
                </a:cubicBezTo>
                <a:cubicBezTo>
                  <a:pt x="1751667" y="746459"/>
                  <a:pt x="1740579" y="734717"/>
                  <a:pt x="1722096" y="706885"/>
                </a:cubicBezTo>
                <a:cubicBezTo>
                  <a:pt x="1688393" y="720802"/>
                  <a:pt x="1654474" y="734935"/>
                  <a:pt x="1621423" y="748633"/>
                </a:cubicBezTo>
                <a:cubicBezTo>
                  <a:pt x="1632077" y="784945"/>
                  <a:pt x="1642297" y="820604"/>
                  <a:pt x="1653169" y="857786"/>
                </a:cubicBezTo>
                <a:cubicBezTo>
                  <a:pt x="1743188" y="841914"/>
                  <a:pt x="1834293" y="825823"/>
                  <a:pt x="1925399" y="809733"/>
                </a:cubicBezTo>
                <a:cubicBezTo>
                  <a:pt x="1926051" y="799513"/>
                  <a:pt x="1925616" y="789728"/>
                  <a:pt x="1927356" y="780162"/>
                </a:cubicBezTo>
                <a:cubicBezTo>
                  <a:pt x="1928226" y="775596"/>
                  <a:pt x="1932574" y="771464"/>
                  <a:pt x="1935401" y="767333"/>
                </a:cubicBezTo>
                <a:cubicBezTo>
                  <a:pt x="1939533" y="770377"/>
                  <a:pt x="1945185" y="772769"/>
                  <a:pt x="1947360" y="776900"/>
                </a:cubicBezTo>
                <a:cubicBezTo>
                  <a:pt x="1962363" y="805819"/>
                  <a:pt x="1968669" y="836695"/>
                  <a:pt x="1963233" y="869311"/>
                </a:cubicBezTo>
                <a:cubicBezTo>
                  <a:pt x="1962581" y="873659"/>
                  <a:pt x="1958232" y="877355"/>
                  <a:pt x="1955623" y="881269"/>
                </a:cubicBezTo>
                <a:cubicBezTo>
                  <a:pt x="1951709" y="878443"/>
                  <a:pt x="1946490" y="876486"/>
                  <a:pt x="1944098" y="872789"/>
                </a:cubicBezTo>
                <a:cubicBezTo>
                  <a:pt x="1939098" y="864092"/>
                  <a:pt x="1935401" y="854742"/>
                  <a:pt x="1931053" y="844957"/>
                </a:cubicBezTo>
                <a:cubicBezTo>
                  <a:pt x="1840599" y="860831"/>
                  <a:pt x="1749928" y="876920"/>
                  <a:pt x="1659257" y="892794"/>
                </a:cubicBezTo>
                <a:cubicBezTo>
                  <a:pt x="1661648" y="930627"/>
                  <a:pt x="1664258" y="968026"/>
                  <a:pt x="1666650" y="1006296"/>
                </a:cubicBezTo>
                <a:cubicBezTo>
                  <a:pt x="1702309" y="1007818"/>
                  <a:pt x="1738404" y="1009557"/>
                  <a:pt x="1775150" y="1011079"/>
                </a:cubicBezTo>
                <a:cubicBezTo>
                  <a:pt x="1777760" y="1002164"/>
                  <a:pt x="1779282" y="992814"/>
                  <a:pt x="1782978" y="984552"/>
                </a:cubicBezTo>
                <a:cubicBezTo>
                  <a:pt x="1788197" y="973028"/>
                  <a:pt x="1793415" y="961286"/>
                  <a:pt x="1801243" y="951719"/>
                </a:cubicBezTo>
                <a:cubicBezTo>
                  <a:pt x="1818203" y="931062"/>
                  <a:pt x="1842338" y="932584"/>
                  <a:pt x="1857994" y="954111"/>
                </a:cubicBezTo>
                <a:cubicBezTo>
                  <a:pt x="1873432" y="975202"/>
                  <a:pt x="1877563" y="999772"/>
                  <a:pt x="1877781" y="1024995"/>
                </a:cubicBezTo>
                <a:cubicBezTo>
                  <a:pt x="1877998" y="1048260"/>
                  <a:pt x="1874084" y="1071092"/>
                  <a:pt x="1863212" y="1092183"/>
                </a:cubicBezTo>
                <a:cubicBezTo>
                  <a:pt x="1859950" y="1098489"/>
                  <a:pt x="1856037" y="1104794"/>
                  <a:pt x="1851254" y="1110230"/>
                </a:cubicBezTo>
                <a:cubicBezTo>
                  <a:pt x="1833423" y="1130886"/>
                  <a:pt x="1808418" y="1130669"/>
                  <a:pt x="1794068" y="1107403"/>
                </a:cubicBezTo>
                <a:cubicBezTo>
                  <a:pt x="1785587" y="1093705"/>
                  <a:pt x="1781674" y="1076962"/>
                  <a:pt x="1776237" y="1061524"/>
                </a:cubicBezTo>
                <a:cubicBezTo>
                  <a:pt x="1774715" y="1057176"/>
                  <a:pt x="1774715" y="1052174"/>
                  <a:pt x="1773846" y="1046521"/>
                </a:cubicBezTo>
                <a:cubicBezTo>
                  <a:pt x="1737317" y="1044781"/>
                  <a:pt x="1701005" y="1043259"/>
                  <a:pt x="1664693" y="1041520"/>
                </a:cubicBezTo>
                <a:cubicBezTo>
                  <a:pt x="1659040" y="1078919"/>
                  <a:pt x="1653387" y="1115666"/>
                  <a:pt x="1647516" y="1153718"/>
                </a:cubicBezTo>
                <a:cubicBezTo>
                  <a:pt x="1665997" y="1158718"/>
                  <a:pt x="1685567" y="1164154"/>
                  <a:pt x="1705354" y="1169373"/>
                </a:cubicBezTo>
                <a:cubicBezTo>
                  <a:pt x="1771672" y="1187202"/>
                  <a:pt x="1837989" y="1204597"/>
                  <a:pt x="1904308" y="1222644"/>
                </a:cubicBezTo>
                <a:cubicBezTo>
                  <a:pt x="1912571" y="1224819"/>
                  <a:pt x="1916484" y="1224384"/>
                  <a:pt x="1919745" y="1215686"/>
                </a:cubicBezTo>
                <a:cubicBezTo>
                  <a:pt x="1922355" y="1208729"/>
                  <a:pt x="1926704" y="1202206"/>
                  <a:pt x="1931487" y="1196335"/>
                </a:cubicBezTo>
                <a:cubicBezTo>
                  <a:pt x="1933879" y="1193508"/>
                  <a:pt x="1938880" y="1191116"/>
                  <a:pt x="1942359" y="1191551"/>
                </a:cubicBezTo>
                <a:cubicBezTo>
                  <a:pt x="1944751" y="1191986"/>
                  <a:pt x="1948012" y="1197639"/>
                  <a:pt x="1948012" y="1200684"/>
                </a:cubicBezTo>
                <a:cubicBezTo>
                  <a:pt x="1947360" y="1216339"/>
                  <a:pt x="1947577" y="1232647"/>
                  <a:pt x="1943881" y="1247867"/>
                </a:cubicBezTo>
                <a:cubicBezTo>
                  <a:pt x="1939968" y="1263740"/>
                  <a:pt x="1932357" y="1278743"/>
                  <a:pt x="1925181" y="1293529"/>
                </a:cubicBezTo>
                <a:cubicBezTo>
                  <a:pt x="1923224" y="1297660"/>
                  <a:pt x="1916266" y="1299400"/>
                  <a:pt x="1911701" y="1302443"/>
                </a:cubicBezTo>
                <a:cubicBezTo>
                  <a:pt x="1909527" y="1297443"/>
                  <a:pt x="1905830" y="1292659"/>
                  <a:pt x="1905178" y="1287441"/>
                </a:cubicBezTo>
                <a:cubicBezTo>
                  <a:pt x="1904090" y="1278525"/>
                  <a:pt x="1904960" y="1269611"/>
                  <a:pt x="1904960" y="1259174"/>
                </a:cubicBezTo>
                <a:cubicBezTo>
                  <a:pt x="1817116" y="1235691"/>
                  <a:pt x="1727967" y="1211773"/>
                  <a:pt x="1639035" y="1187854"/>
                </a:cubicBezTo>
                <a:cubicBezTo>
                  <a:pt x="1625337" y="1223079"/>
                  <a:pt x="1611638" y="1258087"/>
                  <a:pt x="1597723" y="1293746"/>
                </a:cubicBezTo>
                <a:cubicBezTo>
                  <a:pt x="1629251" y="1310054"/>
                  <a:pt x="1661866" y="1327232"/>
                  <a:pt x="1693394" y="1343539"/>
                </a:cubicBezTo>
                <a:cubicBezTo>
                  <a:pt x="1703832" y="1332884"/>
                  <a:pt x="1713182" y="1322231"/>
                  <a:pt x="1723618" y="1312881"/>
                </a:cubicBezTo>
                <a:cubicBezTo>
                  <a:pt x="1729054" y="1307879"/>
                  <a:pt x="1736012" y="1303965"/>
                  <a:pt x="1742970" y="1300921"/>
                </a:cubicBezTo>
                <a:cubicBezTo>
                  <a:pt x="1768410" y="1289833"/>
                  <a:pt x="1789719" y="1302008"/>
                  <a:pt x="1794068" y="1329406"/>
                </a:cubicBezTo>
                <a:cubicBezTo>
                  <a:pt x="1801243" y="1375937"/>
                  <a:pt x="1768845" y="1440951"/>
                  <a:pt x="1727315" y="1463347"/>
                </a:cubicBezTo>
                <a:cubicBezTo>
                  <a:pt x="1697526" y="1479437"/>
                  <a:pt x="1674043" y="1467696"/>
                  <a:pt x="1669694" y="1433993"/>
                </a:cubicBezTo>
                <a:cubicBezTo>
                  <a:pt x="1668389" y="1424425"/>
                  <a:pt x="1669042" y="1414423"/>
                  <a:pt x="1670564" y="1404856"/>
                </a:cubicBezTo>
                <a:cubicBezTo>
                  <a:pt x="1671868" y="1395289"/>
                  <a:pt x="1675347" y="1385939"/>
                  <a:pt x="1677957" y="1375502"/>
                </a:cubicBezTo>
                <a:cubicBezTo>
                  <a:pt x="1645776" y="1358759"/>
                  <a:pt x="1613160" y="1341800"/>
                  <a:pt x="1581197" y="1325057"/>
                </a:cubicBezTo>
                <a:cubicBezTo>
                  <a:pt x="1560106" y="1356585"/>
                  <a:pt x="1539450" y="1387461"/>
                  <a:pt x="1518141" y="1419424"/>
                </a:cubicBezTo>
                <a:cubicBezTo>
                  <a:pt x="1588155" y="1478349"/>
                  <a:pt x="1659040" y="1537710"/>
                  <a:pt x="1729489" y="1596852"/>
                </a:cubicBezTo>
                <a:cubicBezTo>
                  <a:pt x="1738839" y="1590329"/>
                  <a:pt x="1747101" y="1584024"/>
                  <a:pt x="1756016" y="1578805"/>
                </a:cubicBezTo>
                <a:cubicBezTo>
                  <a:pt x="1759495" y="1576849"/>
                  <a:pt x="1765584" y="1576631"/>
                  <a:pt x="1768845" y="1578371"/>
                </a:cubicBezTo>
                <a:cubicBezTo>
                  <a:pt x="1770802" y="1579458"/>
                  <a:pt x="1771237" y="1586633"/>
                  <a:pt x="1769932" y="1590112"/>
                </a:cubicBezTo>
                <a:cubicBezTo>
                  <a:pt x="1757973" y="1622945"/>
                  <a:pt x="1736665" y="1648167"/>
                  <a:pt x="1706441" y="1665563"/>
                </a:cubicBezTo>
                <a:cubicBezTo>
                  <a:pt x="1703179" y="1667302"/>
                  <a:pt x="1696873" y="1667737"/>
                  <a:pt x="1694699" y="1665780"/>
                </a:cubicBezTo>
                <a:cubicBezTo>
                  <a:pt x="1692525" y="1663823"/>
                  <a:pt x="1692090" y="1657517"/>
                  <a:pt x="1693177" y="1654038"/>
                </a:cubicBezTo>
                <a:cubicBezTo>
                  <a:pt x="1696656" y="1644253"/>
                  <a:pt x="1701440" y="1634904"/>
                  <a:pt x="1706441" y="1623814"/>
                </a:cubicBezTo>
                <a:cubicBezTo>
                  <a:pt x="1636426" y="1565106"/>
                  <a:pt x="1565542" y="1505529"/>
                  <a:pt x="1495092" y="1446386"/>
                </a:cubicBezTo>
                <a:cubicBezTo>
                  <a:pt x="1467913" y="1472261"/>
                  <a:pt x="1441168" y="1498136"/>
                  <a:pt x="1413119" y="1524881"/>
                </a:cubicBezTo>
                <a:cubicBezTo>
                  <a:pt x="1434645" y="1552931"/>
                  <a:pt x="1457042" y="1582067"/>
                  <a:pt x="1479220" y="1610986"/>
                </a:cubicBezTo>
                <a:cubicBezTo>
                  <a:pt x="1490961" y="1606202"/>
                  <a:pt x="1501616" y="1600549"/>
                  <a:pt x="1512923" y="1597505"/>
                </a:cubicBezTo>
                <a:cubicBezTo>
                  <a:pt x="1524011" y="1594678"/>
                  <a:pt x="1535753" y="1593156"/>
                  <a:pt x="1547060" y="1593591"/>
                </a:cubicBezTo>
                <a:cubicBezTo>
                  <a:pt x="1567717" y="1594460"/>
                  <a:pt x="1580545" y="1610986"/>
                  <a:pt x="1577501" y="1631425"/>
                </a:cubicBezTo>
                <a:cubicBezTo>
                  <a:pt x="1576631" y="1637079"/>
                  <a:pt x="1575761" y="1643166"/>
                  <a:pt x="1573152" y="1648167"/>
                </a:cubicBezTo>
                <a:cubicBezTo>
                  <a:pt x="1549886" y="1695569"/>
                  <a:pt x="1512923" y="1725575"/>
                  <a:pt x="1460086" y="1732750"/>
                </a:cubicBezTo>
                <a:cubicBezTo>
                  <a:pt x="1425296" y="1737534"/>
                  <a:pt x="1406596" y="1713398"/>
                  <a:pt x="1419860" y="1680565"/>
                </a:cubicBezTo>
                <a:cubicBezTo>
                  <a:pt x="1426818" y="1663606"/>
                  <a:pt x="1438559" y="1648384"/>
                  <a:pt x="1449431" y="1630555"/>
                </a:cubicBezTo>
                <a:cubicBezTo>
                  <a:pt x="1428992" y="1603810"/>
                  <a:pt x="1406596" y="1574674"/>
                  <a:pt x="1384852" y="1546190"/>
                </a:cubicBezTo>
                <a:cubicBezTo>
                  <a:pt x="1352237" y="1565976"/>
                  <a:pt x="1320274" y="1585546"/>
                  <a:pt x="1287876" y="1605115"/>
                </a:cubicBezTo>
                <a:cubicBezTo>
                  <a:pt x="1326579" y="1688393"/>
                  <a:pt x="1365718" y="1772106"/>
                  <a:pt x="1404639" y="1855384"/>
                </a:cubicBezTo>
                <a:cubicBezTo>
                  <a:pt x="1415511" y="1853427"/>
                  <a:pt x="1425731" y="1850818"/>
                  <a:pt x="1435950" y="1849948"/>
                </a:cubicBezTo>
                <a:cubicBezTo>
                  <a:pt x="1439864" y="1849513"/>
                  <a:pt x="1446387" y="1851905"/>
                  <a:pt x="1447691" y="1854732"/>
                </a:cubicBezTo>
                <a:cubicBezTo>
                  <a:pt x="1448996" y="1857776"/>
                  <a:pt x="1446604" y="1864082"/>
                  <a:pt x="1443778" y="1866909"/>
                </a:cubicBezTo>
                <a:cubicBezTo>
                  <a:pt x="1423339" y="1887782"/>
                  <a:pt x="1397899" y="1899089"/>
                  <a:pt x="1370067" y="1906047"/>
                </a:cubicBezTo>
                <a:cubicBezTo>
                  <a:pt x="1364414" y="1907351"/>
                  <a:pt x="1358542" y="1908221"/>
                  <a:pt x="1352889" y="1908004"/>
                </a:cubicBezTo>
                <a:cubicBezTo>
                  <a:pt x="1342888" y="1907351"/>
                  <a:pt x="1339626" y="1901045"/>
                  <a:pt x="1346149" y="1893653"/>
                </a:cubicBezTo>
                <a:cubicBezTo>
                  <a:pt x="1353541" y="1885390"/>
                  <a:pt x="1362457" y="1878432"/>
                  <a:pt x="1372242" y="1869735"/>
                </a:cubicBezTo>
                <a:cubicBezTo>
                  <a:pt x="1333755" y="1787109"/>
                  <a:pt x="1294616" y="1703178"/>
                  <a:pt x="1255696" y="1619900"/>
                </a:cubicBezTo>
                <a:cubicBezTo>
                  <a:pt x="1219601" y="1632077"/>
                  <a:pt x="1184593" y="1644036"/>
                  <a:pt x="1148064" y="1656430"/>
                </a:cubicBezTo>
                <a:cubicBezTo>
                  <a:pt x="1155674" y="1691003"/>
                  <a:pt x="1163720" y="1726879"/>
                  <a:pt x="1171113" y="1761017"/>
                </a:cubicBezTo>
                <a:cubicBezTo>
                  <a:pt x="1188507" y="1762974"/>
                  <a:pt x="1204598" y="1764713"/>
                  <a:pt x="1220471" y="1766887"/>
                </a:cubicBezTo>
                <a:cubicBezTo>
                  <a:pt x="1223950" y="1767322"/>
                  <a:pt x="1227429" y="1768845"/>
                  <a:pt x="1230690" y="1770149"/>
                </a:cubicBezTo>
                <a:cubicBezTo>
                  <a:pt x="1260697" y="1782543"/>
                  <a:pt x="1266784" y="1808636"/>
                  <a:pt x="1244388" y="1832119"/>
                </a:cubicBezTo>
                <a:cubicBezTo>
                  <a:pt x="1219601" y="1858211"/>
                  <a:pt x="1187203" y="1868865"/>
                  <a:pt x="1152630" y="1870822"/>
                </a:cubicBezTo>
                <a:cubicBezTo>
                  <a:pt x="1135670" y="1871691"/>
                  <a:pt x="1117624" y="1869735"/>
                  <a:pt x="1101533" y="1864517"/>
                </a:cubicBezTo>
                <a:cubicBezTo>
                  <a:pt x="1069135" y="1853862"/>
                  <a:pt x="1062612" y="1824726"/>
                  <a:pt x="1087400" y="1801460"/>
                </a:cubicBezTo>
                <a:cubicBezTo>
                  <a:pt x="1101098" y="1788631"/>
                  <a:pt x="1118493" y="1779934"/>
                  <a:pt x="1136105" y="1767975"/>
                </a:cubicBezTo>
                <a:cubicBezTo>
                  <a:pt x="1128930" y="1735359"/>
                  <a:pt x="1120885" y="1699482"/>
                  <a:pt x="1113057" y="1664258"/>
                </a:cubicBezTo>
                <a:cubicBezTo>
                  <a:pt x="1075441" y="1668389"/>
                  <a:pt x="1038694" y="1672302"/>
                  <a:pt x="1001295" y="1676216"/>
                </a:cubicBezTo>
                <a:cubicBezTo>
                  <a:pt x="1001295" y="1768192"/>
                  <a:pt x="1001295" y="1860385"/>
                  <a:pt x="1001295" y="1952796"/>
                </a:cubicBezTo>
                <a:cubicBezTo>
                  <a:pt x="1011297" y="1955622"/>
                  <a:pt x="1021517" y="1957796"/>
                  <a:pt x="1031301" y="1961275"/>
                </a:cubicBezTo>
                <a:cubicBezTo>
                  <a:pt x="1035215" y="1962798"/>
                  <a:pt x="1037824" y="1967364"/>
                  <a:pt x="1041085" y="1970408"/>
                </a:cubicBezTo>
                <a:cubicBezTo>
                  <a:pt x="1037824" y="1973670"/>
                  <a:pt x="1035433" y="1978454"/>
                  <a:pt x="1031519" y="1979758"/>
                </a:cubicBezTo>
                <a:cubicBezTo>
                  <a:pt x="998903" y="1990847"/>
                  <a:pt x="966288" y="1991064"/>
                  <a:pt x="933672" y="1979758"/>
                </a:cubicBezTo>
                <a:cubicBezTo>
                  <a:pt x="929976" y="1978454"/>
                  <a:pt x="925627" y="1973887"/>
                  <a:pt x="924974" y="1970191"/>
                </a:cubicBezTo>
                <a:cubicBezTo>
                  <a:pt x="924540" y="1968016"/>
                  <a:pt x="929758" y="1963015"/>
                  <a:pt x="933455" y="1961710"/>
                </a:cubicBezTo>
                <a:cubicBezTo>
                  <a:pt x="943457" y="1959318"/>
                  <a:pt x="953893" y="1956927"/>
                  <a:pt x="964983" y="1953883"/>
                </a:cubicBezTo>
                <a:cubicBezTo>
                  <a:pt x="964983" y="1861690"/>
                  <a:pt x="964983" y="1769497"/>
                  <a:pt x="964983" y="1678391"/>
                </a:cubicBezTo>
                <a:cubicBezTo>
                  <a:pt x="918235" y="1672302"/>
                  <a:pt x="872137" y="1666432"/>
                  <a:pt x="824954" y="1660344"/>
                </a:cubicBezTo>
                <a:cubicBezTo>
                  <a:pt x="816039" y="1694047"/>
                  <a:pt x="806690" y="1729271"/>
                  <a:pt x="797340" y="1764713"/>
                </a:cubicBezTo>
                <a:cubicBezTo>
                  <a:pt x="805820" y="1769062"/>
                  <a:pt x="814734" y="1772106"/>
                  <a:pt x="821475" y="1777760"/>
                </a:cubicBezTo>
                <a:cubicBezTo>
                  <a:pt x="833000" y="1787326"/>
                  <a:pt x="845175" y="1797111"/>
                  <a:pt x="853656" y="1809288"/>
                </a:cubicBezTo>
                <a:cubicBezTo>
                  <a:pt x="864963" y="1825813"/>
                  <a:pt x="859527" y="1845599"/>
                  <a:pt x="841261" y="1854297"/>
                </a:cubicBezTo>
                <a:cubicBezTo>
                  <a:pt x="828216" y="1860603"/>
                  <a:pt x="813212" y="1864734"/>
                  <a:pt x="798862" y="1865387"/>
                </a:cubicBezTo>
                <a:cubicBezTo>
                  <a:pt x="764289" y="1866909"/>
                  <a:pt x="732109" y="1857341"/>
                  <a:pt x="703842" y="1837120"/>
                </a:cubicBezTo>
                <a:cubicBezTo>
                  <a:pt x="696232" y="1831684"/>
                  <a:pt x="689274" y="1824943"/>
                  <a:pt x="683838" y="1817550"/>
                </a:cubicBezTo>
                <a:cubicBezTo>
                  <a:pt x="667965" y="1796024"/>
                  <a:pt x="673618" y="1773846"/>
                  <a:pt x="697971" y="1763191"/>
                </a:cubicBezTo>
                <a:cubicBezTo>
                  <a:pt x="707756" y="1758842"/>
                  <a:pt x="718628" y="1756885"/>
                  <a:pt x="729282" y="1755581"/>
                </a:cubicBezTo>
                <a:cubicBezTo>
                  <a:pt x="739937" y="1754276"/>
                  <a:pt x="750809" y="1755363"/>
                  <a:pt x="763202" y="1755363"/>
                </a:cubicBezTo>
                <a:cubicBezTo>
                  <a:pt x="772335" y="1720791"/>
                  <a:pt x="781684" y="1685566"/>
                  <a:pt x="790816" y="1651646"/>
                </a:cubicBezTo>
                <a:cubicBezTo>
                  <a:pt x="746242" y="1633164"/>
                  <a:pt x="701885" y="1615117"/>
                  <a:pt x="656006" y="1595983"/>
                </a:cubicBezTo>
                <a:cubicBezTo>
                  <a:pt x="610779" y="1674259"/>
                  <a:pt x="564465" y="1754494"/>
                  <a:pt x="518587" y="1834076"/>
                </a:cubicBezTo>
                <a:cubicBezTo>
                  <a:pt x="526631" y="1842555"/>
                  <a:pt x="534677" y="1850383"/>
                  <a:pt x="541852" y="1858863"/>
                </a:cubicBezTo>
                <a:cubicBezTo>
                  <a:pt x="544027" y="1861473"/>
                  <a:pt x="545331" y="1866909"/>
                  <a:pt x="544027" y="1869517"/>
                </a:cubicBezTo>
                <a:cubicBezTo>
                  <a:pt x="542722" y="1871909"/>
                  <a:pt x="537286" y="1873649"/>
                  <a:pt x="533807" y="1873214"/>
                </a:cubicBezTo>
                <a:cubicBezTo>
                  <a:pt x="525979" y="1872344"/>
                  <a:pt x="517934" y="1870822"/>
                  <a:pt x="510759" y="1867996"/>
                </a:cubicBezTo>
                <a:cubicBezTo>
                  <a:pt x="487711" y="1858863"/>
                  <a:pt x="466185" y="1846686"/>
                  <a:pt x="449876" y="1827552"/>
                </a:cubicBezTo>
                <a:cubicBezTo>
                  <a:pt x="446615" y="1823638"/>
                  <a:pt x="445962" y="1817332"/>
                  <a:pt x="444223" y="1812114"/>
                </a:cubicBezTo>
                <a:cubicBezTo>
                  <a:pt x="449442" y="1811027"/>
                  <a:pt x="455095" y="1808636"/>
                  <a:pt x="460096" y="1809288"/>
                </a:cubicBezTo>
                <a:cubicBezTo>
                  <a:pt x="469011" y="1810592"/>
                  <a:pt x="477491" y="1813854"/>
                  <a:pt x="487711" y="1816680"/>
                </a:cubicBezTo>
                <a:cubicBezTo>
                  <a:pt x="533589" y="1737099"/>
                  <a:pt x="580121" y="1656865"/>
                  <a:pt x="626000" y="1577283"/>
                </a:cubicBezTo>
                <a:cubicBezTo>
                  <a:pt x="595559" y="1554887"/>
                  <a:pt x="565553" y="1532926"/>
                  <a:pt x="534459" y="1510095"/>
                </a:cubicBezTo>
                <a:cubicBezTo>
                  <a:pt x="510324" y="1536405"/>
                  <a:pt x="485536" y="1563367"/>
                  <a:pt x="461183" y="1589894"/>
                </a:cubicBezTo>
                <a:cubicBezTo>
                  <a:pt x="469011" y="1603158"/>
                  <a:pt x="477708" y="1614899"/>
                  <a:pt x="483144" y="1627946"/>
                </a:cubicBezTo>
                <a:cubicBezTo>
                  <a:pt x="487493" y="1638600"/>
                  <a:pt x="489233" y="1650994"/>
                  <a:pt x="489233" y="1662518"/>
                </a:cubicBezTo>
                <a:cubicBezTo>
                  <a:pt x="489015" y="1677738"/>
                  <a:pt x="477273" y="1688828"/>
                  <a:pt x="462053" y="1689915"/>
                </a:cubicBezTo>
                <a:cubicBezTo>
                  <a:pt x="452921" y="1690568"/>
                  <a:pt x="442701" y="1690568"/>
                  <a:pt x="434221" y="1687523"/>
                </a:cubicBezTo>
                <a:cubicBezTo>
                  <a:pt x="385733" y="1670998"/>
                  <a:pt x="350943" y="1639905"/>
                  <a:pt x="336592" y="1589677"/>
                </a:cubicBezTo>
                <a:cubicBezTo>
                  <a:pt x="327895" y="1558801"/>
                  <a:pt x="348552" y="1536840"/>
                  <a:pt x="379645" y="1544015"/>
                </a:cubicBezTo>
                <a:cubicBezTo>
                  <a:pt x="398344" y="1548147"/>
                  <a:pt x="415956" y="1556844"/>
                  <a:pt x="436396" y="1564454"/>
                </a:cubicBezTo>
                <a:cubicBezTo>
                  <a:pt x="458792" y="1539884"/>
                  <a:pt x="483797" y="1512922"/>
                  <a:pt x="508149" y="1486177"/>
                </a:cubicBezTo>
                <a:cubicBezTo>
                  <a:pt x="483144" y="1457693"/>
                  <a:pt x="458574" y="1429861"/>
                  <a:pt x="433134" y="1400725"/>
                </a:cubicBezTo>
                <a:cubicBezTo>
                  <a:pt x="358336" y="1453127"/>
                  <a:pt x="282451" y="1506181"/>
                  <a:pt x="206783" y="1559235"/>
                </a:cubicBezTo>
                <a:cubicBezTo>
                  <a:pt x="210480" y="1569455"/>
                  <a:pt x="214611" y="1579023"/>
                  <a:pt x="217002" y="1589024"/>
                </a:cubicBezTo>
                <a:cubicBezTo>
                  <a:pt x="218089" y="1592938"/>
                  <a:pt x="215915" y="1597940"/>
                  <a:pt x="215045" y="1602288"/>
                </a:cubicBezTo>
                <a:cubicBezTo>
                  <a:pt x="210262" y="1601419"/>
                  <a:pt x="204609" y="1602071"/>
                  <a:pt x="201130" y="1599462"/>
                </a:cubicBezTo>
                <a:cubicBezTo>
                  <a:pt x="173733" y="1579240"/>
                  <a:pt x="155251" y="1552496"/>
                  <a:pt x="146118" y="1519880"/>
                </a:cubicBezTo>
                <a:cubicBezTo>
                  <a:pt x="145031" y="1516401"/>
                  <a:pt x="146336" y="1510095"/>
                  <a:pt x="148728" y="1508356"/>
                </a:cubicBezTo>
                <a:cubicBezTo>
                  <a:pt x="151119" y="1506616"/>
                  <a:pt x="157425" y="1507486"/>
                  <a:pt x="160469" y="1509660"/>
                </a:cubicBezTo>
                <a:cubicBezTo>
                  <a:pt x="169384" y="1515749"/>
                  <a:pt x="177429" y="1523142"/>
                  <a:pt x="186344" y="1530316"/>
                </a:cubicBezTo>
                <a:cubicBezTo>
                  <a:pt x="261577" y="1477697"/>
                  <a:pt x="337462" y="1424643"/>
                  <a:pt x="412695" y="1371806"/>
                </a:cubicBezTo>
                <a:cubicBezTo>
                  <a:pt x="394430" y="1338538"/>
                  <a:pt x="376601" y="1305922"/>
                  <a:pt x="358118" y="1272437"/>
                </a:cubicBezTo>
                <a:cubicBezTo>
                  <a:pt x="325286" y="1286136"/>
                  <a:pt x="291366" y="1300052"/>
                  <a:pt x="259837" y="1313098"/>
                </a:cubicBezTo>
                <a:cubicBezTo>
                  <a:pt x="260272" y="1333537"/>
                  <a:pt x="262882" y="1352672"/>
                  <a:pt x="260490" y="1371371"/>
                </a:cubicBezTo>
                <a:cubicBezTo>
                  <a:pt x="256358" y="1405509"/>
                  <a:pt x="228526" y="1417032"/>
                  <a:pt x="200260" y="1397246"/>
                </a:cubicBezTo>
                <a:cubicBezTo>
                  <a:pt x="168949" y="1375285"/>
                  <a:pt x="152642" y="1343104"/>
                  <a:pt x="145901" y="1306575"/>
                </a:cubicBezTo>
                <a:cubicBezTo>
                  <a:pt x="143074" y="1290920"/>
                  <a:pt x="143074" y="1273959"/>
                  <a:pt x="146118" y="1258304"/>
                </a:cubicBezTo>
                <a:cubicBezTo>
                  <a:pt x="151554" y="1230472"/>
                  <a:pt x="175907" y="1220035"/>
                  <a:pt x="199825" y="1235691"/>
                </a:cubicBezTo>
                <a:cubicBezTo>
                  <a:pt x="213741" y="1244823"/>
                  <a:pt x="224178" y="1258739"/>
                  <a:pt x="236137" y="1270915"/>
                </a:cubicBezTo>
                <a:cubicBezTo>
                  <a:pt x="238964" y="1273959"/>
                  <a:pt x="240921" y="1278090"/>
                  <a:pt x="243312" y="1282004"/>
                </a:cubicBezTo>
                <a:cubicBezTo>
                  <a:pt x="277667" y="1267654"/>
                  <a:pt x="311587" y="1253738"/>
                  <a:pt x="344638" y="1240040"/>
                </a:cubicBezTo>
                <a:cubicBezTo>
                  <a:pt x="333983" y="1203510"/>
                  <a:pt x="323546" y="1167850"/>
                  <a:pt x="312674" y="1130886"/>
                </a:cubicBezTo>
                <a:cubicBezTo>
                  <a:pt x="222221" y="1146759"/>
                  <a:pt x="130897" y="1162849"/>
                  <a:pt x="40444" y="1178940"/>
                </a:cubicBezTo>
                <a:cubicBezTo>
                  <a:pt x="39140" y="1190899"/>
                  <a:pt x="38705" y="1201771"/>
                  <a:pt x="36748" y="1212425"/>
                </a:cubicBezTo>
                <a:cubicBezTo>
                  <a:pt x="36096" y="1215686"/>
                  <a:pt x="32399" y="1220687"/>
                  <a:pt x="30007" y="1220905"/>
                </a:cubicBezTo>
                <a:cubicBezTo>
                  <a:pt x="26528" y="1221122"/>
                  <a:pt x="21309" y="1218295"/>
                  <a:pt x="19570" y="1215034"/>
                </a:cubicBezTo>
                <a:cubicBezTo>
                  <a:pt x="2393" y="1184376"/>
                  <a:pt x="-3913" y="1151543"/>
                  <a:pt x="2393" y="1116753"/>
                </a:cubicBezTo>
                <a:cubicBezTo>
                  <a:pt x="3045" y="1113491"/>
                  <a:pt x="6742" y="1108490"/>
                  <a:pt x="9351" y="1108273"/>
                </a:cubicBezTo>
                <a:cubicBezTo>
                  <a:pt x="12830" y="1108055"/>
                  <a:pt x="17831" y="1111100"/>
                  <a:pt x="19570" y="1114144"/>
                </a:cubicBezTo>
                <a:cubicBezTo>
                  <a:pt x="25006" y="1123276"/>
                  <a:pt x="29137" y="1133278"/>
                  <a:pt x="34356" y="1143933"/>
                </a:cubicBezTo>
                <a:cubicBezTo>
                  <a:pt x="124810" y="1128060"/>
                  <a:pt x="215698" y="1111969"/>
                  <a:pt x="306368" y="1096097"/>
                </a:cubicBezTo>
                <a:cubicBezTo>
                  <a:pt x="303977" y="1058480"/>
                  <a:pt x="301585" y="1021516"/>
                  <a:pt x="298976" y="982813"/>
                </a:cubicBezTo>
                <a:cubicBezTo>
                  <a:pt x="263534" y="981291"/>
                  <a:pt x="227222" y="979768"/>
                  <a:pt x="189605" y="978029"/>
                </a:cubicBezTo>
                <a:cubicBezTo>
                  <a:pt x="187866" y="984769"/>
                  <a:pt x="186996" y="991944"/>
                  <a:pt x="184170" y="998250"/>
                </a:cubicBezTo>
                <a:cubicBezTo>
                  <a:pt x="178951" y="1010427"/>
                  <a:pt x="174385" y="1023473"/>
                  <a:pt x="166774" y="1033910"/>
                </a:cubicBezTo>
                <a:cubicBezTo>
                  <a:pt x="148510" y="1059132"/>
                  <a:pt x="121548" y="1057610"/>
                  <a:pt x="104587" y="1031736"/>
                </a:cubicBezTo>
                <a:cubicBezTo>
                  <a:pt x="92412" y="1013254"/>
                  <a:pt x="88280" y="992379"/>
                  <a:pt x="87193" y="970853"/>
                </a:cubicBezTo>
                <a:cubicBezTo>
                  <a:pt x="85888" y="947153"/>
                  <a:pt x="89150" y="923887"/>
                  <a:pt x="99370" y="902143"/>
                </a:cubicBezTo>
                <a:cubicBezTo>
                  <a:pt x="103065" y="894099"/>
                  <a:pt x="107849" y="886053"/>
                  <a:pt x="113503" y="879095"/>
                </a:cubicBezTo>
                <a:cubicBezTo>
                  <a:pt x="131550" y="857786"/>
                  <a:pt x="156555" y="858439"/>
                  <a:pt x="171341" y="882357"/>
                </a:cubicBezTo>
                <a:cubicBezTo>
                  <a:pt x="179604" y="895838"/>
                  <a:pt x="183518" y="912145"/>
                  <a:pt x="188735" y="927366"/>
                </a:cubicBezTo>
                <a:cubicBezTo>
                  <a:pt x="190257" y="931714"/>
                  <a:pt x="190257" y="936715"/>
                  <a:pt x="191127" y="942369"/>
                </a:cubicBezTo>
                <a:cubicBezTo>
                  <a:pt x="227874" y="944109"/>
                  <a:pt x="264404" y="945631"/>
                  <a:pt x="300498" y="947370"/>
                </a:cubicBezTo>
                <a:cubicBezTo>
                  <a:pt x="306368" y="909319"/>
                  <a:pt x="312022" y="872789"/>
                  <a:pt x="317893" y="834956"/>
                </a:cubicBezTo>
                <a:cubicBezTo>
                  <a:pt x="229396" y="811255"/>
                  <a:pt x="139812" y="787337"/>
                  <a:pt x="51098" y="763419"/>
                </a:cubicBezTo>
                <a:cubicBezTo>
                  <a:pt x="45010" y="773639"/>
                  <a:pt x="40227" y="782989"/>
                  <a:pt x="34139" y="791468"/>
                </a:cubicBezTo>
                <a:cubicBezTo>
                  <a:pt x="31964" y="794512"/>
                  <a:pt x="26746" y="797774"/>
                  <a:pt x="23701" y="797122"/>
                </a:cubicBezTo>
                <a:cubicBezTo>
                  <a:pt x="20875" y="796469"/>
                  <a:pt x="17613" y="791033"/>
                  <a:pt x="17178" y="787554"/>
                </a:cubicBezTo>
                <a:cubicBezTo>
                  <a:pt x="13700" y="752765"/>
                  <a:pt x="22614" y="721019"/>
                  <a:pt x="42184" y="692318"/>
                </a:cubicBezTo>
                <a:cubicBezTo>
                  <a:pt x="44358" y="689056"/>
                  <a:pt x="50011" y="686447"/>
                  <a:pt x="53708" y="686881"/>
                </a:cubicBezTo>
                <a:cubicBezTo>
                  <a:pt x="56317" y="687316"/>
                  <a:pt x="59361" y="693405"/>
                  <a:pt x="59796" y="697101"/>
                </a:cubicBezTo>
                <a:cubicBezTo>
                  <a:pt x="60666" y="707103"/>
                  <a:pt x="60013" y="717323"/>
                  <a:pt x="60013" y="729282"/>
                </a:cubicBezTo>
                <a:cubicBezTo>
                  <a:pt x="148510" y="752330"/>
                  <a:pt x="237877" y="776248"/>
                  <a:pt x="327243" y="800166"/>
                </a:cubicBezTo>
                <a:cubicBezTo>
                  <a:pt x="340941" y="764941"/>
                  <a:pt x="354422" y="730151"/>
                  <a:pt x="368338" y="694274"/>
                </a:cubicBezTo>
                <a:cubicBezTo>
                  <a:pt x="336810" y="677966"/>
                  <a:pt x="304194" y="660789"/>
                  <a:pt x="273318" y="644699"/>
                </a:cubicBezTo>
                <a:cubicBezTo>
                  <a:pt x="260272" y="657093"/>
                  <a:pt x="248965" y="669922"/>
                  <a:pt x="235485" y="679923"/>
                </a:cubicBezTo>
                <a:cubicBezTo>
                  <a:pt x="227222" y="686012"/>
                  <a:pt x="215915" y="689926"/>
                  <a:pt x="205478" y="691013"/>
                </a:cubicBezTo>
                <a:cubicBezTo>
                  <a:pt x="187866" y="692970"/>
                  <a:pt x="173080" y="677314"/>
                  <a:pt x="171776" y="655788"/>
                </a:cubicBezTo>
                <a:cubicBezTo>
                  <a:pt x="168731" y="603168"/>
                  <a:pt x="190257" y="561638"/>
                  <a:pt x="230918" y="529675"/>
                </a:cubicBezTo>
                <a:cubicBezTo>
                  <a:pt x="244617" y="518803"/>
                  <a:pt x="261142" y="512062"/>
                  <a:pt x="278319" y="521847"/>
                </a:cubicBezTo>
                <a:cubicBezTo>
                  <a:pt x="295715" y="531849"/>
                  <a:pt x="297671" y="550114"/>
                  <a:pt x="296802" y="567726"/>
                </a:cubicBezTo>
                <a:cubicBezTo>
                  <a:pt x="295932" y="582295"/>
                  <a:pt x="292018" y="596863"/>
                  <a:pt x="288974" y="612953"/>
                </a:cubicBezTo>
                <a:cubicBezTo>
                  <a:pt x="319850" y="629043"/>
                  <a:pt x="352465" y="646221"/>
                  <a:pt x="384646" y="662964"/>
                </a:cubicBezTo>
                <a:cubicBezTo>
                  <a:pt x="405737" y="631435"/>
                  <a:pt x="426393" y="600342"/>
                  <a:pt x="447919" y="568378"/>
                </a:cubicBezTo>
                <a:cubicBezTo>
                  <a:pt x="377905" y="509453"/>
                  <a:pt x="307238" y="450310"/>
                  <a:pt x="236137" y="390733"/>
                </a:cubicBezTo>
                <a:cubicBezTo>
                  <a:pt x="227874" y="396604"/>
                  <a:pt x="220046" y="403127"/>
                  <a:pt x="211567" y="407911"/>
                </a:cubicBezTo>
                <a:cubicBezTo>
                  <a:pt x="207435" y="410303"/>
                  <a:pt x="201564" y="409215"/>
                  <a:pt x="196346" y="409868"/>
                </a:cubicBezTo>
                <a:cubicBezTo>
                  <a:pt x="196128" y="405084"/>
                  <a:pt x="194389" y="399648"/>
                  <a:pt x="195911" y="395517"/>
                </a:cubicBezTo>
                <a:cubicBezTo>
                  <a:pt x="208305" y="364640"/>
                  <a:pt x="228744" y="340288"/>
                  <a:pt x="257011" y="323111"/>
                </a:cubicBezTo>
                <a:cubicBezTo>
                  <a:pt x="260707" y="320936"/>
                  <a:pt x="266361" y="322023"/>
                  <a:pt x="271144" y="321589"/>
                </a:cubicBezTo>
                <a:cubicBezTo>
                  <a:pt x="271361" y="326372"/>
                  <a:pt x="272883" y="331590"/>
                  <a:pt x="271361" y="335721"/>
                </a:cubicBezTo>
                <a:cubicBezTo>
                  <a:pt x="268100" y="344854"/>
                  <a:pt x="263534" y="353334"/>
                  <a:pt x="258750" y="363553"/>
                </a:cubicBezTo>
                <a:cubicBezTo>
                  <a:pt x="328982" y="422479"/>
                  <a:pt x="399866" y="482056"/>
                  <a:pt x="470533" y="541199"/>
                </a:cubicBezTo>
                <a:cubicBezTo>
                  <a:pt x="497495" y="515324"/>
                  <a:pt x="524457" y="489449"/>
                  <a:pt x="552507" y="462705"/>
                </a:cubicBezTo>
                <a:cubicBezTo>
                  <a:pt x="530980" y="434655"/>
                  <a:pt x="508584" y="405301"/>
                  <a:pt x="486841" y="377035"/>
                </a:cubicBezTo>
                <a:cubicBezTo>
                  <a:pt x="472055" y="382471"/>
                  <a:pt x="458574" y="388559"/>
                  <a:pt x="444440" y="392255"/>
                </a:cubicBezTo>
                <a:cubicBezTo>
                  <a:pt x="435309" y="394647"/>
                  <a:pt x="424871" y="394647"/>
                  <a:pt x="415304" y="393560"/>
                </a:cubicBezTo>
                <a:cubicBezTo>
                  <a:pt x="396822" y="391385"/>
                  <a:pt x="385733" y="375730"/>
                  <a:pt x="387689" y="357031"/>
                </a:cubicBezTo>
                <a:cubicBezTo>
                  <a:pt x="389646" y="340288"/>
                  <a:pt x="396822" y="325720"/>
                  <a:pt x="407259" y="312891"/>
                </a:cubicBezTo>
                <a:cubicBezTo>
                  <a:pt x="432917" y="281145"/>
                  <a:pt x="464228" y="258097"/>
                  <a:pt x="506192" y="254400"/>
                </a:cubicBezTo>
                <a:cubicBezTo>
                  <a:pt x="541200" y="251356"/>
                  <a:pt x="558594" y="273970"/>
                  <a:pt x="545331" y="306585"/>
                </a:cubicBezTo>
                <a:cubicBezTo>
                  <a:pt x="538373" y="323546"/>
                  <a:pt x="526631" y="338766"/>
                  <a:pt x="515760" y="356596"/>
                </a:cubicBezTo>
                <a:cubicBezTo>
                  <a:pt x="536199" y="383341"/>
                  <a:pt x="558594" y="412477"/>
                  <a:pt x="580339" y="440961"/>
                </a:cubicBezTo>
                <a:cubicBezTo>
                  <a:pt x="612736" y="421174"/>
                  <a:pt x="644482" y="401822"/>
                  <a:pt x="677315" y="381819"/>
                </a:cubicBezTo>
                <a:cubicBezTo>
                  <a:pt x="638611" y="298975"/>
                  <a:pt x="599473" y="215045"/>
                  <a:pt x="560551" y="131549"/>
                </a:cubicBezTo>
                <a:cubicBezTo>
                  <a:pt x="549463" y="133506"/>
                  <a:pt x="539460" y="136115"/>
                  <a:pt x="529023" y="136985"/>
                </a:cubicBezTo>
                <a:cubicBezTo>
                  <a:pt x="525110" y="137420"/>
                  <a:pt x="518587" y="135028"/>
                  <a:pt x="517282" y="132201"/>
                </a:cubicBezTo>
                <a:cubicBezTo>
                  <a:pt x="515977" y="129158"/>
                  <a:pt x="518369" y="122852"/>
                  <a:pt x="521196" y="120025"/>
                </a:cubicBezTo>
                <a:cubicBezTo>
                  <a:pt x="541635" y="99151"/>
                  <a:pt x="567075" y="87844"/>
                  <a:pt x="594906" y="80886"/>
                </a:cubicBezTo>
                <a:cubicBezTo>
                  <a:pt x="600560" y="79581"/>
                  <a:pt x="606431" y="78712"/>
                  <a:pt x="612084" y="78929"/>
                </a:cubicBezTo>
                <a:cubicBezTo>
                  <a:pt x="622086" y="79581"/>
                  <a:pt x="625348" y="85887"/>
                  <a:pt x="618607" y="93280"/>
                </a:cubicBezTo>
                <a:cubicBezTo>
                  <a:pt x="611214" y="101543"/>
                  <a:pt x="602300" y="108501"/>
                  <a:pt x="592732" y="116981"/>
                </a:cubicBezTo>
                <a:cubicBezTo>
                  <a:pt x="631219" y="199607"/>
                  <a:pt x="670357" y="283537"/>
                  <a:pt x="709278" y="366815"/>
                </a:cubicBezTo>
                <a:cubicBezTo>
                  <a:pt x="745373" y="354639"/>
                  <a:pt x="780380" y="342680"/>
                  <a:pt x="816909" y="330286"/>
                </a:cubicBezTo>
                <a:cubicBezTo>
                  <a:pt x="809299" y="295714"/>
                  <a:pt x="801254" y="259837"/>
                  <a:pt x="793643" y="225699"/>
                </a:cubicBezTo>
                <a:cubicBezTo>
                  <a:pt x="776249" y="223742"/>
                  <a:pt x="760375" y="222220"/>
                  <a:pt x="744720" y="220263"/>
                </a:cubicBezTo>
                <a:cubicBezTo>
                  <a:pt x="741459" y="219828"/>
                  <a:pt x="738414" y="218741"/>
                  <a:pt x="735370" y="217436"/>
                </a:cubicBezTo>
                <a:cubicBezTo>
                  <a:pt x="703624" y="205043"/>
                  <a:pt x="697319" y="177863"/>
                  <a:pt x="721237" y="153510"/>
                </a:cubicBezTo>
                <a:cubicBezTo>
                  <a:pt x="741676" y="132419"/>
                  <a:pt x="767986" y="122634"/>
                  <a:pt x="796253" y="117633"/>
                </a:cubicBezTo>
                <a:cubicBezTo>
                  <a:pt x="818213" y="113719"/>
                  <a:pt x="840174" y="113719"/>
                  <a:pt x="861701" y="121330"/>
                </a:cubicBezTo>
                <a:cubicBezTo>
                  <a:pt x="895403" y="133723"/>
                  <a:pt x="902579" y="162207"/>
                  <a:pt x="876052" y="186561"/>
                </a:cubicBezTo>
                <a:cubicBezTo>
                  <a:pt x="862571" y="198954"/>
                  <a:pt x="845393" y="207435"/>
                  <a:pt x="828433" y="218741"/>
                </a:cubicBezTo>
                <a:cubicBezTo>
                  <a:pt x="835826" y="252009"/>
                  <a:pt x="843653" y="287668"/>
                  <a:pt x="851481" y="322458"/>
                </a:cubicBezTo>
                <a:cubicBezTo>
                  <a:pt x="889533" y="318327"/>
                  <a:pt x="926496" y="314413"/>
                  <a:pt x="964113" y="310282"/>
                </a:cubicBezTo>
                <a:cubicBezTo>
                  <a:pt x="964113" y="218741"/>
                  <a:pt x="964113" y="126331"/>
                  <a:pt x="964113" y="33920"/>
                </a:cubicBezTo>
                <a:cubicBezTo>
                  <a:pt x="953893" y="31093"/>
                  <a:pt x="943240" y="28919"/>
                  <a:pt x="933237" y="25222"/>
                </a:cubicBezTo>
                <a:cubicBezTo>
                  <a:pt x="929541" y="23918"/>
                  <a:pt x="925192" y="19352"/>
                  <a:pt x="924540" y="15656"/>
                </a:cubicBezTo>
                <a:cubicBezTo>
                  <a:pt x="924105" y="13264"/>
                  <a:pt x="929541" y="8045"/>
                  <a:pt x="933020" y="7393"/>
                </a:cubicBezTo>
                <a:cubicBezTo>
                  <a:pt x="948458" y="4349"/>
                  <a:pt x="963461" y="0"/>
                  <a:pt x="978247" y="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44A0F91-FFEB-4157-BFCF-8133511A5838}"/>
              </a:ext>
            </a:extLst>
          </p:cNvPr>
          <p:cNvGrpSpPr/>
          <p:nvPr/>
        </p:nvGrpSpPr>
        <p:grpSpPr>
          <a:xfrm rot="180311">
            <a:off x="6522382" y="3832884"/>
            <a:ext cx="4487019" cy="2363054"/>
            <a:chOff x="6261723" y="3831480"/>
            <a:chExt cx="4958557" cy="261138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5C10C7B5-4EF2-4178-88C9-ED91059F5036}"/>
                </a:ext>
              </a:extLst>
            </p:cNvPr>
            <p:cNvSpPr/>
            <p:nvPr/>
          </p:nvSpPr>
          <p:spPr>
            <a:xfrm>
              <a:off x="6261723" y="3831480"/>
              <a:ext cx="4958557" cy="2611386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670BF26-E593-4B65-BB0A-583034E7994D}"/>
                </a:ext>
              </a:extLst>
            </p:cNvPr>
            <p:cNvSpPr/>
            <p:nvPr/>
          </p:nvSpPr>
          <p:spPr>
            <a:xfrm>
              <a:off x="7078164" y="437491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40B2455C-5D51-44D0-9AA9-F2992D6AD758}"/>
              </a:ext>
            </a:extLst>
          </p:cNvPr>
          <p:cNvSpPr/>
          <p:nvPr/>
        </p:nvSpPr>
        <p:spPr>
          <a:xfrm>
            <a:off x="1930184" y="5401074"/>
            <a:ext cx="1126166" cy="1139345"/>
          </a:xfrm>
          <a:custGeom>
            <a:avLst/>
            <a:gdLst>
              <a:gd name="connsiteX0" fmla="*/ 547641 w 1126166"/>
              <a:gd name="connsiteY0" fmla="*/ 853297 h 1139345"/>
              <a:gd name="connsiteX1" fmla="*/ 555865 w 1126166"/>
              <a:gd name="connsiteY1" fmla="*/ 861521 h 1139345"/>
              <a:gd name="connsiteX2" fmla="*/ 547890 w 1126166"/>
              <a:gd name="connsiteY2" fmla="*/ 869994 h 1139345"/>
              <a:gd name="connsiteX3" fmla="*/ 539292 w 1126166"/>
              <a:gd name="connsiteY3" fmla="*/ 861521 h 1139345"/>
              <a:gd name="connsiteX4" fmla="*/ 547641 w 1126166"/>
              <a:gd name="connsiteY4" fmla="*/ 853297 h 1139345"/>
              <a:gd name="connsiteX5" fmla="*/ 742649 w 1126166"/>
              <a:gd name="connsiteY5" fmla="*/ 809062 h 1139345"/>
              <a:gd name="connsiteX6" fmla="*/ 768816 w 1126166"/>
              <a:gd name="connsiteY6" fmla="*/ 835105 h 1139345"/>
              <a:gd name="connsiteX7" fmla="*/ 742774 w 1126166"/>
              <a:gd name="connsiteY7" fmla="*/ 861645 h 1139345"/>
              <a:gd name="connsiteX8" fmla="*/ 716357 w 1126166"/>
              <a:gd name="connsiteY8" fmla="*/ 835478 h 1139345"/>
              <a:gd name="connsiteX9" fmla="*/ 742649 w 1126166"/>
              <a:gd name="connsiteY9" fmla="*/ 809062 h 1139345"/>
              <a:gd name="connsiteX10" fmla="*/ 398987 w 1126166"/>
              <a:gd name="connsiteY10" fmla="*/ 792988 h 1139345"/>
              <a:gd name="connsiteX11" fmla="*/ 428893 w 1126166"/>
              <a:gd name="connsiteY11" fmla="*/ 823018 h 1139345"/>
              <a:gd name="connsiteX12" fmla="*/ 399112 w 1126166"/>
              <a:gd name="connsiteY12" fmla="*/ 852923 h 1139345"/>
              <a:gd name="connsiteX13" fmla="*/ 368957 w 1126166"/>
              <a:gd name="connsiteY13" fmla="*/ 823142 h 1139345"/>
              <a:gd name="connsiteX14" fmla="*/ 398987 w 1126166"/>
              <a:gd name="connsiteY14" fmla="*/ 792988 h 1139345"/>
              <a:gd name="connsiteX15" fmla="*/ 631251 w 1126166"/>
              <a:gd name="connsiteY15" fmla="*/ 750249 h 1139345"/>
              <a:gd name="connsiteX16" fmla="*/ 647823 w 1126166"/>
              <a:gd name="connsiteY16" fmla="*/ 766821 h 1139345"/>
              <a:gd name="connsiteX17" fmla="*/ 630877 w 1126166"/>
              <a:gd name="connsiteY17" fmla="*/ 783892 h 1139345"/>
              <a:gd name="connsiteX18" fmla="*/ 614180 w 1126166"/>
              <a:gd name="connsiteY18" fmla="*/ 766821 h 1139345"/>
              <a:gd name="connsiteX19" fmla="*/ 631251 w 1126166"/>
              <a:gd name="connsiteY19" fmla="*/ 750249 h 1139345"/>
              <a:gd name="connsiteX20" fmla="*/ 295690 w 1126166"/>
              <a:gd name="connsiteY20" fmla="*/ 715110 h 1139345"/>
              <a:gd name="connsiteX21" fmla="*/ 304163 w 1126166"/>
              <a:gd name="connsiteY21" fmla="*/ 723209 h 1139345"/>
              <a:gd name="connsiteX22" fmla="*/ 296313 w 1126166"/>
              <a:gd name="connsiteY22" fmla="*/ 731807 h 1139345"/>
              <a:gd name="connsiteX23" fmla="*/ 287590 w 1126166"/>
              <a:gd name="connsiteY23" fmla="*/ 723459 h 1139345"/>
              <a:gd name="connsiteX24" fmla="*/ 295690 w 1126166"/>
              <a:gd name="connsiteY24" fmla="*/ 715110 h 1139345"/>
              <a:gd name="connsiteX25" fmla="*/ 824514 w 1126166"/>
              <a:gd name="connsiteY25" fmla="*/ 672744 h 1139345"/>
              <a:gd name="connsiteX26" fmla="*/ 851180 w 1126166"/>
              <a:gd name="connsiteY26" fmla="*/ 698786 h 1139345"/>
              <a:gd name="connsiteX27" fmla="*/ 825012 w 1126166"/>
              <a:gd name="connsiteY27" fmla="*/ 725452 h 1139345"/>
              <a:gd name="connsiteX28" fmla="*/ 798596 w 1126166"/>
              <a:gd name="connsiteY28" fmla="*/ 699534 h 1139345"/>
              <a:gd name="connsiteX29" fmla="*/ 824514 w 1126166"/>
              <a:gd name="connsiteY29" fmla="*/ 672744 h 1139345"/>
              <a:gd name="connsiteX30" fmla="*/ 504652 w 1126166"/>
              <a:gd name="connsiteY30" fmla="*/ 612684 h 1139345"/>
              <a:gd name="connsiteX31" fmla="*/ 547640 w 1126166"/>
              <a:gd name="connsiteY31" fmla="*/ 655923 h 1139345"/>
              <a:gd name="connsiteX32" fmla="*/ 504652 w 1126166"/>
              <a:gd name="connsiteY32" fmla="*/ 699161 h 1139345"/>
              <a:gd name="connsiteX33" fmla="*/ 461165 w 1126166"/>
              <a:gd name="connsiteY33" fmla="*/ 656172 h 1139345"/>
              <a:gd name="connsiteX34" fmla="*/ 504652 w 1126166"/>
              <a:gd name="connsiteY34" fmla="*/ 612684 h 1139345"/>
              <a:gd name="connsiteX35" fmla="*/ 356870 w 1126166"/>
              <a:gd name="connsiteY35" fmla="*/ 603339 h 1139345"/>
              <a:gd name="connsiteX36" fmla="*/ 383660 w 1126166"/>
              <a:gd name="connsiteY36" fmla="*/ 629381 h 1139345"/>
              <a:gd name="connsiteX37" fmla="*/ 357369 w 1126166"/>
              <a:gd name="connsiteY37" fmla="*/ 655798 h 1139345"/>
              <a:gd name="connsiteX38" fmla="*/ 331077 w 1126166"/>
              <a:gd name="connsiteY38" fmla="*/ 629506 h 1139345"/>
              <a:gd name="connsiteX39" fmla="*/ 356870 w 1126166"/>
              <a:gd name="connsiteY39" fmla="*/ 603339 h 1139345"/>
              <a:gd name="connsiteX40" fmla="*/ 882331 w 1126166"/>
              <a:gd name="connsiteY40" fmla="*/ 561223 h 1139345"/>
              <a:gd name="connsiteX41" fmla="*/ 890804 w 1126166"/>
              <a:gd name="connsiteY41" fmla="*/ 570070 h 1139345"/>
              <a:gd name="connsiteX42" fmla="*/ 882206 w 1126166"/>
              <a:gd name="connsiteY42" fmla="*/ 578294 h 1139345"/>
              <a:gd name="connsiteX43" fmla="*/ 873733 w 1126166"/>
              <a:gd name="connsiteY43" fmla="*/ 569447 h 1139345"/>
              <a:gd name="connsiteX44" fmla="*/ 882331 w 1126166"/>
              <a:gd name="connsiteY44" fmla="*/ 561223 h 1139345"/>
              <a:gd name="connsiteX45" fmla="*/ 692682 w 1126166"/>
              <a:gd name="connsiteY45" fmla="*/ 545646 h 1139345"/>
              <a:gd name="connsiteX46" fmla="*/ 759969 w 1126166"/>
              <a:gd name="connsiteY46" fmla="*/ 613058 h 1139345"/>
              <a:gd name="connsiteX47" fmla="*/ 692433 w 1126166"/>
              <a:gd name="connsiteY47" fmla="*/ 680096 h 1139345"/>
              <a:gd name="connsiteX48" fmla="*/ 625395 w 1126166"/>
              <a:gd name="connsiteY48" fmla="*/ 612684 h 1139345"/>
              <a:gd name="connsiteX49" fmla="*/ 692682 w 1126166"/>
              <a:gd name="connsiteY49" fmla="*/ 545646 h 1139345"/>
              <a:gd name="connsiteX50" fmla="*/ 250083 w 1126166"/>
              <a:gd name="connsiteY50" fmla="*/ 473376 h 1139345"/>
              <a:gd name="connsiteX51" fmla="*/ 267030 w 1126166"/>
              <a:gd name="connsiteY51" fmla="*/ 490073 h 1139345"/>
              <a:gd name="connsiteX52" fmla="*/ 250332 w 1126166"/>
              <a:gd name="connsiteY52" fmla="*/ 507144 h 1139345"/>
              <a:gd name="connsiteX53" fmla="*/ 233511 w 1126166"/>
              <a:gd name="connsiteY53" fmla="*/ 489949 h 1139345"/>
              <a:gd name="connsiteX54" fmla="*/ 250083 w 1126166"/>
              <a:gd name="connsiteY54" fmla="*/ 473376 h 1139345"/>
              <a:gd name="connsiteX55" fmla="*/ 825885 w 1126166"/>
              <a:gd name="connsiteY55" fmla="*/ 442224 h 1139345"/>
              <a:gd name="connsiteX56" fmla="*/ 867005 w 1126166"/>
              <a:gd name="connsiteY56" fmla="*/ 484839 h 1139345"/>
              <a:gd name="connsiteX57" fmla="*/ 823767 w 1126166"/>
              <a:gd name="connsiteY57" fmla="*/ 526083 h 1139345"/>
              <a:gd name="connsiteX58" fmla="*/ 782896 w 1126166"/>
              <a:gd name="connsiteY58" fmla="*/ 483593 h 1139345"/>
              <a:gd name="connsiteX59" fmla="*/ 825885 w 1126166"/>
              <a:gd name="connsiteY59" fmla="*/ 442224 h 1139345"/>
              <a:gd name="connsiteX60" fmla="*/ 374690 w 1126166"/>
              <a:gd name="connsiteY60" fmla="*/ 438486 h 1139345"/>
              <a:gd name="connsiteX61" fmla="*/ 383662 w 1126166"/>
              <a:gd name="connsiteY61" fmla="*/ 446710 h 1139345"/>
              <a:gd name="connsiteX62" fmla="*/ 374939 w 1126166"/>
              <a:gd name="connsiteY62" fmla="*/ 455183 h 1139345"/>
              <a:gd name="connsiteX63" fmla="*/ 366590 w 1126166"/>
              <a:gd name="connsiteY63" fmla="*/ 446959 h 1139345"/>
              <a:gd name="connsiteX64" fmla="*/ 374690 w 1126166"/>
              <a:gd name="connsiteY64" fmla="*/ 438486 h 1139345"/>
              <a:gd name="connsiteX65" fmla="*/ 487955 w 1126166"/>
              <a:gd name="connsiteY65" fmla="*/ 438361 h 1139345"/>
              <a:gd name="connsiteX66" fmla="*/ 504528 w 1126166"/>
              <a:gd name="connsiteY66" fmla="*/ 455058 h 1139345"/>
              <a:gd name="connsiteX67" fmla="*/ 487706 w 1126166"/>
              <a:gd name="connsiteY67" fmla="*/ 472129 h 1139345"/>
              <a:gd name="connsiteX68" fmla="*/ 470884 w 1126166"/>
              <a:gd name="connsiteY68" fmla="*/ 455058 h 1139345"/>
              <a:gd name="connsiteX69" fmla="*/ 487955 w 1126166"/>
              <a:gd name="connsiteY69" fmla="*/ 438361 h 1139345"/>
              <a:gd name="connsiteX70" fmla="*/ 649070 w 1126166"/>
              <a:gd name="connsiteY70" fmla="*/ 411945 h 1139345"/>
              <a:gd name="connsiteX71" fmla="*/ 675237 w 1126166"/>
              <a:gd name="connsiteY71" fmla="*/ 438735 h 1139345"/>
              <a:gd name="connsiteX72" fmla="*/ 649070 w 1126166"/>
              <a:gd name="connsiteY72" fmla="*/ 464903 h 1139345"/>
              <a:gd name="connsiteX73" fmla="*/ 622778 w 1126166"/>
              <a:gd name="connsiteY73" fmla="*/ 438361 h 1139345"/>
              <a:gd name="connsiteX74" fmla="*/ 649070 w 1126166"/>
              <a:gd name="connsiteY74" fmla="*/ 411945 h 1139345"/>
              <a:gd name="connsiteX75" fmla="*/ 734425 w 1126166"/>
              <a:gd name="connsiteY75" fmla="*/ 353630 h 1139345"/>
              <a:gd name="connsiteX76" fmla="*/ 742524 w 1126166"/>
              <a:gd name="connsiteY76" fmla="*/ 362104 h 1139345"/>
              <a:gd name="connsiteX77" fmla="*/ 733553 w 1126166"/>
              <a:gd name="connsiteY77" fmla="*/ 370452 h 1139345"/>
              <a:gd name="connsiteX78" fmla="*/ 725453 w 1126166"/>
              <a:gd name="connsiteY78" fmla="*/ 361854 h 1139345"/>
              <a:gd name="connsiteX79" fmla="*/ 734425 w 1126166"/>
              <a:gd name="connsiteY79" fmla="*/ 353630 h 1139345"/>
              <a:gd name="connsiteX80" fmla="*/ 397991 w 1126166"/>
              <a:gd name="connsiteY80" fmla="*/ 327089 h 1139345"/>
              <a:gd name="connsiteX81" fmla="*/ 440730 w 1126166"/>
              <a:gd name="connsiteY81" fmla="*/ 371323 h 1139345"/>
              <a:gd name="connsiteX82" fmla="*/ 396744 w 1126166"/>
              <a:gd name="connsiteY82" fmla="*/ 413439 h 1139345"/>
              <a:gd name="connsiteX83" fmla="*/ 354254 w 1126166"/>
              <a:gd name="connsiteY83" fmla="*/ 369703 h 1139345"/>
              <a:gd name="connsiteX84" fmla="*/ 397991 w 1126166"/>
              <a:gd name="connsiteY84" fmla="*/ 327089 h 1139345"/>
              <a:gd name="connsiteX85" fmla="*/ 588885 w 1126166"/>
              <a:gd name="connsiteY85" fmla="*/ 225660 h 1139345"/>
              <a:gd name="connsiteX86" fmla="*/ 630753 w 1126166"/>
              <a:gd name="connsiteY86" fmla="*/ 267403 h 1139345"/>
              <a:gd name="connsiteX87" fmla="*/ 589259 w 1126166"/>
              <a:gd name="connsiteY87" fmla="*/ 309395 h 1139345"/>
              <a:gd name="connsiteX88" fmla="*/ 547018 w 1126166"/>
              <a:gd name="connsiteY88" fmla="*/ 268026 h 1139345"/>
              <a:gd name="connsiteX89" fmla="*/ 588885 w 1126166"/>
              <a:gd name="connsiteY89" fmla="*/ 225660 h 1139345"/>
              <a:gd name="connsiteX90" fmla="*/ 564089 w 1126166"/>
              <a:gd name="connsiteY90" fmla="*/ 198123 h 1139345"/>
              <a:gd name="connsiteX91" fmla="*/ 191644 w 1126166"/>
              <a:gd name="connsiteY91" fmla="*/ 569571 h 1139345"/>
              <a:gd name="connsiteX92" fmla="*/ 562469 w 1126166"/>
              <a:gd name="connsiteY92" fmla="*/ 941269 h 1139345"/>
              <a:gd name="connsiteX93" fmla="*/ 934790 w 1126166"/>
              <a:gd name="connsiteY93" fmla="*/ 569820 h 1139345"/>
              <a:gd name="connsiteX94" fmla="*/ 564089 w 1126166"/>
              <a:gd name="connsiteY94" fmla="*/ 198123 h 1139345"/>
              <a:gd name="connsiteX95" fmla="*/ 560600 w 1126166"/>
              <a:gd name="connsiteY95" fmla="*/ 0 h 1139345"/>
              <a:gd name="connsiteX96" fmla="*/ 590506 w 1126166"/>
              <a:gd name="connsiteY96" fmla="*/ 4112 h 1139345"/>
              <a:gd name="connsiteX97" fmla="*/ 596611 w 1126166"/>
              <a:gd name="connsiteY97" fmla="*/ 9470 h 1139345"/>
              <a:gd name="connsiteX98" fmla="*/ 590506 w 1126166"/>
              <a:gd name="connsiteY98" fmla="*/ 15077 h 1139345"/>
              <a:gd name="connsiteX99" fmla="*/ 573933 w 1126166"/>
              <a:gd name="connsiteY99" fmla="*/ 19688 h 1139345"/>
              <a:gd name="connsiteX100" fmla="*/ 573933 w 1126166"/>
              <a:gd name="connsiteY100" fmla="*/ 177687 h 1139345"/>
              <a:gd name="connsiteX101" fmla="*/ 653306 w 1126166"/>
              <a:gd name="connsiteY101" fmla="*/ 187905 h 1139345"/>
              <a:gd name="connsiteX102" fmla="*/ 669256 w 1126166"/>
              <a:gd name="connsiteY102" fmla="*/ 127845 h 1139345"/>
              <a:gd name="connsiteX103" fmla="*/ 663898 w 1126166"/>
              <a:gd name="connsiteY103" fmla="*/ 125104 h 1139345"/>
              <a:gd name="connsiteX104" fmla="*/ 639974 w 1126166"/>
              <a:gd name="connsiteY104" fmla="*/ 106912 h 1139345"/>
              <a:gd name="connsiteX105" fmla="*/ 648820 w 1126166"/>
              <a:gd name="connsiteY105" fmla="*/ 74389 h 1139345"/>
              <a:gd name="connsiteX106" fmla="*/ 678103 w 1126166"/>
              <a:gd name="connsiteY106" fmla="*/ 70651 h 1139345"/>
              <a:gd name="connsiteX107" fmla="*/ 717977 w 1126166"/>
              <a:gd name="connsiteY107" fmla="*/ 83237 h 1139345"/>
              <a:gd name="connsiteX108" fmla="*/ 730562 w 1126166"/>
              <a:gd name="connsiteY108" fmla="*/ 93205 h 1139345"/>
              <a:gd name="connsiteX109" fmla="*/ 720220 w 1126166"/>
              <a:gd name="connsiteY109" fmla="*/ 131085 h 1139345"/>
              <a:gd name="connsiteX110" fmla="*/ 688570 w 1126166"/>
              <a:gd name="connsiteY110" fmla="*/ 134574 h 1139345"/>
              <a:gd name="connsiteX111" fmla="*/ 672745 w 1126166"/>
              <a:gd name="connsiteY111" fmla="*/ 193886 h 1139345"/>
              <a:gd name="connsiteX112" fmla="*/ 711497 w 1126166"/>
              <a:gd name="connsiteY112" fmla="*/ 208216 h 1139345"/>
              <a:gd name="connsiteX113" fmla="*/ 750000 w 1126166"/>
              <a:gd name="connsiteY113" fmla="*/ 225660 h 1139345"/>
              <a:gd name="connsiteX114" fmla="*/ 828626 w 1126166"/>
              <a:gd name="connsiteY114" fmla="*/ 89591 h 1139345"/>
              <a:gd name="connsiteX115" fmla="*/ 816664 w 1126166"/>
              <a:gd name="connsiteY115" fmla="*/ 75635 h 1139345"/>
              <a:gd name="connsiteX116" fmla="*/ 814297 w 1126166"/>
              <a:gd name="connsiteY116" fmla="*/ 68409 h 1139345"/>
              <a:gd name="connsiteX117" fmla="*/ 821524 w 1126166"/>
              <a:gd name="connsiteY117" fmla="*/ 66290 h 1139345"/>
              <a:gd name="connsiteX118" fmla="*/ 870494 w 1126166"/>
              <a:gd name="connsiteY118" fmla="*/ 94576 h 1139345"/>
              <a:gd name="connsiteX119" fmla="*/ 871615 w 1126166"/>
              <a:gd name="connsiteY119" fmla="*/ 101304 h 1139345"/>
              <a:gd name="connsiteX120" fmla="*/ 865011 w 1126166"/>
              <a:gd name="connsiteY120" fmla="*/ 103298 h 1139345"/>
              <a:gd name="connsiteX121" fmla="*/ 846943 w 1126166"/>
              <a:gd name="connsiteY121" fmla="*/ 98563 h 1139345"/>
              <a:gd name="connsiteX122" fmla="*/ 767819 w 1126166"/>
              <a:gd name="connsiteY122" fmla="*/ 235504 h 1139345"/>
              <a:gd name="connsiteX123" fmla="*/ 820402 w 1126166"/>
              <a:gd name="connsiteY123" fmla="*/ 274007 h 1139345"/>
              <a:gd name="connsiteX124" fmla="*/ 862145 w 1126166"/>
              <a:gd name="connsiteY124" fmla="*/ 228526 h 1139345"/>
              <a:gd name="connsiteX125" fmla="*/ 849684 w 1126166"/>
              <a:gd name="connsiteY125" fmla="*/ 206596 h 1139345"/>
              <a:gd name="connsiteX126" fmla="*/ 846071 w 1126166"/>
              <a:gd name="connsiteY126" fmla="*/ 187905 h 1139345"/>
              <a:gd name="connsiteX127" fmla="*/ 862394 w 1126166"/>
              <a:gd name="connsiteY127" fmla="*/ 170959 h 1139345"/>
              <a:gd name="connsiteX128" fmla="*/ 877098 w 1126166"/>
              <a:gd name="connsiteY128" fmla="*/ 172205 h 1139345"/>
              <a:gd name="connsiteX129" fmla="*/ 933544 w 1126166"/>
              <a:gd name="connsiteY129" fmla="*/ 228526 h 1139345"/>
              <a:gd name="connsiteX130" fmla="*/ 908124 w 1126166"/>
              <a:gd name="connsiteY130" fmla="*/ 254943 h 1139345"/>
              <a:gd name="connsiteX131" fmla="*/ 892175 w 1126166"/>
              <a:gd name="connsiteY131" fmla="*/ 249834 h 1139345"/>
              <a:gd name="connsiteX132" fmla="*/ 877471 w 1126166"/>
              <a:gd name="connsiteY132" fmla="*/ 241610 h 1139345"/>
              <a:gd name="connsiteX133" fmla="*/ 835355 w 1126166"/>
              <a:gd name="connsiteY133" fmla="*/ 287589 h 1139345"/>
              <a:gd name="connsiteX134" fmla="*/ 878344 w 1126166"/>
              <a:gd name="connsiteY134" fmla="*/ 336435 h 1139345"/>
              <a:gd name="connsiteX135" fmla="*/ 1008058 w 1126166"/>
              <a:gd name="connsiteY135" fmla="*/ 245597 h 1139345"/>
              <a:gd name="connsiteX136" fmla="*/ 1002326 w 1126166"/>
              <a:gd name="connsiteY136" fmla="*/ 230645 h 1139345"/>
              <a:gd name="connsiteX137" fmla="*/ 1002949 w 1126166"/>
              <a:gd name="connsiteY137" fmla="*/ 221175 h 1139345"/>
              <a:gd name="connsiteX138" fmla="*/ 1012544 w 1126166"/>
              <a:gd name="connsiteY138" fmla="*/ 223667 h 1139345"/>
              <a:gd name="connsiteX139" fmla="*/ 1042075 w 1126166"/>
              <a:gd name="connsiteY139" fmla="*/ 266406 h 1139345"/>
              <a:gd name="connsiteX140" fmla="*/ 1041452 w 1126166"/>
              <a:gd name="connsiteY140" fmla="*/ 275129 h 1139345"/>
              <a:gd name="connsiteX141" fmla="*/ 1032356 w 1126166"/>
              <a:gd name="connsiteY141" fmla="*/ 272886 h 1139345"/>
              <a:gd name="connsiteX142" fmla="*/ 1019771 w 1126166"/>
              <a:gd name="connsiteY142" fmla="*/ 262170 h 1139345"/>
              <a:gd name="connsiteX143" fmla="*/ 890057 w 1126166"/>
              <a:gd name="connsiteY143" fmla="*/ 353007 h 1139345"/>
              <a:gd name="connsiteX144" fmla="*/ 921457 w 1126166"/>
              <a:gd name="connsiteY144" fmla="*/ 410076 h 1139345"/>
              <a:gd name="connsiteX145" fmla="*/ 977530 w 1126166"/>
              <a:gd name="connsiteY145" fmla="*/ 386900 h 1139345"/>
              <a:gd name="connsiteX146" fmla="*/ 977156 w 1126166"/>
              <a:gd name="connsiteY146" fmla="*/ 353381 h 1139345"/>
              <a:gd name="connsiteX147" fmla="*/ 1010799 w 1126166"/>
              <a:gd name="connsiteY147" fmla="*/ 338304 h 1139345"/>
              <a:gd name="connsiteX148" fmla="*/ 1042698 w 1126166"/>
              <a:gd name="connsiteY148" fmla="*/ 390513 h 1139345"/>
              <a:gd name="connsiteX149" fmla="*/ 1042573 w 1126166"/>
              <a:gd name="connsiteY149" fmla="*/ 418799 h 1139345"/>
              <a:gd name="connsiteX150" fmla="*/ 1011921 w 1126166"/>
              <a:gd name="connsiteY150" fmla="*/ 432132 h 1139345"/>
              <a:gd name="connsiteX151" fmla="*/ 986875 w 1126166"/>
              <a:gd name="connsiteY151" fmla="*/ 405092 h 1139345"/>
              <a:gd name="connsiteX152" fmla="*/ 929183 w 1126166"/>
              <a:gd name="connsiteY152" fmla="*/ 429016 h 1139345"/>
              <a:gd name="connsiteX153" fmla="*/ 947375 w 1126166"/>
              <a:gd name="connsiteY153" fmla="*/ 491568 h 1139345"/>
              <a:gd name="connsiteX154" fmla="*/ 1103381 w 1126166"/>
              <a:gd name="connsiteY154" fmla="*/ 464030 h 1139345"/>
              <a:gd name="connsiteX155" fmla="*/ 1104502 w 1126166"/>
              <a:gd name="connsiteY155" fmla="*/ 447084 h 1139345"/>
              <a:gd name="connsiteX156" fmla="*/ 1109113 w 1126166"/>
              <a:gd name="connsiteY156" fmla="*/ 439733 h 1139345"/>
              <a:gd name="connsiteX157" fmla="*/ 1115966 w 1126166"/>
              <a:gd name="connsiteY157" fmla="*/ 445215 h 1139345"/>
              <a:gd name="connsiteX158" fmla="*/ 1125062 w 1126166"/>
              <a:gd name="connsiteY158" fmla="*/ 498172 h 1139345"/>
              <a:gd name="connsiteX159" fmla="*/ 1120701 w 1126166"/>
              <a:gd name="connsiteY159" fmla="*/ 505026 h 1139345"/>
              <a:gd name="connsiteX160" fmla="*/ 1114097 w 1126166"/>
              <a:gd name="connsiteY160" fmla="*/ 500166 h 1139345"/>
              <a:gd name="connsiteX161" fmla="*/ 1106621 w 1126166"/>
              <a:gd name="connsiteY161" fmla="*/ 484217 h 1139345"/>
              <a:gd name="connsiteX162" fmla="*/ 950864 w 1126166"/>
              <a:gd name="connsiteY162" fmla="*/ 511630 h 1139345"/>
              <a:gd name="connsiteX163" fmla="*/ 955101 w 1126166"/>
              <a:gd name="connsiteY163" fmla="*/ 576674 h 1139345"/>
              <a:gd name="connsiteX164" fmla="*/ 1017279 w 1126166"/>
              <a:gd name="connsiteY164" fmla="*/ 579415 h 1139345"/>
              <a:gd name="connsiteX165" fmla="*/ 1021764 w 1126166"/>
              <a:gd name="connsiteY165" fmla="*/ 564213 h 1139345"/>
              <a:gd name="connsiteX166" fmla="*/ 1032231 w 1126166"/>
              <a:gd name="connsiteY166" fmla="*/ 545398 h 1139345"/>
              <a:gd name="connsiteX167" fmla="*/ 1064753 w 1126166"/>
              <a:gd name="connsiteY167" fmla="*/ 546768 h 1139345"/>
              <a:gd name="connsiteX168" fmla="*/ 1076093 w 1126166"/>
              <a:gd name="connsiteY168" fmla="*/ 587390 h 1139345"/>
              <a:gd name="connsiteX169" fmla="*/ 1067744 w 1126166"/>
              <a:gd name="connsiteY169" fmla="*/ 625893 h 1139345"/>
              <a:gd name="connsiteX170" fmla="*/ 1060891 w 1126166"/>
              <a:gd name="connsiteY170" fmla="*/ 636235 h 1139345"/>
              <a:gd name="connsiteX171" fmla="*/ 1028119 w 1126166"/>
              <a:gd name="connsiteY171" fmla="*/ 634615 h 1139345"/>
              <a:gd name="connsiteX172" fmla="*/ 1017902 w 1126166"/>
              <a:gd name="connsiteY172" fmla="*/ 608323 h 1139345"/>
              <a:gd name="connsiteX173" fmla="*/ 1016531 w 1126166"/>
              <a:gd name="connsiteY173" fmla="*/ 599726 h 1139345"/>
              <a:gd name="connsiteX174" fmla="*/ 953979 w 1126166"/>
              <a:gd name="connsiteY174" fmla="*/ 596860 h 1139345"/>
              <a:gd name="connsiteX175" fmla="*/ 944136 w 1126166"/>
              <a:gd name="connsiteY175" fmla="*/ 661157 h 1139345"/>
              <a:gd name="connsiteX176" fmla="*/ 977281 w 1126166"/>
              <a:gd name="connsiteY176" fmla="*/ 670128 h 1139345"/>
              <a:gd name="connsiteX177" fmla="*/ 1091294 w 1126166"/>
              <a:gd name="connsiteY177" fmla="*/ 700656 h 1139345"/>
              <a:gd name="connsiteX178" fmla="*/ 1100141 w 1126166"/>
              <a:gd name="connsiteY178" fmla="*/ 696669 h 1139345"/>
              <a:gd name="connsiteX179" fmla="*/ 1106870 w 1126166"/>
              <a:gd name="connsiteY179" fmla="*/ 685579 h 1139345"/>
              <a:gd name="connsiteX180" fmla="*/ 1113100 w 1126166"/>
              <a:gd name="connsiteY180" fmla="*/ 682838 h 1139345"/>
              <a:gd name="connsiteX181" fmla="*/ 1116340 w 1126166"/>
              <a:gd name="connsiteY181" fmla="*/ 688071 h 1139345"/>
              <a:gd name="connsiteX182" fmla="*/ 1113973 w 1126166"/>
              <a:gd name="connsiteY182" fmla="*/ 715111 h 1139345"/>
              <a:gd name="connsiteX183" fmla="*/ 1103256 w 1126166"/>
              <a:gd name="connsiteY183" fmla="*/ 741278 h 1139345"/>
              <a:gd name="connsiteX184" fmla="*/ 1095531 w 1126166"/>
              <a:gd name="connsiteY184" fmla="*/ 746386 h 1139345"/>
              <a:gd name="connsiteX185" fmla="*/ 1091793 w 1126166"/>
              <a:gd name="connsiteY185" fmla="*/ 737789 h 1139345"/>
              <a:gd name="connsiteX186" fmla="*/ 1091668 w 1126166"/>
              <a:gd name="connsiteY186" fmla="*/ 721590 h 1139345"/>
              <a:gd name="connsiteX187" fmla="*/ 939276 w 1126166"/>
              <a:gd name="connsiteY187" fmla="*/ 680719 h 1139345"/>
              <a:gd name="connsiteX188" fmla="*/ 915601 w 1126166"/>
              <a:gd name="connsiteY188" fmla="*/ 741402 h 1139345"/>
              <a:gd name="connsiteX189" fmla="*/ 970427 w 1126166"/>
              <a:gd name="connsiteY189" fmla="*/ 769937 h 1139345"/>
              <a:gd name="connsiteX190" fmla="*/ 987747 w 1126166"/>
              <a:gd name="connsiteY190" fmla="*/ 752368 h 1139345"/>
              <a:gd name="connsiteX191" fmla="*/ 998837 w 1126166"/>
              <a:gd name="connsiteY191" fmla="*/ 745514 h 1139345"/>
              <a:gd name="connsiteX192" fmla="*/ 1028119 w 1126166"/>
              <a:gd name="connsiteY192" fmla="*/ 761837 h 1139345"/>
              <a:gd name="connsiteX193" fmla="*/ 989866 w 1126166"/>
              <a:gd name="connsiteY193" fmla="*/ 838595 h 1139345"/>
              <a:gd name="connsiteX194" fmla="*/ 956845 w 1126166"/>
              <a:gd name="connsiteY194" fmla="*/ 821773 h 1139345"/>
              <a:gd name="connsiteX195" fmla="*/ 957344 w 1126166"/>
              <a:gd name="connsiteY195" fmla="*/ 805075 h 1139345"/>
              <a:gd name="connsiteX196" fmla="*/ 961580 w 1126166"/>
              <a:gd name="connsiteY196" fmla="*/ 788254 h 1139345"/>
              <a:gd name="connsiteX197" fmla="*/ 906131 w 1126166"/>
              <a:gd name="connsiteY197" fmla="*/ 759345 h 1139345"/>
              <a:gd name="connsiteX198" fmla="*/ 869995 w 1126166"/>
              <a:gd name="connsiteY198" fmla="*/ 813424 h 1139345"/>
              <a:gd name="connsiteX199" fmla="*/ 991112 w 1126166"/>
              <a:gd name="connsiteY199" fmla="*/ 915102 h 1139345"/>
              <a:gd name="connsiteX200" fmla="*/ 1006313 w 1126166"/>
              <a:gd name="connsiteY200" fmla="*/ 904760 h 1139345"/>
              <a:gd name="connsiteX201" fmla="*/ 1013665 w 1126166"/>
              <a:gd name="connsiteY201" fmla="*/ 904511 h 1139345"/>
              <a:gd name="connsiteX202" fmla="*/ 1014288 w 1126166"/>
              <a:gd name="connsiteY202" fmla="*/ 911240 h 1139345"/>
              <a:gd name="connsiteX203" fmla="*/ 977903 w 1126166"/>
              <a:gd name="connsiteY203" fmla="*/ 954478 h 1139345"/>
              <a:gd name="connsiteX204" fmla="*/ 971175 w 1126166"/>
              <a:gd name="connsiteY204" fmla="*/ 954602 h 1139345"/>
              <a:gd name="connsiteX205" fmla="*/ 970303 w 1126166"/>
              <a:gd name="connsiteY205" fmla="*/ 947873 h 1139345"/>
              <a:gd name="connsiteX206" fmla="*/ 977903 w 1126166"/>
              <a:gd name="connsiteY206" fmla="*/ 930553 h 1139345"/>
              <a:gd name="connsiteX207" fmla="*/ 856787 w 1126166"/>
              <a:gd name="connsiteY207" fmla="*/ 828875 h 1139345"/>
              <a:gd name="connsiteX208" fmla="*/ 809811 w 1126166"/>
              <a:gd name="connsiteY208" fmla="*/ 873858 h 1139345"/>
              <a:gd name="connsiteX209" fmla="*/ 847691 w 1126166"/>
              <a:gd name="connsiteY209" fmla="*/ 923201 h 1139345"/>
              <a:gd name="connsiteX210" fmla="*/ 867005 w 1126166"/>
              <a:gd name="connsiteY210" fmla="*/ 915476 h 1139345"/>
              <a:gd name="connsiteX211" fmla="*/ 886567 w 1126166"/>
              <a:gd name="connsiteY211" fmla="*/ 913233 h 1139345"/>
              <a:gd name="connsiteX212" fmla="*/ 904013 w 1126166"/>
              <a:gd name="connsiteY212" fmla="*/ 934914 h 1139345"/>
              <a:gd name="connsiteX213" fmla="*/ 901520 w 1126166"/>
              <a:gd name="connsiteY213" fmla="*/ 944509 h 1139345"/>
              <a:gd name="connsiteX214" fmla="*/ 836726 w 1126166"/>
              <a:gd name="connsiteY214" fmla="*/ 992981 h 1139345"/>
              <a:gd name="connsiteX215" fmla="*/ 813674 w 1126166"/>
              <a:gd name="connsiteY215" fmla="*/ 963075 h 1139345"/>
              <a:gd name="connsiteX216" fmla="*/ 830620 w 1126166"/>
              <a:gd name="connsiteY216" fmla="*/ 934416 h 1139345"/>
              <a:gd name="connsiteX217" fmla="*/ 793612 w 1126166"/>
              <a:gd name="connsiteY217" fmla="*/ 886069 h 1139345"/>
              <a:gd name="connsiteX218" fmla="*/ 738038 w 1126166"/>
              <a:gd name="connsiteY218" fmla="*/ 919837 h 1139345"/>
              <a:gd name="connsiteX219" fmla="*/ 804951 w 1126166"/>
              <a:gd name="connsiteY219" fmla="*/ 1063258 h 1139345"/>
              <a:gd name="connsiteX220" fmla="*/ 822895 w 1126166"/>
              <a:gd name="connsiteY220" fmla="*/ 1060143 h 1139345"/>
              <a:gd name="connsiteX221" fmla="*/ 829623 w 1126166"/>
              <a:gd name="connsiteY221" fmla="*/ 1062884 h 1139345"/>
              <a:gd name="connsiteX222" fmla="*/ 827380 w 1126166"/>
              <a:gd name="connsiteY222" fmla="*/ 1069862 h 1139345"/>
              <a:gd name="connsiteX223" fmla="*/ 785139 w 1126166"/>
              <a:gd name="connsiteY223" fmla="*/ 1092291 h 1139345"/>
              <a:gd name="connsiteX224" fmla="*/ 775295 w 1126166"/>
              <a:gd name="connsiteY224" fmla="*/ 1093413 h 1139345"/>
              <a:gd name="connsiteX225" fmla="*/ 771432 w 1126166"/>
              <a:gd name="connsiteY225" fmla="*/ 1085188 h 1139345"/>
              <a:gd name="connsiteX226" fmla="*/ 786385 w 1126166"/>
              <a:gd name="connsiteY226" fmla="*/ 1071482 h 1139345"/>
              <a:gd name="connsiteX227" fmla="*/ 719597 w 1126166"/>
              <a:gd name="connsiteY227" fmla="*/ 928310 h 1139345"/>
              <a:gd name="connsiteX228" fmla="*/ 657917 w 1126166"/>
              <a:gd name="connsiteY228" fmla="*/ 949244 h 1139345"/>
              <a:gd name="connsiteX229" fmla="*/ 671125 w 1126166"/>
              <a:gd name="connsiteY229" fmla="*/ 1009179 h 1139345"/>
              <a:gd name="connsiteX230" fmla="*/ 699411 w 1126166"/>
              <a:gd name="connsiteY230" fmla="*/ 1012543 h 1139345"/>
              <a:gd name="connsiteX231" fmla="*/ 705267 w 1126166"/>
              <a:gd name="connsiteY231" fmla="*/ 1014413 h 1139345"/>
              <a:gd name="connsiteX232" fmla="*/ 713117 w 1126166"/>
              <a:gd name="connsiteY232" fmla="*/ 1049925 h 1139345"/>
              <a:gd name="connsiteX233" fmla="*/ 660534 w 1126166"/>
              <a:gd name="connsiteY233" fmla="*/ 1072105 h 1139345"/>
              <a:gd name="connsiteX234" fmla="*/ 631251 w 1126166"/>
              <a:gd name="connsiteY234" fmla="*/ 1068491 h 1139345"/>
              <a:gd name="connsiteX235" fmla="*/ 623152 w 1126166"/>
              <a:gd name="connsiteY235" fmla="*/ 1032356 h 1139345"/>
              <a:gd name="connsiteX236" fmla="*/ 651063 w 1126166"/>
              <a:gd name="connsiteY236" fmla="*/ 1013167 h 1139345"/>
              <a:gd name="connsiteX237" fmla="*/ 637855 w 1126166"/>
              <a:gd name="connsiteY237" fmla="*/ 953730 h 1139345"/>
              <a:gd name="connsiteX238" fmla="*/ 573808 w 1126166"/>
              <a:gd name="connsiteY238" fmla="*/ 960583 h 1139345"/>
              <a:gd name="connsiteX239" fmla="*/ 573808 w 1126166"/>
              <a:gd name="connsiteY239" fmla="*/ 1119081 h 1139345"/>
              <a:gd name="connsiteX240" fmla="*/ 591004 w 1126166"/>
              <a:gd name="connsiteY240" fmla="*/ 1123941 h 1139345"/>
              <a:gd name="connsiteX241" fmla="*/ 596611 w 1126166"/>
              <a:gd name="connsiteY241" fmla="*/ 1129174 h 1139345"/>
              <a:gd name="connsiteX242" fmla="*/ 591128 w 1126166"/>
              <a:gd name="connsiteY242" fmla="*/ 1134532 h 1139345"/>
              <a:gd name="connsiteX243" fmla="*/ 535056 w 1126166"/>
              <a:gd name="connsiteY243" fmla="*/ 1134532 h 1139345"/>
              <a:gd name="connsiteX244" fmla="*/ 530072 w 1126166"/>
              <a:gd name="connsiteY244" fmla="*/ 1129050 h 1139345"/>
              <a:gd name="connsiteX245" fmla="*/ 534932 w 1126166"/>
              <a:gd name="connsiteY245" fmla="*/ 1124190 h 1139345"/>
              <a:gd name="connsiteX246" fmla="*/ 552999 w 1126166"/>
              <a:gd name="connsiteY246" fmla="*/ 1119704 h 1139345"/>
              <a:gd name="connsiteX247" fmla="*/ 552999 w 1126166"/>
              <a:gd name="connsiteY247" fmla="*/ 961829 h 1139345"/>
              <a:gd name="connsiteX248" fmla="*/ 472753 w 1126166"/>
              <a:gd name="connsiteY248" fmla="*/ 951487 h 1139345"/>
              <a:gd name="connsiteX249" fmla="*/ 456929 w 1126166"/>
              <a:gd name="connsiteY249" fmla="*/ 1011297 h 1139345"/>
              <a:gd name="connsiteX250" fmla="*/ 470760 w 1126166"/>
              <a:gd name="connsiteY250" fmla="*/ 1018774 h 1139345"/>
              <a:gd name="connsiteX251" fmla="*/ 489201 w 1126166"/>
              <a:gd name="connsiteY251" fmla="*/ 1036842 h 1139345"/>
              <a:gd name="connsiteX252" fmla="*/ 482099 w 1126166"/>
              <a:gd name="connsiteY252" fmla="*/ 1062635 h 1139345"/>
              <a:gd name="connsiteX253" fmla="*/ 457801 w 1126166"/>
              <a:gd name="connsiteY253" fmla="*/ 1068990 h 1139345"/>
              <a:gd name="connsiteX254" fmla="*/ 403348 w 1126166"/>
              <a:gd name="connsiteY254" fmla="*/ 1052791 h 1139345"/>
              <a:gd name="connsiteX255" fmla="*/ 391884 w 1126166"/>
              <a:gd name="connsiteY255" fmla="*/ 1041577 h 1139345"/>
              <a:gd name="connsiteX256" fmla="*/ 399984 w 1126166"/>
              <a:gd name="connsiteY256" fmla="*/ 1010425 h 1139345"/>
              <a:gd name="connsiteX257" fmla="*/ 417927 w 1126166"/>
              <a:gd name="connsiteY257" fmla="*/ 1006064 h 1139345"/>
              <a:gd name="connsiteX258" fmla="*/ 437365 w 1126166"/>
              <a:gd name="connsiteY258" fmla="*/ 1005939 h 1139345"/>
              <a:gd name="connsiteX259" fmla="*/ 453190 w 1126166"/>
              <a:gd name="connsiteY259" fmla="*/ 946503 h 1139345"/>
              <a:gd name="connsiteX260" fmla="*/ 375935 w 1126166"/>
              <a:gd name="connsiteY260" fmla="*/ 914604 h 1139345"/>
              <a:gd name="connsiteX261" fmla="*/ 297185 w 1126166"/>
              <a:gd name="connsiteY261" fmla="*/ 1051047 h 1139345"/>
              <a:gd name="connsiteX262" fmla="*/ 310517 w 1126166"/>
              <a:gd name="connsiteY262" fmla="*/ 1065251 h 1139345"/>
              <a:gd name="connsiteX263" fmla="*/ 311763 w 1126166"/>
              <a:gd name="connsiteY263" fmla="*/ 1071357 h 1139345"/>
              <a:gd name="connsiteX264" fmla="*/ 305907 w 1126166"/>
              <a:gd name="connsiteY264" fmla="*/ 1073476 h 1139345"/>
              <a:gd name="connsiteX265" fmla="*/ 292699 w 1126166"/>
              <a:gd name="connsiteY265" fmla="*/ 1070485 h 1139345"/>
              <a:gd name="connsiteX266" fmla="*/ 257809 w 1126166"/>
              <a:gd name="connsiteY266" fmla="*/ 1047308 h 1139345"/>
              <a:gd name="connsiteX267" fmla="*/ 254569 w 1126166"/>
              <a:gd name="connsiteY267" fmla="*/ 1038462 h 1139345"/>
              <a:gd name="connsiteX268" fmla="*/ 263665 w 1126166"/>
              <a:gd name="connsiteY268" fmla="*/ 1036842 h 1139345"/>
              <a:gd name="connsiteX269" fmla="*/ 279491 w 1126166"/>
              <a:gd name="connsiteY269" fmla="*/ 1041078 h 1139345"/>
              <a:gd name="connsiteX270" fmla="*/ 358739 w 1126166"/>
              <a:gd name="connsiteY270" fmla="*/ 903887 h 1139345"/>
              <a:gd name="connsiteX271" fmla="*/ 306281 w 1126166"/>
              <a:gd name="connsiteY271" fmla="*/ 865384 h 1139345"/>
              <a:gd name="connsiteX272" fmla="*/ 264288 w 1126166"/>
              <a:gd name="connsiteY272" fmla="*/ 911115 h 1139345"/>
              <a:gd name="connsiteX273" fmla="*/ 276874 w 1126166"/>
              <a:gd name="connsiteY273" fmla="*/ 932921 h 1139345"/>
              <a:gd name="connsiteX274" fmla="*/ 280363 w 1126166"/>
              <a:gd name="connsiteY274" fmla="*/ 952733 h 1139345"/>
              <a:gd name="connsiteX275" fmla="*/ 264787 w 1126166"/>
              <a:gd name="connsiteY275" fmla="*/ 968433 h 1139345"/>
              <a:gd name="connsiteX276" fmla="*/ 248837 w 1126166"/>
              <a:gd name="connsiteY276" fmla="*/ 967062 h 1139345"/>
              <a:gd name="connsiteX277" fmla="*/ 192890 w 1126166"/>
              <a:gd name="connsiteY277" fmla="*/ 910990 h 1139345"/>
              <a:gd name="connsiteX278" fmla="*/ 217562 w 1126166"/>
              <a:gd name="connsiteY278" fmla="*/ 884823 h 1139345"/>
              <a:gd name="connsiteX279" fmla="*/ 250084 w 1126166"/>
              <a:gd name="connsiteY279" fmla="*/ 896536 h 1139345"/>
              <a:gd name="connsiteX280" fmla="*/ 291203 w 1126166"/>
              <a:gd name="connsiteY280" fmla="*/ 851678 h 1139345"/>
              <a:gd name="connsiteX281" fmla="*/ 248214 w 1126166"/>
              <a:gd name="connsiteY281" fmla="*/ 802708 h 1139345"/>
              <a:gd name="connsiteX282" fmla="*/ 118500 w 1126166"/>
              <a:gd name="connsiteY282" fmla="*/ 893545 h 1139345"/>
              <a:gd name="connsiteX283" fmla="*/ 124357 w 1126166"/>
              <a:gd name="connsiteY283" fmla="*/ 910616 h 1139345"/>
              <a:gd name="connsiteX284" fmla="*/ 123235 w 1126166"/>
              <a:gd name="connsiteY284" fmla="*/ 918217 h 1139345"/>
              <a:gd name="connsiteX285" fmla="*/ 115261 w 1126166"/>
              <a:gd name="connsiteY285" fmla="*/ 916598 h 1139345"/>
              <a:gd name="connsiteX286" fmla="*/ 83735 w 1126166"/>
              <a:gd name="connsiteY286" fmla="*/ 870992 h 1139345"/>
              <a:gd name="connsiteX287" fmla="*/ 85231 w 1126166"/>
              <a:gd name="connsiteY287" fmla="*/ 864388 h 1139345"/>
              <a:gd name="connsiteX288" fmla="*/ 91960 w 1126166"/>
              <a:gd name="connsiteY288" fmla="*/ 865135 h 1139345"/>
              <a:gd name="connsiteX289" fmla="*/ 106787 w 1126166"/>
              <a:gd name="connsiteY289" fmla="*/ 876973 h 1139345"/>
              <a:gd name="connsiteX290" fmla="*/ 236501 w 1126166"/>
              <a:gd name="connsiteY290" fmla="*/ 786136 h 1139345"/>
              <a:gd name="connsiteX291" fmla="*/ 205226 w 1126166"/>
              <a:gd name="connsiteY291" fmla="*/ 729191 h 1139345"/>
              <a:gd name="connsiteX292" fmla="*/ 148904 w 1126166"/>
              <a:gd name="connsiteY292" fmla="*/ 752492 h 1139345"/>
              <a:gd name="connsiteX293" fmla="*/ 149278 w 1126166"/>
              <a:gd name="connsiteY293" fmla="*/ 785886 h 1139345"/>
              <a:gd name="connsiteX294" fmla="*/ 114762 w 1126166"/>
              <a:gd name="connsiteY294" fmla="*/ 800714 h 1139345"/>
              <a:gd name="connsiteX295" fmla="*/ 83611 w 1126166"/>
              <a:gd name="connsiteY295" fmla="*/ 748754 h 1139345"/>
              <a:gd name="connsiteX296" fmla="*/ 83735 w 1126166"/>
              <a:gd name="connsiteY296" fmla="*/ 721091 h 1139345"/>
              <a:gd name="connsiteX297" fmla="*/ 114513 w 1126166"/>
              <a:gd name="connsiteY297" fmla="*/ 708133 h 1139345"/>
              <a:gd name="connsiteX298" fmla="*/ 135322 w 1126166"/>
              <a:gd name="connsiteY298" fmla="*/ 728319 h 1139345"/>
              <a:gd name="connsiteX299" fmla="*/ 139434 w 1126166"/>
              <a:gd name="connsiteY299" fmla="*/ 734673 h 1139345"/>
              <a:gd name="connsiteX300" fmla="*/ 197500 w 1126166"/>
              <a:gd name="connsiteY300" fmla="*/ 710625 h 1139345"/>
              <a:gd name="connsiteX301" fmla="*/ 179183 w 1126166"/>
              <a:gd name="connsiteY301" fmla="*/ 648073 h 1139345"/>
              <a:gd name="connsiteX302" fmla="*/ 23177 w 1126166"/>
              <a:gd name="connsiteY302" fmla="*/ 675611 h 1139345"/>
              <a:gd name="connsiteX303" fmla="*/ 21059 w 1126166"/>
              <a:gd name="connsiteY303" fmla="*/ 694800 h 1139345"/>
              <a:gd name="connsiteX304" fmla="*/ 17196 w 1126166"/>
              <a:gd name="connsiteY304" fmla="*/ 699660 h 1139345"/>
              <a:gd name="connsiteX305" fmla="*/ 11215 w 1126166"/>
              <a:gd name="connsiteY305" fmla="*/ 696295 h 1139345"/>
              <a:gd name="connsiteX306" fmla="*/ 1371 w 1126166"/>
              <a:gd name="connsiteY306" fmla="*/ 639973 h 1139345"/>
              <a:gd name="connsiteX307" fmla="*/ 5359 w 1126166"/>
              <a:gd name="connsiteY307" fmla="*/ 635114 h 1139345"/>
              <a:gd name="connsiteX308" fmla="*/ 11215 w 1126166"/>
              <a:gd name="connsiteY308" fmla="*/ 638478 h 1139345"/>
              <a:gd name="connsiteX309" fmla="*/ 19688 w 1126166"/>
              <a:gd name="connsiteY309" fmla="*/ 655549 h 1139345"/>
              <a:gd name="connsiteX310" fmla="*/ 175569 w 1126166"/>
              <a:gd name="connsiteY310" fmla="*/ 628136 h 1139345"/>
              <a:gd name="connsiteX311" fmla="*/ 171333 w 1126166"/>
              <a:gd name="connsiteY311" fmla="*/ 563217 h 1139345"/>
              <a:gd name="connsiteX312" fmla="*/ 108657 w 1126166"/>
              <a:gd name="connsiteY312" fmla="*/ 560475 h 1139345"/>
              <a:gd name="connsiteX313" fmla="*/ 105541 w 1126166"/>
              <a:gd name="connsiteY313" fmla="*/ 572063 h 1139345"/>
              <a:gd name="connsiteX314" fmla="*/ 95573 w 1126166"/>
              <a:gd name="connsiteY314" fmla="*/ 592499 h 1139345"/>
              <a:gd name="connsiteX315" fmla="*/ 59936 w 1126166"/>
              <a:gd name="connsiteY315" fmla="*/ 591253 h 1139345"/>
              <a:gd name="connsiteX316" fmla="*/ 49967 w 1126166"/>
              <a:gd name="connsiteY316" fmla="*/ 556363 h 1139345"/>
              <a:gd name="connsiteX317" fmla="*/ 56945 w 1126166"/>
              <a:gd name="connsiteY317" fmla="*/ 516988 h 1139345"/>
              <a:gd name="connsiteX318" fmla="*/ 65045 w 1126166"/>
              <a:gd name="connsiteY318" fmla="*/ 503780 h 1139345"/>
              <a:gd name="connsiteX319" fmla="*/ 98190 w 1126166"/>
              <a:gd name="connsiteY319" fmla="*/ 505649 h 1139345"/>
              <a:gd name="connsiteX320" fmla="*/ 108158 w 1126166"/>
              <a:gd name="connsiteY320" fmla="*/ 531442 h 1139345"/>
              <a:gd name="connsiteX321" fmla="*/ 109529 w 1126166"/>
              <a:gd name="connsiteY321" fmla="*/ 540040 h 1139345"/>
              <a:gd name="connsiteX322" fmla="*/ 172205 w 1126166"/>
              <a:gd name="connsiteY322" fmla="*/ 542906 h 1139345"/>
              <a:gd name="connsiteX323" fmla="*/ 182174 w 1126166"/>
              <a:gd name="connsiteY323" fmla="*/ 478485 h 1139345"/>
              <a:gd name="connsiteX324" fmla="*/ 29283 w 1126166"/>
              <a:gd name="connsiteY324" fmla="*/ 437490 h 1139345"/>
              <a:gd name="connsiteX325" fmla="*/ 19564 w 1126166"/>
              <a:gd name="connsiteY325" fmla="*/ 453564 h 1139345"/>
              <a:gd name="connsiteX326" fmla="*/ 13583 w 1126166"/>
              <a:gd name="connsiteY326" fmla="*/ 456804 h 1139345"/>
              <a:gd name="connsiteX327" fmla="*/ 9845 w 1126166"/>
              <a:gd name="connsiteY327" fmla="*/ 451321 h 1139345"/>
              <a:gd name="connsiteX328" fmla="*/ 24174 w 1126166"/>
              <a:gd name="connsiteY328" fmla="*/ 396744 h 1139345"/>
              <a:gd name="connsiteX329" fmla="*/ 30778 w 1126166"/>
              <a:gd name="connsiteY329" fmla="*/ 393628 h 1139345"/>
              <a:gd name="connsiteX330" fmla="*/ 34267 w 1126166"/>
              <a:gd name="connsiteY330" fmla="*/ 399485 h 1139345"/>
              <a:gd name="connsiteX331" fmla="*/ 34392 w 1126166"/>
              <a:gd name="connsiteY331" fmla="*/ 417927 h 1139345"/>
              <a:gd name="connsiteX332" fmla="*/ 187532 w 1126166"/>
              <a:gd name="connsiteY332" fmla="*/ 458548 h 1139345"/>
              <a:gd name="connsiteX333" fmla="*/ 211082 w 1126166"/>
              <a:gd name="connsiteY333" fmla="*/ 397865 h 1139345"/>
              <a:gd name="connsiteX334" fmla="*/ 156630 w 1126166"/>
              <a:gd name="connsiteY334" fmla="*/ 369455 h 1139345"/>
              <a:gd name="connsiteX335" fmla="*/ 134948 w 1126166"/>
              <a:gd name="connsiteY335" fmla="*/ 389641 h 1139345"/>
              <a:gd name="connsiteX336" fmla="*/ 117753 w 1126166"/>
              <a:gd name="connsiteY336" fmla="*/ 395996 h 1139345"/>
              <a:gd name="connsiteX337" fmla="*/ 98439 w 1126166"/>
              <a:gd name="connsiteY337" fmla="*/ 375810 h 1139345"/>
              <a:gd name="connsiteX338" fmla="*/ 132331 w 1126166"/>
              <a:gd name="connsiteY338" fmla="*/ 303539 h 1139345"/>
              <a:gd name="connsiteX339" fmla="*/ 159495 w 1126166"/>
              <a:gd name="connsiteY339" fmla="*/ 299053 h 1139345"/>
              <a:gd name="connsiteX340" fmla="*/ 170087 w 1126166"/>
              <a:gd name="connsiteY340" fmla="*/ 325345 h 1139345"/>
              <a:gd name="connsiteX341" fmla="*/ 165601 w 1126166"/>
              <a:gd name="connsiteY341" fmla="*/ 351262 h 1139345"/>
              <a:gd name="connsiteX342" fmla="*/ 220427 w 1126166"/>
              <a:gd name="connsiteY342" fmla="*/ 379922 h 1139345"/>
              <a:gd name="connsiteX343" fmla="*/ 256687 w 1126166"/>
              <a:gd name="connsiteY343" fmla="*/ 325718 h 1139345"/>
              <a:gd name="connsiteX344" fmla="*/ 135322 w 1126166"/>
              <a:gd name="connsiteY344" fmla="*/ 223916 h 1139345"/>
              <a:gd name="connsiteX345" fmla="*/ 121242 w 1126166"/>
              <a:gd name="connsiteY345" fmla="*/ 233760 h 1139345"/>
              <a:gd name="connsiteX346" fmla="*/ 112519 w 1126166"/>
              <a:gd name="connsiteY346" fmla="*/ 234881 h 1139345"/>
              <a:gd name="connsiteX347" fmla="*/ 112270 w 1126166"/>
              <a:gd name="connsiteY347" fmla="*/ 226657 h 1139345"/>
              <a:gd name="connsiteX348" fmla="*/ 147284 w 1126166"/>
              <a:gd name="connsiteY348" fmla="*/ 185164 h 1139345"/>
              <a:gd name="connsiteX349" fmla="*/ 155383 w 1126166"/>
              <a:gd name="connsiteY349" fmla="*/ 184292 h 1139345"/>
              <a:gd name="connsiteX350" fmla="*/ 155508 w 1126166"/>
              <a:gd name="connsiteY350" fmla="*/ 192391 h 1139345"/>
              <a:gd name="connsiteX351" fmla="*/ 148281 w 1126166"/>
              <a:gd name="connsiteY351" fmla="*/ 208340 h 1139345"/>
              <a:gd name="connsiteX352" fmla="*/ 269647 w 1126166"/>
              <a:gd name="connsiteY352" fmla="*/ 310143 h 1139345"/>
              <a:gd name="connsiteX353" fmla="*/ 316623 w 1126166"/>
              <a:gd name="connsiteY353" fmla="*/ 265160 h 1139345"/>
              <a:gd name="connsiteX354" fmla="*/ 278992 w 1126166"/>
              <a:gd name="connsiteY354" fmla="*/ 216066 h 1139345"/>
              <a:gd name="connsiteX355" fmla="*/ 254694 w 1126166"/>
              <a:gd name="connsiteY355" fmla="*/ 224788 h 1139345"/>
              <a:gd name="connsiteX356" fmla="*/ 237997 w 1126166"/>
              <a:gd name="connsiteY356" fmla="*/ 225536 h 1139345"/>
              <a:gd name="connsiteX357" fmla="*/ 222172 w 1126166"/>
              <a:gd name="connsiteY357" fmla="*/ 204602 h 1139345"/>
              <a:gd name="connsiteX358" fmla="*/ 233386 w 1126166"/>
              <a:gd name="connsiteY358" fmla="*/ 179307 h 1139345"/>
              <a:gd name="connsiteX359" fmla="*/ 290082 w 1126166"/>
              <a:gd name="connsiteY359" fmla="*/ 145788 h 1139345"/>
              <a:gd name="connsiteX360" fmla="*/ 312511 w 1126166"/>
              <a:gd name="connsiteY360" fmla="*/ 175694 h 1139345"/>
              <a:gd name="connsiteX361" fmla="*/ 295565 w 1126166"/>
              <a:gd name="connsiteY361" fmla="*/ 204353 h 1139345"/>
              <a:gd name="connsiteX362" fmla="*/ 332572 w 1126166"/>
              <a:gd name="connsiteY362" fmla="*/ 252700 h 1139345"/>
              <a:gd name="connsiteX363" fmla="*/ 388146 w 1126166"/>
              <a:gd name="connsiteY363" fmla="*/ 218807 h 1139345"/>
              <a:gd name="connsiteX364" fmla="*/ 321233 w 1126166"/>
              <a:gd name="connsiteY364" fmla="*/ 75386 h 1139345"/>
              <a:gd name="connsiteX365" fmla="*/ 303165 w 1126166"/>
              <a:gd name="connsiteY365" fmla="*/ 78502 h 1139345"/>
              <a:gd name="connsiteX366" fmla="*/ 296437 w 1126166"/>
              <a:gd name="connsiteY366" fmla="*/ 75760 h 1139345"/>
              <a:gd name="connsiteX367" fmla="*/ 298680 w 1126166"/>
              <a:gd name="connsiteY367" fmla="*/ 68782 h 1139345"/>
              <a:gd name="connsiteX368" fmla="*/ 340921 w 1126166"/>
              <a:gd name="connsiteY368" fmla="*/ 46353 h 1139345"/>
              <a:gd name="connsiteX369" fmla="*/ 350765 w 1126166"/>
              <a:gd name="connsiteY369" fmla="*/ 45232 h 1139345"/>
              <a:gd name="connsiteX370" fmla="*/ 354503 w 1126166"/>
              <a:gd name="connsiteY370" fmla="*/ 53456 h 1139345"/>
              <a:gd name="connsiteX371" fmla="*/ 339675 w 1126166"/>
              <a:gd name="connsiteY371" fmla="*/ 67038 h 1139345"/>
              <a:gd name="connsiteX372" fmla="*/ 406463 w 1126166"/>
              <a:gd name="connsiteY372" fmla="*/ 210209 h 1139345"/>
              <a:gd name="connsiteX373" fmla="*/ 468143 w 1126166"/>
              <a:gd name="connsiteY373" fmla="*/ 189275 h 1139345"/>
              <a:gd name="connsiteX374" fmla="*/ 454810 w 1126166"/>
              <a:gd name="connsiteY374" fmla="*/ 129341 h 1139345"/>
              <a:gd name="connsiteX375" fmla="*/ 426774 w 1126166"/>
              <a:gd name="connsiteY375" fmla="*/ 126225 h 1139345"/>
              <a:gd name="connsiteX376" fmla="*/ 421416 w 1126166"/>
              <a:gd name="connsiteY376" fmla="*/ 124605 h 1139345"/>
              <a:gd name="connsiteX377" fmla="*/ 413316 w 1126166"/>
              <a:gd name="connsiteY377" fmla="*/ 87971 h 1139345"/>
              <a:gd name="connsiteX378" fmla="*/ 456306 w 1126166"/>
              <a:gd name="connsiteY378" fmla="*/ 67411 h 1139345"/>
              <a:gd name="connsiteX379" fmla="*/ 493812 w 1126166"/>
              <a:gd name="connsiteY379" fmla="*/ 69530 h 1139345"/>
              <a:gd name="connsiteX380" fmla="*/ 502036 w 1126166"/>
              <a:gd name="connsiteY380" fmla="*/ 106912 h 1139345"/>
              <a:gd name="connsiteX381" fmla="*/ 474747 w 1126166"/>
              <a:gd name="connsiteY381" fmla="*/ 125353 h 1139345"/>
              <a:gd name="connsiteX382" fmla="*/ 487955 w 1126166"/>
              <a:gd name="connsiteY382" fmla="*/ 184790 h 1139345"/>
              <a:gd name="connsiteX383" fmla="*/ 552501 w 1126166"/>
              <a:gd name="connsiteY383" fmla="*/ 177812 h 1139345"/>
              <a:gd name="connsiteX384" fmla="*/ 552501 w 1126166"/>
              <a:gd name="connsiteY384" fmla="*/ 19438 h 1139345"/>
              <a:gd name="connsiteX385" fmla="*/ 534807 w 1126166"/>
              <a:gd name="connsiteY385" fmla="*/ 14454 h 1139345"/>
              <a:gd name="connsiteX386" fmla="*/ 529822 w 1126166"/>
              <a:gd name="connsiteY386" fmla="*/ 8972 h 1139345"/>
              <a:gd name="connsiteX387" fmla="*/ 534682 w 1126166"/>
              <a:gd name="connsiteY387" fmla="*/ 4237 h 1139345"/>
              <a:gd name="connsiteX388" fmla="*/ 560600 w 1126166"/>
              <a:gd name="connsiteY388" fmla="*/ 0 h 1139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126166" h="1139345">
                <a:moveTo>
                  <a:pt x="547641" y="853297"/>
                </a:moveTo>
                <a:cubicBezTo>
                  <a:pt x="552251" y="853297"/>
                  <a:pt x="555740" y="856911"/>
                  <a:pt x="555865" y="861521"/>
                </a:cubicBezTo>
                <a:cubicBezTo>
                  <a:pt x="555865" y="866256"/>
                  <a:pt x="552625" y="869869"/>
                  <a:pt x="547890" y="869994"/>
                </a:cubicBezTo>
                <a:cubicBezTo>
                  <a:pt x="542906" y="870119"/>
                  <a:pt x="539168" y="866505"/>
                  <a:pt x="539292" y="861521"/>
                </a:cubicBezTo>
                <a:cubicBezTo>
                  <a:pt x="539417" y="856786"/>
                  <a:pt x="542906" y="853297"/>
                  <a:pt x="547641" y="853297"/>
                </a:cubicBezTo>
                <a:close/>
                <a:moveTo>
                  <a:pt x="742649" y="809062"/>
                </a:moveTo>
                <a:cubicBezTo>
                  <a:pt x="756979" y="809062"/>
                  <a:pt x="768691" y="820650"/>
                  <a:pt x="768816" y="835105"/>
                </a:cubicBezTo>
                <a:cubicBezTo>
                  <a:pt x="768941" y="849933"/>
                  <a:pt x="757477" y="861521"/>
                  <a:pt x="742774" y="861645"/>
                </a:cubicBezTo>
                <a:cubicBezTo>
                  <a:pt x="727821" y="861770"/>
                  <a:pt x="716357" y="850431"/>
                  <a:pt x="716357" y="835478"/>
                </a:cubicBezTo>
                <a:cubicBezTo>
                  <a:pt x="716357" y="820650"/>
                  <a:pt x="727945" y="809062"/>
                  <a:pt x="742649" y="809062"/>
                </a:cubicBezTo>
                <a:close/>
                <a:moveTo>
                  <a:pt x="398987" y="792988"/>
                </a:moveTo>
                <a:cubicBezTo>
                  <a:pt x="415310" y="792988"/>
                  <a:pt x="428768" y="806445"/>
                  <a:pt x="428893" y="823018"/>
                </a:cubicBezTo>
                <a:cubicBezTo>
                  <a:pt x="428893" y="839964"/>
                  <a:pt x="415933" y="852923"/>
                  <a:pt x="399112" y="852923"/>
                </a:cubicBezTo>
                <a:cubicBezTo>
                  <a:pt x="382415" y="852923"/>
                  <a:pt x="368957" y="839715"/>
                  <a:pt x="368957" y="823142"/>
                </a:cubicBezTo>
                <a:cubicBezTo>
                  <a:pt x="368957" y="806819"/>
                  <a:pt x="382539" y="792988"/>
                  <a:pt x="398987" y="792988"/>
                </a:cubicBezTo>
                <a:close/>
                <a:moveTo>
                  <a:pt x="631251" y="750249"/>
                </a:moveTo>
                <a:cubicBezTo>
                  <a:pt x="640471" y="750373"/>
                  <a:pt x="647823" y="757725"/>
                  <a:pt x="647823" y="766821"/>
                </a:cubicBezTo>
                <a:cubicBezTo>
                  <a:pt x="647948" y="776042"/>
                  <a:pt x="640098" y="783892"/>
                  <a:pt x="630877" y="783892"/>
                </a:cubicBezTo>
                <a:cubicBezTo>
                  <a:pt x="621407" y="783892"/>
                  <a:pt x="614055" y="776291"/>
                  <a:pt x="614180" y="766821"/>
                </a:cubicBezTo>
                <a:cubicBezTo>
                  <a:pt x="614180" y="757226"/>
                  <a:pt x="621532" y="750124"/>
                  <a:pt x="631251" y="750249"/>
                </a:cubicBezTo>
                <a:close/>
                <a:moveTo>
                  <a:pt x="295690" y="715110"/>
                </a:moveTo>
                <a:cubicBezTo>
                  <a:pt x="300425" y="715110"/>
                  <a:pt x="304039" y="718474"/>
                  <a:pt x="304163" y="723209"/>
                </a:cubicBezTo>
                <a:cubicBezTo>
                  <a:pt x="304287" y="728069"/>
                  <a:pt x="301048" y="731557"/>
                  <a:pt x="296313" y="731807"/>
                </a:cubicBezTo>
                <a:cubicBezTo>
                  <a:pt x="291328" y="732056"/>
                  <a:pt x="287590" y="728567"/>
                  <a:pt x="287590" y="723459"/>
                </a:cubicBezTo>
                <a:cubicBezTo>
                  <a:pt x="287590" y="718724"/>
                  <a:pt x="291079" y="715234"/>
                  <a:pt x="295690" y="715110"/>
                </a:cubicBezTo>
                <a:close/>
                <a:moveTo>
                  <a:pt x="824514" y="672744"/>
                </a:moveTo>
                <a:cubicBezTo>
                  <a:pt x="839467" y="672495"/>
                  <a:pt x="851180" y="683959"/>
                  <a:pt x="851180" y="698786"/>
                </a:cubicBezTo>
                <a:cubicBezTo>
                  <a:pt x="851304" y="713490"/>
                  <a:pt x="839591" y="725452"/>
                  <a:pt x="825012" y="725452"/>
                </a:cubicBezTo>
                <a:cubicBezTo>
                  <a:pt x="810808" y="725452"/>
                  <a:pt x="798845" y="713739"/>
                  <a:pt x="798596" y="699534"/>
                </a:cubicBezTo>
                <a:cubicBezTo>
                  <a:pt x="798472" y="684706"/>
                  <a:pt x="809686" y="672993"/>
                  <a:pt x="824514" y="672744"/>
                </a:cubicBezTo>
                <a:close/>
                <a:moveTo>
                  <a:pt x="504652" y="612684"/>
                </a:moveTo>
                <a:cubicBezTo>
                  <a:pt x="528451" y="612809"/>
                  <a:pt x="547516" y="632123"/>
                  <a:pt x="547640" y="655923"/>
                </a:cubicBezTo>
                <a:cubicBezTo>
                  <a:pt x="547640" y="679598"/>
                  <a:pt x="528326" y="699036"/>
                  <a:pt x="504652" y="699161"/>
                </a:cubicBezTo>
                <a:cubicBezTo>
                  <a:pt x="481226" y="699285"/>
                  <a:pt x="461414" y="679722"/>
                  <a:pt x="461165" y="656172"/>
                </a:cubicBezTo>
                <a:cubicBezTo>
                  <a:pt x="460915" y="632372"/>
                  <a:pt x="480728" y="612560"/>
                  <a:pt x="504652" y="612684"/>
                </a:cubicBezTo>
                <a:close/>
                <a:moveTo>
                  <a:pt x="356870" y="603339"/>
                </a:moveTo>
                <a:cubicBezTo>
                  <a:pt x="371699" y="603215"/>
                  <a:pt x="383536" y="614803"/>
                  <a:pt x="383660" y="629381"/>
                </a:cubicBezTo>
                <a:cubicBezTo>
                  <a:pt x="383785" y="644085"/>
                  <a:pt x="372072" y="655798"/>
                  <a:pt x="357369" y="655798"/>
                </a:cubicBezTo>
                <a:cubicBezTo>
                  <a:pt x="342416" y="655798"/>
                  <a:pt x="331077" y="644459"/>
                  <a:pt x="331077" y="629506"/>
                </a:cubicBezTo>
                <a:cubicBezTo>
                  <a:pt x="331077" y="614927"/>
                  <a:pt x="342416" y="603464"/>
                  <a:pt x="356870" y="603339"/>
                </a:cubicBezTo>
                <a:close/>
                <a:moveTo>
                  <a:pt x="882331" y="561223"/>
                </a:moveTo>
                <a:cubicBezTo>
                  <a:pt x="886941" y="561223"/>
                  <a:pt x="891053" y="565584"/>
                  <a:pt x="890804" y="570070"/>
                </a:cubicBezTo>
                <a:cubicBezTo>
                  <a:pt x="890554" y="574431"/>
                  <a:pt x="886567" y="578294"/>
                  <a:pt x="882206" y="578294"/>
                </a:cubicBezTo>
                <a:cubicBezTo>
                  <a:pt x="877596" y="578294"/>
                  <a:pt x="873484" y="573933"/>
                  <a:pt x="873733" y="569447"/>
                </a:cubicBezTo>
                <a:cubicBezTo>
                  <a:pt x="873982" y="564961"/>
                  <a:pt x="878094" y="561098"/>
                  <a:pt x="882331" y="561223"/>
                </a:cubicBezTo>
                <a:close/>
                <a:moveTo>
                  <a:pt x="692682" y="545646"/>
                </a:moveTo>
                <a:cubicBezTo>
                  <a:pt x="729939" y="545771"/>
                  <a:pt x="759969" y="575926"/>
                  <a:pt x="759969" y="613058"/>
                </a:cubicBezTo>
                <a:cubicBezTo>
                  <a:pt x="759845" y="650066"/>
                  <a:pt x="729441" y="680220"/>
                  <a:pt x="692433" y="680096"/>
                </a:cubicBezTo>
                <a:cubicBezTo>
                  <a:pt x="655176" y="679971"/>
                  <a:pt x="625395" y="650066"/>
                  <a:pt x="625395" y="612684"/>
                </a:cubicBezTo>
                <a:cubicBezTo>
                  <a:pt x="625395" y="575303"/>
                  <a:pt x="655301" y="545522"/>
                  <a:pt x="692682" y="545646"/>
                </a:cubicBezTo>
                <a:close/>
                <a:moveTo>
                  <a:pt x="250083" y="473376"/>
                </a:moveTo>
                <a:cubicBezTo>
                  <a:pt x="259553" y="473127"/>
                  <a:pt x="267030" y="480479"/>
                  <a:pt x="267030" y="490073"/>
                </a:cubicBezTo>
                <a:cubicBezTo>
                  <a:pt x="267030" y="499544"/>
                  <a:pt x="259678" y="507144"/>
                  <a:pt x="250332" y="507144"/>
                </a:cubicBezTo>
                <a:cubicBezTo>
                  <a:pt x="241112" y="507144"/>
                  <a:pt x="233386" y="499169"/>
                  <a:pt x="233511" y="489949"/>
                </a:cubicBezTo>
                <a:cubicBezTo>
                  <a:pt x="233635" y="480853"/>
                  <a:pt x="240987" y="473501"/>
                  <a:pt x="250083" y="473376"/>
                </a:cubicBezTo>
                <a:close/>
                <a:moveTo>
                  <a:pt x="825885" y="442224"/>
                </a:moveTo>
                <a:cubicBezTo>
                  <a:pt x="849186" y="442722"/>
                  <a:pt x="867503" y="461787"/>
                  <a:pt x="867005" y="484839"/>
                </a:cubicBezTo>
                <a:cubicBezTo>
                  <a:pt x="866630" y="508140"/>
                  <a:pt x="847192" y="526582"/>
                  <a:pt x="823767" y="526083"/>
                </a:cubicBezTo>
                <a:cubicBezTo>
                  <a:pt x="801213" y="525585"/>
                  <a:pt x="782522" y="506271"/>
                  <a:pt x="782896" y="483593"/>
                </a:cubicBezTo>
                <a:cubicBezTo>
                  <a:pt x="783394" y="460167"/>
                  <a:pt x="802459" y="441726"/>
                  <a:pt x="825885" y="442224"/>
                </a:cubicBezTo>
                <a:close/>
                <a:moveTo>
                  <a:pt x="374690" y="438486"/>
                </a:moveTo>
                <a:cubicBezTo>
                  <a:pt x="379674" y="438237"/>
                  <a:pt x="383662" y="441975"/>
                  <a:pt x="383662" y="446710"/>
                </a:cubicBezTo>
                <a:cubicBezTo>
                  <a:pt x="383662" y="451445"/>
                  <a:pt x="379674" y="455308"/>
                  <a:pt x="374939" y="455183"/>
                </a:cubicBezTo>
                <a:cubicBezTo>
                  <a:pt x="370453" y="455059"/>
                  <a:pt x="366715" y="451320"/>
                  <a:pt x="366590" y="446959"/>
                </a:cubicBezTo>
                <a:cubicBezTo>
                  <a:pt x="366590" y="442598"/>
                  <a:pt x="370204" y="438735"/>
                  <a:pt x="374690" y="438486"/>
                </a:cubicBezTo>
                <a:close/>
                <a:moveTo>
                  <a:pt x="487955" y="438361"/>
                </a:moveTo>
                <a:cubicBezTo>
                  <a:pt x="497051" y="438486"/>
                  <a:pt x="504528" y="445962"/>
                  <a:pt x="504528" y="455058"/>
                </a:cubicBezTo>
                <a:cubicBezTo>
                  <a:pt x="504652" y="464279"/>
                  <a:pt x="496927" y="472129"/>
                  <a:pt x="487706" y="472129"/>
                </a:cubicBezTo>
                <a:cubicBezTo>
                  <a:pt x="478485" y="472129"/>
                  <a:pt x="470884" y="464528"/>
                  <a:pt x="470884" y="455058"/>
                </a:cubicBezTo>
                <a:cubicBezTo>
                  <a:pt x="470884" y="445588"/>
                  <a:pt x="478485" y="438112"/>
                  <a:pt x="487955" y="438361"/>
                </a:cubicBezTo>
                <a:close/>
                <a:moveTo>
                  <a:pt x="649070" y="411945"/>
                </a:moveTo>
                <a:cubicBezTo>
                  <a:pt x="663649" y="412070"/>
                  <a:pt x="675362" y="424032"/>
                  <a:pt x="675237" y="438735"/>
                </a:cubicBezTo>
                <a:cubicBezTo>
                  <a:pt x="675112" y="452940"/>
                  <a:pt x="663400" y="464778"/>
                  <a:pt x="649070" y="464903"/>
                </a:cubicBezTo>
                <a:cubicBezTo>
                  <a:pt x="634741" y="465027"/>
                  <a:pt x="622778" y="453065"/>
                  <a:pt x="622778" y="438361"/>
                </a:cubicBezTo>
                <a:cubicBezTo>
                  <a:pt x="622778" y="423658"/>
                  <a:pt x="634616" y="411821"/>
                  <a:pt x="649070" y="411945"/>
                </a:cubicBezTo>
                <a:close/>
                <a:moveTo>
                  <a:pt x="734425" y="353630"/>
                </a:moveTo>
                <a:cubicBezTo>
                  <a:pt x="739035" y="353755"/>
                  <a:pt x="742649" y="357618"/>
                  <a:pt x="742524" y="362104"/>
                </a:cubicBezTo>
                <a:cubicBezTo>
                  <a:pt x="742400" y="366714"/>
                  <a:pt x="738163" y="370701"/>
                  <a:pt x="733553" y="370452"/>
                </a:cubicBezTo>
                <a:cubicBezTo>
                  <a:pt x="729191" y="370203"/>
                  <a:pt x="725453" y="366215"/>
                  <a:pt x="725453" y="361854"/>
                </a:cubicBezTo>
                <a:cubicBezTo>
                  <a:pt x="725578" y="357119"/>
                  <a:pt x="729815" y="353256"/>
                  <a:pt x="734425" y="353630"/>
                </a:cubicBezTo>
                <a:close/>
                <a:moveTo>
                  <a:pt x="397991" y="327089"/>
                </a:moveTo>
                <a:cubicBezTo>
                  <a:pt x="421915" y="327462"/>
                  <a:pt x="441727" y="348022"/>
                  <a:pt x="440730" y="371323"/>
                </a:cubicBezTo>
                <a:cubicBezTo>
                  <a:pt x="439858" y="395247"/>
                  <a:pt x="420170" y="414063"/>
                  <a:pt x="396744" y="413439"/>
                </a:cubicBezTo>
                <a:cubicBezTo>
                  <a:pt x="372820" y="412816"/>
                  <a:pt x="353631" y="392880"/>
                  <a:pt x="354254" y="369703"/>
                </a:cubicBezTo>
                <a:cubicBezTo>
                  <a:pt x="355002" y="345779"/>
                  <a:pt x="374565" y="326714"/>
                  <a:pt x="397991" y="327089"/>
                </a:cubicBezTo>
                <a:close/>
                <a:moveTo>
                  <a:pt x="588885" y="225660"/>
                </a:moveTo>
                <a:cubicBezTo>
                  <a:pt x="612187" y="225784"/>
                  <a:pt x="630628" y="244102"/>
                  <a:pt x="630753" y="267403"/>
                </a:cubicBezTo>
                <a:cubicBezTo>
                  <a:pt x="630877" y="290828"/>
                  <a:pt x="612560" y="309395"/>
                  <a:pt x="589259" y="309395"/>
                </a:cubicBezTo>
                <a:cubicBezTo>
                  <a:pt x="565833" y="309519"/>
                  <a:pt x="547143" y="291202"/>
                  <a:pt x="547018" y="268026"/>
                </a:cubicBezTo>
                <a:cubicBezTo>
                  <a:pt x="546893" y="244226"/>
                  <a:pt x="565335" y="225660"/>
                  <a:pt x="588885" y="225660"/>
                </a:cubicBezTo>
                <a:close/>
                <a:moveTo>
                  <a:pt x="564089" y="198123"/>
                </a:moveTo>
                <a:cubicBezTo>
                  <a:pt x="358117" y="197998"/>
                  <a:pt x="191644" y="364097"/>
                  <a:pt x="191644" y="569571"/>
                </a:cubicBezTo>
                <a:cubicBezTo>
                  <a:pt x="191768" y="774921"/>
                  <a:pt x="357618" y="941269"/>
                  <a:pt x="562469" y="941269"/>
                </a:cubicBezTo>
                <a:cubicBezTo>
                  <a:pt x="768816" y="941269"/>
                  <a:pt x="934790" y="775669"/>
                  <a:pt x="934790" y="569820"/>
                </a:cubicBezTo>
                <a:cubicBezTo>
                  <a:pt x="934790" y="364471"/>
                  <a:pt x="769065" y="198247"/>
                  <a:pt x="564089" y="198123"/>
                </a:cubicBezTo>
                <a:close/>
                <a:moveTo>
                  <a:pt x="560600" y="0"/>
                </a:moveTo>
                <a:cubicBezTo>
                  <a:pt x="570569" y="0"/>
                  <a:pt x="580662" y="2243"/>
                  <a:pt x="590506" y="4112"/>
                </a:cubicBezTo>
                <a:cubicBezTo>
                  <a:pt x="592873" y="4610"/>
                  <a:pt x="594617" y="7601"/>
                  <a:pt x="596611" y="9470"/>
                </a:cubicBezTo>
                <a:cubicBezTo>
                  <a:pt x="594617" y="11339"/>
                  <a:pt x="592998" y="14080"/>
                  <a:pt x="590506" y="15077"/>
                </a:cubicBezTo>
                <a:cubicBezTo>
                  <a:pt x="585272" y="17071"/>
                  <a:pt x="579790" y="18193"/>
                  <a:pt x="573933" y="19688"/>
                </a:cubicBezTo>
                <a:cubicBezTo>
                  <a:pt x="573933" y="72147"/>
                  <a:pt x="573933" y="124979"/>
                  <a:pt x="573933" y="177687"/>
                </a:cubicBezTo>
                <a:cubicBezTo>
                  <a:pt x="599975" y="181052"/>
                  <a:pt x="626143" y="184416"/>
                  <a:pt x="653306" y="187905"/>
                </a:cubicBezTo>
                <a:cubicBezTo>
                  <a:pt x="658415" y="168591"/>
                  <a:pt x="663773" y="148530"/>
                  <a:pt x="669256" y="127845"/>
                </a:cubicBezTo>
                <a:cubicBezTo>
                  <a:pt x="667387" y="126973"/>
                  <a:pt x="665393" y="126350"/>
                  <a:pt x="663898" y="125104"/>
                </a:cubicBezTo>
                <a:cubicBezTo>
                  <a:pt x="655798" y="119123"/>
                  <a:pt x="646453" y="114263"/>
                  <a:pt x="639974" y="106912"/>
                </a:cubicBezTo>
                <a:cubicBezTo>
                  <a:pt x="628884" y="94451"/>
                  <a:pt x="632996" y="79623"/>
                  <a:pt x="648820" y="74389"/>
                </a:cubicBezTo>
                <a:cubicBezTo>
                  <a:pt x="658041" y="71399"/>
                  <a:pt x="668384" y="70277"/>
                  <a:pt x="678103" y="70651"/>
                </a:cubicBezTo>
                <a:cubicBezTo>
                  <a:pt x="692308" y="71150"/>
                  <a:pt x="705765" y="75635"/>
                  <a:pt x="717977" y="83237"/>
                </a:cubicBezTo>
                <a:cubicBezTo>
                  <a:pt x="722463" y="86102"/>
                  <a:pt x="726948" y="89467"/>
                  <a:pt x="730562" y="93205"/>
                </a:cubicBezTo>
                <a:cubicBezTo>
                  <a:pt x="745514" y="108656"/>
                  <a:pt x="741153" y="125727"/>
                  <a:pt x="720220" y="131085"/>
                </a:cubicBezTo>
                <a:cubicBezTo>
                  <a:pt x="710625" y="133577"/>
                  <a:pt x="700283" y="133328"/>
                  <a:pt x="688570" y="134574"/>
                </a:cubicBezTo>
                <a:cubicBezTo>
                  <a:pt x="683710" y="152891"/>
                  <a:pt x="678352" y="173202"/>
                  <a:pt x="672745" y="193886"/>
                </a:cubicBezTo>
                <a:cubicBezTo>
                  <a:pt x="685704" y="198621"/>
                  <a:pt x="698787" y="202982"/>
                  <a:pt x="711497" y="208216"/>
                </a:cubicBezTo>
                <a:cubicBezTo>
                  <a:pt x="724331" y="213449"/>
                  <a:pt x="736792" y="219680"/>
                  <a:pt x="750000" y="225660"/>
                </a:cubicBezTo>
                <a:cubicBezTo>
                  <a:pt x="776292" y="180179"/>
                  <a:pt x="802833" y="134325"/>
                  <a:pt x="828626" y="89591"/>
                </a:cubicBezTo>
                <a:cubicBezTo>
                  <a:pt x="824390" y="84732"/>
                  <a:pt x="820278" y="80495"/>
                  <a:pt x="816664" y="75635"/>
                </a:cubicBezTo>
                <a:cubicBezTo>
                  <a:pt x="815169" y="73642"/>
                  <a:pt x="815044" y="70776"/>
                  <a:pt x="814297" y="68409"/>
                </a:cubicBezTo>
                <a:cubicBezTo>
                  <a:pt x="816664" y="67661"/>
                  <a:pt x="819281" y="65916"/>
                  <a:pt x="821524" y="66290"/>
                </a:cubicBezTo>
                <a:cubicBezTo>
                  <a:pt x="841211" y="69654"/>
                  <a:pt x="857535" y="79374"/>
                  <a:pt x="870494" y="94576"/>
                </a:cubicBezTo>
                <a:cubicBezTo>
                  <a:pt x="871864" y="96196"/>
                  <a:pt x="872487" y="99809"/>
                  <a:pt x="871615" y="101304"/>
                </a:cubicBezTo>
                <a:cubicBezTo>
                  <a:pt x="870618" y="102799"/>
                  <a:pt x="867129" y="103672"/>
                  <a:pt x="865011" y="103298"/>
                </a:cubicBezTo>
                <a:cubicBezTo>
                  <a:pt x="859155" y="102176"/>
                  <a:pt x="853423" y="100307"/>
                  <a:pt x="846943" y="98563"/>
                </a:cubicBezTo>
                <a:cubicBezTo>
                  <a:pt x="820652" y="144169"/>
                  <a:pt x="794111" y="190023"/>
                  <a:pt x="767819" y="235504"/>
                </a:cubicBezTo>
                <a:cubicBezTo>
                  <a:pt x="785264" y="248339"/>
                  <a:pt x="802459" y="260924"/>
                  <a:pt x="820402" y="274007"/>
                </a:cubicBezTo>
                <a:cubicBezTo>
                  <a:pt x="834109" y="259179"/>
                  <a:pt x="848314" y="243604"/>
                  <a:pt x="862145" y="228526"/>
                </a:cubicBezTo>
                <a:cubicBezTo>
                  <a:pt x="857659" y="220925"/>
                  <a:pt x="852800" y="214197"/>
                  <a:pt x="849684" y="206596"/>
                </a:cubicBezTo>
                <a:cubicBezTo>
                  <a:pt x="847317" y="200864"/>
                  <a:pt x="846196" y="194260"/>
                  <a:pt x="846071" y="187905"/>
                </a:cubicBezTo>
                <a:cubicBezTo>
                  <a:pt x="845946" y="178310"/>
                  <a:pt x="852800" y="171457"/>
                  <a:pt x="862394" y="170959"/>
                </a:cubicBezTo>
                <a:cubicBezTo>
                  <a:pt x="867254" y="170709"/>
                  <a:pt x="872612" y="170709"/>
                  <a:pt x="877098" y="172205"/>
                </a:cubicBezTo>
                <a:cubicBezTo>
                  <a:pt x="905134" y="181550"/>
                  <a:pt x="925320" y="199493"/>
                  <a:pt x="933544" y="228526"/>
                </a:cubicBezTo>
                <a:cubicBezTo>
                  <a:pt x="938528" y="246345"/>
                  <a:pt x="926441" y="258556"/>
                  <a:pt x="908124" y="254943"/>
                </a:cubicBezTo>
                <a:cubicBezTo>
                  <a:pt x="902642" y="253821"/>
                  <a:pt x="897284" y="252077"/>
                  <a:pt x="892175" y="249834"/>
                </a:cubicBezTo>
                <a:cubicBezTo>
                  <a:pt x="887315" y="247716"/>
                  <a:pt x="882705" y="244725"/>
                  <a:pt x="877471" y="241610"/>
                </a:cubicBezTo>
                <a:cubicBezTo>
                  <a:pt x="863391" y="256936"/>
                  <a:pt x="849186" y="272512"/>
                  <a:pt x="835355" y="287589"/>
                </a:cubicBezTo>
                <a:cubicBezTo>
                  <a:pt x="849809" y="304037"/>
                  <a:pt x="863890" y="319987"/>
                  <a:pt x="878344" y="336435"/>
                </a:cubicBezTo>
                <a:cubicBezTo>
                  <a:pt x="921208" y="306405"/>
                  <a:pt x="964446" y="276126"/>
                  <a:pt x="1008058" y="245597"/>
                </a:cubicBezTo>
                <a:cubicBezTo>
                  <a:pt x="1006064" y="240489"/>
                  <a:pt x="1003572" y="235753"/>
                  <a:pt x="1002326" y="230645"/>
                </a:cubicBezTo>
                <a:cubicBezTo>
                  <a:pt x="1001578" y="227779"/>
                  <a:pt x="1002700" y="224290"/>
                  <a:pt x="1002949" y="221175"/>
                </a:cubicBezTo>
                <a:cubicBezTo>
                  <a:pt x="1006189" y="221922"/>
                  <a:pt x="1010176" y="221798"/>
                  <a:pt x="1012544" y="223667"/>
                </a:cubicBezTo>
                <a:cubicBezTo>
                  <a:pt x="1026749" y="234881"/>
                  <a:pt x="1036842" y="249086"/>
                  <a:pt x="1042075" y="266406"/>
                </a:cubicBezTo>
                <a:cubicBezTo>
                  <a:pt x="1042823" y="269023"/>
                  <a:pt x="1041701" y="272263"/>
                  <a:pt x="1041452" y="275129"/>
                </a:cubicBezTo>
                <a:cubicBezTo>
                  <a:pt x="1038462" y="274506"/>
                  <a:pt x="1034848" y="274506"/>
                  <a:pt x="1032356" y="272886"/>
                </a:cubicBezTo>
                <a:cubicBezTo>
                  <a:pt x="1027870" y="269896"/>
                  <a:pt x="1024132" y="266033"/>
                  <a:pt x="1019771" y="262170"/>
                </a:cubicBezTo>
                <a:cubicBezTo>
                  <a:pt x="976533" y="292449"/>
                  <a:pt x="933045" y="322853"/>
                  <a:pt x="890057" y="353007"/>
                </a:cubicBezTo>
                <a:cubicBezTo>
                  <a:pt x="900523" y="372072"/>
                  <a:pt x="910741" y="390762"/>
                  <a:pt x="921457" y="410076"/>
                </a:cubicBezTo>
                <a:cubicBezTo>
                  <a:pt x="940273" y="402351"/>
                  <a:pt x="959711" y="394252"/>
                  <a:pt x="977530" y="386900"/>
                </a:cubicBezTo>
                <a:cubicBezTo>
                  <a:pt x="977281" y="375062"/>
                  <a:pt x="975910" y="363973"/>
                  <a:pt x="977156" y="353381"/>
                </a:cubicBezTo>
                <a:cubicBezTo>
                  <a:pt x="979399" y="334441"/>
                  <a:pt x="994975" y="327588"/>
                  <a:pt x="1010799" y="338304"/>
                </a:cubicBezTo>
                <a:cubicBezTo>
                  <a:pt x="1029241" y="350764"/>
                  <a:pt x="1038711" y="369331"/>
                  <a:pt x="1042698" y="390513"/>
                </a:cubicBezTo>
                <a:cubicBezTo>
                  <a:pt x="1044443" y="399610"/>
                  <a:pt x="1044318" y="409703"/>
                  <a:pt x="1042573" y="418799"/>
                </a:cubicBezTo>
                <a:cubicBezTo>
                  <a:pt x="1039458" y="434375"/>
                  <a:pt x="1026126" y="439608"/>
                  <a:pt x="1011921" y="432132"/>
                </a:cubicBezTo>
                <a:cubicBezTo>
                  <a:pt x="1003821" y="427770"/>
                  <a:pt x="997467" y="421042"/>
                  <a:pt x="986875" y="405092"/>
                </a:cubicBezTo>
                <a:cubicBezTo>
                  <a:pt x="967561" y="413067"/>
                  <a:pt x="948123" y="421166"/>
                  <a:pt x="929183" y="429016"/>
                </a:cubicBezTo>
                <a:cubicBezTo>
                  <a:pt x="935288" y="449826"/>
                  <a:pt x="941145" y="470261"/>
                  <a:pt x="947375" y="491568"/>
                </a:cubicBezTo>
                <a:cubicBezTo>
                  <a:pt x="998962" y="482472"/>
                  <a:pt x="1051171" y="473251"/>
                  <a:pt x="1103381" y="464030"/>
                </a:cubicBezTo>
                <a:cubicBezTo>
                  <a:pt x="1103755" y="458174"/>
                  <a:pt x="1103505" y="452567"/>
                  <a:pt x="1104502" y="447084"/>
                </a:cubicBezTo>
                <a:cubicBezTo>
                  <a:pt x="1105001" y="444468"/>
                  <a:pt x="1107493" y="442100"/>
                  <a:pt x="1109113" y="439733"/>
                </a:cubicBezTo>
                <a:cubicBezTo>
                  <a:pt x="1111480" y="441477"/>
                  <a:pt x="1114720" y="442848"/>
                  <a:pt x="1115966" y="445215"/>
                </a:cubicBezTo>
                <a:cubicBezTo>
                  <a:pt x="1124564" y="461788"/>
                  <a:pt x="1128177" y="479481"/>
                  <a:pt x="1125062" y="498172"/>
                </a:cubicBezTo>
                <a:cubicBezTo>
                  <a:pt x="1124689" y="500665"/>
                  <a:pt x="1122196" y="502783"/>
                  <a:pt x="1120701" y="505026"/>
                </a:cubicBezTo>
                <a:cubicBezTo>
                  <a:pt x="1118458" y="503406"/>
                  <a:pt x="1115468" y="502285"/>
                  <a:pt x="1114097" y="500166"/>
                </a:cubicBezTo>
                <a:cubicBezTo>
                  <a:pt x="1111231" y="495182"/>
                  <a:pt x="1109113" y="489824"/>
                  <a:pt x="1106621" y="484217"/>
                </a:cubicBezTo>
                <a:cubicBezTo>
                  <a:pt x="1054785" y="493313"/>
                  <a:pt x="1002825" y="502533"/>
                  <a:pt x="950864" y="511630"/>
                </a:cubicBezTo>
                <a:cubicBezTo>
                  <a:pt x="952235" y="533311"/>
                  <a:pt x="953730" y="554743"/>
                  <a:pt x="955101" y="576674"/>
                </a:cubicBezTo>
                <a:cubicBezTo>
                  <a:pt x="975536" y="577546"/>
                  <a:pt x="996220" y="578543"/>
                  <a:pt x="1017279" y="579415"/>
                </a:cubicBezTo>
                <a:cubicBezTo>
                  <a:pt x="1018774" y="574306"/>
                  <a:pt x="1019646" y="568948"/>
                  <a:pt x="1021764" y="564213"/>
                </a:cubicBezTo>
                <a:cubicBezTo>
                  <a:pt x="1024755" y="557609"/>
                  <a:pt x="1027745" y="550881"/>
                  <a:pt x="1032231" y="545398"/>
                </a:cubicBezTo>
                <a:cubicBezTo>
                  <a:pt x="1041951" y="533560"/>
                  <a:pt x="1055782" y="534433"/>
                  <a:pt x="1064753" y="546768"/>
                </a:cubicBezTo>
                <a:cubicBezTo>
                  <a:pt x="1073600" y="558855"/>
                  <a:pt x="1075968" y="572936"/>
                  <a:pt x="1076093" y="587390"/>
                </a:cubicBezTo>
                <a:cubicBezTo>
                  <a:pt x="1076217" y="600723"/>
                  <a:pt x="1073974" y="613806"/>
                  <a:pt x="1067744" y="625893"/>
                </a:cubicBezTo>
                <a:cubicBezTo>
                  <a:pt x="1065875" y="629507"/>
                  <a:pt x="1063632" y="633120"/>
                  <a:pt x="1060891" y="636235"/>
                </a:cubicBezTo>
                <a:cubicBezTo>
                  <a:pt x="1050673" y="648073"/>
                  <a:pt x="1036343" y="647948"/>
                  <a:pt x="1028119" y="634615"/>
                </a:cubicBezTo>
                <a:cubicBezTo>
                  <a:pt x="1023260" y="626765"/>
                  <a:pt x="1021017" y="617171"/>
                  <a:pt x="1017902" y="608323"/>
                </a:cubicBezTo>
                <a:cubicBezTo>
                  <a:pt x="1017029" y="605832"/>
                  <a:pt x="1017029" y="602965"/>
                  <a:pt x="1016531" y="599726"/>
                </a:cubicBezTo>
                <a:cubicBezTo>
                  <a:pt x="995597" y="598729"/>
                  <a:pt x="974788" y="597857"/>
                  <a:pt x="953979" y="596860"/>
                </a:cubicBezTo>
                <a:cubicBezTo>
                  <a:pt x="950739" y="618292"/>
                  <a:pt x="947500" y="639350"/>
                  <a:pt x="944136" y="661157"/>
                </a:cubicBezTo>
                <a:cubicBezTo>
                  <a:pt x="954727" y="664022"/>
                  <a:pt x="965941" y="667137"/>
                  <a:pt x="977281" y="670128"/>
                </a:cubicBezTo>
                <a:cubicBezTo>
                  <a:pt x="1015285" y="680346"/>
                  <a:pt x="1053289" y="690314"/>
                  <a:pt x="1091294" y="700656"/>
                </a:cubicBezTo>
                <a:cubicBezTo>
                  <a:pt x="1096029" y="701902"/>
                  <a:pt x="1098272" y="701653"/>
                  <a:pt x="1100141" y="696669"/>
                </a:cubicBezTo>
                <a:cubicBezTo>
                  <a:pt x="1101637" y="692682"/>
                  <a:pt x="1104129" y="688944"/>
                  <a:pt x="1106870" y="685579"/>
                </a:cubicBezTo>
                <a:cubicBezTo>
                  <a:pt x="1108240" y="683959"/>
                  <a:pt x="1111106" y="682588"/>
                  <a:pt x="1113100" y="682838"/>
                </a:cubicBezTo>
                <a:cubicBezTo>
                  <a:pt x="1114471" y="683087"/>
                  <a:pt x="1116340" y="686326"/>
                  <a:pt x="1116340" y="688071"/>
                </a:cubicBezTo>
                <a:cubicBezTo>
                  <a:pt x="1115966" y="697042"/>
                  <a:pt x="1116091" y="706388"/>
                  <a:pt x="1113973" y="715111"/>
                </a:cubicBezTo>
                <a:cubicBezTo>
                  <a:pt x="1111730" y="724207"/>
                  <a:pt x="1107368" y="732804"/>
                  <a:pt x="1103256" y="741278"/>
                </a:cubicBezTo>
                <a:cubicBezTo>
                  <a:pt x="1102135" y="743645"/>
                  <a:pt x="1098147" y="744642"/>
                  <a:pt x="1095531" y="746386"/>
                </a:cubicBezTo>
                <a:cubicBezTo>
                  <a:pt x="1094285" y="743520"/>
                  <a:pt x="1092167" y="740779"/>
                  <a:pt x="1091793" y="737789"/>
                </a:cubicBezTo>
                <a:cubicBezTo>
                  <a:pt x="1091169" y="732680"/>
                  <a:pt x="1091668" y="727571"/>
                  <a:pt x="1091668" y="721590"/>
                </a:cubicBezTo>
                <a:cubicBezTo>
                  <a:pt x="1041328" y="708133"/>
                  <a:pt x="990239" y="694426"/>
                  <a:pt x="939276" y="680719"/>
                </a:cubicBezTo>
                <a:cubicBezTo>
                  <a:pt x="931426" y="700905"/>
                  <a:pt x="923575" y="720967"/>
                  <a:pt x="915601" y="741402"/>
                </a:cubicBezTo>
                <a:cubicBezTo>
                  <a:pt x="933668" y="750748"/>
                  <a:pt x="952359" y="760592"/>
                  <a:pt x="970427" y="769937"/>
                </a:cubicBezTo>
                <a:cubicBezTo>
                  <a:pt x="976408" y="763831"/>
                  <a:pt x="981766" y="757726"/>
                  <a:pt x="987747" y="752368"/>
                </a:cubicBezTo>
                <a:cubicBezTo>
                  <a:pt x="990862" y="749501"/>
                  <a:pt x="994850" y="747258"/>
                  <a:pt x="998837" y="745514"/>
                </a:cubicBezTo>
                <a:cubicBezTo>
                  <a:pt x="1013416" y="739160"/>
                  <a:pt x="1025627" y="746137"/>
                  <a:pt x="1028119" y="761837"/>
                </a:cubicBezTo>
                <a:cubicBezTo>
                  <a:pt x="1032231" y="788503"/>
                  <a:pt x="1013665" y="825760"/>
                  <a:pt x="989866" y="838595"/>
                </a:cubicBezTo>
                <a:cubicBezTo>
                  <a:pt x="972795" y="847815"/>
                  <a:pt x="959337" y="841087"/>
                  <a:pt x="956845" y="821773"/>
                </a:cubicBezTo>
                <a:cubicBezTo>
                  <a:pt x="956097" y="816290"/>
                  <a:pt x="956472" y="810558"/>
                  <a:pt x="957344" y="805075"/>
                </a:cubicBezTo>
                <a:cubicBezTo>
                  <a:pt x="958091" y="799593"/>
                  <a:pt x="960085" y="794235"/>
                  <a:pt x="961580" y="788254"/>
                </a:cubicBezTo>
                <a:cubicBezTo>
                  <a:pt x="943139" y="778659"/>
                  <a:pt x="924448" y="768940"/>
                  <a:pt x="906131" y="759345"/>
                </a:cubicBezTo>
                <a:cubicBezTo>
                  <a:pt x="894044" y="777413"/>
                  <a:pt x="882207" y="795107"/>
                  <a:pt x="869995" y="813424"/>
                </a:cubicBezTo>
                <a:cubicBezTo>
                  <a:pt x="910118" y="847192"/>
                  <a:pt x="950739" y="881210"/>
                  <a:pt x="991112" y="915102"/>
                </a:cubicBezTo>
                <a:cubicBezTo>
                  <a:pt x="996470" y="911364"/>
                  <a:pt x="1001205" y="907750"/>
                  <a:pt x="1006313" y="904760"/>
                </a:cubicBezTo>
                <a:cubicBezTo>
                  <a:pt x="1008307" y="903639"/>
                  <a:pt x="1011796" y="903514"/>
                  <a:pt x="1013665" y="904511"/>
                </a:cubicBezTo>
                <a:cubicBezTo>
                  <a:pt x="1014786" y="905134"/>
                  <a:pt x="1015036" y="909245"/>
                  <a:pt x="1014288" y="911240"/>
                </a:cubicBezTo>
                <a:cubicBezTo>
                  <a:pt x="1007435" y="930055"/>
                  <a:pt x="995224" y="944509"/>
                  <a:pt x="977903" y="954478"/>
                </a:cubicBezTo>
                <a:cubicBezTo>
                  <a:pt x="976034" y="955474"/>
                  <a:pt x="972421" y="955723"/>
                  <a:pt x="971175" y="954602"/>
                </a:cubicBezTo>
                <a:cubicBezTo>
                  <a:pt x="969929" y="953481"/>
                  <a:pt x="969680" y="949867"/>
                  <a:pt x="970303" y="947873"/>
                </a:cubicBezTo>
                <a:cubicBezTo>
                  <a:pt x="972296" y="942266"/>
                  <a:pt x="975038" y="936908"/>
                  <a:pt x="977903" y="930553"/>
                </a:cubicBezTo>
                <a:cubicBezTo>
                  <a:pt x="937781" y="896909"/>
                  <a:pt x="897159" y="862768"/>
                  <a:pt x="856787" y="828875"/>
                </a:cubicBezTo>
                <a:cubicBezTo>
                  <a:pt x="841211" y="843703"/>
                  <a:pt x="825885" y="858531"/>
                  <a:pt x="809811" y="873858"/>
                </a:cubicBezTo>
                <a:cubicBezTo>
                  <a:pt x="822147" y="889932"/>
                  <a:pt x="834981" y="906629"/>
                  <a:pt x="847691" y="923201"/>
                </a:cubicBezTo>
                <a:cubicBezTo>
                  <a:pt x="854420" y="920460"/>
                  <a:pt x="860525" y="917220"/>
                  <a:pt x="867005" y="915476"/>
                </a:cubicBezTo>
                <a:cubicBezTo>
                  <a:pt x="873359" y="913856"/>
                  <a:pt x="880088" y="912984"/>
                  <a:pt x="886567" y="913233"/>
                </a:cubicBezTo>
                <a:cubicBezTo>
                  <a:pt x="898405" y="913731"/>
                  <a:pt x="905757" y="923201"/>
                  <a:pt x="904013" y="934914"/>
                </a:cubicBezTo>
                <a:cubicBezTo>
                  <a:pt x="903514" y="938154"/>
                  <a:pt x="903016" y="941643"/>
                  <a:pt x="901520" y="944509"/>
                </a:cubicBezTo>
                <a:cubicBezTo>
                  <a:pt x="888187" y="971673"/>
                  <a:pt x="867005" y="988868"/>
                  <a:pt x="836726" y="992981"/>
                </a:cubicBezTo>
                <a:cubicBezTo>
                  <a:pt x="816789" y="995722"/>
                  <a:pt x="806073" y="981890"/>
                  <a:pt x="813674" y="963075"/>
                </a:cubicBezTo>
                <a:cubicBezTo>
                  <a:pt x="817661" y="953356"/>
                  <a:pt x="824390" y="944633"/>
                  <a:pt x="830620" y="934416"/>
                </a:cubicBezTo>
                <a:cubicBezTo>
                  <a:pt x="818907" y="919089"/>
                  <a:pt x="806073" y="902392"/>
                  <a:pt x="793612" y="886069"/>
                </a:cubicBezTo>
                <a:cubicBezTo>
                  <a:pt x="774921" y="897408"/>
                  <a:pt x="756604" y="908623"/>
                  <a:pt x="738038" y="919837"/>
                </a:cubicBezTo>
                <a:cubicBezTo>
                  <a:pt x="760218" y="967561"/>
                  <a:pt x="782647" y="1015534"/>
                  <a:pt x="804951" y="1063258"/>
                </a:cubicBezTo>
                <a:cubicBezTo>
                  <a:pt x="811182" y="1062136"/>
                  <a:pt x="817038" y="1060641"/>
                  <a:pt x="822895" y="1060143"/>
                </a:cubicBezTo>
                <a:cubicBezTo>
                  <a:pt x="825137" y="1059893"/>
                  <a:pt x="828875" y="1061264"/>
                  <a:pt x="829623" y="1062884"/>
                </a:cubicBezTo>
                <a:cubicBezTo>
                  <a:pt x="830371" y="1064629"/>
                  <a:pt x="829000" y="1068242"/>
                  <a:pt x="827380" y="1069862"/>
                </a:cubicBezTo>
                <a:cubicBezTo>
                  <a:pt x="815667" y="1081824"/>
                  <a:pt x="801088" y="1088304"/>
                  <a:pt x="785139" y="1092291"/>
                </a:cubicBezTo>
                <a:cubicBezTo>
                  <a:pt x="781899" y="1093038"/>
                  <a:pt x="778535" y="1093537"/>
                  <a:pt x="775295" y="1093413"/>
                </a:cubicBezTo>
                <a:cubicBezTo>
                  <a:pt x="769563" y="1093038"/>
                  <a:pt x="767694" y="1089425"/>
                  <a:pt x="771432" y="1085188"/>
                </a:cubicBezTo>
                <a:cubicBezTo>
                  <a:pt x="775669" y="1080453"/>
                  <a:pt x="780778" y="1076466"/>
                  <a:pt x="786385" y="1071482"/>
                </a:cubicBezTo>
                <a:cubicBezTo>
                  <a:pt x="764330" y="1024132"/>
                  <a:pt x="741901" y="976034"/>
                  <a:pt x="719597" y="928310"/>
                </a:cubicBezTo>
                <a:cubicBezTo>
                  <a:pt x="698912" y="935288"/>
                  <a:pt x="678850" y="942142"/>
                  <a:pt x="657917" y="949244"/>
                </a:cubicBezTo>
                <a:cubicBezTo>
                  <a:pt x="662278" y="969056"/>
                  <a:pt x="666889" y="989616"/>
                  <a:pt x="671125" y="1009179"/>
                </a:cubicBezTo>
                <a:cubicBezTo>
                  <a:pt x="681093" y="1010301"/>
                  <a:pt x="690314" y="1011297"/>
                  <a:pt x="699411" y="1012543"/>
                </a:cubicBezTo>
                <a:cubicBezTo>
                  <a:pt x="701404" y="1012793"/>
                  <a:pt x="703398" y="1013665"/>
                  <a:pt x="705267" y="1014413"/>
                </a:cubicBezTo>
                <a:cubicBezTo>
                  <a:pt x="722463" y="1021515"/>
                  <a:pt x="725951" y="1036468"/>
                  <a:pt x="713117" y="1049925"/>
                </a:cubicBezTo>
                <a:cubicBezTo>
                  <a:pt x="698912" y="1064878"/>
                  <a:pt x="680346" y="1070984"/>
                  <a:pt x="660534" y="1072105"/>
                </a:cubicBezTo>
                <a:cubicBezTo>
                  <a:pt x="650814" y="1072603"/>
                  <a:pt x="640472" y="1071482"/>
                  <a:pt x="631251" y="1068491"/>
                </a:cubicBezTo>
                <a:cubicBezTo>
                  <a:pt x="612685" y="1062386"/>
                  <a:pt x="608947" y="1045689"/>
                  <a:pt x="623152" y="1032356"/>
                </a:cubicBezTo>
                <a:cubicBezTo>
                  <a:pt x="631002" y="1025004"/>
                  <a:pt x="640971" y="1020020"/>
                  <a:pt x="651063" y="1013167"/>
                </a:cubicBezTo>
                <a:cubicBezTo>
                  <a:pt x="646952" y="994476"/>
                  <a:pt x="642341" y="973916"/>
                  <a:pt x="637855" y="953730"/>
                </a:cubicBezTo>
                <a:cubicBezTo>
                  <a:pt x="616299" y="956097"/>
                  <a:pt x="595241" y="958340"/>
                  <a:pt x="573808" y="960583"/>
                </a:cubicBezTo>
                <a:cubicBezTo>
                  <a:pt x="573808" y="1013291"/>
                  <a:pt x="573808" y="1066124"/>
                  <a:pt x="573808" y="1119081"/>
                </a:cubicBezTo>
                <a:cubicBezTo>
                  <a:pt x="579540" y="1120701"/>
                  <a:pt x="585397" y="1121947"/>
                  <a:pt x="591004" y="1123941"/>
                </a:cubicBezTo>
                <a:cubicBezTo>
                  <a:pt x="593246" y="1124813"/>
                  <a:pt x="594742" y="1127430"/>
                  <a:pt x="596611" y="1129174"/>
                </a:cubicBezTo>
                <a:cubicBezTo>
                  <a:pt x="594742" y="1131043"/>
                  <a:pt x="593371" y="1133785"/>
                  <a:pt x="591128" y="1134532"/>
                </a:cubicBezTo>
                <a:cubicBezTo>
                  <a:pt x="572437" y="1140887"/>
                  <a:pt x="553747" y="1141012"/>
                  <a:pt x="535056" y="1134532"/>
                </a:cubicBezTo>
                <a:cubicBezTo>
                  <a:pt x="532938" y="1133785"/>
                  <a:pt x="530446" y="1131168"/>
                  <a:pt x="530072" y="1129050"/>
                </a:cubicBezTo>
                <a:cubicBezTo>
                  <a:pt x="529822" y="1127803"/>
                  <a:pt x="532813" y="1124938"/>
                  <a:pt x="534932" y="1124190"/>
                </a:cubicBezTo>
                <a:cubicBezTo>
                  <a:pt x="540663" y="1122819"/>
                  <a:pt x="546644" y="1121449"/>
                  <a:pt x="552999" y="1119704"/>
                </a:cubicBezTo>
                <a:cubicBezTo>
                  <a:pt x="552999" y="1066871"/>
                  <a:pt x="552999" y="1014039"/>
                  <a:pt x="552999" y="961829"/>
                </a:cubicBezTo>
                <a:cubicBezTo>
                  <a:pt x="526209" y="958340"/>
                  <a:pt x="499792" y="954976"/>
                  <a:pt x="472753" y="951487"/>
                </a:cubicBezTo>
                <a:cubicBezTo>
                  <a:pt x="467645" y="970801"/>
                  <a:pt x="462287" y="990987"/>
                  <a:pt x="456929" y="1011297"/>
                </a:cubicBezTo>
                <a:cubicBezTo>
                  <a:pt x="461788" y="1013790"/>
                  <a:pt x="466897" y="1015534"/>
                  <a:pt x="470760" y="1018774"/>
                </a:cubicBezTo>
                <a:cubicBezTo>
                  <a:pt x="477364" y="1024256"/>
                  <a:pt x="484341" y="1029864"/>
                  <a:pt x="489201" y="1036842"/>
                </a:cubicBezTo>
                <a:cubicBezTo>
                  <a:pt x="495681" y="1046312"/>
                  <a:pt x="492566" y="1057651"/>
                  <a:pt x="482099" y="1062635"/>
                </a:cubicBezTo>
                <a:cubicBezTo>
                  <a:pt x="474623" y="1066249"/>
                  <a:pt x="466025" y="1068616"/>
                  <a:pt x="457801" y="1068990"/>
                </a:cubicBezTo>
                <a:cubicBezTo>
                  <a:pt x="437988" y="1069862"/>
                  <a:pt x="419547" y="1064379"/>
                  <a:pt x="403348" y="1052791"/>
                </a:cubicBezTo>
                <a:cubicBezTo>
                  <a:pt x="398987" y="1049676"/>
                  <a:pt x="395000" y="1045813"/>
                  <a:pt x="391884" y="1041577"/>
                </a:cubicBezTo>
                <a:cubicBezTo>
                  <a:pt x="382788" y="1029241"/>
                  <a:pt x="386028" y="1016531"/>
                  <a:pt x="399984" y="1010425"/>
                </a:cubicBezTo>
                <a:cubicBezTo>
                  <a:pt x="405591" y="1007933"/>
                  <a:pt x="411821" y="1006812"/>
                  <a:pt x="417927" y="1006064"/>
                </a:cubicBezTo>
                <a:cubicBezTo>
                  <a:pt x="424033" y="1005317"/>
                  <a:pt x="430263" y="1005939"/>
                  <a:pt x="437365" y="1005939"/>
                </a:cubicBezTo>
                <a:cubicBezTo>
                  <a:pt x="442599" y="986127"/>
                  <a:pt x="447957" y="965941"/>
                  <a:pt x="453190" y="946503"/>
                </a:cubicBezTo>
                <a:cubicBezTo>
                  <a:pt x="427646" y="935911"/>
                  <a:pt x="402227" y="925569"/>
                  <a:pt x="375935" y="914604"/>
                </a:cubicBezTo>
                <a:cubicBezTo>
                  <a:pt x="350017" y="959461"/>
                  <a:pt x="323476" y="1005441"/>
                  <a:pt x="297185" y="1051047"/>
                </a:cubicBezTo>
                <a:cubicBezTo>
                  <a:pt x="301795" y="1055906"/>
                  <a:pt x="306405" y="1060392"/>
                  <a:pt x="310517" y="1065251"/>
                </a:cubicBezTo>
                <a:cubicBezTo>
                  <a:pt x="311763" y="1066747"/>
                  <a:pt x="312511" y="1069862"/>
                  <a:pt x="311763" y="1071357"/>
                </a:cubicBezTo>
                <a:cubicBezTo>
                  <a:pt x="311016" y="1072728"/>
                  <a:pt x="307901" y="1073725"/>
                  <a:pt x="305907" y="1073476"/>
                </a:cubicBezTo>
                <a:cubicBezTo>
                  <a:pt x="301421" y="1072977"/>
                  <a:pt x="296810" y="1072105"/>
                  <a:pt x="292699" y="1070485"/>
                </a:cubicBezTo>
                <a:cubicBezTo>
                  <a:pt x="279491" y="1065251"/>
                  <a:pt x="267155" y="1058273"/>
                  <a:pt x="257809" y="1047308"/>
                </a:cubicBezTo>
                <a:cubicBezTo>
                  <a:pt x="255940" y="1045065"/>
                  <a:pt x="255566" y="1041452"/>
                  <a:pt x="254569" y="1038462"/>
                </a:cubicBezTo>
                <a:cubicBezTo>
                  <a:pt x="257560" y="1037839"/>
                  <a:pt x="260800" y="1036468"/>
                  <a:pt x="263665" y="1036842"/>
                </a:cubicBezTo>
                <a:cubicBezTo>
                  <a:pt x="268774" y="1037589"/>
                  <a:pt x="273634" y="1039458"/>
                  <a:pt x="279491" y="1041078"/>
                </a:cubicBezTo>
                <a:cubicBezTo>
                  <a:pt x="305782" y="995473"/>
                  <a:pt x="332448" y="949493"/>
                  <a:pt x="358739" y="903887"/>
                </a:cubicBezTo>
                <a:cubicBezTo>
                  <a:pt x="341295" y="891053"/>
                  <a:pt x="324099" y="878468"/>
                  <a:pt x="306281" y="865384"/>
                </a:cubicBezTo>
                <a:cubicBezTo>
                  <a:pt x="292449" y="880462"/>
                  <a:pt x="278244" y="895913"/>
                  <a:pt x="264288" y="911115"/>
                </a:cubicBezTo>
                <a:cubicBezTo>
                  <a:pt x="268774" y="918716"/>
                  <a:pt x="273759" y="925444"/>
                  <a:pt x="276874" y="932921"/>
                </a:cubicBezTo>
                <a:cubicBezTo>
                  <a:pt x="279366" y="939026"/>
                  <a:pt x="280363" y="946129"/>
                  <a:pt x="280363" y="952733"/>
                </a:cubicBezTo>
                <a:cubicBezTo>
                  <a:pt x="280238" y="961455"/>
                  <a:pt x="273509" y="967810"/>
                  <a:pt x="264787" y="968433"/>
                </a:cubicBezTo>
                <a:cubicBezTo>
                  <a:pt x="259554" y="968807"/>
                  <a:pt x="253697" y="968807"/>
                  <a:pt x="248837" y="967062"/>
                </a:cubicBezTo>
                <a:cubicBezTo>
                  <a:pt x="221050" y="957593"/>
                  <a:pt x="201114" y="939774"/>
                  <a:pt x="192890" y="910990"/>
                </a:cubicBezTo>
                <a:cubicBezTo>
                  <a:pt x="187905" y="893296"/>
                  <a:pt x="199743" y="880711"/>
                  <a:pt x="217562" y="884823"/>
                </a:cubicBezTo>
                <a:cubicBezTo>
                  <a:pt x="228278" y="887191"/>
                  <a:pt x="238371" y="892175"/>
                  <a:pt x="250084" y="896536"/>
                </a:cubicBezTo>
                <a:cubicBezTo>
                  <a:pt x="262918" y="882455"/>
                  <a:pt x="277248" y="867004"/>
                  <a:pt x="291203" y="851678"/>
                </a:cubicBezTo>
                <a:cubicBezTo>
                  <a:pt x="276874" y="835355"/>
                  <a:pt x="262793" y="819405"/>
                  <a:pt x="248214" y="802708"/>
                </a:cubicBezTo>
                <a:cubicBezTo>
                  <a:pt x="205351" y="832738"/>
                  <a:pt x="161863" y="863142"/>
                  <a:pt x="118500" y="893545"/>
                </a:cubicBezTo>
                <a:cubicBezTo>
                  <a:pt x="120619" y="899402"/>
                  <a:pt x="122986" y="904885"/>
                  <a:pt x="124357" y="910616"/>
                </a:cubicBezTo>
                <a:cubicBezTo>
                  <a:pt x="124980" y="912859"/>
                  <a:pt x="123734" y="915725"/>
                  <a:pt x="123235" y="918217"/>
                </a:cubicBezTo>
                <a:cubicBezTo>
                  <a:pt x="120494" y="917719"/>
                  <a:pt x="117254" y="918093"/>
                  <a:pt x="115261" y="916598"/>
                </a:cubicBezTo>
                <a:cubicBezTo>
                  <a:pt x="99561" y="905009"/>
                  <a:pt x="88969" y="889683"/>
                  <a:pt x="83735" y="870992"/>
                </a:cubicBezTo>
                <a:cubicBezTo>
                  <a:pt x="83112" y="868998"/>
                  <a:pt x="83860" y="865384"/>
                  <a:pt x="85231" y="864388"/>
                </a:cubicBezTo>
                <a:cubicBezTo>
                  <a:pt x="86601" y="863391"/>
                  <a:pt x="90215" y="863889"/>
                  <a:pt x="91960" y="865135"/>
                </a:cubicBezTo>
                <a:cubicBezTo>
                  <a:pt x="97068" y="868624"/>
                  <a:pt x="101679" y="872861"/>
                  <a:pt x="106787" y="876973"/>
                </a:cubicBezTo>
                <a:cubicBezTo>
                  <a:pt x="149901" y="846818"/>
                  <a:pt x="193388" y="816415"/>
                  <a:pt x="236501" y="786136"/>
                </a:cubicBezTo>
                <a:cubicBezTo>
                  <a:pt x="226035" y="767071"/>
                  <a:pt x="215817" y="748380"/>
                  <a:pt x="205226" y="729191"/>
                </a:cubicBezTo>
                <a:cubicBezTo>
                  <a:pt x="186410" y="737041"/>
                  <a:pt x="166972" y="745016"/>
                  <a:pt x="148904" y="752492"/>
                </a:cubicBezTo>
                <a:cubicBezTo>
                  <a:pt x="149153" y="764205"/>
                  <a:pt x="150649" y="775170"/>
                  <a:pt x="149278" y="785886"/>
                </a:cubicBezTo>
                <a:cubicBezTo>
                  <a:pt x="146910" y="805450"/>
                  <a:pt x="130961" y="812053"/>
                  <a:pt x="114762" y="800714"/>
                </a:cubicBezTo>
                <a:cubicBezTo>
                  <a:pt x="96819" y="788129"/>
                  <a:pt x="87474" y="769688"/>
                  <a:pt x="83611" y="748754"/>
                </a:cubicBezTo>
                <a:cubicBezTo>
                  <a:pt x="81991" y="739782"/>
                  <a:pt x="81991" y="730063"/>
                  <a:pt x="83735" y="721091"/>
                </a:cubicBezTo>
                <a:cubicBezTo>
                  <a:pt x="86850" y="705142"/>
                  <a:pt x="100806" y="699161"/>
                  <a:pt x="114513" y="708133"/>
                </a:cubicBezTo>
                <a:cubicBezTo>
                  <a:pt x="122488" y="713366"/>
                  <a:pt x="128469" y="721341"/>
                  <a:pt x="135322" y="728319"/>
                </a:cubicBezTo>
                <a:cubicBezTo>
                  <a:pt x="136942" y="730063"/>
                  <a:pt x="138063" y="732430"/>
                  <a:pt x="139434" y="734673"/>
                </a:cubicBezTo>
                <a:cubicBezTo>
                  <a:pt x="159122" y="726449"/>
                  <a:pt x="178560" y="718475"/>
                  <a:pt x="197500" y="710625"/>
                </a:cubicBezTo>
                <a:cubicBezTo>
                  <a:pt x="191395" y="689691"/>
                  <a:pt x="185413" y="669255"/>
                  <a:pt x="179183" y="648073"/>
                </a:cubicBezTo>
                <a:cubicBezTo>
                  <a:pt x="127348" y="657169"/>
                  <a:pt x="75013" y="666390"/>
                  <a:pt x="23177" y="675611"/>
                </a:cubicBezTo>
                <a:cubicBezTo>
                  <a:pt x="22430" y="682464"/>
                  <a:pt x="22180" y="688694"/>
                  <a:pt x="21059" y="694800"/>
                </a:cubicBezTo>
                <a:cubicBezTo>
                  <a:pt x="20685" y="696669"/>
                  <a:pt x="18567" y="699535"/>
                  <a:pt x="17196" y="699660"/>
                </a:cubicBezTo>
                <a:cubicBezTo>
                  <a:pt x="15202" y="699784"/>
                  <a:pt x="12212" y="698164"/>
                  <a:pt x="11215" y="696295"/>
                </a:cubicBezTo>
                <a:cubicBezTo>
                  <a:pt x="1371" y="678726"/>
                  <a:pt x="-2243" y="659910"/>
                  <a:pt x="1371" y="639973"/>
                </a:cubicBezTo>
                <a:cubicBezTo>
                  <a:pt x="1745" y="638104"/>
                  <a:pt x="3864" y="635238"/>
                  <a:pt x="5359" y="635114"/>
                </a:cubicBezTo>
                <a:cubicBezTo>
                  <a:pt x="7352" y="634989"/>
                  <a:pt x="10218" y="636734"/>
                  <a:pt x="11215" y="638478"/>
                </a:cubicBezTo>
                <a:cubicBezTo>
                  <a:pt x="14330" y="643711"/>
                  <a:pt x="16698" y="649443"/>
                  <a:pt x="19688" y="655549"/>
                </a:cubicBezTo>
                <a:cubicBezTo>
                  <a:pt x="71524" y="646453"/>
                  <a:pt x="123609" y="637232"/>
                  <a:pt x="175569" y="628136"/>
                </a:cubicBezTo>
                <a:cubicBezTo>
                  <a:pt x="174199" y="606579"/>
                  <a:pt x="172828" y="585396"/>
                  <a:pt x="171333" y="563217"/>
                </a:cubicBezTo>
                <a:cubicBezTo>
                  <a:pt x="151022" y="562344"/>
                  <a:pt x="130213" y="561472"/>
                  <a:pt x="108657" y="560475"/>
                </a:cubicBezTo>
                <a:cubicBezTo>
                  <a:pt x="107659" y="564338"/>
                  <a:pt x="107161" y="568450"/>
                  <a:pt x="105541" y="572063"/>
                </a:cubicBezTo>
                <a:cubicBezTo>
                  <a:pt x="102551" y="579041"/>
                  <a:pt x="99934" y="586518"/>
                  <a:pt x="95573" y="592499"/>
                </a:cubicBezTo>
                <a:cubicBezTo>
                  <a:pt x="85106" y="606953"/>
                  <a:pt x="69655" y="606081"/>
                  <a:pt x="59936" y="591253"/>
                </a:cubicBezTo>
                <a:cubicBezTo>
                  <a:pt x="52958" y="580661"/>
                  <a:pt x="50590" y="568699"/>
                  <a:pt x="49967" y="556363"/>
                </a:cubicBezTo>
                <a:cubicBezTo>
                  <a:pt x="49220" y="542781"/>
                  <a:pt x="51089" y="529448"/>
                  <a:pt x="56945" y="516988"/>
                </a:cubicBezTo>
                <a:cubicBezTo>
                  <a:pt x="59063" y="512378"/>
                  <a:pt x="61805" y="507767"/>
                  <a:pt x="65045" y="503780"/>
                </a:cubicBezTo>
                <a:cubicBezTo>
                  <a:pt x="75387" y="491568"/>
                  <a:pt x="89717" y="491942"/>
                  <a:pt x="98190" y="505649"/>
                </a:cubicBezTo>
                <a:cubicBezTo>
                  <a:pt x="102925" y="513374"/>
                  <a:pt x="105168" y="522720"/>
                  <a:pt x="108158" y="531442"/>
                </a:cubicBezTo>
                <a:cubicBezTo>
                  <a:pt x="109030" y="533934"/>
                  <a:pt x="109030" y="536800"/>
                  <a:pt x="109529" y="540040"/>
                </a:cubicBezTo>
                <a:cubicBezTo>
                  <a:pt x="130587" y="541037"/>
                  <a:pt x="151521" y="541909"/>
                  <a:pt x="172205" y="542906"/>
                </a:cubicBezTo>
                <a:cubicBezTo>
                  <a:pt x="175569" y="521100"/>
                  <a:pt x="178809" y="500166"/>
                  <a:pt x="182174" y="478485"/>
                </a:cubicBezTo>
                <a:cubicBezTo>
                  <a:pt x="131459" y="464903"/>
                  <a:pt x="80122" y="451196"/>
                  <a:pt x="29283" y="437490"/>
                </a:cubicBezTo>
                <a:cubicBezTo>
                  <a:pt x="25794" y="443346"/>
                  <a:pt x="23053" y="448704"/>
                  <a:pt x="19564" y="453564"/>
                </a:cubicBezTo>
                <a:cubicBezTo>
                  <a:pt x="18318" y="455308"/>
                  <a:pt x="15327" y="457177"/>
                  <a:pt x="13583" y="456804"/>
                </a:cubicBezTo>
                <a:cubicBezTo>
                  <a:pt x="11963" y="456430"/>
                  <a:pt x="10094" y="453314"/>
                  <a:pt x="9845" y="451321"/>
                </a:cubicBezTo>
                <a:cubicBezTo>
                  <a:pt x="7851" y="431384"/>
                  <a:pt x="12960" y="413191"/>
                  <a:pt x="24174" y="396744"/>
                </a:cubicBezTo>
                <a:cubicBezTo>
                  <a:pt x="25420" y="394875"/>
                  <a:pt x="28660" y="393379"/>
                  <a:pt x="30778" y="393628"/>
                </a:cubicBezTo>
                <a:cubicBezTo>
                  <a:pt x="32274" y="393878"/>
                  <a:pt x="34018" y="397367"/>
                  <a:pt x="34267" y="399485"/>
                </a:cubicBezTo>
                <a:cubicBezTo>
                  <a:pt x="34766" y="405217"/>
                  <a:pt x="34392" y="411073"/>
                  <a:pt x="34392" y="417927"/>
                </a:cubicBezTo>
                <a:cubicBezTo>
                  <a:pt x="85106" y="431135"/>
                  <a:pt x="136319" y="444841"/>
                  <a:pt x="187532" y="458548"/>
                </a:cubicBezTo>
                <a:cubicBezTo>
                  <a:pt x="195382" y="438362"/>
                  <a:pt x="203108" y="418425"/>
                  <a:pt x="211082" y="397865"/>
                </a:cubicBezTo>
                <a:cubicBezTo>
                  <a:pt x="193015" y="388520"/>
                  <a:pt x="174324" y="378676"/>
                  <a:pt x="156630" y="369455"/>
                </a:cubicBezTo>
                <a:cubicBezTo>
                  <a:pt x="149153" y="376558"/>
                  <a:pt x="142674" y="383909"/>
                  <a:pt x="134948" y="389641"/>
                </a:cubicBezTo>
                <a:cubicBezTo>
                  <a:pt x="130213" y="393130"/>
                  <a:pt x="123734" y="395373"/>
                  <a:pt x="117753" y="395996"/>
                </a:cubicBezTo>
                <a:cubicBezTo>
                  <a:pt x="107659" y="397118"/>
                  <a:pt x="99186" y="388146"/>
                  <a:pt x="98439" y="375810"/>
                </a:cubicBezTo>
                <a:cubicBezTo>
                  <a:pt x="96694" y="345655"/>
                  <a:pt x="109030" y="321856"/>
                  <a:pt x="132331" y="303539"/>
                </a:cubicBezTo>
                <a:cubicBezTo>
                  <a:pt x="140182" y="297308"/>
                  <a:pt x="149652" y="293446"/>
                  <a:pt x="159495" y="299053"/>
                </a:cubicBezTo>
                <a:cubicBezTo>
                  <a:pt x="169464" y="304785"/>
                  <a:pt x="170586" y="315252"/>
                  <a:pt x="170087" y="325345"/>
                </a:cubicBezTo>
                <a:cubicBezTo>
                  <a:pt x="169588" y="333693"/>
                  <a:pt x="167346" y="342042"/>
                  <a:pt x="165601" y="351262"/>
                </a:cubicBezTo>
                <a:cubicBezTo>
                  <a:pt x="183295" y="360483"/>
                  <a:pt x="201986" y="370327"/>
                  <a:pt x="220427" y="379922"/>
                </a:cubicBezTo>
                <a:cubicBezTo>
                  <a:pt x="232514" y="361854"/>
                  <a:pt x="244352" y="344036"/>
                  <a:pt x="256687" y="325718"/>
                </a:cubicBezTo>
                <a:cubicBezTo>
                  <a:pt x="216565" y="291950"/>
                  <a:pt x="176068" y="258058"/>
                  <a:pt x="135322" y="223916"/>
                </a:cubicBezTo>
                <a:cubicBezTo>
                  <a:pt x="130587" y="227280"/>
                  <a:pt x="126101" y="231018"/>
                  <a:pt x="121242" y="233760"/>
                </a:cubicBezTo>
                <a:cubicBezTo>
                  <a:pt x="118874" y="235131"/>
                  <a:pt x="115510" y="234507"/>
                  <a:pt x="112519" y="234881"/>
                </a:cubicBezTo>
                <a:cubicBezTo>
                  <a:pt x="112395" y="232140"/>
                  <a:pt x="111398" y="229025"/>
                  <a:pt x="112270" y="226657"/>
                </a:cubicBezTo>
                <a:cubicBezTo>
                  <a:pt x="119373" y="208963"/>
                  <a:pt x="131086" y="195008"/>
                  <a:pt x="147284" y="185164"/>
                </a:cubicBezTo>
                <a:cubicBezTo>
                  <a:pt x="149402" y="183917"/>
                  <a:pt x="152642" y="184540"/>
                  <a:pt x="155383" y="184292"/>
                </a:cubicBezTo>
                <a:cubicBezTo>
                  <a:pt x="155508" y="187033"/>
                  <a:pt x="156380" y="190023"/>
                  <a:pt x="155508" y="192391"/>
                </a:cubicBezTo>
                <a:cubicBezTo>
                  <a:pt x="153639" y="197624"/>
                  <a:pt x="151022" y="202484"/>
                  <a:pt x="148281" y="208340"/>
                </a:cubicBezTo>
                <a:cubicBezTo>
                  <a:pt x="188529" y="242109"/>
                  <a:pt x="229150" y="276250"/>
                  <a:pt x="269647" y="310143"/>
                </a:cubicBezTo>
                <a:cubicBezTo>
                  <a:pt x="285098" y="295315"/>
                  <a:pt x="300549" y="280487"/>
                  <a:pt x="316623" y="265160"/>
                </a:cubicBezTo>
                <a:cubicBezTo>
                  <a:pt x="304287" y="249086"/>
                  <a:pt x="291452" y="232264"/>
                  <a:pt x="278992" y="216066"/>
                </a:cubicBezTo>
                <a:cubicBezTo>
                  <a:pt x="270519" y="219181"/>
                  <a:pt x="262793" y="222670"/>
                  <a:pt x="254694" y="224788"/>
                </a:cubicBezTo>
                <a:cubicBezTo>
                  <a:pt x="249461" y="226159"/>
                  <a:pt x="243479" y="226159"/>
                  <a:pt x="237997" y="225536"/>
                </a:cubicBezTo>
                <a:cubicBezTo>
                  <a:pt x="227405" y="224290"/>
                  <a:pt x="221050" y="215318"/>
                  <a:pt x="222172" y="204602"/>
                </a:cubicBezTo>
                <a:cubicBezTo>
                  <a:pt x="223293" y="195008"/>
                  <a:pt x="227405" y="186659"/>
                  <a:pt x="233386" y="179307"/>
                </a:cubicBezTo>
                <a:cubicBezTo>
                  <a:pt x="248090" y="161115"/>
                  <a:pt x="266033" y="147907"/>
                  <a:pt x="290082" y="145788"/>
                </a:cubicBezTo>
                <a:cubicBezTo>
                  <a:pt x="310143" y="144044"/>
                  <a:pt x="320112" y="157003"/>
                  <a:pt x="312511" y="175694"/>
                </a:cubicBezTo>
                <a:cubicBezTo>
                  <a:pt x="308523" y="185413"/>
                  <a:pt x="301795" y="194135"/>
                  <a:pt x="295565" y="204353"/>
                </a:cubicBezTo>
                <a:cubicBezTo>
                  <a:pt x="307278" y="219680"/>
                  <a:pt x="320112" y="236376"/>
                  <a:pt x="332572" y="252700"/>
                </a:cubicBezTo>
                <a:cubicBezTo>
                  <a:pt x="351139" y="241361"/>
                  <a:pt x="369331" y="230271"/>
                  <a:pt x="388146" y="218807"/>
                </a:cubicBezTo>
                <a:cubicBezTo>
                  <a:pt x="365967" y="171332"/>
                  <a:pt x="343538" y="123235"/>
                  <a:pt x="321233" y="75386"/>
                </a:cubicBezTo>
                <a:cubicBezTo>
                  <a:pt x="314879" y="76508"/>
                  <a:pt x="309146" y="78003"/>
                  <a:pt x="303165" y="78502"/>
                </a:cubicBezTo>
                <a:cubicBezTo>
                  <a:pt x="300923" y="78751"/>
                  <a:pt x="297185" y="77380"/>
                  <a:pt x="296437" y="75760"/>
                </a:cubicBezTo>
                <a:cubicBezTo>
                  <a:pt x="295689" y="74016"/>
                  <a:pt x="297060" y="70402"/>
                  <a:pt x="298680" y="68782"/>
                </a:cubicBezTo>
                <a:cubicBezTo>
                  <a:pt x="310393" y="56820"/>
                  <a:pt x="324972" y="50340"/>
                  <a:pt x="340921" y="46353"/>
                </a:cubicBezTo>
                <a:cubicBezTo>
                  <a:pt x="344161" y="45605"/>
                  <a:pt x="347525" y="45107"/>
                  <a:pt x="350765" y="45232"/>
                </a:cubicBezTo>
                <a:cubicBezTo>
                  <a:pt x="356497" y="45605"/>
                  <a:pt x="358366" y="49219"/>
                  <a:pt x="354503" y="53456"/>
                </a:cubicBezTo>
                <a:cubicBezTo>
                  <a:pt x="350266" y="58191"/>
                  <a:pt x="345158" y="62178"/>
                  <a:pt x="339675" y="67038"/>
                </a:cubicBezTo>
                <a:cubicBezTo>
                  <a:pt x="361730" y="114388"/>
                  <a:pt x="384159" y="162486"/>
                  <a:pt x="406463" y="210209"/>
                </a:cubicBezTo>
                <a:cubicBezTo>
                  <a:pt x="427148" y="203231"/>
                  <a:pt x="447209" y="196378"/>
                  <a:pt x="468143" y="189275"/>
                </a:cubicBezTo>
                <a:cubicBezTo>
                  <a:pt x="463782" y="169463"/>
                  <a:pt x="459171" y="148904"/>
                  <a:pt x="454810" y="129341"/>
                </a:cubicBezTo>
                <a:cubicBezTo>
                  <a:pt x="444842" y="128219"/>
                  <a:pt x="435745" y="127347"/>
                  <a:pt x="426774" y="126225"/>
                </a:cubicBezTo>
                <a:cubicBezTo>
                  <a:pt x="424905" y="125976"/>
                  <a:pt x="423160" y="125353"/>
                  <a:pt x="421416" y="124605"/>
                </a:cubicBezTo>
                <a:cubicBezTo>
                  <a:pt x="403223" y="117503"/>
                  <a:pt x="399610" y="101927"/>
                  <a:pt x="413316" y="87971"/>
                </a:cubicBezTo>
                <a:cubicBezTo>
                  <a:pt x="425029" y="75885"/>
                  <a:pt x="440107" y="70277"/>
                  <a:pt x="456306" y="67411"/>
                </a:cubicBezTo>
                <a:cubicBezTo>
                  <a:pt x="468890" y="65169"/>
                  <a:pt x="481476" y="65169"/>
                  <a:pt x="493812" y="69530"/>
                </a:cubicBezTo>
                <a:cubicBezTo>
                  <a:pt x="513125" y="76632"/>
                  <a:pt x="517238" y="92956"/>
                  <a:pt x="502036" y="106912"/>
                </a:cubicBezTo>
                <a:cubicBezTo>
                  <a:pt x="494310" y="114014"/>
                  <a:pt x="484466" y="118874"/>
                  <a:pt x="474747" y="125353"/>
                </a:cubicBezTo>
                <a:cubicBezTo>
                  <a:pt x="478983" y="144418"/>
                  <a:pt x="483469" y="164853"/>
                  <a:pt x="487955" y="184790"/>
                </a:cubicBezTo>
                <a:cubicBezTo>
                  <a:pt x="509761" y="182422"/>
                  <a:pt x="530944" y="180179"/>
                  <a:pt x="552501" y="177812"/>
                </a:cubicBezTo>
                <a:cubicBezTo>
                  <a:pt x="552501" y="125353"/>
                  <a:pt x="552501" y="72396"/>
                  <a:pt x="552501" y="19438"/>
                </a:cubicBezTo>
                <a:cubicBezTo>
                  <a:pt x="546644" y="17818"/>
                  <a:pt x="540539" y="16573"/>
                  <a:pt x="534807" y="14454"/>
                </a:cubicBezTo>
                <a:cubicBezTo>
                  <a:pt x="532689" y="13707"/>
                  <a:pt x="530196" y="11090"/>
                  <a:pt x="529822" y="8972"/>
                </a:cubicBezTo>
                <a:cubicBezTo>
                  <a:pt x="529574" y="7601"/>
                  <a:pt x="532689" y="4610"/>
                  <a:pt x="534682" y="4237"/>
                </a:cubicBezTo>
                <a:cubicBezTo>
                  <a:pt x="543529" y="2492"/>
                  <a:pt x="552127" y="0"/>
                  <a:pt x="560600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07F86E4F-DA1B-4EBC-8F27-21D369A098B3}"/>
              </a:ext>
            </a:extLst>
          </p:cNvPr>
          <p:cNvSpPr/>
          <p:nvPr/>
        </p:nvSpPr>
        <p:spPr>
          <a:xfrm>
            <a:off x="10728364" y="3946028"/>
            <a:ext cx="821312" cy="830924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8FEABDDF-0FCC-444B-9079-6076B01E938A}"/>
              </a:ext>
            </a:extLst>
          </p:cNvPr>
          <p:cNvSpPr/>
          <p:nvPr/>
        </p:nvSpPr>
        <p:spPr>
          <a:xfrm>
            <a:off x="9187022" y="3902701"/>
            <a:ext cx="595225" cy="602191"/>
          </a:xfrm>
          <a:custGeom>
            <a:avLst/>
            <a:gdLst>
              <a:gd name="connsiteX0" fmla="*/ 434879 w 966660"/>
              <a:gd name="connsiteY0" fmla="*/ 697870 h 977973"/>
              <a:gd name="connsiteX1" fmla="*/ 441939 w 966660"/>
              <a:gd name="connsiteY1" fmla="*/ 704929 h 977973"/>
              <a:gd name="connsiteX2" fmla="*/ 435093 w 966660"/>
              <a:gd name="connsiteY2" fmla="*/ 712203 h 977973"/>
              <a:gd name="connsiteX3" fmla="*/ 427713 w 966660"/>
              <a:gd name="connsiteY3" fmla="*/ 704929 h 977973"/>
              <a:gd name="connsiteX4" fmla="*/ 434879 w 966660"/>
              <a:gd name="connsiteY4" fmla="*/ 697870 h 977973"/>
              <a:gd name="connsiteX5" fmla="*/ 602266 w 966660"/>
              <a:gd name="connsiteY5" fmla="*/ 659901 h 977973"/>
              <a:gd name="connsiteX6" fmla="*/ 624727 w 966660"/>
              <a:gd name="connsiteY6" fmla="*/ 682255 h 977973"/>
              <a:gd name="connsiteX7" fmla="*/ 602373 w 966660"/>
              <a:gd name="connsiteY7" fmla="*/ 705036 h 977973"/>
              <a:gd name="connsiteX8" fmla="*/ 579698 w 966660"/>
              <a:gd name="connsiteY8" fmla="*/ 682576 h 977973"/>
              <a:gd name="connsiteX9" fmla="*/ 602266 w 966660"/>
              <a:gd name="connsiteY9" fmla="*/ 659901 h 977973"/>
              <a:gd name="connsiteX10" fmla="*/ 307280 w 966660"/>
              <a:gd name="connsiteY10" fmla="*/ 646103 h 977973"/>
              <a:gd name="connsiteX11" fmla="*/ 332950 w 966660"/>
              <a:gd name="connsiteY11" fmla="*/ 671880 h 977973"/>
              <a:gd name="connsiteX12" fmla="*/ 307387 w 966660"/>
              <a:gd name="connsiteY12" fmla="*/ 697549 h 977973"/>
              <a:gd name="connsiteX13" fmla="*/ 281503 w 966660"/>
              <a:gd name="connsiteY13" fmla="*/ 671987 h 977973"/>
              <a:gd name="connsiteX14" fmla="*/ 307280 w 966660"/>
              <a:gd name="connsiteY14" fmla="*/ 646103 h 977973"/>
              <a:gd name="connsiteX15" fmla="*/ 506647 w 966660"/>
              <a:gd name="connsiteY15" fmla="*/ 609418 h 977973"/>
              <a:gd name="connsiteX16" fmla="*/ 520872 w 966660"/>
              <a:gd name="connsiteY16" fmla="*/ 623643 h 977973"/>
              <a:gd name="connsiteX17" fmla="*/ 506326 w 966660"/>
              <a:gd name="connsiteY17" fmla="*/ 638296 h 977973"/>
              <a:gd name="connsiteX18" fmla="*/ 491993 w 966660"/>
              <a:gd name="connsiteY18" fmla="*/ 623643 h 977973"/>
              <a:gd name="connsiteX19" fmla="*/ 506647 w 966660"/>
              <a:gd name="connsiteY19" fmla="*/ 609418 h 977973"/>
              <a:gd name="connsiteX20" fmla="*/ 218612 w 966660"/>
              <a:gd name="connsiteY20" fmla="*/ 579255 h 977973"/>
              <a:gd name="connsiteX21" fmla="*/ 225885 w 966660"/>
              <a:gd name="connsiteY21" fmla="*/ 586208 h 977973"/>
              <a:gd name="connsiteX22" fmla="*/ 219147 w 966660"/>
              <a:gd name="connsiteY22" fmla="*/ 593588 h 977973"/>
              <a:gd name="connsiteX23" fmla="*/ 211660 w 966660"/>
              <a:gd name="connsiteY23" fmla="*/ 586422 h 977973"/>
              <a:gd name="connsiteX24" fmla="*/ 218612 w 966660"/>
              <a:gd name="connsiteY24" fmla="*/ 579255 h 977973"/>
              <a:gd name="connsiteX25" fmla="*/ 672537 w 966660"/>
              <a:gd name="connsiteY25" fmla="*/ 542891 h 977973"/>
              <a:gd name="connsiteX26" fmla="*/ 695426 w 966660"/>
              <a:gd name="connsiteY26" fmla="*/ 565244 h 977973"/>
              <a:gd name="connsiteX27" fmla="*/ 672965 w 966660"/>
              <a:gd name="connsiteY27" fmla="*/ 588133 h 977973"/>
              <a:gd name="connsiteX28" fmla="*/ 650290 w 966660"/>
              <a:gd name="connsiteY28" fmla="*/ 565886 h 977973"/>
              <a:gd name="connsiteX29" fmla="*/ 672537 w 966660"/>
              <a:gd name="connsiteY29" fmla="*/ 542891 h 977973"/>
              <a:gd name="connsiteX30" fmla="*/ 397979 w 966660"/>
              <a:gd name="connsiteY30" fmla="*/ 491337 h 977973"/>
              <a:gd name="connsiteX31" fmla="*/ 434879 w 966660"/>
              <a:gd name="connsiteY31" fmla="*/ 528451 h 977973"/>
              <a:gd name="connsiteX32" fmla="*/ 397979 w 966660"/>
              <a:gd name="connsiteY32" fmla="*/ 565565 h 977973"/>
              <a:gd name="connsiteX33" fmla="*/ 360651 w 966660"/>
              <a:gd name="connsiteY33" fmla="*/ 528665 h 977973"/>
              <a:gd name="connsiteX34" fmla="*/ 397979 w 966660"/>
              <a:gd name="connsiteY34" fmla="*/ 491337 h 977973"/>
              <a:gd name="connsiteX35" fmla="*/ 271128 w 966660"/>
              <a:gd name="connsiteY35" fmla="*/ 483315 h 977973"/>
              <a:gd name="connsiteX36" fmla="*/ 294123 w 966660"/>
              <a:gd name="connsiteY36" fmla="*/ 505669 h 977973"/>
              <a:gd name="connsiteX37" fmla="*/ 271556 w 966660"/>
              <a:gd name="connsiteY37" fmla="*/ 528344 h 977973"/>
              <a:gd name="connsiteX38" fmla="*/ 248988 w 966660"/>
              <a:gd name="connsiteY38" fmla="*/ 505776 h 977973"/>
              <a:gd name="connsiteX39" fmla="*/ 271128 w 966660"/>
              <a:gd name="connsiteY39" fmla="*/ 483315 h 977973"/>
              <a:gd name="connsiteX40" fmla="*/ 722164 w 966660"/>
              <a:gd name="connsiteY40" fmla="*/ 447164 h 977973"/>
              <a:gd name="connsiteX41" fmla="*/ 729437 w 966660"/>
              <a:gd name="connsiteY41" fmla="*/ 454758 h 977973"/>
              <a:gd name="connsiteX42" fmla="*/ 722058 w 966660"/>
              <a:gd name="connsiteY42" fmla="*/ 461817 h 977973"/>
              <a:gd name="connsiteX43" fmla="*/ 714784 w 966660"/>
              <a:gd name="connsiteY43" fmla="*/ 454223 h 977973"/>
              <a:gd name="connsiteX44" fmla="*/ 722164 w 966660"/>
              <a:gd name="connsiteY44" fmla="*/ 447164 h 977973"/>
              <a:gd name="connsiteX45" fmla="*/ 559377 w 966660"/>
              <a:gd name="connsiteY45" fmla="*/ 433795 h 977973"/>
              <a:gd name="connsiteX46" fmla="*/ 617133 w 966660"/>
              <a:gd name="connsiteY46" fmla="*/ 491658 h 977973"/>
              <a:gd name="connsiteX47" fmla="*/ 559163 w 966660"/>
              <a:gd name="connsiteY47" fmla="*/ 549201 h 977973"/>
              <a:gd name="connsiteX48" fmla="*/ 501620 w 966660"/>
              <a:gd name="connsiteY48" fmla="*/ 491338 h 977973"/>
              <a:gd name="connsiteX49" fmla="*/ 559377 w 966660"/>
              <a:gd name="connsiteY49" fmla="*/ 433795 h 977973"/>
              <a:gd name="connsiteX50" fmla="*/ 673714 w 966660"/>
              <a:gd name="connsiteY50" fmla="*/ 345020 h 977973"/>
              <a:gd name="connsiteX51" fmla="*/ 709010 w 966660"/>
              <a:gd name="connsiteY51" fmla="*/ 381599 h 977973"/>
              <a:gd name="connsiteX52" fmla="*/ 671896 w 966660"/>
              <a:gd name="connsiteY52" fmla="*/ 417002 h 977973"/>
              <a:gd name="connsiteX53" fmla="*/ 636814 w 966660"/>
              <a:gd name="connsiteY53" fmla="*/ 380530 h 977973"/>
              <a:gd name="connsiteX54" fmla="*/ 673714 w 966660"/>
              <a:gd name="connsiteY54" fmla="*/ 345020 h 977973"/>
              <a:gd name="connsiteX55" fmla="*/ 286424 w 966660"/>
              <a:gd name="connsiteY55" fmla="*/ 341812 h 977973"/>
              <a:gd name="connsiteX56" fmla="*/ 294125 w 966660"/>
              <a:gd name="connsiteY56" fmla="*/ 348871 h 977973"/>
              <a:gd name="connsiteX57" fmla="*/ 286638 w 966660"/>
              <a:gd name="connsiteY57" fmla="*/ 356144 h 977973"/>
              <a:gd name="connsiteX58" fmla="*/ 279471 w 966660"/>
              <a:gd name="connsiteY58" fmla="*/ 349085 h 977973"/>
              <a:gd name="connsiteX59" fmla="*/ 286424 w 966660"/>
              <a:gd name="connsiteY59" fmla="*/ 341812 h 977973"/>
              <a:gd name="connsiteX60" fmla="*/ 383647 w 966660"/>
              <a:gd name="connsiteY60" fmla="*/ 341704 h 977973"/>
              <a:gd name="connsiteX61" fmla="*/ 397872 w 966660"/>
              <a:gd name="connsiteY61" fmla="*/ 356037 h 977973"/>
              <a:gd name="connsiteX62" fmla="*/ 383433 w 966660"/>
              <a:gd name="connsiteY62" fmla="*/ 370689 h 977973"/>
              <a:gd name="connsiteX63" fmla="*/ 368993 w 966660"/>
              <a:gd name="connsiteY63" fmla="*/ 356037 h 977973"/>
              <a:gd name="connsiteX64" fmla="*/ 383647 w 966660"/>
              <a:gd name="connsiteY64" fmla="*/ 341704 h 977973"/>
              <a:gd name="connsiteX65" fmla="*/ 521942 w 966660"/>
              <a:gd name="connsiteY65" fmla="*/ 319029 h 977973"/>
              <a:gd name="connsiteX66" fmla="*/ 544403 w 966660"/>
              <a:gd name="connsiteY66" fmla="*/ 342025 h 977973"/>
              <a:gd name="connsiteX67" fmla="*/ 521942 w 966660"/>
              <a:gd name="connsiteY67" fmla="*/ 364486 h 977973"/>
              <a:gd name="connsiteX68" fmla="*/ 499374 w 966660"/>
              <a:gd name="connsiteY68" fmla="*/ 341704 h 977973"/>
              <a:gd name="connsiteX69" fmla="*/ 521942 w 966660"/>
              <a:gd name="connsiteY69" fmla="*/ 319029 h 977973"/>
              <a:gd name="connsiteX70" fmla="*/ 595207 w 966660"/>
              <a:gd name="connsiteY70" fmla="*/ 268974 h 977973"/>
              <a:gd name="connsiteX71" fmla="*/ 602160 w 966660"/>
              <a:gd name="connsiteY71" fmla="*/ 276247 h 977973"/>
              <a:gd name="connsiteX72" fmla="*/ 594459 w 966660"/>
              <a:gd name="connsiteY72" fmla="*/ 283413 h 977973"/>
              <a:gd name="connsiteX73" fmla="*/ 587506 w 966660"/>
              <a:gd name="connsiteY73" fmla="*/ 276033 h 977973"/>
              <a:gd name="connsiteX74" fmla="*/ 595207 w 966660"/>
              <a:gd name="connsiteY74" fmla="*/ 268974 h 977973"/>
              <a:gd name="connsiteX75" fmla="*/ 306424 w 966660"/>
              <a:gd name="connsiteY75" fmla="*/ 246192 h 977973"/>
              <a:gd name="connsiteX76" fmla="*/ 343109 w 966660"/>
              <a:gd name="connsiteY76" fmla="*/ 284161 h 977973"/>
              <a:gd name="connsiteX77" fmla="*/ 305354 w 966660"/>
              <a:gd name="connsiteY77" fmla="*/ 320313 h 977973"/>
              <a:gd name="connsiteX78" fmla="*/ 268882 w 966660"/>
              <a:gd name="connsiteY78" fmla="*/ 282771 h 977973"/>
              <a:gd name="connsiteX79" fmla="*/ 306424 w 966660"/>
              <a:gd name="connsiteY79" fmla="*/ 246192 h 977973"/>
              <a:gd name="connsiteX80" fmla="*/ 496423 w 966660"/>
              <a:gd name="connsiteY80" fmla="*/ 171302 h 977973"/>
              <a:gd name="connsiteX81" fmla="*/ 506220 w 966660"/>
              <a:gd name="connsiteY81" fmla="*/ 194960 h 977973"/>
              <a:gd name="connsiteX82" fmla="*/ 470603 w 966660"/>
              <a:gd name="connsiteY82" fmla="*/ 231004 h 977973"/>
              <a:gd name="connsiteX83" fmla="*/ 434345 w 966660"/>
              <a:gd name="connsiteY83" fmla="*/ 195494 h 977973"/>
              <a:gd name="connsiteX84" fmla="*/ 442878 w 966660"/>
              <a:gd name="connsiteY84" fmla="*/ 174184 h 977973"/>
              <a:gd name="connsiteX85" fmla="*/ 419696 w 966660"/>
              <a:gd name="connsiteY85" fmla="*/ 176497 h 977973"/>
              <a:gd name="connsiteX86" fmla="*/ 206804 w 966660"/>
              <a:gd name="connsiteY86" fmla="*/ 330047 h 977973"/>
              <a:gd name="connsiteX87" fmla="*/ 186119 w 966660"/>
              <a:gd name="connsiteY87" fmla="*/ 374336 h 977973"/>
              <a:gd name="connsiteX88" fmla="*/ 189788 w 966660"/>
              <a:gd name="connsiteY88" fmla="*/ 375757 h 977973"/>
              <a:gd name="connsiteX89" fmla="*/ 194013 w 966660"/>
              <a:gd name="connsiteY89" fmla="*/ 386092 h 977973"/>
              <a:gd name="connsiteX90" fmla="*/ 179680 w 966660"/>
              <a:gd name="connsiteY90" fmla="*/ 400745 h 977973"/>
              <a:gd name="connsiteX91" fmla="*/ 178208 w 966660"/>
              <a:gd name="connsiteY91" fmla="*/ 400109 h 977973"/>
              <a:gd name="connsiteX92" fmla="*/ 169486 w 966660"/>
              <a:gd name="connsiteY92" fmla="*/ 432383 h 977973"/>
              <a:gd name="connsiteX93" fmla="*/ 164500 w 966660"/>
              <a:gd name="connsiteY93" fmla="*/ 488900 h 977973"/>
              <a:gd name="connsiteX94" fmla="*/ 482803 w 966660"/>
              <a:gd name="connsiteY94" fmla="*/ 807952 h 977973"/>
              <a:gd name="connsiteX95" fmla="*/ 802390 w 966660"/>
              <a:gd name="connsiteY95" fmla="*/ 489114 h 977973"/>
              <a:gd name="connsiteX96" fmla="*/ 548381 w 966660"/>
              <a:gd name="connsiteY96" fmla="*/ 176572 h 977973"/>
              <a:gd name="connsiteX97" fmla="*/ 481199 w 966660"/>
              <a:gd name="connsiteY97" fmla="*/ 0 h 977973"/>
              <a:gd name="connsiteX98" fmla="*/ 506869 w 966660"/>
              <a:gd name="connsiteY98" fmla="*/ 3530 h 977973"/>
              <a:gd name="connsiteX99" fmla="*/ 512109 w 966660"/>
              <a:gd name="connsiteY99" fmla="*/ 8129 h 977973"/>
              <a:gd name="connsiteX100" fmla="*/ 506869 w 966660"/>
              <a:gd name="connsiteY100" fmla="*/ 12942 h 977973"/>
              <a:gd name="connsiteX101" fmla="*/ 492643 w 966660"/>
              <a:gd name="connsiteY101" fmla="*/ 16899 h 977973"/>
              <a:gd name="connsiteX102" fmla="*/ 492643 w 966660"/>
              <a:gd name="connsiteY102" fmla="*/ 152521 h 977973"/>
              <a:gd name="connsiteX103" fmla="*/ 560774 w 966660"/>
              <a:gd name="connsiteY103" fmla="*/ 161291 h 977973"/>
              <a:gd name="connsiteX104" fmla="*/ 574465 w 966660"/>
              <a:gd name="connsiteY104" fmla="*/ 109738 h 977973"/>
              <a:gd name="connsiteX105" fmla="*/ 569866 w 966660"/>
              <a:gd name="connsiteY105" fmla="*/ 107385 h 977973"/>
              <a:gd name="connsiteX106" fmla="*/ 549330 w 966660"/>
              <a:gd name="connsiteY106" fmla="*/ 91769 h 977973"/>
              <a:gd name="connsiteX107" fmla="*/ 556924 w 966660"/>
              <a:gd name="connsiteY107" fmla="*/ 63853 h 977973"/>
              <a:gd name="connsiteX108" fmla="*/ 582059 w 966660"/>
              <a:gd name="connsiteY108" fmla="*/ 60645 h 977973"/>
              <a:gd name="connsiteX109" fmla="*/ 616285 w 966660"/>
              <a:gd name="connsiteY109" fmla="*/ 71448 h 977973"/>
              <a:gd name="connsiteX110" fmla="*/ 627088 w 966660"/>
              <a:gd name="connsiteY110" fmla="*/ 80004 h 977973"/>
              <a:gd name="connsiteX111" fmla="*/ 618210 w 966660"/>
              <a:gd name="connsiteY111" fmla="*/ 112519 h 977973"/>
              <a:gd name="connsiteX112" fmla="*/ 591043 w 966660"/>
              <a:gd name="connsiteY112" fmla="*/ 115513 h 977973"/>
              <a:gd name="connsiteX113" fmla="*/ 577460 w 966660"/>
              <a:gd name="connsiteY113" fmla="*/ 166425 h 977973"/>
              <a:gd name="connsiteX114" fmla="*/ 610723 w 966660"/>
              <a:gd name="connsiteY114" fmla="*/ 178725 h 977973"/>
              <a:gd name="connsiteX115" fmla="*/ 643773 w 966660"/>
              <a:gd name="connsiteY115" fmla="*/ 193699 h 977973"/>
              <a:gd name="connsiteX116" fmla="*/ 711263 w 966660"/>
              <a:gd name="connsiteY116" fmla="*/ 76902 h 977973"/>
              <a:gd name="connsiteX117" fmla="*/ 700995 w 966660"/>
              <a:gd name="connsiteY117" fmla="*/ 64923 h 977973"/>
              <a:gd name="connsiteX118" fmla="*/ 698963 w 966660"/>
              <a:gd name="connsiteY118" fmla="*/ 58720 h 977973"/>
              <a:gd name="connsiteX119" fmla="*/ 705166 w 966660"/>
              <a:gd name="connsiteY119" fmla="*/ 56901 h 977973"/>
              <a:gd name="connsiteX120" fmla="*/ 747200 w 966660"/>
              <a:gd name="connsiteY120" fmla="*/ 81180 h 977973"/>
              <a:gd name="connsiteX121" fmla="*/ 748163 w 966660"/>
              <a:gd name="connsiteY121" fmla="*/ 86956 h 977973"/>
              <a:gd name="connsiteX122" fmla="*/ 742494 w 966660"/>
              <a:gd name="connsiteY122" fmla="*/ 88667 h 977973"/>
              <a:gd name="connsiteX123" fmla="*/ 726985 w 966660"/>
              <a:gd name="connsiteY123" fmla="*/ 84603 h 977973"/>
              <a:gd name="connsiteX124" fmla="*/ 659068 w 966660"/>
              <a:gd name="connsiteY124" fmla="*/ 202149 h 977973"/>
              <a:gd name="connsiteX125" fmla="*/ 704204 w 966660"/>
              <a:gd name="connsiteY125" fmla="*/ 235198 h 977973"/>
              <a:gd name="connsiteX126" fmla="*/ 740034 w 966660"/>
              <a:gd name="connsiteY126" fmla="*/ 196159 h 977973"/>
              <a:gd name="connsiteX127" fmla="*/ 729338 w 966660"/>
              <a:gd name="connsiteY127" fmla="*/ 177335 h 977973"/>
              <a:gd name="connsiteX128" fmla="*/ 726237 w 966660"/>
              <a:gd name="connsiteY128" fmla="*/ 161291 h 977973"/>
              <a:gd name="connsiteX129" fmla="*/ 740248 w 966660"/>
              <a:gd name="connsiteY129" fmla="*/ 146745 h 977973"/>
              <a:gd name="connsiteX130" fmla="*/ 752869 w 966660"/>
              <a:gd name="connsiteY130" fmla="*/ 147815 h 977973"/>
              <a:gd name="connsiteX131" fmla="*/ 801320 w 966660"/>
              <a:gd name="connsiteY131" fmla="*/ 196159 h 977973"/>
              <a:gd name="connsiteX132" fmla="*/ 779501 w 966660"/>
              <a:gd name="connsiteY132" fmla="*/ 218834 h 977973"/>
              <a:gd name="connsiteX133" fmla="*/ 765810 w 966660"/>
              <a:gd name="connsiteY133" fmla="*/ 214449 h 977973"/>
              <a:gd name="connsiteX134" fmla="*/ 753190 w 966660"/>
              <a:gd name="connsiteY134" fmla="*/ 207390 h 977973"/>
              <a:gd name="connsiteX135" fmla="*/ 717038 w 966660"/>
              <a:gd name="connsiteY135" fmla="*/ 246857 h 977973"/>
              <a:gd name="connsiteX136" fmla="*/ 753938 w 966660"/>
              <a:gd name="connsiteY136" fmla="*/ 288784 h 977973"/>
              <a:gd name="connsiteX137" fmla="*/ 865280 w 966660"/>
              <a:gd name="connsiteY137" fmla="*/ 210812 h 977973"/>
              <a:gd name="connsiteX138" fmla="*/ 860360 w 966660"/>
              <a:gd name="connsiteY138" fmla="*/ 197977 h 977973"/>
              <a:gd name="connsiteX139" fmla="*/ 860895 w 966660"/>
              <a:gd name="connsiteY139" fmla="*/ 189849 h 977973"/>
              <a:gd name="connsiteX140" fmla="*/ 869131 w 966660"/>
              <a:gd name="connsiteY140" fmla="*/ 191988 h 977973"/>
              <a:gd name="connsiteX141" fmla="*/ 894479 w 966660"/>
              <a:gd name="connsiteY141" fmla="*/ 228674 h 977973"/>
              <a:gd name="connsiteX142" fmla="*/ 893945 w 966660"/>
              <a:gd name="connsiteY142" fmla="*/ 236161 h 977973"/>
              <a:gd name="connsiteX143" fmla="*/ 886137 w 966660"/>
              <a:gd name="connsiteY143" fmla="*/ 234236 h 977973"/>
              <a:gd name="connsiteX144" fmla="*/ 875334 w 966660"/>
              <a:gd name="connsiteY144" fmla="*/ 225037 h 977973"/>
              <a:gd name="connsiteX145" fmla="*/ 763992 w 966660"/>
              <a:gd name="connsiteY145" fmla="*/ 303009 h 977973"/>
              <a:gd name="connsiteX146" fmla="*/ 790946 w 966660"/>
              <a:gd name="connsiteY146" fmla="*/ 351995 h 977973"/>
              <a:gd name="connsiteX147" fmla="*/ 839076 w 966660"/>
              <a:gd name="connsiteY147" fmla="*/ 332101 h 977973"/>
              <a:gd name="connsiteX148" fmla="*/ 838755 w 966660"/>
              <a:gd name="connsiteY148" fmla="*/ 303330 h 977973"/>
              <a:gd name="connsiteX149" fmla="*/ 867633 w 966660"/>
              <a:gd name="connsiteY149" fmla="*/ 290388 h 977973"/>
              <a:gd name="connsiteX150" fmla="*/ 895014 w 966660"/>
              <a:gd name="connsiteY150" fmla="*/ 335203 h 977973"/>
              <a:gd name="connsiteX151" fmla="*/ 894907 w 966660"/>
              <a:gd name="connsiteY151" fmla="*/ 359482 h 977973"/>
              <a:gd name="connsiteX152" fmla="*/ 868596 w 966660"/>
              <a:gd name="connsiteY152" fmla="*/ 370927 h 977973"/>
              <a:gd name="connsiteX153" fmla="*/ 847098 w 966660"/>
              <a:gd name="connsiteY153" fmla="*/ 347717 h 977973"/>
              <a:gd name="connsiteX154" fmla="*/ 797577 w 966660"/>
              <a:gd name="connsiteY154" fmla="*/ 368252 h 977973"/>
              <a:gd name="connsiteX155" fmla="*/ 813192 w 966660"/>
              <a:gd name="connsiteY155" fmla="*/ 421945 h 977973"/>
              <a:gd name="connsiteX156" fmla="*/ 947102 w 966660"/>
              <a:gd name="connsiteY156" fmla="*/ 398307 h 977973"/>
              <a:gd name="connsiteX157" fmla="*/ 948065 w 966660"/>
              <a:gd name="connsiteY157" fmla="*/ 383761 h 977973"/>
              <a:gd name="connsiteX158" fmla="*/ 952022 w 966660"/>
              <a:gd name="connsiteY158" fmla="*/ 377451 h 977973"/>
              <a:gd name="connsiteX159" fmla="*/ 957905 w 966660"/>
              <a:gd name="connsiteY159" fmla="*/ 382157 h 977973"/>
              <a:gd name="connsiteX160" fmla="*/ 965713 w 966660"/>
              <a:gd name="connsiteY160" fmla="*/ 427614 h 977973"/>
              <a:gd name="connsiteX161" fmla="*/ 961969 w 966660"/>
              <a:gd name="connsiteY161" fmla="*/ 433496 h 977973"/>
              <a:gd name="connsiteX162" fmla="*/ 956300 w 966660"/>
              <a:gd name="connsiteY162" fmla="*/ 429325 h 977973"/>
              <a:gd name="connsiteX163" fmla="*/ 949883 w 966660"/>
              <a:gd name="connsiteY163" fmla="*/ 415634 h 977973"/>
              <a:gd name="connsiteX164" fmla="*/ 816187 w 966660"/>
              <a:gd name="connsiteY164" fmla="*/ 439165 h 977973"/>
              <a:gd name="connsiteX165" fmla="*/ 819824 w 966660"/>
              <a:gd name="connsiteY165" fmla="*/ 494997 h 977973"/>
              <a:gd name="connsiteX166" fmla="*/ 873195 w 966660"/>
              <a:gd name="connsiteY166" fmla="*/ 497349 h 977973"/>
              <a:gd name="connsiteX167" fmla="*/ 877046 w 966660"/>
              <a:gd name="connsiteY167" fmla="*/ 484301 h 977973"/>
              <a:gd name="connsiteX168" fmla="*/ 886030 w 966660"/>
              <a:gd name="connsiteY168" fmla="*/ 468150 h 977973"/>
              <a:gd name="connsiteX169" fmla="*/ 913946 w 966660"/>
              <a:gd name="connsiteY169" fmla="*/ 469327 h 977973"/>
              <a:gd name="connsiteX170" fmla="*/ 923679 w 966660"/>
              <a:gd name="connsiteY170" fmla="*/ 504195 h 977973"/>
              <a:gd name="connsiteX171" fmla="*/ 916513 w 966660"/>
              <a:gd name="connsiteY171" fmla="*/ 537244 h 977973"/>
              <a:gd name="connsiteX172" fmla="*/ 910630 w 966660"/>
              <a:gd name="connsiteY172" fmla="*/ 546122 h 977973"/>
              <a:gd name="connsiteX173" fmla="*/ 882500 w 966660"/>
              <a:gd name="connsiteY173" fmla="*/ 544731 h 977973"/>
              <a:gd name="connsiteX174" fmla="*/ 873730 w 966660"/>
              <a:gd name="connsiteY174" fmla="*/ 522163 h 977973"/>
              <a:gd name="connsiteX175" fmla="*/ 872553 w 966660"/>
              <a:gd name="connsiteY175" fmla="*/ 514784 h 977973"/>
              <a:gd name="connsiteX176" fmla="*/ 818861 w 966660"/>
              <a:gd name="connsiteY176" fmla="*/ 512324 h 977973"/>
              <a:gd name="connsiteX177" fmla="*/ 810412 w 966660"/>
              <a:gd name="connsiteY177" fmla="*/ 567513 h 977973"/>
              <a:gd name="connsiteX178" fmla="*/ 838862 w 966660"/>
              <a:gd name="connsiteY178" fmla="*/ 575214 h 977973"/>
              <a:gd name="connsiteX179" fmla="*/ 936727 w 966660"/>
              <a:gd name="connsiteY179" fmla="*/ 601418 h 977973"/>
              <a:gd name="connsiteX180" fmla="*/ 944321 w 966660"/>
              <a:gd name="connsiteY180" fmla="*/ 597996 h 977973"/>
              <a:gd name="connsiteX181" fmla="*/ 950097 w 966660"/>
              <a:gd name="connsiteY181" fmla="*/ 588477 h 977973"/>
              <a:gd name="connsiteX182" fmla="*/ 955445 w 966660"/>
              <a:gd name="connsiteY182" fmla="*/ 586124 h 977973"/>
              <a:gd name="connsiteX183" fmla="*/ 958226 w 966660"/>
              <a:gd name="connsiteY183" fmla="*/ 590616 h 977973"/>
              <a:gd name="connsiteX184" fmla="*/ 956194 w 966660"/>
              <a:gd name="connsiteY184" fmla="*/ 613825 h 977973"/>
              <a:gd name="connsiteX185" fmla="*/ 946995 w 966660"/>
              <a:gd name="connsiteY185" fmla="*/ 636286 h 977973"/>
              <a:gd name="connsiteX186" fmla="*/ 940364 w 966660"/>
              <a:gd name="connsiteY186" fmla="*/ 640671 h 977973"/>
              <a:gd name="connsiteX187" fmla="*/ 937155 w 966660"/>
              <a:gd name="connsiteY187" fmla="*/ 633292 h 977973"/>
              <a:gd name="connsiteX188" fmla="*/ 937048 w 966660"/>
              <a:gd name="connsiteY188" fmla="*/ 619387 h 977973"/>
              <a:gd name="connsiteX189" fmla="*/ 806240 w 966660"/>
              <a:gd name="connsiteY189" fmla="*/ 584305 h 977973"/>
              <a:gd name="connsiteX190" fmla="*/ 785919 w 966660"/>
              <a:gd name="connsiteY190" fmla="*/ 636393 h 977973"/>
              <a:gd name="connsiteX191" fmla="*/ 832979 w 966660"/>
              <a:gd name="connsiteY191" fmla="*/ 660886 h 977973"/>
              <a:gd name="connsiteX192" fmla="*/ 847846 w 966660"/>
              <a:gd name="connsiteY192" fmla="*/ 645806 h 977973"/>
              <a:gd name="connsiteX193" fmla="*/ 857366 w 966660"/>
              <a:gd name="connsiteY193" fmla="*/ 639923 h 977973"/>
              <a:gd name="connsiteX194" fmla="*/ 882500 w 966660"/>
              <a:gd name="connsiteY194" fmla="*/ 653934 h 977973"/>
              <a:gd name="connsiteX195" fmla="*/ 849665 w 966660"/>
              <a:gd name="connsiteY195" fmla="*/ 719820 h 977973"/>
              <a:gd name="connsiteX196" fmla="*/ 821321 w 966660"/>
              <a:gd name="connsiteY196" fmla="*/ 705380 h 977973"/>
              <a:gd name="connsiteX197" fmla="*/ 821749 w 966660"/>
              <a:gd name="connsiteY197" fmla="*/ 691048 h 977973"/>
              <a:gd name="connsiteX198" fmla="*/ 825386 w 966660"/>
              <a:gd name="connsiteY198" fmla="*/ 676609 h 977973"/>
              <a:gd name="connsiteX199" fmla="*/ 777790 w 966660"/>
              <a:gd name="connsiteY199" fmla="*/ 651795 h 977973"/>
              <a:gd name="connsiteX200" fmla="*/ 746772 w 966660"/>
              <a:gd name="connsiteY200" fmla="*/ 698214 h 977973"/>
              <a:gd name="connsiteX201" fmla="*/ 850734 w 966660"/>
              <a:gd name="connsiteY201" fmla="*/ 785491 h 977973"/>
              <a:gd name="connsiteX202" fmla="*/ 863783 w 966660"/>
              <a:gd name="connsiteY202" fmla="*/ 776613 h 977973"/>
              <a:gd name="connsiteX203" fmla="*/ 870093 w 966660"/>
              <a:gd name="connsiteY203" fmla="*/ 776400 h 977973"/>
              <a:gd name="connsiteX204" fmla="*/ 870628 w 966660"/>
              <a:gd name="connsiteY204" fmla="*/ 782176 h 977973"/>
              <a:gd name="connsiteX205" fmla="*/ 839397 w 966660"/>
              <a:gd name="connsiteY205" fmla="*/ 819290 h 977973"/>
              <a:gd name="connsiteX206" fmla="*/ 833621 w 966660"/>
              <a:gd name="connsiteY206" fmla="*/ 819396 h 977973"/>
              <a:gd name="connsiteX207" fmla="*/ 832873 w 966660"/>
              <a:gd name="connsiteY207" fmla="*/ 813621 h 977973"/>
              <a:gd name="connsiteX208" fmla="*/ 839397 w 966660"/>
              <a:gd name="connsiteY208" fmla="*/ 798754 h 977973"/>
              <a:gd name="connsiteX209" fmla="*/ 735435 w 966660"/>
              <a:gd name="connsiteY209" fmla="*/ 711477 h 977973"/>
              <a:gd name="connsiteX210" fmla="*/ 695112 w 966660"/>
              <a:gd name="connsiteY210" fmla="*/ 750088 h 977973"/>
              <a:gd name="connsiteX211" fmla="*/ 727627 w 966660"/>
              <a:gd name="connsiteY211" fmla="*/ 792443 h 977973"/>
              <a:gd name="connsiteX212" fmla="*/ 744205 w 966660"/>
              <a:gd name="connsiteY212" fmla="*/ 785812 h 977973"/>
              <a:gd name="connsiteX213" fmla="*/ 760997 w 966660"/>
              <a:gd name="connsiteY213" fmla="*/ 783887 h 977973"/>
              <a:gd name="connsiteX214" fmla="*/ 775972 w 966660"/>
              <a:gd name="connsiteY214" fmla="*/ 802497 h 977973"/>
              <a:gd name="connsiteX215" fmla="*/ 773832 w 966660"/>
              <a:gd name="connsiteY215" fmla="*/ 810733 h 977973"/>
              <a:gd name="connsiteX216" fmla="*/ 718215 w 966660"/>
              <a:gd name="connsiteY216" fmla="*/ 852339 h 977973"/>
              <a:gd name="connsiteX217" fmla="*/ 698428 w 966660"/>
              <a:gd name="connsiteY217" fmla="*/ 826669 h 977973"/>
              <a:gd name="connsiteX218" fmla="*/ 712974 w 966660"/>
              <a:gd name="connsiteY218" fmla="*/ 802069 h 977973"/>
              <a:gd name="connsiteX219" fmla="*/ 681208 w 966660"/>
              <a:gd name="connsiteY219" fmla="*/ 760570 h 977973"/>
              <a:gd name="connsiteX220" fmla="*/ 633505 w 966660"/>
              <a:gd name="connsiteY220" fmla="*/ 789555 h 977973"/>
              <a:gd name="connsiteX221" fmla="*/ 690941 w 966660"/>
              <a:gd name="connsiteY221" fmla="*/ 912663 h 977973"/>
              <a:gd name="connsiteX222" fmla="*/ 706343 w 966660"/>
              <a:gd name="connsiteY222" fmla="*/ 909989 h 977973"/>
              <a:gd name="connsiteX223" fmla="*/ 712118 w 966660"/>
              <a:gd name="connsiteY223" fmla="*/ 912342 h 977973"/>
              <a:gd name="connsiteX224" fmla="*/ 710193 w 966660"/>
              <a:gd name="connsiteY224" fmla="*/ 918332 h 977973"/>
              <a:gd name="connsiteX225" fmla="*/ 673935 w 966660"/>
              <a:gd name="connsiteY225" fmla="*/ 937584 h 977973"/>
              <a:gd name="connsiteX226" fmla="*/ 665485 w 966660"/>
              <a:gd name="connsiteY226" fmla="*/ 938546 h 977973"/>
              <a:gd name="connsiteX227" fmla="*/ 662169 w 966660"/>
              <a:gd name="connsiteY227" fmla="*/ 931487 h 977973"/>
              <a:gd name="connsiteX228" fmla="*/ 675005 w 966660"/>
              <a:gd name="connsiteY228" fmla="*/ 919722 h 977973"/>
              <a:gd name="connsiteX229" fmla="*/ 617676 w 966660"/>
              <a:gd name="connsiteY229" fmla="*/ 796828 h 977973"/>
              <a:gd name="connsiteX230" fmla="*/ 564732 w 966660"/>
              <a:gd name="connsiteY230" fmla="*/ 814797 h 977973"/>
              <a:gd name="connsiteX231" fmla="*/ 576069 w 966660"/>
              <a:gd name="connsiteY231" fmla="*/ 866244 h 977973"/>
              <a:gd name="connsiteX232" fmla="*/ 600349 w 966660"/>
              <a:gd name="connsiteY232" fmla="*/ 869131 h 977973"/>
              <a:gd name="connsiteX233" fmla="*/ 605375 w 966660"/>
              <a:gd name="connsiteY233" fmla="*/ 870736 h 977973"/>
              <a:gd name="connsiteX234" fmla="*/ 612114 w 966660"/>
              <a:gd name="connsiteY234" fmla="*/ 901218 h 977973"/>
              <a:gd name="connsiteX235" fmla="*/ 566978 w 966660"/>
              <a:gd name="connsiteY235" fmla="*/ 920257 h 977973"/>
              <a:gd name="connsiteX236" fmla="*/ 541843 w 966660"/>
              <a:gd name="connsiteY236" fmla="*/ 917155 h 977973"/>
              <a:gd name="connsiteX237" fmla="*/ 534891 w 966660"/>
              <a:gd name="connsiteY237" fmla="*/ 886137 h 977973"/>
              <a:gd name="connsiteX238" fmla="*/ 558849 w 966660"/>
              <a:gd name="connsiteY238" fmla="*/ 869666 h 977973"/>
              <a:gd name="connsiteX239" fmla="*/ 547512 w 966660"/>
              <a:gd name="connsiteY239" fmla="*/ 818648 h 977973"/>
              <a:gd name="connsiteX240" fmla="*/ 492536 w 966660"/>
              <a:gd name="connsiteY240" fmla="*/ 824530 h 977973"/>
              <a:gd name="connsiteX241" fmla="*/ 492536 w 966660"/>
              <a:gd name="connsiteY241" fmla="*/ 960579 h 977973"/>
              <a:gd name="connsiteX242" fmla="*/ 507296 w 966660"/>
              <a:gd name="connsiteY242" fmla="*/ 964751 h 977973"/>
              <a:gd name="connsiteX243" fmla="*/ 512109 w 966660"/>
              <a:gd name="connsiteY243" fmla="*/ 969243 h 977973"/>
              <a:gd name="connsiteX244" fmla="*/ 507403 w 966660"/>
              <a:gd name="connsiteY244" fmla="*/ 973842 h 977973"/>
              <a:gd name="connsiteX245" fmla="*/ 459273 w 966660"/>
              <a:gd name="connsiteY245" fmla="*/ 973842 h 977973"/>
              <a:gd name="connsiteX246" fmla="*/ 454994 w 966660"/>
              <a:gd name="connsiteY246" fmla="*/ 969136 h 977973"/>
              <a:gd name="connsiteX247" fmla="*/ 459166 w 966660"/>
              <a:gd name="connsiteY247" fmla="*/ 964964 h 977973"/>
              <a:gd name="connsiteX248" fmla="*/ 474674 w 966660"/>
              <a:gd name="connsiteY248" fmla="*/ 961114 h 977973"/>
              <a:gd name="connsiteX249" fmla="*/ 474674 w 966660"/>
              <a:gd name="connsiteY249" fmla="*/ 825600 h 977973"/>
              <a:gd name="connsiteX250" fmla="*/ 405794 w 966660"/>
              <a:gd name="connsiteY250" fmla="*/ 816722 h 977973"/>
              <a:gd name="connsiteX251" fmla="*/ 392211 w 966660"/>
              <a:gd name="connsiteY251" fmla="*/ 868062 h 977973"/>
              <a:gd name="connsiteX252" fmla="*/ 404083 w 966660"/>
              <a:gd name="connsiteY252" fmla="*/ 874479 h 977973"/>
              <a:gd name="connsiteX253" fmla="*/ 419913 w 966660"/>
              <a:gd name="connsiteY253" fmla="*/ 889988 h 977973"/>
              <a:gd name="connsiteX254" fmla="*/ 413816 w 966660"/>
              <a:gd name="connsiteY254" fmla="*/ 912128 h 977973"/>
              <a:gd name="connsiteX255" fmla="*/ 392960 w 966660"/>
              <a:gd name="connsiteY255" fmla="*/ 917583 h 977973"/>
              <a:gd name="connsiteX256" fmla="*/ 346219 w 966660"/>
              <a:gd name="connsiteY256" fmla="*/ 903678 h 977973"/>
              <a:gd name="connsiteX257" fmla="*/ 336379 w 966660"/>
              <a:gd name="connsiteY257" fmla="*/ 894052 h 977973"/>
              <a:gd name="connsiteX258" fmla="*/ 343332 w 966660"/>
              <a:gd name="connsiteY258" fmla="*/ 867313 h 977973"/>
              <a:gd name="connsiteX259" fmla="*/ 358733 w 966660"/>
              <a:gd name="connsiteY259" fmla="*/ 863570 h 977973"/>
              <a:gd name="connsiteX260" fmla="*/ 375419 w 966660"/>
              <a:gd name="connsiteY260" fmla="*/ 863463 h 977973"/>
              <a:gd name="connsiteX261" fmla="*/ 389002 w 966660"/>
              <a:gd name="connsiteY261" fmla="*/ 812444 h 977973"/>
              <a:gd name="connsiteX262" fmla="*/ 322689 w 966660"/>
              <a:gd name="connsiteY262" fmla="*/ 785063 h 977973"/>
              <a:gd name="connsiteX263" fmla="*/ 255092 w 966660"/>
              <a:gd name="connsiteY263" fmla="*/ 902181 h 977973"/>
              <a:gd name="connsiteX264" fmla="*/ 266537 w 966660"/>
              <a:gd name="connsiteY264" fmla="*/ 914374 h 977973"/>
              <a:gd name="connsiteX265" fmla="*/ 267606 w 966660"/>
              <a:gd name="connsiteY265" fmla="*/ 919615 h 977973"/>
              <a:gd name="connsiteX266" fmla="*/ 262579 w 966660"/>
              <a:gd name="connsiteY266" fmla="*/ 921433 h 977973"/>
              <a:gd name="connsiteX267" fmla="*/ 251242 w 966660"/>
              <a:gd name="connsiteY267" fmla="*/ 918866 h 977973"/>
              <a:gd name="connsiteX268" fmla="*/ 221294 w 966660"/>
              <a:gd name="connsiteY268" fmla="*/ 898972 h 977973"/>
              <a:gd name="connsiteX269" fmla="*/ 218513 w 966660"/>
              <a:gd name="connsiteY269" fmla="*/ 891378 h 977973"/>
              <a:gd name="connsiteX270" fmla="*/ 226321 w 966660"/>
              <a:gd name="connsiteY270" fmla="*/ 889988 h 977973"/>
              <a:gd name="connsiteX271" fmla="*/ 239905 w 966660"/>
              <a:gd name="connsiteY271" fmla="*/ 893624 h 977973"/>
              <a:gd name="connsiteX272" fmla="*/ 307929 w 966660"/>
              <a:gd name="connsiteY272" fmla="*/ 775865 h 977973"/>
              <a:gd name="connsiteX273" fmla="*/ 262900 w 966660"/>
              <a:gd name="connsiteY273" fmla="*/ 742815 h 977973"/>
              <a:gd name="connsiteX274" fmla="*/ 226856 w 966660"/>
              <a:gd name="connsiteY274" fmla="*/ 782068 h 977973"/>
              <a:gd name="connsiteX275" fmla="*/ 237658 w 966660"/>
              <a:gd name="connsiteY275" fmla="*/ 800786 h 977973"/>
              <a:gd name="connsiteX276" fmla="*/ 240653 w 966660"/>
              <a:gd name="connsiteY276" fmla="*/ 817792 h 977973"/>
              <a:gd name="connsiteX277" fmla="*/ 227284 w 966660"/>
              <a:gd name="connsiteY277" fmla="*/ 831268 h 977973"/>
              <a:gd name="connsiteX278" fmla="*/ 213593 w 966660"/>
              <a:gd name="connsiteY278" fmla="*/ 830092 h 977973"/>
              <a:gd name="connsiteX279" fmla="*/ 165570 w 966660"/>
              <a:gd name="connsiteY279" fmla="*/ 781962 h 977973"/>
              <a:gd name="connsiteX280" fmla="*/ 186747 w 966660"/>
              <a:gd name="connsiteY280" fmla="*/ 759500 h 977973"/>
              <a:gd name="connsiteX281" fmla="*/ 214663 w 966660"/>
              <a:gd name="connsiteY281" fmla="*/ 769554 h 977973"/>
              <a:gd name="connsiteX282" fmla="*/ 249958 w 966660"/>
              <a:gd name="connsiteY282" fmla="*/ 731050 h 977973"/>
              <a:gd name="connsiteX283" fmla="*/ 213058 w 966660"/>
              <a:gd name="connsiteY283" fmla="*/ 689016 h 977973"/>
              <a:gd name="connsiteX284" fmla="*/ 101716 w 966660"/>
              <a:gd name="connsiteY284" fmla="*/ 766987 h 977973"/>
              <a:gd name="connsiteX285" fmla="*/ 106743 w 966660"/>
              <a:gd name="connsiteY285" fmla="*/ 781640 h 977973"/>
              <a:gd name="connsiteX286" fmla="*/ 105781 w 966660"/>
              <a:gd name="connsiteY286" fmla="*/ 788165 h 977973"/>
              <a:gd name="connsiteX287" fmla="*/ 98936 w 966660"/>
              <a:gd name="connsiteY287" fmla="*/ 786775 h 977973"/>
              <a:gd name="connsiteX288" fmla="*/ 71875 w 966660"/>
              <a:gd name="connsiteY288" fmla="*/ 747628 h 977973"/>
              <a:gd name="connsiteX289" fmla="*/ 73159 w 966660"/>
              <a:gd name="connsiteY289" fmla="*/ 741960 h 977973"/>
              <a:gd name="connsiteX290" fmla="*/ 78935 w 966660"/>
              <a:gd name="connsiteY290" fmla="*/ 742601 h 977973"/>
              <a:gd name="connsiteX291" fmla="*/ 91662 w 966660"/>
              <a:gd name="connsiteY291" fmla="*/ 752762 h 977973"/>
              <a:gd name="connsiteX292" fmla="*/ 203004 w 966660"/>
              <a:gd name="connsiteY292" fmla="*/ 674791 h 977973"/>
              <a:gd name="connsiteX293" fmla="*/ 176158 w 966660"/>
              <a:gd name="connsiteY293" fmla="*/ 625912 h 977973"/>
              <a:gd name="connsiteX294" fmla="*/ 127814 w 966660"/>
              <a:gd name="connsiteY294" fmla="*/ 645912 h 977973"/>
              <a:gd name="connsiteX295" fmla="*/ 128135 w 966660"/>
              <a:gd name="connsiteY295" fmla="*/ 674577 h 977973"/>
              <a:gd name="connsiteX296" fmla="*/ 98508 w 966660"/>
              <a:gd name="connsiteY296" fmla="*/ 687305 h 977973"/>
              <a:gd name="connsiteX297" fmla="*/ 71769 w 966660"/>
              <a:gd name="connsiteY297" fmla="*/ 642704 h 977973"/>
              <a:gd name="connsiteX298" fmla="*/ 71875 w 966660"/>
              <a:gd name="connsiteY298" fmla="*/ 618959 h 977973"/>
              <a:gd name="connsiteX299" fmla="*/ 98294 w 966660"/>
              <a:gd name="connsiteY299" fmla="*/ 607836 h 977973"/>
              <a:gd name="connsiteX300" fmla="*/ 116156 w 966660"/>
              <a:gd name="connsiteY300" fmla="*/ 625163 h 977973"/>
              <a:gd name="connsiteX301" fmla="*/ 119685 w 966660"/>
              <a:gd name="connsiteY301" fmla="*/ 630617 h 977973"/>
              <a:gd name="connsiteX302" fmla="*/ 169527 w 966660"/>
              <a:gd name="connsiteY302" fmla="*/ 609975 h 977973"/>
              <a:gd name="connsiteX303" fmla="*/ 153804 w 966660"/>
              <a:gd name="connsiteY303" fmla="*/ 556283 h 977973"/>
              <a:gd name="connsiteX304" fmla="*/ 19894 w 966660"/>
              <a:gd name="connsiteY304" fmla="*/ 579920 h 977973"/>
              <a:gd name="connsiteX305" fmla="*/ 18076 w 966660"/>
              <a:gd name="connsiteY305" fmla="*/ 596391 h 977973"/>
              <a:gd name="connsiteX306" fmla="*/ 14761 w 966660"/>
              <a:gd name="connsiteY306" fmla="*/ 600563 h 977973"/>
              <a:gd name="connsiteX307" fmla="*/ 9627 w 966660"/>
              <a:gd name="connsiteY307" fmla="*/ 597675 h 977973"/>
              <a:gd name="connsiteX308" fmla="*/ 1177 w 966660"/>
              <a:gd name="connsiteY308" fmla="*/ 549330 h 977973"/>
              <a:gd name="connsiteX309" fmla="*/ 4600 w 966660"/>
              <a:gd name="connsiteY309" fmla="*/ 545159 h 977973"/>
              <a:gd name="connsiteX310" fmla="*/ 9627 w 966660"/>
              <a:gd name="connsiteY310" fmla="*/ 548047 h 977973"/>
              <a:gd name="connsiteX311" fmla="*/ 16900 w 966660"/>
              <a:gd name="connsiteY311" fmla="*/ 562700 h 977973"/>
              <a:gd name="connsiteX312" fmla="*/ 150702 w 966660"/>
              <a:gd name="connsiteY312" fmla="*/ 539170 h 977973"/>
              <a:gd name="connsiteX313" fmla="*/ 147066 w 966660"/>
              <a:gd name="connsiteY313" fmla="*/ 483445 h 977973"/>
              <a:gd name="connsiteX314" fmla="*/ 93267 w 966660"/>
              <a:gd name="connsiteY314" fmla="*/ 481092 h 977973"/>
              <a:gd name="connsiteX315" fmla="*/ 90593 w 966660"/>
              <a:gd name="connsiteY315" fmla="*/ 491039 h 977973"/>
              <a:gd name="connsiteX316" fmla="*/ 82036 w 966660"/>
              <a:gd name="connsiteY316" fmla="*/ 508580 h 977973"/>
              <a:gd name="connsiteX317" fmla="*/ 51447 w 966660"/>
              <a:gd name="connsiteY317" fmla="*/ 507511 h 977973"/>
              <a:gd name="connsiteX318" fmla="*/ 42890 w 966660"/>
              <a:gd name="connsiteY318" fmla="*/ 477562 h 977973"/>
              <a:gd name="connsiteX319" fmla="*/ 48880 w 966660"/>
              <a:gd name="connsiteY319" fmla="*/ 443764 h 977973"/>
              <a:gd name="connsiteX320" fmla="*/ 55832 w 966660"/>
              <a:gd name="connsiteY320" fmla="*/ 432427 h 977973"/>
              <a:gd name="connsiteX321" fmla="*/ 84283 w 966660"/>
              <a:gd name="connsiteY321" fmla="*/ 434031 h 977973"/>
              <a:gd name="connsiteX322" fmla="*/ 92839 w 966660"/>
              <a:gd name="connsiteY322" fmla="*/ 456171 h 977973"/>
              <a:gd name="connsiteX323" fmla="*/ 94016 w 966660"/>
              <a:gd name="connsiteY323" fmla="*/ 463551 h 977973"/>
              <a:gd name="connsiteX324" fmla="*/ 147815 w 966660"/>
              <a:gd name="connsiteY324" fmla="*/ 466011 h 977973"/>
              <a:gd name="connsiteX325" fmla="*/ 156371 w 966660"/>
              <a:gd name="connsiteY325" fmla="*/ 410715 h 977973"/>
              <a:gd name="connsiteX326" fmla="*/ 25135 w 966660"/>
              <a:gd name="connsiteY326" fmla="*/ 375526 h 977973"/>
              <a:gd name="connsiteX327" fmla="*/ 16793 w 966660"/>
              <a:gd name="connsiteY327" fmla="*/ 389323 h 977973"/>
              <a:gd name="connsiteX328" fmla="*/ 11659 w 966660"/>
              <a:gd name="connsiteY328" fmla="*/ 392104 h 977973"/>
              <a:gd name="connsiteX329" fmla="*/ 8450 w 966660"/>
              <a:gd name="connsiteY329" fmla="*/ 387398 h 977973"/>
              <a:gd name="connsiteX330" fmla="*/ 20750 w 966660"/>
              <a:gd name="connsiteY330" fmla="*/ 340551 h 977973"/>
              <a:gd name="connsiteX331" fmla="*/ 26419 w 966660"/>
              <a:gd name="connsiteY331" fmla="*/ 337877 h 977973"/>
              <a:gd name="connsiteX332" fmla="*/ 29414 w 966660"/>
              <a:gd name="connsiteY332" fmla="*/ 342904 h 977973"/>
              <a:gd name="connsiteX333" fmla="*/ 29520 w 966660"/>
              <a:gd name="connsiteY333" fmla="*/ 358733 h 977973"/>
              <a:gd name="connsiteX334" fmla="*/ 160970 w 966660"/>
              <a:gd name="connsiteY334" fmla="*/ 393601 h 977973"/>
              <a:gd name="connsiteX335" fmla="*/ 181185 w 966660"/>
              <a:gd name="connsiteY335" fmla="*/ 341513 h 977973"/>
              <a:gd name="connsiteX336" fmla="*/ 134445 w 966660"/>
              <a:gd name="connsiteY336" fmla="*/ 317127 h 977973"/>
              <a:gd name="connsiteX337" fmla="*/ 115835 w 966660"/>
              <a:gd name="connsiteY337" fmla="*/ 334454 h 977973"/>
              <a:gd name="connsiteX338" fmla="*/ 101075 w 966660"/>
              <a:gd name="connsiteY338" fmla="*/ 339909 h 977973"/>
              <a:gd name="connsiteX339" fmla="*/ 84497 w 966660"/>
              <a:gd name="connsiteY339" fmla="*/ 322582 h 977973"/>
              <a:gd name="connsiteX340" fmla="*/ 113588 w 966660"/>
              <a:gd name="connsiteY340" fmla="*/ 260547 h 977973"/>
              <a:gd name="connsiteX341" fmla="*/ 136905 w 966660"/>
              <a:gd name="connsiteY341" fmla="*/ 256696 h 977973"/>
              <a:gd name="connsiteX342" fmla="*/ 145997 w 966660"/>
              <a:gd name="connsiteY342" fmla="*/ 279264 h 977973"/>
              <a:gd name="connsiteX343" fmla="*/ 142146 w 966660"/>
              <a:gd name="connsiteY343" fmla="*/ 301511 h 977973"/>
              <a:gd name="connsiteX344" fmla="*/ 189207 w 966660"/>
              <a:gd name="connsiteY344" fmla="*/ 326112 h 977973"/>
              <a:gd name="connsiteX345" fmla="*/ 220331 w 966660"/>
              <a:gd name="connsiteY345" fmla="*/ 279585 h 977973"/>
              <a:gd name="connsiteX346" fmla="*/ 116156 w 966660"/>
              <a:gd name="connsiteY346" fmla="*/ 192202 h 977973"/>
              <a:gd name="connsiteX347" fmla="*/ 104070 w 966660"/>
              <a:gd name="connsiteY347" fmla="*/ 200651 h 977973"/>
              <a:gd name="connsiteX348" fmla="*/ 96583 w 966660"/>
              <a:gd name="connsiteY348" fmla="*/ 201614 h 977973"/>
              <a:gd name="connsiteX349" fmla="*/ 96369 w 966660"/>
              <a:gd name="connsiteY349" fmla="*/ 194555 h 977973"/>
              <a:gd name="connsiteX350" fmla="*/ 126424 w 966660"/>
              <a:gd name="connsiteY350" fmla="*/ 158938 h 977973"/>
              <a:gd name="connsiteX351" fmla="*/ 133375 w 966660"/>
              <a:gd name="connsiteY351" fmla="*/ 158190 h 977973"/>
              <a:gd name="connsiteX352" fmla="*/ 133483 w 966660"/>
              <a:gd name="connsiteY352" fmla="*/ 165141 h 977973"/>
              <a:gd name="connsiteX353" fmla="*/ 127279 w 966660"/>
              <a:gd name="connsiteY353" fmla="*/ 178832 h 977973"/>
              <a:gd name="connsiteX354" fmla="*/ 231455 w 966660"/>
              <a:gd name="connsiteY354" fmla="*/ 266216 h 977973"/>
              <a:gd name="connsiteX355" fmla="*/ 271778 w 966660"/>
              <a:gd name="connsiteY355" fmla="*/ 227604 h 977973"/>
              <a:gd name="connsiteX356" fmla="*/ 239477 w 966660"/>
              <a:gd name="connsiteY356" fmla="*/ 185463 h 977973"/>
              <a:gd name="connsiteX357" fmla="*/ 218620 w 966660"/>
              <a:gd name="connsiteY357" fmla="*/ 192950 h 977973"/>
              <a:gd name="connsiteX358" fmla="*/ 204288 w 966660"/>
              <a:gd name="connsiteY358" fmla="*/ 193592 h 977973"/>
              <a:gd name="connsiteX359" fmla="*/ 190704 w 966660"/>
              <a:gd name="connsiteY359" fmla="*/ 175623 h 977973"/>
              <a:gd name="connsiteX360" fmla="*/ 200330 w 966660"/>
              <a:gd name="connsiteY360" fmla="*/ 153911 h 977973"/>
              <a:gd name="connsiteX361" fmla="*/ 248996 w 966660"/>
              <a:gd name="connsiteY361" fmla="*/ 125140 h 977973"/>
              <a:gd name="connsiteX362" fmla="*/ 268248 w 966660"/>
              <a:gd name="connsiteY362" fmla="*/ 150809 h 977973"/>
              <a:gd name="connsiteX363" fmla="*/ 253702 w 966660"/>
              <a:gd name="connsiteY363" fmla="*/ 175409 h 977973"/>
              <a:gd name="connsiteX364" fmla="*/ 285468 w 966660"/>
              <a:gd name="connsiteY364" fmla="*/ 216909 h 977973"/>
              <a:gd name="connsiteX365" fmla="*/ 333171 w 966660"/>
              <a:gd name="connsiteY365" fmla="*/ 187817 h 977973"/>
              <a:gd name="connsiteX366" fmla="*/ 275735 w 966660"/>
              <a:gd name="connsiteY366" fmla="*/ 64709 h 977973"/>
              <a:gd name="connsiteX367" fmla="*/ 260226 w 966660"/>
              <a:gd name="connsiteY367" fmla="*/ 67383 h 977973"/>
              <a:gd name="connsiteX368" fmla="*/ 254451 w 966660"/>
              <a:gd name="connsiteY368" fmla="*/ 65030 h 977973"/>
              <a:gd name="connsiteX369" fmla="*/ 256376 w 966660"/>
              <a:gd name="connsiteY369" fmla="*/ 59040 h 977973"/>
              <a:gd name="connsiteX370" fmla="*/ 292634 w 966660"/>
              <a:gd name="connsiteY370" fmla="*/ 39788 h 977973"/>
              <a:gd name="connsiteX371" fmla="*/ 301084 w 966660"/>
              <a:gd name="connsiteY371" fmla="*/ 38826 h 977973"/>
              <a:gd name="connsiteX372" fmla="*/ 304292 w 966660"/>
              <a:gd name="connsiteY372" fmla="*/ 45885 h 977973"/>
              <a:gd name="connsiteX373" fmla="*/ 291565 w 966660"/>
              <a:gd name="connsiteY373" fmla="*/ 57543 h 977973"/>
              <a:gd name="connsiteX374" fmla="*/ 348893 w 966660"/>
              <a:gd name="connsiteY374" fmla="*/ 180436 h 977973"/>
              <a:gd name="connsiteX375" fmla="*/ 401837 w 966660"/>
              <a:gd name="connsiteY375" fmla="*/ 162468 h 977973"/>
              <a:gd name="connsiteX376" fmla="*/ 390392 w 966660"/>
              <a:gd name="connsiteY376" fmla="*/ 111021 h 977973"/>
              <a:gd name="connsiteX377" fmla="*/ 366327 w 966660"/>
              <a:gd name="connsiteY377" fmla="*/ 108348 h 977973"/>
              <a:gd name="connsiteX378" fmla="*/ 361728 w 966660"/>
              <a:gd name="connsiteY378" fmla="*/ 106957 h 977973"/>
              <a:gd name="connsiteX379" fmla="*/ 354776 w 966660"/>
              <a:gd name="connsiteY379" fmla="*/ 75512 h 977973"/>
              <a:gd name="connsiteX380" fmla="*/ 391676 w 966660"/>
              <a:gd name="connsiteY380" fmla="*/ 57864 h 977973"/>
              <a:gd name="connsiteX381" fmla="*/ 423870 w 966660"/>
              <a:gd name="connsiteY381" fmla="*/ 59682 h 977973"/>
              <a:gd name="connsiteX382" fmla="*/ 430929 w 966660"/>
              <a:gd name="connsiteY382" fmla="*/ 91769 h 977973"/>
              <a:gd name="connsiteX383" fmla="*/ 407506 w 966660"/>
              <a:gd name="connsiteY383" fmla="*/ 107599 h 977973"/>
              <a:gd name="connsiteX384" fmla="*/ 418843 w 966660"/>
              <a:gd name="connsiteY384" fmla="*/ 158617 h 977973"/>
              <a:gd name="connsiteX385" fmla="*/ 474247 w 966660"/>
              <a:gd name="connsiteY385" fmla="*/ 152628 h 977973"/>
              <a:gd name="connsiteX386" fmla="*/ 474247 w 966660"/>
              <a:gd name="connsiteY386" fmla="*/ 16685 h 977973"/>
              <a:gd name="connsiteX387" fmla="*/ 459059 w 966660"/>
              <a:gd name="connsiteY387" fmla="*/ 12407 h 977973"/>
              <a:gd name="connsiteX388" fmla="*/ 454780 w 966660"/>
              <a:gd name="connsiteY388" fmla="*/ 7701 h 977973"/>
              <a:gd name="connsiteX389" fmla="*/ 458952 w 966660"/>
              <a:gd name="connsiteY389" fmla="*/ 3637 h 977973"/>
              <a:gd name="connsiteX390" fmla="*/ 481199 w 966660"/>
              <a:gd name="connsiteY390" fmla="*/ 0 h 97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</a:cxnLst>
            <a:rect l="l" t="t" r="r" b="b"/>
            <a:pathLst>
              <a:path w="966660" h="977973">
                <a:moveTo>
                  <a:pt x="434879" y="697870"/>
                </a:moveTo>
                <a:cubicBezTo>
                  <a:pt x="438837" y="697870"/>
                  <a:pt x="441831" y="700972"/>
                  <a:pt x="441939" y="704929"/>
                </a:cubicBezTo>
                <a:cubicBezTo>
                  <a:pt x="441939" y="708994"/>
                  <a:pt x="439158" y="712096"/>
                  <a:pt x="435093" y="712203"/>
                </a:cubicBezTo>
                <a:cubicBezTo>
                  <a:pt x="430815" y="712310"/>
                  <a:pt x="427606" y="709208"/>
                  <a:pt x="427713" y="704929"/>
                </a:cubicBezTo>
                <a:cubicBezTo>
                  <a:pt x="427820" y="700865"/>
                  <a:pt x="430815" y="697870"/>
                  <a:pt x="434879" y="697870"/>
                </a:cubicBezTo>
                <a:close/>
                <a:moveTo>
                  <a:pt x="602266" y="659901"/>
                </a:moveTo>
                <a:cubicBezTo>
                  <a:pt x="614567" y="659901"/>
                  <a:pt x="624620" y="669848"/>
                  <a:pt x="624727" y="682255"/>
                </a:cubicBezTo>
                <a:cubicBezTo>
                  <a:pt x="624834" y="694983"/>
                  <a:pt x="614994" y="704930"/>
                  <a:pt x="602373" y="705036"/>
                </a:cubicBezTo>
                <a:cubicBezTo>
                  <a:pt x="589538" y="705144"/>
                  <a:pt x="579698" y="695410"/>
                  <a:pt x="579698" y="682576"/>
                </a:cubicBezTo>
                <a:cubicBezTo>
                  <a:pt x="579698" y="669848"/>
                  <a:pt x="589645" y="659901"/>
                  <a:pt x="602266" y="659901"/>
                </a:cubicBezTo>
                <a:close/>
                <a:moveTo>
                  <a:pt x="307280" y="646103"/>
                </a:moveTo>
                <a:cubicBezTo>
                  <a:pt x="321291" y="646103"/>
                  <a:pt x="332842" y="657655"/>
                  <a:pt x="332950" y="671880"/>
                </a:cubicBezTo>
                <a:cubicBezTo>
                  <a:pt x="332950" y="686426"/>
                  <a:pt x="321826" y="697549"/>
                  <a:pt x="307387" y="697549"/>
                </a:cubicBezTo>
                <a:cubicBezTo>
                  <a:pt x="293055" y="697549"/>
                  <a:pt x="281503" y="686212"/>
                  <a:pt x="281503" y="671987"/>
                </a:cubicBezTo>
                <a:cubicBezTo>
                  <a:pt x="281503" y="657975"/>
                  <a:pt x="293161" y="646103"/>
                  <a:pt x="307280" y="646103"/>
                </a:cubicBezTo>
                <a:close/>
                <a:moveTo>
                  <a:pt x="506647" y="609418"/>
                </a:moveTo>
                <a:cubicBezTo>
                  <a:pt x="514562" y="609525"/>
                  <a:pt x="520872" y="615835"/>
                  <a:pt x="520872" y="623643"/>
                </a:cubicBezTo>
                <a:cubicBezTo>
                  <a:pt x="520979" y="631558"/>
                  <a:pt x="514241" y="638296"/>
                  <a:pt x="506326" y="638296"/>
                </a:cubicBezTo>
                <a:cubicBezTo>
                  <a:pt x="498197" y="638296"/>
                  <a:pt x="491887" y="631772"/>
                  <a:pt x="491993" y="623643"/>
                </a:cubicBezTo>
                <a:cubicBezTo>
                  <a:pt x="491993" y="615407"/>
                  <a:pt x="498304" y="609311"/>
                  <a:pt x="506647" y="609418"/>
                </a:cubicBezTo>
                <a:close/>
                <a:moveTo>
                  <a:pt x="218612" y="579255"/>
                </a:moveTo>
                <a:cubicBezTo>
                  <a:pt x="222677" y="579255"/>
                  <a:pt x="225779" y="582143"/>
                  <a:pt x="225885" y="586208"/>
                </a:cubicBezTo>
                <a:cubicBezTo>
                  <a:pt x="225992" y="590379"/>
                  <a:pt x="223212" y="593374"/>
                  <a:pt x="219147" y="593588"/>
                </a:cubicBezTo>
                <a:cubicBezTo>
                  <a:pt x="214869" y="593802"/>
                  <a:pt x="211660" y="590807"/>
                  <a:pt x="211660" y="586422"/>
                </a:cubicBezTo>
                <a:cubicBezTo>
                  <a:pt x="211660" y="582357"/>
                  <a:pt x="214655" y="579362"/>
                  <a:pt x="218612" y="579255"/>
                </a:cubicBezTo>
                <a:close/>
                <a:moveTo>
                  <a:pt x="672537" y="542891"/>
                </a:moveTo>
                <a:cubicBezTo>
                  <a:pt x="685372" y="542677"/>
                  <a:pt x="695426" y="552517"/>
                  <a:pt x="695426" y="565244"/>
                </a:cubicBezTo>
                <a:cubicBezTo>
                  <a:pt x="695533" y="577866"/>
                  <a:pt x="685479" y="588133"/>
                  <a:pt x="672965" y="588133"/>
                </a:cubicBezTo>
                <a:cubicBezTo>
                  <a:pt x="660772" y="588133"/>
                  <a:pt x="650504" y="578080"/>
                  <a:pt x="650290" y="565886"/>
                </a:cubicBezTo>
                <a:cubicBezTo>
                  <a:pt x="650183" y="553158"/>
                  <a:pt x="659809" y="543104"/>
                  <a:pt x="672537" y="542891"/>
                </a:cubicBezTo>
                <a:close/>
                <a:moveTo>
                  <a:pt x="397979" y="491337"/>
                </a:moveTo>
                <a:cubicBezTo>
                  <a:pt x="418408" y="491444"/>
                  <a:pt x="434772" y="508022"/>
                  <a:pt x="434879" y="528451"/>
                </a:cubicBezTo>
                <a:cubicBezTo>
                  <a:pt x="434879" y="548773"/>
                  <a:pt x="418301" y="565458"/>
                  <a:pt x="397979" y="565565"/>
                </a:cubicBezTo>
                <a:cubicBezTo>
                  <a:pt x="377871" y="565672"/>
                  <a:pt x="360865" y="548880"/>
                  <a:pt x="360651" y="528665"/>
                </a:cubicBezTo>
                <a:cubicBezTo>
                  <a:pt x="360437" y="508236"/>
                  <a:pt x="377444" y="491230"/>
                  <a:pt x="397979" y="491337"/>
                </a:cubicBezTo>
                <a:close/>
                <a:moveTo>
                  <a:pt x="271128" y="483315"/>
                </a:moveTo>
                <a:cubicBezTo>
                  <a:pt x="283856" y="483208"/>
                  <a:pt x="294017" y="493155"/>
                  <a:pt x="294123" y="505669"/>
                </a:cubicBezTo>
                <a:cubicBezTo>
                  <a:pt x="294231" y="518290"/>
                  <a:pt x="284177" y="528344"/>
                  <a:pt x="271556" y="528344"/>
                </a:cubicBezTo>
                <a:cubicBezTo>
                  <a:pt x="258721" y="528344"/>
                  <a:pt x="248988" y="518611"/>
                  <a:pt x="248988" y="505776"/>
                </a:cubicBezTo>
                <a:cubicBezTo>
                  <a:pt x="248988" y="493262"/>
                  <a:pt x="258721" y="483422"/>
                  <a:pt x="271128" y="483315"/>
                </a:cubicBezTo>
                <a:close/>
                <a:moveTo>
                  <a:pt x="722164" y="447164"/>
                </a:moveTo>
                <a:cubicBezTo>
                  <a:pt x="726121" y="447164"/>
                  <a:pt x="729651" y="450907"/>
                  <a:pt x="729437" y="454758"/>
                </a:cubicBezTo>
                <a:cubicBezTo>
                  <a:pt x="729223" y="458501"/>
                  <a:pt x="725801" y="461817"/>
                  <a:pt x="722058" y="461817"/>
                </a:cubicBezTo>
                <a:cubicBezTo>
                  <a:pt x="718100" y="461817"/>
                  <a:pt x="714570" y="458074"/>
                  <a:pt x="714784" y="454223"/>
                </a:cubicBezTo>
                <a:cubicBezTo>
                  <a:pt x="714998" y="450373"/>
                  <a:pt x="718528" y="447057"/>
                  <a:pt x="722164" y="447164"/>
                </a:cubicBezTo>
                <a:close/>
                <a:moveTo>
                  <a:pt x="559377" y="433795"/>
                </a:moveTo>
                <a:cubicBezTo>
                  <a:pt x="591357" y="433901"/>
                  <a:pt x="617133" y="459785"/>
                  <a:pt x="617133" y="491658"/>
                </a:cubicBezTo>
                <a:cubicBezTo>
                  <a:pt x="617026" y="523425"/>
                  <a:pt x="590929" y="549308"/>
                  <a:pt x="559163" y="549201"/>
                </a:cubicBezTo>
                <a:cubicBezTo>
                  <a:pt x="527183" y="549094"/>
                  <a:pt x="501620" y="523425"/>
                  <a:pt x="501620" y="491338"/>
                </a:cubicBezTo>
                <a:cubicBezTo>
                  <a:pt x="501620" y="459251"/>
                  <a:pt x="527290" y="433687"/>
                  <a:pt x="559377" y="433795"/>
                </a:cubicBezTo>
                <a:close/>
                <a:moveTo>
                  <a:pt x="673714" y="345020"/>
                </a:moveTo>
                <a:cubicBezTo>
                  <a:pt x="693715" y="345447"/>
                  <a:pt x="709437" y="361812"/>
                  <a:pt x="709010" y="381599"/>
                </a:cubicBezTo>
                <a:cubicBezTo>
                  <a:pt x="708689" y="401600"/>
                  <a:pt x="692004" y="417430"/>
                  <a:pt x="671896" y="417002"/>
                </a:cubicBezTo>
                <a:cubicBezTo>
                  <a:pt x="652537" y="416574"/>
                  <a:pt x="636493" y="399996"/>
                  <a:pt x="636814" y="380530"/>
                </a:cubicBezTo>
                <a:cubicBezTo>
                  <a:pt x="637242" y="360421"/>
                  <a:pt x="653606" y="344592"/>
                  <a:pt x="673714" y="345020"/>
                </a:cubicBezTo>
                <a:close/>
                <a:moveTo>
                  <a:pt x="286424" y="341812"/>
                </a:moveTo>
                <a:cubicBezTo>
                  <a:pt x="290702" y="341598"/>
                  <a:pt x="294125" y="344806"/>
                  <a:pt x="294125" y="348871"/>
                </a:cubicBezTo>
                <a:cubicBezTo>
                  <a:pt x="294125" y="352935"/>
                  <a:pt x="290702" y="356251"/>
                  <a:pt x="286638" y="356144"/>
                </a:cubicBezTo>
                <a:cubicBezTo>
                  <a:pt x="282787" y="356037"/>
                  <a:pt x="279578" y="352828"/>
                  <a:pt x="279471" y="349085"/>
                </a:cubicBezTo>
                <a:cubicBezTo>
                  <a:pt x="279471" y="345341"/>
                  <a:pt x="282573" y="342025"/>
                  <a:pt x="286424" y="341812"/>
                </a:cubicBezTo>
                <a:close/>
                <a:moveTo>
                  <a:pt x="383647" y="341704"/>
                </a:moveTo>
                <a:cubicBezTo>
                  <a:pt x="391454" y="341812"/>
                  <a:pt x="397872" y="348229"/>
                  <a:pt x="397872" y="356037"/>
                </a:cubicBezTo>
                <a:cubicBezTo>
                  <a:pt x="397979" y="363951"/>
                  <a:pt x="391348" y="370689"/>
                  <a:pt x="383433" y="370689"/>
                </a:cubicBezTo>
                <a:cubicBezTo>
                  <a:pt x="375518" y="370689"/>
                  <a:pt x="368993" y="364165"/>
                  <a:pt x="368993" y="356037"/>
                </a:cubicBezTo>
                <a:cubicBezTo>
                  <a:pt x="368993" y="347908"/>
                  <a:pt x="375518" y="341490"/>
                  <a:pt x="383647" y="341704"/>
                </a:cubicBezTo>
                <a:close/>
                <a:moveTo>
                  <a:pt x="521942" y="319029"/>
                </a:moveTo>
                <a:cubicBezTo>
                  <a:pt x="534457" y="319136"/>
                  <a:pt x="544510" y="329404"/>
                  <a:pt x="544403" y="342025"/>
                </a:cubicBezTo>
                <a:cubicBezTo>
                  <a:pt x="544296" y="354218"/>
                  <a:pt x="534243" y="364379"/>
                  <a:pt x="521942" y="364486"/>
                </a:cubicBezTo>
                <a:cubicBezTo>
                  <a:pt x="509642" y="364593"/>
                  <a:pt x="499374" y="354325"/>
                  <a:pt x="499374" y="341704"/>
                </a:cubicBezTo>
                <a:cubicBezTo>
                  <a:pt x="499374" y="329083"/>
                  <a:pt x="509535" y="318922"/>
                  <a:pt x="521942" y="319029"/>
                </a:cubicBezTo>
                <a:close/>
                <a:moveTo>
                  <a:pt x="595207" y="268974"/>
                </a:moveTo>
                <a:cubicBezTo>
                  <a:pt x="599165" y="269081"/>
                  <a:pt x="602267" y="272397"/>
                  <a:pt x="602160" y="276247"/>
                </a:cubicBezTo>
                <a:cubicBezTo>
                  <a:pt x="602053" y="280204"/>
                  <a:pt x="598416" y="283627"/>
                  <a:pt x="594459" y="283413"/>
                </a:cubicBezTo>
                <a:cubicBezTo>
                  <a:pt x="590715" y="283199"/>
                  <a:pt x="587506" y="279776"/>
                  <a:pt x="587506" y="276033"/>
                </a:cubicBezTo>
                <a:cubicBezTo>
                  <a:pt x="587613" y="271969"/>
                  <a:pt x="591250" y="268653"/>
                  <a:pt x="595207" y="268974"/>
                </a:cubicBezTo>
                <a:close/>
                <a:moveTo>
                  <a:pt x="306424" y="246192"/>
                </a:moveTo>
                <a:cubicBezTo>
                  <a:pt x="326959" y="246513"/>
                  <a:pt x="343965" y="264160"/>
                  <a:pt x="343109" y="284161"/>
                </a:cubicBezTo>
                <a:cubicBezTo>
                  <a:pt x="342361" y="304697"/>
                  <a:pt x="325462" y="320848"/>
                  <a:pt x="305354" y="320313"/>
                </a:cubicBezTo>
                <a:cubicBezTo>
                  <a:pt x="284818" y="319778"/>
                  <a:pt x="268347" y="302665"/>
                  <a:pt x="268882" y="282771"/>
                </a:cubicBezTo>
                <a:cubicBezTo>
                  <a:pt x="269524" y="262235"/>
                  <a:pt x="286316" y="245871"/>
                  <a:pt x="306424" y="246192"/>
                </a:cubicBezTo>
                <a:close/>
                <a:moveTo>
                  <a:pt x="496423" y="171302"/>
                </a:moveTo>
                <a:lnTo>
                  <a:pt x="506220" y="194960"/>
                </a:lnTo>
                <a:cubicBezTo>
                  <a:pt x="506327" y="215067"/>
                  <a:pt x="490604" y="231004"/>
                  <a:pt x="470603" y="231004"/>
                </a:cubicBezTo>
                <a:cubicBezTo>
                  <a:pt x="450495" y="231111"/>
                  <a:pt x="434452" y="215388"/>
                  <a:pt x="434345" y="195494"/>
                </a:cubicBezTo>
                <a:lnTo>
                  <a:pt x="442878" y="174184"/>
                </a:lnTo>
                <a:lnTo>
                  <a:pt x="419696" y="176497"/>
                </a:lnTo>
                <a:cubicBezTo>
                  <a:pt x="328576" y="195015"/>
                  <a:pt x="251670" y="252134"/>
                  <a:pt x="206804" y="330047"/>
                </a:cubicBezTo>
                <a:lnTo>
                  <a:pt x="186119" y="374336"/>
                </a:lnTo>
                <a:lnTo>
                  <a:pt x="189788" y="375757"/>
                </a:lnTo>
                <a:cubicBezTo>
                  <a:pt x="192408" y="378338"/>
                  <a:pt x="194013" y="381974"/>
                  <a:pt x="194013" y="386092"/>
                </a:cubicBezTo>
                <a:cubicBezTo>
                  <a:pt x="194013" y="394220"/>
                  <a:pt x="187702" y="400745"/>
                  <a:pt x="179680" y="400745"/>
                </a:cubicBezTo>
                <a:lnTo>
                  <a:pt x="178208" y="400109"/>
                </a:lnTo>
                <a:lnTo>
                  <a:pt x="169486" y="432383"/>
                </a:lnTo>
                <a:cubicBezTo>
                  <a:pt x="166210" y="450723"/>
                  <a:pt x="164500" y="469609"/>
                  <a:pt x="164500" y="488900"/>
                </a:cubicBezTo>
                <a:cubicBezTo>
                  <a:pt x="164607" y="665165"/>
                  <a:pt x="306966" y="807952"/>
                  <a:pt x="482803" y="807952"/>
                </a:cubicBezTo>
                <a:cubicBezTo>
                  <a:pt x="659923" y="807952"/>
                  <a:pt x="802390" y="665807"/>
                  <a:pt x="802390" y="489114"/>
                </a:cubicBezTo>
                <a:cubicBezTo>
                  <a:pt x="802390" y="334882"/>
                  <a:pt x="693478" y="206363"/>
                  <a:pt x="548381" y="176572"/>
                </a:cubicBezTo>
                <a:close/>
                <a:moveTo>
                  <a:pt x="481199" y="0"/>
                </a:moveTo>
                <a:cubicBezTo>
                  <a:pt x="489755" y="0"/>
                  <a:pt x="498419" y="1925"/>
                  <a:pt x="506869" y="3530"/>
                </a:cubicBezTo>
                <a:cubicBezTo>
                  <a:pt x="508901" y="3957"/>
                  <a:pt x="510398" y="6525"/>
                  <a:pt x="512109" y="8129"/>
                </a:cubicBezTo>
                <a:cubicBezTo>
                  <a:pt x="510398" y="9733"/>
                  <a:pt x="509008" y="12086"/>
                  <a:pt x="506869" y="12942"/>
                </a:cubicBezTo>
                <a:cubicBezTo>
                  <a:pt x="502376" y="14653"/>
                  <a:pt x="497670" y="15616"/>
                  <a:pt x="492643" y="16899"/>
                </a:cubicBezTo>
                <a:cubicBezTo>
                  <a:pt x="492643" y="61928"/>
                  <a:pt x="492643" y="107278"/>
                  <a:pt x="492643" y="152521"/>
                </a:cubicBezTo>
                <a:cubicBezTo>
                  <a:pt x="514997" y="155408"/>
                  <a:pt x="537458" y="158296"/>
                  <a:pt x="560774" y="161291"/>
                </a:cubicBezTo>
                <a:cubicBezTo>
                  <a:pt x="565160" y="144713"/>
                  <a:pt x="569759" y="127493"/>
                  <a:pt x="574465" y="109738"/>
                </a:cubicBezTo>
                <a:cubicBezTo>
                  <a:pt x="572861" y="108989"/>
                  <a:pt x="571149" y="108454"/>
                  <a:pt x="569866" y="107385"/>
                </a:cubicBezTo>
                <a:cubicBezTo>
                  <a:pt x="562914" y="102251"/>
                  <a:pt x="554892" y="98080"/>
                  <a:pt x="549330" y="91769"/>
                </a:cubicBezTo>
                <a:cubicBezTo>
                  <a:pt x="539811" y="81074"/>
                  <a:pt x="543341" y="68346"/>
                  <a:pt x="556924" y="63853"/>
                </a:cubicBezTo>
                <a:cubicBezTo>
                  <a:pt x="564839" y="61286"/>
                  <a:pt x="573716" y="60324"/>
                  <a:pt x="582059" y="60645"/>
                </a:cubicBezTo>
                <a:cubicBezTo>
                  <a:pt x="594252" y="61072"/>
                  <a:pt x="605803" y="64923"/>
                  <a:pt x="616285" y="71448"/>
                </a:cubicBezTo>
                <a:cubicBezTo>
                  <a:pt x="620136" y="73907"/>
                  <a:pt x="623986" y="76795"/>
                  <a:pt x="627088" y="80004"/>
                </a:cubicBezTo>
                <a:cubicBezTo>
                  <a:pt x="639923" y="93267"/>
                  <a:pt x="636179" y="107920"/>
                  <a:pt x="618210" y="112519"/>
                </a:cubicBezTo>
                <a:cubicBezTo>
                  <a:pt x="609975" y="114658"/>
                  <a:pt x="601097" y="114444"/>
                  <a:pt x="591043" y="115513"/>
                </a:cubicBezTo>
                <a:cubicBezTo>
                  <a:pt x="586872" y="131236"/>
                  <a:pt x="582273" y="148670"/>
                  <a:pt x="577460" y="166425"/>
                </a:cubicBezTo>
                <a:cubicBezTo>
                  <a:pt x="588583" y="170490"/>
                  <a:pt x="599814" y="174233"/>
                  <a:pt x="610723" y="178725"/>
                </a:cubicBezTo>
                <a:cubicBezTo>
                  <a:pt x="621740" y="183217"/>
                  <a:pt x="632436" y="188565"/>
                  <a:pt x="643773" y="193699"/>
                </a:cubicBezTo>
                <a:cubicBezTo>
                  <a:pt x="666341" y="154660"/>
                  <a:pt x="689123" y="115300"/>
                  <a:pt x="711263" y="76902"/>
                </a:cubicBezTo>
                <a:cubicBezTo>
                  <a:pt x="707626" y="72731"/>
                  <a:pt x="704096" y="69094"/>
                  <a:pt x="700995" y="64923"/>
                </a:cubicBezTo>
                <a:cubicBezTo>
                  <a:pt x="699711" y="63212"/>
                  <a:pt x="699605" y="60752"/>
                  <a:pt x="698963" y="58720"/>
                </a:cubicBezTo>
                <a:cubicBezTo>
                  <a:pt x="700995" y="58078"/>
                  <a:pt x="703241" y="56580"/>
                  <a:pt x="705166" y="56901"/>
                </a:cubicBezTo>
                <a:cubicBezTo>
                  <a:pt x="722065" y="59789"/>
                  <a:pt x="736077" y="68132"/>
                  <a:pt x="747200" y="81180"/>
                </a:cubicBezTo>
                <a:cubicBezTo>
                  <a:pt x="748377" y="82571"/>
                  <a:pt x="748911" y="85673"/>
                  <a:pt x="748163" y="86956"/>
                </a:cubicBezTo>
                <a:cubicBezTo>
                  <a:pt x="747307" y="88240"/>
                  <a:pt x="744312" y="88988"/>
                  <a:pt x="742494" y="88667"/>
                </a:cubicBezTo>
                <a:cubicBezTo>
                  <a:pt x="737467" y="87705"/>
                  <a:pt x="732547" y="86100"/>
                  <a:pt x="726985" y="84603"/>
                </a:cubicBezTo>
                <a:cubicBezTo>
                  <a:pt x="704418" y="123749"/>
                  <a:pt x="681636" y="163109"/>
                  <a:pt x="659068" y="202149"/>
                </a:cubicBezTo>
                <a:cubicBezTo>
                  <a:pt x="674042" y="213165"/>
                  <a:pt x="688802" y="223968"/>
                  <a:pt x="704204" y="235198"/>
                </a:cubicBezTo>
                <a:cubicBezTo>
                  <a:pt x="715969" y="222470"/>
                  <a:pt x="728162" y="209101"/>
                  <a:pt x="740034" y="196159"/>
                </a:cubicBezTo>
                <a:cubicBezTo>
                  <a:pt x="736183" y="189635"/>
                  <a:pt x="732012" y="183859"/>
                  <a:pt x="729338" y="177335"/>
                </a:cubicBezTo>
                <a:cubicBezTo>
                  <a:pt x="727306" y="172415"/>
                  <a:pt x="726344" y="166746"/>
                  <a:pt x="726237" y="161291"/>
                </a:cubicBezTo>
                <a:cubicBezTo>
                  <a:pt x="726130" y="153055"/>
                  <a:pt x="732012" y="147173"/>
                  <a:pt x="740248" y="146745"/>
                </a:cubicBezTo>
                <a:cubicBezTo>
                  <a:pt x="744419" y="146531"/>
                  <a:pt x="749019" y="146531"/>
                  <a:pt x="752869" y="147815"/>
                </a:cubicBezTo>
                <a:cubicBezTo>
                  <a:pt x="776934" y="155836"/>
                  <a:pt x="794261" y="171238"/>
                  <a:pt x="801320" y="196159"/>
                </a:cubicBezTo>
                <a:cubicBezTo>
                  <a:pt x="805599" y="211454"/>
                  <a:pt x="795223" y="221936"/>
                  <a:pt x="779501" y="218834"/>
                </a:cubicBezTo>
                <a:cubicBezTo>
                  <a:pt x="774795" y="217871"/>
                  <a:pt x="770196" y="216374"/>
                  <a:pt x="765810" y="214449"/>
                </a:cubicBezTo>
                <a:cubicBezTo>
                  <a:pt x="761639" y="212631"/>
                  <a:pt x="757682" y="210063"/>
                  <a:pt x="753190" y="207390"/>
                </a:cubicBezTo>
                <a:cubicBezTo>
                  <a:pt x="741104" y="220545"/>
                  <a:pt x="728910" y="233915"/>
                  <a:pt x="717038" y="246857"/>
                </a:cubicBezTo>
                <a:cubicBezTo>
                  <a:pt x="729445" y="260975"/>
                  <a:pt x="741532" y="274665"/>
                  <a:pt x="753938" y="288784"/>
                </a:cubicBezTo>
                <a:cubicBezTo>
                  <a:pt x="790732" y="263007"/>
                  <a:pt x="827846" y="237017"/>
                  <a:pt x="865280" y="210812"/>
                </a:cubicBezTo>
                <a:cubicBezTo>
                  <a:pt x="863569" y="206427"/>
                  <a:pt x="861430" y="202363"/>
                  <a:pt x="860360" y="197977"/>
                </a:cubicBezTo>
                <a:cubicBezTo>
                  <a:pt x="859719" y="195517"/>
                  <a:pt x="860681" y="192522"/>
                  <a:pt x="860895" y="189849"/>
                </a:cubicBezTo>
                <a:cubicBezTo>
                  <a:pt x="863676" y="190490"/>
                  <a:pt x="867099" y="190383"/>
                  <a:pt x="869131" y="191988"/>
                </a:cubicBezTo>
                <a:cubicBezTo>
                  <a:pt x="881324" y="201614"/>
                  <a:pt x="889987" y="213807"/>
                  <a:pt x="894479" y="228674"/>
                </a:cubicBezTo>
                <a:cubicBezTo>
                  <a:pt x="895121" y="230920"/>
                  <a:pt x="894159" y="233701"/>
                  <a:pt x="893945" y="236161"/>
                </a:cubicBezTo>
                <a:cubicBezTo>
                  <a:pt x="891378" y="235626"/>
                  <a:pt x="888276" y="235626"/>
                  <a:pt x="886137" y="234236"/>
                </a:cubicBezTo>
                <a:cubicBezTo>
                  <a:pt x="882287" y="231669"/>
                  <a:pt x="879078" y="228353"/>
                  <a:pt x="875334" y="225037"/>
                </a:cubicBezTo>
                <a:cubicBezTo>
                  <a:pt x="838220" y="251028"/>
                  <a:pt x="800892" y="277125"/>
                  <a:pt x="763992" y="303009"/>
                </a:cubicBezTo>
                <a:cubicBezTo>
                  <a:pt x="772977" y="319373"/>
                  <a:pt x="781747" y="335417"/>
                  <a:pt x="790946" y="351995"/>
                </a:cubicBezTo>
                <a:cubicBezTo>
                  <a:pt x="807096" y="345364"/>
                  <a:pt x="823781" y="338412"/>
                  <a:pt x="839076" y="332101"/>
                </a:cubicBezTo>
                <a:cubicBezTo>
                  <a:pt x="838862" y="321940"/>
                  <a:pt x="837686" y="312421"/>
                  <a:pt x="838755" y="303330"/>
                </a:cubicBezTo>
                <a:cubicBezTo>
                  <a:pt x="840680" y="287073"/>
                  <a:pt x="854050" y="281190"/>
                  <a:pt x="867633" y="290388"/>
                </a:cubicBezTo>
                <a:cubicBezTo>
                  <a:pt x="883463" y="301084"/>
                  <a:pt x="891592" y="317020"/>
                  <a:pt x="895014" y="335203"/>
                </a:cubicBezTo>
                <a:cubicBezTo>
                  <a:pt x="896512" y="343011"/>
                  <a:pt x="896405" y="351674"/>
                  <a:pt x="894907" y="359482"/>
                </a:cubicBezTo>
                <a:cubicBezTo>
                  <a:pt x="892233" y="372852"/>
                  <a:pt x="880789" y="377344"/>
                  <a:pt x="868596" y="370927"/>
                </a:cubicBezTo>
                <a:cubicBezTo>
                  <a:pt x="861644" y="367183"/>
                  <a:pt x="856189" y="361407"/>
                  <a:pt x="847098" y="347717"/>
                </a:cubicBezTo>
                <a:cubicBezTo>
                  <a:pt x="830519" y="354562"/>
                  <a:pt x="813834" y="361514"/>
                  <a:pt x="797577" y="368252"/>
                </a:cubicBezTo>
                <a:cubicBezTo>
                  <a:pt x="802818" y="386114"/>
                  <a:pt x="807845" y="403655"/>
                  <a:pt x="813192" y="421945"/>
                </a:cubicBezTo>
                <a:cubicBezTo>
                  <a:pt x="857473" y="414137"/>
                  <a:pt x="902287" y="406222"/>
                  <a:pt x="947102" y="398307"/>
                </a:cubicBezTo>
                <a:cubicBezTo>
                  <a:pt x="947423" y="393280"/>
                  <a:pt x="947209" y="388467"/>
                  <a:pt x="948065" y="383761"/>
                </a:cubicBezTo>
                <a:cubicBezTo>
                  <a:pt x="948493" y="381515"/>
                  <a:pt x="950632" y="379483"/>
                  <a:pt x="952022" y="377451"/>
                </a:cubicBezTo>
                <a:cubicBezTo>
                  <a:pt x="954055" y="378948"/>
                  <a:pt x="956835" y="380125"/>
                  <a:pt x="957905" y="382157"/>
                </a:cubicBezTo>
                <a:cubicBezTo>
                  <a:pt x="965285" y="396382"/>
                  <a:pt x="968387" y="411570"/>
                  <a:pt x="965713" y="427614"/>
                </a:cubicBezTo>
                <a:cubicBezTo>
                  <a:pt x="965392" y="429753"/>
                  <a:pt x="963253" y="431571"/>
                  <a:pt x="961969" y="433496"/>
                </a:cubicBezTo>
                <a:cubicBezTo>
                  <a:pt x="960044" y="432106"/>
                  <a:pt x="957477" y="431143"/>
                  <a:pt x="956300" y="429325"/>
                </a:cubicBezTo>
                <a:cubicBezTo>
                  <a:pt x="953841" y="425047"/>
                  <a:pt x="952022" y="420447"/>
                  <a:pt x="949883" y="415634"/>
                </a:cubicBezTo>
                <a:cubicBezTo>
                  <a:pt x="905389" y="423442"/>
                  <a:pt x="860788" y="431357"/>
                  <a:pt x="816187" y="439165"/>
                </a:cubicBezTo>
                <a:cubicBezTo>
                  <a:pt x="817364" y="457775"/>
                  <a:pt x="818647" y="476172"/>
                  <a:pt x="819824" y="494997"/>
                </a:cubicBezTo>
                <a:cubicBezTo>
                  <a:pt x="837364" y="495745"/>
                  <a:pt x="855119" y="496601"/>
                  <a:pt x="873195" y="497349"/>
                </a:cubicBezTo>
                <a:cubicBezTo>
                  <a:pt x="874479" y="492964"/>
                  <a:pt x="875227" y="488365"/>
                  <a:pt x="877046" y="484301"/>
                </a:cubicBezTo>
                <a:cubicBezTo>
                  <a:pt x="879613" y="478632"/>
                  <a:pt x="882179" y="472856"/>
                  <a:pt x="886030" y="468150"/>
                </a:cubicBezTo>
                <a:cubicBezTo>
                  <a:pt x="894373" y="457989"/>
                  <a:pt x="906245" y="458738"/>
                  <a:pt x="913946" y="469327"/>
                </a:cubicBezTo>
                <a:cubicBezTo>
                  <a:pt x="921540" y="479702"/>
                  <a:pt x="923572" y="491788"/>
                  <a:pt x="923679" y="504195"/>
                </a:cubicBezTo>
                <a:cubicBezTo>
                  <a:pt x="923786" y="515639"/>
                  <a:pt x="921860" y="526870"/>
                  <a:pt x="916513" y="537244"/>
                </a:cubicBezTo>
                <a:cubicBezTo>
                  <a:pt x="914908" y="540346"/>
                  <a:pt x="912983" y="543448"/>
                  <a:pt x="910630" y="546122"/>
                </a:cubicBezTo>
                <a:cubicBezTo>
                  <a:pt x="901859" y="556283"/>
                  <a:pt x="889559" y="556176"/>
                  <a:pt x="882500" y="544731"/>
                </a:cubicBezTo>
                <a:cubicBezTo>
                  <a:pt x="878329" y="537993"/>
                  <a:pt x="876404" y="529757"/>
                  <a:pt x="873730" y="522163"/>
                </a:cubicBezTo>
                <a:cubicBezTo>
                  <a:pt x="872981" y="520024"/>
                  <a:pt x="872981" y="517564"/>
                  <a:pt x="872553" y="514784"/>
                </a:cubicBezTo>
                <a:cubicBezTo>
                  <a:pt x="854585" y="513928"/>
                  <a:pt x="836723" y="513179"/>
                  <a:pt x="818861" y="512324"/>
                </a:cubicBezTo>
                <a:cubicBezTo>
                  <a:pt x="816080" y="530720"/>
                  <a:pt x="813300" y="548796"/>
                  <a:pt x="810412" y="567513"/>
                </a:cubicBezTo>
                <a:cubicBezTo>
                  <a:pt x="819503" y="569973"/>
                  <a:pt x="829129" y="572647"/>
                  <a:pt x="838862" y="575214"/>
                </a:cubicBezTo>
                <a:cubicBezTo>
                  <a:pt x="871484" y="583984"/>
                  <a:pt x="904105" y="592541"/>
                  <a:pt x="936727" y="601418"/>
                </a:cubicBezTo>
                <a:cubicBezTo>
                  <a:pt x="940792" y="602488"/>
                  <a:pt x="942717" y="602274"/>
                  <a:pt x="944321" y="597996"/>
                </a:cubicBezTo>
                <a:cubicBezTo>
                  <a:pt x="945605" y="594573"/>
                  <a:pt x="947744" y="591365"/>
                  <a:pt x="950097" y="588477"/>
                </a:cubicBezTo>
                <a:cubicBezTo>
                  <a:pt x="951273" y="587086"/>
                  <a:pt x="953733" y="585910"/>
                  <a:pt x="955445" y="586124"/>
                </a:cubicBezTo>
                <a:cubicBezTo>
                  <a:pt x="956621" y="586338"/>
                  <a:pt x="958226" y="589118"/>
                  <a:pt x="958226" y="590616"/>
                </a:cubicBezTo>
                <a:cubicBezTo>
                  <a:pt x="957905" y="598316"/>
                  <a:pt x="958012" y="606339"/>
                  <a:pt x="956194" y="613825"/>
                </a:cubicBezTo>
                <a:cubicBezTo>
                  <a:pt x="954268" y="621633"/>
                  <a:pt x="950525" y="629013"/>
                  <a:pt x="946995" y="636286"/>
                </a:cubicBezTo>
                <a:cubicBezTo>
                  <a:pt x="946032" y="638318"/>
                  <a:pt x="942610" y="639174"/>
                  <a:pt x="940364" y="640671"/>
                </a:cubicBezTo>
                <a:cubicBezTo>
                  <a:pt x="939295" y="638212"/>
                  <a:pt x="937476" y="635858"/>
                  <a:pt x="937155" y="633292"/>
                </a:cubicBezTo>
                <a:cubicBezTo>
                  <a:pt x="936620" y="628906"/>
                  <a:pt x="937048" y="624521"/>
                  <a:pt x="937048" y="619387"/>
                </a:cubicBezTo>
                <a:cubicBezTo>
                  <a:pt x="893838" y="607836"/>
                  <a:pt x="849986" y="596071"/>
                  <a:pt x="806240" y="584305"/>
                </a:cubicBezTo>
                <a:cubicBezTo>
                  <a:pt x="799502" y="601632"/>
                  <a:pt x="792764" y="618852"/>
                  <a:pt x="785919" y="636393"/>
                </a:cubicBezTo>
                <a:cubicBezTo>
                  <a:pt x="801427" y="644415"/>
                  <a:pt x="817471" y="652865"/>
                  <a:pt x="832979" y="660886"/>
                </a:cubicBezTo>
                <a:cubicBezTo>
                  <a:pt x="838114" y="655645"/>
                  <a:pt x="842713" y="650405"/>
                  <a:pt x="847846" y="645806"/>
                </a:cubicBezTo>
                <a:cubicBezTo>
                  <a:pt x="850520" y="643345"/>
                  <a:pt x="853943" y="641420"/>
                  <a:pt x="857366" y="639923"/>
                </a:cubicBezTo>
                <a:cubicBezTo>
                  <a:pt x="869879" y="634468"/>
                  <a:pt x="880361" y="640457"/>
                  <a:pt x="882500" y="653934"/>
                </a:cubicBezTo>
                <a:cubicBezTo>
                  <a:pt x="886030" y="676823"/>
                  <a:pt x="870093" y="708803"/>
                  <a:pt x="849665" y="719820"/>
                </a:cubicBezTo>
                <a:cubicBezTo>
                  <a:pt x="835012" y="727735"/>
                  <a:pt x="823460" y="721959"/>
                  <a:pt x="821321" y="705380"/>
                </a:cubicBezTo>
                <a:cubicBezTo>
                  <a:pt x="820679" y="700674"/>
                  <a:pt x="821000" y="695754"/>
                  <a:pt x="821749" y="691048"/>
                </a:cubicBezTo>
                <a:cubicBezTo>
                  <a:pt x="822391" y="686342"/>
                  <a:pt x="824102" y="681743"/>
                  <a:pt x="825386" y="676609"/>
                </a:cubicBezTo>
                <a:cubicBezTo>
                  <a:pt x="809556" y="668373"/>
                  <a:pt x="793512" y="660031"/>
                  <a:pt x="777790" y="651795"/>
                </a:cubicBezTo>
                <a:cubicBezTo>
                  <a:pt x="767415" y="667304"/>
                  <a:pt x="757254" y="682492"/>
                  <a:pt x="746772" y="698214"/>
                </a:cubicBezTo>
                <a:cubicBezTo>
                  <a:pt x="781212" y="727199"/>
                  <a:pt x="816080" y="756399"/>
                  <a:pt x="850734" y="785491"/>
                </a:cubicBezTo>
                <a:cubicBezTo>
                  <a:pt x="855333" y="782282"/>
                  <a:pt x="859398" y="779181"/>
                  <a:pt x="863783" y="776613"/>
                </a:cubicBezTo>
                <a:cubicBezTo>
                  <a:pt x="865494" y="775651"/>
                  <a:pt x="868489" y="775544"/>
                  <a:pt x="870093" y="776400"/>
                </a:cubicBezTo>
                <a:cubicBezTo>
                  <a:pt x="871056" y="776935"/>
                  <a:pt x="871270" y="780464"/>
                  <a:pt x="870628" y="782176"/>
                </a:cubicBezTo>
                <a:cubicBezTo>
                  <a:pt x="864746" y="798326"/>
                  <a:pt x="854264" y="810733"/>
                  <a:pt x="839397" y="819290"/>
                </a:cubicBezTo>
                <a:cubicBezTo>
                  <a:pt x="837792" y="820145"/>
                  <a:pt x="834691" y="820359"/>
                  <a:pt x="833621" y="819396"/>
                </a:cubicBezTo>
                <a:cubicBezTo>
                  <a:pt x="832552" y="818434"/>
                  <a:pt x="832338" y="815332"/>
                  <a:pt x="832873" y="813621"/>
                </a:cubicBezTo>
                <a:cubicBezTo>
                  <a:pt x="834584" y="808808"/>
                  <a:pt x="836937" y="804209"/>
                  <a:pt x="839397" y="798754"/>
                </a:cubicBezTo>
                <a:cubicBezTo>
                  <a:pt x="804957" y="769875"/>
                  <a:pt x="770089" y="740569"/>
                  <a:pt x="735435" y="711477"/>
                </a:cubicBezTo>
                <a:cubicBezTo>
                  <a:pt x="722065" y="724205"/>
                  <a:pt x="708910" y="736933"/>
                  <a:pt x="695112" y="750088"/>
                </a:cubicBezTo>
                <a:cubicBezTo>
                  <a:pt x="705701" y="763886"/>
                  <a:pt x="716718" y="778218"/>
                  <a:pt x="727627" y="792443"/>
                </a:cubicBezTo>
                <a:cubicBezTo>
                  <a:pt x="733403" y="790090"/>
                  <a:pt x="738644" y="787309"/>
                  <a:pt x="744205" y="785812"/>
                </a:cubicBezTo>
                <a:cubicBezTo>
                  <a:pt x="749660" y="784422"/>
                  <a:pt x="755436" y="783673"/>
                  <a:pt x="760997" y="783887"/>
                </a:cubicBezTo>
                <a:cubicBezTo>
                  <a:pt x="771159" y="784314"/>
                  <a:pt x="777469" y="792443"/>
                  <a:pt x="775972" y="802497"/>
                </a:cubicBezTo>
                <a:cubicBezTo>
                  <a:pt x="775544" y="805278"/>
                  <a:pt x="775116" y="808273"/>
                  <a:pt x="773832" y="810733"/>
                </a:cubicBezTo>
                <a:cubicBezTo>
                  <a:pt x="762388" y="834050"/>
                  <a:pt x="744205" y="848809"/>
                  <a:pt x="718215" y="852339"/>
                </a:cubicBezTo>
                <a:cubicBezTo>
                  <a:pt x="701102" y="854692"/>
                  <a:pt x="691904" y="842820"/>
                  <a:pt x="698428" y="826669"/>
                </a:cubicBezTo>
                <a:cubicBezTo>
                  <a:pt x="701851" y="818327"/>
                  <a:pt x="707626" y="810840"/>
                  <a:pt x="712974" y="802069"/>
                </a:cubicBezTo>
                <a:cubicBezTo>
                  <a:pt x="702920" y="788913"/>
                  <a:pt x="691904" y="774581"/>
                  <a:pt x="681208" y="760570"/>
                </a:cubicBezTo>
                <a:cubicBezTo>
                  <a:pt x="665164" y="770303"/>
                  <a:pt x="649442" y="779929"/>
                  <a:pt x="633505" y="789555"/>
                </a:cubicBezTo>
                <a:cubicBezTo>
                  <a:pt x="652543" y="830520"/>
                  <a:pt x="671796" y="871698"/>
                  <a:pt x="690941" y="912663"/>
                </a:cubicBezTo>
                <a:cubicBezTo>
                  <a:pt x="696289" y="911700"/>
                  <a:pt x="701316" y="910417"/>
                  <a:pt x="706343" y="909989"/>
                </a:cubicBezTo>
                <a:cubicBezTo>
                  <a:pt x="708268" y="909775"/>
                  <a:pt x="711477" y="910951"/>
                  <a:pt x="712118" y="912342"/>
                </a:cubicBezTo>
                <a:cubicBezTo>
                  <a:pt x="712760" y="913839"/>
                  <a:pt x="711583" y="916941"/>
                  <a:pt x="710193" y="918332"/>
                </a:cubicBezTo>
                <a:cubicBezTo>
                  <a:pt x="700139" y="928599"/>
                  <a:pt x="687625" y="934161"/>
                  <a:pt x="673935" y="937584"/>
                </a:cubicBezTo>
                <a:cubicBezTo>
                  <a:pt x="671154" y="938225"/>
                  <a:pt x="668266" y="938653"/>
                  <a:pt x="665485" y="938546"/>
                </a:cubicBezTo>
                <a:cubicBezTo>
                  <a:pt x="660565" y="938225"/>
                  <a:pt x="658961" y="935123"/>
                  <a:pt x="662169" y="931487"/>
                </a:cubicBezTo>
                <a:cubicBezTo>
                  <a:pt x="665806" y="927423"/>
                  <a:pt x="670191" y="924000"/>
                  <a:pt x="675005" y="919722"/>
                </a:cubicBezTo>
                <a:cubicBezTo>
                  <a:pt x="656073" y="879078"/>
                  <a:pt x="636821" y="837793"/>
                  <a:pt x="617676" y="796828"/>
                </a:cubicBezTo>
                <a:cubicBezTo>
                  <a:pt x="599921" y="802818"/>
                  <a:pt x="582701" y="808701"/>
                  <a:pt x="564732" y="814797"/>
                </a:cubicBezTo>
                <a:cubicBezTo>
                  <a:pt x="568475" y="831804"/>
                  <a:pt x="572433" y="849451"/>
                  <a:pt x="576069" y="866244"/>
                </a:cubicBezTo>
                <a:cubicBezTo>
                  <a:pt x="584626" y="867206"/>
                  <a:pt x="592541" y="868062"/>
                  <a:pt x="600349" y="869131"/>
                </a:cubicBezTo>
                <a:cubicBezTo>
                  <a:pt x="602060" y="869345"/>
                  <a:pt x="603771" y="870094"/>
                  <a:pt x="605375" y="870736"/>
                </a:cubicBezTo>
                <a:cubicBezTo>
                  <a:pt x="620136" y="876832"/>
                  <a:pt x="623130" y="889667"/>
                  <a:pt x="612114" y="901218"/>
                </a:cubicBezTo>
                <a:cubicBezTo>
                  <a:pt x="599921" y="914053"/>
                  <a:pt x="583984" y="919294"/>
                  <a:pt x="566978" y="920257"/>
                </a:cubicBezTo>
                <a:cubicBezTo>
                  <a:pt x="558635" y="920684"/>
                  <a:pt x="549758" y="919722"/>
                  <a:pt x="541843" y="917155"/>
                </a:cubicBezTo>
                <a:cubicBezTo>
                  <a:pt x="525907" y="911914"/>
                  <a:pt x="522698" y="897582"/>
                  <a:pt x="534891" y="886137"/>
                </a:cubicBezTo>
                <a:cubicBezTo>
                  <a:pt x="541629" y="879827"/>
                  <a:pt x="550186" y="875549"/>
                  <a:pt x="558849" y="869666"/>
                </a:cubicBezTo>
                <a:cubicBezTo>
                  <a:pt x="555320" y="853623"/>
                  <a:pt x="551362" y="835975"/>
                  <a:pt x="547512" y="818648"/>
                </a:cubicBezTo>
                <a:cubicBezTo>
                  <a:pt x="529009" y="820680"/>
                  <a:pt x="510933" y="822605"/>
                  <a:pt x="492536" y="824530"/>
                </a:cubicBezTo>
                <a:cubicBezTo>
                  <a:pt x="492536" y="869773"/>
                  <a:pt x="492536" y="915123"/>
                  <a:pt x="492536" y="960579"/>
                </a:cubicBezTo>
                <a:cubicBezTo>
                  <a:pt x="497456" y="961970"/>
                  <a:pt x="502483" y="963039"/>
                  <a:pt x="507296" y="964751"/>
                </a:cubicBezTo>
                <a:cubicBezTo>
                  <a:pt x="509221" y="965500"/>
                  <a:pt x="510505" y="967746"/>
                  <a:pt x="512109" y="969243"/>
                </a:cubicBezTo>
                <a:cubicBezTo>
                  <a:pt x="510505" y="970847"/>
                  <a:pt x="509328" y="973200"/>
                  <a:pt x="507403" y="973842"/>
                </a:cubicBezTo>
                <a:cubicBezTo>
                  <a:pt x="491360" y="979297"/>
                  <a:pt x="475316" y="979404"/>
                  <a:pt x="459273" y="973842"/>
                </a:cubicBezTo>
                <a:cubicBezTo>
                  <a:pt x="457455" y="973200"/>
                  <a:pt x="455315" y="970954"/>
                  <a:pt x="454994" y="969136"/>
                </a:cubicBezTo>
                <a:cubicBezTo>
                  <a:pt x="454780" y="968066"/>
                  <a:pt x="457347" y="965606"/>
                  <a:pt x="459166" y="964964"/>
                </a:cubicBezTo>
                <a:cubicBezTo>
                  <a:pt x="464086" y="963788"/>
                  <a:pt x="469220" y="962612"/>
                  <a:pt x="474674" y="961114"/>
                </a:cubicBezTo>
                <a:cubicBezTo>
                  <a:pt x="474674" y="915764"/>
                  <a:pt x="474674" y="870415"/>
                  <a:pt x="474674" y="825600"/>
                </a:cubicBezTo>
                <a:cubicBezTo>
                  <a:pt x="451679" y="822605"/>
                  <a:pt x="429004" y="819717"/>
                  <a:pt x="405794" y="816722"/>
                </a:cubicBezTo>
                <a:cubicBezTo>
                  <a:pt x="401409" y="833301"/>
                  <a:pt x="396810" y="850628"/>
                  <a:pt x="392211" y="868062"/>
                </a:cubicBezTo>
                <a:cubicBezTo>
                  <a:pt x="396382" y="870201"/>
                  <a:pt x="400767" y="871698"/>
                  <a:pt x="404083" y="874479"/>
                </a:cubicBezTo>
                <a:cubicBezTo>
                  <a:pt x="409752" y="879185"/>
                  <a:pt x="415741" y="883998"/>
                  <a:pt x="419913" y="889988"/>
                </a:cubicBezTo>
                <a:cubicBezTo>
                  <a:pt x="425474" y="898117"/>
                  <a:pt x="422801" y="907850"/>
                  <a:pt x="413816" y="912128"/>
                </a:cubicBezTo>
                <a:cubicBezTo>
                  <a:pt x="407399" y="915230"/>
                  <a:pt x="400019" y="917262"/>
                  <a:pt x="392960" y="917583"/>
                </a:cubicBezTo>
                <a:cubicBezTo>
                  <a:pt x="375953" y="918332"/>
                  <a:pt x="360124" y="913625"/>
                  <a:pt x="346219" y="903678"/>
                </a:cubicBezTo>
                <a:cubicBezTo>
                  <a:pt x="342476" y="901005"/>
                  <a:pt x="339053" y="897689"/>
                  <a:pt x="336379" y="894052"/>
                </a:cubicBezTo>
                <a:cubicBezTo>
                  <a:pt x="328572" y="883464"/>
                  <a:pt x="331352" y="872554"/>
                  <a:pt x="343332" y="867313"/>
                </a:cubicBezTo>
                <a:cubicBezTo>
                  <a:pt x="348145" y="865174"/>
                  <a:pt x="353492" y="864211"/>
                  <a:pt x="358733" y="863570"/>
                </a:cubicBezTo>
                <a:cubicBezTo>
                  <a:pt x="363974" y="862928"/>
                  <a:pt x="369322" y="863463"/>
                  <a:pt x="375419" y="863463"/>
                </a:cubicBezTo>
                <a:cubicBezTo>
                  <a:pt x="379911" y="846456"/>
                  <a:pt x="384510" y="829129"/>
                  <a:pt x="389002" y="812444"/>
                </a:cubicBezTo>
                <a:cubicBezTo>
                  <a:pt x="367076" y="803353"/>
                  <a:pt x="345257" y="794476"/>
                  <a:pt x="322689" y="785063"/>
                </a:cubicBezTo>
                <a:cubicBezTo>
                  <a:pt x="300442" y="823568"/>
                  <a:pt x="277660" y="863035"/>
                  <a:pt x="255092" y="902181"/>
                </a:cubicBezTo>
                <a:cubicBezTo>
                  <a:pt x="259050" y="906352"/>
                  <a:pt x="263007" y="910203"/>
                  <a:pt x="266537" y="914374"/>
                </a:cubicBezTo>
                <a:cubicBezTo>
                  <a:pt x="267606" y="915658"/>
                  <a:pt x="268248" y="918332"/>
                  <a:pt x="267606" y="919615"/>
                </a:cubicBezTo>
                <a:cubicBezTo>
                  <a:pt x="266965" y="920791"/>
                  <a:pt x="264291" y="921647"/>
                  <a:pt x="262579" y="921433"/>
                </a:cubicBezTo>
                <a:cubicBezTo>
                  <a:pt x="258729" y="921005"/>
                  <a:pt x="254771" y="920257"/>
                  <a:pt x="251242" y="918866"/>
                </a:cubicBezTo>
                <a:cubicBezTo>
                  <a:pt x="239905" y="914374"/>
                  <a:pt x="229316" y="908384"/>
                  <a:pt x="221294" y="898972"/>
                </a:cubicBezTo>
                <a:cubicBezTo>
                  <a:pt x="219690" y="897047"/>
                  <a:pt x="219369" y="893945"/>
                  <a:pt x="218513" y="891378"/>
                </a:cubicBezTo>
                <a:cubicBezTo>
                  <a:pt x="221080" y="890844"/>
                  <a:pt x="223861" y="889667"/>
                  <a:pt x="226321" y="889988"/>
                </a:cubicBezTo>
                <a:cubicBezTo>
                  <a:pt x="230706" y="890630"/>
                  <a:pt x="234878" y="892234"/>
                  <a:pt x="239905" y="893624"/>
                </a:cubicBezTo>
                <a:cubicBezTo>
                  <a:pt x="262472" y="854478"/>
                  <a:pt x="285361" y="815011"/>
                  <a:pt x="307929" y="775865"/>
                </a:cubicBezTo>
                <a:cubicBezTo>
                  <a:pt x="292955" y="764849"/>
                  <a:pt x="278195" y="754046"/>
                  <a:pt x="262900" y="742815"/>
                </a:cubicBezTo>
                <a:cubicBezTo>
                  <a:pt x="251028" y="755757"/>
                  <a:pt x="238835" y="769020"/>
                  <a:pt x="226856" y="782068"/>
                </a:cubicBezTo>
                <a:cubicBezTo>
                  <a:pt x="230706" y="788593"/>
                  <a:pt x="234984" y="794368"/>
                  <a:pt x="237658" y="800786"/>
                </a:cubicBezTo>
                <a:cubicBezTo>
                  <a:pt x="239797" y="806027"/>
                  <a:pt x="240653" y="812123"/>
                  <a:pt x="240653" y="817792"/>
                </a:cubicBezTo>
                <a:cubicBezTo>
                  <a:pt x="240546" y="825279"/>
                  <a:pt x="234770" y="830734"/>
                  <a:pt x="227284" y="831268"/>
                </a:cubicBezTo>
                <a:cubicBezTo>
                  <a:pt x="222792" y="831590"/>
                  <a:pt x="217765" y="831590"/>
                  <a:pt x="213593" y="830092"/>
                </a:cubicBezTo>
                <a:cubicBezTo>
                  <a:pt x="189742" y="821963"/>
                  <a:pt x="172629" y="806668"/>
                  <a:pt x="165570" y="781962"/>
                </a:cubicBezTo>
                <a:cubicBezTo>
                  <a:pt x="161291" y="766774"/>
                  <a:pt x="171452" y="755971"/>
                  <a:pt x="186747" y="759500"/>
                </a:cubicBezTo>
                <a:cubicBezTo>
                  <a:pt x="195945" y="761533"/>
                  <a:pt x="204609" y="765811"/>
                  <a:pt x="214663" y="769554"/>
                </a:cubicBezTo>
                <a:cubicBezTo>
                  <a:pt x="225679" y="757468"/>
                  <a:pt x="237979" y="744206"/>
                  <a:pt x="249958" y="731050"/>
                </a:cubicBezTo>
                <a:cubicBezTo>
                  <a:pt x="237658" y="717039"/>
                  <a:pt x="225572" y="703348"/>
                  <a:pt x="213058" y="689016"/>
                </a:cubicBezTo>
                <a:cubicBezTo>
                  <a:pt x="176265" y="714793"/>
                  <a:pt x="138938" y="740890"/>
                  <a:pt x="101716" y="766987"/>
                </a:cubicBezTo>
                <a:cubicBezTo>
                  <a:pt x="103535" y="772014"/>
                  <a:pt x="105567" y="776721"/>
                  <a:pt x="106743" y="781640"/>
                </a:cubicBezTo>
                <a:cubicBezTo>
                  <a:pt x="107278" y="783566"/>
                  <a:pt x="106209" y="786026"/>
                  <a:pt x="105781" y="788165"/>
                </a:cubicBezTo>
                <a:cubicBezTo>
                  <a:pt x="103428" y="787737"/>
                  <a:pt x="100647" y="788058"/>
                  <a:pt x="98936" y="786775"/>
                </a:cubicBezTo>
                <a:cubicBezTo>
                  <a:pt x="85459" y="776827"/>
                  <a:pt x="76368" y="763672"/>
                  <a:pt x="71875" y="747628"/>
                </a:cubicBezTo>
                <a:cubicBezTo>
                  <a:pt x="71341" y="745917"/>
                  <a:pt x="71983" y="742815"/>
                  <a:pt x="73159" y="741960"/>
                </a:cubicBezTo>
                <a:cubicBezTo>
                  <a:pt x="74335" y="741104"/>
                  <a:pt x="77437" y="741532"/>
                  <a:pt x="78935" y="742601"/>
                </a:cubicBezTo>
                <a:cubicBezTo>
                  <a:pt x="83320" y="745596"/>
                  <a:pt x="87277" y="749233"/>
                  <a:pt x="91662" y="752762"/>
                </a:cubicBezTo>
                <a:cubicBezTo>
                  <a:pt x="128670" y="726879"/>
                  <a:pt x="165997" y="700781"/>
                  <a:pt x="203004" y="674791"/>
                </a:cubicBezTo>
                <a:cubicBezTo>
                  <a:pt x="194020" y="658426"/>
                  <a:pt x="185250" y="642383"/>
                  <a:pt x="176158" y="625912"/>
                </a:cubicBezTo>
                <a:cubicBezTo>
                  <a:pt x="160008" y="632650"/>
                  <a:pt x="143323" y="639495"/>
                  <a:pt x="127814" y="645912"/>
                </a:cubicBezTo>
                <a:cubicBezTo>
                  <a:pt x="128028" y="655966"/>
                  <a:pt x="129311" y="665379"/>
                  <a:pt x="128135" y="674577"/>
                </a:cubicBezTo>
                <a:cubicBezTo>
                  <a:pt x="126102" y="691369"/>
                  <a:pt x="112412" y="697038"/>
                  <a:pt x="98508" y="687305"/>
                </a:cubicBezTo>
                <a:cubicBezTo>
                  <a:pt x="83106" y="676502"/>
                  <a:pt x="75084" y="660672"/>
                  <a:pt x="71769" y="642704"/>
                </a:cubicBezTo>
                <a:cubicBezTo>
                  <a:pt x="70378" y="635003"/>
                  <a:pt x="70378" y="626660"/>
                  <a:pt x="71875" y="618959"/>
                </a:cubicBezTo>
                <a:cubicBezTo>
                  <a:pt x="74549" y="605269"/>
                  <a:pt x="86529" y="600135"/>
                  <a:pt x="98294" y="607836"/>
                </a:cubicBezTo>
                <a:cubicBezTo>
                  <a:pt x="105139" y="612328"/>
                  <a:pt x="110273" y="619173"/>
                  <a:pt x="116156" y="625163"/>
                </a:cubicBezTo>
                <a:cubicBezTo>
                  <a:pt x="117546" y="626660"/>
                  <a:pt x="118509" y="628692"/>
                  <a:pt x="119685" y="630617"/>
                </a:cubicBezTo>
                <a:cubicBezTo>
                  <a:pt x="136584" y="623558"/>
                  <a:pt x="153270" y="616713"/>
                  <a:pt x="169527" y="609975"/>
                </a:cubicBezTo>
                <a:cubicBezTo>
                  <a:pt x="164286" y="592006"/>
                  <a:pt x="159152" y="574465"/>
                  <a:pt x="153804" y="556283"/>
                </a:cubicBezTo>
                <a:cubicBezTo>
                  <a:pt x="109311" y="564090"/>
                  <a:pt x="64388" y="572005"/>
                  <a:pt x="19894" y="579920"/>
                </a:cubicBezTo>
                <a:cubicBezTo>
                  <a:pt x="19253" y="585803"/>
                  <a:pt x="19039" y="591151"/>
                  <a:pt x="18076" y="596391"/>
                </a:cubicBezTo>
                <a:cubicBezTo>
                  <a:pt x="17756" y="597996"/>
                  <a:pt x="15937" y="600456"/>
                  <a:pt x="14761" y="600563"/>
                </a:cubicBezTo>
                <a:cubicBezTo>
                  <a:pt x="13049" y="600670"/>
                  <a:pt x="10482" y="599279"/>
                  <a:pt x="9627" y="597675"/>
                </a:cubicBezTo>
                <a:cubicBezTo>
                  <a:pt x="1177" y="582594"/>
                  <a:pt x="-1925" y="566443"/>
                  <a:pt x="1177" y="549330"/>
                </a:cubicBezTo>
                <a:cubicBezTo>
                  <a:pt x="1498" y="547726"/>
                  <a:pt x="3316" y="545266"/>
                  <a:pt x="4600" y="545159"/>
                </a:cubicBezTo>
                <a:cubicBezTo>
                  <a:pt x="6311" y="545052"/>
                  <a:pt x="8771" y="546550"/>
                  <a:pt x="9627" y="548047"/>
                </a:cubicBezTo>
                <a:cubicBezTo>
                  <a:pt x="12301" y="552539"/>
                  <a:pt x="14333" y="557459"/>
                  <a:pt x="16900" y="562700"/>
                </a:cubicBezTo>
                <a:cubicBezTo>
                  <a:pt x="61394" y="554892"/>
                  <a:pt x="106102" y="546977"/>
                  <a:pt x="150702" y="539170"/>
                </a:cubicBezTo>
                <a:cubicBezTo>
                  <a:pt x="149526" y="520666"/>
                  <a:pt x="148350" y="502483"/>
                  <a:pt x="147066" y="483445"/>
                </a:cubicBezTo>
                <a:cubicBezTo>
                  <a:pt x="129632" y="482697"/>
                  <a:pt x="111770" y="481947"/>
                  <a:pt x="93267" y="481092"/>
                </a:cubicBezTo>
                <a:cubicBezTo>
                  <a:pt x="92411" y="484408"/>
                  <a:pt x="91983" y="487937"/>
                  <a:pt x="90593" y="491039"/>
                </a:cubicBezTo>
                <a:cubicBezTo>
                  <a:pt x="88026" y="497029"/>
                  <a:pt x="85780" y="503446"/>
                  <a:pt x="82036" y="508580"/>
                </a:cubicBezTo>
                <a:cubicBezTo>
                  <a:pt x="73052" y="520987"/>
                  <a:pt x="59789" y="520238"/>
                  <a:pt x="51447" y="507511"/>
                </a:cubicBezTo>
                <a:cubicBezTo>
                  <a:pt x="45457" y="498419"/>
                  <a:pt x="43425" y="488151"/>
                  <a:pt x="42890" y="477562"/>
                </a:cubicBezTo>
                <a:cubicBezTo>
                  <a:pt x="42248" y="465904"/>
                  <a:pt x="43853" y="454460"/>
                  <a:pt x="48880" y="443764"/>
                </a:cubicBezTo>
                <a:cubicBezTo>
                  <a:pt x="50698" y="439807"/>
                  <a:pt x="53051" y="435849"/>
                  <a:pt x="55832" y="432427"/>
                </a:cubicBezTo>
                <a:cubicBezTo>
                  <a:pt x="64709" y="421945"/>
                  <a:pt x="77010" y="422266"/>
                  <a:pt x="84283" y="434031"/>
                </a:cubicBezTo>
                <a:cubicBezTo>
                  <a:pt x="88347" y="440662"/>
                  <a:pt x="90272" y="448684"/>
                  <a:pt x="92839" y="456171"/>
                </a:cubicBezTo>
                <a:cubicBezTo>
                  <a:pt x="93588" y="458310"/>
                  <a:pt x="93588" y="460770"/>
                  <a:pt x="94016" y="463551"/>
                </a:cubicBezTo>
                <a:cubicBezTo>
                  <a:pt x="112091" y="464407"/>
                  <a:pt x="130060" y="465156"/>
                  <a:pt x="147815" y="466011"/>
                </a:cubicBezTo>
                <a:cubicBezTo>
                  <a:pt x="150702" y="447294"/>
                  <a:pt x="153483" y="429325"/>
                  <a:pt x="156371" y="410715"/>
                </a:cubicBezTo>
                <a:cubicBezTo>
                  <a:pt x="112840" y="399056"/>
                  <a:pt x="68774" y="387291"/>
                  <a:pt x="25135" y="375526"/>
                </a:cubicBezTo>
                <a:cubicBezTo>
                  <a:pt x="22141" y="380553"/>
                  <a:pt x="19788" y="385152"/>
                  <a:pt x="16793" y="389323"/>
                </a:cubicBezTo>
                <a:cubicBezTo>
                  <a:pt x="15723" y="390820"/>
                  <a:pt x="13156" y="392425"/>
                  <a:pt x="11659" y="392104"/>
                </a:cubicBezTo>
                <a:cubicBezTo>
                  <a:pt x="10269" y="391783"/>
                  <a:pt x="8664" y="389109"/>
                  <a:pt x="8450" y="387398"/>
                </a:cubicBezTo>
                <a:cubicBezTo>
                  <a:pt x="6739" y="370285"/>
                  <a:pt x="11124" y="354669"/>
                  <a:pt x="20750" y="340551"/>
                </a:cubicBezTo>
                <a:cubicBezTo>
                  <a:pt x="21820" y="338946"/>
                  <a:pt x="24601" y="337663"/>
                  <a:pt x="26419" y="337877"/>
                </a:cubicBezTo>
                <a:cubicBezTo>
                  <a:pt x="27702" y="338091"/>
                  <a:pt x="29200" y="341086"/>
                  <a:pt x="29414" y="342904"/>
                </a:cubicBezTo>
                <a:cubicBezTo>
                  <a:pt x="29842" y="347824"/>
                  <a:pt x="29520" y="352851"/>
                  <a:pt x="29520" y="358733"/>
                </a:cubicBezTo>
                <a:cubicBezTo>
                  <a:pt x="73052" y="370071"/>
                  <a:pt x="117011" y="381836"/>
                  <a:pt x="160970" y="393601"/>
                </a:cubicBezTo>
                <a:cubicBezTo>
                  <a:pt x="167709" y="376274"/>
                  <a:pt x="174340" y="359161"/>
                  <a:pt x="181185" y="341513"/>
                </a:cubicBezTo>
                <a:cubicBezTo>
                  <a:pt x="165677" y="333491"/>
                  <a:pt x="149633" y="325042"/>
                  <a:pt x="134445" y="317127"/>
                </a:cubicBezTo>
                <a:cubicBezTo>
                  <a:pt x="128028" y="323224"/>
                  <a:pt x="122466" y="329534"/>
                  <a:pt x="115835" y="334454"/>
                </a:cubicBezTo>
                <a:cubicBezTo>
                  <a:pt x="111770" y="337449"/>
                  <a:pt x="106209" y="339374"/>
                  <a:pt x="101075" y="339909"/>
                </a:cubicBezTo>
                <a:cubicBezTo>
                  <a:pt x="92411" y="340872"/>
                  <a:pt x="85138" y="333171"/>
                  <a:pt x="84497" y="322582"/>
                </a:cubicBezTo>
                <a:cubicBezTo>
                  <a:pt x="82999" y="296698"/>
                  <a:pt x="93588" y="276270"/>
                  <a:pt x="113588" y="260547"/>
                </a:cubicBezTo>
                <a:cubicBezTo>
                  <a:pt x="120327" y="255199"/>
                  <a:pt x="128456" y="251883"/>
                  <a:pt x="136905" y="256696"/>
                </a:cubicBezTo>
                <a:cubicBezTo>
                  <a:pt x="145462" y="261617"/>
                  <a:pt x="146424" y="270601"/>
                  <a:pt x="145997" y="279264"/>
                </a:cubicBezTo>
                <a:cubicBezTo>
                  <a:pt x="145569" y="286431"/>
                  <a:pt x="143643" y="293597"/>
                  <a:pt x="142146" y="301511"/>
                </a:cubicBezTo>
                <a:cubicBezTo>
                  <a:pt x="157334" y="309426"/>
                  <a:pt x="173377" y="317876"/>
                  <a:pt x="189207" y="326112"/>
                </a:cubicBezTo>
                <a:cubicBezTo>
                  <a:pt x="199582" y="310603"/>
                  <a:pt x="209743" y="295308"/>
                  <a:pt x="220331" y="279585"/>
                </a:cubicBezTo>
                <a:cubicBezTo>
                  <a:pt x="185891" y="250600"/>
                  <a:pt x="151130" y="221508"/>
                  <a:pt x="116156" y="192202"/>
                </a:cubicBezTo>
                <a:cubicBezTo>
                  <a:pt x="112091" y="195090"/>
                  <a:pt x="108241" y="198298"/>
                  <a:pt x="104070" y="200651"/>
                </a:cubicBezTo>
                <a:cubicBezTo>
                  <a:pt x="102037" y="201828"/>
                  <a:pt x="99149" y="201293"/>
                  <a:pt x="96583" y="201614"/>
                </a:cubicBezTo>
                <a:cubicBezTo>
                  <a:pt x="96475" y="199261"/>
                  <a:pt x="95620" y="196587"/>
                  <a:pt x="96369" y="194555"/>
                </a:cubicBezTo>
                <a:cubicBezTo>
                  <a:pt x="102465" y="179367"/>
                  <a:pt x="112519" y="167388"/>
                  <a:pt x="126424" y="158938"/>
                </a:cubicBezTo>
                <a:cubicBezTo>
                  <a:pt x="128242" y="157868"/>
                  <a:pt x="131023" y="158403"/>
                  <a:pt x="133375" y="158190"/>
                </a:cubicBezTo>
                <a:cubicBezTo>
                  <a:pt x="133483" y="160542"/>
                  <a:pt x="134231" y="163109"/>
                  <a:pt x="133483" y="165141"/>
                </a:cubicBezTo>
                <a:cubicBezTo>
                  <a:pt x="131878" y="169634"/>
                  <a:pt x="129632" y="173805"/>
                  <a:pt x="127279" y="178832"/>
                </a:cubicBezTo>
                <a:cubicBezTo>
                  <a:pt x="161826" y="207817"/>
                  <a:pt x="196694" y="237123"/>
                  <a:pt x="231455" y="266216"/>
                </a:cubicBezTo>
                <a:cubicBezTo>
                  <a:pt x="244718" y="253488"/>
                  <a:pt x="257980" y="240760"/>
                  <a:pt x="271778" y="227604"/>
                </a:cubicBezTo>
                <a:cubicBezTo>
                  <a:pt x="261189" y="213807"/>
                  <a:pt x="250172" y="199368"/>
                  <a:pt x="239477" y="185463"/>
                </a:cubicBezTo>
                <a:cubicBezTo>
                  <a:pt x="232204" y="188137"/>
                  <a:pt x="225572" y="191132"/>
                  <a:pt x="218620" y="192950"/>
                </a:cubicBezTo>
                <a:cubicBezTo>
                  <a:pt x="214128" y="194127"/>
                  <a:pt x="208994" y="194127"/>
                  <a:pt x="204288" y="193592"/>
                </a:cubicBezTo>
                <a:cubicBezTo>
                  <a:pt x="195197" y="192522"/>
                  <a:pt x="189742" y="184822"/>
                  <a:pt x="190704" y="175623"/>
                </a:cubicBezTo>
                <a:cubicBezTo>
                  <a:pt x="191667" y="167388"/>
                  <a:pt x="195197" y="160222"/>
                  <a:pt x="200330" y="153911"/>
                </a:cubicBezTo>
                <a:cubicBezTo>
                  <a:pt x="212951" y="138295"/>
                  <a:pt x="228353" y="126958"/>
                  <a:pt x="248996" y="125140"/>
                </a:cubicBezTo>
                <a:cubicBezTo>
                  <a:pt x="266216" y="123642"/>
                  <a:pt x="274772" y="134766"/>
                  <a:pt x="268248" y="150809"/>
                </a:cubicBezTo>
                <a:cubicBezTo>
                  <a:pt x="264825" y="159152"/>
                  <a:pt x="259050" y="166639"/>
                  <a:pt x="253702" y="175409"/>
                </a:cubicBezTo>
                <a:cubicBezTo>
                  <a:pt x="263756" y="188565"/>
                  <a:pt x="274772" y="202897"/>
                  <a:pt x="285468" y="216909"/>
                </a:cubicBezTo>
                <a:cubicBezTo>
                  <a:pt x="301405" y="207176"/>
                  <a:pt x="317020" y="197656"/>
                  <a:pt x="333171" y="187817"/>
                </a:cubicBezTo>
                <a:cubicBezTo>
                  <a:pt x="314133" y="147066"/>
                  <a:pt x="294880" y="105781"/>
                  <a:pt x="275735" y="64709"/>
                </a:cubicBezTo>
                <a:cubicBezTo>
                  <a:pt x="270280" y="65672"/>
                  <a:pt x="265360" y="66955"/>
                  <a:pt x="260226" y="67383"/>
                </a:cubicBezTo>
                <a:cubicBezTo>
                  <a:pt x="258301" y="67597"/>
                  <a:pt x="255092" y="66421"/>
                  <a:pt x="254451" y="65030"/>
                </a:cubicBezTo>
                <a:cubicBezTo>
                  <a:pt x="253809" y="63533"/>
                  <a:pt x="254985" y="60431"/>
                  <a:pt x="256376" y="59040"/>
                </a:cubicBezTo>
                <a:cubicBezTo>
                  <a:pt x="266430" y="48772"/>
                  <a:pt x="278944" y="43211"/>
                  <a:pt x="292634" y="39788"/>
                </a:cubicBezTo>
                <a:cubicBezTo>
                  <a:pt x="295415" y="39146"/>
                  <a:pt x="298303" y="38719"/>
                  <a:pt x="301084" y="38826"/>
                </a:cubicBezTo>
                <a:cubicBezTo>
                  <a:pt x="306004" y="39146"/>
                  <a:pt x="307608" y="42248"/>
                  <a:pt x="304292" y="45885"/>
                </a:cubicBezTo>
                <a:cubicBezTo>
                  <a:pt x="300656" y="49949"/>
                  <a:pt x="296271" y="53372"/>
                  <a:pt x="291565" y="57543"/>
                </a:cubicBezTo>
                <a:cubicBezTo>
                  <a:pt x="310496" y="98187"/>
                  <a:pt x="329748" y="139472"/>
                  <a:pt x="348893" y="180436"/>
                </a:cubicBezTo>
                <a:cubicBezTo>
                  <a:pt x="366648" y="174447"/>
                  <a:pt x="383868" y="168564"/>
                  <a:pt x="401837" y="162468"/>
                </a:cubicBezTo>
                <a:cubicBezTo>
                  <a:pt x="398093" y="145462"/>
                  <a:pt x="394136" y="127814"/>
                  <a:pt x="390392" y="111021"/>
                </a:cubicBezTo>
                <a:cubicBezTo>
                  <a:pt x="381836" y="110059"/>
                  <a:pt x="374028" y="109310"/>
                  <a:pt x="366327" y="108348"/>
                </a:cubicBezTo>
                <a:cubicBezTo>
                  <a:pt x="364723" y="108134"/>
                  <a:pt x="363225" y="107599"/>
                  <a:pt x="361728" y="106957"/>
                </a:cubicBezTo>
                <a:cubicBezTo>
                  <a:pt x="346112" y="100861"/>
                  <a:pt x="343011" y="87491"/>
                  <a:pt x="354776" y="75512"/>
                </a:cubicBezTo>
                <a:cubicBezTo>
                  <a:pt x="364830" y="65137"/>
                  <a:pt x="377772" y="60324"/>
                  <a:pt x="391676" y="57864"/>
                </a:cubicBezTo>
                <a:cubicBezTo>
                  <a:pt x="402479" y="55939"/>
                  <a:pt x="413281" y="55939"/>
                  <a:pt x="423870" y="59682"/>
                </a:cubicBezTo>
                <a:cubicBezTo>
                  <a:pt x="440448" y="65779"/>
                  <a:pt x="443978" y="79790"/>
                  <a:pt x="430929" y="91769"/>
                </a:cubicBezTo>
                <a:cubicBezTo>
                  <a:pt x="424298" y="97866"/>
                  <a:pt x="415848" y="102037"/>
                  <a:pt x="407506" y="107599"/>
                </a:cubicBezTo>
                <a:cubicBezTo>
                  <a:pt x="411142" y="123963"/>
                  <a:pt x="414992" y="141504"/>
                  <a:pt x="418843" y="158617"/>
                </a:cubicBezTo>
                <a:cubicBezTo>
                  <a:pt x="437560" y="156585"/>
                  <a:pt x="455743" y="154660"/>
                  <a:pt x="474247" y="152628"/>
                </a:cubicBezTo>
                <a:cubicBezTo>
                  <a:pt x="474247" y="107599"/>
                  <a:pt x="474247" y="62142"/>
                  <a:pt x="474247" y="16685"/>
                </a:cubicBezTo>
                <a:cubicBezTo>
                  <a:pt x="469220" y="15295"/>
                  <a:pt x="463979" y="14225"/>
                  <a:pt x="459059" y="12407"/>
                </a:cubicBezTo>
                <a:cubicBezTo>
                  <a:pt x="457241" y="11766"/>
                  <a:pt x="455101" y="9520"/>
                  <a:pt x="454780" y="7701"/>
                </a:cubicBezTo>
                <a:cubicBezTo>
                  <a:pt x="454567" y="6525"/>
                  <a:pt x="457241" y="3957"/>
                  <a:pt x="458952" y="3637"/>
                </a:cubicBezTo>
                <a:cubicBezTo>
                  <a:pt x="466546" y="2139"/>
                  <a:pt x="473926" y="0"/>
                  <a:pt x="481199" y="0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11186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16D46D9-BCF1-44BD-AD37-5B9626C899F8}"/>
              </a:ext>
            </a:extLst>
          </p:cNvPr>
          <p:cNvGrpSpPr/>
          <p:nvPr/>
        </p:nvGrpSpPr>
        <p:grpSpPr>
          <a:xfrm>
            <a:off x="763506" y="2540436"/>
            <a:ext cx="3753112" cy="3649114"/>
            <a:chOff x="981612" y="3171578"/>
            <a:chExt cx="2746181" cy="2670085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599DAC5-CF98-48F3-A351-4D7E0CF2F149}"/>
                </a:ext>
              </a:extLst>
            </p:cNvPr>
            <p:cNvGrpSpPr/>
            <p:nvPr/>
          </p:nvGrpSpPr>
          <p:grpSpPr>
            <a:xfrm>
              <a:off x="981612" y="3171578"/>
              <a:ext cx="2670772" cy="2670085"/>
              <a:chOff x="1842930" y="2845428"/>
              <a:chExt cx="2670772" cy="2670085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9AA1FA01-8B53-4032-992C-20706350B029}"/>
                  </a:ext>
                </a:extLst>
              </p:cNvPr>
              <p:cNvSpPr/>
              <p:nvPr/>
            </p:nvSpPr>
            <p:spPr>
              <a:xfrm>
                <a:off x="1842930" y="2845428"/>
                <a:ext cx="2670086" cy="2670085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5E21E89A-9804-4065-9111-036B5F39332B}"/>
                  </a:ext>
                </a:extLst>
              </p:cNvPr>
              <p:cNvSpPr/>
              <p:nvPr/>
            </p:nvSpPr>
            <p:spPr>
              <a:xfrm>
                <a:off x="1852255" y="2873806"/>
                <a:ext cx="2661447" cy="2603538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6">
                  <a:alpha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99147A1A-9914-4DE3-A83B-98EC5E8D75F9}"/>
                </a:ext>
              </a:extLst>
            </p:cNvPr>
            <p:cNvGrpSpPr/>
            <p:nvPr/>
          </p:nvGrpSpPr>
          <p:grpSpPr>
            <a:xfrm>
              <a:off x="998337" y="4294598"/>
              <a:ext cx="2729456" cy="1131930"/>
              <a:chOff x="1606393" y="3832261"/>
              <a:chExt cx="2729456" cy="1131930"/>
            </a:xfrm>
            <a:solidFill>
              <a:schemeClr val="bg1"/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1BEABBB-CE65-468B-8E41-2E86FE6B6A3A}"/>
                  </a:ext>
                </a:extLst>
              </p:cNvPr>
              <p:cNvSpPr/>
              <p:nvPr/>
            </p:nvSpPr>
            <p:spPr>
              <a:xfrm flipH="1">
                <a:off x="2000997" y="3832261"/>
                <a:ext cx="1852092" cy="1131930"/>
              </a:xfrm>
              <a:custGeom>
                <a:avLst/>
                <a:gdLst>
                  <a:gd name="connsiteX0" fmla="*/ 849793 w 981144"/>
                  <a:gd name="connsiteY0" fmla="*/ 470487 h 599639"/>
                  <a:gd name="connsiteX1" fmla="*/ 830003 w 981144"/>
                  <a:gd name="connsiteY1" fmla="*/ 470702 h 599639"/>
                  <a:gd name="connsiteX2" fmla="*/ 830003 w 981144"/>
                  <a:gd name="connsiteY2" fmla="*/ 470487 h 599639"/>
                  <a:gd name="connsiteX3" fmla="*/ 141471 w 981144"/>
                  <a:gd name="connsiteY3" fmla="*/ 129103 h 599639"/>
                  <a:gd name="connsiteX4" fmla="*/ 141471 w 981144"/>
                  <a:gd name="connsiteY4" fmla="*/ 129505 h 599639"/>
                  <a:gd name="connsiteX5" fmla="*/ 104518 w 981144"/>
                  <a:gd name="connsiteY5" fmla="*/ 129505 h 599639"/>
                  <a:gd name="connsiteX6" fmla="*/ 489767 w 981144"/>
                  <a:gd name="connsiteY6" fmla="*/ 59 h 599639"/>
                  <a:gd name="connsiteX7" fmla="*/ 121188 w 981144"/>
                  <a:gd name="connsiteY7" fmla="*/ 74524 h 599639"/>
                  <a:gd name="connsiteX8" fmla="*/ 7950 w 981144"/>
                  <a:gd name="connsiteY8" fmla="*/ 129505 h 599639"/>
                  <a:gd name="connsiteX9" fmla="*/ 0 w 981144"/>
                  <a:gd name="connsiteY9" fmla="*/ 129505 h 599639"/>
                  <a:gd name="connsiteX10" fmla="*/ 36734 w 981144"/>
                  <a:gd name="connsiteY10" fmla="*/ 304608 h 599639"/>
                  <a:gd name="connsiteX11" fmla="*/ 0 w 981144"/>
                  <a:gd name="connsiteY11" fmla="*/ 479711 h 599639"/>
                  <a:gd name="connsiteX12" fmla="*/ 10466 w 981144"/>
                  <a:gd name="connsiteY12" fmla="*/ 479711 h 599639"/>
                  <a:gd name="connsiteX13" fmla="*/ 126899 w 981144"/>
                  <a:gd name="connsiteY13" fmla="*/ 533147 h 599639"/>
                  <a:gd name="connsiteX14" fmla="*/ 865589 w 981144"/>
                  <a:gd name="connsiteY14" fmla="*/ 525115 h 599639"/>
                  <a:gd name="connsiteX15" fmla="*/ 978100 w 981144"/>
                  <a:gd name="connsiteY15" fmla="*/ 470487 h 599639"/>
                  <a:gd name="connsiteX16" fmla="*/ 981144 w 981144"/>
                  <a:gd name="connsiteY16" fmla="*/ 470487 h 599639"/>
                  <a:gd name="connsiteX17" fmla="*/ 980123 w 981144"/>
                  <a:gd name="connsiteY17" fmla="*/ 469505 h 599639"/>
                  <a:gd name="connsiteX18" fmla="*/ 981039 w 981144"/>
                  <a:gd name="connsiteY18" fmla="*/ 469060 h 599639"/>
                  <a:gd name="connsiteX19" fmla="*/ 979677 w 981144"/>
                  <a:gd name="connsiteY19" fmla="*/ 469075 h 599639"/>
                  <a:gd name="connsiteX20" fmla="*/ 966843 w 981144"/>
                  <a:gd name="connsiteY20" fmla="*/ 456725 h 599639"/>
                  <a:gd name="connsiteX21" fmla="*/ 944411 w 981144"/>
                  <a:gd name="connsiteY21" fmla="*/ 295384 h 599639"/>
                  <a:gd name="connsiteX22" fmla="*/ 981144 w 981144"/>
                  <a:gd name="connsiteY22" fmla="*/ 120281 h 599639"/>
                  <a:gd name="connsiteX23" fmla="*/ 952883 w 981144"/>
                  <a:gd name="connsiteY23" fmla="*/ 120281 h 599639"/>
                  <a:gd name="connsiteX24" fmla="*/ 976520 w 981144"/>
                  <a:gd name="connsiteY24" fmla="*/ 120024 h 599639"/>
                  <a:gd name="connsiteX25" fmla="*/ 489767 w 981144"/>
                  <a:gd name="connsiteY25" fmla="*/ 59 h 59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81144" h="599639">
                    <a:moveTo>
                      <a:pt x="849793" y="470487"/>
                    </a:moveTo>
                    <a:lnTo>
                      <a:pt x="830003" y="470702"/>
                    </a:lnTo>
                    <a:lnTo>
                      <a:pt x="830003" y="470487"/>
                    </a:lnTo>
                    <a:close/>
                    <a:moveTo>
                      <a:pt x="141471" y="129103"/>
                    </a:moveTo>
                    <a:lnTo>
                      <a:pt x="141471" y="129505"/>
                    </a:lnTo>
                    <a:lnTo>
                      <a:pt x="104518" y="129505"/>
                    </a:lnTo>
                    <a:close/>
                    <a:moveTo>
                      <a:pt x="489767" y="59"/>
                    </a:moveTo>
                    <a:cubicBezTo>
                      <a:pt x="364380" y="1422"/>
                      <a:pt x="239248" y="26268"/>
                      <a:pt x="121188" y="74524"/>
                    </a:cubicBezTo>
                    <a:lnTo>
                      <a:pt x="7950" y="129505"/>
                    </a:lnTo>
                    <a:lnTo>
                      <a:pt x="0" y="129505"/>
                    </a:lnTo>
                    <a:cubicBezTo>
                      <a:pt x="20295" y="129505"/>
                      <a:pt x="36734" y="207916"/>
                      <a:pt x="36734" y="304608"/>
                    </a:cubicBezTo>
                    <a:cubicBezTo>
                      <a:pt x="36734" y="401300"/>
                      <a:pt x="20295" y="479711"/>
                      <a:pt x="0" y="479711"/>
                    </a:cubicBezTo>
                    <a:lnTo>
                      <a:pt x="10466" y="479711"/>
                    </a:lnTo>
                    <a:lnTo>
                      <a:pt x="126899" y="533147"/>
                    </a:lnTo>
                    <a:cubicBezTo>
                      <a:pt x="365061" y="624501"/>
                      <a:pt x="629468" y="621626"/>
                      <a:pt x="865589" y="525115"/>
                    </a:cubicBezTo>
                    <a:lnTo>
                      <a:pt x="978100" y="470487"/>
                    </a:lnTo>
                    <a:lnTo>
                      <a:pt x="981144" y="470487"/>
                    </a:lnTo>
                    <a:lnTo>
                      <a:pt x="980123" y="469505"/>
                    </a:lnTo>
                    <a:lnTo>
                      <a:pt x="981039" y="469060"/>
                    </a:lnTo>
                    <a:lnTo>
                      <a:pt x="979677" y="469075"/>
                    </a:lnTo>
                    <a:lnTo>
                      <a:pt x="966843" y="456725"/>
                    </a:lnTo>
                    <a:cubicBezTo>
                      <a:pt x="953657" y="430139"/>
                      <a:pt x="944411" y="367903"/>
                      <a:pt x="944411" y="295384"/>
                    </a:cubicBezTo>
                    <a:cubicBezTo>
                      <a:pt x="944411" y="198692"/>
                      <a:pt x="960849" y="120281"/>
                      <a:pt x="981144" y="120281"/>
                    </a:cubicBezTo>
                    <a:lnTo>
                      <a:pt x="952883" y="120281"/>
                    </a:lnTo>
                    <a:lnTo>
                      <a:pt x="976520" y="120024"/>
                    </a:lnTo>
                    <a:cubicBezTo>
                      <a:pt x="824587" y="38171"/>
                      <a:pt x="656950" y="-1759"/>
                      <a:pt x="489767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:a16="http://schemas.microsoft.com/office/drawing/2014/main" id="{63A4E49B-445F-4867-A257-F511E79796BC}"/>
                  </a:ext>
                </a:extLst>
              </p:cNvPr>
              <p:cNvSpPr/>
              <p:nvPr/>
            </p:nvSpPr>
            <p:spPr>
              <a:xfrm rot="20526603">
                <a:off x="3787208" y="3992375"/>
                <a:ext cx="548641" cy="345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6ED6B804-2196-4EF7-BA42-3C548D498145}"/>
                  </a:ext>
                </a:extLst>
              </p:cNvPr>
              <p:cNvSpPr/>
              <p:nvPr/>
            </p:nvSpPr>
            <p:spPr>
              <a:xfrm rot="11700000" flipH="1">
                <a:off x="1606393" y="3996595"/>
                <a:ext cx="457199" cy="3452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1">
                <a:extLst>
                  <a:ext uri="{FF2B5EF4-FFF2-40B4-BE49-F238E27FC236}">
                    <a16:creationId xmlns:a16="http://schemas.microsoft.com/office/drawing/2014/main" id="{59B09F27-57C2-4ABC-B0D1-710933B65071}"/>
                  </a:ext>
                </a:extLst>
              </p:cNvPr>
              <p:cNvGrpSpPr/>
              <p:nvPr/>
            </p:nvGrpSpPr>
            <p:grpSpPr>
              <a:xfrm flipV="1">
                <a:off x="1801721" y="4723286"/>
                <a:ext cx="2250879" cy="48765"/>
                <a:chOff x="7956756" y="2685004"/>
                <a:chExt cx="1192401" cy="25833"/>
              </a:xfrm>
              <a:grpFill/>
            </p:grpSpPr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B22B6758-9BC0-4CFD-B8D9-4B7C77FB0115}"/>
                    </a:ext>
                  </a:extLst>
                </p:cNvPr>
                <p:cNvSpPr/>
                <p:nvPr/>
              </p:nvSpPr>
              <p:spPr>
                <a:xfrm rot="20526603">
                  <a:off x="9003836" y="2692549"/>
                  <a:ext cx="145321" cy="182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:a16="http://schemas.microsoft.com/office/drawing/2014/main" id="{23131F10-F644-40E1-B0AB-0CE9B182F9CB}"/>
                    </a:ext>
                  </a:extLst>
                </p:cNvPr>
                <p:cNvSpPr/>
                <p:nvPr/>
              </p:nvSpPr>
              <p:spPr>
                <a:xfrm rot="11700000" flipH="1">
                  <a:off x="7956756" y="2685004"/>
                  <a:ext cx="145321" cy="1828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782CF59-5C80-498C-B918-EC98D4DA549B}"/>
                </a:ext>
              </a:extLst>
            </p:cNvPr>
            <p:cNvGrpSpPr/>
            <p:nvPr/>
          </p:nvGrpSpPr>
          <p:grpSpPr>
            <a:xfrm>
              <a:off x="1650049" y="4526512"/>
              <a:ext cx="1299732" cy="668101"/>
              <a:chOff x="8054369" y="2526090"/>
              <a:chExt cx="688532" cy="353926"/>
            </a:xfrm>
            <a:solidFill>
              <a:schemeClr val="accent3"/>
            </a:solidFill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7ED6933-839B-4EF7-B990-4665E9C1C3AE}"/>
                  </a:ext>
                </a:extLst>
              </p:cNvPr>
              <p:cNvSpPr/>
              <p:nvPr/>
            </p:nvSpPr>
            <p:spPr>
              <a:xfrm>
                <a:off x="8054369" y="2526090"/>
                <a:ext cx="688532" cy="92614"/>
              </a:xfrm>
              <a:custGeom>
                <a:avLst/>
                <a:gdLst>
                  <a:gd name="connsiteX0" fmla="*/ 486753 w 970782"/>
                  <a:gd name="connsiteY0" fmla="*/ 59 h 130579"/>
                  <a:gd name="connsiteX1" fmla="*/ 970782 w 970782"/>
                  <a:gd name="connsiteY1" fmla="*/ 130579 h 130579"/>
                  <a:gd name="connsiteX2" fmla="*/ 909383 w 970782"/>
                  <a:gd name="connsiteY2" fmla="*/ 129912 h 130579"/>
                  <a:gd name="connsiteX3" fmla="*/ 855332 w 970782"/>
                  <a:gd name="connsiteY3" fmla="*/ 103668 h 130579"/>
                  <a:gd name="connsiteX4" fmla="*/ 116642 w 970782"/>
                  <a:gd name="connsiteY4" fmla="*/ 95636 h 130579"/>
                  <a:gd name="connsiteX5" fmla="*/ 62033 w 970782"/>
                  <a:gd name="connsiteY5" fmla="*/ 120699 h 130579"/>
                  <a:gd name="connsiteX6" fmla="*/ 0 w 970782"/>
                  <a:gd name="connsiteY6" fmla="*/ 120024 h 130579"/>
                  <a:gd name="connsiteX7" fmla="*/ 486753 w 970782"/>
                  <a:gd name="connsiteY7" fmla="*/ 59 h 13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782" h="130579">
                    <a:moveTo>
                      <a:pt x="486753" y="59"/>
                    </a:moveTo>
                    <a:cubicBezTo>
                      <a:pt x="653936" y="1877"/>
                      <a:pt x="820665" y="45442"/>
                      <a:pt x="970782" y="130579"/>
                    </a:cubicBezTo>
                    <a:lnTo>
                      <a:pt x="909383" y="129912"/>
                    </a:lnTo>
                    <a:lnTo>
                      <a:pt x="855332" y="103668"/>
                    </a:lnTo>
                    <a:cubicBezTo>
                      <a:pt x="619212" y="7158"/>
                      <a:pt x="354804" y="4283"/>
                      <a:pt x="116642" y="95636"/>
                    </a:cubicBezTo>
                    <a:lnTo>
                      <a:pt x="62033" y="120699"/>
                    </a:lnTo>
                    <a:lnTo>
                      <a:pt x="0" y="120024"/>
                    </a:lnTo>
                    <a:cubicBezTo>
                      <a:pt x="151933" y="38171"/>
                      <a:pt x="319570" y="-1759"/>
                      <a:pt x="48675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9A72FAA-8570-4A5C-B2B3-60066DD106D2}"/>
                  </a:ext>
                </a:extLst>
              </p:cNvPr>
              <p:cNvSpPr/>
              <p:nvPr/>
            </p:nvSpPr>
            <p:spPr>
              <a:xfrm rot="10800000">
                <a:off x="8054369" y="2787402"/>
                <a:ext cx="688532" cy="92614"/>
              </a:xfrm>
              <a:custGeom>
                <a:avLst/>
                <a:gdLst>
                  <a:gd name="connsiteX0" fmla="*/ 486753 w 970782"/>
                  <a:gd name="connsiteY0" fmla="*/ 59 h 130579"/>
                  <a:gd name="connsiteX1" fmla="*/ 970782 w 970782"/>
                  <a:gd name="connsiteY1" fmla="*/ 130579 h 130579"/>
                  <a:gd name="connsiteX2" fmla="*/ 909383 w 970782"/>
                  <a:gd name="connsiteY2" fmla="*/ 129912 h 130579"/>
                  <a:gd name="connsiteX3" fmla="*/ 855332 w 970782"/>
                  <a:gd name="connsiteY3" fmla="*/ 103668 h 130579"/>
                  <a:gd name="connsiteX4" fmla="*/ 116642 w 970782"/>
                  <a:gd name="connsiteY4" fmla="*/ 95636 h 130579"/>
                  <a:gd name="connsiteX5" fmla="*/ 62033 w 970782"/>
                  <a:gd name="connsiteY5" fmla="*/ 120699 h 130579"/>
                  <a:gd name="connsiteX6" fmla="*/ 0 w 970782"/>
                  <a:gd name="connsiteY6" fmla="*/ 120024 h 130579"/>
                  <a:gd name="connsiteX7" fmla="*/ 486753 w 970782"/>
                  <a:gd name="connsiteY7" fmla="*/ 59 h 130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0782" h="130579">
                    <a:moveTo>
                      <a:pt x="486753" y="59"/>
                    </a:moveTo>
                    <a:cubicBezTo>
                      <a:pt x="653936" y="1877"/>
                      <a:pt x="820665" y="45442"/>
                      <a:pt x="970782" y="130579"/>
                    </a:cubicBezTo>
                    <a:lnTo>
                      <a:pt x="909383" y="129912"/>
                    </a:lnTo>
                    <a:lnTo>
                      <a:pt x="855332" y="103668"/>
                    </a:lnTo>
                    <a:cubicBezTo>
                      <a:pt x="619212" y="7158"/>
                      <a:pt x="354804" y="4283"/>
                      <a:pt x="116642" y="95636"/>
                    </a:cubicBezTo>
                    <a:lnTo>
                      <a:pt x="62033" y="120699"/>
                    </a:lnTo>
                    <a:lnTo>
                      <a:pt x="0" y="120024"/>
                    </a:lnTo>
                    <a:cubicBezTo>
                      <a:pt x="151933" y="38171"/>
                      <a:pt x="319570" y="-1759"/>
                      <a:pt x="486753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55ECCA2-1699-42E6-B1D0-24623AAFB556}"/>
                  </a:ext>
                </a:extLst>
              </p:cNvPr>
              <p:cNvSpPr/>
              <p:nvPr/>
            </p:nvSpPr>
            <p:spPr>
              <a:xfrm>
                <a:off x="8069307" y="2693909"/>
                <a:ext cx="673594" cy="1828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F6D6DAD-B984-47DD-A010-D5AA9B918F78}"/>
              </a:ext>
            </a:extLst>
          </p:cNvPr>
          <p:cNvGrpSpPr/>
          <p:nvPr/>
        </p:nvGrpSpPr>
        <p:grpSpPr>
          <a:xfrm rot="672562">
            <a:off x="3299856" y="1237219"/>
            <a:ext cx="2409730" cy="2550259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E1C37E0-01FF-4AF7-A06C-C72F19E57CF7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2624CD8-533F-44CE-AFA2-605E55FD0EF7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7CA325D-3D0D-4E99-B41B-AAE730919B85}"/>
              </a:ext>
            </a:extLst>
          </p:cNvPr>
          <p:cNvGrpSpPr/>
          <p:nvPr/>
        </p:nvGrpSpPr>
        <p:grpSpPr>
          <a:xfrm>
            <a:off x="5855114" y="4579884"/>
            <a:ext cx="3907853" cy="646331"/>
            <a:chOff x="857631" y="4562456"/>
            <a:chExt cx="3907853" cy="646331"/>
          </a:xfrm>
        </p:grpSpPr>
        <p:sp>
          <p:nvSpPr>
            <p:cNvPr id="63" name="Round Same Side Corner Rectangle 20">
              <a:extLst>
                <a:ext uri="{FF2B5EF4-FFF2-40B4-BE49-F238E27FC236}">
                  <a16:creationId xmlns:a16="http://schemas.microsoft.com/office/drawing/2014/main" id="{9CD43882-2F6B-4D09-B91A-31D84A9F9E46}"/>
                </a:ext>
              </a:extLst>
            </p:cNvPr>
            <p:cNvSpPr/>
            <p:nvPr/>
          </p:nvSpPr>
          <p:spPr>
            <a:xfrm rot="10800000">
              <a:off x="857631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4" name="Round Same Side Corner Rectangle 20">
              <a:extLst>
                <a:ext uri="{FF2B5EF4-FFF2-40B4-BE49-F238E27FC236}">
                  <a16:creationId xmlns:a16="http://schemas.microsoft.com/office/drawing/2014/main" id="{5A5EB6E2-40E9-4C8F-B5C5-4F7D9D9EB391}"/>
                </a:ext>
              </a:extLst>
            </p:cNvPr>
            <p:cNvSpPr/>
            <p:nvPr/>
          </p:nvSpPr>
          <p:spPr>
            <a:xfrm rot="10800000">
              <a:off x="1258172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5" name="Round Same Side Corner Rectangle 20">
              <a:extLst>
                <a:ext uri="{FF2B5EF4-FFF2-40B4-BE49-F238E27FC236}">
                  <a16:creationId xmlns:a16="http://schemas.microsoft.com/office/drawing/2014/main" id="{49742E30-4DC8-4AB6-A67F-D5BF3797A0EC}"/>
                </a:ext>
              </a:extLst>
            </p:cNvPr>
            <p:cNvSpPr/>
            <p:nvPr/>
          </p:nvSpPr>
          <p:spPr>
            <a:xfrm rot="10800000">
              <a:off x="1658713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6" name="Round Same Side Corner Rectangle 20">
              <a:extLst>
                <a:ext uri="{FF2B5EF4-FFF2-40B4-BE49-F238E27FC236}">
                  <a16:creationId xmlns:a16="http://schemas.microsoft.com/office/drawing/2014/main" id="{EB006730-6CBF-431D-8270-8D5814D32013}"/>
                </a:ext>
              </a:extLst>
            </p:cNvPr>
            <p:cNvSpPr/>
            <p:nvPr/>
          </p:nvSpPr>
          <p:spPr>
            <a:xfrm rot="10800000">
              <a:off x="2059254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7" name="Round Same Side Corner Rectangle 20">
              <a:extLst>
                <a:ext uri="{FF2B5EF4-FFF2-40B4-BE49-F238E27FC236}">
                  <a16:creationId xmlns:a16="http://schemas.microsoft.com/office/drawing/2014/main" id="{C971F3B7-6D18-4185-BEEE-F2AE9D227153}"/>
                </a:ext>
              </a:extLst>
            </p:cNvPr>
            <p:cNvSpPr/>
            <p:nvPr/>
          </p:nvSpPr>
          <p:spPr>
            <a:xfrm rot="10800000">
              <a:off x="2459795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8" name="Round Same Side Corner Rectangle 20">
              <a:extLst>
                <a:ext uri="{FF2B5EF4-FFF2-40B4-BE49-F238E27FC236}">
                  <a16:creationId xmlns:a16="http://schemas.microsoft.com/office/drawing/2014/main" id="{E8017FA8-1C31-4DD1-A14E-4D8AC2C42F79}"/>
                </a:ext>
              </a:extLst>
            </p:cNvPr>
            <p:cNvSpPr/>
            <p:nvPr/>
          </p:nvSpPr>
          <p:spPr>
            <a:xfrm rot="10800000">
              <a:off x="2860336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9" name="Round Same Side Corner Rectangle 20">
              <a:extLst>
                <a:ext uri="{FF2B5EF4-FFF2-40B4-BE49-F238E27FC236}">
                  <a16:creationId xmlns:a16="http://schemas.microsoft.com/office/drawing/2014/main" id="{279A9840-CD18-4273-8384-A3D4E1E47645}"/>
                </a:ext>
              </a:extLst>
            </p:cNvPr>
            <p:cNvSpPr/>
            <p:nvPr/>
          </p:nvSpPr>
          <p:spPr>
            <a:xfrm rot="10800000">
              <a:off x="326087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0" name="Round Same Side Corner Rectangle 20">
              <a:extLst>
                <a:ext uri="{FF2B5EF4-FFF2-40B4-BE49-F238E27FC236}">
                  <a16:creationId xmlns:a16="http://schemas.microsoft.com/office/drawing/2014/main" id="{3FE39644-1AA7-465A-877F-A79A0E361BE9}"/>
                </a:ext>
              </a:extLst>
            </p:cNvPr>
            <p:cNvSpPr/>
            <p:nvPr/>
          </p:nvSpPr>
          <p:spPr>
            <a:xfrm rot="10800000">
              <a:off x="3661418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1" name="Round Same Side Corner Rectangle 20">
              <a:extLst>
                <a:ext uri="{FF2B5EF4-FFF2-40B4-BE49-F238E27FC236}">
                  <a16:creationId xmlns:a16="http://schemas.microsoft.com/office/drawing/2014/main" id="{5B5DBC4A-DAEF-4288-84FF-25CA8C6294A9}"/>
                </a:ext>
              </a:extLst>
            </p:cNvPr>
            <p:cNvSpPr/>
            <p:nvPr/>
          </p:nvSpPr>
          <p:spPr>
            <a:xfrm rot="10800000">
              <a:off x="4061959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2" name="Round Same Side Corner Rectangle 20">
              <a:extLst>
                <a:ext uri="{FF2B5EF4-FFF2-40B4-BE49-F238E27FC236}">
                  <a16:creationId xmlns:a16="http://schemas.microsoft.com/office/drawing/2014/main" id="{59F661EA-B7E4-40F2-AD68-232CC632EE7D}"/>
                </a:ext>
              </a:extLst>
            </p:cNvPr>
            <p:cNvSpPr/>
            <p:nvPr/>
          </p:nvSpPr>
          <p:spPr>
            <a:xfrm rot="10800000">
              <a:off x="446249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9BB6072-1CB1-4E54-80BE-3C5DDB28A453}"/>
              </a:ext>
            </a:extLst>
          </p:cNvPr>
          <p:cNvGrpSpPr/>
          <p:nvPr/>
        </p:nvGrpSpPr>
        <p:grpSpPr>
          <a:xfrm>
            <a:off x="9936514" y="4523679"/>
            <a:ext cx="1761331" cy="758741"/>
            <a:chOff x="203895" y="3409836"/>
            <a:chExt cx="1761331" cy="758741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60D4BA3-BB8B-451A-A8B1-FB11B7878BDC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1,090</a:t>
              </a:r>
              <a:endParaRPr lang="ko-KR" altLang="en-US" sz="28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836062A2-9879-4EF0-9B00-4DF63370105F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66895B7-497A-4F1C-AAB5-A1B29F674FCF}"/>
              </a:ext>
            </a:extLst>
          </p:cNvPr>
          <p:cNvGrpSpPr/>
          <p:nvPr/>
        </p:nvGrpSpPr>
        <p:grpSpPr>
          <a:xfrm>
            <a:off x="5855114" y="5563215"/>
            <a:ext cx="3907853" cy="646331"/>
            <a:chOff x="857631" y="4562456"/>
            <a:chExt cx="3907853" cy="646331"/>
          </a:xfrm>
        </p:grpSpPr>
        <p:sp>
          <p:nvSpPr>
            <p:cNvPr id="78" name="Round Same Side Corner Rectangle 20">
              <a:extLst>
                <a:ext uri="{FF2B5EF4-FFF2-40B4-BE49-F238E27FC236}">
                  <a16:creationId xmlns:a16="http://schemas.microsoft.com/office/drawing/2014/main" id="{6685E3EA-4934-40F2-B2FE-130D97F6D5CD}"/>
                </a:ext>
              </a:extLst>
            </p:cNvPr>
            <p:cNvSpPr/>
            <p:nvPr/>
          </p:nvSpPr>
          <p:spPr>
            <a:xfrm rot="10800000">
              <a:off x="857631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79" name="Round Same Side Corner Rectangle 20">
              <a:extLst>
                <a:ext uri="{FF2B5EF4-FFF2-40B4-BE49-F238E27FC236}">
                  <a16:creationId xmlns:a16="http://schemas.microsoft.com/office/drawing/2014/main" id="{481A334D-00C7-42EC-8CCB-265F35C35E0A}"/>
                </a:ext>
              </a:extLst>
            </p:cNvPr>
            <p:cNvSpPr/>
            <p:nvPr/>
          </p:nvSpPr>
          <p:spPr>
            <a:xfrm rot="10800000">
              <a:off x="1258172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0" name="Round Same Side Corner Rectangle 20">
              <a:extLst>
                <a:ext uri="{FF2B5EF4-FFF2-40B4-BE49-F238E27FC236}">
                  <a16:creationId xmlns:a16="http://schemas.microsoft.com/office/drawing/2014/main" id="{92EBE80F-EDA9-49EE-B53D-7F1E7EB59EDA}"/>
                </a:ext>
              </a:extLst>
            </p:cNvPr>
            <p:cNvSpPr/>
            <p:nvPr/>
          </p:nvSpPr>
          <p:spPr>
            <a:xfrm rot="10800000">
              <a:off x="1658713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1" name="Round Same Side Corner Rectangle 20">
              <a:extLst>
                <a:ext uri="{FF2B5EF4-FFF2-40B4-BE49-F238E27FC236}">
                  <a16:creationId xmlns:a16="http://schemas.microsoft.com/office/drawing/2014/main" id="{0D6445D7-8003-4FCD-8C01-524EB690D42E}"/>
                </a:ext>
              </a:extLst>
            </p:cNvPr>
            <p:cNvSpPr/>
            <p:nvPr/>
          </p:nvSpPr>
          <p:spPr>
            <a:xfrm rot="10800000">
              <a:off x="2059254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2" name="Round Same Side Corner Rectangle 20">
              <a:extLst>
                <a:ext uri="{FF2B5EF4-FFF2-40B4-BE49-F238E27FC236}">
                  <a16:creationId xmlns:a16="http://schemas.microsoft.com/office/drawing/2014/main" id="{78408D01-3060-41B8-88C6-8A9000121D77}"/>
                </a:ext>
              </a:extLst>
            </p:cNvPr>
            <p:cNvSpPr/>
            <p:nvPr/>
          </p:nvSpPr>
          <p:spPr>
            <a:xfrm rot="10800000">
              <a:off x="2459795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3" name="Round Same Side Corner Rectangle 20">
              <a:extLst>
                <a:ext uri="{FF2B5EF4-FFF2-40B4-BE49-F238E27FC236}">
                  <a16:creationId xmlns:a16="http://schemas.microsoft.com/office/drawing/2014/main" id="{0214E214-AB18-4425-B33D-899BDC7C1F4D}"/>
                </a:ext>
              </a:extLst>
            </p:cNvPr>
            <p:cNvSpPr/>
            <p:nvPr/>
          </p:nvSpPr>
          <p:spPr>
            <a:xfrm rot="10800000">
              <a:off x="2860336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4" name="Round Same Side Corner Rectangle 20">
              <a:extLst>
                <a:ext uri="{FF2B5EF4-FFF2-40B4-BE49-F238E27FC236}">
                  <a16:creationId xmlns:a16="http://schemas.microsoft.com/office/drawing/2014/main" id="{3FCC6D9B-FC66-4B32-8994-610032AAF573}"/>
                </a:ext>
              </a:extLst>
            </p:cNvPr>
            <p:cNvSpPr/>
            <p:nvPr/>
          </p:nvSpPr>
          <p:spPr>
            <a:xfrm rot="10800000">
              <a:off x="326087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5" name="Round Same Side Corner Rectangle 20">
              <a:extLst>
                <a:ext uri="{FF2B5EF4-FFF2-40B4-BE49-F238E27FC236}">
                  <a16:creationId xmlns:a16="http://schemas.microsoft.com/office/drawing/2014/main" id="{8C302BDA-AC10-49B5-B676-8F7BA79841A1}"/>
                </a:ext>
              </a:extLst>
            </p:cNvPr>
            <p:cNvSpPr/>
            <p:nvPr/>
          </p:nvSpPr>
          <p:spPr>
            <a:xfrm rot="10800000">
              <a:off x="3661418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6" name="Round Same Side Corner Rectangle 20">
              <a:extLst>
                <a:ext uri="{FF2B5EF4-FFF2-40B4-BE49-F238E27FC236}">
                  <a16:creationId xmlns:a16="http://schemas.microsoft.com/office/drawing/2014/main" id="{0B1B41AB-4AC4-4E1B-954C-ED16B661E176}"/>
                </a:ext>
              </a:extLst>
            </p:cNvPr>
            <p:cNvSpPr/>
            <p:nvPr/>
          </p:nvSpPr>
          <p:spPr>
            <a:xfrm rot="10800000">
              <a:off x="4061959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87" name="Round Same Side Corner Rectangle 20">
              <a:extLst>
                <a:ext uri="{FF2B5EF4-FFF2-40B4-BE49-F238E27FC236}">
                  <a16:creationId xmlns:a16="http://schemas.microsoft.com/office/drawing/2014/main" id="{96AA6DA3-6A92-4DA9-B3DB-3F15F4293CEA}"/>
                </a:ext>
              </a:extLst>
            </p:cNvPr>
            <p:cNvSpPr/>
            <p:nvPr/>
          </p:nvSpPr>
          <p:spPr>
            <a:xfrm rot="10800000">
              <a:off x="4462497" y="4562456"/>
              <a:ext cx="302987" cy="646331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1F28F6E-CCCE-4BA7-8FC5-7E11E8F5CAC2}"/>
              </a:ext>
            </a:extLst>
          </p:cNvPr>
          <p:cNvGrpSpPr/>
          <p:nvPr/>
        </p:nvGrpSpPr>
        <p:grpSpPr>
          <a:xfrm>
            <a:off x="9936514" y="5483203"/>
            <a:ext cx="1761331" cy="758741"/>
            <a:chOff x="203895" y="3409836"/>
            <a:chExt cx="1761331" cy="758741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70E15B2B-97E9-4236-91FA-F9C0CDFD3274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8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1,090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03E02B2-68ED-4882-A754-AF5540E8990F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411FB995-0F42-4417-8EA3-038000277583}"/>
              </a:ext>
            </a:extLst>
          </p:cNvPr>
          <p:cNvSpPr txBox="1"/>
          <p:nvPr/>
        </p:nvSpPr>
        <p:spPr>
          <a:xfrm>
            <a:off x="6372622" y="1463265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rgbClr val="404040"/>
                </a:solidFill>
                <a:cs typeface="Arial" pitchFamily="34" charset="0"/>
              </a:rPr>
              <a:t>15</a:t>
            </a:r>
            <a:r>
              <a:rPr lang="en-US" altLang="ko-KR" sz="2400" b="1" dirty="0">
                <a:solidFill>
                  <a:srgbClr val="404040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FC09A7D-D6A7-4BB8-B4CC-6FF8E77EB9F7}"/>
              </a:ext>
            </a:extLst>
          </p:cNvPr>
          <p:cNvSpPr txBox="1"/>
          <p:nvPr/>
        </p:nvSpPr>
        <p:spPr>
          <a:xfrm>
            <a:off x="7664733" y="1698947"/>
            <a:ext cx="38646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534EF5F4-1349-452A-A4CD-31A107F0CDF1}"/>
              </a:ext>
            </a:extLst>
          </p:cNvPr>
          <p:cNvSpPr txBox="1"/>
          <p:nvPr/>
        </p:nvSpPr>
        <p:spPr>
          <a:xfrm>
            <a:off x="6402660" y="2304004"/>
            <a:ext cx="512673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78AD2F2-1BD4-43BC-9B50-FD321F7813BD}"/>
              </a:ext>
            </a:extLst>
          </p:cNvPr>
          <p:cNvSpPr txBox="1"/>
          <p:nvPr/>
        </p:nvSpPr>
        <p:spPr>
          <a:xfrm>
            <a:off x="5775891" y="3702271"/>
            <a:ext cx="5921953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FDAE92C9-BB3E-44A6-848E-2FFBEAC0956F}"/>
              </a:ext>
            </a:extLst>
          </p:cNvPr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C91D635-C64E-4E41-A8C6-420DF2D15AFE}"/>
              </a:ext>
            </a:extLst>
          </p:cNvPr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C7D36E6-8180-4207-BDBE-DE1AF6C7C757}"/>
              </a:ext>
            </a:extLst>
          </p:cNvPr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A818866-2E0B-4A98-A8DD-76B5634F7FD4}"/>
              </a:ext>
            </a:extLst>
          </p:cNvPr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2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43BDB3-4EDD-4749-BD38-F5F1E02DC89B}"/>
              </a:ext>
            </a:extLst>
          </p:cNvPr>
          <p:cNvGrpSpPr/>
          <p:nvPr/>
        </p:nvGrpSpPr>
        <p:grpSpPr>
          <a:xfrm>
            <a:off x="6710518" y="188681"/>
            <a:ext cx="5072664" cy="1514171"/>
            <a:chOff x="6710518" y="160106"/>
            <a:chExt cx="5072664" cy="1514171"/>
          </a:xfrm>
        </p:grpSpPr>
        <p:sp>
          <p:nvSpPr>
            <p:cNvPr id="13" name="Title 1">
              <a:extLst>
                <a:ext uri="{FF2B5EF4-FFF2-40B4-BE49-F238E27FC236}">
                  <a16:creationId xmlns:a16="http://schemas.microsoft.com/office/drawing/2014/main" id="{A0AF778E-902E-46ED-A19C-69E15DFFBC88}"/>
                </a:ext>
              </a:extLst>
            </p:cNvPr>
            <p:cNvSpPr txBox="1">
              <a:spLocks/>
            </p:cNvSpPr>
            <p:nvPr/>
          </p:nvSpPr>
          <p:spPr>
            <a:xfrm>
              <a:off x="6710518" y="160106"/>
              <a:ext cx="5072664" cy="936713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2800" b="1" kern="1200" baseline="0">
                  <a:solidFill>
                    <a:schemeClr val="accent4"/>
                  </a:solidFill>
                  <a:latin typeface="+mj-lt"/>
                  <a:ea typeface="+mj-ea"/>
                  <a:cs typeface="Arial" pitchFamily="34" charset="0"/>
                </a:defRPr>
              </a:lvl1pPr>
            </a:lstStyle>
            <a:p>
              <a:r>
                <a:rPr lang="en-US" altLang="ko-KR" sz="5400" spc="300" dirty="0">
                  <a:solidFill>
                    <a:schemeClr val="bg1"/>
                  </a:solidFill>
                </a:rPr>
                <a:t>COVID-19</a:t>
              </a:r>
            </a:p>
          </p:txBody>
        </p:sp>
        <p:sp>
          <p:nvSpPr>
            <p:cNvPr id="14" name="Title 1">
              <a:extLst>
                <a:ext uri="{FF2B5EF4-FFF2-40B4-BE49-F238E27FC236}">
                  <a16:creationId xmlns:a16="http://schemas.microsoft.com/office/drawing/2014/main" id="{21363303-3DB0-4FF1-8750-954FC776AF42}"/>
                </a:ext>
              </a:extLst>
            </p:cNvPr>
            <p:cNvSpPr txBox="1">
              <a:spLocks/>
            </p:cNvSpPr>
            <p:nvPr/>
          </p:nvSpPr>
          <p:spPr>
            <a:xfrm>
              <a:off x="6710518" y="972186"/>
              <a:ext cx="5072664" cy="702091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algn="l" defTabSz="914400" rtl="0" eaLnBrk="1" latinLnBrk="1" hangingPunct="1">
                <a:spcBef>
                  <a:spcPct val="0"/>
                </a:spcBef>
                <a:buNone/>
                <a:defRPr sz="2800" b="1" kern="1200" baseline="0">
                  <a:solidFill>
                    <a:schemeClr val="accent4"/>
                  </a:solidFill>
                  <a:latin typeface="+mj-lt"/>
                  <a:ea typeface="+mj-ea"/>
                  <a:cs typeface="Arial" pitchFamily="34" charset="0"/>
                </a:defRPr>
              </a:lvl1pPr>
            </a:lstStyle>
            <a:p>
              <a:r>
                <a:rPr lang="en-US" altLang="ko-KR" sz="4400" spc="300" dirty="0">
                  <a:solidFill>
                    <a:schemeClr val="bg1"/>
                  </a:solidFill>
                </a:rPr>
                <a:t>Diagnostic case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6AB8AC62-BAD7-434F-99AD-A660B4BC7FA3}"/>
              </a:ext>
            </a:extLst>
          </p:cNvPr>
          <p:cNvSpPr txBox="1"/>
          <p:nvPr/>
        </p:nvSpPr>
        <p:spPr>
          <a:xfrm>
            <a:off x="1827731" y="5253253"/>
            <a:ext cx="3746766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We Create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Quality Professional </a:t>
            </a:r>
          </a:p>
          <a:p>
            <a:pPr algn="r"/>
            <a:r>
              <a:rPr lang="en-US" altLang="ko-KR" sz="2800" dirty="0">
                <a:solidFill>
                  <a:schemeClr val="bg1"/>
                </a:solidFill>
              </a:rPr>
              <a:t>PPT Presentation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4E14625-7778-4C1A-B4F5-ABDAAA7BB558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395AA2B-6819-4057-A6F8-960908C83285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6495005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98FAAD3D-0FAA-4ADF-912C-A6D100A28D27}"/>
              </a:ext>
            </a:extLst>
          </p:cNvPr>
          <p:cNvGrpSpPr/>
          <p:nvPr/>
        </p:nvGrpSpPr>
        <p:grpSpPr>
          <a:xfrm>
            <a:off x="948495" y="1053810"/>
            <a:ext cx="1405916" cy="5190837"/>
            <a:chOff x="1724730" y="800100"/>
            <a:chExt cx="1616347" cy="5967777"/>
          </a:xfrm>
        </p:grpSpPr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FCD157D2-A84E-4F8D-B078-D1A15E0D9FBE}"/>
                </a:ext>
              </a:extLst>
            </p:cNvPr>
            <p:cNvGrpSpPr/>
            <p:nvPr/>
          </p:nvGrpSpPr>
          <p:grpSpPr>
            <a:xfrm>
              <a:off x="1724730" y="800100"/>
              <a:ext cx="1616347" cy="5967777"/>
              <a:chOff x="1724730" y="800100"/>
              <a:chExt cx="1616347" cy="5967777"/>
            </a:xfrm>
          </p:grpSpPr>
          <p:sp>
            <p:nvSpPr>
              <p:cNvPr id="93" name="Rectangle: Rounded Corners 92">
                <a:extLst>
                  <a:ext uri="{FF2B5EF4-FFF2-40B4-BE49-F238E27FC236}">
                    <a16:creationId xmlns:a16="http://schemas.microsoft.com/office/drawing/2014/main" id="{87DADEC0-395C-4BF7-9803-07B58554A748}"/>
                  </a:ext>
                </a:extLst>
              </p:cNvPr>
              <p:cNvSpPr/>
              <p:nvPr/>
            </p:nvSpPr>
            <p:spPr>
              <a:xfrm>
                <a:off x="1724730" y="800100"/>
                <a:ext cx="1616347" cy="474784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1DBA457-0B29-4067-9EA2-BED64B3BAB54}"/>
                  </a:ext>
                </a:extLst>
              </p:cNvPr>
              <p:cNvSpPr/>
              <p:nvPr/>
            </p:nvSpPr>
            <p:spPr>
              <a:xfrm>
                <a:off x="1817689" y="1274886"/>
                <a:ext cx="1442024" cy="5492991"/>
              </a:xfrm>
              <a:custGeom>
                <a:avLst/>
                <a:gdLst>
                  <a:gd name="connsiteX0" fmla="*/ 0 w 1442024"/>
                  <a:gd name="connsiteY0" fmla="*/ 0 h 5492991"/>
                  <a:gd name="connsiteX1" fmla="*/ 1442024 w 1442024"/>
                  <a:gd name="connsiteY1" fmla="*/ 0 h 5492991"/>
                  <a:gd name="connsiteX2" fmla="*/ 1442024 w 1442024"/>
                  <a:gd name="connsiteY2" fmla="*/ 4771979 h 5492991"/>
                  <a:gd name="connsiteX3" fmla="*/ 721012 w 1442024"/>
                  <a:gd name="connsiteY3" fmla="*/ 5492991 h 5492991"/>
                  <a:gd name="connsiteX4" fmla="*/ 0 w 1442024"/>
                  <a:gd name="connsiteY4" fmla="*/ 4771979 h 549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024" h="5492991">
                    <a:moveTo>
                      <a:pt x="0" y="0"/>
                    </a:moveTo>
                    <a:lnTo>
                      <a:pt x="1442024" y="0"/>
                    </a:lnTo>
                    <a:lnTo>
                      <a:pt x="1442024" y="4771979"/>
                    </a:lnTo>
                    <a:cubicBezTo>
                      <a:pt x="1442024" y="5170183"/>
                      <a:pt x="1119215" y="5492991"/>
                      <a:pt x="721012" y="5492991"/>
                    </a:cubicBezTo>
                    <a:cubicBezTo>
                      <a:pt x="322809" y="5492991"/>
                      <a:pt x="0" y="5170183"/>
                      <a:pt x="0" y="477197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5CE15D2-9120-41D4-A61A-C818459CE3AB}"/>
                  </a:ext>
                </a:extLst>
              </p:cNvPr>
              <p:cNvSpPr/>
              <p:nvPr/>
            </p:nvSpPr>
            <p:spPr>
              <a:xfrm>
                <a:off x="1902599" y="1274885"/>
                <a:ext cx="1264155" cy="5367748"/>
              </a:xfrm>
              <a:custGeom>
                <a:avLst/>
                <a:gdLst>
                  <a:gd name="connsiteX0" fmla="*/ 0 w 1264155"/>
                  <a:gd name="connsiteY0" fmla="*/ 0 h 5367748"/>
                  <a:gd name="connsiteX1" fmla="*/ 136213 w 1264155"/>
                  <a:gd name="connsiteY1" fmla="*/ 0 h 5367748"/>
                  <a:gd name="connsiteX2" fmla="*/ 136213 w 1264155"/>
                  <a:gd name="connsiteY2" fmla="*/ 4762572 h 5367748"/>
                  <a:gd name="connsiteX3" fmla="*/ 622471 w 1264155"/>
                  <a:gd name="connsiteY3" fmla="*/ 5248829 h 5367748"/>
                  <a:gd name="connsiteX4" fmla="*/ 1108728 w 1264155"/>
                  <a:gd name="connsiteY4" fmla="*/ 4762572 h 5367748"/>
                  <a:gd name="connsiteX5" fmla="*/ 1108728 w 1264155"/>
                  <a:gd name="connsiteY5" fmla="*/ 0 h 5367748"/>
                  <a:gd name="connsiteX6" fmla="*/ 1264155 w 1264155"/>
                  <a:gd name="connsiteY6" fmla="*/ 0 h 5367748"/>
                  <a:gd name="connsiteX7" fmla="*/ 1264155 w 1264155"/>
                  <a:gd name="connsiteY7" fmla="*/ 4735671 h 5367748"/>
                  <a:gd name="connsiteX8" fmla="*/ 632077 w 1264155"/>
                  <a:gd name="connsiteY8" fmla="*/ 5367748 h 5367748"/>
                  <a:gd name="connsiteX9" fmla="*/ 0 w 1264155"/>
                  <a:gd name="connsiteY9" fmla="*/ 4735671 h 536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4155" h="5367748">
                    <a:moveTo>
                      <a:pt x="0" y="0"/>
                    </a:moveTo>
                    <a:lnTo>
                      <a:pt x="136213" y="0"/>
                    </a:lnTo>
                    <a:lnTo>
                      <a:pt x="136213" y="4762572"/>
                    </a:lnTo>
                    <a:cubicBezTo>
                      <a:pt x="136213" y="5031125"/>
                      <a:pt x="353917" y="5248829"/>
                      <a:pt x="622471" y="5248829"/>
                    </a:cubicBezTo>
                    <a:cubicBezTo>
                      <a:pt x="891024" y="5248829"/>
                      <a:pt x="1108728" y="5031125"/>
                      <a:pt x="1108728" y="4762572"/>
                    </a:cubicBezTo>
                    <a:lnTo>
                      <a:pt x="1108728" y="0"/>
                    </a:lnTo>
                    <a:lnTo>
                      <a:pt x="1264155" y="0"/>
                    </a:lnTo>
                    <a:lnTo>
                      <a:pt x="1264155" y="4735671"/>
                    </a:lnTo>
                    <a:cubicBezTo>
                      <a:pt x="1264155" y="5084756"/>
                      <a:pt x="981163" y="5367748"/>
                      <a:pt x="632077" y="5367748"/>
                    </a:cubicBezTo>
                    <a:cubicBezTo>
                      <a:pt x="282992" y="5367748"/>
                      <a:pt x="0" y="5084756"/>
                      <a:pt x="0" y="473567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Rectangle: Top Corners Rounded 95">
                <a:extLst>
                  <a:ext uri="{FF2B5EF4-FFF2-40B4-BE49-F238E27FC236}">
                    <a16:creationId xmlns:a16="http://schemas.microsoft.com/office/drawing/2014/main" id="{FB864662-0338-48A0-88BE-91062D001B46}"/>
                  </a:ext>
                </a:extLst>
              </p:cNvPr>
              <p:cNvSpPr/>
              <p:nvPr/>
            </p:nvSpPr>
            <p:spPr>
              <a:xfrm>
                <a:off x="2121570" y="2180294"/>
                <a:ext cx="806326" cy="4249928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ectangle: Rounded Corners 96">
                <a:extLst>
                  <a:ext uri="{FF2B5EF4-FFF2-40B4-BE49-F238E27FC236}">
                    <a16:creationId xmlns:a16="http://schemas.microsoft.com/office/drawing/2014/main" id="{FA6F9CF7-5A8D-47E2-939D-2A9234502822}"/>
                  </a:ext>
                </a:extLst>
              </p:cNvPr>
              <p:cNvSpPr/>
              <p:nvPr/>
            </p:nvSpPr>
            <p:spPr>
              <a:xfrm>
                <a:off x="2271336" y="2319815"/>
                <a:ext cx="60313" cy="261076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22925EE-7047-446F-AB0B-F0FD9A842B59}"/>
                  </a:ext>
                </a:extLst>
              </p:cNvPr>
              <p:cNvSpPr/>
              <p:nvPr/>
            </p:nvSpPr>
            <p:spPr>
              <a:xfrm>
                <a:off x="2116015" y="2180292"/>
                <a:ext cx="809058" cy="4238007"/>
              </a:xfrm>
              <a:custGeom>
                <a:avLst/>
                <a:gdLst>
                  <a:gd name="connsiteX0" fmla="*/ 563880 w 561975"/>
                  <a:gd name="connsiteY0" fmla="*/ 0 h 2914650"/>
                  <a:gd name="connsiteX1" fmla="*/ 515302 w 561975"/>
                  <a:gd name="connsiteY1" fmla="*/ 18098 h 2914650"/>
                  <a:gd name="connsiteX2" fmla="*/ 129540 w 561975"/>
                  <a:gd name="connsiteY2" fmla="*/ 18098 h 2914650"/>
                  <a:gd name="connsiteX3" fmla="*/ 77152 w 561975"/>
                  <a:gd name="connsiteY3" fmla="*/ 68580 h 2914650"/>
                  <a:gd name="connsiteX4" fmla="*/ 78105 w 561975"/>
                  <a:gd name="connsiteY4" fmla="*/ 2727960 h 2914650"/>
                  <a:gd name="connsiteX5" fmla="*/ 160020 w 561975"/>
                  <a:gd name="connsiteY5" fmla="*/ 2880360 h 2914650"/>
                  <a:gd name="connsiteX6" fmla="*/ 201930 w 561975"/>
                  <a:gd name="connsiteY6" fmla="*/ 2922270 h 2914650"/>
                  <a:gd name="connsiteX7" fmla="*/ 10477 w 561975"/>
                  <a:gd name="connsiteY7" fmla="*/ 2685098 h 2914650"/>
                  <a:gd name="connsiteX8" fmla="*/ 10477 w 561975"/>
                  <a:gd name="connsiteY8" fmla="*/ 79058 h 2914650"/>
                  <a:gd name="connsiteX9" fmla="*/ 0 w 561975"/>
                  <a:gd name="connsiteY9" fmla="*/ 953 h 2914650"/>
                  <a:gd name="connsiteX10" fmla="*/ 563880 w 561975"/>
                  <a:gd name="connsiteY10" fmla="*/ 0 h 2914650"/>
                  <a:gd name="connsiteX0" fmla="*/ 563880 w 563881"/>
                  <a:gd name="connsiteY0" fmla="*/ 0 h 2922269"/>
                  <a:gd name="connsiteX1" fmla="*/ 515302 w 563881"/>
                  <a:gd name="connsiteY1" fmla="*/ 18098 h 2922269"/>
                  <a:gd name="connsiteX2" fmla="*/ 129540 w 563881"/>
                  <a:gd name="connsiteY2" fmla="*/ 18098 h 2922269"/>
                  <a:gd name="connsiteX3" fmla="*/ 77152 w 563881"/>
                  <a:gd name="connsiteY3" fmla="*/ 68580 h 2922269"/>
                  <a:gd name="connsiteX4" fmla="*/ 78105 w 563881"/>
                  <a:gd name="connsiteY4" fmla="*/ 2727960 h 2922269"/>
                  <a:gd name="connsiteX5" fmla="*/ 160020 w 563881"/>
                  <a:gd name="connsiteY5" fmla="*/ 2880360 h 2922269"/>
                  <a:gd name="connsiteX6" fmla="*/ 201930 w 563881"/>
                  <a:gd name="connsiteY6" fmla="*/ 2922270 h 2922269"/>
                  <a:gd name="connsiteX7" fmla="*/ 10477 w 563881"/>
                  <a:gd name="connsiteY7" fmla="*/ 2685098 h 2922269"/>
                  <a:gd name="connsiteX8" fmla="*/ 0 w 563881"/>
                  <a:gd name="connsiteY8" fmla="*/ 953 h 2922269"/>
                  <a:gd name="connsiteX9" fmla="*/ 563880 w 563881"/>
                  <a:gd name="connsiteY9" fmla="*/ 0 h 2922269"/>
                  <a:gd name="connsiteX0" fmla="*/ 570944 w 570943"/>
                  <a:gd name="connsiteY0" fmla="*/ 0 h 2992706"/>
                  <a:gd name="connsiteX1" fmla="*/ 522366 w 570943"/>
                  <a:gd name="connsiteY1" fmla="*/ 18098 h 2992706"/>
                  <a:gd name="connsiteX2" fmla="*/ 136604 w 570943"/>
                  <a:gd name="connsiteY2" fmla="*/ 18098 h 2992706"/>
                  <a:gd name="connsiteX3" fmla="*/ 84216 w 570943"/>
                  <a:gd name="connsiteY3" fmla="*/ 68580 h 2992706"/>
                  <a:gd name="connsiteX4" fmla="*/ 85169 w 570943"/>
                  <a:gd name="connsiteY4" fmla="*/ 2727960 h 2992706"/>
                  <a:gd name="connsiteX5" fmla="*/ 167084 w 570943"/>
                  <a:gd name="connsiteY5" fmla="*/ 2880360 h 2992706"/>
                  <a:gd name="connsiteX6" fmla="*/ 213429 w 570943"/>
                  <a:gd name="connsiteY6" fmla="*/ 2953324 h 2992706"/>
                  <a:gd name="connsiteX7" fmla="*/ 17541 w 570943"/>
                  <a:gd name="connsiteY7" fmla="*/ 2685098 h 2992706"/>
                  <a:gd name="connsiteX8" fmla="*/ 7064 w 570943"/>
                  <a:gd name="connsiteY8" fmla="*/ 953 h 2992706"/>
                  <a:gd name="connsiteX9" fmla="*/ 570944 w 570943"/>
                  <a:gd name="connsiteY9" fmla="*/ 0 h 2992706"/>
                  <a:gd name="connsiteX0" fmla="*/ 570944 w 570945"/>
                  <a:gd name="connsiteY0" fmla="*/ 0 h 2986009"/>
                  <a:gd name="connsiteX1" fmla="*/ 522366 w 570945"/>
                  <a:gd name="connsiteY1" fmla="*/ 18098 h 2986009"/>
                  <a:gd name="connsiteX2" fmla="*/ 136604 w 570945"/>
                  <a:gd name="connsiteY2" fmla="*/ 18098 h 2986009"/>
                  <a:gd name="connsiteX3" fmla="*/ 84216 w 570945"/>
                  <a:gd name="connsiteY3" fmla="*/ 68580 h 2986009"/>
                  <a:gd name="connsiteX4" fmla="*/ 85169 w 570945"/>
                  <a:gd name="connsiteY4" fmla="*/ 2727960 h 2986009"/>
                  <a:gd name="connsiteX5" fmla="*/ 167084 w 570945"/>
                  <a:gd name="connsiteY5" fmla="*/ 2880360 h 2986009"/>
                  <a:gd name="connsiteX6" fmla="*/ 213429 w 570945"/>
                  <a:gd name="connsiteY6" fmla="*/ 2953324 h 2986009"/>
                  <a:gd name="connsiteX7" fmla="*/ 17541 w 570945"/>
                  <a:gd name="connsiteY7" fmla="*/ 2685098 h 2986009"/>
                  <a:gd name="connsiteX8" fmla="*/ 7064 w 570945"/>
                  <a:gd name="connsiteY8" fmla="*/ 953 h 2986009"/>
                  <a:gd name="connsiteX9" fmla="*/ 570944 w 570945"/>
                  <a:gd name="connsiteY9" fmla="*/ 0 h 2986009"/>
                  <a:gd name="connsiteX0" fmla="*/ 563880 w 563880"/>
                  <a:gd name="connsiteY0" fmla="*/ 0 h 2953325"/>
                  <a:gd name="connsiteX1" fmla="*/ 515302 w 563880"/>
                  <a:gd name="connsiteY1" fmla="*/ 18098 h 2953325"/>
                  <a:gd name="connsiteX2" fmla="*/ 129540 w 563880"/>
                  <a:gd name="connsiteY2" fmla="*/ 18098 h 2953325"/>
                  <a:gd name="connsiteX3" fmla="*/ 77152 w 563880"/>
                  <a:gd name="connsiteY3" fmla="*/ 68580 h 2953325"/>
                  <a:gd name="connsiteX4" fmla="*/ 78105 w 563880"/>
                  <a:gd name="connsiteY4" fmla="*/ 2727960 h 2953325"/>
                  <a:gd name="connsiteX5" fmla="*/ 160020 w 563880"/>
                  <a:gd name="connsiteY5" fmla="*/ 2880360 h 2953325"/>
                  <a:gd name="connsiteX6" fmla="*/ 206365 w 563880"/>
                  <a:gd name="connsiteY6" fmla="*/ 2953324 h 2953325"/>
                  <a:gd name="connsiteX7" fmla="*/ 10477 w 563880"/>
                  <a:gd name="connsiteY7" fmla="*/ 2685098 h 2953325"/>
                  <a:gd name="connsiteX8" fmla="*/ 0 w 563880"/>
                  <a:gd name="connsiteY8" fmla="*/ 953 h 2953325"/>
                  <a:gd name="connsiteX9" fmla="*/ 563880 w 563880"/>
                  <a:gd name="connsiteY9" fmla="*/ 0 h 2953325"/>
                  <a:gd name="connsiteX0" fmla="*/ 563880 w 563880"/>
                  <a:gd name="connsiteY0" fmla="*/ 0 h 3023716"/>
                  <a:gd name="connsiteX1" fmla="*/ 515302 w 563880"/>
                  <a:gd name="connsiteY1" fmla="*/ 18098 h 3023716"/>
                  <a:gd name="connsiteX2" fmla="*/ 129540 w 563880"/>
                  <a:gd name="connsiteY2" fmla="*/ 18098 h 3023716"/>
                  <a:gd name="connsiteX3" fmla="*/ 77152 w 563880"/>
                  <a:gd name="connsiteY3" fmla="*/ 68580 h 3023716"/>
                  <a:gd name="connsiteX4" fmla="*/ 78105 w 563880"/>
                  <a:gd name="connsiteY4" fmla="*/ 2727960 h 3023716"/>
                  <a:gd name="connsiteX5" fmla="*/ 206365 w 563880"/>
                  <a:gd name="connsiteY5" fmla="*/ 2953324 h 3023716"/>
                  <a:gd name="connsiteX6" fmla="*/ 10477 w 563880"/>
                  <a:gd name="connsiteY6" fmla="*/ 2685098 h 3023716"/>
                  <a:gd name="connsiteX7" fmla="*/ 0 w 563880"/>
                  <a:gd name="connsiteY7" fmla="*/ 953 h 3023716"/>
                  <a:gd name="connsiteX8" fmla="*/ 563880 w 563880"/>
                  <a:gd name="connsiteY8" fmla="*/ 0 h 3023716"/>
                  <a:gd name="connsiteX0" fmla="*/ 563880 w 563880"/>
                  <a:gd name="connsiteY0" fmla="*/ 0 h 2953707"/>
                  <a:gd name="connsiteX1" fmla="*/ 515302 w 563880"/>
                  <a:gd name="connsiteY1" fmla="*/ 18098 h 2953707"/>
                  <a:gd name="connsiteX2" fmla="*/ 129540 w 563880"/>
                  <a:gd name="connsiteY2" fmla="*/ 18098 h 2953707"/>
                  <a:gd name="connsiteX3" fmla="*/ 77152 w 563880"/>
                  <a:gd name="connsiteY3" fmla="*/ 68580 h 2953707"/>
                  <a:gd name="connsiteX4" fmla="*/ 78105 w 563880"/>
                  <a:gd name="connsiteY4" fmla="*/ 2727960 h 2953707"/>
                  <a:gd name="connsiteX5" fmla="*/ 206365 w 563880"/>
                  <a:gd name="connsiteY5" fmla="*/ 2953324 h 2953707"/>
                  <a:gd name="connsiteX6" fmla="*/ 10477 w 563880"/>
                  <a:gd name="connsiteY6" fmla="*/ 2685098 h 2953707"/>
                  <a:gd name="connsiteX7" fmla="*/ 0 w 563880"/>
                  <a:gd name="connsiteY7" fmla="*/ 953 h 2953707"/>
                  <a:gd name="connsiteX8" fmla="*/ 563880 w 563880"/>
                  <a:gd name="connsiteY8" fmla="*/ 0 h 2953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3880" h="2953707">
                    <a:moveTo>
                      <a:pt x="563880" y="0"/>
                    </a:moveTo>
                    <a:cubicBezTo>
                      <a:pt x="555307" y="25718"/>
                      <a:pt x="532448" y="18098"/>
                      <a:pt x="515302" y="18098"/>
                    </a:cubicBezTo>
                    <a:lnTo>
                      <a:pt x="129540" y="18098"/>
                    </a:lnTo>
                    <a:cubicBezTo>
                      <a:pt x="91440" y="17145"/>
                      <a:pt x="77152" y="27623"/>
                      <a:pt x="77152" y="68580"/>
                    </a:cubicBezTo>
                    <a:cubicBezTo>
                      <a:pt x="78105" y="955358"/>
                      <a:pt x="65004" y="2246865"/>
                      <a:pt x="78105" y="2727960"/>
                    </a:cubicBezTo>
                    <a:cubicBezTo>
                      <a:pt x="81896" y="2867178"/>
                      <a:pt x="217636" y="2960468"/>
                      <a:pt x="206365" y="2953324"/>
                    </a:cubicBezTo>
                    <a:cubicBezTo>
                      <a:pt x="75247" y="2906053"/>
                      <a:pt x="13818" y="2853333"/>
                      <a:pt x="10477" y="2685098"/>
                    </a:cubicBezTo>
                    <a:cubicBezTo>
                      <a:pt x="683" y="2191933"/>
                      <a:pt x="3492" y="895668"/>
                      <a:pt x="0" y="953"/>
                    </a:cubicBezTo>
                    <a:lnTo>
                      <a:pt x="563880" y="0"/>
                    </a:lnTo>
                    <a:close/>
                  </a:path>
                </a:pathLst>
              </a:custGeom>
              <a:solidFill>
                <a:schemeClr val="bg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A928F26A-CF82-4630-BF54-4DAB5D7D4AE8}"/>
                  </a:ext>
                </a:extLst>
              </p:cNvPr>
              <p:cNvGrpSpPr/>
              <p:nvPr/>
            </p:nvGrpSpPr>
            <p:grpSpPr>
              <a:xfrm>
                <a:off x="1773058" y="851892"/>
                <a:ext cx="1523317" cy="365760"/>
                <a:chOff x="1773058" y="851892"/>
                <a:chExt cx="1523317" cy="365760"/>
              </a:xfrm>
            </p:grpSpPr>
            <p:sp>
              <p:nvSpPr>
                <p:cNvPr id="100" name="Rectangle 99">
                  <a:extLst>
                    <a:ext uri="{FF2B5EF4-FFF2-40B4-BE49-F238E27FC236}">
                      <a16:creationId xmlns:a16="http://schemas.microsoft.com/office/drawing/2014/main" id="{AF74FB42-A731-4592-BB31-E193424F7777}"/>
                    </a:ext>
                  </a:extLst>
                </p:cNvPr>
                <p:cNvSpPr/>
                <p:nvPr/>
              </p:nvSpPr>
              <p:spPr>
                <a:xfrm>
                  <a:off x="177305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Rectangle 100">
                  <a:extLst>
                    <a:ext uri="{FF2B5EF4-FFF2-40B4-BE49-F238E27FC236}">
                      <a16:creationId xmlns:a16="http://schemas.microsoft.com/office/drawing/2014/main" id="{187A574D-55DE-4665-A9F8-EF887108C172}"/>
                    </a:ext>
                  </a:extLst>
                </p:cNvPr>
                <p:cNvSpPr/>
                <p:nvPr/>
              </p:nvSpPr>
              <p:spPr>
                <a:xfrm>
                  <a:off x="187860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Rectangle 101">
                  <a:extLst>
                    <a:ext uri="{FF2B5EF4-FFF2-40B4-BE49-F238E27FC236}">
                      <a16:creationId xmlns:a16="http://schemas.microsoft.com/office/drawing/2014/main" id="{A49A02F6-F848-4646-A9B2-EE8444902D63}"/>
                    </a:ext>
                  </a:extLst>
                </p:cNvPr>
                <p:cNvSpPr/>
                <p:nvPr/>
              </p:nvSpPr>
              <p:spPr>
                <a:xfrm>
                  <a:off x="198414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Rectangle 102">
                  <a:extLst>
                    <a:ext uri="{FF2B5EF4-FFF2-40B4-BE49-F238E27FC236}">
                      <a16:creationId xmlns:a16="http://schemas.microsoft.com/office/drawing/2014/main" id="{02B03AD1-11E8-4141-83C0-1D544511FDDB}"/>
                    </a:ext>
                  </a:extLst>
                </p:cNvPr>
                <p:cNvSpPr/>
                <p:nvPr/>
              </p:nvSpPr>
              <p:spPr>
                <a:xfrm>
                  <a:off x="208968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Rectangle 103">
                  <a:extLst>
                    <a:ext uri="{FF2B5EF4-FFF2-40B4-BE49-F238E27FC236}">
                      <a16:creationId xmlns:a16="http://schemas.microsoft.com/office/drawing/2014/main" id="{766693E3-8BA5-4FFD-9603-65860D89FE67}"/>
                    </a:ext>
                  </a:extLst>
                </p:cNvPr>
                <p:cNvSpPr/>
                <p:nvPr/>
              </p:nvSpPr>
              <p:spPr>
                <a:xfrm>
                  <a:off x="2195230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Rectangle 104">
                  <a:extLst>
                    <a:ext uri="{FF2B5EF4-FFF2-40B4-BE49-F238E27FC236}">
                      <a16:creationId xmlns:a16="http://schemas.microsoft.com/office/drawing/2014/main" id="{29CB9534-2090-4C0C-B2F0-614B2B2A6EA1}"/>
                    </a:ext>
                  </a:extLst>
                </p:cNvPr>
                <p:cNvSpPr/>
                <p:nvPr/>
              </p:nvSpPr>
              <p:spPr>
                <a:xfrm>
                  <a:off x="2300773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Rectangle 105">
                  <a:extLst>
                    <a:ext uri="{FF2B5EF4-FFF2-40B4-BE49-F238E27FC236}">
                      <a16:creationId xmlns:a16="http://schemas.microsoft.com/office/drawing/2014/main" id="{3BF680A1-D72D-490E-9A40-9E4ACD939A44}"/>
                    </a:ext>
                  </a:extLst>
                </p:cNvPr>
                <p:cNvSpPr/>
                <p:nvPr/>
              </p:nvSpPr>
              <p:spPr>
                <a:xfrm>
                  <a:off x="240631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Rectangle 106">
                  <a:extLst>
                    <a:ext uri="{FF2B5EF4-FFF2-40B4-BE49-F238E27FC236}">
                      <a16:creationId xmlns:a16="http://schemas.microsoft.com/office/drawing/2014/main" id="{09C55AA7-5D7A-48B6-9E8C-CDBF42ED2E24}"/>
                    </a:ext>
                  </a:extLst>
                </p:cNvPr>
                <p:cNvSpPr/>
                <p:nvPr/>
              </p:nvSpPr>
              <p:spPr>
                <a:xfrm>
                  <a:off x="2511859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099A966B-3F48-4C4F-B191-0DFA36DF47C6}"/>
                    </a:ext>
                  </a:extLst>
                </p:cNvPr>
                <p:cNvSpPr/>
                <p:nvPr/>
              </p:nvSpPr>
              <p:spPr>
                <a:xfrm>
                  <a:off x="2617402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>
                  <a:extLst>
                    <a:ext uri="{FF2B5EF4-FFF2-40B4-BE49-F238E27FC236}">
                      <a16:creationId xmlns:a16="http://schemas.microsoft.com/office/drawing/2014/main" id="{442B5A37-4CE2-40D5-9802-B151D48B60F7}"/>
                    </a:ext>
                  </a:extLst>
                </p:cNvPr>
                <p:cNvSpPr/>
                <p:nvPr/>
              </p:nvSpPr>
              <p:spPr>
                <a:xfrm>
                  <a:off x="2722945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ectangle 109">
                  <a:extLst>
                    <a:ext uri="{FF2B5EF4-FFF2-40B4-BE49-F238E27FC236}">
                      <a16:creationId xmlns:a16="http://schemas.microsoft.com/office/drawing/2014/main" id="{008B7E0A-2F3F-4F52-91F8-8DED70DB9E0E}"/>
                    </a:ext>
                  </a:extLst>
                </p:cNvPr>
                <p:cNvSpPr/>
                <p:nvPr/>
              </p:nvSpPr>
              <p:spPr>
                <a:xfrm>
                  <a:off x="282848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7664E788-C46E-4555-ACFD-2B2BB36BB6AD}"/>
                    </a:ext>
                  </a:extLst>
                </p:cNvPr>
                <p:cNvSpPr/>
                <p:nvPr/>
              </p:nvSpPr>
              <p:spPr>
                <a:xfrm>
                  <a:off x="293403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27B1EFC4-22D4-4F44-B418-788BEE8B9511}"/>
                    </a:ext>
                  </a:extLst>
                </p:cNvPr>
                <p:cNvSpPr/>
                <p:nvPr/>
              </p:nvSpPr>
              <p:spPr>
                <a:xfrm>
                  <a:off x="303957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112">
                  <a:extLst>
                    <a:ext uri="{FF2B5EF4-FFF2-40B4-BE49-F238E27FC236}">
                      <a16:creationId xmlns:a16="http://schemas.microsoft.com/office/drawing/2014/main" id="{DDDF5AC4-9B33-4425-9E43-DC474F53DF6A}"/>
                    </a:ext>
                  </a:extLst>
                </p:cNvPr>
                <p:cNvSpPr/>
                <p:nvPr/>
              </p:nvSpPr>
              <p:spPr>
                <a:xfrm>
                  <a:off x="314511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>
                  <a:extLst>
                    <a:ext uri="{FF2B5EF4-FFF2-40B4-BE49-F238E27FC236}">
                      <a16:creationId xmlns:a16="http://schemas.microsoft.com/office/drawing/2014/main" id="{BAB9389E-3435-4F44-A125-B82157936D8E}"/>
                    </a:ext>
                  </a:extLst>
                </p:cNvPr>
                <p:cNvSpPr/>
                <p:nvPr/>
              </p:nvSpPr>
              <p:spPr>
                <a:xfrm>
                  <a:off x="325065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611AFD04-D176-4883-B8C1-F9081DD919FA}"/>
                </a:ext>
              </a:extLst>
            </p:cNvPr>
            <p:cNvGrpSpPr/>
            <p:nvPr/>
          </p:nvGrpSpPr>
          <p:grpSpPr>
            <a:xfrm rot="5400000">
              <a:off x="855870" y="4145232"/>
              <a:ext cx="3403416" cy="308126"/>
              <a:chOff x="4740459" y="5876217"/>
              <a:chExt cx="4989119" cy="451686"/>
            </a:xfrm>
            <a:solidFill>
              <a:schemeClr val="bg1"/>
            </a:solidFill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88609B50-A940-48E2-B3B0-320DA729AF2D}"/>
                  </a:ext>
                </a:extLst>
              </p:cNvPr>
              <p:cNvGrpSpPr/>
              <p:nvPr/>
            </p:nvGrpSpPr>
            <p:grpSpPr>
              <a:xfrm>
                <a:off x="4740459" y="5934630"/>
                <a:ext cx="2779686" cy="341586"/>
                <a:chOff x="4740459" y="5955396"/>
                <a:chExt cx="2779686" cy="341586"/>
              </a:xfrm>
              <a:grpFill/>
            </p:grpSpPr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9E012A53-60F1-4F04-B543-5B9B35D227E7}"/>
                    </a:ext>
                  </a:extLst>
                </p:cNvPr>
                <p:cNvSpPr/>
                <p:nvPr/>
              </p:nvSpPr>
              <p:spPr>
                <a:xfrm>
                  <a:off x="5769702" y="5964812"/>
                  <a:ext cx="177194" cy="323605"/>
                </a:xfrm>
                <a:custGeom>
                  <a:avLst/>
                  <a:gdLst>
                    <a:gd name="connsiteX0" fmla="*/ 163989 w 177194"/>
                    <a:gd name="connsiteY0" fmla="*/ 25560 h 323605"/>
                    <a:gd name="connsiteX1" fmla="*/ 148927 w 177194"/>
                    <a:gd name="connsiteY1" fmla="*/ 47925 h 323605"/>
                    <a:gd name="connsiteX2" fmla="*/ 149383 w 177194"/>
                    <a:gd name="connsiteY2" fmla="*/ 275225 h 323605"/>
                    <a:gd name="connsiteX3" fmla="*/ 164445 w 177194"/>
                    <a:gd name="connsiteY3" fmla="*/ 297590 h 323605"/>
                    <a:gd name="connsiteX4" fmla="*/ 176769 w 177194"/>
                    <a:gd name="connsiteY4" fmla="*/ 312652 h 323605"/>
                    <a:gd name="connsiteX5" fmla="*/ 159425 w 177194"/>
                    <a:gd name="connsiteY5" fmla="*/ 323150 h 323605"/>
                    <a:gd name="connsiteX6" fmla="*/ 79094 w 177194"/>
                    <a:gd name="connsiteY6" fmla="*/ 323606 h 323605"/>
                    <a:gd name="connsiteX7" fmla="*/ 18846 w 177194"/>
                    <a:gd name="connsiteY7" fmla="*/ 323606 h 323605"/>
                    <a:gd name="connsiteX8" fmla="*/ 1502 w 177194"/>
                    <a:gd name="connsiteY8" fmla="*/ 313108 h 323605"/>
                    <a:gd name="connsiteX9" fmla="*/ 13369 w 177194"/>
                    <a:gd name="connsiteY9" fmla="*/ 298046 h 323605"/>
                    <a:gd name="connsiteX10" fmla="*/ 27974 w 177194"/>
                    <a:gd name="connsiteY10" fmla="*/ 275681 h 323605"/>
                    <a:gd name="connsiteX11" fmla="*/ 27518 w 177194"/>
                    <a:gd name="connsiteY11" fmla="*/ 48381 h 323605"/>
                    <a:gd name="connsiteX12" fmla="*/ 12456 w 177194"/>
                    <a:gd name="connsiteY12" fmla="*/ 26016 h 323605"/>
                    <a:gd name="connsiteX13" fmla="*/ 589 w 177194"/>
                    <a:gd name="connsiteY13" fmla="*/ 10954 h 323605"/>
                    <a:gd name="connsiteX14" fmla="*/ 20215 w 177194"/>
                    <a:gd name="connsiteY14" fmla="*/ 456 h 323605"/>
                    <a:gd name="connsiteX15" fmla="*/ 134778 w 177194"/>
                    <a:gd name="connsiteY15" fmla="*/ 0 h 323605"/>
                    <a:gd name="connsiteX16" fmla="*/ 160794 w 177194"/>
                    <a:gd name="connsiteY16" fmla="*/ 456 h 323605"/>
                    <a:gd name="connsiteX17" fmla="*/ 176769 w 177194"/>
                    <a:gd name="connsiteY17" fmla="*/ 12780 h 323605"/>
                    <a:gd name="connsiteX18" fmla="*/ 163989 w 177194"/>
                    <a:gd name="connsiteY18" fmla="*/ 25560 h 32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194" h="323605">
                      <a:moveTo>
                        <a:pt x="163989" y="25560"/>
                      </a:moveTo>
                      <a:cubicBezTo>
                        <a:pt x="150753" y="27386"/>
                        <a:pt x="148927" y="36514"/>
                        <a:pt x="148927" y="47925"/>
                      </a:cubicBezTo>
                      <a:cubicBezTo>
                        <a:pt x="149383" y="123691"/>
                        <a:pt x="149383" y="199458"/>
                        <a:pt x="149383" y="275225"/>
                      </a:cubicBezTo>
                      <a:cubicBezTo>
                        <a:pt x="149383" y="286635"/>
                        <a:pt x="151666" y="294851"/>
                        <a:pt x="164445" y="297590"/>
                      </a:cubicBezTo>
                      <a:cubicBezTo>
                        <a:pt x="171748" y="299415"/>
                        <a:pt x="179051" y="303067"/>
                        <a:pt x="176769" y="312652"/>
                      </a:cubicBezTo>
                      <a:cubicBezTo>
                        <a:pt x="174487" y="321324"/>
                        <a:pt x="166728" y="323150"/>
                        <a:pt x="159425" y="323150"/>
                      </a:cubicBezTo>
                      <a:cubicBezTo>
                        <a:pt x="132496" y="323606"/>
                        <a:pt x="105567" y="323606"/>
                        <a:pt x="79094" y="323606"/>
                      </a:cubicBezTo>
                      <a:cubicBezTo>
                        <a:pt x="59011" y="323606"/>
                        <a:pt x="38928" y="323606"/>
                        <a:pt x="18846" y="323606"/>
                      </a:cubicBezTo>
                      <a:cubicBezTo>
                        <a:pt x="11087" y="323606"/>
                        <a:pt x="3784" y="321780"/>
                        <a:pt x="1502" y="313108"/>
                      </a:cubicBezTo>
                      <a:cubicBezTo>
                        <a:pt x="-781" y="303523"/>
                        <a:pt x="6066" y="299415"/>
                        <a:pt x="13369" y="298046"/>
                      </a:cubicBezTo>
                      <a:cubicBezTo>
                        <a:pt x="26149" y="295308"/>
                        <a:pt x="27974" y="287092"/>
                        <a:pt x="27974" y="275681"/>
                      </a:cubicBezTo>
                      <a:cubicBezTo>
                        <a:pt x="27518" y="199915"/>
                        <a:pt x="27518" y="124148"/>
                        <a:pt x="27518" y="48381"/>
                      </a:cubicBezTo>
                      <a:cubicBezTo>
                        <a:pt x="27518" y="36970"/>
                        <a:pt x="24779" y="29211"/>
                        <a:pt x="12456" y="26016"/>
                      </a:cubicBezTo>
                      <a:cubicBezTo>
                        <a:pt x="5153" y="24191"/>
                        <a:pt x="-2150" y="20539"/>
                        <a:pt x="589" y="10954"/>
                      </a:cubicBezTo>
                      <a:cubicBezTo>
                        <a:pt x="3327" y="1369"/>
                        <a:pt x="12456" y="456"/>
                        <a:pt x="20215" y="456"/>
                      </a:cubicBezTo>
                      <a:cubicBezTo>
                        <a:pt x="58555" y="0"/>
                        <a:pt x="96894" y="0"/>
                        <a:pt x="134778" y="0"/>
                      </a:cubicBezTo>
                      <a:cubicBezTo>
                        <a:pt x="143450" y="0"/>
                        <a:pt x="152122" y="0"/>
                        <a:pt x="160794" y="456"/>
                      </a:cubicBezTo>
                      <a:cubicBezTo>
                        <a:pt x="168553" y="913"/>
                        <a:pt x="175856" y="3651"/>
                        <a:pt x="176769" y="12780"/>
                      </a:cubicBezTo>
                      <a:cubicBezTo>
                        <a:pt x="177225" y="20539"/>
                        <a:pt x="171292" y="23734"/>
                        <a:pt x="163989" y="2556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74E74170-D290-417C-BE9D-649B37309A79}"/>
                    </a:ext>
                  </a:extLst>
                </p:cNvPr>
                <p:cNvSpPr/>
                <p:nvPr/>
              </p:nvSpPr>
              <p:spPr>
                <a:xfrm>
                  <a:off x="5982245" y="5963443"/>
                  <a:ext cx="150447" cy="324518"/>
                </a:xfrm>
                <a:custGeom>
                  <a:avLst/>
                  <a:gdLst>
                    <a:gd name="connsiteX0" fmla="*/ 13520 w 150447"/>
                    <a:gd name="connsiteY0" fmla="*/ 298502 h 324518"/>
                    <a:gd name="connsiteX1" fmla="*/ 28126 w 150447"/>
                    <a:gd name="connsiteY1" fmla="*/ 278420 h 324518"/>
                    <a:gd name="connsiteX2" fmla="*/ 27669 w 150447"/>
                    <a:gd name="connsiteY2" fmla="*/ 47012 h 324518"/>
                    <a:gd name="connsiteX3" fmla="*/ 13064 w 150447"/>
                    <a:gd name="connsiteY3" fmla="*/ 26473 h 324518"/>
                    <a:gd name="connsiteX4" fmla="*/ 284 w 150447"/>
                    <a:gd name="connsiteY4" fmla="*/ 11411 h 324518"/>
                    <a:gd name="connsiteX5" fmla="*/ 15346 w 150447"/>
                    <a:gd name="connsiteY5" fmla="*/ 913 h 324518"/>
                    <a:gd name="connsiteX6" fmla="*/ 142232 w 150447"/>
                    <a:gd name="connsiteY6" fmla="*/ 0 h 324518"/>
                    <a:gd name="connsiteX7" fmla="*/ 149991 w 150447"/>
                    <a:gd name="connsiteY7" fmla="*/ 10954 h 324518"/>
                    <a:gd name="connsiteX8" fmla="*/ 150448 w 150447"/>
                    <a:gd name="connsiteY8" fmla="*/ 312652 h 324518"/>
                    <a:gd name="connsiteX9" fmla="*/ 139037 w 150447"/>
                    <a:gd name="connsiteY9" fmla="*/ 324519 h 324518"/>
                    <a:gd name="connsiteX10" fmla="*/ 18541 w 150447"/>
                    <a:gd name="connsiteY10" fmla="*/ 324519 h 324518"/>
                    <a:gd name="connsiteX11" fmla="*/ 1653 w 150447"/>
                    <a:gd name="connsiteY11" fmla="*/ 313565 h 324518"/>
                    <a:gd name="connsiteX12" fmla="*/ 13520 w 150447"/>
                    <a:gd name="connsiteY12" fmla="*/ 298502 h 324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447" h="324518">
                      <a:moveTo>
                        <a:pt x="13520" y="298502"/>
                      </a:moveTo>
                      <a:cubicBezTo>
                        <a:pt x="25387" y="297133"/>
                        <a:pt x="28126" y="288918"/>
                        <a:pt x="28126" y="278420"/>
                      </a:cubicBezTo>
                      <a:cubicBezTo>
                        <a:pt x="27669" y="201284"/>
                        <a:pt x="27669" y="124148"/>
                        <a:pt x="27669" y="47012"/>
                      </a:cubicBezTo>
                      <a:cubicBezTo>
                        <a:pt x="27669" y="36058"/>
                        <a:pt x="24474" y="29211"/>
                        <a:pt x="13064" y="26473"/>
                      </a:cubicBezTo>
                      <a:cubicBezTo>
                        <a:pt x="5761" y="24647"/>
                        <a:pt x="-1542" y="21452"/>
                        <a:pt x="284" y="11411"/>
                      </a:cubicBezTo>
                      <a:cubicBezTo>
                        <a:pt x="1653" y="3195"/>
                        <a:pt x="8499" y="913"/>
                        <a:pt x="15346" y="913"/>
                      </a:cubicBezTo>
                      <a:cubicBezTo>
                        <a:pt x="57337" y="456"/>
                        <a:pt x="99785" y="456"/>
                        <a:pt x="142232" y="0"/>
                      </a:cubicBezTo>
                      <a:cubicBezTo>
                        <a:pt x="150448" y="0"/>
                        <a:pt x="149991" y="5021"/>
                        <a:pt x="149991" y="10954"/>
                      </a:cubicBezTo>
                      <a:cubicBezTo>
                        <a:pt x="149991" y="111368"/>
                        <a:pt x="150448" y="212238"/>
                        <a:pt x="150448" y="312652"/>
                      </a:cubicBezTo>
                      <a:cubicBezTo>
                        <a:pt x="150448" y="320867"/>
                        <a:pt x="148166" y="324519"/>
                        <a:pt x="139037" y="324519"/>
                      </a:cubicBezTo>
                      <a:cubicBezTo>
                        <a:pt x="98872" y="324062"/>
                        <a:pt x="58706" y="324519"/>
                        <a:pt x="18541" y="324519"/>
                      </a:cubicBezTo>
                      <a:cubicBezTo>
                        <a:pt x="11238" y="324519"/>
                        <a:pt x="3022" y="323150"/>
                        <a:pt x="1653" y="313565"/>
                      </a:cubicBezTo>
                      <a:cubicBezTo>
                        <a:pt x="-1085" y="304436"/>
                        <a:pt x="5761" y="300785"/>
                        <a:pt x="13520" y="298502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CCC5E539-A886-42FB-9AF0-2F7996F6191C}"/>
                    </a:ext>
                  </a:extLst>
                </p:cNvPr>
                <p:cNvSpPr/>
                <p:nvPr/>
              </p:nvSpPr>
              <p:spPr>
                <a:xfrm>
                  <a:off x="5418343" y="5965065"/>
                  <a:ext cx="214043" cy="324633"/>
                </a:xfrm>
                <a:custGeom>
                  <a:avLst/>
                  <a:gdLst>
                    <a:gd name="connsiteX0" fmla="*/ 23321 w 214043"/>
                    <a:gd name="connsiteY0" fmla="*/ 37630 h 324633"/>
                    <a:gd name="connsiteX1" fmla="*/ 7802 w 214043"/>
                    <a:gd name="connsiteY1" fmla="*/ 25763 h 324633"/>
                    <a:gd name="connsiteX2" fmla="*/ 43 w 214043"/>
                    <a:gd name="connsiteY2" fmla="*/ 12983 h 324633"/>
                    <a:gd name="connsiteX3" fmla="*/ 10997 w 214043"/>
                    <a:gd name="connsiteY3" fmla="*/ 2485 h 324633"/>
                    <a:gd name="connsiteX4" fmla="*/ 24690 w 214043"/>
                    <a:gd name="connsiteY4" fmla="*/ 203 h 324633"/>
                    <a:gd name="connsiteX5" fmla="*/ 153402 w 214043"/>
                    <a:gd name="connsiteY5" fmla="*/ 203 h 324633"/>
                    <a:gd name="connsiteX6" fmla="*/ 175311 w 214043"/>
                    <a:gd name="connsiteY6" fmla="*/ 10244 h 324633"/>
                    <a:gd name="connsiteX7" fmla="*/ 162987 w 214043"/>
                    <a:gd name="connsiteY7" fmla="*/ 28501 h 324633"/>
                    <a:gd name="connsiteX8" fmla="*/ 159336 w 214043"/>
                    <a:gd name="connsiteY8" fmla="*/ 60451 h 324633"/>
                    <a:gd name="connsiteX9" fmla="*/ 204065 w 214043"/>
                    <a:gd name="connsiteY9" fmla="*/ 194184 h 324633"/>
                    <a:gd name="connsiteX10" fmla="*/ 205435 w 214043"/>
                    <a:gd name="connsiteY10" fmla="*/ 286838 h 324633"/>
                    <a:gd name="connsiteX11" fmla="*/ 154315 w 214043"/>
                    <a:gd name="connsiteY11" fmla="*/ 324265 h 324633"/>
                    <a:gd name="connsiteX12" fmla="*/ 136058 w 214043"/>
                    <a:gd name="connsiteY12" fmla="*/ 324265 h 324633"/>
                    <a:gd name="connsiteX13" fmla="*/ 115975 w 214043"/>
                    <a:gd name="connsiteY13" fmla="*/ 310572 h 324633"/>
                    <a:gd name="connsiteX14" fmla="*/ 24690 w 214043"/>
                    <a:gd name="connsiteY14" fmla="*/ 44020 h 324633"/>
                    <a:gd name="connsiteX15" fmla="*/ 23321 w 214043"/>
                    <a:gd name="connsiteY15" fmla="*/ 37630 h 32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3" h="324633">
                      <a:moveTo>
                        <a:pt x="23321" y="37630"/>
                      </a:moveTo>
                      <a:cubicBezTo>
                        <a:pt x="20582" y="30327"/>
                        <a:pt x="13736" y="28958"/>
                        <a:pt x="7802" y="25763"/>
                      </a:cubicBezTo>
                      <a:cubicBezTo>
                        <a:pt x="2782" y="23024"/>
                        <a:pt x="-413" y="18916"/>
                        <a:pt x="43" y="12983"/>
                      </a:cubicBezTo>
                      <a:cubicBezTo>
                        <a:pt x="500" y="6593"/>
                        <a:pt x="5520" y="3854"/>
                        <a:pt x="10997" y="2485"/>
                      </a:cubicBezTo>
                      <a:cubicBezTo>
                        <a:pt x="15562" y="1116"/>
                        <a:pt x="20126" y="659"/>
                        <a:pt x="24690" y="203"/>
                      </a:cubicBezTo>
                      <a:cubicBezTo>
                        <a:pt x="67594" y="203"/>
                        <a:pt x="110498" y="-254"/>
                        <a:pt x="153402" y="203"/>
                      </a:cubicBezTo>
                      <a:cubicBezTo>
                        <a:pt x="162074" y="203"/>
                        <a:pt x="172572" y="-254"/>
                        <a:pt x="175311" y="10244"/>
                      </a:cubicBezTo>
                      <a:cubicBezTo>
                        <a:pt x="178049" y="19373"/>
                        <a:pt x="170746" y="23937"/>
                        <a:pt x="162987" y="28501"/>
                      </a:cubicBezTo>
                      <a:cubicBezTo>
                        <a:pt x="147469" y="37173"/>
                        <a:pt x="155684" y="49953"/>
                        <a:pt x="159336" y="60451"/>
                      </a:cubicBezTo>
                      <a:cubicBezTo>
                        <a:pt x="173485" y="105181"/>
                        <a:pt x="187634" y="149911"/>
                        <a:pt x="204065" y="194184"/>
                      </a:cubicBezTo>
                      <a:cubicBezTo>
                        <a:pt x="215933" y="225677"/>
                        <a:pt x="218215" y="254888"/>
                        <a:pt x="205435" y="286838"/>
                      </a:cubicBezTo>
                      <a:cubicBezTo>
                        <a:pt x="190829" y="323352"/>
                        <a:pt x="193111" y="324265"/>
                        <a:pt x="154315" y="324265"/>
                      </a:cubicBezTo>
                      <a:cubicBezTo>
                        <a:pt x="148382" y="324265"/>
                        <a:pt x="141992" y="323352"/>
                        <a:pt x="136058" y="324265"/>
                      </a:cubicBezTo>
                      <a:cubicBezTo>
                        <a:pt x="124647" y="326091"/>
                        <a:pt x="119627" y="321070"/>
                        <a:pt x="115975" y="310572"/>
                      </a:cubicBezTo>
                      <a:cubicBezTo>
                        <a:pt x="85851" y="221569"/>
                        <a:pt x="55271" y="133023"/>
                        <a:pt x="24690" y="44020"/>
                      </a:cubicBezTo>
                      <a:cubicBezTo>
                        <a:pt x="24234" y="41738"/>
                        <a:pt x="23777" y="39912"/>
                        <a:pt x="23321" y="3763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D84F0100-7B7E-465C-B269-1B3E3522B2E3}"/>
                    </a:ext>
                  </a:extLst>
                </p:cNvPr>
                <p:cNvSpPr/>
                <p:nvPr/>
              </p:nvSpPr>
              <p:spPr>
                <a:xfrm>
                  <a:off x="6650701" y="5963138"/>
                  <a:ext cx="172645" cy="322997"/>
                </a:xfrm>
                <a:custGeom>
                  <a:avLst/>
                  <a:gdLst>
                    <a:gd name="connsiteX0" fmla="*/ 13727 w 172645"/>
                    <a:gd name="connsiteY0" fmla="*/ 298807 h 322997"/>
                    <a:gd name="connsiteX1" fmla="*/ 34266 w 172645"/>
                    <a:gd name="connsiteY1" fmla="*/ 267313 h 322997"/>
                    <a:gd name="connsiteX2" fmla="*/ 33810 w 172645"/>
                    <a:gd name="connsiteY2" fmla="*/ 62378 h 322997"/>
                    <a:gd name="connsiteX3" fmla="*/ 10989 w 172645"/>
                    <a:gd name="connsiteY3" fmla="*/ 30428 h 322997"/>
                    <a:gd name="connsiteX4" fmla="*/ 35 w 172645"/>
                    <a:gd name="connsiteY4" fmla="*/ 20843 h 322997"/>
                    <a:gd name="connsiteX5" fmla="*/ 10076 w 172645"/>
                    <a:gd name="connsiteY5" fmla="*/ 7607 h 322997"/>
                    <a:gd name="connsiteX6" fmla="*/ 27877 w 172645"/>
                    <a:gd name="connsiteY6" fmla="*/ 4869 h 322997"/>
                    <a:gd name="connsiteX7" fmla="*/ 120074 w 172645"/>
                    <a:gd name="connsiteY7" fmla="*/ 304 h 322997"/>
                    <a:gd name="connsiteX8" fmla="*/ 139244 w 172645"/>
                    <a:gd name="connsiteY8" fmla="*/ 19474 h 322997"/>
                    <a:gd name="connsiteX9" fmla="*/ 139244 w 172645"/>
                    <a:gd name="connsiteY9" fmla="*/ 270508 h 322997"/>
                    <a:gd name="connsiteX10" fmla="*/ 159783 w 172645"/>
                    <a:gd name="connsiteY10" fmla="*/ 298350 h 322997"/>
                    <a:gd name="connsiteX11" fmla="*/ 172563 w 172645"/>
                    <a:gd name="connsiteY11" fmla="*/ 310674 h 322997"/>
                    <a:gd name="connsiteX12" fmla="*/ 156588 w 172645"/>
                    <a:gd name="connsiteY12" fmla="*/ 322541 h 322997"/>
                    <a:gd name="connsiteX13" fmla="*/ 17835 w 172645"/>
                    <a:gd name="connsiteY13" fmla="*/ 322997 h 322997"/>
                    <a:gd name="connsiteX14" fmla="*/ 1404 w 172645"/>
                    <a:gd name="connsiteY14" fmla="*/ 311587 h 322997"/>
                    <a:gd name="connsiteX15" fmla="*/ 13727 w 172645"/>
                    <a:gd name="connsiteY15" fmla="*/ 298807 h 322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645" h="322997">
                      <a:moveTo>
                        <a:pt x="13727" y="298807"/>
                      </a:moveTo>
                      <a:cubicBezTo>
                        <a:pt x="33354" y="298807"/>
                        <a:pt x="34723" y="284658"/>
                        <a:pt x="34266" y="267313"/>
                      </a:cubicBezTo>
                      <a:cubicBezTo>
                        <a:pt x="33354" y="198850"/>
                        <a:pt x="33354" y="130842"/>
                        <a:pt x="33810" y="62378"/>
                      </a:cubicBezTo>
                      <a:cubicBezTo>
                        <a:pt x="33810" y="45947"/>
                        <a:pt x="33810" y="30885"/>
                        <a:pt x="10989" y="30428"/>
                      </a:cubicBezTo>
                      <a:cubicBezTo>
                        <a:pt x="5512" y="30428"/>
                        <a:pt x="491" y="27233"/>
                        <a:pt x="35" y="20843"/>
                      </a:cubicBezTo>
                      <a:cubicBezTo>
                        <a:pt x="-422" y="13997"/>
                        <a:pt x="3686" y="9433"/>
                        <a:pt x="10076" y="7607"/>
                      </a:cubicBezTo>
                      <a:cubicBezTo>
                        <a:pt x="16009" y="6238"/>
                        <a:pt x="21943" y="5325"/>
                        <a:pt x="27877" y="4869"/>
                      </a:cubicBezTo>
                      <a:cubicBezTo>
                        <a:pt x="58457" y="3499"/>
                        <a:pt x="89494" y="3043"/>
                        <a:pt x="120074" y="304"/>
                      </a:cubicBezTo>
                      <a:cubicBezTo>
                        <a:pt x="137419" y="-1521"/>
                        <a:pt x="139244" y="4869"/>
                        <a:pt x="139244" y="19474"/>
                      </a:cubicBezTo>
                      <a:cubicBezTo>
                        <a:pt x="138788" y="103000"/>
                        <a:pt x="139701" y="186982"/>
                        <a:pt x="139244" y="270508"/>
                      </a:cubicBezTo>
                      <a:cubicBezTo>
                        <a:pt x="139244" y="286483"/>
                        <a:pt x="142896" y="296525"/>
                        <a:pt x="159783" y="298350"/>
                      </a:cubicBezTo>
                      <a:cubicBezTo>
                        <a:pt x="166630" y="299263"/>
                        <a:pt x="173476" y="301545"/>
                        <a:pt x="172563" y="310674"/>
                      </a:cubicBezTo>
                      <a:cubicBezTo>
                        <a:pt x="171651" y="319802"/>
                        <a:pt x="164804" y="322541"/>
                        <a:pt x="156588" y="322541"/>
                      </a:cubicBezTo>
                      <a:cubicBezTo>
                        <a:pt x="110490" y="322997"/>
                        <a:pt x="64391" y="322997"/>
                        <a:pt x="17835" y="322997"/>
                      </a:cubicBezTo>
                      <a:cubicBezTo>
                        <a:pt x="10989" y="322997"/>
                        <a:pt x="2317" y="321628"/>
                        <a:pt x="1404" y="311587"/>
                      </a:cubicBezTo>
                      <a:cubicBezTo>
                        <a:pt x="947" y="305197"/>
                        <a:pt x="4599" y="300633"/>
                        <a:pt x="13727" y="2988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8C8638C-D177-44BB-A1F0-237C27305F58}"/>
                    </a:ext>
                  </a:extLst>
                </p:cNvPr>
                <p:cNvSpPr/>
                <p:nvPr/>
              </p:nvSpPr>
              <p:spPr>
                <a:xfrm>
                  <a:off x="4740459" y="5959441"/>
                  <a:ext cx="162383" cy="336856"/>
                </a:xfrm>
                <a:custGeom>
                  <a:avLst/>
                  <a:gdLst>
                    <a:gd name="connsiteX0" fmla="*/ 87313 w 162383"/>
                    <a:gd name="connsiteY0" fmla="*/ 18607 h 336856"/>
                    <a:gd name="connsiteX1" fmla="*/ 146649 w 162383"/>
                    <a:gd name="connsiteY1" fmla="*/ 1263 h 336856"/>
                    <a:gd name="connsiteX2" fmla="*/ 160798 w 162383"/>
                    <a:gd name="connsiteY2" fmla="*/ 6284 h 336856"/>
                    <a:gd name="connsiteX3" fmla="*/ 154864 w 162383"/>
                    <a:gd name="connsiteY3" fmla="*/ 26823 h 336856"/>
                    <a:gd name="connsiteX4" fmla="*/ 129304 w 162383"/>
                    <a:gd name="connsiteY4" fmla="*/ 72009 h 336856"/>
                    <a:gd name="connsiteX5" fmla="*/ 129761 w 162383"/>
                    <a:gd name="connsiteY5" fmla="*/ 265077 h 336856"/>
                    <a:gd name="connsiteX6" fmla="*/ 154864 w 162383"/>
                    <a:gd name="connsiteY6" fmla="*/ 308894 h 336856"/>
                    <a:gd name="connsiteX7" fmla="*/ 161254 w 162383"/>
                    <a:gd name="connsiteY7" fmla="*/ 329433 h 336856"/>
                    <a:gd name="connsiteX8" fmla="*/ 145736 w 162383"/>
                    <a:gd name="connsiteY8" fmla="*/ 335367 h 336856"/>
                    <a:gd name="connsiteX9" fmla="*/ 1505 w 162383"/>
                    <a:gd name="connsiteY9" fmla="*/ 198896 h 336856"/>
                    <a:gd name="connsiteX10" fmla="*/ 87313 w 162383"/>
                    <a:gd name="connsiteY10" fmla="*/ 18607 h 33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2383" h="336856">
                      <a:moveTo>
                        <a:pt x="87313" y="18607"/>
                      </a:moveTo>
                      <a:cubicBezTo>
                        <a:pt x="106027" y="8566"/>
                        <a:pt x="125653" y="3089"/>
                        <a:pt x="146649" y="1263"/>
                      </a:cubicBezTo>
                      <a:cubicBezTo>
                        <a:pt x="152126" y="807"/>
                        <a:pt x="159885" y="-3301"/>
                        <a:pt x="160798" y="6284"/>
                      </a:cubicBezTo>
                      <a:cubicBezTo>
                        <a:pt x="161254" y="13130"/>
                        <a:pt x="165818" y="23172"/>
                        <a:pt x="154864" y="26823"/>
                      </a:cubicBezTo>
                      <a:cubicBezTo>
                        <a:pt x="132956" y="34582"/>
                        <a:pt x="129304" y="51926"/>
                        <a:pt x="129304" y="72009"/>
                      </a:cubicBezTo>
                      <a:cubicBezTo>
                        <a:pt x="129761" y="136365"/>
                        <a:pt x="129761" y="200721"/>
                        <a:pt x="129761" y="265077"/>
                      </a:cubicBezTo>
                      <a:cubicBezTo>
                        <a:pt x="129761" y="284704"/>
                        <a:pt x="134781" y="301135"/>
                        <a:pt x="154864" y="308894"/>
                      </a:cubicBezTo>
                      <a:cubicBezTo>
                        <a:pt x="165818" y="313002"/>
                        <a:pt x="161711" y="322131"/>
                        <a:pt x="161254" y="329433"/>
                      </a:cubicBezTo>
                      <a:cubicBezTo>
                        <a:pt x="160798" y="340844"/>
                        <a:pt x="151213" y="335823"/>
                        <a:pt x="145736" y="335367"/>
                      </a:cubicBezTo>
                      <a:cubicBezTo>
                        <a:pt x="65861" y="330346"/>
                        <a:pt x="11547" y="278770"/>
                        <a:pt x="1505" y="198896"/>
                      </a:cubicBezTo>
                      <a:cubicBezTo>
                        <a:pt x="-7623" y="119934"/>
                        <a:pt x="25239" y="51014"/>
                        <a:pt x="87313" y="186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0D9DFC92-DCAC-44AC-BFDC-3FB7C8EA61DE}"/>
                    </a:ext>
                  </a:extLst>
                </p:cNvPr>
                <p:cNvSpPr/>
                <p:nvPr/>
              </p:nvSpPr>
              <p:spPr>
                <a:xfrm>
                  <a:off x="5243206" y="5958461"/>
                  <a:ext cx="156450" cy="337596"/>
                </a:xfrm>
                <a:custGeom>
                  <a:avLst/>
                  <a:gdLst>
                    <a:gd name="connsiteX0" fmla="*/ 69747 w 156450"/>
                    <a:gd name="connsiteY0" fmla="*/ 319459 h 337596"/>
                    <a:gd name="connsiteX1" fmla="*/ 17714 w 156450"/>
                    <a:gd name="connsiteY1" fmla="*/ 335433 h 337596"/>
                    <a:gd name="connsiteX2" fmla="*/ 2196 w 156450"/>
                    <a:gd name="connsiteY2" fmla="*/ 333151 h 337596"/>
                    <a:gd name="connsiteX3" fmla="*/ 7673 w 156450"/>
                    <a:gd name="connsiteY3" fmla="*/ 309874 h 337596"/>
                    <a:gd name="connsiteX4" fmla="*/ 26843 w 156450"/>
                    <a:gd name="connsiteY4" fmla="*/ 271534 h 337596"/>
                    <a:gd name="connsiteX5" fmla="*/ 26386 w 156450"/>
                    <a:gd name="connsiteY5" fmla="*/ 64773 h 337596"/>
                    <a:gd name="connsiteX6" fmla="*/ 7673 w 156450"/>
                    <a:gd name="connsiteY6" fmla="*/ 28259 h 337596"/>
                    <a:gd name="connsiteX7" fmla="*/ 1283 w 156450"/>
                    <a:gd name="connsiteY7" fmla="*/ 5438 h 337596"/>
                    <a:gd name="connsiteX8" fmla="*/ 14063 w 156450"/>
                    <a:gd name="connsiteY8" fmla="*/ 1786 h 337596"/>
                    <a:gd name="connsiteX9" fmla="*/ 152360 w 156450"/>
                    <a:gd name="connsiteY9" fmla="*/ 129585 h 337596"/>
                    <a:gd name="connsiteX10" fmla="*/ 69747 w 156450"/>
                    <a:gd name="connsiteY10" fmla="*/ 319459 h 337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450" h="337596">
                      <a:moveTo>
                        <a:pt x="69747" y="319459"/>
                      </a:moveTo>
                      <a:cubicBezTo>
                        <a:pt x="56054" y="327218"/>
                        <a:pt x="37340" y="332695"/>
                        <a:pt x="17714" y="335433"/>
                      </a:cubicBezTo>
                      <a:cubicBezTo>
                        <a:pt x="12693" y="336346"/>
                        <a:pt x="4021" y="340911"/>
                        <a:pt x="2196" y="333151"/>
                      </a:cubicBezTo>
                      <a:cubicBezTo>
                        <a:pt x="826" y="325849"/>
                        <a:pt x="-3282" y="314894"/>
                        <a:pt x="7673" y="309874"/>
                      </a:cubicBezTo>
                      <a:cubicBezTo>
                        <a:pt x="25017" y="302114"/>
                        <a:pt x="26843" y="287965"/>
                        <a:pt x="26843" y="271534"/>
                      </a:cubicBezTo>
                      <a:cubicBezTo>
                        <a:pt x="26386" y="202614"/>
                        <a:pt x="26386" y="133693"/>
                        <a:pt x="26386" y="64773"/>
                      </a:cubicBezTo>
                      <a:cubicBezTo>
                        <a:pt x="26386" y="48798"/>
                        <a:pt x="24104" y="35105"/>
                        <a:pt x="7673" y="28259"/>
                      </a:cubicBezTo>
                      <a:cubicBezTo>
                        <a:pt x="-3738" y="23238"/>
                        <a:pt x="826" y="13197"/>
                        <a:pt x="1283" y="5438"/>
                      </a:cubicBezTo>
                      <a:cubicBezTo>
                        <a:pt x="1739" y="-3691"/>
                        <a:pt x="9498" y="1330"/>
                        <a:pt x="14063" y="1786"/>
                      </a:cubicBezTo>
                      <a:cubicBezTo>
                        <a:pt x="85265" y="8633"/>
                        <a:pt x="138667" y="58383"/>
                        <a:pt x="152360" y="129585"/>
                      </a:cubicBezTo>
                      <a:cubicBezTo>
                        <a:pt x="168335" y="211286"/>
                        <a:pt x="136841" y="285227"/>
                        <a:pt x="69747" y="319459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9749856F-9D94-4227-86FB-FBA4C9AF6320}"/>
                    </a:ext>
                  </a:extLst>
                </p:cNvPr>
                <p:cNvSpPr/>
                <p:nvPr/>
              </p:nvSpPr>
              <p:spPr>
                <a:xfrm>
                  <a:off x="5067334" y="5958735"/>
                  <a:ext cx="156902" cy="336907"/>
                </a:xfrm>
                <a:custGeom>
                  <a:avLst/>
                  <a:gdLst>
                    <a:gd name="connsiteX0" fmla="*/ 82218 w 156902"/>
                    <a:gd name="connsiteY0" fmla="*/ 19770 h 336907"/>
                    <a:gd name="connsiteX1" fmla="*/ 139727 w 156902"/>
                    <a:gd name="connsiteY1" fmla="*/ 1969 h 336907"/>
                    <a:gd name="connsiteX2" fmla="*/ 154333 w 156902"/>
                    <a:gd name="connsiteY2" fmla="*/ 5621 h 336907"/>
                    <a:gd name="connsiteX3" fmla="*/ 149312 w 156902"/>
                    <a:gd name="connsiteY3" fmla="*/ 27073 h 336907"/>
                    <a:gd name="connsiteX4" fmla="*/ 129230 w 156902"/>
                    <a:gd name="connsiteY4" fmla="*/ 66782 h 336907"/>
                    <a:gd name="connsiteX5" fmla="*/ 129686 w 156902"/>
                    <a:gd name="connsiteY5" fmla="*/ 269891 h 336907"/>
                    <a:gd name="connsiteX6" fmla="*/ 149769 w 156902"/>
                    <a:gd name="connsiteY6" fmla="*/ 309600 h 336907"/>
                    <a:gd name="connsiteX7" fmla="*/ 154790 w 156902"/>
                    <a:gd name="connsiteY7" fmla="*/ 332422 h 336907"/>
                    <a:gd name="connsiteX8" fmla="*/ 141097 w 156902"/>
                    <a:gd name="connsiteY8" fmla="*/ 335160 h 336907"/>
                    <a:gd name="connsiteX9" fmla="*/ 5538 w 156902"/>
                    <a:gd name="connsiteY9" fmla="*/ 213751 h 336907"/>
                    <a:gd name="connsiteX10" fmla="*/ 54376 w 156902"/>
                    <a:gd name="connsiteY10" fmla="*/ 38483 h 336907"/>
                    <a:gd name="connsiteX11" fmla="*/ 63961 w 156902"/>
                    <a:gd name="connsiteY11" fmla="*/ 31181 h 336907"/>
                    <a:gd name="connsiteX12" fmla="*/ 82218 w 156902"/>
                    <a:gd name="connsiteY12" fmla="*/ 19770 h 336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6902" h="336907">
                      <a:moveTo>
                        <a:pt x="82218" y="19770"/>
                      </a:moveTo>
                      <a:cubicBezTo>
                        <a:pt x="100018" y="10185"/>
                        <a:pt x="119645" y="4251"/>
                        <a:pt x="139727" y="1969"/>
                      </a:cubicBezTo>
                      <a:cubicBezTo>
                        <a:pt x="144292" y="1513"/>
                        <a:pt x="153420" y="-3964"/>
                        <a:pt x="154333" y="5621"/>
                      </a:cubicBezTo>
                      <a:cubicBezTo>
                        <a:pt x="154790" y="12923"/>
                        <a:pt x="159354" y="22965"/>
                        <a:pt x="149312" y="27073"/>
                      </a:cubicBezTo>
                      <a:cubicBezTo>
                        <a:pt x="130599" y="34832"/>
                        <a:pt x="129230" y="49894"/>
                        <a:pt x="129230" y="66782"/>
                      </a:cubicBezTo>
                      <a:cubicBezTo>
                        <a:pt x="129686" y="134333"/>
                        <a:pt x="129686" y="201884"/>
                        <a:pt x="129686" y="269891"/>
                      </a:cubicBezTo>
                      <a:cubicBezTo>
                        <a:pt x="129686" y="286779"/>
                        <a:pt x="131055" y="301841"/>
                        <a:pt x="149769" y="309600"/>
                      </a:cubicBezTo>
                      <a:cubicBezTo>
                        <a:pt x="161179" y="314165"/>
                        <a:pt x="155702" y="325119"/>
                        <a:pt x="154790" y="332422"/>
                      </a:cubicBezTo>
                      <a:cubicBezTo>
                        <a:pt x="153877" y="340181"/>
                        <a:pt x="145661" y="335617"/>
                        <a:pt x="141097" y="335160"/>
                      </a:cubicBezTo>
                      <a:cubicBezTo>
                        <a:pt x="71720" y="327401"/>
                        <a:pt x="19688" y="282215"/>
                        <a:pt x="5538" y="213751"/>
                      </a:cubicBezTo>
                      <a:cubicBezTo>
                        <a:pt x="-8154" y="147569"/>
                        <a:pt x="1887" y="86864"/>
                        <a:pt x="54376" y="38483"/>
                      </a:cubicBezTo>
                      <a:cubicBezTo>
                        <a:pt x="57114" y="35745"/>
                        <a:pt x="60309" y="33006"/>
                        <a:pt x="63961" y="31181"/>
                      </a:cubicBezTo>
                      <a:cubicBezTo>
                        <a:pt x="69894" y="27529"/>
                        <a:pt x="76284" y="23878"/>
                        <a:pt x="82218" y="1977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35694555-42D6-4FEE-8501-2AD017F10CEC}"/>
                    </a:ext>
                  </a:extLst>
                </p:cNvPr>
                <p:cNvSpPr/>
                <p:nvPr/>
              </p:nvSpPr>
              <p:spPr>
                <a:xfrm>
                  <a:off x="6153775" y="5963752"/>
                  <a:ext cx="163469" cy="324399"/>
                </a:xfrm>
                <a:custGeom>
                  <a:avLst/>
                  <a:gdLst>
                    <a:gd name="connsiteX0" fmla="*/ 142318 w 163469"/>
                    <a:gd name="connsiteY0" fmla="*/ 81391 h 324399"/>
                    <a:gd name="connsiteX1" fmla="*/ 103522 w 163469"/>
                    <a:gd name="connsiteY1" fmla="*/ 290434 h 324399"/>
                    <a:gd name="connsiteX2" fmla="*/ 16345 w 163469"/>
                    <a:gd name="connsiteY2" fmla="*/ 323296 h 324399"/>
                    <a:gd name="connsiteX3" fmla="*/ 1739 w 163469"/>
                    <a:gd name="connsiteY3" fmla="*/ 318276 h 324399"/>
                    <a:gd name="connsiteX4" fmla="*/ 8129 w 163469"/>
                    <a:gd name="connsiteY4" fmla="*/ 297737 h 324399"/>
                    <a:gd name="connsiteX5" fmla="*/ 33233 w 163469"/>
                    <a:gd name="connsiteY5" fmla="*/ 254833 h 324399"/>
                    <a:gd name="connsiteX6" fmla="*/ 32776 w 163469"/>
                    <a:gd name="connsiteY6" fmla="*/ 69980 h 324399"/>
                    <a:gd name="connsiteX7" fmla="*/ 7673 w 163469"/>
                    <a:gd name="connsiteY7" fmla="*/ 27076 h 324399"/>
                    <a:gd name="connsiteX8" fmla="*/ 1283 w 163469"/>
                    <a:gd name="connsiteY8" fmla="*/ 6537 h 324399"/>
                    <a:gd name="connsiteX9" fmla="*/ 15432 w 163469"/>
                    <a:gd name="connsiteY9" fmla="*/ 1060 h 324399"/>
                    <a:gd name="connsiteX10" fmla="*/ 142318 w 163469"/>
                    <a:gd name="connsiteY10" fmla="*/ 81391 h 32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469" h="324399">
                      <a:moveTo>
                        <a:pt x="142318" y="81391"/>
                      </a:moveTo>
                      <a:cubicBezTo>
                        <a:pt x="181114" y="158527"/>
                        <a:pt x="165596" y="242053"/>
                        <a:pt x="103522" y="290434"/>
                      </a:cubicBezTo>
                      <a:cubicBezTo>
                        <a:pt x="77962" y="310517"/>
                        <a:pt x="48295" y="320101"/>
                        <a:pt x="16345" y="323296"/>
                      </a:cubicBezTo>
                      <a:cubicBezTo>
                        <a:pt x="11324" y="323753"/>
                        <a:pt x="2652" y="327404"/>
                        <a:pt x="1739" y="318276"/>
                      </a:cubicBezTo>
                      <a:cubicBezTo>
                        <a:pt x="826" y="310973"/>
                        <a:pt x="-2825" y="300932"/>
                        <a:pt x="8129" y="297737"/>
                      </a:cubicBezTo>
                      <a:cubicBezTo>
                        <a:pt x="29581" y="290890"/>
                        <a:pt x="33233" y="274003"/>
                        <a:pt x="33233" y="254833"/>
                      </a:cubicBezTo>
                      <a:cubicBezTo>
                        <a:pt x="33233" y="193215"/>
                        <a:pt x="32776" y="131598"/>
                        <a:pt x="32776" y="69980"/>
                      </a:cubicBezTo>
                      <a:cubicBezTo>
                        <a:pt x="32776" y="50810"/>
                        <a:pt x="29125" y="33922"/>
                        <a:pt x="7673" y="27076"/>
                      </a:cubicBezTo>
                      <a:cubicBezTo>
                        <a:pt x="-3738" y="23425"/>
                        <a:pt x="826" y="13840"/>
                        <a:pt x="1283" y="6537"/>
                      </a:cubicBezTo>
                      <a:cubicBezTo>
                        <a:pt x="1739" y="-3048"/>
                        <a:pt x="10411" y="603"/>
                        <a:pt x="15432" y="1060"/>
                      </a:cubicBezTo>
                      <a:cubicBezTo>
                        <a:pt x="71572" y="4711"/>
                        <a:pt x="115846" y="28902"/>
                        <a:pt x="142318" y="81391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4B31310E-A9FF-43CB-9513-4383A115B332}"/>
                    </a:ext>
                  </a:extLst>
                </p:cNvPr>
                <p:cNvSpPr/>
                <p:nvPr/>
              </p:nvSpPr>
              <p:spPr>
                <a:xfrm>
                  <a:off x="7051761" y="5956179"/>
                  <a:ext cx="140291" cy="337266"/>
                </a:xfrm>
                <a:custGeom>
                  <a:avLst/>
                  <a:gdLst>
                    <a:gd name="connsiteX0" fmla="*/ 119300 w 140291"/>
                    <a:gd name="connsiteY0" fmla="*/ 79835 h 337266"/>
                    <a:gd name="connsiteX1" fmla="*/ 69549 w 140291"/>
                    <a:gd name="connsiteY1" fmla="*/ 314894 h 337266"/>
                    <a:gd name="connsiteX2" fmla="*/ 15691 w 140291"/>
                    <a:gd name="connsiteY2" fmla="*/ 335433 h 337266"/>
                    <a:gd name="connsiteX3" fmla="*/ 1998 w 140291"/>
                    <a:gd name="connsiteY3" fmla="*/ 330869 h 337266"/>
                    <a:gd name="connsiteX4" fmla="*/ 7475 w 140291"/>
                    <a:gd name="connsiteY4" fmla="*/ 309874 h 337266"/>
                    <a:gd name="connsiteX5" fmla="*/ 29384 w 140291"/>
                    <a:gd name="connsiteY5" fmla="*/ 269252 h 337266"/>
                    <a:gd name="connsiteX6" fmla="*/ 28927 w 140291"/>
                    <a:gd name="connsiteY6" fmla="*/ 66599 h 337266"/>
                    <a:gd name="connsiteX7" fmla="*/ 7932 w 140291"/>
                    <a:gd name="connsiteY7" fmla="*/ 27346 h 337266"/>
                    <a:gd name="connsiteX8" fmla="*/ 1998 w 140291"/>
                    <a:gd name="connsiteY8" fmla="*/ 5438 h 337266"/>
                    <a:gd name="connsiteX9" fmla="*/ 17060 w 140291"/>
                    <a:gd name="connsiteY9" fmla="*/ 1786 h 337266"/>
                    <a:gd name="connsiteX10" fmla="*/ 119300 w 140291"/>
                    <a:gd name="connsiteY10" fmla="*/ 79835 h 33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291" h="337266">
                      <a:moveTo>
                        <a:pt x="119300" y="79835"/>
                      </a:moveTo>
                      <a:cubicBezTo>
                        <a:pt x="160835" y="161535"/>
                        <a:pt x="138926" y="265144"/>
                        <a:pt x="69549" y="314894"/>
                      </a:cubicBezTo>
                      <a:cubicBezTo>
                        <a:pt x="53574" y="326305"/>
                        <a:pt x="34861" y="332695"/>
                        <a:pt x="15691" y="335433"/>
                      </a:cubicBezTo>
                      <a:cubicBezTo>
                        <a:pt x="11127" y="335890"/>
                        <a:pt x="1998" y="341367"/>
                        <a:pt x="1998" y="330869"/>
                      </a:cubicBezTo>
                      <a:cubicBezTo>
                        <a:pt x="1998" y="323566"/>
                        <a:pt x="-3479" y="313525"/>
                        <a:pt x="7475" y="309874"/>
                      </a:cubicBezTo>
                      <a:cubicBezTo>
                        <a:pt x="27558" y="302571"/>
                        <a:pt x="29384" y="286596"/>
                        <a:pt x="29384" y="269252"/>
                      </a:cubicBezTo>
                      <a:cubicBezTo>
                        <a:pt x="29384" y="201701"/>
                        <a:pt x="29384" y="134150"/>
                        <a:pt x="28927" y="66599"/>
                      </a:cubicBezTo>
                      <a:cubicBezTo>
                        <a:pt x="28927" y="49711"/>
                        <a:pt x="26645" y="34192"/>
                        <a:pt x="7932" y="27346"/>
                      </a:cubicBezTo>
                      <a:cubicBezTo>
                        <a:pt x="-4392" y="22782"/>
                        <a:pt x="1086" y="12284"/>
                        <a:pt x="1998" y="5438"/>
                      </a:cubicBezTo>
                      <a:cubicBezTo>
                        <a:pt x="2911" y="-3691"/>
                        <a:pt x="12040" y="1330"/>
                        <a:pt x="17060" y="1786"/>
                      </a:cubicBezTo>
                      <a:cubicBezTo>
                        <a:pt x="64529" y="9545"/>
                        <a:pt x="97391" y="37387"/>
                        <a:pt x="119300" y="7983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09F7AC20-98DE-476E-95F0-0ED96373AEAC}"/>
                    </a:ext>
                  </a:extLst>
                </p:cNvPr>
                <p:cNvSpPr/>
                <p:nvPr/>
              </p:nvSpPr>
              <p:spPr>
                <a:xfrm>
                  <a:off x="6900586" y="5955396"/>
                  <a:ext cx="152005" cy="194218"/>
                </a:xfrm>
                <a:custGeom>
                  <a:avLst/>
                  <a:gdLst>
                    <a:gd name="connsiteX0" fmla="*/ 149979 w 152005"/>
                    <a:gd name="connsiteY0" fmla="*/ 157754 h 194218"/>
                    <a:gd name="connsiteX1" fmla="*/ 130809 w 152005"/>
                    <a:gd name="connsiteY1" fmla="*/ 188791 h 194218"/>
                    <a:gd name="connsiteX2" fmla="*/ 10769 w 152005"/>
                    <a:gd name="connsiteY2" fmla="*/ 149995 h 194218"/>
                    <a:gd name="connsiteX3" fmla="*/ 77407 w 152005"/>
                    <a:gd name="connsiteY3" fmla="*/ 8047 h 194218"/>
                    <a:gd name="connsiteX4" fmla="*/ 114834 w 152005"/>
                    <a:gd name="connsiteY4" fmla="*/ 1200 h 194218"/>
                    <a:gd name="connsiteX5" fmla="*/ 129896 w 152005"/>
                    <a:gd name="connsiteY5" fmla="*/ 5308 h 194218"/>
                    <a:gd name="connsiteX6" fmla="*/ 123506 w 152005"/>
                    <a:gd name="connsiteY6" fmla="*/ 28130 h 194218"/>
                    <a:gd name="connsiteX7" fmla="*/ 111639 w 152005"/>
                    <a:gd name="connsiteY7" fmla="*/ 51407 h 194218"/>
                    <a:gd name="connsiteX8" fmla="*/ 111639 w 152005"/>
                    <a:gd name="connsiteY8" fmla="*/ 125805 h 194218"/>
                    <a:gd name="connsiteX9" fmla="*/ 149979 w 152005"/>
                    <a:gd name="connsiteY9" fmla="*/ 157754 h 19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005" h="194218">
                      <a:moveTo>
                        <a:pt x="149979" y="157754"/>
                      </a:moveTo>
                      <a:cubicBezTo>
                        <a:pt x="155913" y="175555"/>
                        <a:pt x="148610" y="183771"/>
                        <a:pt x="130809" y="188791"/>
                      </a:cubicBezTo>
                      <a:cubicBezTo>
                        <a:pt x="81972" y="203397"/>
                        <a:pt x="31765" y="187879"/>
                        <a:pt x="10769" y="149995"/>
                      </a:cubicBezTo>
                      <a:cubicBezTo>
                        <a:pt x="-18442" y="97963"/>
                        <a:pt x="14421" y="27673"/>
                        <a:pt x="77407" y="8047"/>
                      </a:cubicBezTo>
                      <a:cubicBezTo>
                        <a:pt x="89274" y="4395"/>
                        <a:pt x="102054" y="2570"/>
                        <a:pt x="114834" y="1200"/>
                      </a:cubicBezTo>
                      <a:cubicBezTo>
                        <a:pt x="119855" y="744"/>
                        <a:pt x="128983" y="-2907"/>
                        <a:pt x="129896" y="5308"/>
                      </a:cubicBezTo>
                      <a:cubicBezTo>
                        <a:pt x="130809" y="12611"/>
                        <a:pt x="135373" y="23565"/>
                        <a:pt x="123506" y="28130"/>
                      </a:cubicBezTo>
                      <a:cubicBezTo>
                        <a:pt x="112552" y="32237"/>
                        <a:pt x="111639" y="41366"/>
                        <a:pt x="111639" y="51407"/>
                      </a:cubicBezTo>
                      <a:cubicBezTo>
                        <a:pt x="112096" y="76054"/>
                        <a:pt x="111639" y="100701"/>
                        <a:pt x="111639" y="125805"/>
                      </a:cubicBezTo>
                      <a:cubicBezTo>
                        <a:pt x="111639" y="159580"/>
                        <a:pt x="117573" y="164601"/>
                        <a:pt x="149979" y="15775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94787CDC-6621-4C1D-BB9D-9C27DCD4F33F}"/>
                    </a:ext>
                  </a:extLst>
                </p:cNvPr>
                <p:cNvSpPr/>
                <p:nvPr/>
              </p:nvSpPr>
              <p:spPr>
                <a:xfrm>
                  <a:off x="6367638" y="6093067"/>
                  <a:ext cx="176306" cy="68653"/>
                </a:xfrm>
                <a:custGeom>
                  <a:avLst/>
                  <a:gdLst>
                    <a:gd name="connsiteX0" fmla="*/ 3309 w 176306"/>
                    <a:gd name="connsiteY0" fmla="*/ 913 h 68653"/>
                    <a:gd name="connsiteX1" fmla="*/ 13807 w 176306"/>
                    <a:gd name="connsiteY1" fmla="*/ 456 h 68653"/>
                    <a:gd name="connsiteX2" fmla="*/ 160320 w 176306"/>
                    <a:gd name="connsiteY2" fmla="*/ 0 h 68653"/>
                    <a:gd name="connsiteX3" fmla="*/ 174925 w 176306"/>
                    <a:gd name="connsiteY3" fmla="*/ 14149 h 68653"/>
                    <a:gd name="connsiteX4" fmla="*/ 172187 w 176306"/>
                    <a:gd name="connsiteY4" fmla="*/ 62987 h 68653"/>
                    <a:gd name="connsiteX5" fmla="*/ 124262 w 176306"/>
                    <a:gd name="connsiteY5" fmla="*/ 66182 h 68653"/>
                    <a:gd name="connsiteX6" fmla="*/ 13807 w 176306"/>
                    <a:gd name="connsiteY6" fmla="*/ 66638 h 68653"/>
                    <a:gd name="connsiteX7" fmla="*/ 114 w 176306"/>
                    <a:gd name="connsiteY7" fmla="*/ 53402 h 68653"/>
                    <a:gd name="connsiteX8" fmla="*/ 114 w 176306"/>
                    <a:gd name="connsiteY8" fmla="*/ 11411 h 68653"/>
                    <a:gd name="connsiteX9" fmla="*/ 3309 w 176306"/>
                    <a:gd name="connsiteY9" fmla="*/ 913 h 6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306" h="68653">
                      <a:moveTo>
                        <a:pt x="3309" y="913"/>
                      </a:moveTo>
                      <a:cubicBezTo>
                        <a:pt x="7417" y="913"/>
                        <a:pt x="10612" y="456"/>
                        <a:pt x="13807" y="456"/>
                      </a:cubicBezTo>
                      <a:cubicBezTo>
                        <a:pt x="62644" y="456"/>
                        <a:pt x="111482" y="913"/>
                        <a:pt x="160320" y="0"/>
                      </a:cubicBezTo>
                      <a:cubicBezTo>
                        <a:pt x="171274" y="0"/>
                        <a:pt x="175838" y="2282"/>
                        <a:pt x="174925" y="14149"/>
                      </a:cubicBezTo>
                      <a:cubicBezTo>
                        <a:pt x="173556" y="30581"/>
                        <a:pt x="180402" y="52489"/>
                        <a:pt x="172187" y="62987"/>
                      </a:cubicBezTo>
                      <a:cubicBezTo>
                        <a:pt x="163515" y="73485"/>
                        <a:pt x="141150" y="66182"/>
                        <a:pt x="124262" y="66182"/>
                      </a:cubicBezTo>
                      <a:cubicBezTo>
                        <a:pt x="87291" y="66638"/>
                        <a:pt x="50777" y="66182"/>
                        <a:pt x="13807" y="66638"/>
                      </a:cubicBezTo>
                      <a:cubicBezTo>
                        <a:pt x="3766" y="66638"/>
                        <a:pt x="-799" y="64813"/>
                        <a:pt x="114" y="53402"/>
                      </a:cubicBezTo>
                      <a:cubicBezTo>
                        <a:pt x="1027" y="39253"/>
                        <a:pt x="114" y="25103"/>
                        <a:pt x="114" y="11411"/>
                      </a:cubicBezTo>
                      <a:cubicBezTo>
                        <a:pt x="571" y="8216"/>
                        <a:pt x="-342" y="3651"/>
                        <a:pt x="3309" y="91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C10FB85-2C23-418F-9DDF-8D0E6CF00A2D}"/>
                    </a:ext>
                  </a:extLst>
                </p:cNvPr>
                <p:cNvSpPr/>
                <p:nvPr/>
              </p:nvSpPr>
              <p:spPr>
                <a:xfrm>
                  <a:off x="6925618" y="6176052"/>
                  <a:ext cx="106177" cy="117422"/>
                </a:xfrm>
                <a:custGeom>
                  <a:avLst/>
                  <a:gdLst>
                    <a:gd name="connsiteX0" fmla="*/ 30466 w 106177"/>
                    <a:gd name="connsiteY0" fmla="*/ 5105 h 117422"/>
                    <a:gd name="connsiteX1" fmla="*/ 82499 w 106177"/>
                    <a:gd name="connsiteY1" fmla="*/ 8300 h 117422"/>
                    <a:gd name="connsiteX2" fmla="*/ 92540 w 106177"/>
                    <a:gd name="connsiteY2" fmla="*/ 62615 h 117422"/>
                    <a:gd name="connsiteX3" fmla="*/ 98930 w 106177"/>
                    <a:gd name="connsiteY3" fmla="*/ 90913 h 117422"/>
                    <a:gd name="connsiteX4" fmla="*/ 104864 w 106177"/>
                    <a:gd name="connsiteY4" fmla="*/ 111453 h 117422"/>
                    <a:gd name="connsiteX5" fmla="*/ 92997 w 106177"/>
                    <a:gd name="connsiteY5" fmla="*/ 116473 h 117422"/>
                    <a:gd name="connsiteX6" fmla="*/ 10384 w 106177"/>
                    <a:gd name="connsiteY6" fmla="*/ 76308 h 117422"/>
                    <a:gd name="connsiteX7" fmla="*/ 30466 w 106177"/>
                    <a:gd name="connsiteY7" fmla="*/ 5105 h 11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177" h="117422">
                      <a:moveTo>
                        <a:pt x="30466" y="5105"/>
                      </a:moveTo>
                      <a:cubicBezTo>
                        <a:pt x="45528" y="-1741"/>
                        <a:pt x="64242" y="-2654"/>
                        <a:pt x="82499" y="8300"/>
                      </a:cubicBezTo>
                      <a:cubicBezTo>
                        <a:pt x="104407" y="21537"/>
                        <a:pt x="108972" y="42989"/>
                        <a:pt x="92540" y="62615"/>
                      </a:cubicBezTo>
                      <a:cubicBezTo>
                        <a:pt x="81130" y="76308"/>
                        <a:pt x="78391" y="84980"/>
                        <a:pt x="98930" y="90913"/>
                      </a:cubicBezTo>
                      <a:cubicBezTo>
                        <a:pt x="110797" y="94108"/>
                        <a:pt x="104407" y="104606"/>
                        <a:pt x="104864" y="111453"/>
                      </a:cubicBezTo>
                      <a:cubicBezTo>
                        <a:pt x="105320" y="120125"/>
                        <a:pt x="97104" y="116930"/>
                        <a:pt x="92997" y="116473"/>
                      </a:cubicBezTo>
                      <a:cubicBezTo>
                        <a:pt x="61047" y="112365"/>
                        <a:pt x="30923" y="103237"/>
                        <a:pt x="10384" y="76308"/>
                      </a:cubicBezTo>
                      <a:cubicBezTo>
                        <a:pt x="-8786" y="51661"/>
                        <a:pt x="-1027" y="20624"/>
                        <a:pt x="30466" y="510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95F26ABC-24A8-4B45-BB84-C7BB9D42D816}"/>
                    </a:ext>
                  </a:extLst>
                </p:cNvPr>
                <p:cNvSpPr/>
                <p:nvPr/>
              </p:nvSpPr>
              <p:spPr>
                <a:xfrm>
                  <a:off x="5632180" y="5964623"/>
                  <a:ext cx="112121" cy="201472"/>
                </a:xfrm>
                <a:custGeom>
                  <a:avLst/>
                  <a:gdLst>
                    <a:gd name="connsiteX0" fmla="*/ 13963 w 112121"/>
                    <a:gd name="connsiteY0" fmla="*/ 201473 h 201472"/>
                    <a:gd name="connsiteX1" fmla="*/ 9856 w 112121"/>
                    <a:gd name="connsiteY1" fmla="*/ 133922 h 201472"/>
                    <a:gd name="connsiteX2" fmla="*/ 30851 w 112121"/>
                    <a:gd name="connsiteY2" fmla="*/ 66827 h 201472"/>
                    <a:gd name="connsiteX3" fmla="*/ 13051 w 112121"/>
                    <a:gd name="connsiteY3" fmla="*/ 27118 h 201472"/>
                    <a:gd name="connsiteX4" fmla="*/ 271 w 112121"/>
                    <a:gd name="connsiteY4" fmla="*/ 12056 h 201472"/>
                    <a:gd name="connsiteX5" fmla="*/ 17158 w 112121"/>
                    <a:gd name="connsiteY5" fmla="*/ 645 h 201472"/>
                    <a:gd name="connsiteX6" fmla="*/ 95664 w 112121"/>
                    <a:gd name="connsiteY6" fmla="*/ 189 h 201472"/>
                    <a:gd name="connsiteX7" fmla="*/ 112095 w 112121"/>
                    <a:gd name="connsiteY7" fmla="*/ 11143 h 201472"/>
                    <a:gd name="connsiteX8" fmla="*/ 100228 w 112121"/>
                    <a:gd name="connsiteY8" fmla="*/ 25292 h 201472"/>
                    <a:gd name="connsiteX9" fmla="*/ 58237 w 112121"/>
                    <a:gd name="connsiteY9" fmla="*/ 72761 h 201472"/>
                    <a:gd name="connsiteX10" fmla="*/ 13963 w 112121"/>
                    <a:gd name="connsiteY10" fmla="*/ 201473 h 20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21" h="201472">
                      <a:moveTo>
                        <a:pt x="13963" y="201473"/>
                      </a:moveTo>
                      <a:cubicBezTo>
                        <a:pt x="3922" y="180934"/>
                        <a:pt x="-186" y="158569"/>
                        <a:pt x="9856" y="133922"/>
                      </a:cubicBezTo>
                      <a:cubicBezTo>
                        <a:pt x="18984" y="112470"/>
                        <a:pt x="24005" y="89192"/>
                        <a:pt x="30851" y="66827"/>
                      </a:cubicBezTo>
                      <a:cubicBezTo>
                        <a:pt x="37698" y="44006"/>
                        <a:pt x="34046" y="36703"/>
                        <a:pt x="13051" y="27118"/>
                      </a:cubicBezTo>
                      <a:cubicBezTo>
                        <a:pt x="6204" y="23923"/>
                        <a:pt x="-1555" y="22097"/>
                        <a:pt x="271" y="12056"/>
                      </a:cubicBezTo>
                      <a:cubicBezTo>
                        <a:pt x="2096" y="2928"/>
                        <a:pt x="9399" y="1102"/>
                        <a:pt x="17158" y="645"/>
                      </a:cubicBezTo>
                      <a:cubicBezTo>
                        <a:pt x="43175" y="189"/>
                        <a:pt x="69647" y="-267"/>
                        <a:pt x="95664" y="189"/>
                      </a:cubicBezTo>
                      <a:cubicBezTo>
                        <a:pt x="102510" y="189"/>
                        <a:pt x="111182" y="1102"/>
                        <a:pt x="112095" y="11143"/>
                      </a:cubicBezTo>
                      <a:cubicBezTo>
                        <a:pt x="112551" y="19359"/>
                        <a:pt x="107074" y="23467"/>
                        <a:pt x="100228" y="25292"/>
                      </a:cubicBezTo>
                      <a:cubicBezTo>
                        <a:pt x="75581" y="31682"/>
                        <a:pt x="65540" y="50852"/>
                        <a:pt x="58237" y="72761"/>
                      </a:cubicBezTo>
                      <a:cubicBezTo>
                        <a:pt x="43175" y="116121"/>
                        <a:pt x="28569" y="159025"/>
                        <a:pt x="13963" y="20147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C3676D79-7DA5-4686-BA47-26B1B9AF11B8}"/>
                    </a:ext>
                  </a:extLst>
                </p:cNvPr>
                <p:cNvSpPr/>
                <p:nvPr/>
              </p:nvSpPr>
              <p:spPr>
                <a:xfrm>
                  <a:off x="7412522" y="6198473"/>
                  <a:ext cx="107623" cy="93697"/>
                </a:xfrm>
                <a:custGeom>
                  <a:avLst/>
                  <a:gdLst>
                    <a:gd name="connsiteX0" fmla="*/ 102227 w 107623"/>
                    <a:gd name="connsiteY0" fmla="*/ 26958 h 93697"/>
                    <a:gd name="connsiteX1" fmla="*/ 82601 w 107623"/>
                    <a:gd name="connsiteY1" fmla="*/ 86294 h 93697"/>
                    <a:gd name="connsiteX2" fmla="*/ 5009 w 107623"/>
                    <a:gd name="connsiteY2" fmla="*/ 67124 h 93697"/>
                    <a:gd name="connsiteX3" fmla="*/ 26461 w 107623"/>
                    <a:gd name="connsiteY3" fmla="*/ 5963 h 93697"/>
                    <a:gd name="connsiteX4" fmla="*/ 102227 w 107623"/>
                    <a:gd name="connsiteY4" fmla="*/ 26958 h 9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23" h="93697">
                      <a:moveTo>
                        <a:pt x="102227" y="26958"/>
                      </a:moveTo>
                      <a:cubicBezTo>
                        <a:pt x="114095" y="48867"/>
                        <a:pt x="105879" y="73970"/>
                        <a:pt x="82601" y="86294"/>
                      </a:cubicBezTo>
                      <a:cubicBezTo>
                        <a:pt x="54759" y="101356"/>
                        <a:pt x="18702" y="92684"/>
                        <a:pt x="5009" y="67124"/>
                      </a:cubicBezTo>
                      <a:cubicBezTo>
                        <a:pt x="-6858" y="45672"/>
                        <a:pt x="3183" y="17830"/>
                        <a:pt x="26461" y="5963"/>
                      </a:cubicBezTo>
                      <a:cubicBezTo>
                        <a:pt x="53390" y="-7274"/>
                        <a:pt x="88991" y="2311"/>
                        <a:pt x="102227" y="26958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41F2DF09-7CF8-4E0C-8C8A-05B9FC6D2CDB}"/>
                    </a:ext>
                  </a:extLst>
                </p:cNvPr>
                <p:cNvSpPr/>
                <p:nvPr/>
              </p:nvSpPr>
              <p:spPr>
                <a:xfrm>
                  <a:off x="7412858" y="6045636"/>
                  <a:ext cx="107126" cy="93483"/>
                </a:xfrm>
                <a:custGeom>
                  <a:avLst/>
                  <a:gdLst>
                    <a:gd name="connsiteX0" fmla="*/ 80895 w 107126"/>
                    <a:gd name="connsiteY0" fmla="*/ 86684 h 93483"/>
                    <a:gd name="connsiteX1" fmla="*/ 5585 w 107126"/>
                    <a:gd name="connsiteY1" fmla="*/ 67514 h 93483"/>
                    <a:gd name="connsiteX2" fmla="*/ 25668 w 107126"/>
                    <a:gd name="connsiteY2" fmla="*/ 6353 h 93483"/>
                    <a:gd name="connsiteX3" fmla="*/ 102804 w 107126"/>
                    <a:gd name="connsiteY3" fmla="*/ 27805 h 93483"/>
                    <a:gd name="connsiteX4" fmla="*/ 80895 w 107126"/>
                    <a:gd name="connsiteY4" fmla="*/ 86684 h 9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126" h="93483">
                      <a:moveTo>
                        <a:pt x="80895" y="86684"/>
                      </a:moveTo>
                      <a:cubicBezTo>
                        <a:pt x="53510" y="100833"/>
                        <a:pt x="18822" y="92161"/>
                        <a:pt x="5585" y="67514"/>
                      </a:cubicBezTo>
                      <a:cubicBezTo>
                        <a:pt x="-6738" y="45149"/>
                        <a:pt x="1934" y="18677"/>
                        <a:pt x="25668" y="6353"/>
                      </a:cubicBezTo>
                      <a:cubicBezTo>
                        <a:pt x="52597" y="-7796"/>
                        <a:pt x="90480" y="2702"/>
                        <a:pt x="102804" y="27805"/>
                      </a:cubicBezTo>
                      <a:cubicBezTo>
                        <a:pt x="113302" y="48801"/>
                        <a:pt x="104173" y="74361"/>
                        <a:pt x="80895" y="8668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E81EAEBF-726D-4DC6-A859-3E2BE02AAAA9}"/>
                    </a:ext>
                  </a:extLst>
                </p:cNvPr>
                <p:cNvSpPr/>
                <p:nvPr/>
              </p:nvSpPr>
              <p:spPr>
                <a:xfrm>
                  <a:off x="4923371" y="5958793"/>
                  <a:ext cx="113557" cy="132214"/>
                </a:xfrm>
                <a:custGeom>
                  <a:avLst/>
                  <a:gdLst>
                    <a:gd name="connsiteX0" fmla="*/ 68257 w 113557"/>
                    <a:gd name="connsiteY0" fmla="*/ 84067 h 132214"/>
                    <a:gd name="connsiteX1" fmla="*/ 10291 w 113557"/>
                    <a:gd name="connsiteY1" fmla="*/ 29296 h 132214"/>
                    <a:gd name="connsiteX2" fmla="*/ 1619 w 113557"/>
                    <a:gd name="connsiteY2" fmla="*/ 6475 h 132214"/>
                    <a:gd name="connsiteX3" fmla="*/ 17138 w 113557"/>
                    <a:gd name="connsiteY3" fmla="*/ 3736 h 132214"/>
                    <a:gd name="connsiteX4" fmla="*/ 48175 w 113557"/>
                    <a:gd name="connsiteY4" fmla="*/ 12865 h 132214"/>
                    <a:gd name="connsiteX5" fmla="*/ 88340 w 113557"/>
                    <a:gd name="connsiteY5" fmla="*/ 5106 h 132214"/>
                    <a:gd name="connsiteX6" fmla="*/ 112987 w 113557"/>
                    <a:gd name="connsiteY6" fmla="*/ 15147 h 132214"/>
                    <a:gd name="connsiteX7" fmla="*/ 113443 w 113557"/>
                    <a:gd name="connsiteY7" fmla="*/ 117386 h 132214"/>
                    <a:gd name="connsiteX8" fmla="*/ 100207 w 113557"/>
                    <a:gd name="connsiteY8" fmla="*/ 131992 h 132214"/>
                    <a:gd name="connsiteX9" fmla="*/ 80124 w 113557"/>
                    <a:gd name="connsiteY9" fmla="*/ 118756 h 132214"/>
                    <a:gd name="connsiteX10" fmla="*/ 68257 w 113557"/>
                    <a:gd name="connsiteY10" fmla="*/ 84067 h 13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557" h="132214">
                      <a:moveTo>
                        <a:pt x="68257" y="84067"/>
                      </a:moveTo>
                      <a:cubicBezTo>
                        <a:pt x="52739" y="58051"/>
                        <a:pt x="36764" y="37512"/>
                        <a:pt x="10291" y="29296"/>
                      </a:cubicBezTo>
                      <a:cubicBezTo>
                        <a:pt x="-3858" y="24732"/>
                        <a:pt x="250" y="14234"/>
                        <a:pt x="1619" y="6475"/>
                      </a:cubicBezTo>
                      <a:cubicBezTo>
                        <a:pt x="3445" y="-4936"/>
                        <a:pt x="12117" y="2824"/>
                        <a:pt x="17138" y="3736"/>
                      </a:cubicBezTo>
                      <a:cubicBezTo>
                        <a:pt x="27635" y="5562"/>
                        <a:pt x="37677" y="9670"/>
                        <a:pt x="48175" y="12865"/>
                      </a:cubicBezTo>
                      <a:cubicBezTo>
                        <a:pt x="62780" y="17429"/>
                        <a:pt x="76473" y="23363"/>
                        <a:pt x="88340" y="5106"/>
                      </a:cubicBezTo>
                      <a:cubicBezTo>
                        <a:pt x="95186" y="-5392"/>
                        <a:pt x="112531" y="1454"/>
                        <a:pt x="112987" y="15147"/>
                      </a:cubicBezTo>
                      <a:cubicBezTo>
                        <a:pt x="113900" y="49379"/>
                        <a:pt x="113443" y="83155"/>
                        <a:pt x="113443" y="117386"/>
                      </a:cubicBezTo>
                      <a:cubicBezTo>
                        <a:pt x="113443" y="126059"/>
                        <a:pt x="108423" y="131079"/>
                        <a:pt x="100207" y="131992"/>
                      </a:cubicBezTo>
                      <a:cubicBezTo>
                        <a:pt x="90166" y="133361"/>
                        <a:pt x="83776" y="128341"/>
                        <a:pt x="80124" y="118756"/>
                      </a:cubicBezTo>
                      <a:cubicBezTo>
                        <a:pt x="75560" y="105976"/>
                        <a:pt x="71452" y="93652"/>
                        <a:pt x="68257" y="8406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>
                  <a:extLst>
                    <a:ext uri="{FF2B5EF4-FFF2-40B4-BE49-F238E27FC236}">
                      <a16:creationId xmlns:a16="http://schemas.microsoft.com/office/drawing/2014/main" id="{9A41EC3C-F4C3-4E30-B6AE-55EF7DB4B6B2}"/>
                    </a:ext>
                  </a:extLst>
                </p:cNvPr>
                <p:cNvSpPr/>
                <p:nvPr/>
              </p:nvSpPr>
              <p:spPr>
                <a:xfrm>
                  <a:off x="4924212" y="6196288"/>
                  <a:ext cx="113370" cy="100694"/>
                </a:xfrm>
                <a:custGeom>
                  <a:avLst/>
                  <a:gdLst>
                    <a:gd name="connsiteX0" fmla="*/ 50985 w 113370"/>
                    <a:gd name="connsiteY0" fmla="*/ 87566 h 100694"/>
                    <a:gd name="connsiteX1" fmla="*/ 16753 w 113370"/>
                    <a:gd name="connsiteY1" fmla="*/ 98976 h 100694"/>
                    <a:gd name="connsiteX2" fmla="*/ 778 w 113370"/>
                    <a:gd name="connsiteY2" fmla="*/ 93499 h 100694"/>
                    <a:gd name="connsiteX3" fmla="*/ 9907 w 113370"/>
                    <a:gd name="connsiteY3" fmla="*/ 72504 h 100694"/>
                    <a:gd name="connsiteX4" fmla="*/ 83391 w 113370"/>
                    <a:gd name="connsiteY4" fmla="*/ 10430 h 100694"/>
                    <a:gd name="connsiteX5" fmla="*/ 103017 w 113370"/>
                    <a:gd name="connsiteY5" fmla="*/ 845 h 100694"/>
                    <a:gd name="connsiteX6" fmla="*/ 112146 w 113370"/>
                    <a:gd name="connsiteY6" fmla="*/ 22297 h 100694"/>
                    <a:gd name="connsiteX7" fmla="*/ 50985 w 113370"/>
                    <a:gd name="connsiteY7" fmla="*/ 87566 h 10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370" h="100694">
                      <a:moveTo>
                        <a:pt x="50985" y="87566"/>
                      </a:moveTo>
                      <a:cubicBezTo>
                        <a:pt x="40487" y="93956"/>
                        <a:pt x="28620" y="97151"/>
                        <a:pt x="16753" y="98976"/>
                      </a:cubicBezTo>
                      <a:cubicBezTo>
                        <a:pt x="11276" y="99889"/>
                        <a:pt x="2147" y="104454"/>
                        <a:pt x="778" y="93499"/>
                      </a:cubicBezTo>
                      <a:cubicBezTo>
                        <a:pt x="-135" y="85284"/>
                        <a:pt x="-2417" y="75699"/>
                        <a:pt x="9907" y="72504"/>
                      </a:cubicBezTo>
                      <a:cubicBezTo>
                        <a:pt x="44595" y="63832"/>
                        <a:pt x="70155" y="44662"/>
                        <a:pt x="83391" y="10430"/>
                      </a:cubicBezTo>
                      <a:cubicBezTo>
                        <a:pt x="86586" y="2214"/>
                        <a:pt x="93889" y="-1894"/>
                        <a:pt x="103017" y="845"/>
                      </a:cubicBezTo>
                      <a:cubicBezTo>
                        <a:pt x="113515" y="4040"/>
                        <a:pt x="114884" y="13168"/>
                        <a:pt x="112146" y="22297"/>
                      </a:cubicBezTo>
                      <a:cubicBezTo>
                        <a:pt x="102561" y="53790"/>
                        <a:pt x="78370" y="72047"/>
                        <a:pt x="50985" y="87566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71" name="Frame 70">
                <a:extLst>
                  <a:ext uri="{FF2B5EF4-FFF2-40B4-BE49-F238E27FC236}">
                    <a16:creationId xmlns:a16="http://schemas.microsoft.com/office/drawing/2014/main" id="{06435BB9-A155-4186-B60A-76094DB6D9CA}"/>
                  </a:ext>
                </a:extLst>
              </p:cNvPr>
              <p:cNvSpPr/>
              <p:nvPr/>
            </p:nvSpPr>
            <p:spPr>
              <a:xfrm>
                <a:off x="8240863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Frame 71">
                <a:extLst>
                  <a:ext uri="{FF2B5EF4-FFF2-40B4-BE49-F238E27FC236}">
                    <a16:creationId xmlns:a16="http://schemas.microsoft.com/office/drawing/2014/main" id="{BEF7250C-F2BB-4F1B-AFB0-C15CFCFDCB6C}"/>
                  </a:ext>
                </a:extLst>
              </p:cNvPr>
              <p:cNvSpPr/>
              <p:nvPr/>
            </p:nvSpPr>
            <p:spPr>
              <a:xfrm>
                <a:off x="9325220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Plus Sign 72">
                <a:extLst>
                  <a:ext uri="{FF2B5EF4-FFF2-40B4-BE49-F238E27FC236}">
                    <a16:creationId xmlns:a16="http://schemas.microsoft.com/office/drawing/2014/main" id="{43230114-B92E-477A-9F0F-4B5C6486B632}"/>
                  </a:ext>
                </a:extLst>
              </p:cNvPr>
              <p:cNvSpPr/>
              <p:nvPr/>
            </p:nvSpPr>
            <p:spPr>
              <a:xfrm>
                <a:off x="8897337" y="5908803"/>
                <a:ext cx="419100" cy="419100"/>
              </a:xfrm>
              <a:prstGeom prst="mathPl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inus Sign 73">
                <a:extLst>
                  <a:ext uri="{FF2B5EF4-FFF2-40B4-BE49-F238E27FC236}">
                    <a16:creationId xmlns:a16="http://schemas.microsoft.com/office/drawing/2014/main" id="{0EA1CBD0-435D-473E-97A4-88EF318ABDC7}"/>
                  </a:ext>
                </a:extLst>
              </p:cNvPr>
              <p:cNvSpPr/>
              <p:nvPr/>
            </p:nvSpPr>
            <p:spPr>
              <a:xfrm>
                <a:off x="7812980" y="5913864"/>
                <a:ext cx="383118" cy="383118"/>
              </a:xfrm>
              <a:prstGeom prst="mathMin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D70C321-CD75-4ABA-8284-9EFC1BA6ED7E}"/>
                  </a:ext>
                </a:extLst>
              </p:cNvPr>
              <p:cNvSpPr/>
              <p:nvPr/>
            </p:nvSpPr>
            <p:spPr>
              <a:xfrm>
                <a:off x="9331667" y="5876217"/>
                <a:ext cx="397911" cy="375172"/>
              </a:xfrm>
              <a:custGeom>
                <a:avLst/>
                <a:gdLst>
                  <a:gd name="connsiteX0" fmla="*/ 281041 w 364817"/>
                  <a:gd name="connsiteY0" fmla="*/ 0 h 343969"/>
                  <a:gd name="connsiteX1" fmla="*/ 364817 w 364817"/>
                  <a:gd name="connsiteY1" fmla="*/ 0 h 343969"/>
                  <a:gd name="connsiteX2" fmla="*/ 364817 w 364817"/>
                  <a:gd name="connsiteY2" fmla="*/ 767 h 343969"/>
                  <a:gd name="connsiteX3" fmla="*/ 314290 w 364817"/>
                  <a:gd name="connsiteY3" fmla="*/ 80279 h 343969"/>
                  <a:gd name="connsiteX4" fmla="*/ 219632 w 364817"/>
                  <a:gd name="connsiteY4" fmla="*/ 263563 h 343969"/>
                  <a:gd name="connsiteX5" fmla="*/ 182970 w 364817"/>
                  <a:gd name="connsiteY5" fmla="*/ 343969 h 343969"/>
                  <a:gd name="connsiteX6" fmla="*/ 164804 w 364817"/>
                  <a:gd name="connsiteY6" fmla="*/ 343969 h 343969"/>
                  <a:gd name="connsiteX7" fmla="*/ 138845 w 364817"/>
                  <a:gd name="connsiteY7" fmla="*/ 298221 h 343969"/>
                  <a:gd name="connsiteX8" fmla="*/ 30110 w 364817"/>
                  <a:gd name="connsiteY8" fmla="*/ 176218 h 343969"/>
                  <a:gd name="connsiteX9" fmla="*/ 0 w 364817"/>
                  <a:gd name="connsiteY9" fmla="*/ 168968 h 343969"/>
                  <a:gd name="connsiteX10" fmla="*/ 0 w 364817"/>
                  <a:gd name="connsiteY10" fmla="*/ 166221 h 343969"/>
                  <a:gd name="connsiteX11" fmla="*/ 24900 w 364817"/>
                  <a:gd name="connsiteY11" fmla="*/ 92306 h 343969"/>
                  <a:gd name="connsiteX12" fmla="*/ 173032 w 364817"/>
                  <a:gd name="connsiteY12" fmla="*/ 208180 h 343969"/>
                  <a:gd name="connsiteX13" fmla="*/ 281041 w 364817"/>
                  <a:gd name="connsiteY13" fmla="*/ 0 h 34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817" h="343969">
                    <a:moveTo>
                      <a:pt x="281041" y="0"/>
                    </a:moveTo>
                    <a:lnTo>
                      <a:pt x="364817" y="0"/>
                    </a:lnTo>
                    <a:lnTo>
                      <a:pt x="364817" y="767"/>
                    </a:lnTo>
                    <a:lnTo>
                      <a:pt x="314290" y="80279"/>
                    </a:lnTo>
                    <a:cubicBezTo>
                      <a:pt x="280839" y="137703"/>
                      <a:pt x="248768" y="201557"/>
                      <a:pt x="219632" y="263563"/>
                    </a:cubicBezTo>
                    <a:lnTo>
                      <a:pt x="182970" y="343969"/>
                    </a:lnTo>
                    <a:lnTo>
                      <a:pt x="164804" y="343969"/>
                    </a:lnTo>
                    <a:lnTo>
                      <a:pt x="138845" y="298221"/>
                    </a:lnTo>
                    <a:cubicBezTo>
                      <a:pt x="111049" y="248486"/>
                      <a:pt x="78433" y="195762"/>
                      <a:pt x="30110" y="176218"/>
                    </a:cubicBezTo>
                    <a:lnTo>
                      <a:pt x="0" y="168968"/>
                    </a:lnTo>
                    <a:lnTo>
                      <a:pt x="0" y="166221"/>
                    </a:lnTo>
                    <a:lnTo>
                      <a:pt x="24900" y="92306"/>
                    </a:lnTo>
                    <a:cubicBezTo>
                      <a:pt x="108424" y="119668"/>
                      <a:pt x="131327" y="149668"/>
                      <a:pt x="173032" y="208180"/>
                    </a:cubicBezTo>
                    <a:cubicBezTo>
                      <a:pt x="211413" y="122778"/>
                      <a:pt x="233000" y="77184"/>
                      <a:pt x="281041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608CD4C0-BCCE-4F1C-A3DF-9582F536D319}"/>
              </a:ext>
            </a:extLst>
          </p:cNvPr>
          <p:cNvSpPr/>
          <p:nvPr/>
        </p:nvSpPr>
        <p:spPr>
          <a:xfrm rot="19932313">
            <a:off x="1874900" y="1462944"/>
            <a:ext cx="1405916" cy="412972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16D6FE09-96C9-445B-AF90-C2657C06145A}"/>
              </a:ext>
            </a:extLst>
          </p:cNvPr>
          <p:cNvSpPr/>
          <p:nvPr/>
        </p:nvSpPr>
        <p:spPr>
          <a:xfrm rot="19932313">
            <a:off x="3165435" y="1574116"/>
            <a:ext cx="1254288" cy="4777863"/>
          </a:xfrm>
          <a:custGeom>
            <a:avLst/>
            <a:gdLst>
              <a:gd name="connsiteX0" fmla="*/ 0 w 1442024"/>
              <a:gd name="connsiteY0" fmla="*/ 0 h 5492991"/>
              <a:gd name="connsiteX1" fmla="*/ 1442024 w 1442024"/>
              <a:gd name="connsiteY1" fmla="*/ 0 h 5492991"/>
              <a:gd name="connsiteX2" fmla="*/ 1442024 w 1442024"/>
              <a:gd name="connsiteY2" fmla="*/ 4771979 h 5492991"/>
              <a:gd name="connsiteX3" fmla="*/ 721012 w 1442024"/>
              <a:gd name="connsiteY3" fmla="*/ 5492991 h 5492991"/>
              <a:gd name="connsiteX4" fmla="*/ 0 w 1442024"/>
              <a:gd name="connsiteY4" fmla="*/ 4771979 h 549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2024" h="5492991">
                <a:moveTo>
                  <a:pt x="0" y="0"/>
                </a:moveTo>
                <a:lnTo>
                  <a:pt x="1442024" y="0"/>
                </a:lnTo>
                <a:lnTo>
                  <a:pt x="1442024" y="4771979"/>
                </a:lnTo>
                <a:cubicBezTo>
                  <a:pt x="1442024" y="5170183"/>
                  <a:pt x="1119215" y="5492991"/>
                  <a:pt x="721012" y="5492991"/>
                </a:cubicBezTo>
                <a:cubicBezTo>
                  <a:pt x="322809" y="5492991"/>
                  <a:pt x="0" y="5170183"/>
                  <a:pt x="0" y="477197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B8966449-8652-4EA1-82CD-0ACE950069A4}"/>
              </a:ext>
            </a:extLst>
          </p:cNvPr>
          <p:cNvSpPr/>
          <p:nvPr/>
        </p:nvSpPr>
        <p:spPr>
          <a:xfrm rot="19932313">
            <a:off x="3214295" y="1582032"/>
            <a:ext cx="1099576" cy="4668925"/>
          </a:xfrm>
          <a:custGeom>
            <a:avLst/>
            <a:gdLst>
              <a:gd name="connsiteX0" fmla="*/ 0 w 1264155"/>
              <a:gd name="connsiteY0" fmla="*/ 0 h 5367748"/>
              <a:gd name="connsiteX1" fmla="*/ 136213 w 1264155"/>
              <a:gd name="connsiteY1" fmla="*/ 0 h 5367748"/>
              <a:gd name="connsiteX2" fmla="*/ 136213 w 1264155"/>
              <a:gd name="connsiteY2" fmla="*/ 4762572 h 5367748"/>
              <a:gd name="connsiteX3" fmla="*/ 622471 w 1264155"/>
              <a:gd name="connsiteY3" fmla="*/ 5248829 h 5367748"/>
              <a:gd name="connsiteX4" fmla="*/ 1108728 w 1264155"/>
              <a:gd name="connsiteY4" fmla="*/ 4762572 h 5367748"/>
              <a:gd name="connsiteX5" fmla="*/ 1108728 w 1264155"/>
              <a:gd name="connsiteY5" fmla="*/ 0 h 5367748"/>
              <a:gd name="connsiteX6" fmla="*/ 1264155 w 1264155"/>
              <a:gd name="connsiteY6" fmla="*/ 0 h 5367748"/>
              <a:gd name="connsiteX7" fmla="*/ 1264155 w 1264155"/>
              <a:gd name="connsiteY7" fmla="*/ 4735671 h 5367748"/>
              <a:gd name="connsiteX8" fmla="*/ 632077 w 1264155"/>
              <a:gd name="connsiteY8" fmla="*/ 5367748 h 5367748"/>
              <a:gd name="connsiteX9" fmla="*/ 0 w 1264155"/>
              <a:gd name="connsiteY9" fmla="*/ 4735671 h 536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64155" h="5367748">
                <a:moveTo>
                  <a:pt x="0" y="0"/>
                </a:moveTo>
                <a:lnTo>
                  <a:pt x="136213" y="0"/>
                </a:lnTo>
                <a:lnTo>
                  <a:pt x="136213" y="4762572"/>
                </a:lnTo>
                <a:cubicBezTo>
                  <a:pt x="136213" y="5031125"/>
                  <a:pt x="353917" y="5248829"/>
                  <a:pt x="622471" y="5248829"/>
                </a:cubicBezTo>
                <a:cubicBezTo>
                  <a:pt x="891024" y="5248829"/>
                  <a:pt x="1108728" y="5031125"/>
                  <a:pt x="1108728" y="4762572"/>
                </a:cubicBezTo>
                <a:lnTo>
                  <a:pt x="1108728" y="0"/>
                </a:lnTo>
                <a:lnTo>
                  <a:pt x="1264155" y="0"/>
                </a:lnTo>
                <a:lnTo>
                  <a:pt x="1264155" y="4735671"/>
                </a:lnTo>
                <a:cubicBezTo>
                  <a:pt x="1264155" y="5084756"/>
                  <a:pt x="981163" y="5367748"/>
                  <a:pt x="632077" y="5367748"/>
                </a:cubicBezTo>
                <a:cubicBezTo>
                  <a:pt x="282992" y="5367748"/>
                  <a:pt x="0" y="5084756"/>
                  <a:pt x="0" y="47356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E057E928-BC38-4B8D-AEDB-147F67D1F408}"/>
              </a:ext>
            </a:extLst>
          </p:cNvPr>
          <p:cNvSpPr/>
          <p:nvPr/>
        </p:nvSpPr>
        <p:spPr>
          <a:xfrm rot="19932313">
            <a:off x="3553186" y="2366672"/>
            <a:ext cx="701351" cy="3667084"/>
          </a:xfrm>
          <a:custGeom>
            <a:avLst/>
            <a:gdLst>
              <a:gd name="connsiteX0" fmla="*/ 0 w 701351"/>
              <a:gd name="connsiteY0" fmla="*/ 0 h 3667084"/>
              <a:gd name="connsiteX1" fmla="*/ 701351 w 701351"/>
              <a:gd name="connsiteY1" fmla="*/ 369699 h 3667084"/>
              <a:gd name="connsiteX2" fmla="*/ 701351 w 701351"/>
              <a:gd name="connsiteY2" fmla="*/ 3316408 h 3667084"/>
              <a:gd name="connsiteX3" fmla="*/ 350675 w 701351"/>
              <a:gd name="connsiteY3" fmla="*/ 3667084 h 3667084"/>
              <a:gd name="connsiteX4" fmla="*/ 350676 w 701351"/>
              <a:gd name="connsiteY4" fmla="*/ 3667083 h 3667084"/>
              <a:gd name="connsiteX5" fmla="*/ 0 w 701351"/>
              <a:gd name="connsiteY5" fmla="*/ 3316407 h 3667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351" h="3667084">
                <a:moveTo>
                  <a:pt x="0" y="0"/>
                </a:moveTo>
                <a:lnTo>
                  <a:pt x="701351" y="369699"/>
                </a:lnTo>
                <a:lnTo>
                  <a:pt x="701351" y="3316408"/>
                </a:lnTo>
                <a:cubicBezTo>
                  <a:pt x="701351" y="3510081"/>
                  <a:pt x="544348" y="3667084"/>
                  <a:pt x="350675" y="3667084"/>
                </a:cubicBezTo>
                <a:lnTo>
                  <a:pt x="350676" y="3667083"/>
                </a:lnTo>
                <a:cubicBezTo>
                  <a:pt x="157003" y="3667083"/>
                  <a:pt x="0" y="3510080"/>
                  <a:pt x="0" y="331640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4DF74B38-8D86-49DE-A11E-5E7BBE2EF0ED}"/>
              </a:ext>
            </a:extLst>
          </p:cNvPr>
          <p:cNvSpPr/>
          <p:nvPr/>
        </p:nvSpPr>
        <p:spPr>
          <a:xfrm rot="19932313">
            <a:off x="3423136" y="2618977"/>
            <a:ext cx="52461" cy="2270874"/>
          </a:xfrm>
          <a:prstGeom prst="roundRect">
            <a:avLst>
              <a:gd name="adj" fmla="val 50000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C8D139EE-7D1D-4A43-86C6-8632BA249320}"/>
              </a:ext>
            </a:extLst>
          </p:cNvPr>
          <p:cNvSpPr/>
          <p:nvPr/>
        </p:nvSpPr>
        <p:spPr>
          <a:xfrm rot="19932313">
            <a:off x="3571548" y="2470428"/>
            <a:ext cx="258286" cy="3659213"/>
          </a:xfrm>
          <a:custGeom>
            <a:avLst/>
            <a:gdLst>
              <a:gd name="connsiteX0" fmla="*/ 0 w 258286"/>
              <a:gd name="connsiteY0" fmla="*/ 0 h 3659213"/>
              <a:gd name="connsiteX1" fmla="*/ 97025 w 258286"/>
              <a:gd name="connsiteY1" fmla="*/ 51144 h 3659213"/>
              <a:gd name="connsiteX2" fmla="*/ 96198 w 258286"/>
              <a:gd name="connsiteY2" fmla="*/ 58538 h 3659213"/>
              <a:gd name="connsiteX3" fmla="*/ 97388 w 258286"/>
              <a:gd name="connsiteY3" fmla="*/ 3377478 h 3659213"/>
              <a:gd name="connsiteX4" fmla="*/ 257457 w 258286"/>
              <a:gd name="connsiteY4" fmla="*/ 3658735 h 3659213"/>
              <a:gd name="connsiteX5" fmla="*/ 12987 w 258286"/>
              <a:gd name="connsiteY5" fmla="*/ 3323985 h 3659213"/>
              <a:gd name="connsiteX6" fmla="*/ 643 w 258286"/>
              <a:gd name="connsiteY6" fmla="*/ 189010 h 365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286" h="3659213">
                <a:moveTo>
                  <a:pt x="0" y="0"/>
                </a:moveTo>
                <a:lnTo>
                  <a:pt x="97025" y="51144"/>
                </a:lnTo>
                <a:lnTo>
                  <a:pt x="96198" y="58538"/>
                </a:lnTo>
                <a:cubicBezTo>
                  <a:pt x="97388" y="1165248"/>
                  <a:pt x="81038" y="2777065"/>
                  <a:pt x="97388" y="3377478"/>
                </a:cubicBezTo>
                <a:cubicBezTo>
                  <a:pt x="102119" y="3551224"/>
                  <a:pt x="271524" y="3667651"/>
                  <a:pt x="257457" y="3658735"/>
                </a:cubicBezTo>
                <a:cubicBezTo>
                  <a:pt x="93821" y="3599740"/>
                  <a:pt x="17157" y="3533945"/>
                  <a:pt x="12987" y="3323985"/>
                </a:cubicBezTo>
                <a:cubicBezTo>
                  <a:pt x="1528" y="2746977"/>
                  <a:pt x="3893" y="1289058"/>
                  <a:pt x="643" y="18901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6F68B8B-63E9-4A02-80BD-90C67F64FB16}"/>
              </a:ext>
            </a:extLst>
          </p:cNvPr>
          <p:cNvGrpSpPr/>
          <p:nvPr/>
        </p:nvGrpSpPr>
        <p:grpSpPr>
          <a:xfrm rot="19932313">
            <a:off x="1915651" y="1507531"/>
            <a:ext cx="1324998" cy="318142"/>
            <a:chOff x="1773058" y="851892"/>
            <a:chExt cx="1523317" cy="36576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6B17FC9-F7B0-4939-A7EF-52A51212DEAD}"/>
                </a:ext>
              </a:extLst>
            </p:cNvPr>
            <p:cNvSpPr/>
            <p:nvPr/>
          </p:nvSpPr>
          <p:spPr>
            <a:xfrm>
              <a:off x="1773058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976DB638-BE11-4EBC-93A4-BCAB68C8C2A3}"/>
                </a:ext>
              </a:extLst>
            </p:cNvPr>
            <p:cNvSpPr/>
            <p:nvPr/>
          </p:nvSpPr>
          <p:spPr>
            <a:xfrm>
              <a:off x="1878601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83BEBD-AB8B-4640-B916-201EB613394E}"/>
                </a:ext>
              </a:extLst>
            </p:cNvPr>
            <p:cNvSpPr/>
            <p:nvPr/>
          </p:nvSpPr>
          <p:spPr>
            <a:xfrm>
              <a:off x="1984144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0A5AFFD2-C152-4BDB-B6B4-8D6E5EBF1307}"/>
                </a:ext>
              </a:extLst>
            </p:cNvPr>
            <p:cNvSpPr/>
            <p:nvPr/>
          </p:nvSpPr>
          <p:spPr>
            <a:xfrm>
              <a:off x="2089687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0D3B695-10B6-44F9-91F8-803C6649DD9F}"/>
                </a:ext>
              </a:extLst>
            </p:cNvPr>
            <p:cNvSpPr/>
            <p:nvPr/>
          </p:nvSpPr>
          <p:spPr>
            <a:xfrm>
              <a:off x="2195230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E6746C4-BA0D-4652-8872-FD4CB7EFB02D}"/>
                </a:ext>
              </a:extLst>
            </p:cNvPr>
            <p:cNvSpPr/>
            <p:nvPr/>
          </p:nvSpPr>
          <p:spPr>
            <a:xfrm>
              <a:off x="2300773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DF86425-2049-424A-9196-0A5DC9367022}"/>
                </a:ext>
              </a:extLst>
            </p:cNvPr>
            <p:cNvSpPr/>
            <p:nvPr/>
          </p:nvSpPr>
          <p:spPr>
            <a:xfrm>
              <a:off x="2406316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8F70080-CB28-4135-8E2E-90996F577E6B}"/>
                </a:ext>
              </a:extLst>
            </p:cNvPr>
            <p:cNvSpPr/>
            <p:nvPr/>
          </p:nvSpPr>
          <p:spPr>
            <a:xfrm>
              <a:off x="2511859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85D353E-707F-4148-9ED9-93B1E718FBD5}"/>
                </a:ext>
              </a:extLst>
            </p:cNvPr>
            <p:cNvSpPr/>
            <p:nvPr/>
          </p:nvSpPr>
          <p:spPr>
            <a:xfrm>
              <a:off x="2617402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CC501A53-6FDE-47DE-98A7-E9F7A3927607}"/>
                </a:ext>
              </a:extLst>
            </p:cNvPr>
            <p:cNvSpPr/>
            <p:nvPr/>
          </p:nvSpPr>
          <p:spPr>
            <a:xfrm>
              <a:off x="2722945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8D5D0E5-9FD1-49FD-8C91-981B24E658A8}"/>
                </a:ext>
              </a:extLst>
            </p:cNvPr>
            <p:cNvSpPr/>
            <p:nvPr/>
          </p:nvSpPr>
          <p:spPr>
            <a:xfrm>
              <a:off x="2828488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E65C1C-5622-47FB-B36D-626943FB9AE5}"/>
                </a:ext>
              </a:extLst>
            </p:cNvPr>
            <p:cNvSpPr/>
            <p:nvPr/>
          </p:nvSpPr>
          <p:spPr>
            <a:xfrm>
              <a:off x="2934031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69955DF-C28C-42E9-90D8-451958222658}"/>
                </a:ext>
              </a:extLst>
            </p:cNvPr>
            <p:cNvSpPr/>
            <p:nvPr/>
          </p:nvSpPr>
          <p:spPr>
            <a:xfrm>
              <a:off x="3039574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106B9A6-146B-4475-86A8-F112D657591B}"/>
                </a:ext>
              </a:extLst>
            </p:cNvPr>
            <p:cNvSpPr/>
            <p:nvPr/>
          </p:nvSpPr>
          <p:spPr>
            <a:xfrm>
              <a:off x="3145117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3B69182C-DE65-40B9-8AE8-9F82ABF79446}"/>
                </a:ext>
              </a:extLst>
            </p:cNvPr>
            <p:cNvSpPr/>
            <p:nvPr/>
          </p:nvSpPr>
          <p:spPr>
            <a:xfrm>
              <a:off x="3250656" y="851892"/>
              <a:ext cx="4571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57B5FA7E-AFCE-4DAA-9A00-ACC6E0C72C96}"/>
              </a:ext>
            </a:extLst>
          </p:cNvPr>
          <p:cNvGrpSpPr/>
          <p:nvPr/>
        </p:nvGrpSpPr>
        <p:grpSpPr>
          <a:xfrm rot="3732313">
            <a:off x="2439661" y="4035227"/>
            <a:ext cx="2960328" cy="268011"/>
            <a:chOff x="4740459" y="5876217"/>
            <a:chExt cx="4989119" cy="451686"/>
          </a:xfrm>
          <a:solidFill>
            <a:schemeClr val="bg1"/>
          </a:solidFill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44221F1-4FBE-4B2C-BA02-936F0290DF28}"/>
                </a:ext>
              </a:extLst>
            </p:cNvPr>
            <p:cNvGrpSpPr/>
            <p:nvPr/>
          </p:nvGrpSpPr>
          <p:grpSpPr>
            <a:xfrm>
              <a:off x="4740459" y="5934630"/>
              <a:ext cx="2779686" cy="341586"/>
              <a:chOff x="4740459" y="5955396"/>
              <a:chExt cx="2779686" cy="341586"/>
            </a:xfrm>
            <a:grpFill/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AF7ABCBB-18B9-43F1-9378-DA027C2579B8}"/>
                  </a:ext>
                </a:extLst>
              </p:cNvPr>
              <p:cNvSpPr/>
              <p:nvPr/>
            </p:nvSpPr>
            <p:spPr>
              <a:xfrm>
                <a:off x="5769702" y="5964812"/>
                <a:ext cx="177194" cy="323605"/>
              </a:xfrm>
              <a:custGeom>
                <a:avLst/>
                <a:gdLst>
                  <a:gd name="connsiteX0" fmla="*/ 163989 w 177194"/>
                  <a:gd name="connsiteY0" fmla="*/ 25560 h 323605"/>
                  <a:gd name="connsiteX1" fmla="*/ 148927 w 177194"/>
                  <a:gd name="connsiteY1" fmla="*/ 47925 h 323605"/>
                  <a:gd name="connsiteX2" fmla="*/ 149383 w 177194"/>
                  <a:gd name="connsiteY2" fmla="*/ 275225 h 323605"/>
                  <a:gd name="connsiteX3" fmla="*/ 164445 w 177194"/>
                  <a:gd name="connsiteY3" fmla="*/ 297590 h 323605"/>
                  <a:gd name="connsiteX4" fmla="*/ 176769 w 177194"/>
                  <a:gd name="connsiteY4" fmla="*/ 312652 h 323605"/>
                  <a:gd name="connsiteX5" fmla="*/ 159425 w 177194"/>
                  <a:gd name="connsiteY5" fmla="*/ 323150 h 323605"/>
                  <a:gd name="connsiteX6" fmla="*/ 79094 w 177194"/>
                  <a:gd name="connsiteY6" fmla="*/ 323606 h 323605"/>
                  <a:gd name="connsiteX7" fmla="*/ 18846 w 177194"/>
                  <a:gd name="connsiteY7" fmla="*/ 323606 h 323605"/>
                  <a:gd name="connsiteX8" fmla="*/ 1502 w 177194"/>
                  <a:gd name="connsiteY8" fmla="*/ 313108 h 323605"/>
                  <a:gd name="connsiteX9" fmla="*/ 13369 w 177194"/>
                  <a:gd name="connsiteY9" fmla="*/ 298046 h 323605"/>
                  <a:gd name="connsiteX10" fmla="*/ 27974 w 177194"/>
                  <a:gd name="connsiteY10" fmla="*/ 275681 h 323605"/>
                  <a:gd name="connsiteX11" fmla="*/ 27518 w 177194"/>
                  <a:gd name="connsiteY11" fmla="*/ 48381 h 323605"/>
                  <a:gd name="connsiteX12" fmla="*/ 12456 w 177194"/>
                  <a:gd name="connsiteY12" fmla="*/ 26016 h 323605"/>
                  <a:gd name="connsiteX13" fmla="*/ 589 w 177194"/>
                  <a:gd name="connsiteY13" fmla="*/ 10954 h 323605"/>
                  <a:gd name="connsiteX14" fmla="*/ 20215 w 177194"/>
                  <a:gd name="connsiteY14" fmla="*/ 456 h 323605"/>
                  <a:gd name="connsiteX15" fmla="*/ 134778 w 177194"/>
                  <a:gd name="connsiteY15" fmla="*/ 0 h 323605"/>
                  <a:gd name="connsiteX16" fmla="*/ 160794 w 177194"/>
                  <a:gd name="connsiteY16" fmla="*/ 456 h 323605"/>
                  <a:gd name="connsiteX17" fmla="*/ 176769 w 177194"/>
                  <a:gd name="connsiteY17" fmla="*/ 12780 h 323605"/>
                  <a:gd name="connsiteX18" fmla="*/ 163989 w 177194"/>
                  <a:gd name="connsiteY18" fmla="*/ 25560 h 32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7194" h="323605">
                    <a:moveTo>
                      <a:pt x="163989" y="25560"/>
                    </a:moveTo>
                    <a:cubicBezTo>
                      <a:pt x="150753" y="27386"/>
                      <a:pt x="148927" y="36514"/>
                      <a:pt x="148927" y="47925"/>
                    </a:cubicBezTo>
                    <a:cubicBezTo>
                      <a:pt x="149383" y="123691"/>
                      <a:pt x="149383" y="199458"/>
                      <a:pt x="149383" y="275225"/>
                    </a:cubicBezTo>
                    <a:cubicBezTo>
                      <a:pt x="149383" y="286635"/>
                      <a:pt x="151666" y="294851"/>
                      <a:pt x="164445" y="297590"/>
                    </a:cubicBezTo>
                    <a:cubicBezTo>
                      <a:pt x="171748" y="299415"/>
                      <a:pt x="179051" y="303067"/>
                      <a:pt x="176769" y="312652"/>
                    </a:cubicBezTo>
                    <a:cubicBezTo>
                      <a:pt x="174487" y="321324"/>
                      <a:pt x="166728" y="323150"/>
                      <a:pt x="159425" y="323150"/>
                    </a:cubicBezTo>
                    <a:cubicBezTo>
                      <a:pt x="132496" y="323606"/>
                      <a:pt x="105567" y="323606"/>
                      <a:pt x="79094" y="323606"/>
                    </a:cubicBezTo>
                    <a:cubicBezTo>
                      <a:pt x="59011" y="323606"/>
                      <a:pt x="38928" y="323606"/>
                      <a:pt x="18846" y="323606"/>
                    </a:cubicBezTo>
                    <a:cubicBezTo>
                      <a:pt x="11087" y="323606"/>
                      <a:pt x="3784" y="321780"/>
                      <a:pt x="1502" y="313108"/>
                    </a:cubicBezTo>
                    <a:cubicBezTo>
                      <a:pt x="-781" y="303523"/>
                      <a:pt x="6066" y="299415"/>
                      <a:pt x="13369" y="298046"/>
                    </a:cubicBezTo>
                    <a:cubicBezTo>
                      <a:pt x="26149" y="295308"/>
                      <a:pt x="27974" y="287092"/>
                      <a:pt x="27974" y="275681"/>
                    </a:cubicBezTo>
                    <a:cubicBezTo>
                      <a:pt x="27518" y="199915"/>
                      <a:pt x="27518" y="124148"/>
                      <a:pt x="27518" y="48381"/>
                    </a:cubicBezTo>
                    <a:cubicBezTo>
                      <a:pt x="27518" y="36970"/>
                      <a:pt x="24779" y="29211"/>
                      <a:pt x="12456" y="26016"/>
                    </a:cubicBezTo>
                    <a:cubicBezTo>
                      <a:pt x="5153" y="24191"/>
                      <a:pt x="-2150" y="20539"/>
                      <a:pt x="589" y="10954"/>
                    </a:cubicBezTo>
                    <a:cubicBezTo>
                      <a:pt x="3327" y="1369"/>
                      <a:pt x="12456" y="456"/>
                      <a:pt x="20215" y="456"/>
                    </a:cubicBezTo>
                    <a:cubicBezTo>
                      <a:pt x="58555" y="0"/>
                      <a:pt x="96894" y="0"/>
                      <a:pt x="134778" y="0"/>
                    </a:cubicBezTo>
                    <a:cubicBezTo>
                      <a:pt x="143450" y="0"/>
                      <a:pt x="152122" y="0"/>
                      <a:pt x="160794" y="456"/>
                    </a:cubicBezTo>
                    <a:cubicBezTo>
                      <a:pt x="168553" y="913"/>
                      <a:pt x="175856" y="3651"/>
                      <a:pt x="176769" y="12780"/>
                    </a:cubicBezTo>
                    <a:cubicBezTo>
                      <a:pt x="177225" y="20539"/>
                      <a:pt x="171292" y="23734"/>
                      <a:pt x="163989" y="2556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C2A7F0DF-5450-420C-A63A-370687253630}"/>
                  </a:ext>
                </a:extLst>
              </p:cNvPr>
              <p:cNvSpPr/>
              <p:nvPr/>
            </p:nvSpPr>
            <p:spPr>
              <a:xfrm>
                <a:off x="5982245" y="5963443"/>
                <a:ext cx="150447" cy="324518"/>
              </a:xfrm>
              <a:custGeom>
                <a:avLst/>
                <a:gdLst>
                  <a:gd name="connsiteX0" fmla="*/ 13520 w 150447"/>
                  <a:gd name="connsiteY0" fmla="*/ 298502 h 324518"/>
                  <a:gd name="connsiteX1" fmla="*/ 28126 w 150447"/>
                  <a:gd name="connsiteY1" fmla="*/ 278420 h 324518"/>
                  <a:gd name="connsiteX2" fmla="*/ 27669 w 150447"/>
                  <a:gd name="connsiteY2" fmla="*/ 47012 h 324518"/>
                  <a:gd name="connsiteX3" fmla="*/ 13064 w 150447"/>
                  <a:gd name="connsiteY3" fmla="*/ 26473 h 324518"/>
                  <a:gd name="connsiteX4" fmla="*/ 284 w 150447"/>
                  <a:gd name="connsiteY4" fmla="*/ 11411 h 324518"/>
                  <a:gd name="connsiteX5" fmla="*/ 15346 w 150447"/>
                  <a:gd name="connsiteY5" fmla="*/ 913 h 324518"/>
                  <a:gd name="connsiteX6" fmla="*/ 142232 w 150447"/>
                  <a:gd name="connsiteY6" fmla="*/ 0 h 324518"/>
                  <a:gd name="connsiteX7" fmla="*/ 149991 w 150447"/>
                  <a:gd name="connsiteY7" fmla="*/ 10954 h 324518"/>
                  <a:gd name="connsiteX8" fmla="*/ 150448 w 150447"/>
                  <a:gd name="connsiteY8" fmla="*/ 312652 h 324518"/>
                  <a:gd name="connsiteX9" fmla="*/ 139037 w 150447"/>
                  <a:gd name="connsiteY9" fmla="*/ 324519 h 324518"/>
                  <a:gd name="connsiteX10" fmla="*/ 18541 w 150447"/>
                  <a:gd name="connsiteY10" fmla="*/ 324519 h 324518"/>
                  <a:gd name="connsiteX11" fmla="*/ 1653 w 150447"/>
                  <a:gd name="connsiteY11" fmla="*/ 313565 h 324518"/>
                  <a:gd name="connsiteX12" fmla="*/ 13520 w 150447"/>
                  <a:gd name="connsiteY12" fmla="*/ 298502 h 324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0447" h="324518">
                    <a:moveTo>
                      <a:pt x="13520" y="298502"/>
                    </a:moveTo>
                    <a:cubicBezTo>
                      <a:pt x="25387" y="297133"/>
                      <a:pt x="28126" y="288918"/>
                      <a:pt x="28126" y="278420"/>
                    </a:cubicBezTo>
                    <a:cubicBezTo>
                      <a:pt x="27669" y="201284"/>
                      <a:pt x="27669" y="124148"/>
                      <a:pt x="27669" y="47012"/>
                    </a:cubicBezTo>
                    <a:cubicBezTo>
                      <a:pt x="27669" y="36058"/>
                      <a:pt x="24474" y="29211"/>
                      <a:pt x="13064" y="26473"/>
                    </a:cubicBezTo>
                    <a:cubicBezTo>
                      <a:pt x="5761" y="24647"/>
                      <a:pt x="-1542" y="21452"/>
                      <a:pt x="284" y="11411"/>
                    </a:cubicBezTo>
                    <a:cubicBezTo>
                      <a:pt x="1653" y="3195"/>
                      <a:pt x="8499" y="913"/>
                      <a:pt x="15346" y="913"/>
                    </a:cubicBezTo>
                    <a:cubicBezTo>
                      <a:pt x="57337" y="456"/>
                      <a:pt x="99785" y="456"/>
                      <a:pt x="142232" y="0"/>
                    </a:cubicBezTo>
                    <a:cubicBezTo>
                      <a:pt x="150448" y="0"/>
                      <a:pt x="149991" y="5021"/>
                      <a:pt x="149991" y="10954"/>
                    </a:cubicBezTo>
                    <a:cubicBezTo>
                      <a:pt x="149991" y="111368"/>
                      <a:pt x="150448" y="212238"/>
                      <a:pt x="150448" y="312652"/>
                    </a:cubicBezTo>
                    <a:cubicBezTo>
                      <a:pt x="150448" y="320867"/>
                      <a:pt x="148166" y="324519"/>
                      <a:pt x="139037" y="324519"/>
                    </a:cubicBezTo>
                    <a:cubicBezTo>
                      <a:pt x="98872" y="324062"/>
                      <a:pt x="58706" y="324519"/>
                      <a:pt x="18541" y="324519"/>
                    </a:cubicBezTo>
                    <a:cubicBezTo>
                      <a:pt x="11238" y="324519"/>
                      <a:pt x="3022" y="323150"/>
                      <a:pt x="1653" y="313565"/>
                    </a:cubicBezTo>
                    <a:cubicBezTo>
                      <a:pt x="-1085" y="304436"/>
                      <a:pt x="5761" y="300785"/>
                      <a:pt x="13520" y="298502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9B9879E-867C-4AC3-B929-F669BDE50A35}"/>
                  </a:ext>
                </a:extLst>
              </p:cNvPr>
              <p:cNvSpPr/>
              <p:nvPr/>
            </p:nvSpPr>
            <p:spPr>
              <a:xfrm>
                <a:off x="5418343" y="5965065"/>
                <a:ext cx="214043" cy="324633"/>
              </a:xfrm>
              <a:custGeom>
                <a:avLst/>
                <a:gdLst>
                  <a:gd name="connsiteX0" fmla="*/ 23321 w 214043"/>
                  <a:gd name="connsiteY0" fmla="*/ 37630 h 324633"/>
                  <a:gd name="connsiteX1" fmla="*/ 7802 w 214043"/>
                  <a:gd name="connsiteY1" fmla="*/ 25763 h 324633"/>
                  <a:gd name="connsiteX2" fmla="*/ 43 w 214043"/>
                  <a:gd name="connsiteY2" fmla="*/ 12983 h 324633"/>
                  <a:gd name="connsiteX3" fmla="*/ 10997 w 214043"/>
                  <a:gd name="connsiteY3" fmla="*/ 2485 h 324633"/>
                  <a:gd name="connsiteX4" fmla="*/ 24690 w 214043"/>
                  <a:gd name="connsiteY4" fmla="*/ 203 h 324633"/>
                  <a:gd name="connsiteX5" fmla="*/ 153402 w 214043"/>
                  <a:gd name="connsiteY5" fmla="*/ 203 h 324633"/>
                  <a:gd name="connsiteX6" fmla="*/ 175311 w 214043"/>
                  <a:gd name="connsiteY6" fmla="*/ 10244 h 324633"/>
                  <a:gd name="connsiteX7" fmla="*/ 162987 w 214043"/>
                  <a:gd name="connsiteY7" fmla="*/ 28501 h 324633"/>
                  <a:gd name="connsiteX8" fmla="*/ 159336 w 214043"/>
                  <a:gd name="connsiteY8" fmla="*/ 60451 h 324633"/>
                  <a:gd name="connsiteX9" fmla="*/ 204065 w 214043"/>
                  <a:gd name="connsiteY9" fmla="*/ 194184 h 324633"/>
                  <a:gd name="connsiteX10" fmla="*/ 205435 w 214043"/>
                  <a:gd name="connsiteY10" fmla="*/ 286838 h 324633"/>
                  <a:gd name="connsiteX11" fmla="*/ 154315 w 214043"/>
                  <a:gd name="connsiteY11" fmla="*/ 324265 h 324633"/>
                  <a:gd name="connsiteX12" fmla="*/ 136058 w 214043"/>
                  <a:gd name="connsiteY12" fmla="*/ 324265 h 324633"/>
                  <a:gd name="connsiteX13" fmla="*/ 115975 w 214043"/>
                  <a:gd name="connsiteY13" fmla="*/ 310572 h 324633"/>
                  <a:gd name="connsiteX14" fmla="*/ 24690 w 214043"/>
                  <a:gd name="connsiteY14" fmla="*/ 44020 h 324633"/>
                  <a:gd name="connsiteX15" fmla="*/ 23321 w 214043"/>
                  <a:gd name="connsiteY15" fmla="*/ 37630 h 324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4043" h="324633">
                    <a:moveTo>
                      <a:pt x="23321" y="37630"/>
                    </a:moveTo>
                    <a:cubicBezTo>
                      <a:pt x="20582" y="30327"/>
                      <a:pt x="13736" y="28958"/>
                      <a:pt x="7802" y="25763"/>
                    </a:cubicBezTo>
                    <a:cubicBezTo>
                      <a:pt x="2782" y="23024"/>
                      <a:pt x="-413" y="18916"/>
                      <a:pt x="43" y="12983"/>
                    </a:cubicBezTo>
                    <a:cubicBezTo>
                      <a:pt x="500" y="6593"/>
                      <a:pt x="5520" y="3854"/>
                      <a:pt x="10997" y="2485"/>
                    </a:cubicBezTo>
                    <a:cubicBezTo>
                      <a:pt x="15562" y="1116"/>
                      <a:pt x="20126" y="659"/>
                      <a:pt x="24690" y="203"/>
                    </a:cubicBezTo>
                    <a:cubicBezTo>
                      <a:pt x="67594" y="203"/>
                      <a:pt x="110498" y="-254"/>
                      <a:pt x="153402" y="203"/>
                    </a:cubicBezTo>
                    <a:cubicBezTo>
                      <a:pt x="162074" y="203"/>
                      <a:pt x="172572" y="-254"/>
                      <a:pt x="175311" y="10244"/>
                    </a:cubicBezTo>
                    <a:cubicBezTo>
                      <a:pt x="178049" y="19373"/>
                      <a:pt x="170746" y="23937"/>
                      <a:pt x="162987" y="28501"/>
                    </a:cubicBezTo>
                    <a:cubicBezTo>
                      <a:pt x="147469" y="37173"/>
                      <a:pt x="155684" y="49953"/>
                      <a:pt x="159336" y="60451"/>
                    </a:cubicBezTo>
                    <a:cubicBezTo>
                      <a:pt x="173485" y="105181"/>
                      <a:pt x="187634" y="149911"/>
                      <a:pt x="204065" y="194184"/>
                    </a:cubicBezTo>
                    <a:cubicBezTo>
                      <a:pt x="215933" y="225677"/>
                      <a:pt x="218215" y="254888"/>
                      <a:pt x="205435" y="286838"/>
                    </a:cubicBezTo>
                    <a:cubicBezTo>
                      <a:pt x="190829" y="323352"/>
                      <a:pt x="193111" y="324265"/>
                      <a:pt x="154315" y="324265"/>
                    </a:cubicBezTo>
                    <a:cubicBezTo>
                      <a:pt x="148382" y="324265"/>
                      <a:pt x="141992" y="323352"/>
                      <a:pt x="136058" y="324265"/>
                    </a:cubicBezTo>
                    <a:cubicBezTo>
                      <a:pt x="124647" y="326091"/>
                      <a:pt x="119627" y="321070"/>
                      <a:pt x="115975" y="310572"/>
                    </a:cubicBezTo>
                    <a:cubicBezTo>
                      <a:pt x="85851" y="221569"/>
                      <a:pt x="55271" y="133023"/>
                      <a:pt x="24690" y="44020"/>
                    </a:cubicBezTo>
                    <a:cubicBezTo>
                      <a:pt x="24234" y="41738"/>
                      <a:pt x="23777" y="39912"/>
                      <a:pt x="23321" y="3763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6B9DCE7-7406-41A8-B24E-B7B319C46872}"/>
                  </a:ext>
                </a:extLst>
              </p:cNvPr>
              <p:cNvSpPr/>
              <p:nvPr/>
            </p:nvSpPr>
            <p:spPr>
              <a:xfrm>
                <a:off x="6650701" y="5963138"/>
                <a:ext cx="172645" cy="322997"/>
              </a:xfrm>
              <a:custGeom>
                <a:avLst/>
                <a:gdLst>
                  <a:gd name="connsiteX0" fmla="*/ 13727 w 172645"/>
                  <a:gd name="connsiteY0" fmla="*/ 298807 h 322997"/>
                  <a:gd name="connsiteX1" fmla="*/ 34266 w 172645"/>
                  <a:gd name="connsiteY1" fmla="*/ 267313 h 322997"/>
                  <a:gd name="connsiteX2" fmla="*/ 33810 w 172645"/>
                  <a:gd name="connsiteY2" fmla="*/ 62378 h 322997"/>
                  <a:gd name="connsiteX3" fmla="*/ 10989 w 172645"/>
                  <a:gd name="connsiteY3" fmla="*/ 30428 h 322997"/>
                  <a:gd name="connsiteX4" fmla="*/ 35 w 172645"/>
                  <a:gd name="connsiteY4" fmla="*/ 20843 h 322997"/>
                  <a:gd name="connsiteX5" fmla="*/ 10076 w 172645"/>
                  <a:gd name="connsiteY5" fmla="*/ 7607 h 322997"/>
                  <a:gd name="connsiteX6" fmla="*/ 27877 w 172645"/>
                  <a:gd name="connsiteY6" fmla="*/ 4869 h 322997"/>
                  <a:gd name="connsiteX7" fmla="*/ 120074 w 172645"/>
                  <a:gd name="connsiteY7" fmla="*/ 304 h 322997"/>
                  <a:gd name="connsiteX8" fmla="*/ 139244 w 172645"/>
                  <a:gd name="connsiteY8" fmla="*/ 19474 h 322997"/>
                  <a:gd name="connsiteX9" fmla="*/ 139244 w 172645"/>
                  <a:gd name="connsiteY9" fmla="*/ 270508 h 322997"/>
                  <a:gd name="connsiteX10" fmla="*/ 159783 w 172645"/>
                  <a:gd name="connsiteY10" fmla="*/ 298350 h 322997"/>
                  <a:gd name="connsiteX11" fmla="*/ 172563 w 172645"/>
                  <a:gd name="connsiteY11" fmla="*/ 310674 h 322997"/>
                  <a:gd name="connsiteX12" fmla="*/ 156588 w 172645"/>
                  <a:gd name="connsiteY12" fmla="*/ 322541 h 322997"/>
                  <a:gd name="connsiteX13" fmla="*/ 17835 w 172645"/>
                  <a:gd name="connsiteY13" fmla="*/ 322997 h 322997"/>
                  <a:gd name="connsiteX14" fmla="*/ 1404 w 172645"/>
                  <a:gd name="connsiteY14" fmla="*/ 311587 h 322997"/>
                  <a:gd name="connsiteX15" fmla="*/ 13727 w 172645"/>
                  <a:gd name="connsiteY15" fmla="*/ 298807 h 322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645" h="322997">
                    <a:moveTo>
                      <a:pt x="13727" y="298807"/>
                    </a:moveTo>
                    <a:cubicBezTo>
                      <a:pt x="33354" y="298807"/>
                      <a:pt x="34723" y="284658"/>
                      <a:pt x="34266" y="267313"/>
                    </a:cubicBezTo>
                    <a:cubicBezTo>
                      <a:pt x="33354" y="198850"/>
                      <a:pt x="33354" y="130842"/>
                      <a:pt x="33810" y="62378"/>
                    </a:cubicBezTo>
                    <a:cubicBezTo>
                      <a:pt x="33810" y="45947"/>
                      <a:pt x="33810" y="30885"/>
                      <a:pt x="10989" y="30428"/>
                    </a:cubicBezTo>
                    <a:cubicBezTo>
                      <a:pt x="5512" y="30428"/>
                      <a:pt x="491" y="27233"/>
                      <a:pt x="35" y="20843"/>
                    </a:cubicBezTo>
                    <a:cubicBezTo>
                      <a:pt x="-422" y="13997"/>
                      <a:pt x="3686" y="9433"/>
                      <a:pt x="10076" y="7607"/>
                    </a:cubicBezTo>
                    <a:cubicBezTo>
                      <a:pt x="16009" y="6238"/>
                      <a:pt x="21943" y="5325"/>
                      <a:pt x="27877" y="4869"/>
                    </a:cubicBezTo>
                    <a:cubicBezTo>
                      <a:pt x="58457" y="3499"/>
                      <a:pt x="89494" y="3043"/>
                      <a:pt x="120074" y="304"/>
                    </a:cubicBezTo>
                    <a:cubicBezTo>
                      <a:pt x="137419" y="-1521"/>
                      <a:pt x="139244" y="4869"/>
                      <a:pt x="139244" y="19474"/>
                    </a:cubicBezTo>
                    <a:cubicBezTo>
                      <a:pt x="138788" y="103000"/>
                      <a:pt x="139701" y="186982"/>
                      <a:pt x="139244" y="270508"/>
                    </a:cubicBezTo>
                    <a:cubicBezTo>
                      <a:pt x="139244" y="286483"/>
                      <a:pt x="142896" y="296525"/>
                      <a:pt x="159783" y="298350"/>
                    </a:cubicBezTo>
                    <a:cubicBezTo>
                      <a:pt x="166630" y="299263"/>
                      <a:pt x="173476" y="301545"/>
                      <a:pt x="172563" y="310674"/>
                    </a:cubicBezTo>
                    <a:cubicBezTo>
                      <a:pt x="171651" y="319802"/>
                      <a:pt x="164804" y="322541"/>
                      <a:pt x="156588" y="322541"/>
                    </a:cubicBezTo>
                    <a:cubicBezTo>
                      <a:pt x="110490" y="322997"/>
                      <a:pt x="64391" y="322997"/>
                      <a:pt x="17835" y="322997"/>
                    </a:cubicBezTo>
                    <a:cubicBezTo>
                      <a:pt x="10989" y="322997"/>
                      <a:pt x="2317" y="321628"/>
                      <a:pt x="1404" y="311587"/>
                    </a:cubicBezTo>
                    <a:cubicBezTo>
                      <a:pt x="947" y="305197"/>
                      <a:pt x="4599" y="300633"/>
                      <a:pt x="13727" y="29880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671FAA5F-D0BF-4B6D-8D53-52A73F01A7BC}"/>
                  </a:ext>
                </a:extLst>
              </p:cNvPr>
              <p:cNvSpPr/>
              <p:nvPr/>
            </p:nvSpPr>
            <p:spPr>
              <a:xfrm>
                <a:off x="4740459" y="5959441"/>
                <a:ext cx="162383" cy="336856"/>
              </a:xfrm>
              <a:custGeom>
                <a:avLst/>
                <a:gdLst>
                  <a:gd name="connsiteX0" fmla="*/ 87313 w 162383"/>
                  <a:gd name="connsiteY0" fmla="*/ 18607 h 336856"/>
                  <a:gd name="connsiteX1" fmla="*/ 146649 w 162383"/>
                  <a:gd name="connsiteY1" fmla="*/ 1263 h 336856"/>
                  <a:gd name="connsiteX2" fmla="*/ 160798 w 162383"/>
                  <a:gd name="connsiteY2" fmla="*/ 6284 h 336856"/>
                  <a:gd name="connsiteX3" fmla="*/ 154864 w 162383"/>
                  <a:gd name="connsiteY3" fmla="*/ 26823 h 336856"/>
                  <a:gd name="connsiteX4" fmla="*/ 129304 w 162383"/>
                  <a:gd name="connsiteY4" fmla="*/ 72009 h 336856"/>
                  <a:gd name="connsiteX5" fmla="*/ 129761 w 162383"/>
                  <a:gd name="connsiteY5" fmla="*/ 265077 h 336856"/>
                  <a:gd name="connsiteX6" fmla="*/ 154864 w 162383"/>
                  <a:gd name="connsiteY6" fmla="*/ 308894 h 336856"/>
                  <a:gd name="connsiteX7" fmla="*/ 161254 w 162383"/>
                  <a:gd name="connsiteY7" fmla="*/ 329433 h 336856"/>
                  <a:gd name="connsiteX8" fmla="*/ 145736 w 162383"/>
                  <a:gd name="connsiteY8" fmla="*/ 335367 h 336856"/>
                  <a:gd name="connsiteX9" fmla="*/ 1505 w 162383"/>
                  <a:gd name="connsiteY9" fmla="*/ 198896 h 336856"/>
                  <a:gd name="connsiteX10" fmla="*/ 87313 w 162383"/>
                  <a:gd name="connsiteY10" fmla="*/ 18607 h 33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2383" h="336856">
                    <a:moveTo>
                      <a:pt x="87313" y="18607"/>
                    </a:moveTo>
                    <a:cubicBezTo>
                      <a:pt x="106027" y="8566"/>
                      <a:pt x="125653" y="3089"/>
                      <a:pt x="146649" y="1263"/>
                    </a:cubicBezTo>
                    <a:cubicBezTo>
                      <a:pt x="152126" y="807"/>
                      <a:pt x="159885" y="-3301"/>
                      <a:pt x="160798" y="6284"/>
                    </a:cubicBezTo>
                    <a:cubicBezTo>
                      <a:pt x="161254" y="13130"/>
                      <a:pt x="165818" y="23172"/>
                      <a:pt x="154864" y="26823"/>
                    </a:cubicBezTo>
                    <a:cubicBezTo>
                      <a:pt x="132956" y="34582"/>
                      <a:pt x="129304" y="51926"/>
                      <a:pt x="129304" y="72009"/>
                    </a:cubicBezTo>
                    <a:cubicBezTo>
                      <a:pt x="129761" y="136365"/>
                      <a:pt x="129761" y="200721"/>
                      <a:pt x="129761" y="265077"/>
                    </a:cubicBezTo>
                    <a:cubicBezTo>
                      <a:pt x="129761" y="284704"/>
                      <a:pt x="134781" y="301135"/>
                      <a:pt x="154864" y="308894"/>
                    </a:cubicBezTo>
                    <a:cubicBezTo>
                      <a:pt x="165818" y="313002"/>
                      <a:pt x="161711" y="322131"/>
                      <a:pt x="161254" y="329433"/>
                    </a:cubicBezTo>
                    <a:cubicBezTo>
                      <a:pt x="160798" y="340844"/>
                      <a:pt x="151213" y="335823"/>
                      <a:pt x="145736" y="335367"/>
                    </a:cubicBezTo>
                    <a:cubicBezTo>
                      <a:pt x="65861" y="330346"/>
                      <a:pt x="11547" y="278770"/>
                      <a:pt x="1505" y="198896"/>
                    </a:cubicBezTo>
                    <a:cubicBezTo>
                      <a:pt x="-7623" y="119934"/>
                      <a:pt x="25239" y="51014"/>
                      <a:pt x="87313" y="1860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8D2065D-28DF-4083-AC7C-8B07D87E3E2B}"/>
                  </a:ext>
                </a:extLst>
              </p:cNvPr>
              <p:cNvSpPr/>
              <p:nvPr/>
            </p:nvSpPr>
            <p:spPr>
              <a:xfrm>
                <a:off x="5243206" y="5958461"/>
                <a:ext cx="156450" cy="337596"/>
              </a:xfrm>
              <a:custGeom>
                <a:avLst/>
                <a:gdLst>
                  <a:gd name="connsiteX0" fmla="*/ 69747 w 156450"/>
                  <a:gd name="connsiteY0" fmla="*/ 319459 h 337596"/>
                  <a:gd name="connsiteX1" fmla="*/ 17714 w 156450"/>
                  <a:gd name="connsiteY1" fmla="*/ 335433 h 337596"/>
                  <a:gd name="connsiteX2" fmla="*/ 2196 w 156450"/>
                  <a:gd name="connsiteY2" fmla="*/ 333151 h 337596"/>
                  <a:gd name="connsiteX3" fmla="*/ 7673 w 156450"/>
                  <a:gd name="connsiteY3" fmla="*/ 309874 h 337596"/>
                  <a:gd name="connsiteX4" fmla="*/ 26843 w 156450"/>
                  <a:gd name="connsiteY4" fmla="*/ 271534 h 337596"/>
                  <a:gd name="connsiteX5" fmla="*/ 26386 w 156450"/>
                  <a:gd name="connsiteY5" fmla="*/ 64773 h 337596"/>
                  <a:gd name="connsiteX6" fmla="*/ 7673 w 156450"/>
                  <a:gd name="connsiteY6" fmla="*/ 28259 h 337596"/>
                  <a:gd name="connsiteX7" fmla="*/ 1283 w 156450"/>
                  <a:gd name="connsiteY7" fmla="*/ 5438 h 337596"/>
                  <a:gd name="connsiteX8" fmla="*/ 14063 w 156450"/>
                  <a:gd name="connsiteY8" fmla="*/ 1786 h 337596"/>
                  <a:gd name="connsiteX9" fmla="*/ 152360 w 156450"/>
                  <a:gd name="connsiteY9" fmla="*/ 129585 h 337596"/>
                  <a:gd name="connsiteX10" fmla="*/ 69747 w 156450"/>
                  <a:gd name="connsiteY10" fmla="*/ 319459 h 33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450" h="337596">
                    <a:moveTo>
                      <a:pt x="69747" y="319459"/>
                    </a:moveTo>
                    <a:cubicBezTo>
                      <a:pt x="56054" y="327218"/>
                      <a:pt x="37340" y="332695"/>
                      <a:pt x="17714" y="335433"/>
                    </a:cubicBezTo>
                    <a:cubicBezTo>
                      <a:pt x="12693" y="336346"/>
                      <a:pt x="4021" y="340911"/>
                      <a:pt x="2196" y="333151"/>
                    </a:cubicBezTo>
                    <a:cubicBezTo>
                      <a:pt x="826" y="325849"/>
                      <a:pt x="-3282" y="314894"/>
                      <a:pt x="7673" y="309874"/>
                    </a:cubicBezTo>
                    <a:cubicBezTo>
                      <a:pt x="25017" y="302114"/>
                      <a:pt x="26843" y="287965"/>
                      <a:pt x="26843" y="271534"/>
                    </a:cubicBezTo>
                    <a:cubicBezTo>
                      <a:pt x="26386" y="202614"/>
                      <a:pt x="26386" y="133693"/>
                      <a:pt x="26386" y="64773"/>
                    </a:cubicBezTo>
                    <a:cubicBezTo>
                      <a:pt x="26386" y="48798"/>
                      <a:pt x="24104" y="35105"/>
                      <a:pt x="7673" y="28259"/>
                    </a:cubicBezTo>
                    <a:cubicBezTo>
                      <a:pt x="-3738" y="23238"/>
                      <a:pt x="826" y="13197"/>
                      <a:pt x="1283" y="5438"/>
                    </a:cubicBezTo>
                    <a:cubicBezTo>
                      <a:pt x="1739" y="-3691"/>
                      <a:pt x="9498" y="1330"/>
                      <a:pt x="14063" y="1786"/>
                    </a:cubicBezTo>
                    <a:cubicBezTo>
                      <a:pt x="85265" y="8633"/>
                      <a:pt x="138667" y="58383"/>
                      <a:pt x="152360" y="129585"/>
                    </a:cubicBezTo>
                    <a:cubicBezTo>
                      <a:pt x="168335" y="211286"/>
                      <a:pt x="136841" y="285227"/>
                      <a:pt x="69747" y="319459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8C46EC1-298D-4A23-908E-938E527F840A}"/>
                  </a:ext>
                </a:extLst>
              </p:cNvPr>
              <p:cNvSpPr/>
              <p:nvPr/>
            </p:nvSpPr>
            <p:spPr>
              <a:xfrm>
                <a:off x="5067334" y="5958735"/>
                <a:ext cx="156902" cy="336907"/>
              </a:xfrm>
              <a:custGeom>
                <a:avLst/>
                <a:gdLst>
                  <a:gd name="connsiteX0" fmla="*/ 82218 w 156902"/>
                  <a:gd name="connsiteY0" fmla="*/ 19770 h 336907"/>
                  <a:gd name="connsiteX1" fmla="*/ 139727 w 156902"/>
                  <a:gd name="connsiteY1" fmla="*/ 1969 h 336907"/>
                  <a:gd name="connsiteX2" fmla="*/ 154333 w 156902"/>
                  <a:gd name="connsiteY2" fmla="*/ 5621 h 336907"/>
                  <a:gd name="connsiteX3" fmla="*/ 149312 w 156902"/>
                  <a:gd name="connsiteY3" fmla="*/ 27073 h 336907"/>
                  <a:gd name="connsiteX4" fmla="*/ 129230 w 156902"/>
                  <a:gd name="connsiteY4" fmla="*/ 66782 h 336907"/>
                  <a:gd name="connsiteX5" fmla="*/ 129686 w 156902"/>
                  <a:gd name="connsiteY5" fmla="*/ 269891 h 336907"/>
                  <a:gd name="connsiteX6" fmla="*/ 149769 w 156902"/>
                  <a:gd name="connsiteY6" fmla="*/ 309600 h 336907"/>
                  <a:gd name="connsiteX7" fmla="*/ 154790 w 156902"/>
                  <a:gd name="connsiteY7" fmla="*/ 332422 h 336907"/>
                  <a:gd name="connsiteX8" fmla="*/ 141097 w 156902"/>
                  <a:gd name="connsiteY8" fmla="*/ 335160 h 336907"/>
                  <a:gd name="connsiteX9" fmla="*/ 5538 w 156902"/>
                  <a:gd name="connsiteY9" fmla="*/ 213751 h 336907"/>
                  <a:gd name="connsiteX10" fmla="*/ 54376 w 156902"/>
                  <a:gd name="connsiteY10" fmla="*/ 38483 h 336907"/>
                  <a:gd name="connsiteX11" fmla="*/ 63961 w 156902"/>
                  <a:gd name="connsiteY11" fmla="*/ 31181 h 336907"/>
                  <a:gd name="connsiteX12" fmla="*/ 82218 w 156902"/>
                  <a:gd name="connsiteY12" fmla="*/ 19770 h 336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2" h="336907">
                    <a:moveTo>
                      <a:pt x="82218" y="19770"/>
                    </a:moveTo>
                    <a:cubicBezTo>
                      <a:pt x="100018" y="10185"/>
                      <a:pt x="119645" y="4251"/>
                      <a:pt x="139727" y="1969"/>
                    </a:cubicBezTo>
                    <a:cubicBezTo>
                      <a:pt x="144292" y="1513"/>
                      <a:pt x="153420" y="-3964"/>
                      <a:pt x="154333" y="5621"/>
                    </a:cubicBezTo>
                    <a:cubicBezTo>
                      <a:pt x="154790" y="12923"/>
                      <a:pt x="159354" y="22965"/>
                      <a:pt x="149312" y="27073"/>
                    </a:cubicBezTo>
                    <a:cubicBezTo>
                      <a:pt x="130599" y="34832"/>
                      <a:pt x="129230" y="49894"/>
                      <a:pt x="129230" y="66782"/>
                    </a:cubicBezTo>
                    <a:cubicBezTo>
                      <a:pt x="129686" y="134333"/>
                      <a:pt x="129686" y="201884"/>
                      <a:pt x="129686" y="269891"/>
                    </a:cubicBezTo>
                    <a:cubicBezTo>
                      <a:pt x="129686" y="286779"/>
                      <a:pt x="131055" y="301841"/>
                      <a:pt x="149769" y="309600"/>
                    </a:cubicBezTo>
                    <a:cubicBezTo>
                      <a:pt x="161179" y="314165"/>
                      <a:pt x="155702" y="325119"/>
                      <a:pt x="154790" y="332422"/>
                    </a:cubicBezTo>
                    <a:cubicBezTo>
                      <a:pt x="153877" y="340181"/>
                      <a:pt x="145661" y="335617"/>
                      <a:pt x="141097" y="335160"/>
                    </a:cubicBezTo>
                    <a:cubicBezTo>
                      <a:pt x="71720" y="327401"/>
                      <a:pt x="19688" y="282215"/>
                      <a:pt x="5538" y="213751"/>
                    </a:cubicBezTo>
                    <a:cubicBezTo>
                      <a:pt x="-8154" y="147569"/>
                      <a:pt x="1887" y="86864"/>
                      <a:pt x="54376" y="38483"/>
                    </a:cubicBezTo>
                    <a:cubicBezTo>
                      <a:pt x="57114" y="35745"/>
                      <a:pt x="60309" y="33006"/>
                      <a:pt x="63961" y="31181"/>
                    </a:cubicBezTo>
                    <a:cubicBezTo>
                      <a:pt x="69894" y="27529"/>
                      <a:pt x="76284" y="23878"/>
                      <a:pt x="82218" y="19770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070FE2D6-74A5-4F47-AE28-828C72376808}"/>
                  </a:ext>
                </a:extLst>
              </p:cNvPr>
              <p:cNvSpPr/>
              <p:nvPr/>
            </p:nvSpPr>
            <p:spPr>
              <a:xfrm>
                <a:off x="6153775" y="5963752"/>
                <a:ext cx="163469" cy="324399"/>
              </a:xfrm>
              <a:custGeom>
                <a:avLst/>
                <a:gdLst>
                  <a:gd name="connsiteX0" fmla="*/ 142318 w 163469"/>
                  <a:gd name="connsiteY0" fmla="*/ 81391 h 324399"/>
                  <a:gd name="connsiteX1" fmla="*/ 103522 w 163469"/>
                  <a:gd name="connsiteY1" fmla="*/ 290434 h 324399"/>
                  <a:gd name="connsiteX2" fmla="*/ 16345 w 163469"/>
                  <a:gd name="connsiteY2" fmla="*/ 323296 h 324399"/>
                  <a:gd name="connsiteX3" fmla="*/ 1739 w 163469"/>
                  <a:gd name="connsiteY3" fmla="*/ 318276 h 324399"/>
                  <a:gd name="connsiteX4" fmla="*/ 8129 w 163469"/>
                  <a:gd name="connsiteY4" fmla="*/ 297737 h 324399"/>
                  <a:gd name="connsiteX5" fmla="*/ 33233 w 163469"/>
                  <a:gd name="connsiteY5" fmla="*/ 254833 h 324399"/>
                  <a:gd name="connsiteX6" fmla="*/ 32776 w 163469"/>
                  <a:gd name="connsiteY6" fmla="*/ 69980 h 324399"/>
                  <a:gd name="connsiteX7" fmla="*/ 7673 w 163469"/>
                  <a:gd name="connsiteY7" fmla="*/ 27076 h 324399"/>
                  <a:gd name="connsiteX8" fmla="*/ 1283 w 163469"/>
                  <a:gd name="connsiteY8" fmla="*/ 6537 h 324399"/>
                  <a:gd name="connsiteX9" fmla="*/ 15432 w 163469"/>
                  <a:gd name="connsiteY9" fmla="*/ 1060 h 324399"/>
                  <a:gd name="connsiteX10" fmla="*/ 142318 w 163469"/>
                  <a:gd name="connsiteY10" fmla="*/ 81391 h 324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469" h="324399">
                    <a:moveTo>
                      <a:pt x="142318" y="81391"/>
                    </a:moveTo>
                    <a:cubicBezTo>
                      <a:pt x="181114" y="158527"/>
                      <a:pt x="165596" y="242053"/>
                      <a:pt x="103522" y="290434"/>
                    </a:cubicBezTo>
                    <a:cubicBezTo>
                      <a:pt x="77962" y="310517"/>
                      <a:pt x="48295" y="320101"/>
                      <a:pt x="16345" y="323296"/>
                    </a:cubicBezTo>
                    <a:cubicBezTo>
                      <a:pt x="11324" y="323753"/>
                      <a:pt x="2652" y="327404"/>
                      <a:pt x="1739" y="318276"/>
                    </a:cubicBezTo>
                    <a:cubicBezTo>
                      <a:pt x="826" y="310973"/>
                      <a:pt x="-2825" y="300932"/>
                      <a:pt x="8129" y="297737"/>
                    </a:cubicBezTo>
                    <a:cubicBezTo>
                      <a:pt x="29581" y="290890"/>
                      <a:pt x="33233" y="274003"/>
                      <a:pt x="33233" y="254833"/>
                    </a:cubicBezTo>
                    <a:cubicBezTo>
                      <a:pt x="33233" y="193215"/>
                      <a:pt x="32776" y="131598"/>
                      <a:pt x="32776" y="69980"/>
                    </a:cubicBezTo>
                    <a:cubicBezTo>
                      <a:pt x="32776" y="50810"/>
                      <a:pt x="29125" y="33922"/>
                      <a:pt x="7673" y="27076"/>
                    </a:cubicBezTo>
                    <a:cubicBezTo>
                      <a:pt x="-3738" y="23425"/>
                      <a:pt x="826" y="13840"/>
                      <a:pt x="1283" y="6537"/>
                    </a:cubicBezTo>
                    <a:cubicBezTo>
                      <a:pt x="1739" y="-3048"/>
                      <a:pt x="10411" y="603"/>
                      <a:pt x="15432" y="1060"/>
                    </a:cubicBezTo>
                    <a:cubicBezTo>
                      <a:pt x="71572" y="4711"/>
                      <a:pt x="115846" y="28902"/>
                      <a:pt x="142318" y="81391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AFE6D3-7B57-41EC-AA4A-7326F216A7FF}"/>
                  </a:ext>
                </a:extLst>
              </p:cNvPr>
              <p:cNvSpPr/>
              <p:nvPr/>
            </p:nvSpPr>
            <p:spPr>
              <a:xfrm>
                <a:off x="7051761" y="5956179"/>
                <a:ext cx="140291" cy="337266"/>
              </a:xfrm>
              <a:custGeom>
                <a:avLst/>
                <a:gdLst>
                  <a:gd name="connsiteX0" fmla="*/ 119300 w 140291"/>
                  <a:gd name="connsiteY0" fmla="*/ 79835 h 337266"/>
                  <a:gd name="connsiteX1" fmla="*/ 69549 w 140291"/>
                  <a:gd name="connsiteY1" fmla="*/ 314894 h 337266"/>
                  <a:gd name="connsiteX2" fmla="*/ 15691 w 140291"/>
                  <a:gd name="connsiteY2" fmla="*/ 335433 h 337266"/>
                  <a:gd name="connsiteX3" fmla="*/ 1998 w 140291"/>
                  <a:gd name="connsiteY3" fmla="*/ 330869 h 337266"/>
                  <a:gd name="connsiteX4" fmla="*/ 7475 w 140291"/>
                  <a:gd name="connsiteY4" fmla="*/ 309874 h 337266"/>
                  <a:gd name="connsiteX5" fmla="*/ 29384 w 140291"/>
                  <a:gd name="connsiteY5" fmla="*/ 269252 h 337266"/>
                  <a:gd name="connsiteX6" fmla="*/ 28927 w 140291"/>
                  <a:gd name="connsiteY6" fmla="*/ 66599 h 337266"/>
                  <a:gd name="connsiteX7" fmla="*/ 7932 w 140291"/>
                  <a:gd name="connsiteY7" fmla="*/ 27346 h 337266"/>
                  <a:gd name="connsiteX8" fmla="*/ 1998 w 140291"/>
                  <a:gd name="connsiteY8" fmla="*/ 5438 h 337266"/>
                  <a:gd name="connsiteX9" fmla="*/ 17060 w 140291"/>
                  <a:gd name="connsiteY9" fmla="*/ 1786 h 337266"/>
                  <a:gd name="connsiteX10" fmla="*/ 119300 w 140291"/>
                  <a:gd name="connsiteY10" fmla="*/ 79835 h 33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0291" h="337266">
                    <a:moveTo>
                      <a:pt x="119300" y="79835"/>
                    </a:moveTo>
                    <a:cubicBezTo>
                      <a:pt x="160835" y="161535"/>
                      <a:pt x="138926" y="265144"/>
                      <a:pt x="69549" y="314894"/>
                    </a:cubicBezTo>
                    <a:cubicBezTo>
                      <a:pt x="53574" y="326305"/>
                      <a:pt x="34861" y="332695"/>
                      <a:pt x="15691" y="335433"/>
                    </a:cubicBezTo>
                    <a:cubicBezTo>
                      <a:pt x="11127" y="335890"/>
                      <a:pt x="1998" y="341367"/>
                      <a:pt x="1998" y="330869"/>
                    </a:cubicBezTo>
                    <a:cubicBezTo>
                      <a:pt x="1998" y="323566"/>
                      <a:pt x="-3479" y="313525"/>
                      <a:pt x="7475" y="309874"/>
                    </a:cubicBezTo>
                    <a:cubicBezTo>
                      <a:pt x="27558" y="302571"/>
                      <a:pt x="29384" y="286596"/>
                      <a:pt x="29384" y="269252"/>
                    </a:cubicBezTo>
                    <a:cubicBezTo>
                      <a:pt x="29384" y="201701"/>
                      <a:pt x="29384" y="134150"/>
                      <a:pt x="28927" y="66599"/>
                    </a:cubicBezTo>
                    <a:cubicBezTo>
                      <a:pt x="28927" y="49711"/>
                      <a:pt x="26645" y="34192"/>
                      <a:pt x="7932" y="27346"/>
                    </a:cubicBezTo>
                    <a:cubicBezTo>
                      <a:pt x="-4392" y="22782"/>
                      <a:pt x="1086" y="12284"/>
                      <a:pt x="1998" y="5438"/>
                    </a:cubicBezTo>
                    <a:cubicBezTo>
                      <a:pt x="2911" y="-3691"/>
                      <a:pt x="12040" y="1330"/>
                      <a:pt x="17060" y="1786"/>
                    </a:cubicBezTo>
                    <a:cubicBezTo>
                      <a:pt x="64529" y="9545"/>
                      <a:pt x="97391" y="37387"/>
                      <a:pt x="119300" y="79835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0DF8F512-3C7E-4FBA-8421-AC9AC35A171D}"/>
                  </a:ext>
                </a:extLst>
              </p:cNvPr>
              <p:cNvSpPr/>
              <p:nvPr/>
            </p:nvSpPr>
            <p:spPr>
              <a:xfrm>
                <a:off x="6900586" y="5955396"/>
                <a:ext cx="152005" cy="194218"/>
              </a:xfrm>
              <a:custGeom>
                <a:avLst/>
                <a:gdLst>
                  <a:gd name="connsiteX0" fmla="*/ 149979 w 152005"/>
                  <a:gd name="connsiteY0" fmla="*/ 157754 h 194218"/>
                  <a:gd name="connsiteX1" fmla="*/ 130809 w 152005"/>
                  <a:gd name="connsiteY1" fmla="*/ 188791 h 194218"/>
                  <a:gd name="connsiteX2" fmla="*/ 10769 w 152005"/>
                  <a:gd name="connsiteY2" fmla="*/ 149995 h 194218"/>
                  <a:gd name="connsiteX3" fmla="*/ 77407 w 152005"/>
                  <a:gd name="connsiteY3" fmla="*/ 8047 h 194218"/>
                  <a:gd name="connsiteX4" fmla="*/ 114834 w 152005"/>
                  <a:gd name="connsiteY4" fmla="*/ 1200 h 194218"/>
                  <a:gd name="connsiteX5" fmla="*/ 129896 w 152005"/>
                  <a:gd name="connsiteY5" fmla="*/ 5308 h 194218"/>
                  <a:gd name="connsiteX6" fmla="*/ 123506 w 152005"/>
                  <a:gd name="connsiteY6" fmla="*/ 28130 h 194218"/>
                  <a:gd name="connsiteX7" fmla="*/ 111639 w 152005"/>
                  <a:gd name="connsiteY7" fmla="*/ 51407 h 194218"/>
                  <a:gd name="connsiteX8" fmla="*/ 111639 w 152005"/>
                  <a:gd name="connsiteY8" fmla="*/ 125805 h 194218"/>
                  <a:gd name="connsiteX9" fmla="*/ 149979 w 152005"/>
                  <a:gd name="connsiteY9" fmla="*/ 157754 h 19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005" h="194218">
                    <a:moveTo>
                      <a:pt x="149979" y="157754"/>
                    </a:moveTo>
                    <a:cubicBezTo>
                      <a:pt x="155913" y="175555"/>
                      <a:pt x="148610" y="183771"/>
                      <a:pt x="130809" y="188791"/>
                    </a:cubicBezTo>
                    <a:cubicBezTo>
                      <a:pt x="81972" y="203397"/>
                      <a:pt x="31765" y="187879"/>
                      <a:pt x="10769" y="149995"/>
                    </a:cubicBezTo>
                    <a:cubicBezTo>
                      <a:pt x="-18442" y="97963"/>
                      <a:pt x="14421" y="27673"/>
                      <a:pt x="77407" y="8047"/>
                    </a:cubicBezTo>
                    <a:cubicBezTo>
                      <a:pt x="89274" y="4395"/>
                      <a:pt x="102054" y="2570"/>
                      <a:pt x="114834" y="1200"/>
                    </a:cubicBezTo>
                    <a:cubicBezTo>
                      <a:pt x="119855" y="744"/>
                      <a:pt x="128983" y="-2907"/>
                      <a:pt x="129896" y="5308"/>
                    </a:cubicBezTo>
                    <a:cubicBezTo>
                      <a:pt x="130809" y="12611"/>
                      <a:pt x="135373" y="23565"/>
                      <a:pt x="123506" y="28130"/>
                    </a:cubicBezTo>
                    <a:cubicBezTo>
                      <a:pt x="112552" y="32237"/>
                      <a:pt x="111639" y="41366"/>
                      <a:pt x="111639" y="51407"/>
                    </a:cubicBezTo>
                    <a:cubicBezTo>
                      <a:pt x="112096" y="76054"/>
                      <a:pt x="111639" y="100701"/>
                      <a:pt x="111639" y="125805"/>
                    </a:cubicBezTo>
                    <a:cubicBezTo>
                      <a:pt x="111639" y="159580"/>
                      <a:pt x="117573" y="164601"/>
                      <a:pt x="149979" y="157754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04D5D23B-BD06-467E-9089-2FEB07FFBE1D}"/>
                  </a:ext>
                </a:extLst>
              </p:cNvPr>
              <p:cNvSpPr/>
              <p:nvPr/>
            </p:nvSpPr>
            <p:spPr>
              <a:xfrm>
                <a:off x="6367638" y="6093067"/>
                <a:ext cx="176306" cy="68653"/>
              </a:xfrm>
              <a:custGeom>
                <a:avLst/>
                <a:gdLst>
                  <a:gd name="connsiteX0" fmla="*/ 3309 w 176306"/>
                  <a:gd name="connsiteY0" fmla="*/ 913 h 68653"/>
                  <a:gd name="connsiteX1" fmla="*/ 13807 w 176306"/>
                  <a:gd name="connsiteY1" fmla="*/ 456 h 68653"/>
                  <a:gd name="connsiteX2" fmla="*/ 160320 w 176306"/>
                  <a:gd name="connsiteY2" fmla="*/ 0 h 68653"/>
                  <a:gd name="connsiteX3" fmla="*/ 174925 w 176306"/>
                  <a:gd name="connsiteY3" fmla="*/ 14149 h 68653"/>
                  <a:gd name="connsiteX4" fmla="*/ 172187 w 176306"/>
                  <a:gd name="connsiteY4" fmla="*/ 62987 h 68653"/>
                  <a:gd name="connsiteX5" fmla="*/ 124262 w 176306"/>
                  <a:gd name="connsiteY5" fmla="*/ 66182 h 68653"/>
                  <a:gd name="connsiteX6" fmla="*/ 13807 w 176306"/>
                  <a:gd name="connsiteY6" fmla="*/ 66638 h 68653"/>
                  <a:gd name="connsiteX7" fmla="*/ 114 w 176306"/>
                  <a:gd name="connsiteY7" fmla="*/ 53402 h 68653"/>
                  <a:gd name="connsiteX8" fmla="*/ 114 w 176306"/>
                  <a:gd name="connsiteY8" fmla="*/ 11411 h 68653"/>
                  <a:gd name="connsiteX9" fmla="*/ 3309 w 176306"/>
                  <a:gd name="connsiteY9" fmla="*/ 913 h 6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6306" h="68653">
                    <a:moveTo>
                      <a:pt x="3309" y="913"/>
                    </a:moveTo>
                    <a:cubicBezTo>
                      <a:pt x="7417" y="913"/>
                      <a:pt x="10612" y="456"/>
                      <a:pt x="13807" y="456"/>
                    </a:cubicBezTo>
                    <a:cubicBezTo>
                      <a:pt x="62644" y="456"/>
                      <a:pt x="111482" y="913"/>
                      <a:pt x="160320" y="0"/>
                    </a:cubicBezTo>
                    <a:cubicBezTo>
                      <a:pt x="171274" y="0"/>
                      <a:pt x="175838" y="2282"/>
                      <a:pt x="174925" y="14149"/>
                    </a:cubicBezTo>
                    <a:cubicBezTo>
                      <a:pt x="173556" y="30581"/>
                      <a:pt x="180402" y="52489"/>
                      <a:pt x="172187" y="62987"/>
                    </a:cubicBezTo>
                    <a:cubicBezTo>
                      <a:pt x="163515" y="73485"/>
                      <a:pt x="141150" y="66182"/>
                      <a:pt x="124262" y="66182"/>
                    </a:cubicBezTo>
                    <a:cubicBezTo>
                      <a:pt x="87291" y="66638"/>
                      <a:pt x="50777" y="66182"/>
                      <a:pt x="13807" y="66638"/>
                    </a:cubicBezTo>
                    <a:cubicBezTo>
                      <a:pt x="3766" y="66638"/>
                      <a:pt x="-799" y="64813"/>
                      <a:pt x="114" y="53402"/>
                    </a:cubicBezTo>
                    <a:cubicBezTo>
                      <a:pt x="1027" y="39253"/>
                      <a:pt x="114" y="25103"/>
                      <a:pt x="114" y="11411"/>
                    </a:cubicBezTo>
                    <a:cubicBezTo>
                      <a:pt x="571" y="8216"/>
                      <a:pt x="-342" y="3651"/>
                      <a:pt x="3309" y="913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308AC0C1-B0B0-427F-B20F-D6AE039131DD}"/>
                  </a:ext>
                </a:extLst>
              </p:cNvPr>
              <p:cNvSpPr/>
              <p:nvPr/>
            </p:nvSpPr>
            <p:spPr>
              <a:xfrm>
                <a:off x="6925618" y="6176052"/>
                <a:ext cx="106177" cy="117422"/>
              </a:xfrm>
              <a:custGeom>
                <a:avLst/>
                <a:gdLst>
                  <a:gd name="connsiteX0" fmla="*/ 30466 w 106177"/>
                  <a:gd name="connsiteY0" fmla="*/ 5105 h 117422"/>
                  <a:gd name="connsiteX1" fmla="*/ 82499 w 106177"/>
                  <a:gd name="connsiteY1" fmla="*/ 8300 h 117422"/>
                  <a:gd name="connsiteX2" fmla="*/ 92540 w 106177"/>
                  <a:gd name="connsiteY2" fmla="*/ 62615 h 117422"/>
                  <a:gd name="connsiteX3" fmla="*/ 98930 w 106177"/>
                  <a:gd name="connsiteY3" fmla="*/ 90913 h 117422"/>
                  <a:gd name="connsiteX4" fmla="*/ 104864 w 106177"/>
                  <a:gd name="connsiteY4" fmla="*/ 111453 h 117422"/>
                  <a:gd name="connsiteX5" fmla="*/ 92997 w 106177"/>
                  <a:gd name="connsiteY5" fmla="*/ 116473 h 117422"/>
                  <a:gd name="connsiteX6" fmla="*/ 10384 w 106177"/>
                  <a:gd name="connsiteY6" fmla="*/ 76308 h 117422"/>
                  <a:gd name="connsiteX7" fmla="*/ 30466 w 106177"/>
                  <a:gd name="connsiteY7" fmla="*/ 5105 h 11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177" h="117422">
                    <a:moveTo>
                      <a:pt x="30466" y="5105"/>
                    </a:moveTo>
                    <a:cubicBezTo>
                      <a:pt x="45528" y="-1741"/>
                      <a:pt x="64242" y="-2654"/>
                      <a:pt x="82499" y="8300"/>
                    </a:cubicBezTo>
                    <a:cubicBezTo>
                      <a:pt x="104407" y="21537"/>
                      <a:pt x="108972" y="42989"/>
                      <a:pt x="92540" y="62615"/>
                    </a:cubicBezTo>
                    <a:cubicBezTo>
                      <a:pt x="81130" y="76308"/>
                      <a:pt x="78391" y="84980"/>
                      <a:pt x="98930" y="90913"/>
                    </a:cubicBezTo>
                    <a:cubicBezTo>
                      <a:pt x="110797" y="94108"/>
                      <a:pt x="104407" y="104606"/>
                      <a:pt x="104864" y="111453"/>
                    </a:cubicBezTo>
                    <a:cubicBezTo>
                      <a:pt x="105320" y="120125"/>
                      <a:pt x="97104" y="116930"/>
                      <a:pt x="92997" y="116473"/>
                    </a:cubicBezTo>
                    <a:cubicBezTo>
                      <a:pt x="61047" y="112365"/>
                      <a:pt x="30923" y="103237"/>
                      <a:pt x="10384" y="76308"/>
                    </a:cubicBezTo>
                    <a:cubicBezTo>
                      <a:pt x="-8786" y="51661"/>
                      <a:pt x="-1027" y="20624"/>
                      <a:pt x="30466" y="5105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086B673-C61C-4016-A2E9-1FB6EC61E996}"/>
                  </a:ext>
                </a:extLst>
              </p:cNvPr>
              <p:cNvSpPr/>
              <p:nvPr/>
            </p:nvSpPr>
            <p:spPr>
              <a:xfrm>
                <a:off x="5632180" y="5964623"/>
                <a:ext cx="112121" cy="201472"/>
              </a:xfrm>
              <a:custGeom>
                <a:avLst/>
                <a:gdLst>
                  <a:gd name="connsiteX0" fmla="*/ 13963 w 112121"/>
                  <a:gd name="connsiteY0" fmla="*/ 201473 h 201472"/>
                  <a:gd name="connsiteX1" fmla="*/ 9856 w 112121"/>
                  <a:gd name="connsiteY1" fmla="*/ 133922 h 201472"/>
                  <a:gd name="connsiteX2" fmla="*/ 30851 w 112121"/>
                  <a:gd name="connsiteY2" fmla="*/ 66827 h 201472"/>
                  <a:gd name="connsiteX3" fmla="*/ 13051 w 112121"/>
                  <a:gd name="connsiteY3" fmla="*/ 27118 h 201472"/>
                  <a:gd name="connsiteX4" fmla="*/ 271 w 112121"/>
                  <a:gd name="connsiteY4" fmla="*/ 12056 h 201472"/>
                  <a:gd name="connsiteX5" fmla="*/ 17158 w 112121"/>
                  <a:gd name="connsiteY5" fmla="*/ 645 h 201472"/>
                  <a:gd name="connsiteX6" fmla="*/ 95664 w 112121"/>
                  <a:gd name="connsiteY6" fmla="*/ 189 h 201472"/>
                  <a:gd name="connsiteX7" fmla="*/ 112095 w 112121"/>
                  <a:gd name="connsiteY7" fmla="*/ 11143 h 201472"/>
                  <a:gd name="connsiteX8" fmla="*/ 100228 w 112121"/>
                  <a:gd name="connsiteY8" fmla="*/ 25292 h 201472"/>
                  <a:gd name="connsiteX9" fmla="*/ 58237 w 112121"/>
                  <a:gd name="connsiteY9" fmla="*/ 72761 h 201472"/>
                  <a:gd name="connsiteX10" fmla="*/ 13963 w 112121"/>
                  <a:gd name="connsiteY10" fmla="*/ 201473 h 20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121" h="201472">
                    <a:moveTo>
                      <a:pt x="13963" y="201473"/>
                    </a:moveTo>
                    <a:cubicBezTo>
                      <a:pt x="3922" y="180934"/>
                      <a:pt x="-186" y="158569"/>
                      <a:pt x="9856" y="133922"/>
                    </a:cubicBezTo>
                    <a:cubicBezTo>
                      <a:pt x="18984" y="112470"/>
                      <a:pt x="24005" y="89192"/>
                      <a:pt x="30851" y="66827"/>
                    </a:cubicBezTo>
                    <a:cubicBezTo>
                      <a:pt x="37698" y="44006"/>
                      <a:pt x="34046" y="36703"/>
                      <a:pt x="13051" y="27118"/>
                    </a:cubicBezTo>
                    <a:cubicBezTo>
                      <a:pt x="6204" y="23923"/>
                      <a:pt x="-1555" y="22097"/>
                      <a:pt x="271" y="12056"/>
                    </a:cubicBezTo>
                    <a:cubicBezTo>
                      <a:pt x="2096" y="2928"/>
                      <a:pt x="9399" y="1102"/>
                      <a:pt x="17158" y="645"/>
                    </a:cubicBezTo>
                    <a:cubicBezTo>
                      <a:pt x="43175" y="189"/>
                      <a:pt x="69647" y="-267"/>
                      <a:pt x="95664" y="189"/>
                    </a:cubicBezTo>
                    <a:cubicBezTo>
                      <a:pt x="102510" y="189"/>
                      <a:pt x="111182" y="1102"/>
                      <a:pt x="112095" y="11143"/>
                    </a:cubicBezTo>
                    <a:cubicBezTo>
                      <a:pt x="112551" y="19359"/>
                      <a:pt x="107074" y="23467"/>
                      <a:pt x="100228" y="25292"/>
                    </a:cubicBezTo>
                    <a:cubicBezTo>
                      <a:pt x="75581" y="31682"/>
                      <a:pt x="65540" y="50852"/>
                      <a:pt x="58237" y="72761"/>
                    </a:cubicBezTo>
                    <a:cubicBezTo>
                      <a:pt x="43175" y="116121"/>
                      <a:pt x="28569" y="159025"/>
                      <a:pt x="13963" y="201473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B517E92-7EAC-401E-8DF5-D3ACBB263B98}"/>
                  </a:ext>
                </a:extLst>
              </p:cNvPr>
              <p:cNvSpPr/>
              <p:nvPr/>
            </p:nvSpPr>
            <p:spPr>
              <a:xfrm>
                <a:off x="7412522" y="6198473"/>
                <a:ext cx="107623" cy="93697"/>
              </a:xfrm>
              <a:custGeom>
                <a:avLst/>
                <a:gdLst>
                  <a:gd name="connsiteX0" fmla="*/ 102227 w 107623"/>
                  <a:gd name="connsiteY0" fmla="*/ 26958 h 93697"/>
                  <a:gd name="connsiteX1" fmla="*/ 82601 w 107623"/>
                  <a:gd name="connsiteY1" fmla="*/ 86294 h 93697"/>
                  <a:gd name="connsiteX2" fmla="*/ 5009 w 107623"/>
                  <a:gd name="connsiteY2" fmla="*/ 67124 h 93697"/>
                  <a:gd name="connsiteX3" fmla="*/ 26461 w 107623"/>
                  <a:gd name="connsiteY3" fmla="*/ 5963 h 93697"/>
                  <a:gd name="connsiteX4" fmla="*/ 102227 w 107623"/>
                  <a:gd name="connsiteY4" fmla="*/ 26958 h 9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23" h="93697">
                    <a:moveTo>
                      <a:pt x="102227" y="26958"/>
                    </a:moveTo>
                    <a:cubicBezTo>
                      <a:pt x="114095" y="48867"/>
                      <a:pt x="105879" y="73970"/>
                      <a:pt x="82601" y="86294"/>
                    </a:cubicBezTo>
                    <a:cubicBezTo>
                      <a:pt x="54759" y="101356"/>
                      <a:pt x="18702" y="92684"/>
                      <a:pt x="5009" y="67124"/>
                    </a:cubicBezTo>
                    <a:cubicBezTo>
                      <a:pt x="-6858" y="45672"/>
                      <a:pt x="3183" y="17830"/>
                      <a:pt x="26461" y="5963"/>
                    </a:cubicBezTo>
                    <a:cubicBezTo>
                      <a:pt x="53390" y="-7274"/>
                      <a:pt x="88991" y="2311"/>
                      <a:pt x="102227" y="26958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13662F7-595F-43D3-9EBE-08B6676C4CC2}"/>
                  </a:ext>
                </a:extLst>
              </p:cNvPr>
              <p:cNvSpPr/>
              <p:nvPr/>
            </p:nvSpPr>
            <p:spPr>
              <a:xfrm>
                <a:off x="7412858" y="6045636"/>
                <a:ext cx="107126" cy="93483"/>
              </a:xfrm>
              <a:custGeom>
                <a:avLst/>
                <a:gdLst>
                  <a:gd name="connsiteX0" fmla="*/ 80895 w 107126"/>
                  <a:gd name="connsiteY0" fmla="*/ 86684 h 93483"/>
                  <a:gd name="connsiteX1" fmla="*/ 5585 w 107126"/>
                  <a:gd name="connsiteY1" fmla="*/ 67514 h 93483"/>
                  <a:gd name="connsiteX2" fmla="*/ 25668 w 107126"/>
                  <a:gd name="connsiteY2" fmla="*/ 6353 h 93483"/>
                  <a:gd name="connsiteX3" fmla="*/ 102804 w 107126"/>
                  <a:gd name="connsiteY3" fmla="*/ 27805 h 93483"/>
                  <a:gd name="connsiteX4" fmla="*/ 80895 w 107126"/>
                  <a:gd name="connsiteY4" fmla="*/ 86684 h 9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126" h="93483">
                    <a:moveTo>
                      <a:pt x="80895" y="86684"/>
                    </a:moveTo>
                    <a:cubicBezTo>
                      <a:pt x="53510" y="100833"/>
                      <a:pt x="18822" y="92161"/>
                      <a:pt x="5585" y="67514"/>
                    </a:cubicBezTo>
                    <a:cubicBezTo>
                      <a:pt x="-6738" y="45149"/>
                      <a:pt x="1934" y="18677"/>
                      <a:pt x="25668" y="6353"/>
                    </a:cubicBezTo>
                    <a:cubicBezTo>
                      <a:pt x="52597" y="-7796"/>
                      <a:pt x="90480" y="2702"/>
                      <a:pt x="102804" y="27805"/>
                    </a:cubicBezTo>
                    <a:cubicBezTo>
                      <a:pt x="113302" y="48801"/>
                      <a:pt x="104173" y="74361"/>
                      <a:pt x="80895" y="86684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897E56FF-6A50-4292-B6DA-82170EA21BD5}"/>
                  </a:ext>
                </a:extLst>
              </p:cNvPr>
              <p:cNvSpPr/>
              <p:nvPr/>
            </p:nvSpPr>
            <p:spPr>
              <a:xfrm>
                <a:off x="4923371" y="5958793"/>
                <a:ext cx="113557" cy="132214"/>
              </a:xfrm>
              <a:custGeom>
                <a:avLst/>
                <a:gdLst>
                  <a:gd name="connsiteX0" fmla="*/ 68257 w 113557"/>
                  <a:gd name="connsiteY0" fmla="*/ 84067 h 132214"/>
                  <a:gd name="connsiteX1" fmla="*/ 10291 w 113557"/>
                  <a:gd name="connsiteY1" fmla="*/ 29296 h 132214"/>
                  <a:gd name="connsiteX2" fmla="*/ 1619 w 113557"/>
                  <a:gd name="connsiteY2" fmla="*/ 6475 h 132214"/>
                  <a:gd name="connsiteX3" fmla="*/ 17138 w 113557"/>
                  <a:gd name="connsiteY3" fmla="*/ 3736 h 132214"/>
                  <a:gd name="connsiteX4" fmla="*/ 48175 w 113557"/>
                  <a:gd name="connsiteY4" fmla="*/ 12865 h 132214"/>
                  <a:gd name="connsiteX5" fmla="*/ 88340 w 113557"/>
                  <a:gd name="connsiteY5" fmla="*/ 5106 h 132214"/>
                  <a:gd name="connsiteX6" fmla="*/ 112987 w 113557"/>
                  <a:gd name="connsiteY6" fmla="*/ 15147 h 132214"/>
                  <a:gd name="connsiteX7" fmla="*/ 113443 w 113557"/>
                  <a:gd name="connsiteY7" fmla="*/ 117386 h 132214"/>
                  <a:gd name="connsiteX8" fmla="*/ 100207 w 113557"/>
                  <a:gd name="connsiteY8" fmla="*/ 131992 h 132214"/>
                  <a:gd name="connsiteX9" fmla="*/ 80124 w 113557"/>
                  <a:gd name="connsiteY9" fmla="*/ 118756 h 132214"/>
                  <a:gd name="connsiteX10" fmla="*/ 68257 w 113557"/>
                  <a:gd name="connsiteY10" fmla="*/ 84067 h 1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557" h="132214">
                    <a:moveTo>
                      <a:pt x="68257" y="84067"/>
                    </a:moveTo>
                    <a:cubicBezTo>
                      <a:pt x="52739" y="58051"/>
                      <a:pt x="36764" y="37512"/>
                      <a:pt x="10291" y="29296"/>
                    </a:cubicBezTo>
                    <a:cubicBezTo>
                      <a:pt x="-3858" y="24732"/>
                      <a:pt x="250" y="14234"/>
                      <a:pt x="1619" y="6475"/>
                    </a:cubicBezTo>
                    <a:cubicBezTo>
                      <a:pt x="3445" y="-4936"/>
                      <a:pt x="12117" y="2824"/>
                      <a:pt x="17138" y="3736"/>
                    </a:cubicBezTo>
                    <a:cubicBezTo>
                      <a:pt x="27635" y="5562"/>
                      <a:pt x="37677" y="9670"/>
                      <a:pt x="48175" y="12865"/>
                    </a:cubicBezTo>
                    <a:cubicBezTo>
                      <a:pt x="62780" y="17429"/>
                      <a:pt x="76473" y="23363"/>
                      <a:pt x="88340" y="5106"/>
                    </a:cubicBezTo>
                    <a:cubicBezTo>
                      <a:pt x="95186" y="-5392"/>
                      <a:pt x="112531" y="1454"/>
                      <a:pt x="112987" y="15147"/>
                    </a:cubicBezTo>
                    <a:cubicBezTo>
                      <a:pt x="113900" y="49379"/>
                      <a:pt x="113443" y="83155"/>
                      <a:pt x="113443" y="117386"/>
                    </a:cubicBezTo>
                    <a:cubicBezTo>
                      <a:pt x="113443" y="126059"/>
                      <a:pt x="108423" y="131079"/>
                      <a:pt x="100207" y="131992"/>
                    </a:cubicBezTo>
                    <a:cubicBezTo>
                      <a:pt x="90166" y="133361"/>
                      <a:pt x="83776" y="128341"/>
                      <a:pt x="80124" y="118756"/>
                    </a:cubicBezTo>
                    <a:cubicBezTo>
                      <a:pt x="75560" y="105976"/>
                      <a:pt x="71452" y="93652"/>
                      <a:pt x="68257" y="84067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CE178AB2-FE55-4634-8802-4084BE03735E}"/>
                  </a:ext>
                </a:extLst>
              </p:cNvPr>
              <p:cNvSpPr/>
              <p:nvPr/>
            </p:nvSpPr>
            <p:spPr>
              <a:xfrm>
                <a:off x="4924212" y="6196288"/>
                <a:ext cx="113370" cy="100694"/>
              </a:xfrm>
              <a:custGeom>
                <a:avLst/>
                <a:gdLst>
                  <a:gd name="connsiteX0" fmla="*/ 50985 w 113370"/>
                  <a:gd name="connsiteY0" fmla="*/ 87566 h 100694"/>
                  <a:gd name="connsiteX1" fmla="*/ 16753 w 113370"/>
                  <a:gd name="connsiteY1" fmla="*/ 98976 h 100694"/>
                  <a:gd name="connsiteX2" fmla="*/ 778 w 113370"/>
                  <a:gd name="connsiteY2" fmla="*/ 93499 h 100694"/>
                  <a:gd name="connsiteX3" fmla="*/ 9907 w 113370"/>
                  <a:gd name="connsiteY3" fmla="*/ 72504 h 100694"/>
                  <a:gd name="connsiteX4" fmla="*/ 83391 w 113370"/>
                  <a:gd name="connsiteY4" fmla="*/ 10430 h 100694"/>
                  <a:gd name="connsiteX5" fmla="*/ 103017 w 113370"/>
                  <a:gd name="connsiteY5" fmla="*/ 845 h 100694"/>
                  <a:gd name="connsiteX6" fmla="*/ 112146 w 113370"/>
                  <a:gd name="connsiteY6" fmla="*/ 22297 h 100694"/>
                  <a:gd name="connsiteX7" fmla="*/ 50985 w 113370"/>
                  <a:gd name="connsiteY7" fmla="*/ 87566 h 10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3370" h="100694">
                    <a:moveTo>
                      <a:pt x="50985" y="87566"/>
                    </a:moveTo>
                    <a:cubicBezTo>
                      <a:pt x="40487" y="93956"/>
                      <a:pt x="28620" y="97151"/>
                      <a:pt x="16753" y="98976"/>
                    </a:cubicBezTo>
                    <a:cubicBezTo>
                      <a:pt x="11276" y="99889"/>
                      <a:pt x="2147" y="104454"/>
                      <a:pt x="778" y="93499"/>
                    </a:cubicBezTo>
                    <a:cubicBezTo>
                      <a:pt x="-135" y="85284"/>
                      <a:pt x="-2417" y="75699"/>
                      <a:pt x="9907" y="72504"/>
                    </a:cubicBezTo>
                    <a:cubicBezTo>
                      <a:pt x="44595" y="63832"/>
                      <a:pt x="70155" y="44662"/>
                      <a:pt x="83391" y="10430"/>
                    </a:cubicBezTo>
                    <a:cubicBezTo>
                      <a:pt x="86586" y="2214"/>
                      <a:pt x="93889" y="-1894"/>
                      <a:pt x="103017" y="845"/>
                    </a:cubicBezTo>
                    <a:cubicBezTo>
                      <a:pt x="113515" y="4040"/>
                      <a:pt x="114884" y="13168"/>
                      <a:pt x="112146" y="22297"/>
                    </a:cubicBezTo>
                    <a:cubicBezTo>
                      <a:pt x="102561" y="53790"/>
                      <a:pt x="78370" y="72047"/>
                      <a:pt x="50985" y="87566"/>
                    </a:cubicBezTo>
                    <a:close/>
                  </a:path>
                </a:pathLst>
              </a:custGeom>
              <a:grpFill/>
              <a:ln w="456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" name="Frame 46">
              <a:extLst>
                <a:ext uri="{FF2B5EF4-FFF2-40B4-BE49-F238E27FC236}">
                  <a16:creationId xmlns:a16="http://schemas.microsoft.com/office/drawing/2014/main" id="{09E3461F-ABF2-4C98-832F-8C4B1735FF60}"/>
                </a:ext>
              </a:extLst>
            </p:cNvPr>
            <p:cNvSpPr/>
            <p:nvPr/>
          </p:nvSpPr>
          <p:spPr>
            <a:xfrm>
              <a:off x="8240863" y="5913864"/>
              <a:ext cx="383118" cy="383118"/>
            </a:xfrm>
            <a:prstGeom prst="frame">
              <a:avLst>
                <a:gd name="adj1" fmla="val 1498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Frame 47">
              <a:extLst>
                <a:ext uri="{FF2B5EF4-FFF2-40B4-BE49-F238E27FC236}">
                  <a16:creationId xmlns:a16="http://schemas.microsoft.com/office/drawing/2014/main" id="{83A562E1-B3D9-4D5C-9EFF-EA632E7EAFEC}"/>
                </a:ext>
              </a:extLst>
            </p:cNvPr>
            <p:cNvSpPr/>
            <p:nvPr/>
          </p:nvSpPr>
          <p:spPr>
            <a:xfrm>
              <a:off x="9325220" y="5913864"/>
              <a:ext cx="383118" cy="383118"/>
            </a:xfrm>
            <a:prstGeom prst="frame">
              <a:avLst>
                <a:gd name="adj1" fmla="val 14986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Plus Sign 48">
              <a:extLst>
                <a:ext uri="{FF2B5EF4-FFF2-40B4-BE49-F238E27FC236}">
                  <a16:creationId xmlns:a16="http://schemas.microsoft.com/office/drawing/2014/main" id="{838F7C78-9B7D-4B25-A86F-0809209D89F8}"/>
                </a:ext>
              </a:extLst>
            </p:cNvPr>
            <p:cNvSpPr/>
            <p:nvPr/>
          </p:nvSpPr>
          <p:spPr>
            <a:xfrm>
              <a:off x="8897337" y="5908803"/>
              <a:ext cx="419100" cy="419100"/>
            </a:xfrm>
            <a:prstGeom prst="mathPlu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Minus Sign 49">
              <a:extLst>
                <a:ext uri="{FF2B5EF4-FFF2-40B4-BE49-F238E27FC236}">
                  <a16:creationId xmlns:a16="http://schemas.microsoft.com/office/drawing/2014/main" id="{F57C7D28-94B3-4F84-8628-869CC6DDED50}"/>
                </a:ext>
              </a:extLst>
            </p:cNvPr>
            <p:cNvSpPr/>
            <p:nvPr/>
          </p:nvSpPr>
          <p:spPr>
            <a:xfrm>
              <a:off x="7812980" y="5913864"/>
              <a:ext cx="383118" cy="383118"/>
            </a:xfrm>
            <a:prstGeom prst="mathMinu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8E81398-2E8C-44F2-AA56-301FF6F5582F}"/>
                </a:ext>
              </a:extLst>
            </p:cNvPr>
            <p:cNvSpPr/>
            <p:nvPr/>
          </p:nvSpPr>
          <p:spPr>
            <a:xfrm>
              <a:off x="9331667" y="5876217"/>
              <a:ext cx="397911" cy="375172"/>
            </a:xfrm>
            <a:custGeom>
              <a:avLst/>
              <a:gdLst>
                <a:gd name="connsiteX0" fmla="*/ 281041 w 364817"/>
                <a:gd name="connsiteY0" fmla="*/ 0 h 343969"/>
                <a:gd name="connsiteX1" fmla="*/ 364817 w 364817"/>
                <a:gd name="connsiteY1" fmla="*/ 0 h 343969"/>
                <a:gd name="connsiteX2" fmla="*/ 364817 w 364817"/>
                <a:gd name="connsiteY2" fmla="*/ 767 h 343969"/>
                <a:gd name="connsiteX3" fmla="*/ 314290 w 364817"/>
                <a:gd name="connsiteY3" fmla="*/ 80279 h 343969"/>
                <a:gd name="connsiteX4" fmla="*/ 219632 w 364817"/>
                <a:gd name="connsiteY4" fmla="*/ 263563 h 343969"/>
                <a:gd name="connsiteX5" fmla="*/ 182970 w 364817"/>
                <a:gd name="connsiteY5" fmla="*/ 343969 h 343969"/>
                <a:gd name="connsiteX6" fmla="*/ 164804 w 364817"/>
                <a:gd name="connsiteY6" fmla="*/ 343969 h 343969"/>
                <a:gd name="connsiteX7" fmla="*/ 138845 w 364817"/>
                <a:gd name="connsiteY7" fmla="*/ 298221 h 343969"/>
                <a:gd name="connsiteX8" fmla="*/ 30110 w 364817"/>
                <a:gd name="connsiteY8" fmla="*/ 176218 h 343969"/>
                <a:gd name="connsiteX9" fmla="*/ 0 w 364817"/>
                <a:gd name="connsiteY9" fmla="*/ 168968 h 343969"/>
                <a:gd name="connsiteX10" fmla="*/ 0 w 364817"/>
                <a:gd name="connsiteY10" fmla="*/ 166221 h 343969"/>
                <a:gd name="connsiteX11" fmla="*/ 24900 w 364817"/>
                <a:gd name="connsiteY11" fmla="*/ 92306 h 343969"/>
                <a:gd name="connsiteX12" fmla="*/ 173032 w 364817"/>
                <a:gd name="connsiteY12" fmla="*/ 208180 h 343969"/>
                <a:gd name="connsiteX13" fmla="*/ 281041 w 364817"/>
                <a:gd name="connsiteY13" fmla="*/ 0 h 34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817" h="343969">
                  <a:moveTo>
                    <a:pt x="281041" y="0"/>
                  </a:moveTo>
                  <a:lnTo>
                    <a:pt x="364817" y="0"/>
                  </a:lnTo>
                  <a:lnTo>
                    <a:pt x="364817" y="767"/>
                  </a:lnTo>
                  <a:lnTo>
                    <a:pt x="314290" y="80279"/>
                  </a:lnTo>
                  <a:cubicBezTo>
                    <a:pt x="280839" y="137703"/>
                    <a:pt x="248768" y="201557"/>
                    <a:pt x="219632" y="263563"/>
                  </a:cubicBezTo>
                  <a:lnTo>
                    <a:pt x="182970" y="343969"/>
                  </a:lnTo>
                  <a:lnTo>
                    <a:pt x="164804" y="343969"/>
                  </a:lnTo>
                  <a:lnTo>
                    <a:pt x="138845" y="298221"/>
                  </a:lnTo>
                  <a:cubicBezTo>
                    <a:pt x="111049" y="248486"/>
                    <a:pt x="78433" y="195762"/>
                    <a:pt x="30110" y="176218"/>
                  </a:cubicBezTo>
                  <a:lnTo>
                    <a:pt x="0" y="168968"/>
                  </a:lnTo>
                  <a:lnTo>
                    <a:pt x="0" y="166221"/>
                  </a:lnTo>
                  <a:lnTo>
                    <a:pt x="24900" y="92306"/>
                  </a:lnTo>
                  <a:cubicBezTo>
                    <a:pt x="108424" y="119668"/>
                    <a:pt x="131327" y="149668"/>
                    <a:pt x="173032" y="208180"/>
                  </a:cubicBezTo>
                  <a:cubicBezTo>
                    <a:pt x="211413" y="122778"/>
                    <a:pt x="233000" y="77184"/>
                    <a:pt x="28104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DDE9809-D27F-489E-9C65-859E5C0724B9}"/>
              </a:ext>
            </a:extLst>
          </p:cNvPr>
          <p:cNvGrpSpPr/>
          <p:nvPr/>
        </p:nvGrpSpPr>
        <p:grpSpPr>
          <a:xfrm>
            <a:off x="4544680" y="811290"/>
            <a:ext cx="1914525" cy="1914525"/>
            <a:chOff x="3963694" y="1885607"/>
            <a:chExt cx="1914525" cy="1914525"/>
          </a:xfrm>
        </p:grpSpPr>
        <p:sp>
          <p:nvSpPr>
            <p:cNvPr id="115" name="Teardrop 114">
              <a:extLst>
                <a:ext uri="{FF2B5EF4-FFF2-40B4-BE49-F238E27FC236}">
                  <a16:creationId xmlns:a16="http://schemas.microsoft.com/office/drawing/2014/main" id="{E9982FC4-5FE3-4C92-9DAE-04BE2ACA0CCA}"/>
                </a:ext>
              </a:extLst>
            </p:cNvPr>
            <p:cNvSpPr/>
            <p:nvPr/>
          </p:nvSpPr>
          <p:spPr>
            <a:xfrm rot="10800000">
              <a:off x="3963694" y="1885607"/>
              <a:ext cx="1914525" cy="1914525"/>
            </a:xfrm>
            <a:prstGeom prst="teardrop">
              <a:avLst>
                <a:gd name="adj" fmla="val 11924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B158BAB-83DC-4CAA-8DB5-8DCB8214A868}"/>
                </a:ext>
              </a:extLst>
            </p:cNvPr>
            <p:cNvSpPr/>
            <p:nvPr/>
          </p:nvSpPr>
          <p:spPr>
            <a:xfrm>
              <a:off x="4067354" y="1987488"/>
              <a:ext cx="1717886" cy="17178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1</a:t>
              </a:r>
            </a:p>
          </p:txBody>
        </p: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98E7B5D2-5426-4212-A915-C6B4A81B3E3D}"/>
                </a:ext>
              </a:extLst>
            </p:cNvPr>
            <p:cNvGrpSpPr/>
            <p:nvPr/>
          </p:nvGrpSpPr>
          <p:grpSpPr>
            <a:xfrm>
              <a:off x="4315602" y="2551865"/>
              <a:ext cx="908244" cy="907995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AE36929-C281-4A35-80CD-1966FEAC8D6D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BF5DEB9-5619-41EC-8F13-86AF2997829D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7FCC2E92-1320-4004-AFC9-8BE4F82C509C}"/>
                </a:ext>
              </a:extLst>
            </p:cNvPr>
            <p:cNvGrpSpPr/>
            <p:nvPr/>
          </p:nvGrpSpPr>
          <p:grpSpPr>
            <a:xfrm>
              <a:off x="4838488" y="2127931"/>
              <a:ext cx="389629" cy="389522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80B05E9-4E8E-44A7-A04C-03CAA438B2E1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15BD872-6801-4491-875C-EE0C0FD0D532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D566BD10-2895-45DC-9459-8E86EEAC70B9}"/>
                </a:ext>
              </a:extLst>
            </p:cNvPr>
            <p:cNvGrpSpPr/>
            <p:nvPr/>
          </p:nvGrpSpPr>
          <p:grpSpPr>
            <a:xfrm>
              <a:off x="5312790" y="2681620"/>
              <a:ext cx="282796" cy="282718"/>
              <a:chOff x="7682751" y="463904"/>
              <a:chExt cx="1309323" cy="1308967"/>
            </a:xfrm>
            <a:solidFill>
              <a:schemeClr val="accent6"/>
            </a:solidFill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058BA3B-A172-414A-BA86-62DE497BA33B}"/>
                  </a:ext>
                </a:extLst>
              </p:cNvPr>
              <p:cNvSpPr/>
              <p:nvPr/>
            </p:nvSpPr>
            <p:spPr>
              <a:xfrm>
                <a:off x="7682751" y="463904"/>
                <a:ext cx="1309323" cy="1308967"/>
              </a:xfrm>
              <a:custGeom>
                <a:avLst/>
                <a:gdLst>
                  <a:gd name="connsiteX0" fmla="*/ 658398 w 1309323"/>
                  <a:gd name="connsiteY0" fmla="*/ 258732 h 1308967"/>
                  <a:gd name="connsiteX1" fmla="*/ 257665 w 1309323"/>
                  <a:gd name="connsiteY1" fmla="*/ 659465 h 1308967"/>
                  <a:gd name="connsiteX2" fmla="*/ 658398 w 1309323"/>
                  <a:gd name="connsiteY2" fmla="*/ 1060199 h 1308967"/>
                  <a:gd name="connsiteX3" fmla="*/ 1059132 w 1309323"/>
                  <a:gd name="connsiteY3" fmla="*/ 659465 h 1308967"/>
                  <a:gd name="connsiteX4" fmla="*/ 658398 w 1309323"/>
                  <a:gd name="connsiteY4" fmla="*/ 258732 h 1308967"/>
                  <a:gd name="connsiteX5" fmla="*/ 585085 w 1309323"/>
                  <a:gd name="connsiteY5" fmla="*/ 0 h 1308967"/>
                  <a:gd name="connsiteX6" fmla="*/ 723882 w 1309323"/>
                  <a:gd name="connsiteY6" fmla="*/ 0 h 1308967"/>
                  <a:gd name="connsiteX7" fmla="*/ 754133 w 1309323"/>
                  <a:gd name="connsiteY7" fmla="*/ 30251 h 1308967"/>
                  <a:gd name="connsiteX8" fmla="*/ 754133 w 1309323"/>
                  <a:gd name="connsiteY8" fmla="*/ 74737 h 1308967"/>
                  <a:gd name="connsiteX9" fmla="*/ 723882 w 1309323"/>
                  <a:gd name="connsiteY9" fmla="*/ 104988 h 1308967"/>
                  <a:gd name="connsiteX10" fmla="*/ 705376 w 1309323"/>
                  <a:gd name="connsiteY10" fmla="*/ 104988 h 1308967"/>
                  <a:gd name="connsiteX11" fmla="*/ 705376 w 1309323"/>
                  <a:gd name="connsiteY11" fmla="*/ 159302 h 1308967"/>
                  <a:gd name="connsiteX12" fmla="*/ 755046 w 1309323"/>
                  <a:gd name="connsiteY12" fmla="*/ 164309 h 1308967"/>
                  <a:gd name="connsiteX13" fmla="*/ 958051 w 1309323"/>
                  <a:gd name="connsiteY13" fmla="*/ 256662 h 1308967"/>
                  <a:gd name="connsiteX14" fmla="*/ 968407 w 1309323"/>
                  <a:gd name="connsiteY14" fmla="*/ 265823 h 1308967"/>
                  <a:gd name="connsiteX15" fmla="*/ 1004680 w 1309323"/>
                  <a:gd name="connsiteY15" fmla="*/ 229550 h 1308967"/>
                  <a:gd name="connsiteX16" fmla="*/ 991512 w 1309323"/>
                  <a:gd name="connsiteY16" fmla="*/ 216382 h 1308967"/>
                  <a:gd name="connsiteX17" fmla="*/ 991512 w 1309323"/>
                  <a:gd name="connsiteY17" fmla="*/ 173319 h 1308967"/>
                  <a:gd name="connsiteX18" fmla="*/ 1022830 w 1309323"/>
                  <a:gd name="connsiteY18" fmla="*/ 142000 h 1308967"/>
                  <a:gd name="connsiteX19" fmla="*/ 1065893 w 1309323"/>
                  <a:gd name="connsiteY19" fmla="*/ 142000 h 1308967"/>
                  <a:gd name="connsiteX20" fmla="*/ 1163763 w 1309323"/>
                  <a:gd name="connsiteY20" fmla="*/ 239870 h 1308967"/>
                  <a:gd name="connsiteX21" fmla="*/ 1163763 w 1309323"/>
                  <a:gd name="connsiteY21" fmla="*/ 282933 h 1308967"/>
                  <a:gd name="connsiteX22" fmla="*/ 1132444 w 1309323"/>
                  <a:gd name="connsiteY22" fmla="*/ 314252 h 1308967"/>
                  <a:gd name="connsiteX23" fmla="*/ 1089382 w 1309323"/>
                  <a:gd name="connsiteY23" fmla="*/ 314252 h 1308967"/>
                  <a:gd name="connsiteX24" fmla="*/ 1076570 w 1309323"/>
                  <a:gd name="connsiteY24" fmla="*/ 301084 h 1308967"/>
                  <a:gd name="connsiteX25" fmla="*/ 1040200 w 1309323"/>
                  <a:gd name="connsiteY25" fmla="*/ 337437 h 1308967"/>
                  <a:gd name="connsiteX26" fmla="*/ 1060934 w 1309323"/>
                  <a:gd name="connsiteY26" fmla="*/ 362035 h 1308967"/>
                  <a:gd name="connsiteX27" fmla="*/ 1148440 w 1309323"/>
                  <a:gd name="connsiteY27" fmla="*/ 567664 h 1308967"/>
                  <a:gd name="connsiteX28" fmla="*/ 1151610 w 1309323"/>
                  <a:gd name="connsiteY28" fmla="*/ 603591 h 1308967"/>
                  <a:gd name="connsiteX29" fmla="*/ 1204335 w 1309323"/>
                  <a:gd name="connsiteY29" fmla="*/ 603591 h 1308967"/>
                  <a:gd name="connsiteX30" fmla="*/ 1204335 w 1309323"/>
                  <a:gd name="connsiteY30" fmla="*/ 585085 h 1308967"/>
                  <a:gd name="connsiteX31" fmla="*/ 1234586 w 1309323"/>
                  <a:gd name="connsiteY31" fmla="*/ 554834 h 1308967"/>
                  <a:gd name="connsiteX32" fmla="*/ 1279072 w 1309323"/>
                  <a:gd name="connsiteY32" fmla="*/ 554834 h 1308967"/>
                  <a:gd name="connsiteX33" fmla="*/ 1309323 w 1309323"/>
                  <a:gd name="connsiteY33" fmla="*/ 585085 h 1308967"/>
                  <a:gd name="connsiteX34" fmla="*/ 1309323 w 1309323"/>
                  <a:gd name="connsiteY34" fmla="*/ 723882 h 1308967"/>
                  <a:gd name="connsiteX35" fmla="*/ 1279072 w 1309323"/>
                  <a:gd name="connsiteY35" fmla="*/ 754133 h 1308967"/>
                  <a:gd name="connsiteX36" fmla="*/ 1234586 w 1309323"/>
                  <a:gd name="connsiteY36" fmla="*/ 754133 h 1308967"/>
                  <a:gd name="connsiteX37" fmla="*/ 1204335 w 1309323"/>
                  <a:gd name="connsiteY37" fmla="*/ 723882 h 1308967"/>
                  <a:gd name="connsiteX38" fmla="*/ 1203979 w 1309323"/>
                  <a:gd name="connsiteY38" fmla="*/ 723882 h 1308967"/>
                  <a:gd name="connsiteX39" fmla="*/ 1203979 w 1309323"/>
                  <a:gd name="connsiteY39" fmla="*/ 705376 h 1308967"/>
                  <a:gd name="connsiteX40" fmla="*/ 1151987 w 1309323"/>
                  <a:gd name="connsiteY40" fmla="*/ 705376 h 1308967"/>
                  <a:gd name="connsiteX41" fmla="*/ 1148440 w 1309323"/>
                  <a:gd name="connsiteY41" fmla="*/ 745572 h 1308967"/>
                  <a:gd name="connsiteX42" fmla="*/ 1060934 w 1309323"/>
                  <a:gd name="connsiteY42" fmla="*/ 951201 h 1308967"/>
                  <a:gd name="connsiteX43" fmla="*/ 1042649 w 1309323"/>
                  <a:gd name="connsiteY43" fmla="*/ 972895 h 1308967"/>
                  <a:gd name="connsiteX44" fmla="*/ 1076214 w 1309323"/>
                  <a:gd name="connsiteY44" fmla="*/ 1006460 h 1308967"/>
                  <a:gd name="connsiteX45" fmla="*/ 1089382 w 1309323"/>
                  <a:gd name="connsiteY45" fmla="*/ 993292 h 1308967"/>
                  <a:gd name="connsiteX46" fmla="*/ 1132444 w 1309323"/>
                  <a:gd name="connsiteY46" fmla="*/ 993292 h 1308967"/>
                  <a:gd name="connsiteX47" fmla="*/ 1163763 w 1309323"/>
                  <a:gd name="connsiteY47" fmla="*/ 1024610 h 1308967"/>
                  <a:gd name="connsiteX48" fmla="*/ 1163763 w 1309323"/>
                  <a:gd name="connsiteY48" fmla="*/ 1067673 h 1308967"/>
                  <a:gd name="connsiteX49" fmla="*/ 1065893 w 1309323"/>
                  <a:gd name="connsiteY49" fmla="*/ 1165899 h 1308967"/>
                  <a:gd name="connsiteX50" fmla="*/ 1022830 w 1309323"/>
                  <a:gd name="connsiteY50" fmla="*/ 1165899 h 1308967"/>
                  <a:gd name="connsiteX51" fmla="*/ 991512 w 1309323"/>
                  <a:gd name="connsiteY51" fmla="*/ 1134580 h 1308967"/>
                  <a:gd name="connsiteX52" fmla="*/ 991512 w 1309323"/>
                  <a:gd name="connsiteY52" fmla="*/ 1091518 h 1308967"/>
                  <a:gd name="connsiteX53" fmla="*/ 1004680 w 1309323"/>
                  <a:gd name="connsiteY53" fmla="*/ 1078350 h 1308967"/>
                  <a:gd name="connsiteX54" fmla="*/ 971238 w 1309323"/>
                  <a:gd name="connsiteY54" fmla="*/ 1044909 h 1308967"/>
                  <a:gd name="connsiteX55" fmla="*/ 958051 w 1309323"/>
                  <a:gd name="connsiteY55" fmla="*/ 1056575 h 1308967"/>
                  <a:gd name="connsiteX56" fmla="*/ 755046 w 1309323"/>
                  <a:gd name="connsiteY56" fmla="*/ 1148927 h 1308967"/>
                  <a:gd name="connsiteX57" fmla="*/ 705376 w 1309323"/>
                  <a:gd name="connsiteY57" fmla="*/ 1153934 h 1308967"/>
                  <a:gd name="connsiteX58" fmla="*/ 705376 w 1309323"/>
                  <a:gd name="connsiteY58" fmla="*/ 1203979 h 1308967"/>
                  <a:gd name="connsiteX59" fmla="*/ 723882 w 1309323"/>
                  <a:gd name="connsiteY59" fmla="*/ 1203979 h 1308967"/>
                  <a:gd name="connsiteX60" fmla="*/ 754133 w 1309323"/>
                  <a:gd name="connsiteY60" fmla="*/ 1234230 h 1308967"/>
                  <a:gd name="connsiteX61" fmla="*/ 754133 w 1309323"/>
                  <a:gd name="connsiteY61" fmla="*/ 1278716 h 1308967"/>
                  <a:gd name="connsiteX62" fmla="*/ 723882 w 1309323"/>
                  <a:gd name="connsiteY62" fmla="*/ 1308967 h 1308967"/>
                  <a:gd name="connsiteX63" fmla="*/ 585085 w 1309323"/>
                  <a:gd name="connsiteY63" fmla="*/ 1308967 h 1308967"/>
                  <a:gd name="connsiteX64" fmla="*/ 554834 w 1309323"/>
                  <a:gd name="connsiteY64" fmla="*/ 1278716 h 1308967"/>
                  <a:gd name="connsiteX65" fmla="*/ 554834 w 1309323"/>
                  <a:gd name="connsiteY65" fmla="*/ 1234230 h 1308967"/>
                  <a:gd name="connsiteX66" fmla="*/ 585085 w 1309323"/>
                  <a:gd name="connsiteY66" fmla="*/ 1203979 h 1308967"/>
                  <a:gd name="connsiteX67" fmla="*/ 603591 w 1309323"/>
                  <a:gd name="connsiteY67" fmla="*/ 1203979 h 1308967"/>
                  <a:gd name="connsiteX68" fmla="*/ 603591 w 1309323"/>
                  <a:gd name="connsiteY68" fmla="*/ 1154077 h 1308967"/>
                  <a:gd name="connsiteX69" fmla="*/ 552496 w 1309323"/>
                  <a:gd name="connsiteY69" fmla="*/ 1148927 h 1308967"/>
                  <a:gd name="connsiteX70" fmla="*/ 349491 w 1309323"/>
                  <a:gd name="connsiteY70" fmla="*/ 1056575 h 1308967"/>
                  <a:gd name="connsiteX71" fmla="*/ 334235 w 1309323"/>
                  <a:gd name="connsiteY71" fmla="*/ 1043079 h 1308967"/>
                  <a:gd name="connsiteX72" fmla="*/ 298948 w 1309323"/>
                  <a:gd name="connsiteY72" fmla="*/ 1078350 h 1308967"/>
                  <a:gd name="connsiteX73" fmla="*/ 312116 w 1309323"/>
                  <a:gd name="connsiteY73" fmla="*/ 1091518 h 1308967"/>
                  <a:gd name="connsiteX74" fmla="*/ 312116 w 1309323"/>
                  <a:gd name="connsiteY74" fmla="*/ 1134580 h 1308967"/>
                  <a:gd name="connsiteX75" fmla="*/ 280797 w 1309323"/>
                  <a:gd name="connsiteY75" fmla="*/ 1165899 h 1308967"/>
                  <a:gd name="connsiteX76" fmla="*/ 237734 w 1309323"/>
                  <a:gd name="connsiteY76" fmla="*/ 1165899 h 1308967"/>
                  <a:gd name="connsiteX77" fmla="*/ 139864 w 1309323"/>
                  <a:gd name="connsiteY77" fmla="*/ 1068029 h 1308967"/>
                  <a:gd name="connsiteX78" fmla="*/ 139864 w 1309323"/>
                  <a:gd name="connsiteY78" fmla="*/ 1024966 h 1308967"/>
                  <a:gd name="connsiteX79" fmla="*/ 171183 w 1309323"/>
                  <a:gd name="connsiteY79" fmla="*/ 993648 h 1308967"/>
                  <a:gd name="connsiteX80" fmla="*/ 214246 w 1309323"/>
                  <a:gd name="connsiteY80" fmla="*/ 993648 h 1308967"/>
                  <a:gd name="connsiteX81" fmla="*/ 227414 w 1309323"/>
                  <a:gd name="connsiteY81" fmla="*/ 1006816 h 1308967"/>
                  <a:gd name="connsiteX82" fmla="*/ 263266 w 1309323"/>
                  <a:gd name="connsiteY82" fmla="*/ 970964 h 1308967"/>
                  <a:gd name="connsiteX83" fmla="*/ 246608 w 1309323"/>
                  <a:gd name="connsiteY83" fmla="*/ 951201 h 1308967"/>
                  <a:gd name="connsiteX84" fmla="*/ 159102 w 1309323"/>
                  <a:gd name="connsiteY84" fmla="*/ 745572 h 1308967"/>
                  <a:gd name="connsiteX85" fmla="*/ 155555 w 1309323"/>
                  <a:gd name="connsiteY85" fmla="*/ 705376 h 1308967"/>
                  <a:gd name="connsiteX86" fmla="*/ 104988 w 1309323"/>
                  <a:gd name="connsiteY86" fmla="*/ 705376 h 1308967"/>
                  <a:gd name="connsiteX87" fmla="*/ 104988 w 1309323"/>
                  <a:gd name="connsiteY87" fmla="*/ 723882 h 1308967"/>
                  <a:gd name="connsiteX88" fmla="*/ 74737 w 1309323"/>
                  <a:gd name="connsiteY88" fmla="*/ 754133 h 1308967"/>
                  <a:gd name="connsiteX89" fmla="*/ 30251 w 1309323"/>
                  <a:gd name="connsiteY89" fmla="*/ 754133 h 1308967"/>
                  <a:gd name="connsiteX90" fmla="*/ 0 w 1309323"/>
                  <a:gd name="connsiteY90" fmla="*/ 723882 h 1308967"/>
                  <a:gd name="connsiteX91" fmla="*/ 0 w 1309323"/>
                  <a:gd name="connsiteY91" fmla="*/ 585085 h 1308967"/>
                  <a:gd name="connsiteX92" fmla="*/ 30251 w 1309323"/>
                  <a:gd name="connsiteY92" fmla="*/ 554834 h 1308967"/>
                  <a:gd name="connsiteX93" fmla="*/ 74737 w 1309323"/>
                  <a:gd name="connsiteY93" fmla="*/ 554834 h 1308967"/>
                  <a:gd name="connsiteX94" fmla="*/ 104988 w 1309323"/>
                  <a:gd name="connsiteY94" fmla="*/ 585085 h 1308967"/>
                  <a:gd name="connsiteX95" fmla="*/ 104988 w 1309323"/>
                  <a:gd name="connsiteY95" fmla="*/ 603591 h 1308967"/>
                  <a:gd name="connsiteX96" fmla="*/ 155932 w 1309323"/>
                  <a:gd name="connsiteY96" fmla="*/ 603591 h 1308967"/>
                  <a:gd name="connsiteX97" fmla="*/ 159102 w 1309323"/>
                  <a:gd name="connsiteY97" fmla="*/ 567664 h 1308967"/>
                  <a:gd name="connsiteX98" fmla="*/ 246608 w 1309323"/>
                  <a:gd name="connsiteY98" fmla="*/ 362035 h 1308967"/>
                  <a:gd name="connsiteX99" fmla="*/ 265707 w 1309323"/>
                  <a:gd name="connsiteY99" fmla="*/ 339377 h 1308967"/>
                  <a:gd name="connsiteX100" fmla="*/ 227414 w 1309323"/>
                  <a:gd name="connsiteY100" fmla="*/ 301084 h 1308967"/>
                  <a:gd name="connsiteX101" fmla="*/ 214246 w 1309323"/>
                  <a:gd name="connsiteY101" fmla="*/ 314252 h 1308967"/>
                  <a:gd name="connsiteX102" fmla="*/ 171183 w 1309323"/>
                  <a:gd name="connsiteY102" fmla="*/ 314252 h 1308967"/>
                  <a:gd name="connsiteX103" fmla="*/ 139864 w 1309323"/>
                  <a:gd name="connsiteY103" fmla="*/ 282933 h 1308967"/>
                  <a:gd name="connsiteX104" fmla="*/ 139864 w 1309323"/>
                  <a:gd name="connsiteY104" fmla="*/ 239870 h 1308967"/>
                  <a:gd name="connsiteX105" fmla="*/ 238090 w 1309323"/>
                  <a:gd name="connsiteY105" fmla="*/ 142000 h 1308967"/>
                  <a:gd name="connsiteX106" fmla="*/ 281153 w 1309323"/>
                  <a:gd name="connsiteY106" fmla="*/ 142000 h 1308967"/>
                  <a:gd name="connsiteX107" fmla="*/ 312471 w 1309323"/>
                  <a:gd name="connsiteY107" fmla="*/ 173319 h 1308967"/>
                  <a:gd name="connsiteX108" fmla="*/ 312471 w 1309323"/>
                  <a:gd name="connsiteY108" fmla="*/ 216382 h 1308967"/>
                  <a:gd name="connsiteX109" fmla="*/ 299303 w 1309323"/>
                  <a:gd name="connsiteY109" fmla="*/ 229550 h 1308967"/>
                  <a:gd name="connsiteX110" fmla="*/ 337246 w 1309323"/>
                  <a:gd name="connsiteY110" fmla="*/ 267493 h 1308967"/>
                  <a:gd name="connsiteX111" fmla="*/ 349491 w 1309323"/>
                  <a:gd name="connsiteY111" fmla="*/ 256662 h 1308967"/>
                  <a:gd name="connsiteX112" fmla="*/ 552496 w 1309323"/>
                  <a:gd name="connsiteY112" fmla="*/ 164309 h 1308967"/>
                  <a:gd name="connsiteX113" fmla="*/ 603591 w 1309323"/>
                  <a:gd name="connsiteY113" fmla="*/ 159159 h 1308967"/>
                  <a:gd name="connsiteX114" fmla="*/ 603591 w 1309323"/>
                  <a:gd name="connsiteY114" fmla="*/ 104988 h 1308967"/>
                  <a:gd name="connsiteX115" fmla="*/ 585085 w 1309323"/>
                  <a:gd name="connsiteY115" fmla="*/ 104988 h 1308967"/>
                  <a:gd name="connsiteX116" fmla="*/ 554834 w 1309323"/>
                  <a:gd name="connsiteY116" fmla="*/ 74737 h 1308967"/>
                  <a:gd name="connsiteX117" fmla="*/ 554834 w 1309323"/>
                  <a:gd name="connsiteY117" fmla="*/ 30251 h 1308967"/>
                  <a:gd name="connsiteX118" fmla="*/ 585085 w 1309323"/>
                  <a:gd name="connsiteY118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1309323" h="1308967"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CFFBE2E9-FF8F-49A5-8B5D-F4A6932492E7}"/>
                  </a:ext>
                </a:extLst>
              </p:cNvPr>
              <p:cNvSpPr/>
              <p:nvPr/>
            </p:nvSpPr>
            <p:spPr>
              <a:xfrm>
                <a:off x="8019778" y="831538"/>
                <a:ext cx="640604" cy="575476"/>
              </a:xfrm>
              <a:custGeom>
                <a:avLst/>
                <a:gdLst>
                  <a:gd name="connsiteX0" fmla="*/ 442373 w 640604"/>
                  <a:gd name="connsiteY0" fmla="*/ 428849 h 575476"/>
                  <a:gd name="connsiteX1" fmla="*/ 515686 w 640604"/>
                  <a:gd name="connsiteY1" fmla="*/ 502163 h 575476"/>
                  <a:gd name="connsiteX2" fmla="*/ 442373 w 640604"/>
                  <a:gd name="connsiteY2" fmla="*/ 575476 h 575476"/>
                  <a:gd name="connsiteX3" fmla="*/ 369059 w 640604"/>
                  <a:gd name="connsiteY3" fmla="*/ 502163 h 575476"/>
                  <a:gd name="connsiteX4" fmla="*/ 442373 w 640604"/>
                  <a:gd name="connsiteY4" fmla="*/ 428849 h 575476"/>
                  <a:gd name="connsiteX5" fmla="*/ 194673 w 640604"/>
                  <a:gd name="connsiteY5" fmla="*/ 428849 h 575476"/>
                  <a:gd name="connsiteX6" fmla="*/ 267986 w 640604"/>
                  <a:gd name="connsiteY6" fmla="*/ 502163 h 575476"/>
                  <a:gd name="connsiteX7" fmla="*/ 194673 w 640604"/>
                  <a:gd name="connsiteY7" fmla="*/ 575476 h 575476"/>
                  <a:gd name="connsiteX8" fmla="*/ 121359 w 640604"/>
                  <a:gd name="connsiteY8" fmla="*/ 502163 h 575476"/>
                  <a:gd name="connsiteX9" fmla="*/ 194673 w 640604"/>
                  <a:gd name="connsiteY9" fmla="*/ 428849 h 575476"/>
                  <a:gd name="connsiteX10" fmla="*/ 73314 w 640604"/>
                  <a:gd name="connsiteY10" fmla="*/ 218161 h 575476"/>
                  <a:gd name="connsiteX11" fmla="*/ 146627 w 640604"/>
                  <a:gd name="connsiteY11" fmla="*/ 291475 h 575476"/>
                  <a:gd name="connsiteX12" fmla="*/ 73314 w 640604"/>
                  <a:gd name="connsiteY12" fmla="*/ 364788 h 575476"/>
                  <a:gd name="connsiteX13" fmla="*/ 0 w 640604"/>
                  <a:gd name="connsiteY13" fmla="*/ 291475 h 575476"/>
                  <a:gd name="connsiteX14" fmla="*/ 73314 w 640604"/>
                  <a:gd name="connsiteY14" fmla="*/ 218161 h 575476"/>
                  <a:gd name="connsiteX15" fmla="*/ 567291 w 640604"/>
                  <a:gd name="connsiteY15" fmla="*/ 215670 h 575476"/>
                  <a:gd name="connsiteX16" fmla="*/ 640604 w 640604"/>
                  <a:gd name="connsiteY16" fmla="*/ 288984 h 575476"/>
                  <a:gd name="connsiteX17" fmla="*/ 567291 w 640604"/>
                  <a:gd name="connsiteY17" fmla="*/ 362297 h 575476"/>
                  <a:gd name="connsiteX18" fmla="*/ 493977 w 640604"/>
                  <a:gd name="connsiteY18" fmla="*/ 288984 h 575476"/>
                  <a:gd name="connsiteX19" fmla="*/ 567291 w 640604"/>
                  <a:gd name="connsiteY19" fmla="*/ 215670 h 575476"/>
                  <a:gd name="connsiteX20" fmla="*/ 321370 w 640604"/>
                  <a:gd name="connsiteY20" fmla="*/ 211399 h 575476"/>
                  <a:gd name="connsiteX21" fmla="*/ 394683 w 640604"/>
                  <a:gd name="connsiteY21" fmla="*/ 284713 h 575476"/>
                  <a:gd name="connsiteX22" fmla="*/ 321370 w 640604"/>
                  <a:gd name="connsiteY22" fmla="*/ 358026 h 575476"/>
                  <a:gd name="connsiteX23" fmla="*/ 248056 w 640604"/>
                  <a:gd name="connsiteY23" fmla="*/ 284713 h 575476"/>
                  <a:gd name="connsiteX24" fmla="*/ 321370 w 640604"/>
                  <a:gd name="connsiteY24" fmla="*/ 211399 h 575476"/>
                  <a:gd name="connsiteX25" fmla="*/ 194673 w 640604"/>
                  <a:gd name="connsiteY25" fmla="*/ 356 h 575476"/>
                  <a:gd name="connsiteX26" fmla="*/ 267986 w 640604"/>
                  <a:gd name="connsiteY26" fmla="*/ 73670 h 575476"/>
                  <a:gd name="connsiteX27" fmla="*/ 194673 w 640604"/>
                  <a:gd name="connsiteY27" fmla="*/ 146983 h 575476"/>
                  <a:gd name="connsiteX28" fmla="*/ 121359 w 640604"/>
                  <a:gd name="connsiteY28" fmla="*/ 73670 h 575476"/>
                  <a:gd name="connsiteX29" fmla="*/ 194673 w 640604"/>
                  <a:gd name="connsiteY29" fmla="*/ 356 h 575476"/>
                  <a:gd name="connsiteX30" fmla="*/ 442373 w 640604"/>
                  <a:gd name="connsiteY30" fmla="*/ 0 h 575476"/>
                  <a:gd name="connsiteX31" fmla="*/ 515686 w 640604"/>
                  <a:gd name="connsiteY31" fmla="*/ 73314 h 575476"/>
                  <a:gd name="connsiteX32" fmla="*/ 442373 w 640604"/>
                  <a:gd name="connsiteY32" fmla="*/ 146627 h 575476"/>
                  <a:gd name="connsiteX33" fmla="*/ 369059 w 640604"/>
                  <a:gd name="connsiteY33" fmla="*/ 73314 h 575476"/>
                  <a:gd name="connsiteX34" fmla="*/ 442373 w 640604"/>
                  <a:gd name="connsiteY34" fmla="*/ 0 h 575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40604" h="575476">
                    <a:moveTo>
                      <a:pt x="442373" y="428849"/>
                    </a:moveTo>
                    <a:cubicBezTo>
                      <a:pt x="482862" y="428849"/>
                      <a:pt x="515686" y="461673"/>
                      <a:pt x="515686" y="502163"/>
                    </a:cubicBezTo>
                    <a:cubicBezTo>
                      <a:pt x="515686" y="542652"/>
                      <a:pt x="482863" y="575476"/>
                      <a:pt x="442373" y="575476"/>
                    </a:cubicBezTo>
                    <a:cubicBezTo>
                      <a:pt x="401883" y="575476"/>
                      <a:pt x="369059" y="542653"/>
                      <a:pt x="369059" y="502163"/>
                    </a:cubicBezTo>
                    <a:cubicBezTo>
                      <a:pt x="369059" y="461673"/>
                      <a:pt x="401883" y="428849"/>
                      <a:pt x="442373" y="428849"/>
                    </a:cubicBezTo>
                    <a:close/>
                    <a:moveTo>
                      <a:pt x="194673" y="428849"/>
                    </a:moveTo>
                    <a:cubicBezTo>
                      <a:pt x="235162" y="428849"/>
                      <a:pt x="267986" y="461673"/>
                      <a:pt x="267986" y="502163"/>
                    </a:cubicBezTo>
                    <a:cubicBezTo>
                      <a:pt x="267986" y="542652"/>
                      <a:pt x="235163" y="575476"/>
                      <a:pt x="194673" y="575476"/>
                    </a:cubicBezTo>
                    <a:cubicBezTo>
                      <a:pt x="154183" y="575476"/>
                      <a:pt x="121359" y="542653"/>
                      <a:pt x="121359" y="502163"/>
                    </a:cubicBezTo>
                    <a:cubicBezTo>
                      <a:pt x="121359" y="461673"/>
                      <a:pt x="154183" y="428849"/>
                      <a:pt x="194673" y="428849"/>
                    </a:cubicBezTo>
                    <a:close/>
                    <a:moveTo>
                      <a:pt x="73314" y="218161"/>
                    </a:moveTo>
                    <a:cubicBezTo>
                      <a:pt x="113804" y="218161"/>
                      <a:pt x="146627" y="250985"/>
                      <a:pt x="146627" y="291475"/>
                    </a:cubicBezTo>
                    <a:cubicBezTo>
                      <a:pt x="146627" y="331964"/>
                      <a:pt x="113804" y="364788"/>
                      <a:pt x="73314" y="364788"/>
                    </a:cubicBezTo>
                    <a:cubicBezTo>
                      <a:pt x="32824" y="364788"/>
                      <a:pt x="0" y="331965"/>
                      <a:pt x="0" y="291475"/>
                    </a:cubicBezTo>
                    <a:cubicBezTo>
                      <a:pt x="0" y="250985"/>
                      <a:pt x="32824" y="218161"/>
                      <a:pt x="73314" y="218161"/>
                    </a:cubicBezTo>
                    <a:close/>
                    <a:moveTo>
                      <a:pt x="567291" y="215670"/>
                    </a:moveTo>
                    <a:cubicBezTo>
                      <a:pt x="607781" y="215670"/>
                      <a:pt x="640604" y="248494"/>
                      <a:pt x="640604" y="288984"/>
                    </a:cubicBezTo>
                    <a:cubicBezTo>
                      <a:pt x="640604" y="329473"/>
                      <a:pt x="607781" y="362297"/>
                      <a:pt x="567291" y="362297"/>
                    </a:cubicBezTo>
                    <a:cubicBezTo>
                      <a:pt x="526801" y="362297"/>
                      <a:pt x="493977" y="329474"/>
                      <a:pt x="493977" y="288984"/>
                    </a:cubicBezTo>
                    <a:cubicBezTo>
                      <a:pt x="493977" y="248494"/>
                      <a:pt x="526801" y="215670"/>
                      <a:pt x="567291" y="215670"/>
                    </a:cubicBezTo>
                    <a:close/>
                    <a:moveTo>
                      <a:pt x="321370" y="211399"/>
                    </a:moveTo>
                    <a:cubicBezTo>
                      <a:pt x="361859" y="211399"/>
                      <a:pt x="394683" y="244223"/>
                      <a:pt x="394683" y="284713"/>
                    </a:cubicBezTo>
                    <a:cubicBezTo>
                      <a:pt x="394683" y="325203"/>
                      <a:pt x="361860" y="358026"/>
                      <a:pt x="321370" y="358026"/>
                    </a:cubicBezTo>
                    <a:cubicBezTo>
                      <a:pt x="280880" y="358026"/>
                      <a:pt x="248056" y="325203"/>
                      <a:pt x="248056" y="284713"/>
                    </a:cubicBezTo>
                    <a:cubicBezTo>
                      <a:pt x="248056" y="244223"/>
                      <a:pt x="280880" y="211399"/>
                      <a:pt x="321370" y="211399"/>
                    </a:cubicBezTo>
                    <a:close/>
                    <a:moveTo>
                      <a:pt x="194673" y="356"/>
                    </a:moveTo>
                    <a:cubicBezTo>
                      <a:pt x="235162" y="356"/>
                      <a:pt x="267986" y="33180"/>
                      <a:pt x="267986" y="73670"/>
                    </a:cubicBezTo>
                    <a:cubicBezTo>
                      <a:pt x="267986" y="114159"/>
                      <a:pt x="235163" y="146983"/>
                      <a:pt x="194673" y="146983"/>
                    </a:cubicBezTo>
                    <a:cubicBezTo>
                      <a:pt x="154183" y="146983"/>
                      <a:pt x="121359" y="114160"/>
                      <a:pt x="121359" y="73670"/>
                    </a:cubicBezTo>
                    <a:cubicBezTo>
                      <a:pt x="121359" y="33180"/>
                      <a:pt x="154183" y="356"/>
                      <a:pt x="194673" y="356"/>
                    </a:cubicBezTo>
                    <a:close/>
                    <a:moveTo>
                      <a:pt x="442373" y="0"/>
                    </a:moveTo>
                    <a:cubicBezTo>
                      <a:pt x="482862" y="0"/>
                      <a:pt x="515686" y="32824"/>
                      <a:pt x="515686" y="73314"/>
                    </a:cubicBezTo>
                    <a:cubicBezTo>
                      <a:pt x="515686" y="113804"/>
                      <a:pt x="482863" y="146627"/>
                      <a:pt x="442373" y="146627"/>
                    </a:cubicBezTo>
                    <a:cubicBezTo>
                      <a:pt x="401883" y="146627"/>
                      <a:pt x="369059" y="113804"/>
                      <a:pt x="369059" y="73314"/>
                    </a:cubicBezTo>
                    <a:cubicBezTo>
                      <a:pt x="369059" y="32824"/>
                      <a:pt x="401883" y="0"/>
                      <a:pt x="442373" y="0"/>
                    </a:cubicBezTo>
                    <a:close/>
                  </a:path>
                </a:pathLst>
              </a:custGeom>
              <a:grpFill/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6" name="TextBox 125">
            <a:extLst>
              <a:ext uri="{FF2B5EF4-FFF2-40B4-BE49-F238E27FC236}">
                <a16:creationId xmlns:a16="http://schemas.microsoft.com/office/drawing/2014/main" id="{D8D60B13-71BE-403F-904C-35E13E04DEBC}"/>
              </a:ext>
            </a:extLst>
          </p:cNvPr>
          <p:cNvSpPr txBox="1"/>
          <p:nvPr/>
        </p:nvSpPr>
        <p:spPr>
          <a:xfrm>
            <a:off x="6707453" y="614732"/>
            <a:ext cx="4674280" cy="1937133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>
              <a:lnSpc>
                <a:spcPts val="4900"/>
              </a:lnSpc>
            </a:pP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2019-2020</a:t>
            </a:r>
          </a:p>
          <a:p>
            <a:pPr algn="r">
              <a:lnSpc>
                <a:spcPts val="4900"/>
              </a:lnSpc>
            </a:pPr>
            <a:r>
              <a:rPr lang="en-US" altLang="ko-KR" sz="40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COVID-19</a:t>
            </a:r>
          </a:p>
          <a:p>
            <a:pPr algn="r">
              <a:lnSpc>
                <a:spcPts val="4900"/>
              </a:lnSpc>
            </a:pPr>
            <a:r>
              <a:rPr lang="en-US" sz="3600" dirty="0">
                <a:latin typeface="+mj-lt"/>
              </a:rPr>
              <a:t>Virus Source Cases</a:t>
            </a:r>
            <a:endParaRPr lang="en-US" sz="3600" b="1" dirty="0">
              <a:latin typeface="+mj-lt"/>
            </a:endParaRPr>
          </a:p>
        </p:txBody>
      </p: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4366FD22-D17D-49AF-B7FC-467B34BA3EA9}"/>
              </a:ext>
            </a:extLst>
          </p:cNvPr>
          <p:cNvCxnSpPr>
            <a:cxnSpLocks/>
          </p:cNvCxnSpPr>
          <p:nvPr/>
        </p:nvCxnSpPr>
        <p:spPr>
          <a:xfrm flipV="1">
            <a:off x="7037796" y="2767587"/>
            <a:ext cx="4343936" cy="3301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44A49DAA-B274-4009-8A03-68D9F5EC3767}"/>
              </a:ext>
            </a:extLst>
          </p:cNvPr>
          <p:cNvGrpSpPr/>
          <p:nvPr/>
        </p:nvGrpSpPr>
        <p:grpSpPr>
          <a:xfrm>
            <a:off x="6950671" y="2991352"/>
            <a:ext cx="4431062" cy="3253295"/>
            <a:chOff x="653473" y="4416753"/>
            <a:chExt cx="4431062" cy="3253295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7B17AB93-BBF4-41C2-BACE-2DB4BE3C8435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cs typeface="Arial" pitchFamily="34" charset="0"/>
                </a:rPr>
                <a:t>Power PowerPoint Presentation 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130" name="직사각형 1">
              <a:extLst>
                <a:ext uri="{FF2B5EF4-FFF2-40B4-BE49-F238E27FC236}">
                  <a16:creationId xmlns:a16="http://schemas.microsoft.com/office/drawing/2014/main" id="{D845A8DC-8694-4FFC-8894-01C0A01F58E2}"/>
                </a:ext>
              </a:extLst>
            </p:cNvPr>
            <p:cNvSpPr/>
            <p:nvPr/>
          </p:nvSpPr>
          <p:spPr>
            <a:xfrm>
              <a:off x="653473" y="4807726"/>
              <a:ext cx="4431061" cy="28623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/>
                <a:t>2019.12.00 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2019.12.00Text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2020.01.00Text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pPr algn="r"/>
              <a:endParaRPr lang="en-US" altLang="ko-KR" sz="1200" dirty="0"/>
            </a:p>
            <a:p>
              <a:pPr algn="r"/>
              <a:r>
                <a:rPr lang="en-US" altLang="ko-KR" sz="1200" dirty="0"/>
                <a:t>2020.02.00Text here</a:t>
              </a:r>
            </a:p>
            <a:p>
              <a:pPr algn="r"/>
              <a:r>
                <a:rPr lang="en-US" altLang="ko-KR" sz="1200" dirty="0"/>
                <a:t>Example Text : Get a modern PowerPoint  Presentation that is beautifully designed.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" name="Rounded Rectangle 8">
            <a:extLst>
              <a:ext uri="{FF2B5EF4-FFF2-40B4-BE49-F238E27FC236}">
                <a16:creationId xmlns:a16="http://schemas.microsoft.com/office/drawing/2014/main" id="{3D0D8A63-D5F1-4D8F-A652-8082577D5978}"/>
              </a:ext>
            </a:extLst>
          </p:cNvPr>
          <p:cNvSpPr/>
          <p:nvPr/>
        </p:nvSpPr>
        <p:spPr>
          <a:xfrm>
            <a:off x="3866945" y="4313500"/>
            <a:ext cx="592302" cy="446918"/>
          </a:xfrm>
          <a:custGeom>
            <a:avLst/>
            <a:gdLst/>
            <a:ahLst/>
            <a:cxnLst/>
            <a:rect l="l" t="t" r="r" b="b"/>
            <a:pathLst>
              <a:path w="3960440" h="2988329">
                <a:moveTo>
                  <a:pt x="1906134" y="1614050"/>
                </a:moveTo>
                <a:cubicBezTo>
                  <a:pt x="1848735" y="1614050"/>
                  <a:pt x="1802205" y="1659775"/>
                  <a:pt x="1802205" y="1716180"/>
                </a:cubicBezTo>
                <a:lnTo>
                  <a:pt x="1802205" y="1952130"/>
                </a:lnTo>
                <a:lnTo>
                  <a:pt x="1562097" y="1952130"/>
                </a:lnTo>
                <a:cubicBezTo>
                  <a:pt x="1504698" y="1952130"/>
                  <a:pt x="1458167" y="1997855"/>
                  <a:pt x="1458167" y="2054260"/>
                </a:cubicBezTo>
                <a:lnTo>
                  <a:pt x="1458167" y="2188080"/>
                </a:lnTo>
                <a:cubicBezTo>
                  <a:pt x="1458167" y="2244485"/>
                  <a:pt x="1504698" y="2290210"/>
                  <a:pt x="1562097" y="2290210"/>
                </a:cubicBezTo>
                <a:lnTo>
                  <a:pt x="1802205" y="2290210"/>
                </a:lnTo>
                <a:lnTo>
                  <a:pt x="1802205" y="2526160"/>
                </a:lnTo>
                <a:cubicBezTo>
                  <a:pt x="1802205" y="2582565"/>
                  <a:pt x="1848735" y="2628290"/>
                  <a:pt x="1906134" y="2628290"/>
                </a:cubicBezTo>
                <a:lnTo>
                  <a:pt x="2042312" y="2628290"/>
                </a:lnTo>
                <a:cubicBezTo>
                  <a:pt x="2099711" y="2628290"/>
                  <a:pt x="2146242" y="2582565"/>
                  <a:pt x="2146242" y="2526160"/>
                </a:cubicBezTo>
                <a:lnTo>
                  <a:pt x="2146242" y="2290210"/>
                </a:lnTo>
                <a:lnTo>
                  <a:pt x="2386349" y="2290210"/>
                </a:lnTo>
                <a:cubicBezTo>
                  <a:pt x="2443749" y="2290210"/>
                  <a:pt x="2490279" y="2244485"/>
                  <a:pt x="2490279" y="2188080"/>
                </a:cubicBezTo>
                <a:lnTo>
                  <a:pt x="2490279" y="2054260"/>
                </a:lnTo>
                <a:cubicBezTo>
                  <a:pt x="2490279" y="1997855"/>
                  <a:pt x="2443749" y="1952130"/>
                  <a:pt x="2386349" y="1952130"/>
                </a:cubicBezTo>
                <a:lnTo>
                  <a:pt x="2146242" y="1952130"/>
                </a:lnTo>
                <a:lnTo>
                  <a:pt x="2146242" y="1716180"/>
                </a:lnTo>
                <a:cubicBezTo>
                  <a:pt x="2146242" y="1659775"/>
                  <a:pt x="2099711" y="1614050"/>
                  <a:pt x="2042312" y="1614050"/>
                </a:cubicBezTo>
                <a:close/>
                <a:moveTo>
                  <a:pt x="0" y="1368149"/>
                </a:moveTo>
                <a:lnTo>
                  <a:pt x="3960440" y="1368149"/>
                </a:lnTo>
                <a:lnTo>
                  <a:pt x="3960440" y="2489988"/>
                </a:lnTo>
                <a:cubicBezTo>
                  <a:pt x="3960440" y="2765214"/>
                  <a:pt x="3737325" y="2988329"/>
                  <a:pt x="3462099" y="2988329"/>
                </a:cubicBezTo>
                <a:lnTo>
                  <a:pt x="498341" y="2988329"/>
                </a:lnTo>
                <a:cubicBezTo>
                  <a:pt x="223115" y="2988329"/>
                  <a:pt x="0" y="2765214"/>
                  <a:pt x="0" y="2489988"/>
                </a:cubicBezTo>
                <a:close/>
                <a:moveTo>
                  <a:pt x="1399199" y="277487"/>
                </a:moveTo>
                <a:cubicBezTo>
                  <a:pt x="1340514" y="277487"/>
                  <a:pt x="1292941" y="325060"/>
                  <a:pt x="1292941" y="383745"/>
                </a:cubicBezTo>
                <a:lnTo>
                  <a:pt x="1292941" y="684073"/>
                </a:lnTo>
                <a:lnTo>
                  <a:pt x="2667496" y="684073"/>
                </a:lnTo>
                <a:lnTo>
                  <a:pt x="2667496" y="383745"/>
                </a:lnTo>
                <a:cubicBezTo>
                  <a:pt x="2667496" y="325060"/>
                  <a:pt x="2619923" y="277487"/>
                  <a:pt x="2561238" y="277487"/>
                </a:cubicBezTo>
                <a:close/>
                <a:moveTo>
                  <a:pt x="1139543" y="0"/>
                </a:moveTo>
                <a:lnTo>
                  <a:pt x="2820896" y="0"/>
                </a:lnTo>
                <a:cubicBezTo>
                  <a:pt x="2920320" y="0"/>
                  <a:pt x="3000919" y="80599"/>
                  <a:pt x="3000919" y="180023"/>
                </a:cubicBezTo>
                <a:lnTo>
                  <a:pt x="3000919" y="684073"/>
                </a:lnTo>
                <a:lnTo>
                  <a:pt x="3462099" y="684073"/>
                </a:lnTo>
                <a:cubicBezTo>
                  <a:pt x="3727111" y="684073"/>
                  <a:pt x="3943808" y="890935"/>
                  <a:pt x="3957387" y="1152125"/>
                </a:cubicBezTo>
                <a:lnTo>
                  <a:pt x="3053" y="1152125"/>
                </a:lnTo>
                <a:cubicBezTo>
                  <a:pt x="16632" y="890935"/>
                  <a:pt x="233329" y="684073"/>
                  <a:pt x="498341" y="684073"/>
                </a:cubicBezTo>
                <a:lnTo>
                  <a:pt x="959520" y="684073"/>
                </a:lnTo>
                <a:lnTo>
                  <a:pt x="959520" y="180023"/>
                </a:lnTo>
                <a:cubicBezTo>
                  <a:pt x="959520" y="80599"/>
                  <a:pt x="1040119" y="0"/>
                  <a:pt x="11395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cs typeface="Arial" pitchFamily="34" charset="0"/>
            </a:endParaRPr>
          </a:p>
        </p:txBody>
      </p:sp>
      <p:sp>
        <p:nvSpPr>
          <p:cNvPr id="9" name="Oval 19">
            <a:extLst>
              <a:ext uri="{FF2B5EF4-FFF2-40B4-BE49-F238E27FC236}">
                <a16:creationId xmlns:a16="http://schemas.microsoft.com/office/drawing/2014/main" id="{0660D848-319C-4804-890C-5DF5A2DACDF6}"/>
              </a:ext>
            </a:extLst>
          </p:cNvPr>
          <p:cNvSpPr/>
          <p:nvPr/>
        </p:nvSpPr>
        <p:spPr>
          <a:xfrm rot="7840081">
            <a:off x="8288344" y="3932847"/>
            <a:ext cx="593354" cy="506148"/>
          </a:xfrm>
          <a:custGeom>
            <a:avLst/>
            <a:gdLst/>
            <a:ahLst/>
            <a:cxnLst/>
            <a:rect l="l" t="t" r="r" b="b"/>
            <a:pathLst>
              <a:path w="4290840" h="3660228">
                <a:moveTo>
                  <a:pt x="2325835" y="1430901"/>
                </a:moveTo>
                <a:cubicBezTo>
                  <a:pt x="2336670" y="1441414"/>
                  <a:pt x="2351639" y="1447919"/>
                  <a:pt x="2368172" y="1447919"/>
                </a:cubicBezTo>
                <a:cubicBezTo>
                  <a:pt x="2401241" y="1447919"/>
                  <a:pt x="2428048" y="1421905"/>
                  <a:pt x="2428048" y="1389815"/>
                </a:cubicBezTo>
                <a:lnTo>
                  <a:pt x="2428048" y="290423"/>
                </a:lnTo>
                <a:cubicBezTo>
                  <a:pt x="2428048" y="258334"/>
                  <a:pt x="2401241" y="232319"/>
                  <a:pt x="2368173" y="232320"/>
                </a:cubicBezTo>
                <a:cubicBezTo>
                  <a:pt x="2335105" y="232319"/>
                  <a:pt x="2308298" y="258334"/>
                  <a:pt x="2308298" y="290424"/>
                </a:cubicBezTo>
                <a:lnTo>
                  <a:pt x="2308298" y="1389814"/>
                </a:lnTo>
                <a:cubicBezTo>
                  <a:pt x="2308297" y="1405860"/>
                  <a:pt x="2314999" y="1420385"/>
                  <a:pt x="2325835" y="1430901"/>
                </a:cubicBezTo>
                <a:close/>
                <a:moveTo>
                  <a:pt x="1712446" y="1346642"/>
                </a:moveTo>
                <a:cubicBezTo>
                  <a:pt x="1591450" y="1204364"/>
                  <a:pt x="1518764" y="1021961"/>
                  <a:pt x="1518764" y="823084"/>
                </a:cubicBezTo>
                <a:cubicBezTo>
                  <a:pt x="1518764" y="368507"/>
                  <a:pt x="1898505" y="1"/>
                  <a:pt x="2366939" y="0"/>
                </a:cubicBezTo>
                <a:cubicBezTo>
                  <a:pt x="2835373" y="1"/>
                  <a:pt x="3215115" y="368508"/>
                  <a:pt x="3215114" y="823084"/>
                </a:cubicBezTo>
                <a:cubicBezTo>
                  <a:pt x="3215114" y="1277660"/>
                  <a:pt x="2835373" y="1646168"/>
                  <a:pt x="2366939" y="1646167"/>
                </a:cubicBezTo>
                <a:cubicBezTo>
                  <a:pt x="2132723" y="1646167"/>
                  <a:pt x="1920679" y="1554040"/>
                  <a:pt x="1767189" y="1405093"/>
                </a:cubicBezTo>
                <a:cubicBezTo>
                  <a:pt x="1748003" y="1386474"/>
                  <a:pt x="1729732" y="1366968"/>
                  <a:pt x="1712446" y="1346642"/>
                </a:cubicBezTo>
                <a:close/>
                <a:moveTo>
                  <a:pt x="2442785" y="3276067"/>
                </a:moveTo>
                <a:cubicBezTo>
                  <a:pt x="2452539" y="3288725"/>
                  <a:pt x="2467121" y="3297661"/>
                  <a:pt x="2484220" y="3299876"/>
                </a:cubicBezTo>
                <a:lnTo>
                  <a:pt x="3567493" y="3440235"/>
                </a:lnTo>
                <a:cubicBezTo>
                  <a:pt x="3601691" y="3444665"/>
                  <a:pt x="3633005" y="3420535"/>
                  <a:pt x="3637436" y="3386337"/>
                </a:cubicBezTo>
                <a:lnTo>
                  <a:pt x="3638507" y="3378082"/>
                </a:lnTo>
                <a:cubicBezTo>
                  <a:pt x="3642938" y="3343884"/>
                  <a:pt x="3618808" y="3312570"/>
                  <a:pt x="3584610" y="3308139"/>
                </a:cubicBezTo>
                <a:cubicBezTo>
                  <a:pt x="3223518" y="3261353"/>
                  <a:pt x="2862428" y="3214566"/>
                  <a:pt x="2501336" y="3167780"/>
                </a:cubicBezTo>
                <a:cubicBezTo>
                  <a:pt x="2467138" y="3163349"/>
                  <a:pt x="2435824" y="3187479"/>
                  <a:pt x="2431392" y="3221677"/>
                </a:cubicBezTo>
                <a:lnTo>
                  <a:pt x="2430323" y="3229933"/>
                </a:lnTo>
                <a:cubicBezTo>
                  <a:pt x="2428107" y="3247032"/>
                  <a:pt x="2433032" y="3263410"/>
                  <a:pt x="2442785" y="3276067"/>
                </a:cubicBezTo>
                <a:close/>
                <a:moveTo>
                  <a:pt x="2077965" y="3502921"/>
                </a:moveTo>
                <a:cubicBezTo>
                  <a:pt x="2211151" y="3366898"/>
                  <a:pt x="2317658" y="3113548"/>
                  <a:pt x="2352262" y="2815726"/>
                </a:cubicBezTo>
                <a:cubicBezTo>
                  <a:pt x="2386865" y="2517903"/>
                  <a:pt x="2341165" y="2247898"/>
                  <a:pt x="2242534" y="2086510"/>
                </a:cubicBezTo>
                <a:lnTo>
                  <a:pt x="3638641" y="2239266"/>
                </a:lnTo>
                <a:cubicBezTo>
                  <a:pt x="4041695" y="2283368"/>
                  <a:pt x="4331596" y="2636192"/>
                  <a:pt x="4286150" y="3027324"/>
                </a:cubicBezTo>
                <a:cubicBezTo>
                  <a:pt x="4240705" y="3418455"/>
                  <a:pt x="3877125" y="3699778"/>
                  <a:pt x="3474071" y="3655676"/>
                </a:cubicBezTo>
                <a:close/>
                <a:moveTo>
                  <a:pt x="554154" y="3094005"/>
                </a:moveTo>
                <a:cubicBezTo>
                  <a:pt x="563899" y="3106651"/>
                  <a:pt x="578469" y="3115580"/>
                  <a:pt x="595552" y="3117793"/>
                </a:cubicBezTo>
                <a:lnTo>
                  <a:pt x="1844342" y="3279597"/>
                </a:lnTo>
                <a:cubicBezTo>
                  <a:pt x="1878509" y="3284024"/>
                  <a:pt x="1909796" y="3259914"/>
                  <a:pt x="1914223" y="3225747"/>
                </a:cubicBezTo>
                <a:lnTo>
                  <a:pt x="1915292" y="3217498"/>
                </a:lnTo>
                <a:cubicBezTo>
                  <a:pt x="1919719" y="3183330"/>
                  <a:pt x="1895610" y="3152043"/>
                  <a:pt x="1861442" y="3147616"/>
                </a:cubicBezTo>
                <a:lnTo>
                  <a:pt x="612653" y="2985812"/>
                </a:lnTo>
                <a:cubicBezTo>
                  <a:pt x="578485" y="2981385"/>
                  <a:pt x="547198" y="3005495"/>
                  <a:pt x="542771" y="3039662"/>
                </a:cubicBezTo>
                <a:lnTo>
                  <a:pt x="541702" y="3047911"/>
                </a:lnTo>
                <a:cubicBezTo>
                  <a:pt x="539489" y="3064995"/>
                  <a:pt x="544409" y="3081359"/>
                  <a:pt x="554154" y="3094005"/>
                </a:cubicBezTo>
                <a:close/>
                <a:moveTo>
                  <a:pt x="160256" y="3083028"/>
                </a:moveTo>
                <a:cubicBezTo>
                  <a:pt x="43080" y="2940417"/>
                  <a:pt x="-18033" y="2754428"/>
                  <a:pt x="4690" y="2558864"/>
                </a:cubicBezTo>
                <a:cubicBezTo>
                  <a:pt x="50134" y="2167732"/>
                  <a:pt x="413715" y="1886409"/>
                  <a:pt x="816769" y="1930509"/>
                </a:cubicBezTo>
                <a:lnTo>
                  <a:pt x="2159669" y="2077444"/>
                </a:lnTo>
                <a:cubicBezTo>
                  <a:pt x="2252567" y="2248534"/>
                  <a:pt x="2291731" y="2517583"/>
                  <a:pt x="2258286" y="2805444"/>
                </a:cubicBezTo>
                <a:cubicBezTo>
                  <a:pt x="2224840" y="3093304"/>
                  <a:pt x="2124922" y="3347135"/>
                  <a:pt x="1995098" y="3493855"/>
                </a:cubicBezTo>
                <a:lnTo>
                  <a:pt x="652198" y="3346920"/>
                </a:lnTo>
                <a:cubicBezTo>
                  <a:pt x="450671" y="3324868"/>
                  <a:pt x="277431" y="3225638"/>
                  <a:pt x="160256" y="308302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>
              <a:cs typeface="Arial" pitchFamily="34" charset="0"/>
            </a:endParaRPr>
          </a:p>
        </p:txBody>
      </p:sp>
      <p:sp>
        <p:nvSpPr>
          <p:cNvPr id="10" name="Oval 7">
            <a:extLst>
              <a:ext uri="{FF2B5EF4-FFF2-40B4-BE49-F238E27FC236}">
                <a16:creationId xmlns:a16="http://schemas.microsoft.com/office/drawing/2014/main" id="{AF80E2B4-9204-4F36-8D5D-71046B09B329}"/>
              </a:ext>
            </a:extLst>
          </p:cNvPr>
          <p:cNvSpPr/>
          <p:nvPr/>
        </p:nvSpPr>
        <p:spPr>
          <a:xfrm>
            <a:off x="8934286" y="3167062"/>
            <a:ext cx="568290" cy="568290"/>
          </a:xfrm>
          <a:custGeom>
            <a:avLst/>
            <a:gdLst/>
            <a:ahLst/>
            <a:cxnLst/>
            <a:rect l="l" t="t" r="r" b="b"/>
            <a:pathLst>
              <a:path w="3816424" h="3816424">
                <a:moveTo>
                  <a:pt x="2203186" y="2279595"/>
                </a:moveTo>
                <a:lnTo>
                  <a:pt x="2808192" y="3090048"/>
                </a:lnTo>
                <a:cubicBezTo>
                  <a:pt x="2335386" y="3450334"/>
                  <a:pt x="1671399" y="3501280"/>
                  <a:pt x="1136700" y="3171034"/>
                </a:cubicBezTo>
                <a:lnTo>
                  <a:pt x="1672341" y="2318238"/>
                </a:lnTo>
                <a:cubicBezTo>
                  <a:pt x="1741351" y="2359418"/>
                  <a:pt x="1822171" y="2381777"/>
                  <a:pt x="1908212" y="2381777"/>
                </a:cubicBezTo>
                <a:cubicBezTo>
                  <a:pt x="2019680" y="2381777"/>
                  <a:pt x="2122383" y="2344251"/>
                  <a:pt x="2203186" y="2279595"/>
                </a:cubicBezTo>
                <a:close/>
                <a:moveTo>
                  <a:pt x="1908212" y="1559425"/>
                </a:moveTo>
                <a:lnTo>
                  <a:pt x="1980325" y="1567601"/>
                </a:lnTo>
                <a:lnTo>
                  <a:pt x="1993606" y="1571724"/>
                </a:lnTo>
                <a:cubicBezTo>
                  <a:pt x="2013982" y="1576081"/>
                  <a:pt x="2033279" y="1583438"/>
                  <a:pt x="2051568" y="1592606"/>
                </a:cubicBezTo>
                <a:cubicBezTo>
                  <a:pt x="2161269" y="1643381"/>
                  <a:pt x="2238178" y="1752249"/>
                  <a:pt x="2242946" y="1879728"/>
                </a:cubicBezTo>
                <a:lnTo>
                  <a:pt x="2244564" y="1895777"/>
                </a:lnTo>
                <a:lnTo>
                  <a:pt x="2235941" y="1969331"/>
                </a:lnTo>
                <a:lnTo>
                  <a:pt x="2229295" y="1990738"/>
                </a:lnTo>
                <a:lnTo>
                  <a:pt x="2212064" y="2037880"/>
                </a:lnTo>
                <a:lnTo>
                  <a:pt x="2201144" y="2057998"/>
                </a:lnTo>
                <a:lnTo>
                  <a:pt x="2172872" y="2101104"/>
                </a:lnTo>
                <a:lnTo>
                  <a:pt x="2162191" y="2114050"/>
                </a:lnTo>
                <a:lnTo>
                  <a:pt x="2113970" y="2160082"/>
                </a:lnTo>
                <a:cubicBezTo>
                  <a:pt x="2057823" y="2205648"/>
                  <a:pt x="1986110" y="2232129"/>
                  <a:pt x="1908212" y="2232129"/>
                </a:cubicBezTo>
                <a:cubicBezTo>
                  <a:pt x="1851319" y="2232129"/>
                  <a:pt x="1797724" y="2218004"/>
                  <a:pt x="1751478" y="2191687"/>
                </a:cubicBezTo>
                <a:lnTo>
                  <a:pt x="1683784" y="2144677"/>
                </a:lnTo>
                <a:lnTo>
                  <a:pt x="1679431" y="2141086"/>
                </a:lnTo>
                <a:lnTo>
                  <a:pt x="1625925" y="2077610"/>
                </a:lnTo>
                <a:lnTo>
                  <a:pt x="1622829" y="2071906"/>
                </a:lnTo>
                <a:lnTo>
                  <a:pt x="1591352" y="2004343"/>
                </a:lnTo>
                <a:lnTo>
                  <a:pt x="1586740" y="1989486"/>
                </a:lnTo>
                <a:cubicBezTo>
                  <a:pt x="1578347" y="1963748"/>
                  <a:pt x="1573981" y="1936424"/>
                  <a:pt x="1573114" y="1908212"/>
                </a:cubicBezTo>
                <a:lnTo>
                  <a:pt x="1571860" y="1895777"/>
                </a:lnTo>
                <a:cubicBezTo>
                  <a:pt x="1571860" y="1754345"/>
                  <a:pt x="1659153" y="1633301"/>
                  <a:pt x="1783001" y="1584084"/>
                </a:cubicBezTo>
                <a:lnTo>
                  <a:pt x="1842294" y="1566070"/>
                </a:lnTo>
                <a:close/>
                <a:moveTo>
                  <a:pt x="1379953" y="541019"/>
                </a:moveTo>
                <a:lnTo>
                  <a:pt x="1729168" y="1444825"/>
                </a:lnTo>
                <a:cubicBezTo>
                  <a:pt x="1549201" y="1515335"/>
                  <a:pt x="1422212" y="1690726"/>
                  <a:pt x="1422212" y="1895777"/>
                </a:cubicBezTo>
                <a:cubicBezTo>
                  <a:pt x="1422212" y="1899944"/>
                  <a:pt x="1422265" y="1904098"/>
                  <a:pt x="1423466" y="1908212"/>
                </a:cubicBezTo>
                <a:lnTo>
                  <a:pt x="425946" y="1908212"/>
                </a:lnTo>
                <a:cubicBezTo>
                  <a:pt x="430668" y="1282139"/>
                  <a:pt x="825479" y="748981"/>
                  <a:pt x="1379953" y="541019"/>
                </a:cubicBezTo>
                <a:close/>
                <a:moveTo>
                  <a:pt x="2470889" y="507356"/>
                </a:moveTo>
                <a:cubicBezTo>
                  <a:pt x="3027464" y="716106"/>
                  <a:pt x="3423770" y="1251284"/>
                  <a:pt x="3428510" y="1879728"/>
                </a:cubicBezTo>
                <a:lnTo>
                  <a:pt x="2392594" y="1879728"/>
                </a:lnTo>
                <a:cubicBezTo>
                  <a:pt x="2387735" y="1688621"/>
                  <a:pt x="2271236" y="1525440"/>
                  <a:pt x="2105708" y="1452487"/>
                </a:cubicBezTo>
                <a:close/>
                <a:moveTo>
                  <a:pt x="1908212" y="190783"/>
                </a:moveTo>
                <a:cubicBezTo>
                  <a:pt x="959702" y="190783"/>
                  <a:pt x="190783" y="959702"/>
                  <a:pt x="190783" y="1908212"/>
                </a:cubicBezTo>
                <a:cubicBezTo>
                  <a:pt x="190783" y="2856722"/>
                  <a:pt x="959702" y="3625641"/>
                  <a:pt x="1908212" y="3625641"/>
                </a:cubicBezTo>
                <a:cubicBezTo>
                  <a:pt x="2856722" y="3625641"/>
                  <a:pt x="3625641" y="2856722"/>
                  <a:pt x="3625641" y="1908212"/>
                </a:cubicBezTo>
                <a:cubicBezTo>
                  <a:pt x="3625641" y="959702"/>
                  <a:pt x="2856722" y="190783"/>
                  <a:pt x="1908212" y="190783"/>
                </a:cubicBezTo>
                <a:close/>
                <a:moveTo>
                  <a:pt x="1908212" y="0"/>
                </a:moveTo>
                <a:cubicBezTo>
                  <a:pt x="2962088" y="0"/>
                  <a:pt x="3816424" y="854336"/>
                  <a:pt x="3816424" y="1908212"/>
                </a:cubicBezTo>
                <a:cubicBezTo>
                  <a:pt x="3816424" y="2962088"/>
                  <a:pt x="2962088" y="3816424"/>
                  <a:pt x="1908212" y="3816424"/>
                </a:cubicBezTo>
                <a:cubicBezTo>
                  <a:pt x="854336" y="3816424"/>
                  <a:pt x="0" y="2962088"/>
                  <a:pt x="0" y="1908212"/>
                </a:cubicBezTo>
                <a:cubicBezTo>
                  <a:pt x="0" y="854336"/>
                  <a:pt x="854336" y="0"/>
                  <a:pt x="19082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1" name="Oval 12287">
            <a:extLst>
              <a:ext uri="{FF2B5EF4-FFF2-40B4-BE49-F238E27FC236}">
                <a16:creationId xmlns:a16="http://schemas.microsoft.com/office/drawing/2014/main" id="{B2D85FE5-0EB7-4A90-8281-8E025AC4AF48}"/>
              </a:ext>
            </a:extLst>
          </p:cNvPr>
          <p:cNvSpPr/>
          <p:nvPr/>
        </p:nvSpPr>
        <p:spPr>
          <a:xfrm>
            <a:off x="7550501" y="4583240"/>
            <a:ext cx="637472" cy="635132"/>
          </a:xfrm>
          <a:custGeom>
            <a:avLst/>
            <a:gdLst/>
            <a:ahLst/>
            <a:cxnLst/>
            <a:rect l="l" t="t" r="r" b="b"/>
            <a:pathLst>
              <a:path w="3960440" h="3945921">
                <a:moveTo>
                  <a:pt x="1598844" y="0"/>
                </a:moveTo>
                <a:cubicBezTo>
                  <a:pt x="1857342" y="0"/>
                  <a:pt x="2066896" y="209554"/>
                  <a:pt x="2066896" y="468052"/>
                </a:cubicBezTo>
                <a:cubicBezTo>
                  <a:pt x="2066896" y="646802"/>
                  <a:pt x="1966694" y="802149"/>
                  <a:pt x="1818364" y="879058"/>
                </a:cubicBezTo>
                <a:lnTo>
                  <a:pt x="1965948" y="1429850"/>
                </a:lnTo>
                <a:cubicBezTo>
                  <a:pt x="2234183" y="1439289"/>
                  <a:pt x="2449559" y="1654793"/>
                  <a:pt x="2458766" y="1923094"/>
                </a:cubicBezTo>
                <a:lnTo>
                  <a:pt x="3052787" y="2082261"/>
                </a:lnTo>
                <a:cubicBezTo>
                  <a:pt x="3115207" y="1899813"/>
                  <a:pt x="3288586" y="1769556"/>
                  <a:pt x="3492388" y="1769556"/>
                </a:cubicBezTo>
                <a:cubicBezTo>
                  <a:pt x="3750886" y="1769556"/>
                  <a:pt x="3960440" y="1979110"/>
                  <a:pt x="3960440" y="2237608"/>
                </a:cubicBezTo>
                <a:cubicBezTo>
                  <a:pt x="3960440" y="2496106"/>
                  <a:pt x="3750886" y="2705660"/>
                  <a:pt x="3492388" y="2705660"/>
                </a:cubicBezTo>
                <a:cubicBezTo>
                  <a:pt x="3255123" y="2705660"/>
                  <a:pt x="3059091" y="2529117"/>
                  <a:pt x="3030620" y="2299941"/>
                </a:cubicBezTo>
                <a:lnTo>
                  <a:pt x="2422827" y="2137084"/>
                </a:lnTo>
                <a:cubicBezTo>
                  <a:pt x="2374914" y="2257246"/>
                  <a:pt x="2282973" y="2354960"/>
                  <a:pt x="2166800" y="2410258"/>
                </a:cubicBezTo>
                <a:lnTo>
                  <a:pt x="2329067" y="3015847"/>
                </a:lnTo>
                <a:cubicBezTo>
                  <a:pt x="2559464" y="3043136"/>
                  <a:pt x="2737303" y="3239734"/>
                  <a:pt x="2737303" y="3477869"/>
                </a:cubicBezTo>
                <a:cubicBezTo>
                  <a:pt x="2737303" y="3736367"/>
                  <a:pt x="2527749" y="3945921"/>
                  <a:pt x="2269251" y="3945921"/>
                </a:cubicBezTo>
                <a:cubicBezTo>
                  <a:pt x="2010753" y="3945921"/>
                  <a:pt x="1801199" y="3736367"/>
                  <a:pt x="1801199" y="3477869"/>
                </a:cubicBezTo>
                <a:cubicBezTo>
                  <a:pt x="1801199" y="3274904"/>
                  <a:pt x="1930388" y="3102113"/>
                  <a:pt x="2111643" y="3038969"/>
                </a:cubicBezTo>
                <a:lnTo>
                  <a:pt x="1956503" y="2459980"/>
                </a:lnTo>
                <a:cubicBezTo>
                  <a:pt x="1952432" y="2460875"/>
                  <a:pt x="1948330" y="2460923"/>
                  <a:pt x="1944216" y="2460923"/>
                </a:cubicBezTo>
                <a:cubicBezTo>
                  <a:pt x="1742647" y="2460923"/>
                  <a:pt x="1568040" y="2345487"/>
                  <a:pt x="1484865" y="2176122"/>
                </a:cubicBezTo>
                <a:lnTo>
                  <a:pt x="930415" y="2324686"/>
                </a:lnTo>
                <a:cubicBezTo>
                  <a:pt x="904712" y="2556716"/>
                  <a:pt x="707355" y="2736304"/>
                  <a:pt x="468052" y="2736304"/>
                </a:cubicBezTo>
                <a:cubicBezTo>
                  <a:pt x="209554" y="2736304"/>
                  <a:pt x="0" y="2526750"/>
                  <a:pt x="0" y="2268252"/>
                </a:cubicBezTo>
                <a:cubicBezTo>
                  <a:pt x="0" y="2009754"/>
                  <a:pt x="209554" y="1800200"/>
                  <a:pt x="468052" y="1800200"/>
                </a:cubicBezTo>
                <a:cubicBezTo>
                  <a:pt x="669892" y="1800200"/>
                  <a:pt x="841893" y="1927961"/>
                  <a:pt x="906009" y="2107606"/>
                </a:cubicBezTo>
                <a:lnTo>
                  <a:pt x="1429897" y="1967231"/>
                </a:lnTo>
                <a:cubicBezTo>
                  <a:pt x="1427753" y="1959679"/>
                  <a:pt x="1427584" y="1952005"/>
                  <a:pt x="1427584" y="1944291"/>
                </a:cubicBezTo>
                <a:cubicBezTo>
                  <a:pt x="1427584" y="1727054"/>
                  <a:pt x="1561663" y="1541133"/>
                  <a:pt x="1751891" y="1465536"/>
                </a:cubicBezTo>
                <a:lnTo>
                  <a:pt x="1609736" y="935006"/>
                </a:lnTo>
                <a:cubicBezTo>
                  <a:pt x="1606130" y="936062"/>
                  <a:pt x="1602492" y="936104"/>
                  <a:pt x="1598844" y="936104"/>
                </a:cubicBezTo>
                <a:cubicBezTo>
                  <a:pt x="1340346" y="936104"/>
                  <a:pt x="1130792" y="726550"/>
                  <a:pt x="1130792" y="468052"/>
                </a:cubicBezTo>
                <a:cubicBezTo>
                  <a:pt x="1130792" y="209554"/>
                  <a:pt x="1340346" y="0"/>
                  <a:pt x="159884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98528EC3-8B22-40F9-A6C8-39918BA9336A}"/>
              </a:ext>
            </a:extLst>
          </p:cNvPr>
          <p:cNvSpPr>
            <a:spLocks noEditPoints="1"/>
          </p:cNvSpPr>
          <p:nvPr/>
        </p:nvSpPr>
        <p:spPr bwMode="auto">
          <a:xfrm>
            <a:off x="3131824" y="3610685"/>
            <a:ext cx="697796" cy="489370"/>
          </a:xfrm>
          <a:custGeom>
            <a:avLst/>
            <a:gdLst>
              <a:gd name="T0" fmla="*/ 1182 w 4436"/>
              <a:gd name="T1" fmla="*/ 1064 h 3111"/>
              <a:gd name="T2" fmla="*/ 1302 w 4436"/>
              <a:gd name="T3" fmla="*/ 1351 h 3111"/>
              <a:gd name="T4" fmla="*/ 1236 w 4436"/>
              <a:gd name="T5" fmla="*/ 1649 h 3111"/>
              <a:gd name="T6" fmla="*/ 976 w 4436"/>
              <a:gd name="T7" fmla="*/ 1793 h 3111"/>
              <a:gd name="T8" fmla="*/ 702 w 4436"/>
              <a:gd name="T9" fmla="*/ 1633 h 3111"/>
              <a:gd name="T10" fmla="*/ 611 w 4436"/>
              <a:gd name="T11" fmla="*/ 1300 h 3111"/>
              <a:gd name="T12" fmla="*/ 744 w 4436"/>
              <a:gd name="T13" fmla="*/ 1027 h 3111"/>
              <a:gd name="T14" fmla="*/ 3564 w 4436"/>
              <a:gd name="T15" fmla="*/ 958 h 3111"/>
              <a:gd name="T16" fmla="*/ 3798 w 4436"/>
              <a:gd name="T17" fmla="*/ 1113 h 3111"/>
              <a:gd name="T18" fmla="*/ 3851 w 4436"/>
              <a:gd name="T19" fmla="*/ 1396 h 3111"/>
              <a:gd name="T20" fmla="*/ 3749 w 4436"/>
              <a:gd name="T21" fmla="*/ 1671 h 3111"/>
              <a:gd name="T22" fmla="*/ 3520 w 4436"/>
              <a:gd name="T23" fmla="*/ 1795 h 3111"/>
              <a:gd name="T24" fmla="*/ 3235 w 4436"/>
              <a:gd name="T25" fmla="*/ 1644 h 3111"/>
              <a:gd name="T26" fmla="*/ 3167 w 4436"/>
              <a:gd name="T27" fmla="*/ 1302 h 3111"/>
              <a:gd name="T28" fmla="*/ 3325 w 4436"/>
              <a:gd name="T29" fmla="*/ 1027 h 3111"/>
              <a:gd name="T30" fmla="*/ 2318 w 4436"/>
              <a:gd name="T31" fmla="*/ 2 h 3111"/>
              <a:gd name="T32" fmla="*/ 2613 w 4436"/>
              <a:gd name="T33" fmla="*/ 102 h 3111"/>
              <a:gd name="T34" fmla="*/ 2871 w 4436"/>
              <a:gd name="T35" fmla="*/ 233 h 3111"/>
              <a:gd name="T36" fmla="*/ 3215 w 4436"/>
              <a:gd name="T37" fmla="*/ 218 h 3111"/>
              <a:gd name="T38" fmla="*/ 3642 w 4436"/>
              <a:gd name="T39" fmla="*/ 153 h 3111"/>
              <a:gd name="T40" fmla="*/ 4082 w 4436"/>
              <a:gd name="T41" fmla="*/ 240 h 3111"/>
              <a:gd name="T42" fmla="*/ 4364 w 4436"/>
              <a:gd name="T43" fmla="*/ 467 h 3111"/>
              <a:gd name="T44" fmla="*/ 4418 w 4436"/>
              <a:gd name="T45" fmla="*/ 884 h 3111"/>
              <a:gd name="T46" fmla="*/ 4222 w 4436"/>
              <a:gd name="T47" fmla="*/ 1284 h 3111"/>
              <a:gd name="T48" fmla="*/ 3955 w 4436"/>
              <a:gd name="T49" fmla="*/ 1565 h 3111"/>
              <a:gd name="T50" fmla="*/ 3944 w 4436"/>
              <a:gd name="T51" fmla="*/ 1400 h 3111"/>
              <a:gd name="T52" fmla="*/ 3880 w 4436"/>
              <a:gd name="T53" fmla="*/ 1027 h 3111"/>
              <a:gd name="T54" fmla="*/ 4071 w 4436"/>
              <a:gd name="T55" fmla="*/ 1022 h 3111"/>
              <a:gd name="T56" fmla="*/ 4236 w 4436"/>
              <a:gd name="T57" fmla="*/ 831 h 3111"/>
              <a:gd name="T58" fmla="*/ 4167 w 4436"/>
              <a:gd name="T59" fmla="*/ 562 h 3111"/>
              <a:gd name="T60" fmla="*/ 3938 w 4436"/>
              <a:gd name="T61" fmla="*/ 438 h 3111"/>
              <a:gd name="T62" fmla="*/ 3584 w 4436"/>
              <a:gd name="T63" fmla="*/ 431 h 3111"/>
              <a:gd name="T64" fmla="*/ 3165 w 4436"/>
              <a:gd name="T65" fmla="*/ 582 h 3111"/>
              <a:gd name="T66" fmla="*/ 2933 w 4436"/>
              <a:gd name="T67" fmla="*/ 918 h 3111"/>
              <a:gd name="T68" fmla="*/ 2865 w 4436"/>
              <a:gd name="T69" fmla="*/ 1396 h 3111"/>
              <a:gd name="T70" fmla="*/ 2738 w 4436"/>
              <a:gd name="T71" fmla="*/ 1847 h 3111"/>
              <a:gd name="T72" fmla="*/ 2513 w 4436"/>
              <a:gd name="T73" fmla="*/ 2264 h 3111"/>
              <a:gd name="T74" fmla="*/ 2347 w 4436"/>
              <a:gd name="T75" fmla="*/ 2738 h 3111"/>
              <a:gd name="T76" fmla="*/ 2309 w 4436"/>
              <a:gd name="T77" fmla="*/ 3084 h 3111"/>
              <a:gd name="T78" fmla="*/ 2198 w 4436"/>
              <a:gd name="T79" fmla="*/ 3104 h 3111"/>
              <a:gd name="T80" fmla="*/ 2155 w 4436"/>
              <a:gd name="T81" fmla="*/ 2942 h 3111"/>
              <a:gd name="T82" fmla="*/ 2029 w 4436"/>
              <a:gd name="T83" fmla="*/ 2424 h 3111"/>
              <a:gd name="T84" fmla="*/ 1798 w 4436"/>
              <a:gd name="T85" fmla="*/ 2005 h 3111"/>
              <a:gd name="T86" fmla="*/ 1615 w 4436"/>
              <a:gd name="T87" fmla="*/ 1584 h 3111"/>
              <a:gd name="T88" fmla="*/ 1542 w 4436"/>
              <a:gd name="T89" fmla="*/ 1105 h 3111"/>
              <a:gd name="T90" fmla="*/ 1407 w 4436"/>
              <a:gd name="T91" fmla="*/ 691 h 3111"/>
              <a:gd name="T92" fmla="*/ 1093 w 4436"/>
              <a:gd name="T93" fmla="*/ 475 h 3111"/>
              <a:gd name="T94" fmla="*/ 640 w 4436"/>
              <a:gd name="T95" fmla="*/ 424 h 3111"/>
              <a:gd name="T96" fmla="*/ 360 w 4436"/>
              <a:gd name="T97" fmla="*/ 509 h 3111"/>
              <a:gd name="T98" fmla="*/ 191 w 4436"/>
              <a:gd name="T99" fmla="*/ 715 h 3111"/>
              <a:gd name="T100" fmla="*/ 260 w 4436"/>
              <a:gd name="T101" fmla="*/ 965 h 3111"/>
              <a:gd name="T102" fmla="*/ 451 w 4436"/>
              <a:gd name="T103" fmla="*/ 1044 h 3111"/>
              <a:gd name="T104" fmla="*/ 513 w 4436"/>
              <a:gd name="T105" fmla="*/ 1213 h 3111"/>
              <a:gd name="T106" fmla="*/ 547 w 4436"/>
              <a:gd name="T107" fmla="*/ 1607 h 3111"/>
              <a:gd name="T108" fmla="*/ 204 w 4436"/>
              <a:gd name="T109" fmla="*/ 1264 h 3111"/>
              <a:gd name="T110" fmla="*/ 16 w 4436"/>
              <a:gd name="T111" fmla="*/ 889 h 3111"/>
              <a:gd name="T112" fmla="*/ 69 w 4436"/>
              <a:gd name="T113" fmla="*/ 493 h 3111"/>
              <a:gd name="T114" fmla="*/ 371 w 4436"/>
              <a:gd name="T115" fmla="*/ 240 h 3111"/>
              <a:gd name="T116" fmla="*/ 815 w 4436"/>
              <a:gd name="T117" fmla="*/ 145 h 3111"/>
              <a:gd name="T118" fmla="*/ 1333 w 4436"/>
              <a:gd name="T119" fmla="*/ 215 h 3111"/>
              <a:gd name="T120" fmla="*/ 1669 w 4436"/>
              <a:gd name="T121" fmla="*/ 235 h 3111"/>
              <a:gd name="T122" fmla="*/ 1876 w 4436"/>
              <a:gd name="T123" fmla="*/ 115 h 3111"/>
              <a:gd name="T124" fmla="*/ 2125 w 4436"/>
              <a:gd name="T125" fmla="*/ 9 h 3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36" h="3111">
                <a:moveTo>
                  <a:pt x="951" y="956"/>
                </a:moveTo>
                <a:lnTo>
                  <a:pt x="1005" y="964"/>
                </a:lnTo>
                <a:lnTo>
                  <a:pt x="1056" y="978"/>
                </a:lnTo>
                <a:lnTo>
                  <a:pt x="1104" y="1002"/>
                </a:lnTo>
                <a:lnTo>
                  <a:pt x="1144" y="1029"/>
                </a:lnTo>
                <a:lnTo>
                  <a:pt x="1182" y="1064"/>
                </a:lnTo>
                <a:lnTo>
                  <a:pt x="1213" y="1104"/>
                </a:lnTo>
                <a:lnTo>
                  <a:pt x="1240" y="1147"/>
                </a:lnTo>
                <a:lnTo>
                  <a:pt x="1264" y="1196"/>
                </a:lnTo>
                <a:lnTo>
                  <a:pt x="1282" y="1245"/>
                </a:lnTo>
                <a:lnTo>
                  <a:pt x="1295" y="1298"/>
                </a:lnTo>
                <a:lnTo>
                  <a:pt x="1302" y="1351"/>
                </a:lnTo>
                <a:lnTo>
                  <a:pt x="1304" y="1404"/>
                </a:lnTo>
                <a:lnTo>
                  <a:pt x="1302" y="1458"/>
                </a:lnTo>
                <a:lnTo>
                  <a:pt x="1293" y="1509"/>
                </a:lnTo>
                <a:lnTo>
                  <a:pt x="1280" y="1560"/>
                </a:lnTo>
                <a:lnTo>
                  <a:pt x="1262" y="1605"/>
                </a:lnTo>
                <a:lnTo>
                  <a:pt x="1236" y="1649"/>
                </a:lnTo>
                <a:lnTo>
                  <a:pt x="1207" y="1689"/>
                </a:lnTo>
                <a:lnTo>
                  <a:pt x="1173" y="1724"/>
                </a:lnTo>
                <a:lnTo>
                  <a:pt x="1131" y="1751"/>
                </a:lnTo>
                <a:lnTo>
                  <a:pt x="1084" y="1773"/>
                </a:lnTo>
                <a:lnTo>
                  <a:pt x="1033" y="1787"/>
                </a:lnTo>
                <a:lnTo>
                  <a:pt x="976" y="1793"/>
                </a:lnTo>
                <a:lnTo>
                  <a:pt x="922" y="1785"/>
                </a:lnTo>
                <a:lnTo>
                  <a:pt x="871" y="1771"/>
                </a:lnTo>
                <a:lnTo>
                  <a:pt x="822" y="1747"/>
                </a:lnTo>
                <a:lnTo>
                  <a:pt x="778" y="1715"/>
                </a:lnTo>
                <a:lnTo>
                  <a:pt x="738" y="1676"/>
                </a:lnTo>
                <a:lnTo>
                  <a:pt x="702" y="1633"/>
                </a:lnTo>
                <a:lnTo>
                  <a:pt x="671" y="1584"/>
                </a:lnTo>
                <a:lnTo>
                  <a:pt x="645" y="1531"/>
                </a:lnTo>
                <a:lnTo>
                  <a:pt x="627" y="1475"/>
                </a:lnTo>
                <a:lnTo>
                  <a:pt x="615" y="1418"/>
                </a:lnTo>
                <a:lnTo>
                  <a:pt x="609" y="1360"/>
                </a:lnTo>
                <a:lnTo>
                  <a:pt x="611" y="1300"/>
                </a:lnTo>
                <a:lnTo>
                  <a:pt x="620" y="1244"/>
                </a:lnTo>
                <a:lnTo>
                  <a:pt x="636" y="1185"/>
                </a:lnTo>
                <a:lnTo>
                  <a:pt x="656" y="1135"/>
                </a:lnTo>
                <a:lnTo>
                  <a:pt x="680" y="1093"/>
                </a:lnTo>
                <a:lnTo>
                  <a:pt x="709" y="1056"/>
                </a:lnTo>
                <a:lnTo>
                  <a:pt x="744" y="1027"/>
                </a:lnTo>
                <a:lnTo>
                  <a:pt x="785" y="1002"/>
                </a:lnTo>
                <a:lnTo>
                  <a:pt x="835" y="978"/>
                </a:lnTo>
                <a:lnTo>
                  <a:pt x="893" y="960"/>
                </a:lnTo>
                <a:lnTo>
                  <a:pt x="951" y="956"/>
                </a:lnTo>
                <a:close/>
                <a:moveTo>
                  <a:pt x="3504" y="955"/>
                </a:moveTo>
                <a:lnTo>
                  <a:pt x="3564" y="958"/>
                </a:lnTo>
                <a:lnTo>
                  <a:pt x="3616" y="969"/>
                </a:lnTo>
                <a:lnTo>
                  <a:pt x="3664" y="987"/>
                </a:lnTo>
                <a:lnTo>
                  <a:pt x="3705" y="1011"/>
                </a:lnTo>
                <a:lnTo>
                  <a:pt x="3742" y="1040"/>
                </a:lnTo>
                <a:lnTo>
                  <a:pt x="3773" y="1075"/>
                </a:lnTo>
                <a:lnTo>
                  <a:pt x="3798" y="1113"/>
                </a:lnTo>
                <a:lnTo>
                  <a:pt x="3818" y="1155"/>
                </a:lnTo>
                <a:lnTo>
                  <a:pt x="3835" y="1200"/>
                </a:lnTo>
                <a:lnTo>
                  <a:pt x="3845" y="1247"/>
                </a:lnTo>
                <a:lnTo>
                  <a:pt x="3853" y="1296"/>
                </a:lnTo>
                <a:lnTo>
                  <a:pt x="3853" y="1347"/>
                </a:lnTo>
                <a:lnTo>
                  <a:pt x="3851" y="1396"/>
                </a:lnTo>
                <a:lnTo>
                  <a:pt x="3844" y="1447"/>
                </a:lnTo>
                <a:lnTo>
                  <a:pt x="3833" y="1496"/>
                </a:lnTo>
                <a:lnTo>
                  <a:pt x="3818" y="1544"/>
                </a:lnTo>
                <a:lnTo>
                  <a:pt x="3798" y="1589"/>
                </a:lnTo>
                <a:lnTo>
                  <a:pt x="3775" y="1633"/>
                </a:lnTo>
                <a:lnTo>
                  <a:pt x="3749" y="1671"/>
                </a:lnTo>
                <a:lnTo>
                  <a:pt x="3718" y="1705"/>
                </a:lnTo>
                <a:lnTo>
                  <a:pt x="3685" y="1736"/>
                </a:lnTo>
                <a:lnTo>
                  <a:pt x="3649" y="1760"/>
                </a:lnTo>
                <a:lnTo>
                  <a:pt x="3609" y="1778"/>
                </a:lnTo>
                <a:lnTo>
                  <a:pt x="3565" y="1791"/>
                </a:lnTo>
                <a:lnTo>
                  <a:pt x="3520" y="1795"/>
                </a:lnTo>
                <a:lnTo>
                  <a:pt x="3473" y="1791"/>
                </a:lnTo>
                <a:lnTo>
                  <a:pt x="3413" y="1776"/>
                </a:lnTo>
                <a:lnTo>
                  <a:pt x="3360" y="1755"/>
                </a:lnTo>
                <a:lnTo>
                  <a:pt x="3313" y="1724"/>
                </a:lnTo>
                <a:lnTo>
                  <a:pt x="3271" y="1687"/>
                </a:lnTo>
                <a:lnTo>
                  <a:pt x="3235" y="1644"/>
                </a:lnTo>
                <a:lnTo>
                  <a:pt x="3205" y="1596"/>
                </a:lnTo>
                <a:lnTo>
                  <a:pt x="3184" y="1544"/>
                </a:lnTo>
                <a:lnTo>
                  <a:pt x="3169" y="1487"/>
                </a:lnTo>
                <a:lnTo>
                  <a:pt x="3160" y="1427"/>
                </a:lnTo>
                <a:lnTo>
                  <a:pt x="3160" y="1365"/>
                </a:lnTo>
                <a:lnTo>
                  <a:pt x="3167" y="1302"/>
                </a:lnTo>
                <a:lnTo>
                  <a:pt x="3184" y="1238"/>
                </a:lnTo>
                <a:lnTo>
                  <a:pt x="3207" y="1175"/>
                </a:lnTo>
                <a:lnTo>
                  <a:pt x="3233" y="1127"/>
                </a:lnTo>
                <a:lnTo>
                  <a:pt x="3260" y="1087"/>
                </a:lnTo>
                <a:lnTo>
                  <a:pt x="3291" y="1053"/>
                </a:lnTo>
                <a:lnTo>
                  <a:pt x="3325" y="1027"/>
                </a:lnTo>
                <a:lnTo>
                  <a:pt x="3362" y="1004"/>
                </a:lnTo>
                <a:lnTo>
                  <a:pt x="3405" y="985"/>
                </a:lnTo>
                <a:lnTo>
                  <a:pt x="3451" y="969"/>
                </a:lnTo>
                <a:lnTo>
                  <a:pt x="3504" y="955"/>
                </a:lnTo>
                <a:close/>
                <a:moveTo>
                  <a:pt x="2253" y="0"/>
                </a:moveTo>
                <a:lnTo>
                  <a:pt x="2318" y="2"/>
                </a:lnTo>
                <a:lnTo>
                  <a:pt x="2378" y="9"/>
                </a:lnTo>
                <a:lnTo>
                  <a:pt x="2433" y="22"/>
                </a:lnTo>
                <a:lnTo>
                  <a:pt x="2482" y="38"/>
                </a:lnTo>
                <a:lnTo>
                  <a:pt x="2529" y="58"/>
                </a:lnTo>
                <a:lnTo>
                  <a:pt x="2571" y="80"/>
                </a:lnTo>
                <a:lnTo>
                  <a:pt x="2613" y="102"/>
                </a:lnTo>
                <a:lnTo>
                  <a:pt x="2653" y="127"/>
                </a:lnTo>
                <a:lnTo>
                  <a:pt x="2693" y="151"/>
                </a:lnTo>
                <a:lnTo>
                  <a:pt x="2735" y="175"/>
                </a:lnTo>
                <a:lnTo>
                  <a:pt x="2776" y="196"/>
                </a:lnTo>
                <a:lnTo>
                  <a:pt x="2822" y="216"/>
                </a:lnTo>
                <a:lnTo>
                  <a:pt x="2871" y="233"/>
                </a:lnTo>
                <a:lnTo>
                  <a:pt x="2924" y="247"/>
                </a:lnTo>
                <a:lnTo>
                  <a:pt x="2982" y="255"/>
                </a:lnTo>
                <a:lnTo>
                  <a:pt x="3042" y="253"/>
                </a:lnTo>
                <a:lnTo>
                  <a:pt x="3100" y="245"/>
                </a:lnTo>
                <a:lnTo>
                  <a:pt x="3158" y="233"/>
                </a:lnTo>
                <a:lnTo>
                  <a:pt x="3215" y="218"/>
                </a:lnTo>
                <a:lnTo>
                  <a:pt x="3267" y="204"/>
                </a:lnTo>
                <a:lnTo>
                  <a:pt x="3316" y="191"/>
                </a:lnTo>
                <a:lnTo>
                  <a:pt x="3393" y="175"/>
                </a:lnTo>
                <a:lnTo>
                  <a:pt x="3473" y="162"/>
                </a:lnTo>
                <a:lnTo>
                  <a:pt x="3556" y="155"/>
                </a:lnTo>
                <a:lnTo>
                  <a:pt x="3642" y="153"/>
                </a:lnTo>
                <a:lnTo>
                  <a:pt x="3727" y="156"/>
                </a:lnTo>
                <a:lnTo>
                  <a:pt x="3809" y="164"/>
                </a:lnTo>
                <a:lnTo>
                  <a:pt x="3887" y="176"/>
                </a:lnTo>
                <a:lnTo>
                  <a:pt x="3960" y="195"/>
                </a:lnTo>
                <a:lnTo>
                  <a:pt x="4022" y="216"/>
                </a:lnTo>
                <a:lnTo>
                  <a:pt x="4082" y="240"/>
                </a:lnTo>
                <a:lnTo>
                  <a:pt x="4138" y="269"/>
                </a:lnTo>
                <a:lnTo>
                  <a:pt x="4193" y="300"/>
                </a:lnTo>
                <a:lnTo>
                  <a:pt x="4244" y="335"/>
                </a:lnTo>
                <a:lnTo>
                  <a:pt x="4289" y="375"/>
                </a:lnTo>
                <a:lnTo>
                  <a:pt x="4329" y="418"/>
                </a:lnTo>
                <a:lnTo>
                  <a:pt x="4364" y="467"/>
                </a:lnTo>
                <a:lnTo>
                  <a:pt x="4398" y="533"/>
                </a:lnTo>
                <a:lnTo>
                  <a:pt x="4420" y="602"/>
                </a:lnTo>
                <a:lnTo>
                  <a:pt x="4433" y="671"/>
                </a:lnTo>
                <a:lnTo>
                  <a:pt x="4436" y="742"/>
                </a:lnTo>
                <a:lnTo>
                  <a:pt x="4431" y="813"/>
                </a:lnTo>
                <a:lnTo>
                  <a:pt x="4418" y="884"/>
                </a:lnTo>
                <a:lnTo>
                  <a:pt x="4398" y="955"/>
                </a:lnTo>
                <a:lnTo>
                  <a:pt x="4371" y="1024"/>
                </a:lnTo>
                <a:lnTo>
                  <a:pt x="4340" y="1091"/>
                </a:lnTo>
                <a:lnTo>
                  <a:pt x="4304" y="1158"/>
                </a:lnTo>
                <a:lnTo>
                  <a:pt x="4265" y="1222"/>
                </a:lnTo>
                <a:lnTo>
                  <a:pt x="4222" y="1284"/>
                </a:lnTo>
                <a:lnTo>
                  <a:pt x="4178" y="1342"/>
                </a:lnTo>
                <a:lnTo>
                  <a:pt x="4133" y="1396"/>
                </a:lnTo>
                <a:lnTo>
                  <a:pt x="4087" y="1445"/>
                </a:lnTo>
                <a:lnTo>
                  <a:pt x="4042" y="1491"/>
                </a:lnTo>
                <a:lnTo>
                  <a:pt x="3996" y="1531"/>
                </a:lnTo>
                <a:lnTo>
                  <a:pt x="3955" y="1565"/>
                </a:lnTo>
                <a:lnTo>
                  <a:pt x="3916" y="1595"/>
                </a:lnTo>
                <a:lnTo>
                  <a:pt x="3904" y="1595"/>
                </a:lnTo>
                <a:lnTo>
                  <a:pt x="3904" y="1591"/>
                </a:lnTo>
                <a:lnTo>
                  <a:pt x="3924" y="1531"/>
                </a:lnTo>
                <a:lnTo>
                  <a:pt x="3936" y="1467"/>
                </a:lnTo>
                <a:lnTo>
                  <a:pt x="3944" y="1400"/>
                </a:lnTo>
                <a:lnTo>
                  <a:pt x="3944" y="1333"/>
                </a:lnTo>
                <a:lnTo>
                  <a:pt x="3940" y="1265"/>
                </a:lnTo>
                <a:lnTo>
                  <a:pt x="3933" y="1200"/>
                </a:lnTo>
                <a:lnTo>
                  <a:pt x="3918" y="1138"/>
                </a:lnTo>
                <a:lnTo>
                  <a:pt x="3902" y="1080"/>
                </a:lnTo>
                <a:lnTo>
                  <a:pt x="3880" y="1027"/>
                </a:lnTo>
                <a:lnTo>
                  <a:pt x="3880" y="1024"/>
                </a:lnTo>
                <a:lnTo>
                  <a:pt x="3916" y="1025"/>
                </a:lnTo>
                <a:lnTo>
                  <a:pt x="3955" y="1027"/>
                </a:lnTo>
                <a:lnTo>
                  <a:pt x="3993" y="1027"/>
                </a:lnTo>
                <a:lnTo>
                  <a:pt x="4033" y="1025"/>
                </a:lnTo>
                <a:lnTo>
                  <a:pt x="4071" y="1022"/>
                </a:lnTo>
                <a:lnTo>
                  <a:pt x="4107" y="1016"/>
                </a:lnTo>
                <a:lnTo>
                  <a:pt x="4140" y="1005"/>
                </a:lnTo>
                <a:lnTo>
                  <a:pt x="4171" y="993"/>
                </a:lnTo>
                <a:lnTo>
                  <a:pt x="4195" y="976"/>
                </a:lnTo>
                <a:lnTo>
                  <a:pt x="4213" y="955"/>
                </a:lnTo>
                <a:lnTo>
                  <a:pt x="4236" y="831"/>
                </a:lnTo>
                <a:lnTo>
                  <a:pt x="4242" y="775"/>
                </a:lnTo>
                <a:lnTo>
                  <a:pt x="4240" y="724"/>
                </a:lnTo>
                <a:lnTo>
                  <a:pt x="4231" y="676"/>
                </a:lnTo>
                <a:lnTo>
                  <a:pt x="4215" y="635"/>
                </a:lnTo>
                <a:lnTo>
                  <a:pt x="4193" y="596"/>
                </a:lnTo>
                <a:lnTo>
                  <a:pt x="4167" y="562"/>
                </a:lnTo>
                <a:lnTo>
                  <a:pt x="4136" y="533"/>
                </a:lnTo>
                <a:lnTo>
                  <a:pt x="4102" y="505"/>
                </a:lnTo>
                <a:lnTo>
                  <a:pt x="4065" y="484"/>
                </a:lnTo>
                <a:lnTo>
                  <a:pt x="4027" y="465"/>
                </a:lnTo>
                <a:lnTo>
                  <a:pt x="3987" y="451"/>
                </a:lnTo>
                <a:lnTo>
                  <a:pt x="3938" y="438"/>
                </a:lnTo>
                <a:lnTo>
                  <a:pt x="3884" y="427"/>
                </a:lnTo>
                <a:lnTo>
                  <a:pt x="3824" y="422"/>
                </a:lnTo>
                <a:lnTo>
                  <a:pt x="3762" y="418"/>
                </a:lnTo>
                <a:lnTo>
                  <a:pt x="3700" y="418"/>
                </a:lnTo>
                <a:lnTo>
                  <a:pt x="3640" y="424"/>
                </a:lnTo>
                <a:lnTo>
                  <a:pt x="3584" y="431"/>
                </a:lnTo>
                <a:lnTo>
                  <a:pt x="3500" y="449"/>
                </a:lnTo>
                <a:lnTo>
                  <a:pt x="3424" y="467"/>
                </a:lnTo>
                <a:lnTo>
                  <a:pt x="3351" y="491"/>
                </a:lnTo>
                <a:lnTo>
                  <a:pt x="3284" y="516"/>
                </a:lnTo>
                <a:lnTo>
                  <a:pt x="3222" y="547"/>
                </a:lnTo>
                <a:lnTo>
                  <a:pt x="3165" y="582"/>
                </a:lnTo>
                <a:lnTo>
                  <a:pt x="3113" y="622"/>
                </a:lnTo>
                <a:lnTo>
                  <a:pt x="3067" y="669"/>
                </a:lnTo>
                <a:lnTo>
                  <a:pt x="3025" y="720"/>
                </a:lnTo>
                <a:lnTo>
                  <a:pt x="2989" y="780"/>
                </a:lnTo>
                <a:lnTo>
                  <a:pt x="2958" y="845"/>
                </a:lnTo>
                <a:lnTo>
                  <a:pt x="2933" y="918"/>
                </a:lnTo>
                <a:lnTo>
                  <a:pt x="2913" y="993"/>
                </a:lnTo>
                <a:lnTo>
                  <a:pt x="2900" y="1069"/>
                </a:lnTo>
                <a:lnTo>
                  <a:pt x="2889" y="1151"/>
                </a:lnTo>
                <a:lnTo>
                  <a:pt x="2882" y="1231"/>
                </a:lnTo>
                <a:lnTo>
                  <a:pt x="2875" y="1315"/>
                </a:lnTo>
                <a:lnTo>
                  <a:pt x="2865" y="1396"/>
                </a:lnTo>
                <a:lnTo>
                  <a:pt x="2856" y="1476"/>
                </a:lnTo>
                <a:lnTo>
                  <a:pt x="2844" y="1555"/>
                </a:lnTo>
                <a:lnTo>
                  <a:pt x="2827" y="1629"/>
                </a:lnTo>
                <a:lnTo>
                  <a:pt x="2804" y="1698"/>
                </a:lnTo>
                <a:lnTo>
                  <a:pt x="2773" y="1775"/>
                </a:lnTo>
                <a:lnTo>
                  <a:pt x="2738" y="1847"/>
                </a:lnTo>
                <a:lnTo>
                  <a:pt x="2702" y="1918"/>
                </a:lnTo>
                <a:lnTo>
                  <a:pt x="2664" y="1987"/>
                </a:lnTo>
                <a:lnTo>
                  <a:pt x="2625" y="2056"/>
                </a:lnTo>
                <a:lnTo>
                  <a:pt x="2587" y="2124"/>
                </a:lnTo>
                <a:lnTo>
                  <a:pt x="2549" y="2193"/>
                </a:lnTo>
                <a:lnTo>
                  <a:pt x="2513" y="2264"/>
                </a:lnTo>
                <a:lnTo>
                  <a:pt x="2476" y="2335"/>
                </a:lnTo>
                <a:lnTo>
                  <a:pt x="2444" y="2409"/>
                </a:lnTo>
                <a:lnTo>
                  <a:pt x="2415" y="2485"/>
                </a:lnTo>
                <a:lnTo>
                  <a:pt x="2387" y="2565"/>
                </a:lnTo>
                <a:lnTo>
                  <a:pt x="2365" y="2649"/>
                </a:lnTo>
                <a:lnTo>
                  <a:pt x="2347" y="2738"/>
                </a:lnTo>
                <a:lnTo>
                  <a:pt x="2336" y="2833"/>
                </a:lnTo>
                <a:lnTo>
                  <a:pt x="2331" y="2933"/>
                </a:lnTo>
                <a:lnTo>
                  <a:pt x="2333" y="3038"/>
                </a:lnTo>
                <a:lnTo>
                  <a:pt x="2324" y="3056"/>
                </a:lnTo>
                <a:lnTo>
                  <a:pt x="2316" y="3071"/>
                </a:lnTo>
                <a:lnTo>
                  <a:pt x="2309" y="3084"/>
                </a:lnTo>
                <a:lnTo>
                  <a:pt x="2300" y="3095"/>
                </a:lnTo>
                <a:lnTo>
                  <a:pt x="2287" y="3104"/>
                </a:lnTo>
                <a:lnTo>
                  <a:pt x="2269" y="3109"/>
                </a:lnTo>
                <a:lnTo>
                  <a:pt x="2244" y="3111"/>
                </a:lnTo>
                <a:lnTo>
                  <a:pt x="2218" y="3109"/>
                </a:lnTo>
                <a:lnTo>
                  <a:pt x="2198" y="3104"/>
                </a:lnTo>
                <a:lnTo>
                  <a:pt x="2184" y="3096"/>
                </a:lnTo>
                <a:lnTo>
                  <a:pt x="2173" y="3085"/>
                </a:lnTo>
                <a:lnTo>
                  <a:pt x="2165" y="3073"/>
                </a:lnTo>
                <a:lnTo>
                  <a:pt x="2160" y="3060"/>
                </a:lnTo>
                <a:lnTo>
                  <a:pt x="2156" y="3047"/>
                </a:lnTo>
                <a:lnTo>
                  <a:pt x="2155" y="2942"/>
                </a:lnTo>
                <a:lnTo>
                  <a:pt x="2147" y="2844"/>
                </a:lnTo>
                <a:lnTo>
                  <a:pt x="2133" y="2749"/>
                </a:lnTo>
                <a:lnTo>
                  <a:pt x="2115" y="2662"/>
                </a:lnTo>
                <a:lnTo>
                  <a:pt x="2089" y="2578"/>
                </a:lnTo>
                <a:lnTo>
                  <a:pt x="2062" y="2498"/>
                </a:lnTo>
                <a:lnTo>
                  <a:pt x="2029" y="2424"/>
                </a:lnTo>
                <a:lnTo>
                  <a:pt x="1995" y="2349"/>
                </a:lnTo>
                <a:lnTo>
                  <a:pt x="1956" y="2278"/>
                </a:lnTo>
                <a:lnTo>
                  <a:pt x="1918" y="2209"/>
                </a:lnTo>
                <a:lnTo>
                  <a:pt x="1878" y="2142"/>
                </a:lnTo>
                <a:lnTo>
                  <a:pt x="1838" y="2073"/>
                </a:lnTo>
                <a:lnTo>
                  <a:pt x="1798" y="2005"/>
                </a:lnTo>
                <a:lnTo>
                  <a:pt x="1760" y="1936"/>
                </a:lnTo>
                <a:lnTo>
                  <a:pt x="1724" y="1865"/>
                </a:lnTo>
                <a:lnTo>
                  <a:pt x="1687" y="1795"/>
                </a:lnTo>
                <a:lnTo>
                  <a:pt x="1656" y="1720"/>
                </a:lnTo>
                <a:lnTo>
                  <a:pt x="1633" y="1653"/>
                </a:lnTo>
                <a:lnTo>
                  <a:pt x="1615" y="1584"/>
                </a:lnTo>
                <a:lnTo>
                  <a:pt x="1600" y="1507"/>
                </a:lnTo>
                <a:lnTo>
                  <a:pt x="1587" y="1429"/>
                </a:lnTo>
                <a:lnTo>
                  <a:pt x="1575" y="1349"/>
                </a:lnTo>
                <a:lnTo>
                  <a:pt x="1565" y="1267"/>
                </a:lnTo>
                <a:lnTo>
                  <a:pt x="1555" y="1185"/>
                </a:lnTo>
                <a:lnTo>
                  <a:pt x="1542" y="1105"/>
                </a:lnTo>
                <a:lnTo>
                  <a:pt x="1529" y="1025"/>
                </a:lnTo>
                <a:lnTo>
                  <a:pt x="1515" y="949"/>
                </a:lnTo>
                <a:lnTo>
                  <a:pt x="1495" y="876"/>
                </a:lnTo>
                <a:lnTo>
                  <a:pt x="1471" y="809"/>
                </a:lnTo>
                <a:lnTo>
                  <a:pt x="1442" y="745"/>
                </a:lnTo>
                <a:lnTo>
                  <a:pt x="1407" y="691"/>
                </a:lnTo>
                <a:lnTo>
                  <a:pt x="1369" y="644"/>
                </a:lnTo>
                <a:lnTo>
                  <a:pt x="1324" y="602"/>
                </a:lnTo>
                <a:lnTo>
                  <a:pt x="1273" y="562"/>
                </a:lnTo>
                <a:lnTo>
                  <a:pt x="1216" y="529"/>
                </a:lnTo>
                <a:lnTo>
                  <a:pt x="1156" y="500"/>
                </a:lnTo>
                <a:lnTo>
                  <a:pt x="1093" y="475"/>
                </a:lnTo>
                <a:lnTo>
                  <a:pt x="1025" y="453"/>
                </a:lnTo>
                <a:lnTo>
                  <a:pt x="956" y="435"/>
                </a:lnTo>
                <a:lnTo>
                  <a:pt x="800" y="424"/>
                </a:lnTo>
                <a:lnTo>
                  <a:pt x="749" y="418"/>
                </a:lnTo>
                <a:lnTo>
                  <a:pt x="695" y="418"/>
                </a:lnTo>
                <a:lnTo>
                  <a:pt x="640" y="424"/>
                </a:lnTo>
                <a:lnTo>
                  <a:pt x="585" y="433"/>
                </a:lnTo>
                <a:lnTo>
                  <a:pt x="536" y="444"/>
                </a:lnTo>
                <a:lnTo>
                  <a:pt x="493" y="455"/>
                </a:lnTo>
                <a:lnTo>
                  <a:pt x="447" y="471"/>
                </a:lnTo>
                <a:lnTo>
                  <a:pt x="402" y="489"/>
                </a:lnTo>
                <a:lnTo>
                  <a:pt x="360" y="509"/>
                </a:lnTo>
                <a:lnTo>
                  <a:pt x="320" y="535"/>
                </a:lnTo>
                <a:lnTo>
                  <a:pt x="284" y="562"/>
                </a:lnTo>
                <a:lnTo>
                  <a:pt x="251" y="595"/>
                </a:lnTo>
                <a:lnTo>
                  <a:pt x="224" y="631"/>
                </a:lnTo>
                <a:lnTo>
                  <a:pt x="204" y="671"/>
                </a:lnTo>
                <a:lnTo>
                  <a:pt x="191" y="715"/>
                </a:lnTo>
                <a:lnTo>
                  <a:pt x="187" y="760"/>
                </a:lnTo>
                <a:lnTo>
                  <a:pt x="191" y="805"/>
                </a:lnTo>
                <a:lnTo>
                  <a:pt x="202" y="849"/>
                </a:lnTo>
                <a:lnTo>
                  <a:pt x="216" y="893"/>
                </a:lnTo>
                <a:lnTo>
                  <a:pt x="236" y="931"/>
                </a:lnTo>
                <a:lnTo>
                  <a:pt x="260" y="965"/>
                </a:lnTo>
                <a:lnTo>
                  <a:pt x="285" y="996"/>
                </a:lnTo>
                <a:lnTo>
                  <a:pt x="313" y="1020"/>
                </a:lnTo>
                <a:lnTo>
                  <a:pt x="340" y="1035"/>
                </a:lnTo>
                <a:lnTo>
                  <a:pt x="378" y="1045"/>
                </a:lnTo>
                <a:lnTo>
                  <a:pt x="415" y="1047"/>
                </a:lnTo>
                <a:lnTo>
                  <a:pt x="451" y="1044"/>
                </a:lnTo>
                <a:lnTo>
                  <a:pt x="487" y="1036"/>
                </a:lnTo>
                <a:lnTo>
                  <a:pt x="522" y="1027"/>
                </a:lnTo>
                <a:lnTo>
                  <a:pt x="555" y="1018"/>
                </a:lnTo>
                <a:lnTo>
                  <a:pt x="587" y="1011"/>
                </a:lnTo>
                <a:lnTo>
                  <a:pt x="527" y="1147"/>
                </a:lnTo>
                <a:lnTo>
                  <a:pt x="513" y="1213"/>
                </a:lnTo>
                <a:lnTo>
                  <a:pt x="505" y="1280"/>
                </a:lnTo>
                <a:lnTo>
                  <a:pt x="505" y="1349"/>
                </a:lnTo>
                <a:lnTo>
                  <a:pt x="511" y="1416"/>
                </a:lnTo>
                <a:lnTo>
                  <a:pt x="520" y="1484"/>
                </a:lnTo>
                <a:lnTo>
                  <a:pt x="533" y="1547"/>
                </a:lnTo>
                <a:lnTo>
                  <a:pt x="547" y="1607"/>
                </a:lnTo>
                <a:lnTo>
                  <a:pt x="482" y="1560"/>
                </a:lnTo>
                <a:lnTo>
                  <a:pt x="420" y="1507"/>
                </a:lnTo>
                <a:lnTo>
                  <a:pt x="360" y="1451"/>
                </a:lnTo>
                <a:lnTo>
                  <a:pt x="305" y="1391"/>
                </a:lnTo>
                <a:lnTo>
                  <a:pt x="253" y="1327"/>
                </a:lnTo>
                <a:lnTo>
                  <a:pt x="204" y="1264"/>
                </a:lnTo>
                <a:lnTo>
                  <a:pt x="165" y="1209"/>
                </a:lnTo>
                <a:lnTo>
                  <a:pt x="129" y="1155"/>
                </a:lnTo>
                <a:lnTo>
                  <a:pt x="96" y="1095"/>
                </a:lnTo>
                <a:lnTo>
                  <a:pt x="65" y="1033"/>
                </a:lnTo>
                <a:lnTo>
                  <a:pt x="40" y="967"/>
                </a:lnTo>
                <a:lnTo>
                  <a:pt x="16" y="889"/>
                </a:lnTo>
                <a:lnTo>
                  <a:pt x="4" y="813"/>
                </a:lnTo>
                <a:lnTo>
                  <a:pt x="0" y="742"/>
                </a:lnTo>
                <a:lnTo>
                  <a:pt x="5" y="675"/>
                </a:lnTo>
                <a:lnTo>
                  <a:pt x="18" y="609"/>
                </a:lnTo>
                <a:lnTo>
                  <a:pt x="40" y="549"/>
                </a:lnTo>
                <a:lnTo>
                  <a:pt x="69" y="493"/>
                </a:lnTo>
                <a:lnTo>
                  <a:pt x="105" y="440"/>
                </a:lnTo>
                <a:lnTo>
                  <a:pt x="147" y="393"/>
                </a:lnTo>
                <a:lnTo>
                  <a:pt x="195" y="347"/>
                </a:lnTo>
                <a:lnTo>
                  <a:pt x="249" y="307"/>
                </a:lnTo>
                <a:lnTo>
                  <a:pt x="307" y="273"/>
                </a:lnTo>
                <a:lnTo>
                  <a:pt x="371" y="240"/>
                </a:lnTo>
                <a:lnTo>
                  <a:pt x="436" y="213"/>
                </a:lnTo>
                <a:lnTo>
                  <a:pt x="507" y="191"/>
                </a:lnTo>
                <a:lnTo>
                  <a:pt x="580" y="173"/>
                </a:lnTo>
                <a:lnTo>
                  <a:pt x="656" y="158"/>
                </a:lnTo>
                <a:lnTo>
                  <a:pt x="735" y="151"/>
                </a:lnTo>
                <a:lnTo>
                  <a:pt x="815" y="145"/>
                </a:lnTo>
                <a:lnTo>
                  <a:pt x="895" y="147"/>
                </a:lnTo>
                <a:lnTo>
                  <a:pt x="975" y="153"/>
                </a:lnTo>
                <a:lnTo>
                  <a:pt x="1056" y="164"/>
                </a:lnTo>
                <a:lnTo>
                  <a:pt x="1236" y="187"/>
                </a:lnTo>
                <a:lnTo>
                  <a:pt x="1282" y="200"/>
                </a:lnTo>
                <a:lnTo>
                  <a:pt x="1333" y="215"/>
                </a:lnTo>
                <a:lnTo>
                  <a:pt x="1385" y="231"/>
                </a:lnTo>
                <a:lnTo>
                  <a:pt x="1444" y="244"/>
                </a:lnTo>
                <a:lnTo>
                  <a:pt x="1502" y="253"/>
                </a:lnTo>
                <a:lnTo>
                  <a:pt x="1562" y="255"/>
                </a:lnTo>
                <a:lnTo>
                  <a:pt x="1624" y="247"/>
                </a:lnTo>
                <a:lnTo>
                  <a:pt x="1669" y="235"/>
                </a:lnTo>
                <a:lnTo>
                  <a:pt x="1709" y="220"/>
                </a:lnTo>
                <a:lnTo>
                  <a:pt x="1745" y="202"/>
                </a:lnTo>
                <a:lnTo>
                  <a:pt x="1780" y="182"/>
                </a:lnTo>
                <a:lnTo>
                  <a:pt x="1813" y="160"/>
                </a:lnTo>
                <a:lnTo>
                  <a:pt x="1844" y="136"/>
                </a:lnTo>
                <a:lnTo>
                  <a:pt x="1876" y="115"/>
                </a:lnTo>
                <a:lnTo>
                  <a:pt x="1909" y="93"/>
                </a:lnTo>
                <a:lnTo>
                  <a:pt x="1944" y="71"/>
                </a:lnTo>
                <a:lnTo>
                  <a:pt x="1982" y="51"/>
                </a:lnTo>
                <a:lnTo>
                  <a:pt x="2025" y="35"/>
                </a:lnTo>
                <a:lnTo>
                  <a:pt x="2073" y="20"/>
                </a:lnTo>
                <a:lnTo>
                  <a:pt x="2125" y="9"/>
                </a:lnTo>
                <a:lnTo>
                  <a:pt x="2185" y="2"/>
                </a:lnTo>
                <a:lnTo>
                  <a:pt x="225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120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458138B-7A02-4DEB-88F5-742313FE0EF1}"/>
              </a:ext>
            </a:extLst>
          </p:cNvPr>
          <p:cNvGrpSpPr/>
          <p:nvPr/>
        </p:nvGrpSpPr>
        <p:grpSpPr>
          <a:xfrm>
            <a:off x="8969450" y="4142640"/>
            <a:ext cx="2550779" cy="904115"/>
            <a:chOff x="395534" y="3737446"/>
            <a:chExt cx="3972999" cy="90411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3EF168-57C9-4EF7-84B4-529983B7C6E1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689C0A5-0049-447B-8527-E580EEBBB4C4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67235D0-2434-4888-9748-F771161689D6}"/>
              </a:ext>
            </a:extLst>
          </p:cNvPr>
          <p:cNvGrpSpPr/>
          <p:nvPr/>
        </p:nvGrpSpPr>
        <p:grpSpPr>
          <a:xfrm>
            <a:off x="2031323" y="4959147"/>
            <a:ext cx="2535251" cy="904115"/>
            <a:chOff x="395534" y="3737446"/>
            <a:chExt cx="3972999" cy="90411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565C809-7E37-4992-BA67-76F15B87CBD5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68C6358-071F-40F0-B9CF-C9B0D6FF935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33786741-99DD-470C-87D9-61F7E48C2548}"/>
              </a:ext>
            </a:extLst>
          </p:cNvPr>
          <p:cNvGrpSpPr/>
          <p:nvPr/>
        </p:nvGrpSpPr>
        <p:grpSpPr>
          <a:xfrm>
            <a:off x="743817" y="4192445"/>
            <a:ext cx="2535251" cy="904115"/>
            <a:chOff x="395534" y="3737446"/>
            <a:chExt cx="3972999" cy="90411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4E2AE52-A834-4EB4-B91F-88048EF0E304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9299B78-3273-4D01-8948-C5C846FA3BFC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9A8DA27-9439-43DA-B145-4CC4DD7DD949}"/>
              </a:ext>
            </a:extLst>
          </p:cNvPr>
          <p:cNvGrpSpPr/>
          <p:nvPr/>
        </p:nvGrpSpPr>
        <p:grpSpPr>
          <a:xfrm>
            <a:off x="8182491" y="5209477"/>
            <a:ext cx="2668703" cy="904115"/>
            <a:chOff x="395534" y="3737446"/>
            <a:chExt cx="3972999" cy="9041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048011C-CFA5-4B3C-AEEB-2D8F381BB126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0CBA501-CB66-4D10-9173-EFFF1F227E76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34E0E03-A3FA-442C-95FC-FA26DECC9C55}"/>
              </a:ext>
            </a:extLst>
          </p:cNvPr>
          <p:cNvGrpSpPr/>
          <p:nvPr/>
        </p:nvGrpSpPr>
        <p:grpSpPr>
          <a:xfrm>
            <a:off x="8936623" y="2114018"/>
            <a:ext cx="2550779" cy="904115"/>
            <a:chOff x="395534" y="3737446"/>
            <a:chExt cx="3972999" cy="9041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A5CE686-7E6E-4507-A229-607E4397C0BC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DF2CD0-83CF-4434-B9D0-C13A458AAAA0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28" name="그룹 4">
            <a:extLst>
              <a:ext uri="{FF2B5EF4-FFF2-40B4-BE49-F238E27FC236}">
                <a16:creationId xmlns:a16="http://schemas.microsoft.com/office/drawing/2014/main" id="{5D38AC6C-5C6A-4942-A051-2586B34F40A5}"/>
              </a:ext>
            </a:extLst>
          </p:cNvPr>
          <p:cNvGrpSpPr/>
          <p:nvPr/>
        </p:nvGrpSpPr>
        <p:grpSpPr>
          <a:xfrm>
            <a:off x="3994931" y="1772117"/>
            <a:ext cx="4692302" cy="4366138"/>
            <a:chOff x="2287046" y="1628800"/>
            <a:chExt cx="5050734" cy="46996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B2619346-76AB-4591-8FE5-2A70E08D4828}"/>
                </a:ext>
              </a:extLst>
            </p:cNvPr>
            <p:cNvSpPr/>
            <p:nvPr/>
          </p:nvSpPr>
          <p:spPr>
            <a:xfrm>
              <a:off x="4382507" y="5906604"/>
              <a:ext cx="318122" cy="31812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cs typeface="Arial" pitchFamily="34" charset="0"/>
              </a:endParaRPr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9DC27D7F-3C50-4841-8414-AE9017A416DE}"/>
                </a:ext>
              </a:extLst>
            </p:cNvPr>
            <p:cNvSpPr/>
            <p:nvPr/>
          </p:nvSpPr>
          <p:spPr>
            <a:xfrm rot="10800000">
              <a:off x="4086206" y="1989981"/>
              <a:ext cx="914400" cy="914400"/>
            </a:xfrm>
            <a:prstGeom prst="blockArc">
              <a:avLst>
                <a:gd name="adj1" fmla="val 10728016"/>
                <a:gd name="adj2" fmla="val 25462"/>
                <a:gd name="adj3" fmla="val 1484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1" name="Freeform 15">
              <a:extLst>
                <a:ext uri="{FF2B5EF4-FFF2-40B4-BE49-F238E27FC236}">
                  <a16:creationId xmlns:a16="http://schemas.microsoft.com/office/drawing/2014/main" id="{1BE6B496-2BC6-4D7D-9213-BE3F3E511F31}"/>
                </a:ext>
              </a:extLst>
            </p:cNvPr>
            <p:cNvSpPr/>
            <p:nvPr/>
          </p:nvSpPr>
          <p:spPr>
            <a:xfrm>
              <a:off x="3909934" y="1745085"/>
              <a:ext cx="300122" cy="702096"/>
            </a:xfrm>
            <a:custGeom>
              <a:avLst/>
              <a:gdLst>
                <a:gd name="connsiteX0" fmla="*/ 0 w 304800"/>
                <a:gd name="connsiteY0" fmla="*/ 0 h 923925"/>
                <a:gd name="connsiteX1" fmla="*/ 161925 w 304800"/>
                <a:gd name="connsiteY1" fmla="*/ 923925 h 923925"/>
                <a:gd name="connsiteX2" fmla="*/ 304800 w 304800"/>
                <a:gd name="connsiteY2" fmla="*/ 923925 h 923925"/>
                <a:gd name="connsiteX3" fmla="*/ 142875 w 304800"/>
                <a:gd name="connsiteY3" fmla="*/ 314325 h 923925"/>
                <a:gd name="connsiteX4" fmla="*/ 0 w 304800"/>
                <a:gd name="connsiteY4" fmla="*/ 0 h 923925"/>
                <a:gd name="connsiteX0" fmla="*/ 0 w 291220"/>
                <a:gd name="connsiteY0" fmla="*/ 0 h 901291"/>
                <a:gd name="connsiteX1" fmla="*/ 148345 w 291220"/>
                <a:gd name="connsiteY1" fmla="*/ 901291 h 901291"/>
                <a:gd name="connsiteX2" fmla="*/ 291220 w 291220"/>
                <a:gd name="connsiteY2" fmla="*/ 901291 h 901291"/>
                <a:gd name="connsiteX3" fmla="*/ 129295 w 291220"/>
                <a:gd name="connsiteY3" fmla="*/ 291691 h 901291"/>
                <a:gd name="connsiteX4" fmla="*/ 0 w 291220"/>
                <a:gd name="connsiteY4" fmla="*/ 0 h 901291"/>
                <a:gd name="connsiteX0" fmla="*/ 106504 w 397724"/>
                <a:gd name="connsiteY0" fmla="*/ 0 h 901291"/>
                <a:gd name="connsiteX1" fmla="*/ 254849 w 397724"/>
                <a:gd name="connsiteY1" fmla="*/ 901291 h 901291"/>
                <a:gd name="connsiteX2" fmla="*/ 397724 w 397724"/>
                <a:gd name="connsiteY2" fmla="*/ 901291 h 901291"/>
                <a:gd name="connsiteX3" fmla="*/ 235799 w 397724"/>
                <a:gd name="connsiteY3" fmla="*/ 291691 h 901291"/>
                <a:gd name="connsiteX4" fmla="*/ 106504 w 397724"/>
                <a:gd name="connsiteY4" fmla="*/ 0 h 901291"/>
                <a:gd name="connsiteX0" fmla="*/ 125052 w 416272"/>
                <a:gd name="connsiteY0" fmla="*/ 0 h 901291"/>
                <a:gd name="connsiteX1" fmla="*/ 273397 w 416272"/>
                <a:gd name="connsiteY1" fmla="*/ 901291 h 901291"/>
                <a:gd name="connsiteX2" fmla="*/ 416272 w 416272"/>
                <a:gd name="connsiteY2" fmla="*/ 901291 h 901291"/>
                <a:gd name="connsiteX3" fmla="*/ 254347 w 416272"/>
                <a:gd name="connsiteY3" fmla="*/ 291691 h 901291"/>
                <a:gd name="connsiteX4" fmla="*/ 125052 w 416272"/>
                <a:gd name="connsiteY4" fmla="*/ 0 h 901291"/>
                <a:gd name="connsiteX0" fmla="*/ 122990 w 414210"/>
                <a:gd name="connsiteY0" fmla="*/ 0 h 905817"/>
                <a:gd name="connsiteX1" fmla="*/ 280388 w 414210"/>
                <a:gd name="connsiteY1" fmla="*/ 905817 h 905817"/>
                <a:gd name="connsiteX2" fmla="*/ 414210 w 414210"/>
                <a:gd name="connsiteY2" fmla="*/ 901291 h 905817"/>
                <a:gd name="connsiteX3" fmla="*/ 252285 w 414210"/>
                <a:gd name="connsiteY3" fmla="*/ 291691 h 905817"/>
                <a:gd name="connsiteX4" fmla="*/ 122990 w 414210"/>
                <a:gd name="connsiteY4" fmla="*/ 0 h 905817"/>
                <a:gd name="connsiteX0" fmla="*/ 110983 w 402203"/>
                <a:gd name="connsiteY0" fmla="*/ 0 h 905817"/>
                <a:gd name="connsiteX1" fmla="*/ 268381 w 402203"/>
                <a:gd name="connsiteY1" fmla="*/ 905817 h 905817"/>
                <a:gd name="connsiteX2" fmla="*/ 402203 w 402203"/>
                <a:gd name="connsiteY2" fmla="*/ 901291 h 905817"/>
                <a:gd name="connsiteX3" fmla="*/ 240278 w 402203"/>
                <a:gd name="connsiteY3" fmla="*/ 291691 h 905817"/>
                <a:gd name="connsiteX4" fmla="*/ 110983 w 402203"/>
                <a:gd name="connsiteY4" fmla="*/ 0 h 905817"/>
                <a:gd name="connsiteX0" fmla="*/ 90724 w 381944"/>
                <a:gd name="connsiteY0" fmla="*/ 0 h 905817"/>
                <a:gd name="connsiteX1" fmla="*/ 248122 w 381944"/>
                <a:gd name="connsiteY1" fmla="*/ 905817 h 905817"/>
                <a:gd name="connsiteX2" fmla="*/ 381944 w 381944"/>
                <a:gd name="connsiteY2" fmla="*/ 901291 h 905817"/>
                <a:gd name="connsiteX3" fmla="*/ 220019 w 381944"/>
                <a:gd name="connsiteY3" fmla="*/ 291691 h 905817"/>
                <a:gd name="connsiteX4" fmla="*/ 90724 w 381944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233448 w 395373"/>
                <a:gd name="connsiteY3" fmla="*/ 291691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1970 w 406770"/>
                <a:gd name="connsiteY0" fmla="*/ 0 h 910344"/>
                <a:gd name="connsiteX1" fmla="*/ 272948 w 406770"/>
                <a:gd name="connsiteY1" fmla="*/ 910344 h 910344"/>
                <a:gd name="connsiteX2" fmla="*/ 406770 w 406770"/>
                <a:gd name="connsiteY2" fmla="*/ 905818 h 910344"/>
                <a:gd name="connsiteX3" fmla="*/ 176944 w 406770"/>
                <a:gd name="connsiteY3" fmla="*/ 106095 h 910344"/>
                <a:gd name="connsiteX4" fmla="*/ 101970 w 406770"/>
                <a:gd name="connsiteY4" fmla="*/ 0 h 910344"/>
                <a:gd name="connsiteX0" fmla="*/ 106429 w 384069"/>
                <a:gd name="connsiteY0" fmla="*/ 0 h 919398"/>
                <a:gd name="connsiteX1" fmla="*/ 250247 w 384069"/>
                <a:gd name="connsiteY1" fmla="*/ 919398 h 919398"/>
                <a:gd name="connsiteX2" fmla="*/ 384069 w 384069"/>
                <a:gd name="connsiteY2" fmla="*/ 914872 h 919398"/>
                <a:gd name="connsiteX3" fmla="*/ 154243 w 384069"/>
                <a:gd name="connsiteY3" fmla="*/ 115149 h 919398"/>
                <a:gd name="connsiteX4" fmla="*/ 106429 w 384069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6749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19222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1" h="919398">
                  <a:moveTo>
                    <a:pt x="128951" y="0"/>
                  </a:moveTo>
                  <a:cubicBezTo>
                    <a:pt x="-217941" y="346902"/>
                    <a:pt x="241428" y="514854"/>
                    <a:pt x="272769" y="919398"/>
                  </a:cubicBezTo>
                  <a:lnTo>
                    <a:pt x="393011" y="914872"/>
                  </a:lnTo>
                  <a:cubicBezTo>
                    <a:pt x="368711" y="517829"/>
                    <a:pt x="-34219" y="380414"/>
                    <a:pt x="203121" y="83065"/>
                  </a:cubicBezTo>
                  <a:cubicBezTo>
                    <a:pt x="173301" y="44983"/>
                    <a:pt x="149416" y="33856"/>
                    <a:pt x="128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32" name="Freeform 16">
              <a:extLst>
                <a:ext uri="{FF2B5EF4-FFF2-40B4-BE49-F238E27FC236}">
                  <a16:creationId xmlns:a16="http://schemas.microsoft.com/office/drawing/2014/main" id="{F6BD983C-3432-4236-BD36-72E491476925}"/>
                </a:ext>
              </a:extLst>
            </p:cNvPr>
            <p:cNvSpPr/>
            <p:nvPr/>
          </p:nvSpPr>
          <p:spPr>
            <a:xfrm flipH="1">
              <a:off x="4884888" y="1745085"/>
              <a:ext cx="300122" cy="702096"/>
            </a:xfrm>
            <a:custGeom>
              <a:avLst/>
              <a:gdLst>
                <a:gd name="connsiteX0" fmla="*/ 0 w 304800"/>
                <a:gd name="connsiteY0" fmla="*/ 0 h 923925"/>
                <a:gd name="connsiteX1" fmla="*/ 161925 w 304800"/>
                <a:gd name="connsiteY1" fmla="*/ 923925 h 923925"/>
                <a:gd name="connsiteX2" fmla="*/ 304800 w 304800"/>
                <a:gd name="connsiteY2" fmla="*/ 923925 h 923925"/>
                <a:gd name="connsiteX3" fmla="*/ 142875 w 304800"/>
                <a:gd name="connsiteY3" fmla="*/ 314325 h 923925"/>
                <a:gd name="connsiteX4" fmla="*/ 0 w 304800"/>
                <a:gd name="connsiteY4" fmla="*/ 0 h 923925"/>
                <a:gd name="connsiteX0" fmla="*/ 0 w 291220"/>
                <a:gd name="connsiteY0" fmla="*/ 0 h 901291"/>
                <a:gd name="connsiteX1" fmla="*/ 148345 w 291220"/>
                <a:gd name="connsiteY1" fmla="*/ 901291 h 901291"/>
                <a:gd name="connsiteX2" fmla="*/ 291220 w 291220"/>
                <a:gd name="connsiteY2" fmla="*/ 901291 h 901291"/>
                <a:gd name="connsiteX3" fmla="*/ 129295 w 291220"/>
                <a:gd name="connsiteY3" fmla="*/ 291691 h 901291"/>
                <a:gd name="connsiteX4" fmla="*/ 0 w 291220"/>
                <a:gd name="connsiteY4" fmla="*/ 0 h 901291"/>
                <a:gd name="connsiteX0" fmla="*/ 106504 w 397724"/>
                <a:gd name="connsiteY0" fmla="*/ 0 h 901291"/>
                <a:gd name="connsiteX1" fmla="*/ 254849 w 397724"/>
                <a:gd name="connsiteY1" fmla="*/ 901291 h 901291"/>
                <a:gd name="connsiteX2" fmla="*/ 397724 w 397724"/>
                <a:gd name="connsiteY2" fmla="*/ 901291 h 901291"/>
                <a:gd name="connsiteX3" fmla="*/ 235799 w 397724"/>
                <a:gd name="connsiteY3" fmla="*/ 291691 h 901291"/>
                <a:gd name="connsiteX4" fmla="*/ 106504 w 397724"/>
                <a:gd name="connsiteY4" fmla="*/ 0 h 901291"/>
                <a:gd name="connsiteX0" fmla="*/ 125052 w 416272"/>
                <a:gd name="connsiteY0" fmla="*/ 0 h 901291"/>
                <a:gd name="connsiteX1" fmla="*/ 273397 w 416272"/>
                <a:gd name="connsiteY1" fmla="*/ 901291 h 901291"/>
                <a:gd name="connsiteX2" fmla="*/ 416272 w 416272"/>
                <a:gd name="connsiteY2" fmla="*/ 901291 h 901291"/>
                <a:gd name="connsiteX3" fmla="*/ 254347 w 416272"/>
                <a:gd name="connsiteY3" fmla="*/ 291691 h 901291"/>
                <a:gd name="connsiteX4" fmla="*/ 125052 w 416272"/>
                <a:gd name="connsiteY4" fmla="*/ 0 h 901291"/>
                <a:gd name="connsiteX0" fmla="*/ 122990 w 414210"/>
                <a:gd name="connsiteY0" fmla="*/ 0 h 905817"/>
                <a:gd name="connsiteX1" fmla="*/ 280388 w 414210"/>
                <a:gd name="connsiteY1" fmla="*/ 905817 h 905817"/>
                <a:gd name="connsiteX2" fmla="*/ 414210 w 414210"/>
                <a:gd name="connsiteY2" fmla="*/ 901291 h 905817"/>
                <a:gd name="connsiteX3" fmla="*/ 252285 w 414210"/>
                <a:gd name="connsiteY3" fmla="*/ 291691 h 905817"/>
                <a:gd name="connsiteX4" fmla="*/ 122990 w 414210"/>
                <a:gd name="connsiteY4" fmla="*/ 0 h 905817"/>
                <a:gd name="connsiteX0" fmla="*/ 110983 w 402203"/>
                <a:gd name="connsiteY0" fmla="*/ 0 h 905817"/>
                <a:gd name="connsiteX1" fmla="*/ 268381 w 402203"/>
                <a:gd name="connsiteY1" fmla="*/ 905817 h 905817"/>
                <a:gd name="connsiteX2" fmla="*/ 402203 w 402203"/>
                <a:gd name="connsiteY2" fmla="*/ 901291 h 905817"/>
                <a:gd name="connsiteX3" fmla="*/ 240278 w 402203"/>
                <a:gd name="connsiteY3" fmla="*/ 291691 h 905817"/>
                <a:gd name="connsiteX4" fmla="*/ 110983 w 402203"/>
                <a:gd name="connsiteY4" fmla="*/ 0 h 905817"/>
                <a:gd name="connsiteX0" fmla="*/ 90724 w 381944"/>
                <a:gd name="connsiteY0" fmla="*/ 0 h 905817"/>
                <a:gd name="connsiteX1" fmla="*/ 248122 w 381944"/>
                <a:gd name="connsiteY1" fmla="*/ 905817 h 905817"/>
                <a:gd name="connsiteX2" fmla="*/ 381944 w 381944"/>
                <a:gd name="connsiteY2" fmla="*/ 901291 h 905817"/>
                <a:gd name="connsiteX3" fmla="*/ 220019 w 381944"/>
                <a:gd name="connsiteY3" fmla="*/ 291691 h 905817"/>
                <a:gd name="connsiteX4" fmla="*/ 90724 w 381944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233448 w 395373"/>
                <a:gd name="connsiteY3" fmla="*/ 291691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4153 w 395373"/>
                <a:gd name="connsiteY0" fmla="*/ 0 h 905817"/>
                <a:gd name="connsiteX1" fmla="*/ 261551 w 395373"/>
                <a:gd name="connsiteY1" fmla="*/ 905817 h 905817"/>
                <a:gd name="connsiteX2" fmla="*/ 395373 w 395373"/>
                <a:gd name="connsiteY2" fmla="*/ 901291 h 905817"/>
                <a:gd name="connsiteX3" fmla="*/ 165547 w 395373"/>
                <a:gd name="connsiteY3" fmla="*/ 101568 h 905817"/>
                <a:gd name="connsiteX4" fmla="*/ 104153 w 395373"/>
                <a:gd name="connsiteY4" fmla="*/ 0 h 905817"/>
                <a:gd name="connsiteX0" fmla="*/ 101970 w 406770"/>
                <a:gd name="connsiteY0" fmla="*/ 0 h 910344"/>
                <a:gd name="connsiteX1" fmla="*/ 272948 w 406770"/>
                <a:gd name="connsiteY1" fmla="*/ 910344 h 910344"/>
                <a:gd name="connsiteX2" fmla="*/ 406770 w 406770"/>
                <a:gd name="connsiteY2" fmla="*/ 905818 h 910344"/>
                <a:gd name="connsiteX3" fmla="*/ 176944 w 406770"/>
                <a:gd name="connsiteY3" fmla="*/ 106095 h 910344"/>
                <a:gd name="connsiteX4" fmla="*/ 101970 w 406770"/>
                <a:gd name="connsiteY4" fmla="*/ 0 h 910344"/>
                <a:gd name="connsiteX0" fmla="*/ 106429 w 384069"/>
                <a:gd name="connsiteY0" fmla="*/ 0 h 919398"/>
                <a:gd name="connsiteX1" fmla="*/ 250247 w 384069"/>
                <a:gd name="connsiteY1" fmla="*/ 919398 h 919398"/>
                <a:gd name="connsiteX2" fmla="*/ 384069 w 384069"/>
                <a:gd name="connsiteY2" fmla="*/ 914872 h 919398"/>
                <a:gd name="connsiteX3" fmla="*/ 154243 w 384069"/>
                <a:gd name="connsiteY3" fmla="*/ 115149 h 919398"/>
                <a:gd name="connsiteX4" fmla="*/ 106429 w 384069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77635 w 407461"/>
                <a:gd name="connsiteY3" fmla="*/ 115149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407461"/>
                <a:gd name="connsiteY0" fmla="*/ 0 h 919398"/>
                <a:gd name="connsiteX1" fmla="*/ 273639 w 407461"/>
                <a:gd name="connsiteY1" fmla="*/ 919398 h 919398"/>
                <a:gd name="connsiteX2" fmla="*/ 407461 w 407461"/>
                <a:gd name="connsiteY2" fmla="*/ 914872 h 919398"/>
                <a:gd name="connsiteX3" fmla="*/ 182161 w 407461"/>
                <a:gd name="connsiteY3" fmla="*/ 142310 h 919398"/>
                <a:gd name="connsiteX4" fmla="*/ 129821 w 40746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29821 w 393881"/>
                <a:gd name="connsiteY0" fmla="*/ 0 h 919398"/>
                <a:gd name="connsiteX1" fmla="*/ 273639 w 393881"/>
                <a:gd name="connsiteY1" fmla="*/ 919398 h 919398"/>
                <a:gd name="connsiteX2" fmla="*/ 393881 w 393881"/>
                <a:gd name="connsiteY2" fmla="*/ 914872 h 919398"/>
                <a:gd name="connsiteX3" fmla="*/ 182161 w 393881"/>
                <a:gd name="connsiteY3" fmla="*/ 142310 h 919398"/>
                <a:gd name="connsiteX4" fmla="*/ 129821 w 393881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188038 w 399758"/>
                <a:gd name="connsiteY3" fmla="*/ 142310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6749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19222 w 399758"/>
                <a:gd name="connsiteY3" fmla="*/ 9865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35698 w 399758"/>
                <a:gd name="connsiteY0" fmla="*/ 0 h 919398"/>
                <a:gd name="connsiteX1" fmla="*/ 279516 w 399758"/>
                <a:gd name="connsiteY1" fmla="*/ 919398 h 919398"/>
                <a:gd name="connsiteX2" fmla="*/ 399758 w 399758"/>
                <a:gd name="connsiteY2" fmla="*/ 914872 h 919398"/>
                <a:gd name="connsiteX3" fmla="*/ 209868 w 399758"/>
                <a:gd name="connsiteY3" fmla="*/ 83065 h 919398"/>
                <a:gd name="connsiteX4" fmla="*/ 135698 w 399758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  <a:gd name="connsiteX0" fmla="*/ 128951 w 393011"/>
                <a:gd name="connsiteY0" fmla="*/ 0 h 919398"/>
                <a:gd name="connsiteX1" fmla="*/ 272769 w 393011"/>
                <a:gd name="connsiteY1" fmla="*/ 919398 h 919398"/>
                <a:gd name="connsiteX2" fmla="*/ 393011 w 393011"/>
                <a:gd name="connsiteY2" fmla="*/ 914872 h 919398"/>
                <a:gd name="connsiteX3" fmla="*/ 203121 w 393011"/>
                <a:gd name="connsiteY3" fmla="*/ 83065 h 919398"/>
                <a:gd name="connsiteX4" fmla="*/ 128951 w 393011"/>
                <a:gd name="connsiteY4" fmla="*/ 0 h 91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1" h="919398">
                  <a:moveTo>
                    <a:pt x="128951" y="0"/>
                  </a:moveTo>
                  <a:cubicBezTo>
                    <a:pt x="-217941" y="346902"/>
                    <a:pt x="241428" y="514854"/>
                    <a:pt x="272769" y="919398"/>
                  </a:cubicBezTo>
                  <a:lnTo>
                    <a:pt x="393011" y="914872"/>
                  </a:lnTo>
                  <a:cubicBezTo>
                    <a:pt x="368711" y="517829"/>
                    <a:pt x="-34219" y="380414"/>
                    <a:pt x="203121" y="83065"/>
                  </a:cubicBezTo>
                  <a:cubicBezTo>
                    <a:pt x="173301" y="44983"/>
                    <a:pt x="149416" y="33856"/>
                    <a:pt x="128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3" name="Donut 17">
              <a:extLst>
                <a:ext uri="{FF2B5EF4-FFF2-40B4-BE49-F238E27FC236}">
                  <a16:creationId xmlns:a16="http://schemas.microsoft.com/office/drawing/2014/main" id="{24E7BE19-CA52-40D1-A4BF-D895C3FDA04A}"/>
                </a:ext>
              </a:extLst>
            </p:cNvPr>
            <p:cNvSpPr/>
            <p:nvPr/>
          </p:nvSpPr>
          <p:spPr>
            <a:xfrm>
              <a:off x="3994032" y="1628800"/>
              <a:ext cx="216024" cy="216024"/>
            </a:xfrm>
            <a:prstGeom prst="donu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4" name="Donut 18">
              <a:extLst>
                <a:ext uri="{FF2B5EF4-FFF2-40B4-BE49-F238E27FC236}">
                  <a16:creationId xmlns:a16="http://schemas.microsoft.com/office/drawing/2014/main" id="{BB278E41-5672-44DA-AD31-3E12CEE21D83}"/>
                </a:ext>
              </a:extLst>
            </p:cNvPr>
            <p:cNvSpPr/>
            <p:nvPr/>
          </p:nvSpPr>
          <p:spPr>
            <a:xfrm>
              <a:off x="4891639" y="1637073"/>
              <a:ext cx="216024" cy="216024"/>
            </a:xfrm>
            <a:prstGeom prst="donu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27BB54D2-054A-4583-9927-B64F1C7D9D2C}"/>
                </a:ext>
              </a:extLst>
            </p:cNvPr>
            <p:cNvSpPr/>
            <p:nvPr/>
          </p:nvSpPr>
          <p:spPr>
            <a:xfrm>
              <a:off x="4458350" y="2852936"/>
              <a:ext cx="144000" cy="36004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EB395879-FBE8-4739-88E6-8B22E6E0578F}"/>
                </a:ext>
              </a:extLst>
            </p:cNvPr>
            <p:cNvSpPr/>
            <p:nvPr/>
          </p:nvSpPr>
          <p:spPr>
            <a:xfrm>
              <a:off x="4459072" y="3192942"/>
              <a:ext cx="2388590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D058612-A486-4FE2-A1D1-150A6A9FE840}"/>
                </a:ext>
              </a:extLst>
            </p:cNvPr>
            <p:cNvSpPr/>
            <p:nvPr/>
          </p:nvSpPr>
          <p:spPr>
            <a:xfrm>
              <a:off x="2815214" y="3574849"/>
              <a:ext cx="403244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98DF6F4-78A6-4DEB-933B-F16A8FE1427F}"/>
                </a:ext>
              </a:extLst>
            </p:cNvPr>
            <p:cNvSpPr/>
            <p:nvPr/>
          </p:nvSpPr>
          <p:spPr>
            <a:xfrm>
              <a:off x="2815214" y="3956756"/>
              <a:ext cx="331236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5D9E9C20-FB34-4A55-9AB6-250AC4602F2C}"/>
                </a:ext>
              </a:extLst>
            </p:cNvPr>
            <p:cNvSpPr/>
            <p:nvPr/>
          </p:nvSpPr>
          <p:spPr>
            <a:xfrm>
              <a:off x="3535294" y="4338663"/>
              <a:ext cx="259228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A9174359-6E21-4EE7-A1DE-768B9320BEF3}"/>
                </a:ext>
              </a:extLst>
            </p:cNvPr>
            <p:cNvSpPr/>
            <p:nvPr/>
          </p:nvSpPr>
          <p:spPr>
            <a:xfrm>
              <a:off x="3535294" y="4720570"/>
              <a:ext cx="1872208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18533339-9EDA-4514-800F-E6E525FB5E06}"/>
                </a:ext>
              </a:extLst>
            </p:cNvPr>
            <p:cNvSpPr/>
            <p:nvPr/>
          </p:nvSpPr>
          <p:spPr>
            <a:xfrm>
              <a:off x="4540983" y="5102476"/>
              <a:ext cx="866519" cy="144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890778D6-CA6A-4B4B-AFB7-EDFE55F64E8E}"/>
                </a:ext>
              </a:extLst>
            </p:cNvPr>
            <p:cNvSpPr/>
            <p:nvPr/>
          </p:nvSpPr>
          <p:spPr>
            <a:xfrm>
              <a:off x="4468983" y="5102476"/>
              <a:ext cx="144000" cy="70913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3" name="Freeform 32">
              <a:extLst>
                <a:ext uri="{FF2B5EF4-FFF2-40B4-BE49-F238E27FC236}">
                  <a16:creationId xmlns:a16="http://schemas.microsoft.com/office/drawing/2014/main" id="{3C61547D-03B7-4B75-BB08-E7A2326CEF61}"/>
                </a:ext>
              </a:extLst>
            </p:cNvPr>
            <p:cNvSpPr/>
            <p:nvPr/>
          </p:nvSpPr>
          <p:spPr>
            <a:xfrm>
              <a:off x="6737604" y="3044180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4" name="Freeform 35">
              <a:extLst>
                <a:ext uri="{FF2B5EF4-FFF2-40B4-BE49-F238E27FC236}">
                  <a16:creationId xmlns:a16="http://schemas.microsoft.com/office/drawing/2014/main" id="{34153697-200C-4293-AF7F-20E16E506904}"/>
                </a:ext>
              </a:extLst>
            </p:cNvPr>
            <p:cNvSpPr/>
            <p:nvPr/>
          </p:nvSpPr>
          <p:spPr>
            <a:xfrm rot="10800000">
              <a:off x="2287046" y="3443018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CDCAF538-975A-4283-8A2D-249AD7D505E1}"/>
                </a:ext>
              </a:extLst>
            </p:cNvPr>
            <p:cNvSpPr/>
            <p:nvPr/>
          </p:nvSpPr>
          <p:spPr>
            <a:xfrm>
              <a:off x="6045442" y="3812654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45269A10-AA99-444D-B48D-D756E467125D}"/>
                </a:ext>
              </a:extLst>
            </p:cNvPr>
            <p:cNvSpPr/>
            <p:nvPr/>
          </p:nvSpPr>
          <p:spPr>
            <a:xfrm>
              <a:off x="5353279" y="4581128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6CA58321-3F10-4613-9722-868EF62850DD}"/>
                </a:ext>
              </a:extLst>
            </p:cNvPr>
            <p:cNvSpPr/>
            <p:nvPr/>
          </p:nvSpPr>
          <p:spPr>
            <a:xfrm rot="10800000">
              <a:off x="3004110" y="4199903"/>
              <a:ext cx="600176" cy="819902"/>
            </a:xfrm>
            <a:custGeom>
              <a:avLst/>
              <a:gdLst>
                <a:gd name="connsiteX0" fmla="*/ 0 w 557442"/>
                <a:gd name="connsiteY0" fmla="*/ 114911 h 740811"/>
                <a:gd name="connsiteX1" fmla="*/ 7335 w 557442"/>
                <a:gd name="connsiteY1" fmla="*/ 0 h 740811"/>
                <a:gd name="connsiteX2" fmla="*/ 557442 w 557442"/>
                <a:gd name="connsiteY2" fmla="*/ 378963 h 740811"/>
                <a:gd name="connsiteX3" fmla="*/ 7335 w 557442"/>
                <a:gd name="connsiteY3" fmla="*/ 740811 h 740811"/>
                <a:gd name="connsiteX4" fmla="*/ 7335 w 557442"/>
                <a:gd name="connsiteY4" fmla="*/ 625900 h 740811"/>
                <a:gd name="connsiteX5" fmla="*/ 398522 w 557442"/>
                <a:gd name="connsiteY5" fmla="*/ 386297 h 740811"/>
                <a:gd name="connsiteX6" fmla="*/ 0 w 557442"/>
                <a:gd name="connsiteY6" fmla="*/ 114911 h 740811"/>
                <a:gd name="connsiteX0" fmla="*/ 0 w 550107"/>
                <a:gd name="connsiteY0" fmla="*/ 114911 h 740811"/>
                <a:gd name="connsiteX1" fmla="*/ 7335 w 550107"/>
                <a:gd name="connsiteY1" fmla="*/ 0 h 740811"/>
                <a:gd name="connsiteX2" fmla="*/ 550107 w 550107"/>
                <a:gd name="connsiteY2" fmla="*/ 369183 h 740811"/>
                <a:gd name="connsiteX3" fmla="*/ 7335 w 550107"/>
                <a:gd name="connsiteY3" fmla="*/ 740811 h 740811"/>
                <a:gd name="connsiteX4" fmla="*/ 7335 w 550107"/>
                <a:gd name="connsiteY4" fmla="*/ 625900 h 740811"/>
                <a:gd name="connsiteX5" fmla="*/ 398522 w 550107"/>
                <a:gd name="connsiteY5" fmla="*/ 386297 h 740811"/>
                <a:gd name="connsiteX6" fmla="*/ 0 w 550107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7162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35438"/>
                <a:gd name="connsiteY0" fmla="*/ 114911 h 740811"/>
                <a:gd name="connsiteX1" fmla="*/ 7335 w 535438"/>
                <a:gd name="connsiteY1" fmla="*/ 0 h 740811"/>
                <a:gd name="connsiteX2" fmla="*/ 535438 w 535438"/>
                <a:gd name="connsiteY2" fmla="*/ 361848 h 740811"/>
                <a:gd name="connsiteX3" fmla="*/ 7335 w 535438"/>
                <a:gd name="connsiteY3" fmla="*/ 740811 h 740811"/>
                <a:gd name="connsiteX4" fmla="*/ 7335 w 535438"/>
                <a:gd name="connsiteY4" fmla="*/ 625900 h 740811"/>
                <a:gd name="connsiteX5" fmla="*/ 398522 w 535438"/>
                <a:gd name="connsiteY5" fmla="*/ 386297 h 740811"/>
                <a:gd name="connsiteX6" fmla="*/ 0 w 535438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398522 w 547662"/>
                <a:gd name="connsiteY5" fmla="*/ 386297 h 740811"/>
                <a:gd name="connsiteX6" fmla="*/ 0 w 547662"/>
                <a:gd name="connsiteY6" fmla="*/ 114911 h 740811"/>
                <a:gd name="connsiteX0" fmla="*/ 0 w 547662"/>
                <a:gd name="connsiteY0" fmla="*/ 114911 h 740811"/>
                <a:gd name="connsiteX1" fmla="*/ 7335 w 547662"/>
                <a:gd name="connsiteY1" fmla="*/ 0 h 740811"/>
                <a:gd name="connsiteX2" fmla="*/ 547662 w 547662"/>
                <a:gd name="connsiteY2" fmla="*/ 369183 h 740811"/>
                <a:gd name="connsiteX3" fmla="*/ 7335 w 547662"/>
                <a:gd name="connsiteY3" fmla="*/ 740811 h 740811"/>
                <a:gd name="connsiteX4" fmla="*/ 7335 w 547662"/>
                <a:gd name="connsiteY4" fmla="*/ 625900 h 740811"/>
                <a:gd name="connsiteX5" fmla="*/ 400967 w 547662"/>
                <a:gd name="connsiteY5" fmla="*/ 364292 h 740811"/>
                <a:gd name="connsiteX6" fmla="*/ 0 w 547662"/>
                <a:gd name="connsiteY6" fmla="*/ 114911 h 740811"/>
                <a:gd name="connsiteX0" fmla="*/ 2445 w 550107"/>
                <a:gd name="connsiteY0" fmla="*/ 117356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17356 h 743256"/>
                <a:gd name="connsiteX0" fmla="*/ 2445 w 550107"/>
                <a:gd name="connsiteY0" fmla="*/ 129580 h 743256"/>
                <a:gd name="connsiteX1" fmla="*/ 0 w 550107"/>
                <a:gd name="connsiteY1" fmla="*/ 0 h 743256"/>
                <a:gd name="connsiteX2" fmla="*/ 550107 w 550107"/>
                <a:gd name="connsiteY2" fmla="*/ 371628 h 743256"/>
                <a:gd name="connsiteX3" fmla="*/ 9780 w 550107"/>
                <a:gd name="connsiteY3" fmla="*/ 743256 h 743256"/>
                <a:gd name="connsiteX4" fmla="*/ 9780 w 550107"/>
                <a:gd name="connsiteY4" fmla="*/ 628345 h 743256"/>
                <a:gd name="connsiteX5" fmla="*/ 403412 w 550107"/>
                <a:gd name="connsiteY5" fmla="*/ 366737 h 743256"/>
                <a:gd name="connsiteX6" fmla="*/ 2445 w 550107"/>
                <a:gd name="connsiteY6" fmla="*/ 129580 h 743256"/>
                <a:gd name="connsiteX0" fmla="*/ 4889 w 552551"/>
                <a:gd name="connsiteY0" fmla="*/ 146694 h 760370"/>
                <a:gd name="connsiteX1" fmla="*/ 0 w 552551"/>
                <a:gd name="connsiteY1" fmla="*/ 0 h 760370"/>
                <a:gd name="connsiteX2" fmla="*/ 552551 w 552551"/>
                <a:gd name="connsiteY2" fmla="*/ 388742 h 760370"/>
                <a:gd name="connsiteX3" fmla="*/ 12224 w 552551"/>
                <a:gd name="connsiteY3" fmla="*/ 760370 h 760370"/>
                <a:gd name="connsiteX4" fmla="*/ 12224 w 552551"/>
                <a:gd name="connsiteY4" fmla="*/ 645459 h 760370"/>
                <a:gd name="connsiteX5" fmla="*/ 405856 w 552551"/>
                <a:gd name="connsiteY5" fmla="*/ 383851 h 760370"/>
                <a:gd name="connsiteX6" fmla="*/ 4889 w 552551"/>
                <a:gd name="connsiteY6" fmla="*/ 146694 h 760370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54984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769895"/>
                <a:gd name="connsiteX1" fmla="*/ 0 w 552551"/>
                <a:gd name="connsiteY1" fmla="*/ 0 h 769895"/>
                <a:gd name="connsiteX2" fmla="*/ 552551 w 552551"/>
                <a:gd name="connsiteY2" fmla="*/ 398267 h 769895"/>
                <a:gd name="connsiteX3" fmla="*/ 12224 w 552551"/>
                <a:gd name="connsiteY3" fmla="*/ 769895 h 769895"/>
                <a:gd name="connsiteX4" fmla="*/ 12224 w 552551"/>
                <a:gd name="connsiteY4" fmla="*/ 669272 h 769895"/>
                <a:gd name="connsiteX5" fmla="*/ 405856 w 552551"/>
                <a:gd name="connsiteY5" fmla="*/ 393376 h 769895"/>
                <a:gd name="connsiteX6" fmla="*/ 4889 w 552551"/>
                <a:gd name="connsiteY6" fmla="*/ 156219 h 769895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12224 w 552551"/>
                <a:gd name="connsiteY4" fmla="*/ 669272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552551"/>
                <a:gd name="connsiteY0" fmla="*/ 156219 h 819902"/>
                <a:gd name="connsiteX1" fmla="*/ 0 w 552551"/>
                <a:gd name="connsiteY1" fmla="*/ 0 h 819902"/>
                <a:gd name="connsiteX2" fmla="*/ 552551 w 552551"/>
                <a:gd name="connsiteY2" fmla="*/ 398267 h 819902"/>
                <a:gd name="connsiteX3" fmla="*/ 9843 w 552551"/>
                <a:gd name="connsiteY3" fmla="*/ 819902 h 819902"/>
                <a:gd name="connsiteX4" fmla="*/ 9843 w 552551"/>
                <a:gd name="connsiteY4" fmla="*/ 674035 h 819902"/>
                <a:gd name="connsiteX5" fmla="*/ 405856 w 552551"/>
                <a:gd name="connsiteY5" fmla="*/ 393376 h 819902"/>
                <a:gd name="connsiteX6" fmla="*/ 4889 w 552551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405856 w 600176"/>
                <a:gd name="connsiteY5" fmla="*/ 393376 h 819902"/>
                <a:gd name="connsiteX6" fmla="*/ 4889 w 600176"/>
                <a:gd name="connsiteY6" fmla="*/ 156219 h 819902"/>
                <a:gd name="connsiteX0" fmla="*/ 4889 w 600176"/>
                <a:gd name="connsiteY0" fmla="*/ 156219 h 819902"/>
                <a:gd name="connsiteX1" fmla="*/ 0 w 600176"/>
                <a:gd name="connsiteY1" fmla="*/ 0 h 819902"/>
                <a:gd name="connsiteX2" fmla="*/ 600176 w 600176"/>
                <a:gd name="connsiteY2" fmla="*/ 405411 h 819902"/>
                <a:gd name="connsiteX3" fmla="*/ 9843 w 600176"/>
                <a:gd name="connsiteY3" fmla="*/ 819902 h 819902"/>
                <a:gd name="connsiteX4" fmla="*/ 9843 w 600176"/>
                <a:gd name="connsiteY4" fmla="*/ 674035 h 819902"/>
                <a:gd name="connsiteX5" fmla="*/ 391569 w 600176"/>
                <a:gd name="connsiteY5" fmla="*/ 405282 h 819902"/>
                <a:gd name="connsiteX6" fmla="*/ 4889 w 600176"/>
                <a:gd name="connsiteY6" fmla="*/ 156219 h 81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176" h="819902">
                  <a:moveTo>
                    <a:pt x="4889" y="156219"/>
                  </a:moveTo>
                  <a:lnTo>
                    <a:pt x="0" y="0"/>
                  </a:lnTo>
                  <a:lnTo>
                    <a:pt x="600176" y="405411"/>
                  </a:lnTo>
                  <a:lnTo>
                    <a:pt x="9843" y="819902"/>
                  </a:lnTo>
                  <a:cubicBezTo>
                    <a:pt x="10637" y="769692"/>
                    <a:pt x="9049" y="724245"/>
                    <a:pt x="9843" y="674035"/>
                  </a:cubicBezTo>
                  <a:lnTo>
                    <a:pt x="391569" y="405282"/>
                  </a:lnTo>
                  <a:lnTo>
                    <a:pt x="4889" y="156219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48" name="원형: 비어 있음 3">
              <a:extLst>
                <a:ext uri="{FF2B5EF4-FFF2-40B4-BE49-F238E27FC236}">
                  <a16:creationId xmlns:a16="http://schemas.microsoft.com/office/drawing/2014/main" id="{5CF0364D-0083-4F39-9F41-A6F3A0B5D9CB}"/>
                </a:ext>
              </a:extLst>
            </p:cNvPr>
            <p:cNvSpPr/>
            <p:nvPr/>
          </p:nvSpPr>
          <p:spPr>
            <a:xfrm>
              <a:off x="4278194" y="5802876"/>
              <a:ext cx="525578" cy="525578"/>
            </a:xfrm>
            <a:prstGeom prst="donut">
              <a:avLst>
                <a:gd name="adj" fmla="val 1147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48">
            <a:extLst>
              <a:ext uri="{FF2B5EF4-FFF2-40B4-BE49-F238E27FC236}">
                <a16:creationId xmlns:a16="http://schemas.microsoft.com/office/drawing/2014/main" id="{1071A6A6-6DC8-48C3-8AD6-EDE713E5CACE}"/>
              </a:ext>
            </a:extLst>
          </p:cNvPr>
          <p:cNvSpPr/>
          <p:nvPr/>
        </p:nvSpPr>
        <p:spPr>
          <a:xfrm flipV="1">
            <a:off x="0" y="-9527"/>
            <a:ext cx="7324725" cy="6896100"/>
          </a:xfrm>
          <a:custGeom>
            <a:avLst/>
            <a:gdLst>
              <a:gd name="connsiteX0" fmla="*/ 0 w 8943975"/>
              <a:gd name="connsiteY0" fmla="*/ 0 h 6858000"/>
              <a:gd name="connsiteX1" fmla="*/ 8943975 w 8943975"/>
              <a:gd name="connsiteY1" fmla="*/ 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9525 h 6867525"/>
              <a:gd name="connsiteX1" fmla="*/ 6191250 w 8943975"/>
              <a:gd name="connsiteY1" fmla="*/ 0 h 6867525"/>
              <a:gd name="connsiteX2" fmla="*/ 8943975 w 8943975"/>
              <a:gd name="connsiteY2" fmla="*/ 6867525 h 6867525"/>
              <a:gd name="connsiteX3" fmla="*/ 0 w 8943975"/>
              <a:gd name="connsiteY3" fmla="*/ 6867525 h 6867525"/>
              <a:gd name="connsiteX4" fmla="*/ 0 w 8943975"/>
              <a:gd name="connsiteY4" fmla="*/ 9525 h 6867525"/>
              <a:gd name="connsiteX0" fmla="*/ 0 w 8943975"/>
              <a:gd name="connsiteY0" fmla="*/ 0 h 6858000"/>
              <a:gd name="connsiteX1" fmla="*/ 6607249 w 8943975"/>
              <a:gd name="connsiteY1" fmla="*/ 1905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38100 h 6896100"/>
              <a:gd name="connsiteX1" fmla="*/ 6661985 w 8943975"/>
              <a:gd name="connsiteY1" fmla="*/ 0 h 6896100"/>
              <a:gd name="connsiteX2" fmla="*/ 8943975 w 8943975"/>
              <a:gd name="connsiteY2" fmla="*/ 6896100 h 6896100"/>
              <a:gd name="connsiteX3" fmla="*/ 0 w 8943975"/>
              <a:gd name="connsiteY3" fmla="*/ 6896100 h 6896100"/>
              <a:gd name="connsiteX4" fmla="*/ 0 w 8943975"/>
              <a:gd name="connsiteY4" fmla="*/ 38100 h 689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975" h="6896100">
                <a:moveTo>
                  <a:pt x="0" y="38100"/>
                </a:moveTo>
                <a:lnTo>
                  <a:pt x="6661985" y="0"/>
                </a:lnTo>
                <a:lnTo>
                  <a:pt x="8943975" y="6896100"/>
                </a:lnTo>
                <a:lnTo>
                  <a:pt x="0" y="6896100"/>
                </a:lnTo>
                <a:lnTo>
                  <a:pt x="0" y="38100"/>
                </a:ln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DB9648-71F0-44A1-9FB1-B470AA250B51}"/>
              </a:ext>
            </a:extLst>
          </p:cNvPr>
          <p:cNvGrpSpPr/>
          <p:nvPr/>
        </p:nvGrpSpPr>
        <p:grpSpPr>
          <a:xfrm>
            <a:off x="765481" y="2886746"/>
            <a:ext cx="1764089" cy="579492"/>
            <a:chOff x="661588" y="5061430"/>
            <a:chExt cx="1764089" cy="579492"/>
          </a:xfrm>
        </p:grpSpPr>
        <p:sp>
          <p:nvSpPr>
            <p:cNvPr id="3" name="Chevron 50">
              <a:extLst>
                <a:ext uri="{FF2B5EF4-FFF2-40B4-BE49-F238E27FC236}">
                  <a16:creationId xmlns:a16="http://schemas.microsoft.com/office/drawing/2014/main" id="{99291CA9-8369-447D-86F3-6211CFCE1930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9231051-CE10-40F3-8AA5-8B09AA704DCE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Chevron 56">
              <a:extLst>
                <a:ext uri="{FF2B5EF4-FFF2-40B4-BE49-F238E27FC236}">
                  <a16:creationId xmlns:a16="http://schemas.microsoft.com/office/drawing/2014/main" id="{31AD900D-6DA1-4D1E-944B-BEBCF020A079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3936FB1-41C4-403C-ACD0-0D64ED7D698A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9563A31-A723-41E2-BBD4-0B644BA47852}"/>
              </a:ext>
            </a:extLst>
          </p:cNvPr>
          <p:cNvGrpSpPr/>
          <p:nvPr/>
        </p:nvGrpSpPr>
        <p:grpSpPr>
          <a:xfrm>
            <a:off x="3334711" y="2890026"/>
            <a:ext cx="1764089" cy="579492"/>
            <a:chOff x="661588" y="5061430"/>
            <a:chExt cx="1764089" cy="579492"/>
          </a:xfrm>
        </p:grpSpPr>
        <p:sp>
          <p:nvSpPr>
            <p:cNvPr id="8" name="Chevron 50">
              <a:extLst>
                <a:ext uri="{FF2B5EF4-FFF2-40B4-BE49-F238E27FC236}">
                  <a16:creationId xmlns:a16="http://schemas.microsoft.com/office/drawing/2014/main" id="{4C301309-7897-404E-BB4F-BCE8EE54581C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14EF8A3-72C0-4B81-801C-B18E83FD015D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Chevron 56">
              <a:extLst>
                <a:ext uri="{FF2B5EF4-FFF2-40B4-BE49-F238E27FC236}">
                  <a16:creationId xmlns:a16="http://schemas.microsoft.com/office/drawing/2014/main" id="{2DD76EA6-F552-4A46-8393-C097B8D5D878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9B11A6B-DC0C-4201-8188-52781D1C1E15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E77D49A-F0D5-46D3-A94D-A991936E9CBE}"/>
              </a:ext>
            </a:extLst>
          </p:cNvPr>
          <p:cNvGrpSpPr/>
          <p:nvPr/>
        </p:nvGrpSpPr>
        <p:grpSpPr>
          <a:xfrm>
            <a:off x="809025" y="4748639"/>
            <a:ext cx="1764089" cy="579492"/>
            <a:chOff x="661588" y="5061430"/>
            <a:chExt cx="1764089" cy="579492"/>
          </a:xfrm>
        </p:grpSpPr>
        <p:sp>
          <p:nvSpPr>
            <p:cNvPr id="13" name="Chevron 50">
              <a:extLst>
                <a:ext uri="{FF2B5EF4-FFF2-40B4-BE49-F238E27FC236}">
                  <a16:creationId xmlns:a16="http://schemas.microsoft.com/office/drawing/2014/main" id="{0D30A842-EBC2-48BE-855E-EB41FBF715FD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52132EB-15D2-4245-9303-ECDE4E34A08A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Chevron 56">
              <a:extLst>
                <a:ext uri="{FF2B5EF4-FFF2-40B4-BE49-F238E27FC236}">
                  <a16:creationId xmlns:a16="http://schemas.microsoft.com/office/drawing/2014/main" id="{660215B1-2DC2-483D-BEB3-3EBFB1EC6DFB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AA788CD-6DCF-43DE-A8BE-6AB727CD5B43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DC75F60-3C44-4E90-8918-F8E17C640EA3}"/>
              </a:ext>
            </a:extLst>
          </p:cNvPr>
          <p:cNvGrpSpPr/>
          <p:nvPr/>
        </p:nvGrpSpPr>
        <p:grpSpPr>
          <a:xfrm>
            <a:off x="3378255" y="4751919"/>
            <a:ext cx="1764089" cy="579492"/>
            <a:chOff x="661588" y="5061430"/>
            <a:chExt cx="1764089" cy="579492"/>
          </a:xfrm>
        </p:grpSpPr>
        <p:sp>
          <p:nvSpPr>
            <p:cNvPr id="18" name="Chevron 50">
              <a:extLst>
                <a:ext uri="{FF2B5EF4-FFF2-40B4-BE49-F238E27FC236}">
                  <a16:creationId xmlns:a16="http://schemas.microsoft.com/office/drawing/2014/main" id="{EA27666D-9892-49CE-BCBB-3712B19E30BF}"/>
                </a:ext>
              </a:extLst>
            </p:cNvPr>
            <p:cNvSpPr/>
            <p:nvPr/>
          </p:nvSpPr>
          <p:spPr>
            <a:xfrm>
              <a:off x="661588" y="5073929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4600F41-99EB-480B-B63A-D814732E2159}"/>
                </a:ext>
              </a:extLst>
            </p:cNvPr>
            <p:cNvSpPr txBox="1"/>
            <p:nvPr/>
          </p:nvSpPr>
          <p:spPr>
            <a:xfrm>
              <a:off x="913589" y="5061430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Chevron 56">
              <a:extLst>
                <a:ext uri="{FF2B5EF4-FFF2-40B4-BE49-F238E27FC236}">
                  <a16:creationId xmlns:a16="http://schemas.microsoft.com/office/drawing/2014/main" id="{740C3204-B5CA-4DAC-B932-EC0D3F3FD37C}"/>
                </a:ext>
              </a:extLst>
            </p:cNvPr>
            <p:cNvSpPr/>
            <p:nvPr/>
          </p:nvSpPr>
          <p:spPr>
            <a:xfrm>
              <a:off x="661588" y="5376422"/>
              <a:ext cx="252000" cy="252000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bg1"/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BFB5072-5779-4B22-B5D8-48D6A8FAC3DD}"/>
                </a:ext>
              </a:extLst>
            </p:cNvPr>
            <p:cNvSpPr txBox="1"/>
            <p:nvPr/>
          </p:nvSpPr>
          <p:spPr>
            <a:xfrm>
              <a:off x="913589" y="5363923"/>
              <a:ext cx="15120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219C9D03-8DFA-4957-B33D-E9A1FD8F1DA8}"/>
              </a:ext>
            </a:extLst>
          </p:cNvPr>
          <p:cNvSpPr txBox="1">
            <a:spLocks/>
          </p:cNvSpPr>
          <p:nvPr/>
        </p:nvSpPr>
        <p:spPr>
          <a:xfrm>
            <a:off x="638805" y="444984"/>
            <a:ext cx="5072664" cy="936713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5400" spc="300" dirty="0">
                <a:solidFill>
                  <a:schemeClr val="accent6"/>
                </a:solidFill>
              </a:rPr>
              <a:t>COVID-19</a:t>
            </a:r>
          </a:p>
        </p:txBody>
      </p:sp>
      <p:grpSp>
        <p:nvGrpSpPr>
          <p:cNvPr id="23" name="Group 23">
            <a:extLst>
              <a:ext uri="{FF2B5EF4-FFF2-40B4-BE49-F238E27FC236}">
                <a16:creationId xmlns:a16="http://schemas.microsoft.com/office/drawing/2014/main" id="{511BA2AC-4246-4774-B513-AEE8C1E796D1}"/>
              </a:ext>
            </a:extLst>
          </p:cNvPr>
          <p:cNvGrpSpPr/>
          <p:nvPr/>
        </p:nvGrpSpPr>
        <p:grpSpPr>
          <a:xfrm>
            <a:off x="3586711" y="3522268"/>
            <a:ext cx="1967296" cy="895504"/>
            <a:chOff x="-311419" y="4190375"/>
            <a:chExt cx="2830398" cy="107965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9D07B36-6580-40CA-A4DC-538FA2918839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E3506D3-509A-4F1B-A4F6-3F25002E1D9C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3">
            <a:extLst>
              <a:ext uri="{FF2B5EF4-FFF2-40B4-BE49-F238E27FC236}">
                <a16:creationId xmlns:a16="http://schemas.microsoft.com/office/drawing/2014/main" id="{D68DDCA4-3180-4BE3-80C4-18FD978E567C}"/>
              </a:ext>
            </a:extLst>
          </p:cNvPr>
          <p:cNvGrpSpPr/>
          <p:nvPr/>
        </p:nvGrpSpPr>
        <p:grpSpPr>
          <a:xfrm>
            <a:off x="1037221" y="3522268"/>
            <a:ext cx="1967296" cy="895504"/>
            <a:chOff x="-311419" y="4190375"/>
            <a:chExt cx="2830398" cy="1079657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893B429-1353-44B2-9556-B37B4AFCECA4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0077CDF-3501-490C-8499-6B447DF44AC9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3">
            <a:extLst>
              <a:ext uri="{FF2B5EF4-FFF2-40B4-BE49-F238E27FC236}">
                <a16:creationId xmlns:a16="http://schemas.microsoft.com/office/drawing/2014/main" id="{26287280-741D-4E92-ACC8-E3E7E5C11CE4}"/>
              </a:ext>
            </a:extLst>
          </p:cNvPr>
          <p:cNvGrpSpPr/>
          <p:nvPr/>
        </p:nvGrpSpPr>
        <p:grpSpPr>
          <a:xfrm>
            <a:off x="1037221" y="5371610"/>
            <a:ext cx="1967296" cy="895504"/>
            <a:chOff x="-311419" y="4190375"/>
            <a:chExt cx="2830398" cy="1079657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BAA0DD3-2394-4BD0-9B1B-2BC9B6E65947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D9D2E54A-171E-4C03-80B5-6663CE751D4F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23">
            <a:extLst>
              <a:ext uri="{FF2B5EF4-FFF2-40B4-BE49-F238E27FC236}">
                <a16:creationId xmlns:a16="http://schemas.microsoft.com/office/drawing/2014/main" id="{F0C683C7-A63F-425F-9D8E-9865FE494F86}"/>
              </a:ext>
            </a:extLst>
          </p:cNvPr>
          <p:cNvGrpSpPr/>
          <p:nvPr/>
        </p:nvGrpSpPr>
        <p:grpSpPr>
          <a:xfrm>
            <a:off x="3586711" y="5371610"/>
            <a:ext cx="1967296" cy="895504"/>
            <a:chOff x="-311419" y="4190375"/>
            <a:chExt cx="2830398" cy="107965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55B703D-3912-4B5D-A6B8-B853E76AD006}"/>
                </a:ext>
              </a:extLst>
            </p:cNvPr>
            <p:cNvSpPr txBox="1"/>
            <p:nvPr/>
          </p:nvSpPr>
          <p:spPr>
            <a:xfrm>
              <a:off x="-311418" y="4490788"/>
              <a:ext cx="2830397" cy="77924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You can simply impress your audience and add a unique zing.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F5BC53-4B74-4EFE-913B-6E684D249F86}"/>
                </a:ext>
              </a:extLst>
            </p:cNvPr>
            <p:cNvSpPr txBox="1"/>
            <p:nvPr/>
          </p:nvSpPr>
          <p:spPr>
            <a:xfrm>
              <a:off x="-311419" y="4190375"/>
              <a:ext cx="2830397" cy="33396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5" name="자유형 21">
            <a:extLst>
              <a:ext uri="{FF2B5EF4-FFF2-40B4-BE49-F238E27FC236}">
                <a16:creationId xmlns:a16="http://schemas.microsoft.com/office/drawing/2014/main" id="{5BD961F1-9B80-4BF3-A049-B48A3B7F192D}"/>
              </a:ext>
            </a:extLst>
          </p:cNvPr>
          <p:cNvSpPr/>
          <p:nvPr/>
        </p:nvSpPr>
        <p:spPr>
          <a:xfrm flipV="1">
            <a:off x="773709" y="2177382"/>
            <a:ext cx="49377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6" name="자유형 22">
            <a:extLst>
              <a:ext uri="{FF2B5EF4-FFF2-40B4-BE49-F238E27FC236}">
                <a16:creationId xmlns:a16="http://schemas.microsoft.com/office/drawing/2014/main" id="{2A64EDCB-9188-40EB-88D6-A4F8E01B9BF4}"/>
              </a:ext>
            </a:extLst>
          </p:cNvPr>
          <p:cNvSpPr/>
          <p:nvPr/>
        </p:nvSpPr>
        <p:spPr>
          <a:xfrm flipV="1">
            <a:off x="775343" y="2609651"/>
            <a:ext cx="493776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254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0A9FF55B-2E28-4F62-99CC-3E422DDB8E0E}"/>
              </a:ext>
            </a:extLst>
          </p:cNvPr>
          <p:cNvSpPr txBox="1"/>
          <p:nvPr/>
        </p:nvSpPr>
        <p:spPr>
          <a:xfrm>
            <a:off x="891481" y="2248595"/>
            <a:ext cx="1967295" cy="369332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581FBE45-A53C-4FF8-A8F9-A3247818E85D}"/>
              </a:ext>
            </a:extLst>
          </p:cNvPr>
          <p:cNvSpPr txBox="1">
            <a:spLocks/>
          </p:cNvSpPr>
          <p:nvPr/>
        </p:nvSpPr>
        <p:spPr>
          <a:xfrm>
            <a:off x="638805" y="1339514"/>
            <a:ext cx="5072664" cy="702091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4400" spc="300" dirty="0">
                <a:solidFill>
                  <a:schemeClr val="bg1"/>
                </a:solidFill>
              </a:rPr>
              <a:t>Diagnostic case</a:t>
            </a: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aphic 183">
            <a:extLst>
              <a:ext uri="{FF2B5EF4-FFF2-40B4-BE49-F238E27FC236}">
                <a16:creationId xmlns:a16="http://schemas.microsoft.com/office/drawing/2014/main" id="{4A84A6AE-754D-4F6F-BE71-23F6BC73F1AA}"/>
              </a:ext>
            </a:extLst>
          </p:cNvPr>
          <p:cNvGrpSpPr/>
          <p:nvPr/>
        </p:nvGrpSpPr>
        <p:grpSpPr>
          <a:xfrm>
            <a:off x="7677150" y="1230250"/>
            <a:ext cx="3967900" cy="5633466"/>
            <a:chOff x="9397278" y="544131"/>
            <a:chExt cx="2419222" cy="343471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E3CB956-CFEF-4CF9-87B8-48C8E0FE6775}"/>
                </a:ext>
              </a:extLst>
            </p:cNvPr>
            <p:cNvSpPr/>
            <p:nvPr/>
          </p:nvSpPr>
          <p:spPr>
            <a:xfrm>
              <a:off x="10239416" y="544350"/>
              <a:ext cx="1362409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13FAE21-9E84-4B75-90A4-ADC63B3BA156}"/>
                </a:ext>
              </a:extLst>
            </p:cNvPr>
            <p:cNvSpPr/>
            <p:nvPr/>
          </p:nvSpPr>
          <p:spPr>
            <a:xfrm>
              <a:off x="10824292" y="2276007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B3A7691-BFE4-4F81-A297-3A422FBCEC44}"/>
                </a:ext>
              </a:extLst>
            </p:cNvPr>
            <p:cNvSpPr/>
            <p:nvPr/>
          </p:nvSpPr>
          <p:spPr>
            <a:xfrm>
              <a:off x="10878914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387CB2C-9587-4E07-B862-7F7B21AA3061}"/>
                </a:ext>
              </a:extLst>
            </p:cNvPr>
            <p:cNvSpPr/>
            <p:nvPr/>
          </p:nvSpPr>
          <p:spPr>
            <a:xfrm>
              <a:off x="10239034" y="545375"/>
              <a:ext cx="1363185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A9A442F-E3E6-4720-9B60-1967DF4A2A6F}"/>
                </a:ext>
              </a:extLst>
            </p:cNvPr>
            <p:cNvSpPr/>
            <p:nvPr/>
          </p:nvSpPr>
          <p:spPr>
            <a:xfrm>
              <a:off x="10739475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2CAE419-975E-4F5D-9C74-29C80889EAD5}"/>
                </a:ext>
              </a:extLst>
            </p:cNvPr>
            <p:cNvSpPr/>
            <p:nvPr/>
          </p:nvSpPr>
          <p:spPr>
            <a:xfrm>
              <a:off x="11140637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83E1A29-7B44-4A61-B86E-67F36D85FAC7}"/>
                </a:ext>
              </a:extLst>
            </p:cNvPr>
            <p:cNvSpPr/>
            <p:nvPr/>
          </p:nvSpPr>
          <p:spPr>
            <a:xfrm>
              <a:off x="10678145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0EDA48E-BE26-4BA7-A449-00EBD00DCFDB}"/>
                </a:ext>
              </a:extLst>
            </p:cNvPr>
            <p:cNvSpPr/>
            <p:nvPr/>
          </p:nvSpPr>
          <p:spPr>
            <a:xfrm>
              <a:off x="11093521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9663C13-249B-49CF-A917-21445D0FFDC1}"/>
                </a:ext>
              </a:extLst>
            </p:cNvPr>
            <p:cNvSpPr/>
            <p:nvPr/>
          </p:nvSpPr>
          <p:spPr>
            <a:xfrm>
              <a:off x="10779591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706C755-FCC9-4BE4-8FCC-A7376EF261B1}"/>
                </a:ext>
              </a:extLst>
            </p:cNvPr>
            <p:cNvSpPr/>
            <p:nvPr/>
          </p:nvSpPr>
          <p:spPr>
            <a:xfrm>
              <a:off x="11182664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9675E07-D00D-4945-AD56-2543123C5412}"/>
                </a:ext>
              </a:extLst>
            </p:cNvPr>
            <p:cNvSpPr/>
            <p:nvPr/>
          </p:nvSpPr>
          <p:spPr>
            <a:xfrm>
              <a:off x="10912930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9EB6AC-1756-4A33-B1F8-83E773C41A20}"/>
                </a:ext>
              </a:extLst>
            </p:cNvPr>
            <p:cNvSpPr/>
            <p:nvPr/>
          </p:nvSpPr>
          <p:spPr>
            <a:xfrm>
              <a:off x="10515087" y="1277876"/>
              <a:ext cx="948224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5C5192E-D49F-4627-8E05-8926C7299203}"/>
                </a:ext>
              </a:extLst>
            </p:cNvPr>
            <p:cNvSpPr/>
            <p:nvPr/>
          </p:nvSpPr>
          <p:spPr>
            <a:xfrm>
              <a:off x="10454438" y="1253881"/>
              <a:ext cx="1079803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E4A210A-D70E-42B9-A020-54D2136C4F3C}"/>
                </a:ext>
              </a:extLst>
            </p:cNvPr>
            <p:cNvSpPr/>
            <p:nvPr/>
          </p:nvSpPr>
          <p:spPr>
            <a:xfrm>
              <a:off x="10290555" y="2069043"/>
              <a:ext cx="1525945" cy="1909803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5945" h="1909803">
                  <a:moveTo>
                    <a:pt x="1384966" y="358259"/>
                  </a:moveTo>
                  <a:cubicBezTo>
                    <a:pt x="1414003" y="397993"/>
                    <a:pt x="1436926" y="441930"/>
                    <a:pt x="1456793" y="487777"/>
                  </a:cubicBezTo>
                  <a:cubicBezTo>
                    <a:pt x="1473604" y="527130"/>
                    <a:pt x="1512574" y="671548"/>
                    <a:pt x="1516394" y="703641"/>
                  </a:cubicBezTo>
                  <a:cubicBezTo>
                    <a:pt x="1522507" y="755219"/>
                    <a:pt x="1523653" y="890850"/>
                    <a:pt x="1525946" y="907661"/>
                  </a:cubicBezTo>
                  <a:cubicBezTo>
                    <a:pt x="1518687" y="993242"/>
                    <a:pt x="1492707" y="1072329"/>
                    <a:pt x="1446095" y="1144538"/>
                  </a:cubicBezTo>
                  <a:cubicBezTo>
                    <a:pt x="1417441" y="1189239"/>
                    <a:pt x="1382674" y="1228973"/>
                    <a:pt x="1340265" y="1261066"/>
                  </a:cubicBezTo>
                  <a:cubicBezTo>
                    <a:pt x="1327275" y="1271000"/>
                    <a:pt x="1322690" y="1280933"/>
                    <a:pt x="1324601" y="1298126"/>
                  </a:cubicBezTo>
                  <a:cubicBezTo>
                    <a:pt x="1331096" y="1358873"/>
                    <a:pt x="1375414" y="1850202"/>
                    <a:pt x="1381145" y="1909039"/>
                  </a:cubicBezTo>
                  <a:cubicBezTo>
                    <a:pt x="1355165" y="1909039"/>
                    <a:pt x="905863" y="1909039"/>
                    <a:pt x="805382" y="1909803"/>
                  </a:cubicBezTo>
                  <a:cubicBezTo>
                    <a:pt x="797740" y="1909803"/>
                    <a:pt x="794302" y="1903308"/>
                    <a:pt x="787807" y="1902926"/>
                  </a:cubicBezTo>
                  <a:cubicBezTo>
                    <a:pt x="771760" y="1896431"/>
                    <a:pt x="751129" y="1518956"/>
                    <a:pt x="746544" y="1507877"/>
                  </a:cubicBezTo>
                  <a:cubicBezTo>
                    <a:pt x="741960" y="1492594"/>
                    <a:pt x="762591" y="1395933"/>
                    <a:pt x="749983" y="1394405"/>
                  </a:cubicBezTo>
                  <a:cubicBezTo>
                    <a:pt x="710249" y="1389056"/>
                    <a:pt x="670897" y="1381797"/>
                    <a:pt x="632309" y="1371481"/>
                  </a:cubicBezTo>
                  <a:cubicBezTo>
                    <a:pt x="618554" y="1367661"/>
                    <a:pt x="644534" y="1488392"/>
                    <a:pt x="641478" y="1501382"/>
                  </a:cubicBezTo>
                  <a:cubicBezTo>
                    <a:pt x="640714" y="1566714"/>
                    <a:pt x="611295" y="1895285"/>
                    <a:pt x="598305" y="1908657"/>
                  </a:cubicBezTo>
                  <a:cubicBezTo>
                    <a:pt x="493239" y="1908657"/>
                    <a:pt x="24834" y="1908657"/>
                    <a:pt x="0" y="1908657"/>
                  </a:cubicBezTo>
                  <a:cubicBezTo>
                    <a:pt x="4967" y="1837976"/>
                    <a:pt x="11080" y="1767295"/>
                    <a:pt x="19485" y="1696996"/>
                  </a:cubicBezTo>
                  <a:cubicBezTo>
                    <a:pt x="20631" y="1687827"/>
                    <a:pt x="119203" y="220336"/>
                    <a:pt x="121113" y="211548"/>
                  </a:cubicBezTo>
                  <a:cubicBezTo>
                    <a:pt x="176894" y="167612"/>
                    <a:pt x="233056" y="123675"/>
                    <a:pt x="289219" y="80120"/>
                  </a:cubicBezTo>
                  <a:cubicBezTo>
                    <a:pt x="319402" y="56432"/>
                    <a:pt x="350349" y="33891"/>
                    <a:pt x="380531" y="10203"/>
                  </a:cubicBezTo>
                  <a:cubicBezTo>
                    <a:pt x="385498" y="6000"/>
                    <a:pt x="391611" y="4472"/>
                    <a:pt x="396196" y="269"/>
                  </a:cubicBezTo>
                  <a:cubicBezTo>
                    <a:pt x="399634" y="6764"/>
                    <a:pt x="396578" y="12877"/>
                    <a:pt x="393521" y="18226"/>
                  </a:cubicBezTo>
                  <a:cubicBezTo>
                    <a:pt x="373272" y="54522"/>
                    <a:pt x="380913" y="89671"/>
                    <a:pt x="398488" y="124057"/>
                  </a:cubicBezTo>
                  <a:cubicBezTo>
                    <a:pt x="422940" y="171050"/>
                    <a:pt x="459236" y="208874"/>
                    <a:pt x="500116" y="241731"/>
                  </a:cubicBezTo>
                  <a:cubicBezTo>
                    <a:pt x="520365" y="258160"/>
                    <a:pt x="541760" y="273442"/>
                    <a:pt x="563538" y="287960"/>
                  </a:cubicBezTo>
                  <a:cubicBezTo>
                    <a:pt x="570033" y="292163"/>
                    <a:pt x="576146" y="296748"/>
                    <a:pt x="579584" y="304007"/>
                  </a:cubicBezTo>
                  <a:cubicBezTo>
                    <a:pt x="597541" y="347180"/>
                    <a:pt x="636129" y="457595"/>
                    <a:pt x="641096" y="468674"/>
                  </a:cubicBezTo>
                  <a:cubicBezTo>
                    <a:pt x="644917" y="485867"/>
                    <a:pt x="605564" y="1071565"/>
                    <a:pt x="621229" y="1073857"/>
                  </a:cubicBezTo>
                  <a:cubicBezTo>
                    <a:pt x="643388" y="1077295"/>
                    <a:pt x="665548" y="1077678"/>
                    <a:pt x="687707" y="1079206"/>
                  </a:cubicBezTo>
                  <a:cubicBezTo>
                    <a:pt x="714451" y="1081116"/>
                    <a:pt x="740814" y="1082644"/>
                    <a:pt x="767558" y="1083790"/>
                  </a:cubicBezTo>
                  <a:cubicBezTo>
                    <a:pt x="785897" y="1084555"/>
                    <a:pt x="750365" y="507645"/>
                    <a:pt x="745780" y="477462"/>
                  </a:cubicBezTo>
                  <a:cubicBezTo>
                    <a:pt x="767558" y="425120"/>
                    <a:pt x="782076" y="370103"/>
                    <a:pt x="803853" y="317761"/>
                  </a:cubicBezTo>
                  <a:cubicBezTo>
                    <a:pt x="807674" y="308591"/>
                    <a:pt x="813405" y="301332"/>
                    <a:pt x="819518" y="294455"/>
                  </a:cubicBezTo>
                  <a:cubicBezTo>
                    <a:pt x="865747" y="263891"/>
                    <a:pt x="908156" y="228359"/>
                    <a:pt x="946362" y="188243"/>
                  </a:cubicBezTo>
                  <a:cubicBezTo>
                    <a:pt x="973488" y="159588"/>
                    <a:pt x="993737" y="127113"/>
                    <a:pt x="1006345" y="90053"/>
                  </a:cubicBezTo>
                  <a:cubicBezTo>
                    <a:pt x="1014368" y="66748"/>
                    <a:pt x="1010930" y="44970"/>
                    <a:pt x="999850" y="23957"/>
                  </a:cubicBezTo>
                  <a:cubicBezTo>
                    <a:pt x="996411" y="17462"/>
                    <a:pt x="991063" y="11349"/>
                    <a:pt x="994119" y="2562"/>
                  </a:cubicBezTo>
                  <a:cubicBezTo>
                    <a:pt x="1003288" y="-3551"/>
                    <a:pt x="1009783" y="2562"/>
                    <a:pt x="1016278" y="7529"/>
                  </a:cubicBezTo>
                  <a:cubicBezTo>
                    <a:pt x="1077026" y="52229"/>
                    <a:pt x="1136245" y="99223"/>
                    <a:pt x="1195846" y="145834"/>
                  </a:cubicBezTo>
                  <a:cubicBezTo>
                    <a:pt x="1208072" y="155004"/>
                    <a:pt x="1345232" y="303243"/>
                    <a:pt x="1384966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4BFE039-08AE-47E2-87B8-286A63140827}"/>
                </a:ext>
              </a:extLst>
            </p:cNvPr>
            <p:cNvSpPr/>
            <p:nvPr/>
          </p:nvSpPr>
          <p:spPr>
            <a:xfrm>
              <a:off x="9397278" y="2227220"/>
              <a:ext cx="1312411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chemeClr val="accent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E941E5C-7D6C-4024-9E5A-AC5FF95C6465}"/>
                </a:ext>
              </a:extLst>
            </p:cNvPr>
            <p:cNvSpPr/>
            <p:nvPr/>
          </p:nvSpPr>
          <p:spPr>
            <a:xfrm>
              <a:off x="9556189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5C9CA22-6260-4A31-A4EB-30746F386FB5}"/>
                </a:ext>
              </a:extLst>
            </p:cNvPr>
            <p:cNvSpPr/>
            <p:nvPr/>
          </p:nvSpPr>
          <p:spPr>
            <a:xfrm>
              <a:off x="10663582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A4B6CE4-5E31-4524-BB4C-BD07BEA4B144}"/>
                </a:ext>
              </a:extLst>
            </p:cNvPr>
            <p:cNvSpPr/>
            <p:nvPr/>
          </p:nvSpPr>
          <p:spPr>
            <a:xfrm>
              <a:off x="10873196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4C4EFE-1678-42D3-A80D-1015AF1B30DC}"/>
                </a:ext>
              </a:extLst>
            </p:cNvPr>
            <p:cNvSpPr/>
            <p:nvPr/>
          </p:nvSpPr>
          <p:spPr>
            <a:xfrm>
              <a:off x="10888860" y="3927486"/>
              <a:ext cx="189119" cy="51094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19" h="51094">
                  <a:moveTo>
                    <a:pt x="0" y="50215"/>
                  </a:moveTo>
                  <a:cubicBezTo>
                    <a:pt x="1910" y="34932"/>
                    <a:pt x="3821" y="19650"/>
                    <a:pt x="5731" y="4367"/>
                  </a:cubicBezTo>
                  <a:cubicBezTo>
                    <a:pt x="11844" y="-217"/>
                    <a:pt x="18721" y="-599"/>
                    <a:pt x="25598" y="547"/>
                  </a:cubicBezTo>
                  <a:cubicBezTo>
                    <a:pt x="69153" y="6660"/>
                    <a:pt x="113090" y="4367"/>
                    <a:pt x="157027" y="4749"/>
                  </a:cubicBezTo>
                  <a:cubicBezTo>
                    <a:pt x="166196" y="4749"/>
                    <a:pt x="174983" y="4749"/>
                    <a:pt x="182242" y="11244"/>
                  </a:cubicBezTo>
                  <a:cubicBezTo>
                    <a:pt x="184917" y="22324"/>
                    <a:pt x="181478" y="34550"/>
                    <a:pt x="189119" y="44484"/>
                  </a:cubicBezTo>
                  <a:cubicBezTo>
                    <a:pt x="187209" y="52507"/>
                    <a:pt x="181096" y="50979"/>
                    <a:pt x="175365" y="50979"/>
                  </a:cubicBezTo>
                  <a:cubicBezTo>
                    <a:pt x="117292" y="50596"/>
                    <a:pt x="58455" y="50215"/>
                    <a:pt x="0" y="50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80828B-5BBB-435C-8655-B3F896822EAE}"/>
                </a:ext>
              </a:extLst>
            </p:cNvPr>
            <p:cNvSpPr/>
            <p:nvPr/>
          </p:nvSpPr>
          <p:spPr>
            <a:xfrm>
              <a:off x="10901775" y="3429769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D270CA9-06D5-4DCE-AF57-6E4A7D301225}"/>
                </a:ext>
              </a:extLst>
            </p:cNvPr>
            <p:cNvSpPr/>
            <p:nvPr/>
          </p:nvSpPr>
          <p:spPr>
            <a:xfrm>
              <a:off x="10470505" y="2388714"/>
              <a:ext cx="416827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46EB03B-290D-4D5F-A13C-8FD2D43E5B6B}"/>
                </a:ext>
              </a:extLst>
            </p:cNvPr>
            <p:cNvSpPr/>
            <p:nvPr/>
          </p:nvSpPr>
          <p:spPr>
            <a:xfrm>
              <a:off x="11074923" y="2323764"/>
              <a:ext cx="511577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9011836-D8A2-4450-BFC5-98D81C8F873F}"/>
                </a:ext>
              </a:extLst>
            </p:cNvPr>
            <p:cNvSpPr/>
            <p:nvPr/>
          </p:nvSpPr>
          <p:spPr>
            <a:xfrm>
              <a:off x="10700505" y="2715757"/>
              <a:ext cx="911211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87D554F-3CDF-4C00-8995-DE4F14D49CC5}"/>
                </a:ext>
              </a:extLst>
            </p:cNvPr>
            <p:cNvSpPr/>
            <p:nvPr/>
          </p:nvSpPr>
          <p:spPr>
            <a:xfrm>
              <a:off x="11094770" y="2608375"/>
              <a:ext cx="282006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1EC7088-6341-4A1F-B2C7-2334C926AFFA}"/>
                </a:ext>
              </a:extLst>
            </p:cNvPr>
            <p:cNvSpPr/>
            <p:nvPr/>
          </p:nvSpPr>
          <p:spPr>
            <a:xfrm>
              <a:off x="10391651" y="3052969"/>
              <a:ext cx="354188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48BA792-B5B9-4694-B66A-31AB960DE45B}"/>
                </a:ext>
              </a:extLst>
            </p:cNvPr>
            <p:cNvSpPr/>
            <p:nvPr/>
          </p:nvSpPr>
          <p:spPr>
            <a:xfrm>
              <a:off x="9397300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EF5182F-4451-4E56-A4ED-E80B52E396AC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D474BA22-4F82-4C29-B139-5B4CED0EF77B}"/>
              </a:ext>
            </a:extLst>
          </p:cNvPr>
          <p:cNvGrpSpPr/>
          <p:nvPr/>
        </p:nvGrpSpPr>
        <p:grpSpPr>
          <a:xfrm>
            <a:off x="839233" y="2585665"/>
            <a:ext cx="3724789" cy="3725359"/>
            <a:chOff x="839233" y="2219983"/>
            <a:chExt cx="4090415" cy="4091041"/>
          </a:xfrm>
        </p:grpSpPr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D1B89A82-8AA0-4EBE-AA00-724CDBE0A6BE}"/>
                </a:ext>
              </a:extLst>
            </p:cNvPr>
            <p:cNvSpPr/>
            <p:nvPr/>
          </p:nvSpPr>
          <p:spPr>
            <a:xfrm>
              <a:off x="839233" y="2219983"/>
              <a:ext cx="4090415" cy="409041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E52E8D4-216B-4A59-AD60-AF3933EC7019}"/>
                </a:ext>
              </a:extLst>
            </p:cNvPr>
            <p:cNvGrpSpPr/>
            <p:nvPr/>
          </p:nvGrpSpPr>
          <p:grpSpPr>
            <a:xfrm>
              <a:off x="925620" y="2622583"/>
              <a:ext cx="3662817" cy="3688441"/>
              <a:chOff x="1253772" y="2442538"/>
              <a:chExt cx="3662817" cy="3688441"/>
            </a:xfrm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05C9C89-A679-434A-8A84-FFC2F5026680}"/>
                  </a:ext>
                </a:extLst>
              </p:cNvPr>
              <p:cNvSpPr/>
              <p:nvPr/>
            </p:nvSpPr>
            <p:spPr>
              <a:xfrm flipH="1">
                <a:off x="3370448" y="4726676"/>
                <a:ext cx="1225101" cy="1279308"/>
              </a:xfrm>
              <a:custGeom>
                <a:avLst/>
                <a:gdLst>
                  <a:gd name="connsiteX0" fmla="*/ 588997 w 818958"/>
                  <a:gd name="connsiteY0" fmla="*/ 582416 h 582416"/>
                  <a:gd name="connsiteX1" fmla="*/ 0 w 818958"/>
                  <a:gd name="connsiteY1" fmla="*/ 581680 h 582416"/>
                  <a:gd name="connsiteX2" fmla="*/ 137981 w 818958"/>
                  <a:gd name="connsiteY2" fmla="*/ 417920 h 582416"/>
                  <a:gd name="connsiteX3" fmla="*/ 305424 w 818958"/>
                  <a:gd name="connsiteY3" fmla="*/ 245321 h 582416"/>
                  <a:gd name="connsiteX4" fmla="*/ 464274 w 818958"/>
                  <a:gd name="connsiteY4" fmla="*/ 66338 h 582416"/>
                  <a:gd name="connsiteX5" fmla="*/ 536947 w 818958"/>
                  <a:gd name="connsiteY5" fmla="*/ 14043 h 582416"/>
                  <a:gd name="connsiteX6" fmla="*/ 713720 w 818958"/>
                  <a:gd name="connsiteY6" fmla="*/ 38104 h 582416"/>
                  <a:gd name="connsiteX7" fmla="*/ 804070 w 818958"/>
                  <a:gd name="connsiteY7" fmla="*/ 92609 h 582416"/>
                  <a:gd name="connsiteX8" fmla="*/ 773380 w 818958"/>
                  <a:gd name="connsiteY8" fmla="*/ 190079 h 582416"/>
                  <a:gd name="connsiteX9" fmla="*/ 746865 w 818958"/>
                  <a:gd name="connsiteY9" fmla="*/ 244830 h 582416"/>
                  <a:gd name="connsiteX10" fmla="*/ 588997 w 818958"/>
                  <a:gd name="connsiteY10" fmla="*/ 582416 h 582416"/>
                  <a:gd name="connsiteX0" fmla="*/ 410947 w 818958"/>
                  <a:gd name="connsiteY0" fmla="*/ 981560 h 981560"/>
                  <a:gd name="connsiteX1" fmla="*/ 0 w 818958"/>
                  <a:gd name="connsiteY1" fmla="*/ 581680 h 981560"/>
                  <a:gd name="connsiteX2" fmla="*/ 137981 w 818958"/>
                  <a:gd name="connsiteY2" fmla="*/ 417920 h 981560"/>
                  <a:gd name="connsiteX3" fmla="*/ 305424 w 818958"/>
                  <a:gd name="connsiteY3" fmla="*/ 245321 h 981560"/>
                  <a:gd name="connsiteX4" fmla="*/ 464274 w 818958"/>
                  <a:gd name="connsiteY4" fmla="*/ 66338 h 981560"/>
                  <a:gd name="connsiteX5" fmla="*/ 536947 w 818958"/>
                  <a:gd name="connsiteY5" fmla="*/ 14043 h 981560"/>
                  <a:gd name="connsiteX6" fmla="*/ 713720 w 818958"/>
                  <a:gd name="connsiteY6" fmla="*/ 38104 h 981560"/>
                  <a:gd name="connsiteX7" fmla="*/ 804070 w 818958"/>
                  <a:gd name="connsiteY7" fmla="*/ 92609 h 981560"/>
                  <a:gd name="connsiteX8" fmla="*/ 773380 w 818958"/>
                  <a:gd name="connsiteY8" fmla="*/ 190079 h 981560"/>
                  <a:gd name="connsiteX9" fmla="*/ 746865 w 818958"/>
                  <a:gd name="connsiteY9" fmla="*/ 244830 h 981560"/>
                  <a:gd name="connsiteX10" fmla="*/ 410947 w 818958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6603 w 924614"/>
                  <a:gd name="connsiteY0" fmla="*/ 981560 h 981560"/>
                  <a:gd name="connsiteX1" fmla="*/ 0 w 924614"/>
                  <a:gd name="connsiteY1" fmla="*/ 638421 h 981560"/>
                  <a:gd name="connsiteX2" fmla="*/ 243637 w 924614"/>
                  <a:gd name="connsiteY2" fmla="*/ 417920 h 981560"/>
                  <a:gd name="connsiteX3" fmla="*/ 411080 w 924614"/>
                  <a:gd name="connsiteY3" fmla="*/ 245321 h 981560"/>
                  <a:gd name="connsiteX4" fmla="*/ 569930 w 924614"/>
                  <a:gd name="connsiteY4" fmla="*/ 66338 h 981560"/>
                  <a:gd name="connsiteX5" fmla="*/ 642603 w 924614"/>
                  <a:gd name="connsiteY5" fmla="*/ 14043 h 981560"/>
                  <a:gd name="connsiteX6" fmla="*/ 819376 w 924614"/>
                  <a:gd name="connsiteY6" fmla="*/ 38104 h 981560"/>
                  <a:gd name="connsiteX7" fmla="*/ 909726 w 924614"/>
                  <a:gd name="connsiteY7" fmla="*/ 92609 h 981560"/>
                  <a:gd name="connsiteX8" fmla="*/ 879036 w 924614"/>
                  <a:gd name="connsiteY8" fmla="*/ 190079 h 981560"/>
                  <a:gd name="connsiteX9" fmla="*/ 852521 w 924614"/>
                  <a:gd name="connsiteY9" fmla="*/ 244830 h 981560"/>
                  <a:gd name="connsiteX10" fmla="*/ 516603 w 924614"/>
                  <a:gd name="connsiteY10" fmla="*/ 981560 h 981560"/>
                  <a:gd name="connsiteX0" fmla="*/ 506820 w 914831"/>
                  <a:gd name="connsiteY0" fmla="*/ 981560 h 981560"/>
                  <a:gd name="connsiteX1" fmla="*/ 0 w 914831"/>
                  <a:gd name="connsiteY1" fmla="*/ 657987 h 981560"/>
                  <a:gd name="connsiteX2" fmla="*/ 233854 w 914831"/>
                  <a:gd name="connsiteY2" fmla="*/ 417920 h 981560"/>
                  <a:gd name="connsiteX3" fmla="*/ 401297 w 914831"/>
                  <a:gd name="connsiteY3" fmla="*/ 245321 h 981560"/>
                  <a:gd name="connsiteX4" fmla="*/ 560147 w 914831"/>
                  <a:gd name="connsiteY4" fmla="*/ 66338 h 981560"/>
                  <a:gd name="connsiteX5" fmla="*/ 632820 w 914831"/>
                  <a:gd name="connsiteY5" fmla="*/ 14043 h 981560"/>
                  <a:gd name="connsiteX6" fmla="*/ 809593 w 914831"/>
                  <a:gd name="connsiteY6" fmla="*/ 38104 h 981560"/>
                  <a:gd name="connsiteX7" fmla="*/ 899943 w 914831"/>
                  <a:gd name="connsiteY7" fmla="*/ 92609 h 981560"/>
                  <a:gd name="connsiteX8" fmla="*/ 869253 w 914831"/>
                  <a:gd name="connsiteY8" fmla="*/ 190079 h 981560"/>
                  <a:gd name="connsiteX9" fmla="*/ 842738 w 914831"/>
                  <a:gd name="connsiteY9" fmla="*/ 244830 h 981560"/>
                  <a:gd name="connsiteX10" fmla="*/ 506820 w 914831"/>
                  <a:gd name="connsiteY10" fmla="*/ 981560 h 981560"/>
                  <a:gd name="connsiteX0" fmla="*/ 536169 w 944180"/>
                  <a:gd name="connsiteY0" fmla="*/ 981560 h 981560"/>
                  <a:gd name="connsiteX1" fmla="*/ 0 w 944180"/>
                  <a:gd name="connsiteY1" fmla="*/ 642335 h 981560"/>
                  <a:gd name="connsiteX2" fmla="*/ 263203 w 944180"/>
                  <a:gd name="connsiteY2" fmla="*/ 417920 h 981560"/>
                  <a:gd name="connsiteX3" fmla="*/ 430646 w 944180"/>
                  <a:gd name="connsiteY3" fmla="*/ 245321 h 981560"/>
                  <a:gd name="connsiteX4" fmla="*/ 589496 w 944180"/>
                  <a:gd name="connsiteY4" fmla="*/ 66338 h 981560"/>
                  <a:gd name="connsiteX5" fmla="*/ 662169 w 944180"/>
                  <a:gd name="connsiteY5" fmla="*/ 14043 h 981560"/>
                  <a:gd name="connsiteX6" fmla="*/ 838942 w 944180"/>
                  <a:gd name="connsiteY6" fmla="*/ 38104 h 981560"/>
                  <a:gd name="connsiteX7" fmla="*/ 929292 w 944180"/>
                  <a:gd name="connsiteY7" fmla="*/ 92609 h 981560"/>
                  <a:gd name="connsiteX8" fmla="*/ 898602 w 944180"/>
                  <a:gd name="connsiteY8" fmla="*/ 190079 h 981560"/>
                  <a:gd name="connsiteX9" fmla="*/ 872087 w 944180"/>
                  <a:gd name="connsiteY9" fmla="*/ 244830 h 981560"/>
                  <a:gd name="connsiteX10" fmla="*/ 536169 w 944180"/>
                  <a:gd name="connsiteY10" fmla="*/ 981560 h 981560"/>
                  <a:gd name="connsiteX0" fmla="*/ 504863 w 912874"/>
                  <a:gd name="connsiteY0" fmla="*/ 981560 h 981560"/>
                  <a:gd name="connsiteX1" fmla="*/ 0 w 912874"/>
                  <a:gd name="connsiteY1" fmla="*/ 652118 h 981560"/>
                  <a:gd name="connsiteX2" fmla="*/ 231897 w 912874"/>
                  <a:gd name="connsiteY2" fmla="*/ 417920 h 981560"/>
                  <a:gd name="connsiteX3" fmla="*/ 399340 w 912874"/>
                  <a:gd name="connsiteY3" fmla="*/ 245321 h 981560"/>
                  <a:gd name="connsiteX4" fmla="*/ 558190 w 912874"/>
                  <a:gd name="connsiteY4" fmla="*/ 66338 h 981560"/>
                  <a:gd name="connsiteX5" fmla="*/ 630863 w 912874"/>
                  <a:gd name="connsiteY5" fmla="*/ 14043 h 981560"/>
                  <a:gd name="connsiteX6" fmla="*/ 807636 w 912874"/>
                  <a:gd name="connsiteY6" fmla="*/ 38104 h 981560"/>
                  <a:gd name="connsiteX7" fmla="*/ 897986 w 912874"/>
                  <a:gd name="connsiteY7" fmla="*/ 92609 h 981560"/>
                  <a:gd name="connsiteX8" fmla="*/ 867296 w 912874"/>
                  <a:gd name="connsiteY8" fmla="*/ 190079 h 981560"/>
                  <a:gd name="connsiteX9" fmla="*/ 840781 w 912874"/>
                  <a:gd name="connsiteY9" fmla="*/ 244830 h 981560"/>
                  <a:gd name="connsiteX10" fmla="*/ 504863 w 912874"/>
                  <a:gd name="connsiteY10" fmla="*/ 981560 h 981560"/>
                  <a:gd name="connsiteX0" fmla="*/ 507754 w 915765"/>
                  <a:gd name="connsiteY0" fmla="*/ 981560 h 990312"/>
                  <a:gd name="connsiteX1" fmla="*/ 2891 w 915765"/>
                  <a:gd name="connsiteY1" fmla="*/ 652118 h 990312"/>
                  <a:gd name="connsiteX2" fmla="*/ 234788 w 915765"/>
                  <a:gd name="connsiteY2" fmla="*/ 417920 h 990312"/>
                  <a:gd name="connsiteX3" fmla="*/ 402231 w 915765"/>
                  <a:gd name="connsiteY3" fmla="*/ 245321 h 990312"/>
                  <a:gd name="connsiteX4" fmla="*/ 561081 w 915765"/>
                  <a:gd name="connsiteY4" fmla="*/ 66338 h 990312"/>
                  <a:gd name="connsiteX5" fmla="*/ 633754 w 915765"/>
                  <a:gd name="connsiteY5" fmla="*/ 14043 h 990312"/>
                  <a:gd name="connsiteX6" fmla="*/ 810527 w 915765"/>
                  <a:gd name="connsiteY6" fmla="*/ 38104 h 990312"/>
                  <a:gd name="connsiteX7" fmla="*/ 900877 w 915765"/>
                  <a:gd name="connsiteY7" fmla="*/ 92609 h 990312"/>
                  <a:gd name="connsiteX8" fmla="*/ 870187 w 915765"/>
                  <a:gd name="connsiteY8" fmla="*/ 190079 h 990312"/>
                  <a:gd name="connsiteX9" fmla="*/ 843672 w 915765"/>
                  <a:gd name="connsiteY9" fmla="*/ 244830 h 990312"/>
                  <a:gd name="connsiteX10" fmla="*/ 507754 w 915765"/>
                  <a:gd name="connsiteY10" fmla="*/ 981560 h 990312"/>
                  <a:gd name="connsiteX0" fmla="*/ 504863 w 912874"/>
                  <a:gd name="connsiteY0" fmla="*/ 981560 h 990614"/>
                  <a:gd name="connsiteX1" fmla="*/ 0 w 912874"/>
                  <a:gd name="connsiteY1" fmla="*/ 652118 h 990614"/>
                  <a:gd name="connsiteX2" fmla="*/ 231897 w 912874"/>
                  <a:gd name="connsiteY2" fmla="*/ 417920 h 990614"/>
                  <a:gd name="connsiteX3" fmla="*/ 399340 w 912874"/>
                  <a:gd name="connsiteY3" fmla="*/ 245321 h 990614"/>
                  <a:gd name="connsiteX4" fmla="*/ 558190 w 912874"/>
                  <a:gd name="connsiteY4" fmla="*/ 66338 h 990614"/>
                  <a:gd name="connsiteX5" fmla="*/ 630863 w 912874"/>
                  <a:gd name="connsiteY5" fmla="*/ 14043 h 990614"/>
                  <a:gd name="connsiteX6" fmla="*/ 807636 w 912874"/>
                  <a:gd name="connsiteY6" fmla="*/ 38104 h 990614"/>
                  <a:gd name="connsiteX7" fmla="*/ 897986 w 912874"/>
                  <a:gd name="connsiteY7" fmla="*/ 92609 h 990614"/>
                  <a:gd name="connsiteX8" fmla="*/ 867296 w 912874"/>
                  <a:gd name="connsiteY8" fmla="*/ 190079 h 990614"/>
                  <a:gd name="connsiteX9" fmla="*/ 840781 w 912874"/>
                  <a:gd name="connsiteY9" fmla="*/ 244830 h 990614"/>
                  <a:gd name="connsiteX10" fmla="*/ 504863 w 912874"/>
                  <a:gd name="connsiteY10" fmla="*/ 981560 h 990614"/>
                  <a:gd name="connsiteX0" fmla="*/ 524428 w 932439"/>
                  <a:gd name="connsiteY0" fmla="*/ 981560 h 990802"/>
                  <a:gd name="connsiteX1" fmla="*/ 0 w 932439"/>
                  <a:gd name="connsiteY1" fmla="*/ 659944 h 990802"/>
                  <a:gd name="connsiteX2" fmla="*/ 251462 w 932439"/>
                  <a:gd name="connsiteY2" fmla="*/ 417920 h 990802"/>
                  <a:gd name="connsiteX3" fmla="*/ 418905 w 932439"/>
                  <a:gd name="connsiteY3" fmla="*/ 245321 h 990802"/>
                  <a:gd name="connsiteX4" fmla="*/ 577755 w 932439"/>
                  <a:gd name="connsiteY4" fmla="*/ 66338 h 990802"/>
                  <a:gd name="connsiteX5" fmla="*/ 650428 w 932439"/>
                  <a:gd name="connsiteY5" fmla="*/ 14043 h 990802"/>
                  <a:gd name="connsiteX6" fmla="*/ 827201 w 932439"/>
                  <a:gd name="connsiteY6" fmla="*/ 38104 h 990802"/>
                  <a:gd name="connsiteX7" fmla="*/ 917551 w 932439"/>
                  <a:gd name="connsiteY7" fmla="*/ 92609 h 990802"/>
                  <a:gd name="connsiteX8" fmla="*/ 886861 w 932439"/>
                  <a:gd name="connsiteY8" fmla="*/ 190079 h 990802"/>
                  <a:gd name="connsiteX9" fmla="*/ 860346 w 932439"/>
                  <a:gd name="connsiteY9" fmla="*/ 244830 h 990802"/>
                  <a:gd name="connsiteX10" fmla="*/ 524428 w 932439"/>
                  <a:gd name="connsiteY10" fmla="*/ 981560 h 990802"/>
                  <a:gd name="connsiteX0" fmla="*/ 524428 w 932439"/>
                  <a:gd name="connsiteY0" fmla="*/ 981560 h 990665"/>
                  <a:gd name="connsiteX1" fmla="*/ 0 w 932439"/>
                  <a:gd name="connsiteY1" fmla="*/ 659944 h 990665"/>
                  <a:gd name="connsiteX2" fmla="*/ 251462 w 932439"/>
                  <a:gd name="connsiteY2" fmla="*/ 417920 h 990665"/>
                  <a:gd name="connsiteX3" fmla="*/ 418905 w 932439"/>
                  <a:gd name="connsiteY3" fmla="*/ 245321 h 990665"/>
                  <a:gd name="connsiteX4" fmla="*/ 577755 w 932439"/>
                  <a:gd name="connsiteY4" fmla="*/ 66338 h 990665"/>
                  <a:gd name="connsiteX5" fmla="*/ 650428 w 932439"/>
                  <a:gd name="connsiteY5" fmla="*/ 14043 h 990665"/>
                  <a:gd name="connsiteX6" fmla="*/ 827201 w 932439"/>
                  <a:gd name="connsiteY6" fmla="*/ 38104 h 990665"/>
                  <a:gd name="connsiteX7" fmla="*/ 917551 w 932439"/>
                  <a:gd name="connsiteY7" fmla="*/ 92609 h 990665"/>
                  <a:gd name="connsiteX8" fmla="*/ 886861 w 932439"/>
                  <a:gd name="connsiteY8" fmla="*/ 190079 h 990665"/>
                  <a:gd name="connsiteX9" fmla="*/ 860346 w 932439"/>
                  <a:gd name="connsiteY9" fmla="*/ 244830 h 990665"/>
                  <a:gd name="connsiteX10" fmla="*/ 524428 w 932439"/>
                  <a:gd name="connsiteY10" fmla="*/ 981560 h 990665"/>
                  <a:gd name="connsiteX0" fmla="*/ 528341 w 932439"/>
                  <a:gd name="connsiteY0" fmla="*/ 971777 h 981121"/>
                  <a:gd name="connsiteX1" fmla="*/ 0 w 932439"/>
                  <a:gd name="connsiteY1" fmla="*/ 659944 h 981121"/>
                  <a:gd name="connsiteX2" fmla="*/ 251462 w 932439"/>
                  <a:gd name="connsiteY2" fmla="*/ 417920 h 981121"/>
                  <a:gd name="connsiteX3" fmla="*/ 418905 w 932439"/>
                  <a:gd name="connsiteY3" fmla="*/ 245321 h 981121"/>
                  <a:gd name="connsiteX4" fmla="*/ 577755 w 932439"/>
                  <a:gd name="connsiteY4" fmla="*/ 66338 h 981121"/>
                  <a:gd name="connsiteX5" fmla="*/ 650428 w 932439"/>
                  <a:gd name="connsiteY5" fmla="*/ 14043 h 981121"/>
                  <a:gd name="connsiteX6" fmla="*/ 827201 w 932439"/>
                  <a:gd name="connsiteY6" fmla="*/ 38104 h 981121"/>
                  <a:gd name="connsiteX7" fmla="*/ 917551 w 932439"/>
                  <a:gd name="connsiteY7" fmla="*/ 92609 h 981121"/>
                  <a:gd name="connsiteX8" fmla="*/ 886861 w 932439"/>
                  <a:gd name="connsiteY8" fmla="*/ 190079 h 981121"/>
                  <a:gd name="connsiteX9" fmla="*/ 860346 w 932439"/>
                  <a:gd name="connsiteY9" fmla="*/ 244830 h 981121"/>
                  <a:gd name="connsiteX10" fmla="*/ 528341 w 932439"/>
                  <a:gd name="connsiteY10" fmla="*/ 971777 h 981121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6503 w 930601"/>
                  <a:gd name="connsiteY0" fmla="*/ 971777 h 971777"/>
                  <a:gd name="connsiteX1" fmla="*/ 0 w 930601"/>
                  <a:gd name="connsiteY1" fmla="*/ 654432 h 971777"/>
                  <a:gd name="connsiteX2" fmla="*/ 249624 w 930601"/>
                  <a:gd name="connsiteY2" fmla="*/ 417920 h 971777"/>
                  <a:gd name="connsiteX3" fmla="*/ 417067 w 930601"/>
                  <a:gd name="connsiteY3" fmla="*/ 245321 h 971777"/>
                  <a:gd name="connsiteX4" fmla="*/ 575917 w 930601"/>
                  <a:gd name="connsiteY4" fmla="*/ 66338 h 971777"/>
                  <a:gd name="connsiteX5" fmla="*/ 648590 w 930601"/>
                  <a:gd name="connsiteY5" fmla="*/ 14043 h 971777"/>
                  <a:gd name="connsiteX6" fmla="*/ 825363 w 930601"/>
                  <a:gd name="connsiteY6" fmla="*/ 38104 h 971777"/>
                  <a:gd name="connsiteX7" fmla="*/ 915713 w 930601"/>
                  <a:gd name="connsiteY7" fmla="*/ 92609 h 971777"/>
                  <a:gd name="connsiteX8" fmla="*/ 885023 w 930601"/>
                  <a:gd name="connsiteY8" fmla="*/ 190079 h 971777"/>
                  <a:gd name="connsiteX9" fmla="*/ 858508 w 930601"/>
                  <a:gd name="connsiteY9" fmla="*/ 244830 h 971777"/>
                  <a:gd name="connsiteX10" fmla="*/ 526503 w 930601"/>
                  <a:gd name="connsiteY10" fmla="*/ 971777 h 97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601" h="971777">
                    <a:moveTo>
                      <a:pt x="526503" y="971777"/>
                    </a:moveTo>
                    <a:cubicBezTo>
                      <a:pt x="300283" y="906611"/>
                      <a:pt x="82295" y="725586"/>
                      <a:pt x="0" y="654432"/>
                    </a:cubicBezTo>
                    <a:cubicBezTo>
                      <a:pt x="40971" y="604800"/>
                      <a:pt x="180113" y="486105"/>
                      <a:pt x="249624" y="417920"/>
                    </a:cubicBezTo>
                    <a:cubicBezTo>
                      <a:pt x="319135" y="349735"/>
                      <a:pt x="363299" y="298598"/>
                      <a:pt x="417067" y="245321"/>
                    </a:cubicBezTo>
                    <a:cubicBezTo>
                      <a:pt x="431061" y="231572"/>
                      <a:pt x="561186" y="79351"/>
                      <a:pt x="575917" y="66338"/>
                    </a:cubicBezTo>
                    <a:cubicBezTo>
                      <a:pt x="607098" y="39086"/>
                      <a:pt x="612008" y="33193"/>
                      <a:pt x="648590" y="14043"/>
                    </a:cubicBezTo>
                    <a:cubicBezTo>
                      <a:pt x="679525" y="-2407"/>
                      <a:pt x="762756" y="-14437"/>
                      <a:pt x="825363" y="38104"/>
                    </a:cubicBezTo>
                    <a:cubicBezTo>
                      <a:pt x="834938" y="45960"/>
                      <a:pt x="904910" y="88926"/>
                      <a:pt x="915713" y="92609"/>
                    </a:cubicBezTo>
                    <a:cubicBezTo>
                      <a:pt x="956224" y="105867"/>
                      <a:pt x="903192" y="151533"/>
                      <a:pt x="885023" y="190079"/>
                    </a:cubicBezTo>
                    <a:cubicBezTo>
                      <a:pt x="876430" y="208493"/>
                      <a:pt x="867346" y="226661"/>
                      <a:pt x="858508" y="244830"/>
                    </a:cubicBezTo>
                    <a:cubicBezTo>
                      <a:pt x="840339" y="282885"/>
                      <a:pt x="530677" y="971777"/>
                      <a:pt x="526503" y="971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2" name="Graphic 123">
                <a:extLst>
                  <a:ext uri="{FF2B5EF4-FFF2-40B4-BE49-F238E27FC236}">
                    <a16:creationId xmlns:a16="http://schemas.microsoft.com/office/drawing/2014/main" id="{4D37183A-1E52-4C11-B6F1-9882053ACB5D}"/>
                  </a:ext>
                </a:extLst>
              </p:cNvPr>
              <p:cNvGrpSpPr/>
              <p:nvPr/>
            </p:nvGrpSpPr>
            <p:grpSpPr>
              <a:xfrm flipH="1">
                <a:off x="3269266" y="4682037"/>
                <a:ext cx="1055938" cy="441060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2A8E3C17-9AF2-416E-B584-587AA2DE9B9F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16BCFB64-331C-41D1-B545-68E419564A91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3F183C79-F48D-4DD0-BDC9-DE9F526CAE4C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18F20E45-841E-470B-A572-D0843D42948F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AF201376-91AD-4CF8-8667-5D694B7DEFC3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74714B0-CFF1-4EA5-BDCB-8E34267B0492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1AD2DD8D-AB1C-4E50-9465-2C3D5ED0D2BA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DD20B0C1-23A3-4092-9B3D-27E6F17EC939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E3D0866B-8769-45D7-B0BC-40F3DF1E1972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2F24FAC9-13B9-4158-94DF-B05D46001865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3B2BAC5B-11E4-4A2F-9ABD-84E3DAD19F9A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EC0C7B63-F471-4D7F-A2C5-AEE795251C9D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B3854A49-F570-430C-B87B-433614540284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B467F05B-D6EB-4D53-94F8-0D6A9B68499A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71C05628-9C7B-4CAE-A1E8-332034336C14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81756A4B-4A64-48B5-885A-C0C856A07DCD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65435209-F6E8-4A1F-B470-1169422731F0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76370878-583D-49B7-8FDD-C42A6806161A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7F911721-AB1F-4582-AF81-80DB4BC3850E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AD97131D-3398-4381-8A63-57DF59E6349F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2630FC8-2A23-4517-BF31-6D59106DE268}"/>
                  </a:ext>
                </a:extLst>
              </p:cNvPr>
              <p:cNvSpPr/>
              <p:nvPr/>
            </p:nvSpPr>
            <p:spPr>
              <a:xfrm flipH="1">
                <a:off x="1584758" y="2453748"/>
                <a:ext cx="3331831" cy="3540884"/>
              </a:xfrm>
              <a:custGeom>
                <a:avLst/>
                <a:gdLst>
                  <a:gd name="connsiteX0" fmla="*/ 2497441 w 2497854"/>
                  <a:gd name="connsiteY0" fmla="*/ 1499243 h 2309805"/>
                  <a:gd name="connsiteX1" fmla="*/ 2419612 w 2497854"/>
                  <a:gd name="connsiteY1" fmla="*/ 1366418 h 2309805"/>
                  <a:gd name="connsiteX2" fmla="*/ 2388431 w 2497854"/>
                  <a:gd name="connsiteY2" fmla="*/ 1249797 h 2309805"/>
                  <a:gd name="connsiteX3" fmla="*/ 2325088 w 2497854"/>
                  <a:gd name="connsiteY3" fmla="*/ 987338 h 2309805"/>
                  <a:gd name="connsiteX4" fmla="*/ 2261499 w 2497854"/>
                  <a:gd name="connsiteY4" fmla="*/ 722916 h 2309805"/>
                  <a:gd name="connsiteX5" fmla="*/ 2260026 w 2497854"/>
                  <a:gd name="connsiteY5" fmla="*/ 717023 h 2309805"/>
                  <a:gd name="connsiteX6" fmla="*/ 2115416 w 2497854"/>
                  <a:gd name="connsiteY6" fmla="*/ 359550 h 2309805"/>
                  <a:gd name="connsiteX7" fmla="*/ 2026784 w 2497854"/>
                  <a:gd name="connsiteY7" fmla="*/ 244647 h 2309805"/>
                  <a:gd name="connsiteX8" fmla="*/ 1460129 w 2497854"/>
                  <a:gd name="connsiteY8" fmla="*/ 2567 h 2309805"/>
                  <a:gd name="connsiteX9" fmla="*/ 1219031 w 2497854"/>
                  <a:gd name="connsiteY9" fmla="*/ 71066 h 2309805"/>
                  <a:gd name="connsiteX10" fmla="*/ 817364 w 2497854"/>
                  <a:gd name="connsiteY10" fmla="*/ 430259 h 2309805"/>
                  <a:gd name="connsiteX11" fmla="*/ 814663 w 2497854"/>
                  <a:gd name="connsiteY11" fmla="*/ 434187 h 2309805"/>
                  <a:gd name="connsiteX12" fmla="*/ 812208 w 2497854"/>
                  <a:gd name="connsiteY12" fmla="*/ 438361 h 2309805"/>
                  <a:gd name="connsiteX13" fmla="*/ 812208 w 2497854"/>
                  <a:gd name="connsiteY13" fmla="*/ 438361 h 2309805"/>
                  <a:gd name="connsiteX14" fmla="*/ 812208 w 2497854"/>
                  <a:gd name="connsiteY14" fmla="*/ 438361 h 2309805"/>
                  <a:gd name="connsiteX15" fmla="*/ 812454 w 2497854"/>
                  <a:gd name="connsiteY15" fmla="*/ 439589 h 2309805"/>
                  <a:gd name="connsiteX16" fmla="*/ 812454 w 2497854"/>
                  <a:gd name="connsiteY16" fmla="*/ 439589 h 2309805"/>
                  <a:gd name="connsiteX17" fmla="*/ 778818 w 2497854"/>
                  <a:gd name="connsiteY17" fmla="*/ 514471 h 2309805"/>
                  <a:gd name="connsiteX18" fmla="*/ 743709 w 2497854"/>
                  <a:gd name="connsiteY18" fmla="*/ 698610 h 2309805"/>
                  <a:gd name="connsiteX19" fmla="*/ 746409 w 2497854"/>
                  <a:gd name="connsiteY19" fmla="*/ 782086 h 2309805"/>
                  <a:gd name="connsiteX20" fmla="*/ 758440 w 2497854"/>
                  <a:gd name="connsiteY20" fmla="*/ 845920 h 2309805"/>
                  <a:gd name="connsiteX21" fmla="*/ 710564 w 2497854"/>
                  <a:gd name="connsiteY21" fmla="*/ 889377 h 2309805"/>
                  <a:gd name="connsiteX22" fmla="*/ 633471 w 2497854"/>
                  <a:gd name="connsiteY22" fmla="*/ 962050 h 2309805"/>
                  <a:gd name="connsiteX23" fmla="*/ 544594 w 2497854"/>
                  <a:gd name="connsiteY23" fmla="*/ 1045280 h 2309805"/>
                  <a:gd name="connsiteX24" fmla="*/ 446878 w 2497854"/>
                  <a:gd name="connsiteY24" fmla="*/ 1136859 h 2309805"/>
                  <a:gd name="connsiteX25" fmla="*/ 399493 w 2497854"/>
                  <a:gd name="connsiteY25" fmla="*/ 1181297 h 2309805"/>
                  <a:gd name="connsiteX26" fmla="*/ 322646 w 2497854"/>
                  <a:gd name="connsiteY26" fmla="*/ 1259126 h 2309805"/>
                  <a:gd name="connsiteX27" fmla="*/ 285818 w 2497854"/>
                  <a:gd name="connsiteY27" fmla="*/ 1362980 h 2309805"/>
                  <a:gd name="connsiteX28" fmla="*/ 275998 w 2497854"/>
                  <a:gd name="connsiteY28" fmla="*/ 1427306 h 2309805"/>
                  <a:gd name="connsiteX29" fmla="*/ 256847 w 2497854"/>
                  <a:gd name="connsiteY29" fmla="*/ 1552029 h 2309805"/>
                  <a:gd name="connsiteX30" fmla="*/ 214373 w 2497854"/>
                  <a:gd name="connsiteY30" fmla="*/ 1832165 h 2309805"/>
                  <a:gd name="connsiteX31" fmla="*/ 205043 w 2497854"/>
                  <a:gd name="connsiteY31" fmla="*/ 1859172 h 2309805"/>
                  <a:gd name="connsiteX32" fmla="*/ 124513 w 2497854"/>
                  <a:gd name="connsiteY32" fmla="*/ 1994943 h 2309805"/>
                  <a:gd name="connsiteX33" fmla="*/ 33917 w 2497854"/>
                  <a:gd name="connsiteY33" fmla="*/ 2144709 h 2309805"/>
                  <a:gd name="connsiteX34" fmla="*/ 1264 w 2497854"/>
                  <a:gd name="connsiteY34" fmla="*/ 2220574 h 2309805"/>
                  <a:gd name="connsiteX35" fmla="*/ 2491 w 2497854"/>
                  <a:gd name="connsiteY35" fmla="*/ 2302085 h 2309805"/>
                  <a:gd name="connsiteX36" fmla="*/ 10102 w 2497854"/>
                  <a:gd name="connsiteY36" fmla="*/ 2309696 h 2309805"/>
                  <a:gd name="connsiteX37" fmla="*/ 180982 w 2497854"/>
                  <a:gd name="connsiteY37" fmla="*/ 2309696 h 2309805"/>
                  <a:gd name="connsiteX38" fmla="*/ 266423 w 2497854"/>
                  <a:gd name="connsiteY38" fmla="*/ 2309696 h 2309805"/>
                  <a:gd name="connsiteX39" fmla="*/ 311107 w 2497854"/>
                  <a:gd name="connsiteY39" fmla="*/ 2309696 h 2309805"/>
                  <a:gd name="connsiteX40" fmla="*/ 337623 w 2497854"/>
                  <a:gd name="connsiteY40" fmla="*/ 2295211 h 2309805"/>
                  <a:gd name="connsiteX41" fmla="*/ 410050 w 2497854"/>
                  <a:gd name="connsiteY41" fmla="*/ 2140289 h 2309805"/>
                  <a:gd name="connsiteX42" fmla="*/ 461609 w 2497854"/>
                  <a:gd name="connsiteY42" fmla="*/ 2029561 h 2309805"/>
                  <a:gd name="connsiteX43" fmla="*/ 503347 w 2497854"/>
                  <a:gd name="connsiteY43" fmla="*/ 1946330 h 2309805"/>
                  <a:gd name="connsiteX44" fmla="*/ 579458 w 2497854"/>
                  <a:gd name="connsiteY44" fmla="*/ 1861381 h 2309805"/>
                  <a:gd name="connsiteX45" fmla="*/ 673000 w 2497854"/>
                  <a:gd name="connsiteY45" fmla="*/ 1795091 h 2309805"/>
                  <a:gd name="connsiteX46" fmla="*/ 768015 w 2497854"/>
                  <a:gd name="connsiteY46" fmla="*/ 1688782 h 2309805"/>
                  <a:gd name="connsiteX47" fmla="*/ 831113 w 2497854"/>
                  <a:gd name="connsiteY47" fmla="*/ 1593521 h 2309805"/>
                  <a:gd name="connsiteX48" fmla="*/ 893720 w 2497854"/>
                  <a:gd name="connsiteY48" fmla="*/ 1541472 h 2309805"/>
                  <a:gd name="connsiteX49" fmla="*/ 962956 w 2497854"/>
                  <a:gd name="connsiteY49" fmla="*/ 1498015 h 2309805"/>
                  <a:gd name="connsiteX50" fmla="*/ 970813 w 2497854"/>
                  <a:gd name="connsiteY50" fmla="*/ 1554730 h 2309805"/>
                  <a:gd name="connsiteX51" fmla="*/ 970813 w 2497854"/>
                  <a:gd name="connsiteY51" fmla="*/ 1581737 h 2309805"/>
                  <a:gd name="connsiteX52" fmla="*/ 990945 w 2497854"/>
                  <a:gd name="connsiteY52" fmla="*/ 1612181 h 2309805"/>
                  <a:gd name="connsiteX53" fmla="*/ 1043731 w 2497854"/>
                  <a:gd name="connsiteY53" fmla="*/ 1631086 h 2309805"/>
                  <a:gd name="connsiteX54" fmla="*/ 1095536 w 2497854"/>
                  <a:gd name="connsiteY54" fmla="*/ 1743533 h 2309805"/>
                  <a:gd name="connsiteX55" fmla="*/ 1195952 w 2497854"/>
                  <a:gd name="connsiteY55" fmla="*/ 1761210 h 2309805"/>
                  <a:gd name="connsiteX56" fmla="*/ 1228606 w 2497854"/>
                  <a:gd name="connsiteY56" fmla="*/ 1765384 h 2309805"/>
                  <a:gd name="connsiteX57" fmla="*/ 1192270 w 2497854"/>
                  <a:gd name="connsiteY57" fmla="*/ 1794846 h 2309805"/>
                  <a:gd name="connsiteX58" fmla="*/ 1154460 w 2497854"/>
                  <a:gd name="connsiteY58" fmla="*/ 1805894 h 2309805"/>
                  <a:gd name="connsiteX59" fmla="*/ 1140465 w 2497854"/>
                  <a:gd name="connsiteY59" fmla="*/ 1854507 h 2309805"/>
                  <a:gd name="connsiteX60" fmla="*/ 1208719 w 2497854"/>
                  <a:gd name="connsiteY60" fmla="*/ 1905820 h 2309805"/>
                  <a:gd name="connsiteX61" fmla="*/ 1287776 w 2497854"/>
                  <a:gd name="connsiteY61" fmla="*/ 2064424 h 2309805"/>
                  <a:gd name="connsiteX62" fmla="*/ 1321657 w 2497854"/>
                  <a:gd name="connsiteY62" fmla="*/ 2080137 h 2309805"/>
                  <a:gd name="connsiteX63" fmla="*/ 1336879 w 2497854"/>
                  <a:gd name="connsiteY63" fmla="*/ 2082593 h 2309805"/>
                  <a:gd name="connsiteX64" fmla="*/ 1458411 w 2497854"/>
                  <a:gd name="connsiteY64" fmla="*/ 2064179 h 2309805"/>
                  <a:gd name="connsiteX65" fmla="*/ 1560055 w 2497854"/>
                  <a:gd name="connsiteY65" fmla="*/ 2029315 h 2309805"/>
                  <a:gd name="connsiteX66" fmla="*/ 1557109 w 2497854"/>
                  <a:gd name="connsiteY66" fmla="*/ 2024159 h 2309805"/>
                  <a:gd name="connsiteX67" fmla="*/ 1560300 w 2497854"/>
                  <a:gd name="connsiteY67" fmla="*/ 2029315 h 2309805"/>
                  <a:gd name="connsiteX68" fmla="*/ 1560055 w 2497854"/>
                  <a:gd name="connsiteY68" fmla="*/ 2029315 h 2309805"/>
                  <a:gd name="connsiteX69" fmla="*/ 1560546 w 2497854"/>
                  <a:gd name="connsiteY69" fmla="*/ 2029806 h 2309805"/>
                  <a:gd name="connsiteX70" fmla="*/ 1562756 w 2497854"/>
                  <a:gd name="connsiteY70" fmla="*/ 2033735 h 2309805"/>
                  <a:gd name="connsiteX71" fmla="*/ 1562510 w 2497854"/>
                  <a:gd name="connsiteY71" fmla="*/ 2044046 h 2309805"/>
                  <a:gd name="connsiteX72" fmla="*/ 1561773 w 2497854"/>
                  <a:gd name="connsiteY72" fmla="*/ 2044783 h 2309805"/>
                  <a:gd name="connsiteX73" fmla="*/ 1560546 w 2497854"/>
                  <a:gd name="connsiteY73" fmla="*/ 2063442 h 2309805"/>
                  <a:gd name="connsiteX74" fmla="*/ 1544833 w 2497854"/>
                  <a:gd name="connsiteY74" fmla="*/ 2090449 h 2309805"/>
                  <a:gd name="connsiteX75" fmla="*/ 1517335 w 2497854"/>
                  <a:gd name="connsiteY75" fmla="*/ 2119666 h 2309805"/>
                  <a:gd name="connsiteX76" fmla="*/ 1508496 w 2497854"/>
                  <a:gd name="connsiteY76" fmla="*/ 2130714 h 2309805"/>
                  <a:gd name="connsiteX77" fmla="*/ 1507269 w 2497854"/>
                  <a:gd name="connsiteY77" fmla="*/ 2132187 h 2309805"/>
                  <a:gd name="connsiteX78" fmla="*/ 1501376 w 2497854"/>
                  <a:gd name="connsiteY78" fmla="*/ 2139798 h 2309805"/>
                  <a:gd name="connsiteX79" fmla="*/ 1498921 w 2497854"/>
                  <a:gd name="connsiteY79" fmla="*/ 2145691 h 2309805"/>
                  <a:gd name="connsiteX80" fmla="*/ 1497448 w 2497854"/>
                  <a:gd name="connsiteY80" fmla="*/ 2151829 h 2309805"/>
                  <a:gd name="connsiteX81" fmla="*/ 1490573 w 2497854"/>
                  <a:gd name="connsiteY81" fmla="*/ 2167542 h 2309805"/>
                  <a:gd name="connsiteX82" fmla="*/ 1481244 w 2497854"/>
                  <a:gd name="connsiteY82" fmla="*/ 2199705 h 2309805"/>
                  <a:gd name="connsiteX83" fmla="*/ 1480507 w 2497854"/>
                  <a:gd name="connsiteY83" fmla="*/ 2211489 h 2309805"/>
                  <a:gd name="connsiteX84" fmla="*/ 1481735 w 2497854"/>
                  <a:gd name="connsiteY84" fmla="*/ 2227448 h 2309805"/>
                  <a:gd name="connsiteX85" fmla="*/ 1486400 w 2497854"/>
                  <a:gd name="connsiteY85" fmla="*/ 2248317 h 2309805"/>
                  <a:gd name="connsiteX86" fmla="*/ 1490573 w 2497854"/>
                  <a:gd name="connsiteY86" fmla="*/ 2258629 h 2309805"/>
                  <a:gd name="connsiteX87" fmla="*/ 1494993 w 2497854"/>
                  <a:gd name="connsiteY87" fmla="*/ 2267467 h 2309805"/>
                  <a:gd name="connsiteX88" fmla="*/ 1495975 w 2497854"/>
                  <a:gd name="connsiteY88" fmla="*/ 2268941 h 2309805"/>
                  <a:gd name="connsiteX89" fmla="*/ 1500885 w 2497854"/>
                  <a:gd name="connsiteY89" fmla="*/ 2279252 h 2309805"/>
                  <a:gd name="connsiteX90" fmla="*/ 1512916 w 2497854"/>
                  <a:gd name="connsiteY90" fmla="*/ 2303804 h 2309805"/>
                  <a:gd name="connsiteX91" fmla="*/ 1516844 w 2497854"/>
                  <a:gd name="connsiteY91" fmla="*/ 2308714 h 2309805"/>
                  <a:gd name="connsiteX92" fmla="*/ 1522000 w 2497854"/>
                  <a:gd name="connsiteY92" fmla="*/ 2308960 h 2309805"/>
                  <a:gd name="connsiteX93" fmla="*/ 2496705 w 2497854"/>
                  <a:gd name="connsiteY93" fmla="*/ 2308714 h 2309805"/>
                  <a:gd name="connsiteX94" fmla="*/ 2497441 w 2497854"/>
                  <a:gd name="connsiteY94" fmla="*/ 1499243 h 2309805"/>
                  <a:gd name="connsiteX95" fmla="*/ 764087 w 2497854"/>
                  <a:gd name="connsiteY95" fmla="*/ 836100 h 2309805"/>
                  <a:gd name="connsiteX96" fmla="*/ 764087 w 2497854"/>
                  <a:gd name="connsiteY96" fmla="*/ 839291 h 2309805"/>
                  <a:gd name="connsiteX97" fmla="*/ 759176 w 2497854"/>
                  <a:gd name="connsiteY97" fmla="*/ 844447 h 2309805"/>
                  <a:gd name="connsiteX98" fmla="*/ 764087 w 2497854"/>
                  <a:gd name="connsiteY98" fmla="*/ 836100 h 2309805"/>
                  <a:gd name="connsiteX99" fmla="*/ 940859 w 2497854"/>
                  <a:gd name="connsiteY99" fmla="*/ 1341866 h 2309805"/>
                  <a:gd name="connsiteX100" fmla="*/ 770961 w 2497854"/>
                  <a:gd name="connsiteY100" fmla="*/ 1454313 h 2309805"/>
                  <a:gd name="connsiteX101" fmla="*/ 681102 w 2497854"/>
                  <a:gd name="connsiteY101" fmla="*/ 1422396 h 2309805"/>
                  <a:gd name="connsiteX102" fmla="*/ 575284 w 2497854"/>
                  <a:gd name="connsiteY102" fmla="*/ 1385077 h 2309805"/>
                  <a:gd name="connsiteX103" fmla="*/ 613339 w 2497854"/>
                  <a:gd name="connsiteY103" fmla="*/ 1349231 h 2309805"/>
                  <a:gd name="connsiteX104" fmla="*/ 828167 w 2497854"/>
                  <a:gd name="connsiteY104" fmla="*/ 1141769 h 2309805"/>
                  <a:gd name="connsiteX105" fmla="*/ 835778 w 2497854"/>
                  <a:gd name="connsiteY105" fmla="*/ 1134158 h 2309805"/>
                  <a:gd name="connsiteX106" fmla="*/ 848545 w 2497854"/>
                  <a:gd name="connsiteY106" fmla="*/ 1155027 h 2309805"/>
                  <a:gd name="connsiteX107" fmla="*/ 895684 w 2497854"/>
                  <a:gd name="connsiteY107" fmla="*/ 1228191 h 2309805"/>
                  <a:gd name="connsiteX108" fmla="*/ 940859 w 2497854"/>
                  <a:gd name="connsiteY108" fmla="*/ 1341866 h 2309805"/>
                  <a:gd name="connsiteX0" fmla="*/ 2497441 w 2497854"/>
                  <a:gd name="connsiteY0" fmla="*/ 1499243 h 2563317"/>
                  <a:gd name="connsiteX1" fmla="*/ 2419612 w 2497854"/>
                  <a:gd name="connsiteY1" fmla="*/ 1366418 h 2563317"/>
                  <a:gd name="connsiteX2" fmla="*/ 2388431 w 2497854"/>
                  <a:gd name="connsiteY2" fmla="*/ 1249797 h 2563317"/>
                  <a:gd name="connsiteX3" fmla="*/ 2325088 w 2497854"/>
                  <a:gd name="connsiteY3" fmla="*/ 987338 h 2563317"/>
                  <a:gd name="connsiteX4" fmla="*/ 2261499 w 2497854"/>
                  <a:gd name="connsiteY4" fmla="*/ 722916 h 2563317"/>
                  <a:gd name="connsiteX5" fmla="*/ 2260026 w 2497854"/>
                  <a:gd name="connsiteY5" fmla="*/ 717023 h 2563317"/>
                  <a:gd name="connsiteX6" fmla="*/ 2115416 w 2497854"/>
                  <a:gd name="connsiteY6" fmla="*/ 359550 h 2563317"/>
                  <a:gd name="connsiteX7" fmla="*/ 2026784 w 2497854"/>
                  <a:gd name="connsiteY7" fmla="*/ 244647 h 2563317"/>
                  <a:gd name="connsiteX8" fmla="*/ 1460129 w 2497854"/>
                  <a:gd name="connsiteY8" fmla="*/ 2567 h 2563317"/>
                  <a:gd name="connsiteX9" fmla="*/ 1219031 w 2497854"/>
                  <a:gd name="connsiteY9" fmla="*/ 71066 h 2563317"/>
                  <a:gd name="connsiteX10" fmla="*/ 817364 w 2497854"/>
                  <a:gd name="connsiteY10" fmla="*/ 430259 h 2563317"/>
                  <a:gd name="connsiteX11" fmla="*/ 814663 w 2497854"/>
                  <a:gd name="connsiteY11" fmla="*/ 434187 h 2563317"/>
                  <a:gd name="connsiteX12" fmla="*/ 812208 w 2497854"/>
                  <a:gd name="connsiteY12" fmla="*/ 438361 h 2563317"/>
                  <a:gd name="connsiteX13" fmla="*/ 812208 w 2497854"/>
                  <a:gd name="connsiteY13" fmla="*/ 438361 h 2563317"/>
                  <a:gd name="connsiteX14" fmla="*/ 812208 w 2497854"/>
                  <a:gd name="connsiteY14" fmla="*/ 438361 h 2563317"/>
                  <a:gd name="connsiteX15" fmla="*/ 812454 w 2497854"/>
                  <a:gd name="connsiteY15" fmla="*/ 439589 h 2563317"/>
                  <a:gd name="connsiteX16" fmla="*/ 812454 w 2497854"/>
                  <a:gd name="connsiteY16" fmla="*/ 439589 h 2563317"/>
                  <a:gd name="connsiteX17" fmla="*/ 778818 w 2497854"/>
                  <a:gd name="connsiteY17" fmla="*/ 514471 h 2563317"/>
                  <a:gd name="connsiteX18" fmla="*/ 743709 w 2497854"/>
                  <a:gd name="connsiteY18" fmla="*/ 698610 h 2563317"/>
                  <a:gd name="connsiteX19" fmla="*/ 746409 w 2497854"/>
                  <a:gd name="connsiteY19" fmla="*/ 782086 h 2563317"/>
                  <a:gd name="connsiteX20" fmla="*/ 758440 w 2497854"/>
                  <a:gd name="connsiteY20" fmla="*/ 845920 h 2563317"/>
                  <a:gd name="connsiteX21" fmla="*/ 710564 w 2497854"/>
                  <a:gd name="connsiteY21" fmla="*/ 889377 h 2563317"/>
                  <a:gd name="connsiteX22" fmla="*/ 633471 w 2497854"/>
                  <a:gd name="connsiteY22" fmla="*/ 962050 h 2563317"/>
                  <a:gd name="connsiteX23" fmla="*/ 544594 w 2497854"/>
                  <a:gd name="connsiteY23" fmla="*/ 1045280 h 2563317"/>
                  <a:gd name="connsiteX24" fmla="*/ 446878 w 2497854"/>
                  <a:gd name="connsiteY24" fmla="*/ 1136859 h 2563317"/>
                  <a:gd name="connsiteX25" fmla="*/ 399493 w 2497854"/>
                  <a:gd name="connsiteY25" fmla="*/ 1181297 h 2563317"/>
                  <a:gd name="connsiteX26" fmla="*/ 322646 w 2497854"/>
                  <a:gd name="connsiteY26" fmla="*/ 1259126 h 2563317"/>
                  <a:gd name="connsiteX27" fmla="*/ 285818 w 2497854"/>
                  <a:gd name="connsiteY27" fmla="*/ 1362980 h 2563317"/>
                  <a:gd name="connsiteX28" fmla="*/ 275998 w 2497854"/>
                  <a:gd name="connsiteY28" fmla="*/ 1427306 h 2563317"/>
                  <a:gd name="connsiteX29" fmla="*/ 256847 w 2497854"/>
                  <a:gd name="connsiteY29" fmla="*/ 1552029 h 2563317"/>
                  <a:gd name="connsiteX30" fmla="*/ 214373 w 2497854"/>
                  <a:gd name="connsiteY30" fmla="*/ 1832165 h 2563317"/>
                  <a:gd name="connsiteX31" fmla="*/ 205043 w 2497854"/>
                  <a:gd name="connsiteY31" fmla="*/ 1859172 h 2563317"/>
                  <a:gd name="connsiteX32" fmla="*/ 124513 w 2497854"/>
                  <a:gd name="connsiteY32" fmla="*/ 1994943 h 2563317"/>
                  <a:gd name="connsiteX33" fmla="*/ 33917 w 2497854"/>
                  <a:gd name="connsiteY33" fmla="*/ 2144709 h 2563317"/>
                  <a:gd name="connsiteX34" fmla="*/ 1264 w 2497854"/>
                  <a:gd name="connsiteY34" fmla="*/ 2220574 h 2563317"/>
                  <a:gd name="connsiteX35" fmla="*/ 2491 w 2497854"/>
                  <a:gd name="connsiteY35" fmla="*/ 2302085 h 2563317"/>
                  <a:gd name="connsiteX36" fmla="*/ 10102 w 2497854"/>
                  <a:gd name="connsiteY36" fmla="*/ 2309696 h 2563317"/>
                  <a:gd name="connsiteX37" fmla="*/ 180982 w 2497854"/>
                  <a:gd name="connsiteY37" fmla="*/ 2309696 h 2563317"/>
                  <a:gd name="connsiteX38" fmla="*/ 266423 w 2497854"/>
                  <a:gd name="connsiteY38" fmla="*/ 2309696 h 2563317"/>
                  <a:gd name="connsiteX39" fmla="*/ 311107 w 2497854"/>
                  <a:gd name="connsiteY39" fmla="*/ 2309696 h 2563317"/>
                  <a:gd name="connsiteX40" fmla="*/ 337623 w 2497854"/>
                  <a:gd name="connsiteY40" fmla="*/ 2295211 h 2563317"/>
                  <a:gd name="connsiteX41" fmla="*/ 410050 w 2497854"/>
                  <a:gd name="connsiteY41" fmla="*/ 2140289 h 2563317"/>
                  <a:gd name="connsiteX42" fmla="*/ 461609 w 2497854"/>
                  <a:gd name="connsiteY42" fmla="*/ 2029561 h 2563317"/>
                  <a:gd name="connsiteX43" fmla="*/ 503347 w 2497854"/>
                  <a:gd name="connsiteY43" fmla="*/ 1946330 h 2563317"/>
                  <a:gd name="connsiteX44" fmla="*/ 579458 w 2497854"/>
                  <a:gd name="connsiteY44" fmla="*/ 1861381 h 2563317"/>
                  <a:gd name="connsiteX45" fmla="*/ 673000 w 2497854"/>
                  <a:gd name="connsiteY45" fmla="*/ 1795091 h 2563317"/>
                  <a:gd name="connsiteX46" fmla="*/ 768015 w 2497854"/>
                  <a:gd name="connsiteY46" fmla="*/ 1688782 h 2563317"/>
                  <a:gd name="connsiteX47" fmla="*/ 831113 w 2497854"/>
                  <a:gd name="connsiteY47" fmla="*/ 1593521 h 2563317"/>
                  <a:gd name="connsiteX48" fmla="*/ 893720 w 2497854"/>
                  <a:gd name="connsiteY48" fmla="*/ 1541472 h 2563317"/>
                  <a:gd name="connsiteX49" fmla="*/ 962956 w 2497854"/>
                  <a:gd name="connsiteY49" fmla="*/ 1498015 h 2563317"/>
                  <a:gd name="connsiteX50" fmla="*/ 970813 w 2497854"/>
                  <a:gd name="connsiteY50" fmla="*/ 1554730 h 2563317"/>
                  <a:gd name="connsiteX51" fmla="*/ 970813 w 2497854"/>
                  <a:gd name="connsiteY51" fmla="*/ 1581737 h 2563317"/>
                  <a:gd name="connsiteX52" fmla="*/ 990945 w 2497854"/>
                  <a:gd name="connsiteY52" fmla="*/ 1612181 h 2563317"/>
                  <a:gd name="connsiteX53" fmla="*/ 1043731 w 2497854"/>
                  <a:gd name="connsiteY53" fmla="*/ 1631086 h 2563317"/>
                  <a:gd name="connsiteX54" fmla="*/ 1095536 w 2497854"/>
                  <a:gd name="connsiteY54" fmla="*/ 1743533 h 2563317"/>
                  <a:gd name="connsiteX55" fmla="*/ 1195952 w 2497854"/>
                  <a:gd name="connsiteY55" fmla="*/ 1761210 h 2563317"/>
                  <a:gd name="connsiteX56" fmla="*/ 1228606 w 2497854"/>
                  <a:gd name="connsiteY56" fmla="*/ 1765384 h 2563317"/>
                  <a:gd name="connsiteX57" fmla="*/ 1192270 w 2497854"/>
                  <a:gd name="connsiteY57" fmla="*/ 1794846 h 2563317"/>
                  <a:gd name="connsiteX58" fmla="*/ 1154460 w 2497854"/>
                  <a:gd name="connsiteY58" fmla="*/ 1805894 h 2563317"/>
                  <a:gd name="connsiteX59" fmla="*/ 1140465 w 2497854"/>
                  <a:gd name="connsiteY59" fmla="*/ 1854507 h 2563317"/>
                  <a:gd name="connsiteX60" fmla="*/ 1208719 w 2497854"/>
                  <a:gd name="connsiteY60" fmla="*/ 1905820 h 2563317"/>
                  <a:gd name="connsiteX61" fmla="*/ 1287776 w 2497854"/>
                  <a:gd name="connsiteY61" fmla="*/ 2064424 h 2563317"/>
                  <a:gd name="connsiteX62" fmla="*/ 1321657 w 2497854"/>
                  <a:gd name="connsiteY62" fmla="*/ 2080137 h 2563317"/>
                  <a:gd name="connsiteX63" fmla="*/ 1336879 w 2497854"/>
                  <a:gd name="connsiteY63" fmla="*/ 2082593 h 2563317"/>
                  <a:gd name="connsiteX64" fmla="*/ 1458411 w 2497854"/>
                  <a:gd name="connsiteY64" fmla="*/ 2064179 h 2563317"/>
                  <a:gd name="connsiteX65" fmla="*/ 1560055 w 2497854"/>
                  <a:gd name="connsiteY65" fmla="*/ 2029315 h 2563317"/>
                  <a:gd name="connsiteX66" fmla="*/ 1557109 w 2497854"/>
                  <a:gd name="connsiteY66" fmla="*/ 2024159 h 2563317"/>
                  <a:gd name="connsiteX67" fmla="*/ 1560300 w 2497854"/>
                  <a:gd name="connsiteY67" fmla="*/ 2029315 h 2563317"/>
                  <a:gd name="connsiteX68" fmla="*/ 1560055 w 2497854"/>
                  <a:gd name="connsiteY68" fmla="*/ 2029315 h 2563317"/>
                  <a:gd name="connsiteX69" fmla="*/ 1560546 w 2497854"/>
                  <a:gd name="connsiteY69" fmla="*/ 2029806 h 2563317"/>
                  <a:gd name="connsiteX70" fmla="*/ 1562756 w 2497854"/>
                  <a:gd name="connsiteY70" fmla="*/ 2033735 h 2563317"/>
                  <a:gd name="connsiteX71" fmla="*/ 1562510 w 2497854"/>
                  <a:gd name="connsiteY71" fmla="*/ 2044046 h 2563317"/>
                  <a:gd name="connsiteX72" fmla="*/ 1561773 w 2497854"/>
                  <a:gd name="connsiteY72" fmla="*/ 2044783 h 2563317"/>
                  <a:gd name="connsiteX73" fmla="*/ 1560546 w 2497854"/>
                  <a:gd name="connsiteY73" fmla="*/ 2063442 h 2563317"/>
                  <a:gd name="connsiteX74" fmla="*/ 1544833 w 2497854"/>
                  <a:gd name="connsiteY74" fmla="*/ 2090449 h 2563317"/>
                  <a:gd name="connsiteX75" fmla="*/ 1517335 w 2497854"/>
                  <a:gd name="connsiteY75" fmla="*/ 2119666 h 2563317"/>
                  <a:gd name="connsiteX76" fmla="*/ 1508496 w 2497854"/>
                  <a:gd name="connsiteY76" fmla="*/ 2130714 h 2563317"/>
                  <a:gd name="connsiteX77" fmla="*/ 1507269 w 2497854"/>
                  <a:gd name="connsiteY77" fmla="*/ 2132187 h 2563317"/>
                  <a:gd name="connsiteX78" fmla="*/ 1501376 w 2497854"/>
                  <a:gd name="connsiteY78" fmla="*/ 2139798 h 2563317"/>
                  <a:gd name="connsiteX79" fmla="*/ 1498921 w 2497854"/>
                  <a:gd name="connsiteY79" fmla="*/ 2145691 h 2563317"/>
                  <a:gd name="connsiteX80" fmla="*/ 1497448 w 2497854"/>
                  <a:gd name="connsiteY80" fmla="*/ 2151829 h 2563317"/>
                  <a:gd name="connsiteX81" fmla="*/ 1490573 w 2497854"/>
                  <a:gd name="connsiteY81" fmla="*/ 2167542 h 2563317"/>
                  <a:gd name="connsiteX82" fmla="*/ 1481244 w 2497854"/>
                  <a:gd name="connsiteY82" fmla="*/ 2199705 h 2563317"/>
                  <a:gd name="connsiteX83" fmla="*/ 1480507 w 2497854"/>
                  <a:gd name="connsiteY83" fmla="*/ 2211489 h 2563317"/>
                  <a:gd name="connsiteX84" fmla="*/ 1481735 w 2497854"/>
                  <a:gd name="connsiteY84" fmla="*/ 2227448 h 2563317"/>
                  <a:gd name="connsiteX85" fmla="*/ 1486400 w 2497854"/>
                  <a:gd name="connsiteY85" fmla="*/ 2248317 h 2563317"/>
                  <a:gd name="connsiteX86" fmla="*/ 1490573 w 2497854"/>
                  <a:gd name="connsiteY86" fmla="*/ 2258629 h 2563317"/>
                  <a:gd name="connsiteX87" fmla="*/ 1494993 w 2497854"/>
                  <a:gd name="connsiteY87" fmla="*/ 2267467 h 2563317"/>
                  <a:gd name="connsiteX88" fmla="*/ 1495975 w 2497854"/>
                  <a:gd name="connsiteY88" fmla="*/ 2268941 h 2563317"/>
                  <a:gd name="connsiteX89" fmla="*/ 1500885 w 2497854"/>
                  <a:gd name="connsiteY89" fmla="*/ 2279252 h 2563317"/>
                  <a:gd name="connsiteX90" fmla="*/ 1512916 w 2497854"/>
                  <a:gd name="connsiteY90" fmla="*/ 2303804 h 2563317"/>
                  <a:gd name="connsiteX91" fmla="*/ 1516844 w 2497854"/>
                  <a:gd name="connsiteY91" fmla="*/ 2308714 h 2563317"/>
                  <a:gd name="connsiteX92" fmla="*/ 1549392 w 2497854"/>
                  <a:gd name="connsiteY92" fmla="*/ 2563317 h 2563317"/>
                  <a:gd name="connsiteX93" fmla="*/ 2496705 w 2497854"/>
                  <a:gd name="connsiteY93" fmla="*/ 2308714 h 2563317"/>
                  <a:gd name="connsiteX94" fmla="*/ 2497441 w 2497854"/>
                  <a:gd name="connsiteY94" fmla="*/ 1499243 h 2563317"/>
                  <a:gd name="connsiteX95" fmla="*/ 764087 w 2497854"/>
                  <a:gd name="connsiteY95" fmla="*/ 836100 h 2563317"/>
                  <a:gd name="connsiteX96" fmla="*/ 764087 w 2497854"/>
                  <a:gd name="connsiteY96" fmla="*/ 839291 h 2563317"/>
                  <a:gd name="connsiteX97" fmla="*/ 759176 w 2497854"/>
                  <a:gd name="connsiteY97" fmla="*/ 844447 h 2563317"/>
                  <a:gd name="connsiteX98" fmla="*/ 764087 w 2497854"/>
                  <a:gd name="connsiteY98" fmla="*/ 836100 h 2563317"/>
                  <a:gd name="connsiteX99" fmla="*/ 940859 w 2497854"/>
                  <a:gd name="connsiteY99" fmla="*/ 1341866 h 2563317"/>
                  <a:gd name="connsiteX100" fmla="*/ 770961 w 2497854"/>
                  <a:gd name="connsiteY100" fmla="*/ 1454313 h 2563317"/>
                  <a:gd name="connsiteX101" fmla="*/ 681102 w 2497854"/>
                  <a:gd name="connsiteY101" fmla="*/ 1422396 h 2563317"/>
                  <a:gd name="connsiteX102" fmla="*/ 575284 w 2497854"/>
                  <a:gd name="connsiteY102" fmla="*/ 1385077 h 2563317"/>
                  <a:gd name="connsiteX103" fmla="*/ 613339 w 2497854"/>
                  <a:gd name="connsiteY103" fmla="*/ 1349231 h 2563317"/>
                  <a:gd name="connsiteX104" fmla="*/ 828167 w 2497854"/>
                  <a:gd name="connsiteY104" fmla="*/ 1141769 h 2563317"/>
                  <a:gd name="connsiteX105" fmla="*/ 835778 w 2497854"/>
                  <a:gd name="connsiteY105" fmla="*/ 1134158 h 2563317"/>
                  <a:gd name="connsiteX106" fmla="*/ 848545 w 2497854"/>
                  <a:gd name="connsiteY106" fmla="*/ 1155027 h 2563317"/>
                  <a:gd name="connsiteX107" fmla="*/ 895684 w 2497854"/>
                  <a:gd name="connsiteY107" fmla="*/ 1228191 h 2563317"/>
                  <a:gd name="connsiteX108" fmla="*/ 940859 w 2497854"/>
                  <a:gd name="connsiteY108" fmla="*/ 1341866 h 2563317"/>
                  <a:gd name="connsiteX0" fmla="*/ 2497441 w 2497854"/>
                  <a:gd name="connsiteY0" fmla="*/ 1499243 h 2668973"/>
                  <a:gd name="connsiteX1" fmla="*/ 2419612 w 2497854"/>
                  <a:gd name="connsiteY1" fmla="*/ 1366418 h 2668973"/>
                  <a:gd name="connsiteX2" fmla="*/ 2388431 w 2497854"/>
                  <a:gd name="connsiteY2" fmla="*/ 1249797 h 2668973"/>
                  <a:gd name="connsiteX3" fmla="*/ 2325088 w 2497854"/>
                  <a:gd name="connsiteY3" fmla="*/ 987338 h 2668973"/>
                  <a:gd name="connsiteX4" fmla="*/ 2261499 w 2497854"/>
                  <a:gd name="connsiteY4" fmla="*/ 722916 h 2668973"/>
                  <a:gd name="connsiteX5" fmla="*/ 2260026 w 2497854"/>
                  <a:gd name="connsiteY5" fmla="*/ 717023 h 2668973"/>
                  <a:gd name="connsiteX6" fmla="*/ 2115416 w 2497854"/>
                  <a:gd name="connsiteY6" fmla="*/ 359550 h 2668973"/>
                  <a:gd name="connsiteX7" fmla="*/ 2026784 w 2497854"/>
                  <a:gd name="connsiteY7" fmla="*/ 244647 h 2668973"/>
                  <a:gd name="connsiteX8" fmla="*/ 1460129 w 2497854"/>
                  <a:gd name="connsiteY8" fmla="*/ 2567 h 2668973"/>
                  <a:gd name="connsiteX9" fmla="*/ 1219031 w 2497854"/>
                  <a:gd name="connsiteY9" fmla="*/ 71066 h 2668973"/>
                  <a:gd name="connsiteX10" fmla="*/ 817364 w 2497854"/>
                  <a:gd name="connsiteY10" fmla="*/ 430259 h 2668973"/>
                  <a:gd name="connsiteX11" fmla="*/ 814663 w 2497854"/>
                  <a:gd name="connsiteY11" fmla="*/ 434187 h 2668973"/>
                  <a:gd name="connsiteX12" fmla="*/ 812208 w 2497854"/>
                  <a:gd name="connsiteY12" fmla="*/ 438361 h 2668973"/>
                  <a:gd name="connsiteX13" fmla="*/ 812208 w 2497854"/>
                  <a:gd name="connsiteY13" fmla="*/ 438361 h 2668973"/>
                  <a:gd name="connsiteX14" fmla="*/ 812208 w 2497854"/>
                  <a:gd name="connsiteY14" fmla="*/ 438361 h 2668973"/>
                  <a:gd name="connsiteX15" fmla="*/ 812454 w 2497854"/>
                  <a:gd name="connsiteY15" fmla="*/ 439589 h 2668973"/>
                  <a:gd name="connsiteX16" fmla="*/ 812454 w 2497854"/>
                  <a:gd name="connsiteY16" fmla="*/ 439589 h 2668973"/>
                  <a:gd name="connsiteX17" fmla="*/ 778818 w 2497854"/>
                  <a:gd name="connsiteY17" fmla="*/ 514471 h 2668973"/>
                  <a:gd name="connsiteX18" fmla="*/ 743709 w 2497854"/>
                  <a:gd name="connsiteY18" fmla="*/ 698610 h 2668973"/>
                  <a:gd name="connsiteX19" fmla="*/ 746409 w 2497854"/>
                  <a:gd name="connsiteY19" fmla="*/ 782086 h 2668973"/>
                  <a:gd name="connsiteX20" fmla="*/ 758440 w 2497854"/>
                  <a:gd name="connsiteY20" fmla="*/ 845920 h 2668973"/>
                  <a:gd name="connsiteX21" fmla="*/ 710564 w 2497854"/>
                  <a:gd name="connsiteY21" fmla="*/ 889377 h 2668973"/>
                  <a:gd name="connsiteX22" fmla="*/ 633471 w 2497854"/>
                  <a:gd name="connsiteY22" fmla="*/ 962050 h 2668973"/>
                  <a:gd name="connsiteX23" fmla="*/ 544594 w 2497854"/>
                  <a:gd name="connsiteY23" fmla="*/ 1045280 h 2668973"/>
                  <a:gd name="connsiteX24" fmla="*/ 446878 w 2497854"/>
                  <a:gd name="connsiteY24" fmla="*/ 1136859 h 2668973"/>
                  <a:gd name="connsiteX25" fmla="*/ 399493 w 2497854"/>
                  <a:gd name="connsiteY25" fmla="*/ 1181297 h 2668973"/>
                  <a:gd name="connsiteX26" fmla="*/ 322646 w 2497854"/>
                  <a:gd name="connsiteY26" fmla="*/ 1259126 h 2668973"/>
                  <a:gd name="connsiteX27" fmla="*/ 285818 w 2497854"/>
                  <a:gd name="connsiteY27" fmla="*/ 1362980 h 2668973"/>
                  <a:gd name="connsiteX28" fmla="*/ 275998 w 2497854"/>
                  <a:gd name="connsiteY28" fmla="*/ 1427306 h 2668973"/>
                  <a:gd name="connsiteX29" fmla="*/ 256847 w 2497854"/>
                  <a:gd name="connsiteY29" fmla="*/ 1552029 h 2668973"/>
                  <a:gd name="connsiteX30" fmla="*/ 214373 w 2497854"/>
                  <a:gd name="connsiteY30" fmla="*/ 1832165 h 2668973"/>
                  <a:gd name="connsiteX31" fmla="*/ 205043 w 2497854"/>
                  <a:gd name="connsiteY31" fmla="*/ 1859172 h 2668973"/>
                  <a:gd name="connsiteX32" fmla="*/ 124513 w 2497854"/>
                  <a:gd name="connsiteY32" fmla="*/ 1994943 h 2668973"/>
                  <a:gd name="connsiteX33" fmla="*/ 33917 w 2497854"/>
                  <a:gd name="connsiteY33" fmla="*/ 2144709 h 2668973"/>
                  <a:gd name="connsiteX34" fmla="*/ 1264 w 2497854"/>
                  <a:gd name="connsiteY34" fmla="*/ 2220574 h 2668973"/>
                  <a:gd name="connsiteX35" fmla="*/ 2491 w 2497854"/>
                  <a:gd name="connsiteY35" fmla="*/ 2302085 h 2668973"/>
                  <a:gd name="connsiteX36" fmla="*/ 10102 w 2497854"/>
                  <a:gd name="connsiteY36" fmla="*/ 2309696 h 2668973"/>
                  <a:gd name="connsiteX37" fmla="*/ 180982 w 2497854"/>
                  <a:gd name="connsiteY37" fmla="*/ 2309696 h 2668973"/>
                  <a:gd name="connsiteX38" fmla="*/ 266423 w 2497854"/>
                  <a:gd name="connsiteY38" fmla="*/ 2309696 h 2668973"/>
                  <a:gd name="connsiteX39" fmla="*/ 311107 w 2497854"/>
                  <a:gd name="connsiteY39" fmla="*/ 2309696 h 2668973"/>
                  <a:gd name="connsiteX40" fmla="*/ 337623 w 2497854"/>
                  <a:gd name="connsiteY40" fmla="*/ 2295211 h 2668973"/>
                  <a:gd name="connsiteX41" fmla="*/ 410050 w 2497854"/>
                  <a:gd name="connsiteY41" fmla="*/ 2140289 h 2668973"/>
                  <a:gd name="connsiteX42" fmla="*/ 461609 w 2497854"/>
                  <a:gd name="connsiteY42" fmla="*/ 2029561 h 2668973"/>
                  <a:gd name="connsiteX43" fmla="*/ 503347 w 2497854"/>
                  <a:gd name="connsiteY43" fmla="*/ 1946330 h 2668973"/>
                  <a:gd name="connsiteX44" fmla="*/ 579458 w 2497854"/>
                  <a:gd name="connsiteY44" fmla="*/ 1861381 h 2668973"/>
                  <a:gd name="connsiteX45" fmla="*/ 673000 w 2497854"/>
                  <a:gd name="connsiteY45" fmla="*/ 1795091 h 2668973"/>
                  <a:gd name="connsiteX46" fmla="*/ 768015 w 2497854"/>
                  <a:gd name="connsiteY46" fmla="*/ 1688782 h 2668973"/>
                  <a:gd name="connsiteX47" fmla="*/ 831113 w 2497854"/>
                  <a:gd name="connsiteY47" fmla="*/ 1593521 h 2668973"/>
                  <a:gd name="connsiteX48" fmla="*/ 893720 w 2497854"/>
                  <a:gd name="connsiteY48" fmla="*/ 1541472 h 2668973"/>
                  <a:gd name="connsiteX49" fmla="*/ 962956 w 2497854"/>
                  <a:gd name="connsiteY49" fmla="*/ 1498015 h 2668973"/>
                  <a:gd name="connsiteX50" fmla="*/ 970813 w 2497854"/>
                  <a:gd name="connsiteY50" fmla="*/ 1554730 h 2668973"/>
                  <a:gd name="connsiteX51" fmla="*/ 970813 w 2497854"/>
                  <a:gd name="connsiteY51" fmla="*/ 1581737 h 2668973"/>
                  <a:gd name="connsiteX52" fmla="*/ 990945 w 2497854"/>
                  <a:gd name="connsiteY52" fmla="*/ 1612181 h 2668973"/>
                  <a:gd name="connsiteX53" fmla="*/ 1043731 w 2497854"/>
                  <a:gd name="connsiteY53" fmla="*/ 1631086 h 2668973"/>
                  <a:gd name="connsiteX54" fmla="*/ 1095536 w 2497854"/>
                  <a:gd name="connsiteY54" fmla="*/ 1743533 h 2668973"/>
                  <a:gd name="connsiteX55" fmla="*/ 1195952 w 2497854"/>
                  <a:gd name="connsiteY55" fmla="*/ 1761210 h 2668973"/>
                  <a:gd name="connsiteX56" fmla="*/ 1228606 w 2497854"/>
                  <a:gd name="connsiteY56" fmla="*/ 1765384 h 2668973"/>
                  <a:gd name="connsiteX57" fmla="*/ 1192270 w 2497854"/>
                  <a:gd name="connsiteY57" fmla="*/ 1794846 h 2668973"/>
                  <a:gd name="connsiteX58" fmla="*/ 1154460 w 2497854"/>
                  <a:gd name="connsiteY58" fmla="*/ 1805894 h 2668973"/>
                  <a:gd name="connsiteX59" fmla="*/ 1140465 w 2497854"/>
                  <a:gd name="connsiteY59" fmla="*/ 1854507 h 2668973"/>
                  <a:gd name="connsiteX60" fmla="*/ 1208719 w 2497854"/>
                  <a:gd name="connsiteY60" fmla="*/ 1905820 h 2668973"/>
                  <a:gd name="connsiteX61" fmla="*/ 1287776 w 2497854"/>
                  <a:gd name="connsiteY61" fmla="*/ 2064424 h 2668973"/>
                  <a:gd name="connsiteX62" fmla="*/ 1321657 w 2497854"/>
                  <a:gd name="connsiteY62" fmla="*/ 2080137 h 2668973"/>
                  <a:gd name="connsiteX63" fmla="*/ 1336879 w 2497854"/>
                  <a:gd name="connsiteY63" fmla="*/ 2082593 h 2668973"/>
                  <a:gd name="connsiteX64" fmla="*/ 1458411 w 2497854"/>
                  <a:gd name="connsiteY64" fmla="*/ 2064179 h 2668973"/>
                  <a:gd name="connsiteX65" fmla="*/ 1560055 w 2497854"/>
                  <a:gd name="connsiteY65" fmla="*/ 2029315 h 2668973"/>
                  <a:gd name="connsiteX66" fmla="*/ 1557109 w 2497854"/>
                  <a:gd name="connsiteY66" fmla="*/ 2024159 h 2668973"/>
                  <a:gd name="connsiteX67" fmla="*/ 1560300 w 2497854"/>
                  <a:gd name="connsiteY67" fmla="*/ 2029315 h 2668973"/>
                  <a:gd name="connsiteX68" fmla="*/ 1560055 w 2497854"/>
                  <a:gd name="connsiteY68" fmla="*/ 2029315 h 2668973"/>
                  <a:gd name="connsiteX69" fmla="*/ 1560546 w 2497854"/>
                  <a:gd name="connsiteY69" fmla="*/ 2029806 h 2668973"/>
                  <a:gd name="connsiteX70" fmla="*/ 1562756 w 2497854"/>
                  <a:gd name="connsiteY70" fmla="*/ 2033735 h 2668973"/>
                  <a:gd name="connsiteX71" fmla="*/ 1562510 w 2497854"/>
                  <a:gd name="connsiteY71" fmla="*/ 2044046 h 2668973"/>
                  <a:gd name="connsiteX72" fmla="*/ 1561773 w 2497854"/>
                  <a:gd name="connsiteY72" fmla="*/ 2044783 h 2668973"/>
                  <a:gd name="connsiteX73" fmla="*/ 1560546 w 2497854"/>
                  <a:gd name="connsiteY73" fmla="*/ 2063442 h 2668973"/>
                  <a:gd name="connsiteX74" fmla="*/ 1544833 w 2497854"/>
                  <a:gd name="connsiteY74" fmla="*/ 2090449 h 2668973"/>
                  <a:gd name="connsiteX75" fmla="*/ 1517335 w 2497854"/>
                  <a:gd name="connsiteY75" fmla="*/ 2119666 h 2668973"/>
                  <a:gd name="connsiteX76" fmla="*/ 1508496 w 2497854"/>
                  <a:gd name="connsiteY76" fmla="*/ 2130714 h 2668973"/>
                  <a:gd name="connsiteX77" fmla="*/ 1507269 w 2497854"/>
                  <a:gd name="connsiteY77" fmla="*/ 2132187 h 2668973"/>
                  <a:gd name="connsiteX78" fmla="*/ 1501376 w 2497854"/>
                  <a:gd name="connsiteY78" fmla="*/ 2139798 h 2668973"/>
                  <a:gd name="connsiteX79" fmla="*/ 1498921 w 2497854"/>
                  <a:gd name="connsiteY79" fmla="*/ 2145691 h 2668973"/>
                  <a:gd name="connsiteX80" fmla="*/ 1497448 w 2497854"/>
                  <a:gd name="connsiteY80" fmla="*/ 2151829 h 2668973"/>
                  <a:gd name="connsiteX81" fmla="*/ 1490573 w 2497854"/>
                  <a:gd name="connsiteY81" fmla="*/ 2167542 h 2668973"/>
                  <a:gd name="connsiteX82" fmla="*/ 1481244 w 2497854"/>
                  <a:gd name="connsiteY82" fmla="*/ 2199705 h 2668973"/>
                  <a:gd name="connsiteX83" fmla="*/ 1480507 w 2497854"/>
                  <a:gd name="connsiteY83" fmla="*/ 2211489 h 2668973"/>
                  <a:gd name="connsiteX84" fmla="*/ 1481735 w 2497854"/>
                  <a:gd name="connsiteY84" fmla="*/ 2227448 h 2668973"/>
                  <a:gd name="connsiteX85" fmla="*/ 1486400 w 2497854"/>
                  <a:gd name="connsiteY85" fmla="*/ 2248317 h 2668973"/>
                  <a:gd name="connsiteX86" fmla="*/ 1490573 w 2497854"/>
                  <a:gd name="connsiteY86" fmla="*/ 2258629 h 2668973"/>
                  <a:gd name="connsiteX87" fmla="*/ 1494993 w 2497854"/>
                  <a:gd name="connsiteY87" fmla="*/ 2267467 h 2668973"/>
                  <a:gd name="connsiteX88" fmla="*/ 1495975 w 2497854"/>
                  <a:gd name="connsiteY88" fmla="*/ 2268941 h 2668973"/>
                  <a:gd name="connsiteX89" fmla="*/ 1500885 w 2497854"/>
                  <a:gd name="connsiteY89" fmla="*/ 2279252 h 2668973"/>
                  <a:gd name="connsiteX90" fmla="*/ 1512916 w 2497854"/>
                  <a:gd name="connsiteY90" fmla="*/ 2303804 h 2668973"/>
                  <a:gd name="connsiteX91" fmla="*/ 1516844 w 2497854"/>
                  <a:gd name="connsiteY91" fmla="*/ 2308714 h 2668973"/>
                  <a:gd name="connsiteX92" fmla="*/ 1431996 w 2497854"/>
                  <a:gd name="connsiteY92" fmla="*/ 2668973 h 2668973"/>
                  <a:gd name="connsiteX93" fmla="*/ 2496705 w 2497854"/>
                  <a:gd name="connsiteY93" fmla="*/ 2308714 h 2668973"/>
                  <a:gd name="connsiteX94" fmla="*/ 2497441 w 2497854"/>
                  <a:gd name="connsiteY94" fmla="*/ 1499243 h 2668973"/>
                  <a:gd name="connsiteX95" fmla="*/ 764087 w 2497854"/>
                  <a:gd name="connsiteY95" fmla="*/ 836100 h 2668973"/>
                  <a:gd name="connsiteX96" fmla="*/ 764087 w 2497854"/>
                  <a:gd name="connsiteY96" fmla="*/ 839291 h 2668973"/>
                  <a:gd name="connsiteX97" fmla="*/ 759176 w 2497854"/>
                  <a:gd name="connsiteY97" fmla="*/ 844447 h 2668973"/>
                  <a:gd name="connsiteX98" fmla="*/ 764087 w 2497854"/>
                  <a:gd name="connsiteY98" fmla="*/ 836100 h 2668973"/>
                  <a:gd name="connsiteX99" fmla="*/ 940859 w 2497854"/>
                  <a:gd name="connsiteY99" fmla="*/ 1341866 h 2668973"/>
                  <a:gd name="connsiteX100" fmla="*/ 770961 w 2497854"/>
                  <a:gd name="connsiteY100" fmla="*/ 1454313 h 2668973"/>
                  <a:gd name="connsiteX101" fmla="*/ 681102 w 2497854"/>
                  <a:gd name="connsiteY101" fmla="*/ 1422396 h 2668973"/>
                  <a:gd name="connsiteX102" fmla="*/ 575284 w 2497854"/>
                  <a:gd name="connsiteY102" fmla="*/ 1385077 h 2668973"/>
                  <a:gd name="connsiteX103" fmla="*/ 613339 w 2497854"/>
                  <a:gd name="connsiteY103" fmla="*/ 1349231 h 2668973"/>
                  <a:gd name="connsiteX104" fmla="*/ 828167 w 2497854"/>
                  <a:gd name="connsiteY104" fmla="*/ 1141769 h 2668973"/>
                  <a:gd name="connsiteX105" fmla="*/ 835778 w 2497854"/>
                  <a:gd name="connsiteY105" fmla="*/ 1134158 h 2668973"/>
                  <a:gd name="connsiteX106" fmla="*/ 848545 w 2497854"/>
                  <a:gd name="connsiteY106" fmla="*/ 1155027 h 2668973"/>
                  <a:gd name="connsiteX107" fmla="*/ 895684 w 2497854"/>
                  <a:gd name="connsiteY107" fmla="*/ 1228191 h 2668973"/>
                  <a:gd name="connsiteX108" fmla="*/ 940859 w 2497854"/>
                  <a:gd name="connsiteY108" fmla="*/ 1341866 h 2668973"/>
                  <a:gd name="connsiteX0" fmla="*/ 2497441 w 2594539"/>
                  <a:gd name="connsiteY0" fmla="*/ 1499243 h 2670454"/>
                  <a:gd name="connsiteX1" fmla="*/ 2419612 w 2594539"/>
                  <a:gd name="connsiteY1" fmla="*/ 1366418 h 2670454"/>
                  <a:gd name="connsiteX2" fmla="*/ 2388431 w 2594539"/>
                  <a:gd name="connsiteY2" fmla="*/ 1249797 h 2670454"/>
                  <a:gd name="connsiteX3" fmla="*/ 2325088 w 2594539"/>
                  <a:gd name="connsiteY3" fmla="*/ 987338 h 2670454"/>
                  <a:gd name="connsiteX4" fmla="*/ 2261499 w 2594539"/>
                  <a:gd name="connsiteY4" fmla="*/ 722916 h 2670454"/>
                  <a:gd name="connsiteX5" fmla="*/ 2260026 w 2594539"/>
                  <a:gd name="connsiteY5" fmla="*/ 717023 h 2670454"/>
                  <a:gd name="connsiteX6" fmla="*/ 2115416 w 2594539"/>
                  <a:gd name="connsiteY6" fmla="*/ 359550 h 2670454"/>
                  <a:gd name="connsiteX7" fmla="*/ 2026784 w 2594539"/>
                  <a:gd name="connsiteY7" fmla="*/ 244647 h 2670454"/>
                  <a:gd name="connsiteX8" fmla="*/ 1460129 w 2594539"/>
                  <a:gd name="connsiteY8" fmla="*/ 2567 h 2670454"/>
                  <a:gd name="connsiteX9" fmla="*/ 1219031 w 2594539"/>
                  <a:gd name="connsiteY9" fmla="*/ 71066 h 2670454"/>
                  <a:gd name="connsiteX10" fmla="*/ 817364 w 2594539"/>
                  <a:gd name="connsiteY10" fmla="*/ 430259 h 2670454"/>
                  <a:gd name="connsiteX11" fmla="*/ 814663 w 2594539"/>
                  <a:gd name="connsiteY11" fmla="*/ 434187 h 2670454"/>
                  <a:gd name="connsiteX12" fmla="*/ 812208 w 2594539"/>
                  <a:gd name="connsiteY12" fmla="*/ 438361 h 2670454"/>
                  <a:gd name="connsiteX13" fmla="*/ 812208 w 2594539"/>
                  <a:gd name="connsiteY13" fmla="*/ 438361 h 2670454"/>
                  <a:gd name="connsiteX14" fmla="*/ 812208 w 2594539"/>
                  <a:gd name="connsiteY14" fmla="*/ 438361 h 2670454"/>
                  <a:gd name="connsiteX15" fmla="*/ 812454 w 2594539"/>
                  <a:gd name="connsiteY15" fmla="*/ 439589 h 2670454"/>
                  <a:gd name="connsiteX16" fmla="*/ 812454 w 2594539"/>
                  <a:gd name="connsiteY16" fmla="*/ 439589 h 2670454"/>
                  <a:gd name="connsiteX17" fmla="*/ 778818 w 2594539"/>
                  <a:gd name="connsiteY17" fmla="*/ 514471 h 2670454"/>
                  <a:gd name="connsiteX18" fmla="*/ 743709 w 2594539"/>
                  <a:gd name="connsiteY18" fmla="*/ 698610 h 2670454"/>
                  <a:gd name="connsiteX19" fmla="*/ 746409 w 2594539"/>
                  <a:gd name="connsiteY19" fmla="*/ 782086 h 2670454"/>
                  <a:gd name="connsiteX20" fmla="*/ 758440 w 2594539"/>
                  <a:gd name="connsiteY20" fmla="*/ 845920 h 2670454"/>
                  <a:gd name="connsiteX21" fmla="*/ 710564 w 2594539"/>
                  <a:gd name="connsiteY21" fmla="*/ 889377 h 2670454"/>
                  <a:gd name="connsiteX22" fmla="*/ 633471 w 2594539"/>
                  <a:gd name="connsiteY22" fmla="*/ 962050 h 2670454"/>
                  <a:gd name="connsiteX23" fmla="*/ 544594 w 2594539"/>
                  <a:gd name="connsiteY23" fmla="*/ 1045280 h 2670454"/>
                  <a:gd name="connsiteX24" fmla="*/ 446878 w 2594539"/>
                  <a:gd name="connsiteY24" fmla="*/ 1136859 h 2670454"/>
                  <a:gd name="connsiteX25" fmla="*/ 399493 w 2594539"/>
                  <a:gd name="connsiteY25" fmla="*/ 1181297 h 2670454"/>
                  <a:gd name="connsiteX26" fmla="*/ 322646 w 2594539"/>
                  <a:gd name="connsiteY26" fmla="*/ 1259126 h 2670454"/>
                  <a:gd name="connsiteX27" fmla="*/ 285818 w 2594539"/>
                  <a:gd name="connsiteY27" fmla="*/ 1362980 h 2670454"/>
                  <a:gd name="connsiteX28" fmla="*/ 275998 w 2594539"/>
                  <a:gd name="connsiteY28" fmla="*/ 1427306 h 2670454"/>
                  <a:gd name="connsiteX29" fmla="*/ 256847 w 2594539"/>
                  <a:gd name="connsiteY29" fmla="*/ 1552029 h 2670454"/>
                  <a:gd name="connsiteX30" fmla="*/ 214373 w 2594539"/>
                  <a:gd name="connsiteY30" fmla="*/ 1832165 h 2670454"/>
                  <a:gd name="connsiteX31" fmla="*/ 205043 w 2594539"/>
                  <a:gd name="connsiteY31" fmla="*/ 1859172 h 2670454"/>
                  <a:gd name="connsiteX32" fmla="*/ 124513 w 2594539"/>
                  <a:gd name="connsiteY32" fmla="*/ 1994943 h 2670454"/>
                  <a:gd name="connsiteX33" fmla="*/ 33917 w 2594539"/>
                  <a:gd name="connsiteY33" fmla="*/ 2144709 h 2670454"/>
                  <a:gd name="connsiteX34" fmla="*/ 1264 w 2594539"/>
                  <a:gd name="connsiteY34" fmla="*/ 2220574 h 2670454"/>
                  <a:gd name="connsiteX35" fmla="*/ 2491 w 2594539"/>
                  <a:gd name="connsiteY35" fmla="*/ 2302085 h 2670454"/>
                  <a:gd name="connsiteX36" fmla="*/ 10102 w 2594539"/>
                  <a:gd name="connsiteY36" fmla="*/ 2309696 h 2670454"/>
                  <a:gd name="connsiteX37" fmla="*/ 180982 w 2594539"/>
                  <a:gd name="connsiteY37" fmla="*/ 2309696 h 2670454"/>
                  <a:gd name="connsiteX38" fmla="*/ 266423 w 2594539"/>
                  <a:gd name="connsiteY38" fmla="*/ 2309696 h 2670454"/>
                  <a:gd name="connsiteX39" fmla="*/ 311107 w 2594539"/>
                  <a:gd name="connsiteY39" fmla="*/ 2309696 h 2670454"/>
                  <a:gd name="connsiteX40" fmla="*/ 337623 w 2594539"/>
                  <a:gd name="connsiteY40" fmla="*/ 2295211 h 2670454"/>
                  <a:gd name="connsiteX41" fmla="*/ 410050 w 2594539"/>
                  <a:gd name="connsiteY41" fmla="*/ 2140289 h 2670454"/>
                  <a:gd name="connsiteX42" fmla="*/ 461609 w 2594539"/>
                  <a:gd name="connsiteY42" fmla="*/ 2029561 h 2670454"/>
                  <a:gd name="connsiteX43" fmla="*/ 503347 w 2594539"/>
                  <a:gd name="connsiteY43" fmla="*/ 1946330 h 2670454"/>
                  <a:gd name="connsiteX44" fmla="*/ 579458 w 2594539"/>
                  <a:gd name="connsiteY44" fmla="*/ 1861381 h 2670454"/>
                  <a:gd name="connsiteX45" fmla="*/ 673000 w 2594539"/>
                  <a:gd name="connsiteY45" fmla="*/ 1795091 h 2670454"/>
                  <a:gd name="connsiteX46" fmla="*/ 768015 w 2594539"/>
                  <a:gd name="connsiteY46" fmla="*/ 1688782 h 2670454"/>
                  <a:gd name="connsiteX47" fmla="*/ 831113 w 2594539"/>
                  <a:gd name="connsiteY47" fmla="*/ 1593521 h 2670454"/>
                  <a:gd name="connsiteX48" fmla="*/ 893720 w 2594539"/>
                  <a:gd name="connsiteY48" fmla="*/ 1541472 h 2670454"/>
                  <a:gd name="connsiteX49" fmla="*/ 962956 w 2594539"/>
                  <a:gd name="connsiteY49" fmla="*/ 1498015 h 2670454"/>
                  <a:gd name="connsiteX50" fmla="*/ 970813 w 2594539"/>
                  <a:gd name="connsiteY50" fmla="*/ 1554730 h 2670454"/>
                  <a:gd name="connsiteX51" fmla="*/ 970813 w 2594539"/>
                  <a:gd name="connsiteY51" fmla="*/ 1581737 h 2670454"/>
                  <a:gd name="connsiteX52" fmla="*/ 990945 w 2594539"/>
                  <a:gd name="connsiteY52" fmla="*/ 1612181 h 2670454"/>
                  <a:gd name="connsiteX53" fmla="*/ 1043731 w 2594539"/>
                  <a:gd name="connsiteY53" fmla="*/ 1631086 h 2670454"/>
                  <a:gd name="connsiteX54" fmla="*/ 1095536 w 2594539"/>
                  <a:gd name="connsiteY54" fmla="*/ 1743533 h 2670454"/>
                  <a:gd name="connsiteX55" fmla="*/ 1195952 w 2594539"/>
                  <a:gd name="connsiteY55" fmla="*/ 1761210 h 2670454"/>
                  <a:gd name="connsiteX56" fmla="*/ 1228606 w 2594539"/>
                  <a:gd name="connsiteY56" fmla="*/ 1765384 h 2670454"/>
                  <a:gd name="connsiteX57" fmla="*/ 1192270 w 2594539"/>
                  <a:gd name="connsiteY57" fmla="*/ 1794846 h 2670454"/>
                  <a:gd name="connsiteX58" fmla="*/ 1154460 w 2594539"/>
                  <a:gd name="connsiteY58" fmla="*/ 1805894 h 2670454"/>
                  <a:gd name="connsiteX59" fmla="*/ 1140465 w 2594539"/>
                  <a:gd name="connsiteY59" fmla="*/ 1854507 h 2670454"/>
                  <a:gd name="connsiteX60" fmla="*/ 1208719 w 2594539"/>
                  <a:gd name="connsiteY60" fmla="*/ 1905820 h 2670454"/>
                  <a:gd name="connsiteX61" fmla="*/ 1287776 w 2594539"/>
                  <a:gd name="connsiteY61" fmla="*/ 2064424 h 2670454"/>
                  <a:gd name="connsiteX62" fmla="*/ 1321657 w 2594539"/>
                  <a:gd name="connsiteY62" fmla="*/ 2080137 h 2670454"/>
                  <a:gd name="connsiteX63" fmla="*/ 1336879 w 2594539"/>
                  <a:gd name="connsiteY63" fmla="*/ 2082593 h 2670454"/>
                  <a:gd name="connsiteX64" fmla="*/ 1458411 w 2594539"/>
                  <a:gd name="connsiteY64" fmla="*/ 2064179 h 2670454"/>
                  <a:gd name="connsiteX65" fmla="*/ 1560055 w 2594539"/>
                  <a:gd name="connsiteY65" fmla="*/ 2029315 h 2670454"/>
                  <a:gd name="connsiteX66" fmla="*/ 1557109 w 2594539"/>
                  <a:gd name="connsiteY66" fmla="*/ 2024159 h 2670454"/>
                  <a:gd name="connsiteX67" fmla="*/ 1560300 w 2594539"/>
                  <a:gd name="connsiteY67" fmla="*/ 2029315 h 2670454"/>
                  <a:gd name="connsiteX68" fmla="*/ 1560055 w 2594539"/>
                  <a:gd name="connsiteY68" fmla="*/ 2029315 h 2670454"/>
                  <a:gd name="connsiteX69" fmla="*/ 1560546 w 2594539"/>
                  <a:gd name="connsiteY69" fmla="*/ 2029806 h 2670454"/>
                  <a:gd name="connsiteX70" fmla="*/ 1562756 w 2594539"/>
                  <a:gd name="connsiteY70" fmla="*/ 2033735 h 2670454"/>
                  <a:gd name="connsiteX71" fmla="*/ 1562510 w 2594539"/>
                  <a:gd name="connsiteY71" fmla="*/ 2044046 h 2670454"/>
                  <a:gd name="connsiteX72" fmla="*/ 1561773 w 2594539"/>
                  <a:gd name="connsiteY72" fmla="*/ 2044783 h 2670454"/>
                  <a:gd name="connsiteX73" fmla="*/ 1560546 w 2594539"/>
                  <a:gd name="connsiteY73" fmla="*/ 2063442 h 2670454"/>
                  <a:gd name="connsiteX74" fmla="*/ 1544833 w 2594539"/>
                  <a:gd name="connsiteY74" fmla="*/ 2090449 h 2670454"/>
                  <a:gd name="connsiteX75" fmla="*/ 1517335 w 2594539"/>
                  <a:gd name="connsiteY75" fmla="*/ 2119666 h 2670454"/>
                  <a:gd name="connsiteX76" fmla="*/ 1508496 w 2594539"/>
                  <a:gd name="connsiteY76" fmla="*/ 2130714 h 2670454"/>
                  <a:gd name="connsiteX77" fmla="*/ 1507269 w 2594539"/>
                  <a:gd name="connsiteY77" fmla="*/ 2132187 h 2670454"/>
                  <a:gd name="connsiteX78" fmla="*/ 1501376 w 2594539"/>
                  <a:gd name="connsiteY78" fmla="*/ 2139798 h 2670454"/>
                  <a:gd name="connsiteX79" fmla="*/ 1498921 w 2594539"/>
                  <a:gd name="connsiteY79" fmla="*/ 2145691 h 2670454"/>
                  <a:gd name="connsiteX80" fmla="*/ 1497448 w 2594539"/>
                  <a:gd name="connsiteY80" fmla="*/ 2151829 h 2670454"/>
                  <a:gd name="connsiteX81" fmla="*/ 1490573 w 2594539"/>
                  <a:gd name="connsiteY81" fmla="*/ 2167542 h 2670454"/>
                  <a:gd name="connsiteX82" fmla="*/ 1481244 w 2594539"/>
                  <a:gd name="connsiteY82" fmla="*/ 2199705 h 2670454"/>
                  <a:gd name="connsiteX83" fmla="*/ 1480507 w 2594539"/>
                  <a:gd name="connsiteY83" fmla="*/ 2211489 h 2670454"/>
                  <a:gd name="connsiteX84" fmla="*/ 1481735 w 2594539"/>
                  <a:gd name="connsiteY84" fmla="*/ 2227448 h 2670454"/>
                  <a:gd name="connsiteX85" fmla="*/ 1486400 w 2594539"/>
                  <a:gd name="connsiteY85" fmla="*/ 2248317 h 2670454"/>
                  <a:gd name="connsiteX86" fmla="*/ 1490573 w 2594539"/>
                  <a:gd name="connsiteY86" fmla="*/ 2258629 h 2670454"/>
                  <a:gd name="connsiteX87" fmla="*/ 1494993 w 2594539"/>
                  <a:gd name="connsiteY87" fmla="*/ 2267467 h 2670454"/>
                  <a:gd name="connsiteX88" fmla="*/ 1495975 w 2594539"/>
                  <a:gd name="connsiteY88" fmla="*/ 2268941 h 2670454"/>
                  <a:gd name="connsiteX89" fmla="*/ 1500885 w 2594539"/>
                  <a:gd name="connsiteY89" fmla="*/ 2279252 h 2670454"/>
                  <a:gd name="connsiteX90" fmla="*/ 1512916 w 2594539"/>
                  <a:gd name="connsiteY90" fmla="*/ 2303804 h 2670454"/>
                  <a:gd name="connsiteX91" fmla="*/ 1516844 w 2594539"/>
                  <a:gd name="connsiteY91" fmla="*/ 2308714 h 2670454"/>
                  <a:gd name="connsiteX92" fmla="*/ 1431996 w 2594539"/>
                  <a:gd name="connsiteY92" fmla="*/ 2668973 h 2670454"/>
                  <a:gd name="connsiteX93" fmla="*/ 2594535 w 2594539"/>
                  <a:gd name="connsiteY93" fmla="*/ 2138491 h 2670454"/>
                  <a:gd name="connsiteX94" fmla="*/ 2497441 w 2594539"/>
                  <a:gd name="connsiteY94" fmla="*/ 1499243 h 2670454"/>
                  <a:gd name="connsiteX95" fmla="*/ 764087 w 2594539"/>
                  <a:gd name="connsiteY95" fmla="*/ 836100 h 2670454"/>
                  <a:gd name="connsiteX96" fmla="*/ 764087 w 2594539"/>
                  <a:gd name="connsiteY96" fmla="*/ 839291 h 2670454"/>
                  <a:gd name="connsiteX97" fmla="*/ 759176 w 2594539"/>
                  <a:gd name="connsiteY97" fmla="*/ 844447 h 2670454"/>
                  <a:gd name="connsiteX98" fmla="*/ 764087 w 2594539"/>
                  <a:gd name="connsiteY98" fmla="*/ 836100 h 2670454"/>
                  <a:gd name="connsiteX99" fmla="*/ 940859 w 2594539"/>
                  <a:gd name="connsiteY99" fmla="*/ 1341866 h 2670454"/>
                  <a:gd name="connsiteX100" fmla="*/ 770961 w 2594539"/>
                  <a:gd name="connsiteY100" fmla="*/ 1454313 h 2670454"/>
                  <a:gd name="connsiteX101" fmla="*/ 681102 w 2594539"/>
                  <a:gd name="connsiteY101" fmla="*/ 1422396 h 2670454"/>
                  <a:gd name="connsiteX102" fmla="*/ 575284 w 2594539"/>
                  <a:gd name="connsiteY102" fmla="*/ 1385077 h 2670454"/>
                  <a:gd name="connsiteX103" fmla="*/ 613339 w 2594539"/>
                  <a:gd name="connsiteY103" fmla="*/ 1349231 h 2670454"/>
                  <a:gd name="connsiteX104" fmla="*/ 828167 w 2594539"/>
                  <a:gd name="connsiteY104" fmla="*/ 1141769 h 2670454"/>
                  <a:gd name="connsiteX105" fmla="*/ 835778 w 2594539"/>
                  <a:gd name="connsiteY105" fmla="*/ 1134158 h 2670454"/>
                  <a:gd name="connsiteX106" fmla="*/ 848545 w 2594539"/>
                  <a:gd name="connsiteY106" fmla="*/ 1155027 h 2670454"/>
                  <a:gd name="connsiteX107" fmla="*/ 895684 w 2594539"/>
                  <a:gd name="connsiteY107" fmla="*/ 1228191 h 2670454"/>
                  <a:gd name="connsiteX108" fmla="*/ 940859 w 2594539"/>
                  <a:gd name="connsiteY108" fmla="*/ 1341866 h 2670454"/>
                  <a:gd name="connsiteX0" fmla="*/ 2497441 w 2598452"/>
                  <a:gd name="connsiteY0" fmla="*/ 1499243 h 2672100"/>
                  <a:gd name="connsiteX1" fmla="*/ 2419612 w 2598452"/>
                  <a:gd name="connsiteY1" fmla="*/ 1366418 h 2672100"/>
                  <a:gd name="connsiteX2" fmla="*/ 2388431 w 2598452"/>
                  <a:gd name="connsiteY2" fmla="*/ 1249797 h 2672100"/>
                  <a:gd name="connsiteX3" fmla="*/ 2325088 w 2598452"/>
                  <a:gd name="connsiteY3" fmla="*/ 987338 h 2672100"/>
                  <a:gd name="connsiteX4" fmla="*/ 2261499 w 2598452"/>
                  <a:gd name="connsiteY4" fmla="*/ 722916 h 2672100"/>
                  <a:gd name="connsiteX5" fmla="*/ 2260026 w 2598452"/>
                  <a:gd name="connsiteY5" fmla="*/ 717023 h 2672100"/>
                  <a:gd name="connsiteX6" fmla="*/ 2115416 w 2598452"/>
                  <a:gd name="connsiteY6" fmla="*/ 359550 h 2672100"/>
                  <a:gd name="connsiteX7" fmla="*/ 2026784 w 2598452"/>
                  <a:gd name="connsiteY7" fmla="*/ 244647 h 2672100"/>
                  <a:gd name="connsiteX8" fmla="*/ 1460129 w 2598452"/>
                  <a:gd name="connsiteY8" fmla="*/ 2567 h 2672100"/>
                  <a:gd name="connsiteX9" fmla="*/ 1219031 w 2598452"/>
                  <a:gd name="connsiteY9" fmla="*/ 71066 h 2672100"/>
                  <a:gd name="connsiteX10" fmla="*/ 817364 w 2598452"/>
                  <a:gd name="connsiteY10" fmla="*/ 430259 h 2672100"/>
                  <a:gd name="connsiteX11" fmla="*/ 814663 w 2598452"/>
                  <a:gd name="connsiteY11" fmla="*/ 434187 h 2672100"/>
                  <a:gd name="connsiteX12" fmla="*/ 812208 w 2598452"/>
                  <a:gd name="connsiteY12" fmla="*/ 438361 h 2672100"/>
                  <a:gd name="connsiteX13" fmla="*/ 812208 w 2598452"/>
                  <a:gd name="connsiteY13" fmla="*/ 438361 h 2672100"/>
                  <a:gd name="connsiteX14" fmla="*/ 812208 w 2598452"/>
                  <a:gd name="connsiteY14" fmla="*/ 438361 h 2672100"/>
                  <a:gd name="connsiteX15" fmla="*/ 812454 w 2598452"/>
                  <a:gd name="connsiteY15" fmla="*/ 439589 h 2672100"/>
                  <a:gd name="connsiteX16" fmla="*/ 812454 w 2598452"/>
                  <a:gd name="connsiteY16" fmla="*/ 439589 h 2672100"/>
                  <a:gd name="connsiteX17" fmla="*/ 778818 w 2598452"/>
                  <a:gd name="connsiteY17" fmla="*/ 514471 h 2672100"/>
                  <a:gd name="connsiteX18" fmla="*/ 743709 w 2598452"/>
                  <a:gd name="connsiteY18" fmla="*/ 698610 h 2672100"/>
                  <a:gd name="connsiteX19" fmla="*/ 746409 w 2598452"/>
                  <a:gd name="connsiteY19" fmla="*/ 782086 h 2672100"/>
                  <a:gd name="connsiteX20" fmla="*/ 758440 w 2598452"/>
                  <a:gd name="connsiteY20" fmla="*/ 845920 h 2672100"/>
                  <a:gd name="connsiteX21" fmla="*/ 710564 w 2598452"/>
                  <a:gd name="connsiteY21" fmla="*/ 889377 h 2672100"/>
                  <a:gd name="connsiteX22" fmla="*/ 633471 w 2598452"/>
                  <a:gd name="connsiteY22" fmla="*/ 962050 h 2672100"/>
                  <a:gd name="connsiteX23" fmla="*/ 544594 w 2598452"/>
                  <a:gd name="connsiteY23" fmla="*/ 1045280 h 2672100"/>
                  <a:gd name="connsiteX24" fmla="*/ 446878 w 2598452"/>
                  <a:gd name="connsiteY24" fmla="*/ 1136859 h 2672100"/>
                  <a:gd name="connsiteX25" fmla="*/ 399493 w 2598452"/>
                  <a:gd name="connsiteY25" fmla="*/ 1181297 h 2672100"/>
                  <a:gd name="connsiteX26" fmla="*/ 322646 w 2598452"/>
                  <a:gd name="connsiteY26" fmla="*/ 1259126 h 2672100"/>
                  <a:gd name="connsiteX27" fmla="*/ 285818 w 2598452"/>
                  <a:gd name="connsiteY27" fmla="*/ 1362980 h 2672100"/>
                  <a:gd name="connsiteX28" fmla="*/ 275998 w 2598452"/>
                  <a:gd name="connsiteY28" fmla="*/ 1427306 h 2672100"/>
                  <a:gd name="connsiteX29" fmla="*/ 256847 w 2598452"/>
                  <a:gd name="connsiteY29" fmla="*/ 1552029 h 2672100"/>
                  <a:gd name="connsiteX30" fmla="*/ 214373 w 2598452"/>
                  <a:gd name="connsiteY30" fmla="*/ 1832165 h 2672100"/>
                  <a:gd name="connsiteX31" fmla="*/ 205043 w 2598452"/>
                  <a:gd name="connsiteY31" fmla="*/ 1859172 h 2672100"/>
                  <a:gd name="connsiteX32" fmla="*/ 124513 w 2598452"/>
                  <a:gd name="connsiteY32" fmla="*/ 1994943 h 2672100"/>
                  <a:gd name="connsiteX33" fmla="*/ 33917 w 2598452"/>
                  <a:gd name="connsiteY33" fmla="*/ 2144709 h 2672100"/>
                  <a:gd name="connsiteX34" fmla="*/ 1264 w 2598452"/>
                  <a:gd name="connsiteY34" fmla="*/ 2220574 h 2672100"/>
                  <a:gd name="connsiteX35" fmla="*/ 2491 w 2598452"/>
                  <a:gd name="connsiteY35" fmla="*/ 2302085 h 2672100"/>
                  <a:gd name="connsiteX36" fmla="*/ 10102 w 2598452"/>
                  <a:gd name="connsiteY36" fmla="*/ 2309696 h 2672100"/>
                  <a:gd name="connsiteX37" fmla="*/ 180982 w 2598452"/>
                  <a:gd name="connsiteY37" fmla="*/ 2309696 h 2672100"/>
                  <a:gd name="connsiteX38" fmla="*/ 266423 w 2598452"/>
                  <a:gd name="connsiteY38" fmla="*/ 2309696 h 2672100"/>
                  <a:gd name="connsiteX39" fmla="*/ 311107 w 2598452"/>
                  <a:gd name="connsiteY39" fmla="*/ 2309696 h 2672100"/>
                  <a:gd name="connsiteX40" fmla="*/ 337623 w 2598452"/>
                  <a:gd name="connsiteY40" fmla="*/ 2295211 h 2672100"/>
                  <a:gd name="connsiteX41" fmla="*/ 410050 w 2598452"/>
                  <a:gd name="connsiteY41" fmla="*/ 2140289 h 2672100"/>
                  <a:gd name="connsiteX42" fmla="*/ 461609 w 2598452"/>
                  <a:gd name="connsiteY42" fmla="*/ 2029561 h 2672100"/>
                  <a:gd name="connsiteX43" fmla="*/ 503347 w 2598452"/>
                  <a:gd name="connsiteY43" fmla="*/ 1946330 h 2672100"/>
                  <a:gd name="connsiteX44" fmla="*/ 579458 w 2598452"/>
                  <a:gd name="connsiteY44" fmla="*/ 1861381 h 2672100"/>
                  <a:gd name="connsiteX45" fmla="*/ 673000 w 2598452"/>
                  <a:gd name="connsiteY45" fmla="*/ 1795091 h 2672100"/>
                  <a:gd name="connsiteX46" fmla="*/ 768015 w 2598452"/>
                  <a:gd name="connsiteY46" fmla="*/ 1688782 h 2672100"/>
                  <a:gd name="connsiteX47" fmla="*/ 831113 w 2598452"/>
                  <a:gd name="connsiteY47" fmla="*/ 1593521 h 2672100"/>
                  <a:gd name="connsiteX48" fmla="*/ 893720 w 2598452"/>
                  <a:gd name="connsiteY48" fmla="*/ 1541472 h 2672100"/>
                  <a:gd name="connsiteX49" fmla="*/ 962956 w 2598452"/>
                  <a:gd name="connsiteY49" fmla="*/ 1498015 h 2672100"/>
                  <a:gd name="connsiteX50" fmla="*/ 970813 w 2598452"/>
                  <a:gd name="connsiteY50" fmla="*/ 1554730 h 2672100"/>
                  <a:gd name="connsiteX51" fmla="*/ 970813 w 2598452"/>
                  <a:gd name="connsiteY51" fmla="*/ 1581737 h 2672100"/>
                  <a:gd name="connsiteX52" fmla="*/ 990945 w 2598452"/>
                  <a:gd name="connsiteY52" fmla="*/ 1612181 h 2672100"/>
                  <a:gd name="connsiteX53" fmla="*/ 1043731 w 2598452"/>
                  <a:gd name="connsiteY53" fmla="*/ 1631086 h 2672100"/>
                  <a:gd name="connsiteX54" fmla="*/ 1095536 w 2598452"/>
                  <a:gd name="connsiteY54" fmla="*/ 1743533 h 2672100"/>
                  <a:gd name="connsiteX55" fmla="*/ 1195952 w 2598452"/>
                  <a:gd name="connsiteY55" fmla="*/ 1761210 h 2672100"/>
                  <a:gd name="connsiteX56" fmla="*/ 1228606 w 2598452"/>
                  <a:gd name="connsiteY56" fmla="*/ 1765384 h 2672100"/>
                  <a:gd name="connsiteX57" fmla="*/ 1192270 w 2598452"/>
                  <a:gd name="connsiteY57" fmla="*/ 1794846 h 2672100"/>
                  <a:gd name="connsiteX58" fmla="*/ 1154460 w 2598452"/>
                  <a:gd name="connsiteY58" fmla="*/ 1805894 h 2672100"/>
                  <a:gd name="connsiteX59" fmla="*/ 1140465 w 2598452"/>
                  <a:gd name="connsiteY59" fmla="*/ 1854507 h 2672100"/>
                  <a:gd name="connsiteX60" fmla="*/ 1208719 w 2598452"/>
                  <a:gd name="connsiteY60" fmla="*/ 1905820 h 2672100"/>
                  <a:gd name="connsiteX61" fmla="*/ 1287776 w 2598452"/>
                  <a:gd name="connsiteY61" fmla="*/ 2064424 h 2672100"/>
                  <a:gd name="connsiteX62" fmla="*/ 1321657 w 2598452"/>
                  <a:gd name="connsiteY62" fmla="*/ 2080137 h 2672100"/>
                  <a:gd name="connsiteX63" fmla="*/ 1336879 w 2598452"/>
                  <a:gd name="connsiteY63" fmla="*/ 2082593 h 2672100"/>
                  <a:gd name="connsiteX64" fmla="*/ 1458411 w 2598452"/>
                  <a:gd name="connsiteY64" fmla="*/ 2064179 h 2672100"/>
                  <a:gd name="connsiteX65" fmla="*/ 1560055 w 2598452"/>
                  <a:gd name="connsiteY65" fmla="*/ 2029315 h 2672100"/>
                  <a:gd name="connsiteX66" fmla="*/ 1557109 w 2598452"/>
                  <a:gd name="connsiteY66" fmla="*/ 2024159 h 2672100"/>
                  <a:gd name="connsiteX67" fmla="*/ 1560300 w 2598452"/>
                  <a:gd name="connsiteY67" fmla="*/ 2029315 h 2672100"/>
                  <a:gd name="connsiteX68" fmla="*/ 1560055 w 2598452"/>
                  <a:gd name="connsiteY68" fmla="*/ 2029315 h 2672100"/>
                  <a:gd name="connsiteX69" fmla="*/ 1560546 w 2598452"/>
                  <a:gd name="connsiteY69" fmla="*/ 2029806 h 2672100"/>
                  <a:gd name="connsiteX70" fmla="*/ 1562756 w 2598452"/>
                  <a:gd name="connsiteY70" fmla="*/ 2033735 h 2672100"/>
                  <a:gd name="connsiteX71" fmla="*/ 1562510 w 2598452"/>
                  <a:gd name="connsiteY71" fmla="*/ 2044046 h 2672100"/>
                  <a:gd name="connsiteX72" fmla="*/ 1561773 w 2598452"/>
                  <a:gd name="connsiteY72" fmla="*/ 2044783 h 2672100"/>
                  <a:gd name="connsiteX73" fmla="*/ 1560546 w 2598452"/>
                  <a:gd name="connsiteY73" fmla="*/ 2063442 h 2672100"/>
                  <a:gd name="connsiteX74" fmla="*/ 1544833 w 2598452"/>
                  <a:gd name="connsiteY74" fmla="*/ 2090449 h 2672100"/>
                  <a:gd name="connsiteX75" fmla="*/ 1517335 w 2598452"/>
                  <a:gd name="connsiteY75" fmla="*/ 2119666 h 2672100"/>
                  <a:gd name="connsiteX76" fmla="*/ 1508496 w 2598452"/>
                  <a:gd name="connsiteY76" fmla="*/ 2130714 h 2672100"/>
                  <a:gd name="connsiteX77" fmla="*/ 1507269 w 2598452"/>
                  <a:gd name="connsiteY77" fmla="*/ 2132187 h 2672100"/>
                  <a:gd name="connsiteX78" fmla="*/ 1501376 w 2598452"/>
                  <a:gd name="connsiteY78" fmla="*/ 2139798 h 2672100"/>
                  <a:gd name="connsiteX79" fmla="*/ 1498921 w 2598452"/>
                  <a:gd name="connsiteY79" fmla="*/ 2145691 h 2672100"/>
                  <a:gd name="connsiteX80" fmla="*/ 1497448 w 2598452"/>
                  <a:gd name="connsiteY80" fmla="*/ 2151829 h 2672100"/>
                  <a:gd name="connsiteX81" fmla="*/ 1490573 w 2598452"/>
                  <a:gd name="connsiteY81" fmla="*/ 2167542 h 2672100"/>
                  <a:gd name="connsiteX82" fmla="*/ 1481244 w 2598452"/>
                  <a:gd name="connsiteY82" fmla="*/ 2199705 h 2672100"/>
                  <a:gd name="connsiteX83" fmla="*/ 1480507 w 2598452"/>
                  <a:gd name="connsiteY83" fmla="*/ 2211489 h 2672100"/>
                  <a:gd name="connsiteX84" fmla="*/ 1481735 w 2598452"/>
                  <a:gd name="connsiteY84" fmla="*/ 2227448 h 2672100"/>
                  <a:gd name="connsiteX85" fmla="*/ 1486400 w 2598452"/>
                  <a:gd name="connsiteY85" fmla="*/ 2248317 h 2672100"/>
                  <a:gd name="connsiteX86" fmla="*/ 1490573 w 2598452"/>
                  <a:gd name="connsiteY86" fmla="*/ 2258629 h 2672100"/>
                  <a:gd name="connsiteX87" fmla="*/ 1494993 w 2598452"/>
                  <a:gd name="connsiteY87" fmla="*/ 2267467 h 2672100"/>
                  <a:gd name="connsiteX88" fmla="*/ 1495975 w 2598452"/>
                  <a:gd name="connsiteY88" fmla="*/ 2268941 h 2672100"/>
                  <a:gd name="connsiteX89" fmla="*/ 1500885 w 2598452"/>
                  <a:gd name="connsiteY89" fmla="*/ 2279252 h 2672100"/>
                  <a:gd name="connsiteX90" fmla="*/ 1512916 w 2598452"/>
                  <a:gd name="connsiteY90" fmla="*/ 2303804 h 2672100"/>
                  <a:gd name="connsiteX91" fmla="*/ 1516844 w 2598452"/>
                  <a:gd name="connsiteY91" fmla="*/ 2308714 h 2672100"/>
                  <a:gd name="connsiteX92" fmla="*/ 1431996 w 2598452"/>
                  <a:gd name="connsiteY92" fmla="*/ 2668973 h 2672100"/>
                  <a:gd name="connsiteX93" fmla="*/ 2598448 w 2598452"/>
                  <a:gd name="connsiteY93" fmla="*/ 2054358 h 2672100"/>
                  <a:gd name="connsiteX94" fmla="*/ 2497441 w 2598452"/>
                  <a:gd name="connsiteY94" fmla="*/ 1499243 h 2672100"/>
                  <a:gd name="connsiteX95" fmla="*/ 764087 w 2598452"/>
                  <a:gd name="connsiteY95" fmla="*/ 836100 h 2672100"/>
                  <a:gd name="connsiteX96" fmla="*/ 764087 w 2598452"/>
                  <a:gd name="connsiteY96" fmla="*/ 839291 h 2672100"/>
                  <a:gd name="connsiteX97" fmla="*/ 759176 w 2598452"/>
                  <a:gd name="connsiteY97" fmla="*/ 844447 h 2672100"/>
                  <a:gd name="connsiteX98" fmla="*/ 764087 w 2598452"/>
                  <a:gd name="connsiteY98" fmla="*/ 836100 h 2672100"/>
                  <a:gd name="connsiteX99" fmla="*/ 940859 w 2598452"/>
                  <a:gd name="connsiteY99" fmla="*/ 1341866 h 2672100"/>
                  <a:gd name="connsiteX100" fmla="*/ 770961 w 2598452"/>
                  <a:gd name="connsiteY100" fmla="*/ 1454313 h 2672100"/>
                  <a:gd name="connsiteX101" fmla="*/ 681102 w 2598452"/>
                  <a:gd name="connsiteY101" fmla="*/ 1422396 h 2672100"/>
                  <a:gd name="connsiteX102" fmla="*/ 575284 w 2598452"/>
                  <a:gd name="connsiteY102" fmla="*/ 1385077 h 2672100"/>
                  <a:gd name="connsiteX103" fmla="*/ 613339 w 2598452"/>
                  <a:gd name="connsiteY103" fmla="*/ 1349231 h 2672100"/>
                  <a:gd name="connsiteX104" fmla="*/ 828167 w 2598452"/>
                  <a:gd name="connsiteY104" fmla="*/ 1141769 h 2672100"/>
                  <a:gd name="connsiteX105" fmla="*/ 835778 w 2598452"/>
                  <a:gd name="connsiteY105" fmla="*/ 1134158 h 2672100"/>
                  <a:gd name="connsiteX106" fmla="*/ 848545 w 2598452"/>
                  <a:gd name="connsiteY106" fmla="*/ 1155027 h 2672100"/>
                  <a:gd name="connsiteX107" fmla="*/ 895684 w 2598452"/>
                  <a:gd name="connsiteY107" fmla="*/ 1228191 h 2672100"/>
                  <a:gd name="connsiteX108" fmla="*/ 940859 w 2598452"/>
                  <a:gd name="connsiteY108" fmla="*/ 1341866 h 2672100"/>
                  <a:gd name="connsiteX0" fmla="*/ 2497441 w 2598452"/>
                  <a:gd name="connsiteY0" fmla="*/ 1499243 h 2672467"/>
                  <a:gd name="connsiteX1" fmla="*/ 2419612 w 2598452"/>
                  <a:gd name="connsiteY1" fmla="*/ 1366418 h 2672467"/>
                  <a:gd name="connsiteX2" fmla="*/ 2388431 w 2598452"/>
                  <a:gd name="connsiteY2" fmla="*/ 1249797 h 2672467"/>
                  <a:gd name="connsiteX3" fmla="*/ 2325088 w 2598452"/>
                  <a:gd name="connsiteY3" fmla="*/ 987338 h 2672467"/>
                  <a:gd name="connsiteX4" fmla="*/ 2261499 w 2598452"/>
                  <a:gd name="connsiteY4" fmla="*/ 722916 h 2672467"/>
                  <a:gd name="connsiteX5" fmla="*/ 2260026 w 2598452"/>
                  <a:gd name="connsiteY5" fmla="*/ 717023 h 2672467"/>
                  <a:gd name="connsiteX6" fmla="*/ 2115416 w 2598452"/>
                  <a:gd name="connsiteY6" fmla="*/ 359550 h 2672467"/>
                  <a:gd name="connsiteX7" fmla="*/ 2026784 w 2598452"/>
                  <a:gd name="connsiteY7" fmla="*/ 244647 h 2672467"/>
                  <a:gd name="connsiteX8" fmla="*/ 1460129 w 2598452"/>
                  <a:gd name="connsiteY8" fmla="*/ 2567 h 2672467"/>
                  <a:gd name="connsiteX9" fmla="*/ 1219031 w 2598452"/>
                  <a:gd name="connsiteY9" fmla="*/ 71066 h 2672467"/>
                  <a:gd name="connsiteX10" fmla="*/ 817364 w 2598452"/>
                  <a:gd name="connsiteY10" fmla="*/ 430259 h 2672467"/>
                  <a:gd name="connsiteX11" fmla="*/ 814663 w 2598452"/>
                  <a:gd name="connsiteY11" fmla="*/ 434187 h 2672467"/>
                  <a:gd name="connsiteX12" fmla="*/ 812208 w 2598452"/>
                  <a:gd name="connsiteY12" fmla="*/ 438361 h 2672467"/>
                  <a:gd name="connsiteX13" fmla="*/ 812208 w 2598452"/>
                  <a:gd name="connsiteY13" fmla="*/ 438361 h 2672467"/>
                  <a:gd name="connsiteX14" fmla="*/ 812208 w 2598452"/>
                  <a:gd name="connsiteY14" fmla="*/ 438361 h 2672467"/>
                  <a:gd name="connsiteX15" fmla="*/ 812454 w 2598452"/>
                  <a:gd name="connsiteY15" fmla="*/ 439589 h 2672467"/>
                  <a:gd name="connsiteX16" fmla="*/ 812454 w 2598452"/>
                  <a:gd name="connsiteY16" fmla="*/ 439589 h 2672467"/>
                  <a:gd name="connsiteX17" fmla="*/ 778818 w 2598452"/>
                  <a:gd name="connsiteY17" fmla="*/ 514471 h 2672467"/>
                  <a:gd name="connsiteX18" fmla="*/ 743709 w 2598452"/>
                  <a:gd name="connsiteY18" fmla="*/ 698610 h 2672467"/>
                  <a:gd name="connsiteX19" fmla="*/ 746409 w 2598452"/>
                  <a:gd name="connsiteY19" fmla="*/ 782086 h 2672467"/>
                  <a:gd name="connsiteX20" fmla="*/ 758440 w 2598452"/>
                  <a:gd name="connsiteY20" fmla="*/ 845920 h 2672467"/>
                  <a:gd name="connsiteX21" fmla="*/ 710564 w 2598452"/>
                  <a:gd name="connsiteY21" fmla="*/ 889377 h 2672467"/>
                  <a:gd name="connsiteX22" fmla="*/ 633471 w 2598452"/>
                  <a:gd name="connsiteY22" fmla="*/ 962050 h 2672467"/>
                  <a:gd name="connsiteX23" fmla="*/ 544594 w 2598452"/>
                  <a:gd name="connsiteY23" fmla="*/ 1045280 h 2672467"/>
                  <a:gd name="connsiteX24" fmla="*/ 446878 w 2598452"/>
                  <a:gd name="connsiteY24" fmla="*/ 1136859 h 2672467"/>
                  <a:gd name="connsiteX25" fmla="*/ 399493 w 2598452"/>
                  <a:gd name="connsiteY25" fmla="*/ 1181297 h 2672467"/>
                  <a:gd name="connsiteX26" fmla="*/ 322646 w 2598452"/>
                  <a:gd name="connsiteY26" fmla="*/ 1259126 h 2672467"/>
                  <a:gd name="connsiteX27" fmla="*/ 285818 w 2598452"/>
                  <a:gd name="connsiteY27" fmla="*/ 1362980 h 2672467"/>
                  <a:gd name="connsiteX28" fmla="*/ 275998 w 2598452"/>
                  <a:gd name="connsiteY28" fmla="*/ 1427306 h 2672467"/>
                  <a:gd name="connsiteX29" fmla="*/ 256847 w 2598452"/>
                  <a:gd name="connsiteY29" fmla="*/ 1552029 h 2672467"/>
                  <a:gd name="connsiteX30" fmla="*/ 214373 w 2598452"/>
                  <a:gd name="connsiteY30" fmla="*/ 1832165 h 2672467"/>
                  <a:gd name="connsiteX31" fmla="*/ 205043 w 2598452"/>
                  <a:gd name="connsiteY31" fmla="*/ 1859172 h 2672467"/>
                  <a:gd name="connsiteX32" fmla="*/ 124513 w 2598452"/>
                  <a:gd name="connsiteY32" fmla="*/ 1994943 h 2672467"/>
                  <a:gd name="connsiteX33" fmla="*/ 33917 w 2598452"/>
                  <a:gd name="connsiteY33" fmla="*/ 2144709 h 2672467"/>
                  <a:gd name="connsiteX34" fmla="*/ 1264 w 2598452"/>
                  <a:gd name="connsiteY34" fmla="*/ 2220574 h 2672467"/>
                  <a:gd name="connsiteX35" fmla="*/ 2491 w 2598452"/>
                  <a:gd name="connsiteY35" fmla="*/ 2302085 h 2672467"/>
                  <a:gd name="connsiteX36" fmla="*/ 10102 w 2598452"/>
                  <a:gd name="connsiteY36" fmla="*/ 2309696 h 2672467"/>
                  <a:gd name="connsiteX37" fmla="*/ 180982 w 2598452"/>
                  <a:gd name="connsiteY37" fmla="*/ 2309696 h 2672467"/>
                  <a:gd name="connsiteX38" fmla="*/ 266423 w 2598452"/>
                  <a:gd name="connsiteY38" fmla="*/ 2309696 h 2672467"/>
                  <a:gd name="connsiteX39" fmla="*/ 311107 w 2598452"/>
                  <a:gd name="connsiteY39" fmla="*/ 2309696 h 2672467"/>
                  <a:gd name="connsiteX40" fmla="*/ 337623 w 2598452"/>
                  <a:gd name="connsiteY40" fmla="*/ 2295211 h 2672467"/>
                  <a:gd name="connsiteX41" fmla="*/ 410050 w 2598452"/>
                  <a:gd name="connsiteY41" fmla="*/ 2140289 h 2672467"/>
                  <a:gd name="connsiteX42" fmla="*/ 461609 w 2598452"/>
                  <a:gd name="connsiteY42" fmla="*/ 2029561 h 2672467"/>
                  <a:gd name="connsiteX43" fmla="*/ 503347 w 2598452"/>
                  <a:gd name="connsiteY43" fmla="*/ 1946330 h 2672467"/>
                  <a:gd name="connsiteX44" fmla="*/ 579458 w 2598452"/>
                  <a:gd name="connsiteY44" fmla="*/ 1861381 h 2672467"/>
                  <a:gd name="connsiteX45" fmla="*/ 673000 w 2598452"/>
                  <a:gd name="connsiteY45" fmla="*/ 1795091 h 2672467"/>
                  <a:gd name="connsiteX46" fmla="*/ 768015 w 2598452"/>
                  <a:gd name="connsiteY46" fmla="*/ 1688782 h 2672467"/>
                  <a:gd name="connsiteX47" fmla="*/ 831113 w 2598452"/>
                  <a:gd name="connsiteY47" fmla="*/ 1593521 h 2672467"/>
                  <a:gd name="connsiteX48" fmla="*/ 893720 w 2598452"/>
                  <a:gd name="connsiteY48" fmla="*/ 1541472 h 2672467"/>
                  <a:gd name="connsiteX49" fmla="*/ 962956 w 2598452"/>
                  <a:gd name="connsiteY49" fmla="*/ 1498015 h 2672467"/>
                  <a:gd name="connsiteX50" fmla="*/ 970813 w 2598452"/>
                  <a:gd name="connsiteY50" fmla="*/ 1554730 h 2672467"/>
                  <a:gd name="connsiteX51" fmla="*/ 970813 w 2598452"/>
                  <a:gd name="connsiteY51" fmla="*/ 1581737 h 2672467"/>
                  <a:gd name="connsiteX52" fmla="*/ 990945 w 2598452"/>
                  <a:gd name="connsiteY52" fmla="*/ 1612181 h 2672467"/>
                  <a:gd name="connsiteX53" fmla="*/ 1043731 w 2598452"/>
                  <a:gd name="connsiteY53" fmla="*/ 1631086 h 2672467"/>
                  <a:gd name="connsiteX54" fmla="*/ 1095536 w 2598452"/>
                  <a:gd name="connsiteY54" fmla="*/ 1743533 h 2672467"/>
                  <a:gd name="connsiteX55" fmla="*/ 1195952 w 2598452"/>
                  <a:gd name="connsiteY55" fmla="*/ 1761210 h 2672467"/>
                  <a:gd name="connsiteX56" fmla="*/ 1228606 w 2598452"/>
                  <a:gd name="connsiteY56" fmla="*/ 1765384 h 2672467"/>
                  <a:gd name="connsiteX57" fmla="*/ 1192270 w 2598452"/>
                  <a:gd name="connsiteY57" fmla="*/ 1794846 h 2672467"/>
                  <a:gd name="connsiteX58" fmla="*/ 1154460 w 2598452"/>
                  <a:gd name="connsiteY58" fmla="*/ 1805894 h 2672467"/>
                  <a:gd name="connsiteX59" fmla="*/ 1140465 w 2598452"/>
                  <a:gd name="connsiteY59" fmla="*/ 1854507 h 2672467"/>
                  <a:gd name="connsiteX60" fmla="*/ 1208719 w 2598452"/>
                  <a:gd name="connsiteY60" fmla="*/ 1905820 h 2672467"/>
                  <a:gd name="connsiteX61" fmla="*/ 1287776 w 2598452"/>
                  <a:gd name="connsiteY61" fmla="*/ 2064424 h 2672467"/>
                  <a:gd name="connsiteX62" fmla="*/ 1321657 w 2598452"/>
                  <a:gd name="connsiteY62" fmla="*/ 2080137 h 2672467"/>
                  <a:gd name="connsiteX63" fmla="*/ 1336879 w 2598452"/>
                  <a:gd name="connsiteY63" fmla="*/ 2082593 h 2672467"/>
                  <a:gd name="connsiteX64" fmla="*/ 1458411 w 2598452"/>
                  <a:gd name="connsiteY64" fmla="*/ 2064179 h 2672467"/>
                  <a:gd name="connsiteX65" fmla="*/ 1560055 w 2598452"/>
                  <a:gd name="connsiteY65" fmla="*/ 2029315 h 2672467"/>
                  <a:gd name="connsiteX66" fmla="*/ 1557109 w 2598452"/>
                  <a:gd name="connsiteY66" fmla="*/ 2024159 h 2672467"/>
                  <a:gd name="connsiteX67" fmla="*/ 1560300 w 2598452"/>
                  <a:gd name="connsiteY67" fmla="*/ 2029315 h 2672467"/>
                  <a:gd name="connsiteX68" fmla="*/ 1560055 w 2598452"/>
                  <a:gd name="connsiteY68" fmla="*/ 2029315 h 2672467"/>
                  <a:gd name="connsiteX69" fmla="*/ 1560546 w 2598452"/>
                  <a:gd name="connsiteY69" fmla="*/ 2029806 h 2672467"/>
                  <a:gd name="connsiteX70" fmla="*/ 1562756 w 2598452"/>
                  <a:gd name="connsiteY70" fmla="*/ 2033735 h 2672467"/>
                  <a:gd name="connsiteX71" fmla="*/ 1562510 w 2598452"/>
                  <a:gd name="connsiteY71" fmla="*/ 2044046 h 2672467"/>
                  <a:gd name="connsiteX72" fmla="*/ 1561773 w 2598452"/>
                  <a:gd name="connsiteY72" fmla="*/ 2044783 h 2672467"/>
                  <a:gd name="connsiteX73" fmla="*/ 1560546 w 2598452"/>
                  <a:gd name="connsiteY73" fmla="*/ 2063442 h 2672467"/>
                  <a:gd name="connsiteX74" fmla="*/ 1544833 w 2598452"/>
                  <a:gd name="connsiteY74" fmla="*/ 2090449 h 2672467"/>
                  <a:gd name="connsiteX75" fmla="*/ 1517335 w 2598452"/>
                  <a:gd name="connsiteY75" fmla="*/ 2119666 h 2672467"/>
                  <a:gd name="connsiteX76" fmla="*/ 1508496 w 2598452"/>
                  <a:gd name="connsiteY76" fmla="*/ 2130714 h 2672467"/>
                  <a:gd name="connsiteX77" fmla="*/ 1507269 w 2598452"/>
                  <a:gd name="connsiteY77" fmla="*/ 2132187 h 2672467"/>
                  <a:gd name="connsiteX78" fmla="*/ 1501376 w 2598452"/>
                  <a:gd name="connsiteY78" fmla="*/ 2139798 h 2672467"/>
                  <a:gd name="connsiteX79" fmla="*/ 1498921 w 2598452"/>
                  <a:gd name="connsiteY79" fmla="*/ 2145691 h 2672467"/>
                  <a:gd name="connsiteX80" fmla="*/ 1497448 w 2598452"/>
                  <a:gd name="connsiteY80" fmla="*/ 2151829 h 2672467"/>
                  <a:gd name="connsiteX81" fmla="*/ 1490573 w 2598452"/>
                  <a:gd name="connsiteY81" fmla="*/ 2167542 h 2672467"/>
                  <a:gd name="connsiteX82" fmla="*/ 1481244 w 2598452"/>
                  <a:gd name="connsiteY82" fmla="*/ 2199705 h 2672467"/>
                  <a:gd name="connsiteX83" fmla="*/ 1480507 w 2598452"/>
                  <a:gd name="connsiteY83" fmla="*/ 2211489 h 2672467"/>
                  <a:gd name="connsiteX84" fmla="*/ 1481735 w 2598452"/>
                  <a:gd name="connsiteY84" fmla="*/ 2227448 h 2672467"/>
                  <a:gd name="connsiteX85" fmla="*/ 1486400 w 2598452"/>
                  <a:gd name="connsiteY85" fmla="*/ 2248317 h 2672467"/>
                  <a:gd name="connsiteX86" fmla="*/ 1490573 w 2598452"/>
                  <a:gd name="connsiteY86" fmla="*/ 2258629 h 2672467"/>
                  <a:gd name="connsiteX87" fmla="*/ 1494993 w 2598452"/>
                  <a:gd name="connsiteY87" fmla="*/ 2267467 h 2672467"/>
                  <a:gd name="connsiteX88" fmla="*/ 1495975 w 2598452"/>
                  <a:gd name="connsiteY88" fmla="*/ 2268941 h 2672467"/>
                  <a:gd name="connsiteX89" fmla="*/ 1500885 w 2598452"/>
                  <a:gd name="connsiteY89" fmla="*/ 2279252 h 2672467"/>
                  <a:gd name="connsiteX90" fmla="*/ 1512916 w 2598452"/>
                  <a:gd name="connsiteY90" fmla="*/ 2303804 h 2672467"/>
                  <a:gd name="connsiteX91" fmla="*/ 1431996 w 2598452"/>
                  <a:gd name="connsiteY91" fmla="*/ 2668973 h 2672467"/>
                  <a:gd name="connsiteX92" fmla="*/ 2598448 w 2598452"/>
                  <a:gd name="connsiteY92" fmla="*/ 2054358 h 2672467"/>
                  <a:gd name="connsiteX93" fmla="*/ 2497441 w 2598452"/>
                  <a:gd name="connsiteY93" fmla="*/ 1499243 h 2672467"/>
                  <a:gd name="connsiteX94" fmla="*/ 764087 w 2598452"/>
                  <a:gd name="connsiteY94" fmla="*/ 836100 h 2672467"/>
                  <a:gd name="connsiteX95" fmla="*/ 764087 w 2598452"/>
                  <a:gd name="connsiteY95" fmla="*/ 839291 h 2672467"/>
                  <a:gd name="connsiteX96" fmla="*/ 759176 w 2598452"/>
                  <a:gd name="connsiteY96" fmla="*/ 844447 h 2672467"/>
                  <a:gd name="connsiteX97" fmla="*/ 764087 w 2598452"/>
                  <a:gd name="connsiteY97" fmla="*/ 836100 h 2672467"/>
                  <a:gd name="connsiteX98" fmla="*/ 940859 w 2598452"/>
                  <a:gd name="connsiteY98" fmla="*/ 1341866 h 2672467"/>
                  <a:gd name="connsiteX99" fmla="*/ 770961 w 2598452"/>
                  <a:gd name="connsiteY99" fmla="*/ 1454313 h 2672467"/>
                  <a:gd name="connsiteX100" fmla="*/ 681102 w 2598452"/>
                  <a:gd name="connsiteY100" fmla="*/ 1422396 h 2672467"/>
                  <a:gd name="connsiteX101" fmla="*/ 575284 w 2598452"/>
                  <a:gd name="connsiteY101" fmla="*/ 1385077 h 2672467"/>
                  <a:gd name="connsiteX102" fmla="*/ 613339 w 2598452"/>
                  <a:gd name="connsiteY102" fmla="*/ 1349231 h 2672467"/>
                  <a:gd name="connsiteX103" fmla="*/ 828167 w 2598452"/>
                  <a:gd name="connsiteY103" fmla="*/ 1141769 h 2672467"/>
                  <a:gd name="connsiteX104" fmla="*/ 835778 w 2598452"/>
                  <a:gd name="connsiteY104" fmla="*/ 1134158 h 2672467"/>
                  <a:gd name="connsiteX105" fmla="*/ 848545 w 2598452"/>
                  <a:gd name="connsiteY105" fmla="*/ 1155027 h 2672467"/>
                  <a:gd name="connsiteX106" fmla="*/ 895684 w 2598452"/>
                  <a:gd name="connsiteY106" fmla="*/ 1228191 h 2672467"/>
                  <a:gd name="connsiteX107" fmla="*/ 940859 w 2598452"/>
                  <a:gd name="connsiteY107" fmla="*/ 1341866 h 2672467"/>
                  <a:gd name="connsiteX0" fmla="*/ 2497441 w 2598452"/>
                  <a:gd name="connsiteY0" fmla="*/ 1499243 h 2671697"/>
                  <a:gd name="connsiteX1" fmla="*/ 2419612 w 2598452"/>
                  <a:gd name="connsiteY1" fmla="*/ 1366418 h 2671697"/>
                  <a:gd name="connsiteX2" fmla="*/ 2388431 w 2598452"/>
                  <a:gd name="connsiteY2" fmla="*/ 1249797 h 2671697"/>
                  <a:gd name="connsiteX3" fmla="*/ 2325088 w 2598452"/>
                  <a:gd name="connsiteY3" fmla="*/ 987338 h 2671697"/>
                  <a:gd name="connsiteX4" fmla="*/ 2261499 w 2598452"/>
                  <a:gd name="connsiteY4" fmla="*/ 722916 h 2671697"/>
                  <a:gd name="connsiteX5" fmla="*/ 2260026 w 2598452"/>
                  <a:gd name="connsiteY5" fmla="*/ 717023 h 2671697"/>
                  <a:gd name="connsiteX6" fmla="*/ 2115416 w 2598452"/>
                  <a:gd name="connsiteY6" fmla="*/ 359550 h 2671697"/>
                  <a:gd name="connsiteX7" fmla="*/ 2026784 w 2598452"/>
                  <a:gd name="connsiteY7" fmla="*/ 244647 h 2671697"/>
                  <a:gd name="connsiteX8" fmla="*/ 1460129 w 2598452"/>
                  <a:gd name="connsiteY8" fmla="*/ 2567 h 2671697"/>
                  <a:gd name="connsiteX9" fmla="*/ 1219031 w 2598452"/>
                  <a:gd name="connsiteY9" fmla="*/ 71066 h 2671697"/>
                  <a:gd name="connsiteX10" fmla="*/ 817364 w 2598452"/>
                  <a:gd name="connsiteY10" fmla="*/ 430259 h 2671697"/>
                  <a:gd name="connsiteX11" fmla="*/ 814663 w 2598452"/>
                  <a:gd name="connsiteY11" fmla="*/ 434187 h 2671697"/>
                  <a:gd name="connsiteX12" fmla="*/ 812208 w 2598452"/>
                  <a:gd name="connsiteY12" fmla="*/ 438361 h 2671697"/>
                  <a:gd name="connsiteX13" fmla="*/ 812208 w 2598452"/>
                  <a:gd name="connsiteY13" fmla="*/ 438361 h 2671697"/>
                  <a:gd name="connsiteX14" fmla="*/ 812208 w 2598452"/>
                  <a:gd name="connsiteY14" fmla="*/ 438361 h 2671697"/>
                  <a:gd name="connsiteX15" fmla="*/ 812454 w 2598452"/>
                  <a:gd name="connsiteY15" fmla="*/ 439589 h 2671697"/>
                  <a:gd name="connsiteX16" fmla="*/ 812454 w 2598452"/>
                  <a:gd name="connsiteY16" fmla="*/ 439589 h 2671697"/>
                  <a:gd name="connsiteX17" fmla="*/ 778818 w 2598452"/>
                  <a:gd name="connsiteY17" fmla="*/ 514471 h 2671697"/>
                  <a:gd name="connsiteX18" fmla="*/ 743709 w 2598452"/>
                  <a:gd name="connsiteY18" fmla="*/ 698610 h 2671697"/>
                  <a:gd name="connsiteX19" fmla="*/ 746409 w 2598452"/>
                  <a:gd name="connsiteY19" fmla="*/ 782086 h 2671697"/>
                  <a:gd name="connsiteX20" fmla="*/ 758440 w 2598452"/>
                  <a:gd name="connsiteY20" fmla="*/ 845920 h 2671697"/>
                  <a:gd name="connsiteX21" fmla="*/ 710564 w 2598452"/>
                  <a:gd name="connsiteY21" fmla="*/ 889377 h 2671697"/>
                  <a:gd name="connsiteX22" fmla="*/ 633471 w 2598452"/>
                  <a:gd name="connsiteY22" fmla="*/ 962050 h 2671697"/>
                  <a:gd name="connsiteX23" fmla="*/ 544594 w 2598452"/>
                  <a:gd name="connsiteY23" fmla="*/ 1045280 h 2671697"/>
                  <a:gd name="connsiteX24" fmla="*/ 446878 w 2598452"/>
                  <a:gd name="connsiteY24" fmla="*/ 1136859 h 2671697"/>
                  <a:gd name="connsiteX25" fmla="*/ 399493 w 2598452"/>
                  <a:gd name="connsiteY25" fmla="*/ 1181297 h 2671697"/>
                  <a:gd name="connsiteX26" fmla="*/ 322646 w 2598452"/>
                  <a:gd name="connsiteY26" fmla="*/ 1259126 h 2671697"/>
                  <a:gd name="connsiteX27" fmla="*/ 285818 w 2598452"/>
                  <a:gd name="connsiteY27" fmla="*/ 1362980 h 2671697"/>
                  <a:gd name="connsiteX28" fmla="*/ 275998 w 2598452"/>
                  <a:gd name="connsiteY28" fmla="*/ 1427306 h 2671697"/>
                  <a:gd name="connsiteX29" fmla="*/ 256847 w 2598452"/>
                  <a:gd name="connsiteY29" fmla="*/ 1552029 h 2671697"/>
                  <a:gd name="connsiteX30" fmla="*/ 214373 w 2598452"/>
                  <a:gd name="connsiteY30" fmla="*/ 1832165 h 2671697"/>
                  <a:gd name="connsiteX31" fmla="*/ 205043 w 2598452"/>
                  <a:gd name="connsiteY31" fmla="*/ 1859172 h 2671697"/>
                  <a:gd name="connsiteX32" fmla="*/ 124513 w 2598452"/>
                  <a:gd name="connsiteY32" fmla="*/ 1994943 h 2671697"/>
                  <a:gd name="connsiteX33" fmla="*/ 33917 w 2598452"/>
                  <a:gd name="connsiteY33" fmla="*/ 2144709 h 2671697"/>
                  <a:gd name="connsiteX34" fmla="*/ 1264 w 2598452"/>
                  <a:gd name="connsiteY34" fmla="*/ 2220574 h 2671697"/>
                  <a:gd name="connsiteX35" fmla="*/ 2491 w 2598452"/>
                  <a:gd name="connsiteY35" fmla="*/ 2302085 h 2671697"/>
                  <a:gd name="connsiteX36" fmla="*/ 10102 w 2598452"/>
                  <a:gd name="connsiteY36" fmla="*/ 2309696 h 2671697"/>
                  <a:gd name="connsiteX37" fmla="*/ 180982 w 2598452"/>
                  <a:gd name="connsiteY37" fmla="*/ 2309696 h 2671697"/>
                  <a:gd name="connsiteX38" fmla="*/ 266423 w 2598452"/>
                  <a:gd name="connsiteY38" fmla="*/ 2309696 h 2671697"/>
                  <a:gd name="connsiteX39" fmla="*/ 311107 w 2598452"/>
                  <a:gd name="connsiteY39" fmla="*/ 2309696 h 2671697"/>
                  <a:gd name="connsiteX40" fmla="*/ 337623 w 2598452"/>
                  <a:gd name="connsiteY40" fmla="*/ 2295211 h 2671697"/>
                  <a:gd name="connsiteX41" fmla="*/ 410050 w 2598452"/>
                  <a:gd name="connsiteY41" fmla="*/ 2140289 h 2671697"/>
                  <a:gd name="connsiteX42" fmla="*/ 461609 w 2598452"/>
                  <a:gd name="connsiteY42" fmla="*/ 2029561 h 2671697"/>
                  <a:gd name="connsiteX43" fmla="*/ 503347 w 2598452"/>
                  <a:gd name="connsiteY43" fmla="*/ 1946330 h 2671697"/>
                  <a:gd name="connsiteX44" fmla="*/ 579458 w 2598452"/>
                  <a:gd name="connsiteY44" fmla="*/ 1861381 h 2671697"/>
                  <a:gd name="connsiteX45" fmla="*/ 673000 w 2598452"/>
                  <a:gd name="connsiteY45" fmla="*/ 1795091 h 2671697"/>
                  <a:gd name="connsiteX46" fmla="*/ 768015 w 2598452"/>
                  <a:gd name="connsiteY46" fmla="*/ 1688782 h 2671697"/>
                  <a:gd name="connsiteX47" fmla="*/ 831113 w 2598452"/>
                  <a:gd name="connsiteY47" fmla="*/ 1593521 h 2671697"/>
                  <a:gd name="connsiteX48" fmla="*/ 893720 w 2598452"/>
                  <a:gd name="connsiteY48" fmla="*/ 1541472 h 2671697"/>
                  <a:gd name="connsiteX49" fmla="*/ 962956 w 2598452"/>
                  <a:gd name="connsiteY49" fmla="*/ 1498015 h 2671697"/>
                  <a:gd name="connsiteX50" fmla="*/ 970813 w 2598452"/>
                  <a:gd name="connsiteY50" fmla="*/ 1554730 h 2671697"/>
                  <a:gd name="connsiteX51" fmla="*/ 970813 w 2598452"/>
                  <a:gd name="connsiteY51" fmla="*/ 1581737 h 2671697"/>
                  <a:gd name="connsiteX52" fmla="*/ 990945 w 2598452"/>
                  <a:gd name="connsiteY52" fmla="*/ 1612181 h 2671697"/>
                  <a:gd name="connsiteX53" fmla="*/ 1043731 w 2598452"/>
                  <a:gd name="connsiteY53" fmla="*/ 1631086 h 2671697"/>
                  <a:gd name="connsiteX54" fmla="*/ 1095536 w 2598452"/>
                  <a:gd name="connsiteY54" fmla="*/ 1743533 h 2671697"/>
                  <a:gd name="connsiteX55" fmla="*/ 1195952 w 2598452"/>
                  <a:gd name="connsiteY55" fmla="*/ 1761210 h 2671697"/>
                  <a:gd name="connsiteX56" fmla="*/ 1228606 w 2598452"/>
                  <a:gd name="connsiteY56" fmla="*/ 1765384 h 2671697"/>
                  <a:gd name="connsiteX57" fmla="*/ 1192270 w 2598452"/>
                  <a:gd name="connsiteY57" fmla="*/ 1794846 h 2671697"/>
                  <a:gd name="connsiteX58" fmla="*/ 1154460 w 2598452"/>
                  <a:gd name="connsiteY58" fmla="*/ 1805894 h 2671697"/>
                  <a:gd name="connsiteX59" fmla="*/ 1140465 w 2598452"/>
                  <a:gd name="connsiteY59" fmla="*/ 1854507 h 2671697"/>
                  <a:gd name="connsiteX60" fmla="*/ 1208719 w 2598452"/>
                  <a:gd name="connsiteY60" fmla="*/ 1905820 h 2671697"/>
                  <a:gd name="connsiteX61" fmla="*/ 1287776 w 2598452"/>
                  <a:gd name="connsiteY61" fmla="*/ 2064424 h 2671697"/>
                  <a:gd name="connsiteX62" fmla="*/ 1321657 w 2598452"/>
                  <a:gd name="connsiteY62" fmla="*/ 2080137 h 2671697"/>
                  <a:gd name="connsiteX63" fmla="*/ 1336879 w 2598452"/>
                  <a:gd name="connsiteY63" fmla="*/ 2082593 h 2671697"/>
                  <a:gd name="connsiteX64" fmla="*/ 1458411 w 2598452"/>
                  <a:gd name="connsiteY64" fmla="*/ 2064179 h 2671697"/>
                  <a:gd name="connsiteX65" fmla="*/ 1560055 w 2598452"/>
                  <a:gd name="connsiteY65" fmla="*/ 2029315 h 2671697"/>
                  <a:gd name="connsiteX66" fmla="*/ 1557109 w 2598452"/>
                  <a:gd name="connsiteY66" fmla="*/ 2024159 h 2671697"/>
                  <a:gd name="connsiteX67" fmla="*/ 1560300 w 2598452"/>
                  <a:gd name="connsiteY67" fmla="*/ 2029315 h 2671697"/>
                  <a:gd name="connsiteX68" fmla="*/ 1560055 w 2598452"/>
                  <a:gd name="connsiteY68" fmla="*/ 2029315 h 2671697"/>
                  <a:gd name="connsiteX69" fmla="*/ 1560546 w 2598452"/>
                  <a:gd name="connsiteY69" fmla="*/ 2029806 h 2671697"/>
                  <a:gd name="connsiteX70" fmla="*/ 1562756 w 2598452"/>
                  <a:gd name="connsiteY70" fmla="*/ 2033735 h 2671697"/>
                  <a:gd name="connsiteX71" fmla="*/ 1562510 w 2598452"/>
                  <a:gd name="connsiteY71" fmla="*/ 2044046 h 2671697"/>
                  <a:gd name="connsiteX72" fmla="*/ 1561773 w 2598452"/>
                  <a:gd name="connsiteY72" fmla="*/ 2044783 h 2671697"/>
                  <a:gd name="connsiteX73" fmla="*/ 1560546 w 2598452"/>
                  <a:gd name="connsiteY73" fmla="*/ 2063442 h 2671697"/>
                  <a:gd name="connsiteX74" fmla="*/ 1544833 w 2598452"/>
                  <a:gd name="connsiteY74" fmla="*/ 2090449 h 2671697"/>
                  <a:gd name="connsiteX75" fmla="*/ 1517335 w 2598452"/>
                  <a:gd name="connsiteY75" fmla="*/ 2119666 h 2671697"/>
                  <a:gd name="connsiteX76" fmla="*/ 1508496 w 2598452"/>
                  <a:gd name="connsiteY76" fmla="*/ 2130714 h 2671697"/>
                  <a:gd name="connsiteX77" fmla="*/ 1507269 w 2598452"/>
                  <a:gd name="connsiteY77" fmla="*/ 2132187 h 2671697"/>
                  <a:gd name="connsiteX78" fmla="*/ 1501376 w 2598452"/>
                  <a:gd name="connsiteY78" fmla="*/ 2139798 h 2671697"/>
                  <a:gd name="connsiteX79" fmla="*/ 1498921 w 2598452"/>
                  <a:gd name="connsiteY79" fmla="*/ 2145691 h 2671697"/>
                  <a:gd name="connsiteX80" fmla="*/ 1497448 w 2598452"/>
                  <a:gd name="connsiteY80" fmla="*/ 2151829 h 2671697"/>
                  <a:gd name="connsiteX81" fmla="*/ 1490573 w 2598452"/>
                  <a:gd name="connsiteY81" fmla="*/ 2167542 h 2671697"/>
                  <a:gd name="connsiteX82" fmla="*/ 1481244 w 2598452"/>
                  <a:gd name="connsiteY82" fmla="*/ 2199705 h 2671697"/>
                  <a:gd name="connsiteX83" fmla="*/ 1480507 w 2598452"/>
                  <a:gd name="connsiteY83" fmla="*/ 2211489 h 2671697"/>
                  <a:gd name="connsiteX84" fmla="*/ 1481735 w 2598452"/>
                  <a:gd name="connsiteY84" fmla="*/ 2227448 h 2671697"/>
                  <a:gd name="connsiteX85" fmla="*/ 1486400 w 2598452"/>
                  <a:gd name="connsiteY85" fmla="*/ 2248317 h 2671697"/>
                  <a:gd name="connsiteX86" fmla="*/ 1490573 w 2598452"/>
                  <a:gd name="connsiteY86" fmla="*/ 2258629 h 2671697"/>
                  <a:gd name="connsiteX87" fmla="*/ 1494993 w 2598452"/>
                  <a:gd name="connsiteY87" fmla="*/ 2267467 h 2671697"/>
                  <a:gd name="connsiteX88" fmla="*/ 1495975 w 2598452"/>
                  <a:gd name="connsiteY88" fmla="*/ 2268941 h 2671697"/>
                  <a:gd name="connsiteX89" fmla="*/ 1500885 w 2598452"/>
                  <a:gd name="connsiteY89" fmla="*/ 2279252 h 2671697"/>
                  <a:gd name="connsiteX90" fmla="*/ 1431996 w 2598452"/>
                  <a:gd name="connsiteY90" fmla="*/ 2668973 h 2671697"/>
                  <a:gd name="connsiteX91" fmla="*/ 2598448 w 2598452"/>
                  <a:gd name="connsiteY91" fmla="*/ 2054358 h 2671697"/>
                  <a:gd name="connsiteX92" fmla="*/ 2497441 w 2598452"/>
                  <a:gd name="connsiteY92" fmla="*/ 1499243 h 2671697"/>
                  <a:gd name="connsiteX93" fmla="*/ 764087 w 2598452"/>
                  <a:gd name="connsiteY93" fmla="*/ 836100 h 2671697"/>
                  <a:gd name="connsiteX94" fmla="*/ 764087 w 2598452"/>
                  <a:gd name="connsiteY94" fmla="*/ 839291 h 2671697"/>
                  <a:gd name="connsiteX95" fmla="*/ 759176 w 2598452"/>
                  <a:gd name="connsiteY95" fmla="*/ 844447 h 2671697"/>
                  <a:gd name="connsiteX96" fmla="*/ 764087 w 2598452"/>
                  <a:gd name="connsiteY96" fmla="*/ 836100 h 2671697"/>
                  <a:gd name="connsiteX97" fmla="*/ 940859 w 2598452"/>
                  <a:gd name="connsiteY97" fmla="*/ 1341866 h 2671697"/>
                  <a:gd name="connsiteX98" fmla="*/ 770961 w 2598452"/>
                  <a:gd name="connsiteY98" fmla="*/ 1454313 h 2671697"/>
                  <a:gd name="connsiteX99" fmla="*/ 681102 w 2598452"/>
                  <a:gd name="connsiteY99" fmla="*/ 1422396 h 2671697"/>
                  <a:gd name="connsiteX100" fmla="*/ 575284 w 2598452"/>
                  <a:gd name="connsiteY100" fmla="*/ 1385077 h 2671697"/>
                  <a:gd name="connsiteX101" fmla="*/ 613339 w 2598452"/>
                  <a:gd name="connsiteY101" fmla="*/ 1349231 h 2671697"/>
                  <a:gd name="connsiteX102" fmla="*/ 828167 w 2598452"/>
                  <a:gd name="connsiteY102" fmla="*/ 1141769 h 2671697"/>
                  <a:gd name="connsiteX103" fmla="*/ 835778 w 2598452"/>
                  <a:gd name="connsiteY103" fmla="*/ 1134158 h 2671697"/>
                  <a:gd name="connsiteX104" fmla="*/ 848545 w 2598452"/>
                  <a:gd name="connsiteY104" fmla="*/ 1155027 h 2671697"/>
                  <a:gd name="connsiteX105" fmla="*/ 895684 w 2598452"/>
                  <a:gd name="connsiteY105" fmla="*/ 1228191 h 2671697"/>
                  <a:gd name="connsiteX106" fmla="*/ 940859 w 2598452"/>
                  <a:gd name="connsiteY106" fmla="*/ 1341866 h 2671697"/>
                  <a:gd name="connsiteX0" fmla="*/ 2497441 w 2598452"/>
                  <a:gd name="connsiteY0" fmla="*/ 1499243 h 2671408"/>
                  <a:gd name="connsiteX1" fmla="*/ 2419612 w 2598452"/>
                  <a:gd name="connsiteY1" fmla="*/ 1366418 h 2671408"/>
                  <a:gd name="connsiteX2" fmla="*/ 2388431 w 2598452"/>
                  <a:gd name="connsiteY2" fmla="*/ 1249797 h 2671408"/>
                  <a:gd name="connsiteX3" fmla="*/ 2325088 w 2598452"/>
                  <a:gd name="connsiteY3" fmla="*/ 987338 h 2671408"/>
                  <a:gd name="connsiteX4" fmla="*/ 2261499 w 2598452"/>
                  <a:gd name="connsiteY4" fmla="*/ 722916 h 2671408"/>
                  <a:gd name="connsiteX5" fmla="*/ 2260026 w 2598452"/>
                  <a:gd name="connsiteY5" fmla="*/ 717023 h 2671408"/>
                  <a:gd name="connsiteX6" fmla="*/ 2115416 w 2598452"/>
                  <a:gd name="connsiteY6" fmla="*/ 359550 h 2671408"/>
                  <a:gd name="connsiteX7" fmla="*/ 2026784 w 2598452"/>
                  <a:gd name="connsiteY7" fmla="*/ 244647 h 2671408"/>
                  <a:gd name="connsiteX8" fmla="*/ 1460129 w 2598452"/>
                  <a:gd name="connsiteY8" fmla="*/ 2567 h 2671408"/>
                  <a:gd name="connsiteX9" fmla="*/ 1219031 w 2598452"/>
                  <a:gd name="connsiteY9" fmla="*/ 71066 h 2671408"/>
                  <a:gd name="connsiteX10" fmla="*/ 817364 w 2598452"/>
                  <a:gd name="connsiteY10" fmla="*/ 430259 h 2671408"/>
                  <a:gd name="connsiteX11" fmla="*/ 814663 w 2598452"/>
                  <a:gd name="connsiteY11" fmla="*/ 434187 h 2671408"/>
                  <a:gd name="connsiteX12" fmla="*/ 812208 w 2598452"/>
                  <a:gd name="connsiteY12" fmla="*/ 438361 h 2671408"/>
                  <a:gd name="connsiteX13" fmla="*/ 812208 w 2598452"/>
                  <a:gd name="connsiteY13" fmla="*/ 438361 h 2671408"/>
                  <a:gd name="connsiteX14" fmla="*/ 812208 w 2598452"/>
                  <a:gd name="connsiteY14" fmla="*/ 438361 h 2671408"/>
                  <a:gd name="connsiteX15" fmla="*/ 812454 w 2598452"/>
                  <a:gd name="connsiteY15" fmla="*/ 439589 h 2671408"/>
                  <a:gd name="connsiteX16" fmla="*/ 812454 w 2598452"/>
                  <a:gd name="connsiteY16" fmla="*/ 439589 h 2671408"/>
                  <a:gd name="connsiteX17" fmla="*/ 778818 w 2598452"/>
                  <a:gd name="connsiteY17" fmla="*/ 514471 h 2671408"/>
                  <a:gd name="connsiteX18" fmla="*/ 743709 w 2598452"/>
                  <a:gd name="connsiteY18" fmla="*/ 698610 h 2671408"/>
                  <a:gd name="connsiteX19" fmla="*/ 746409 w 2598452"/>
                  <a:gd name="connsiteY19" fmla="*/ 782086 h 2671408"/>
                  <a:gd name="connsiteX20" fmla="*/ 758440 w 2598452"/>
                  <a:gd name="connsiteY20" fmla="*/ 845920 h 2671408"/>
                  <a:gd name="connsiteX21" fmla="*/ 710564 w 2598452"/>
                  <a:gd name="connsiteY21" fmla="*/ 889377 h 2671408"/>
                  <a:gd name="connsiteX22" fmla="*/ 633471 w 2598452"/>
                  <a:gd name="connsiteY22" fmla="*/ 962050 h 2671408"/>
                  <a:gd name="connsiteX23" fmla="*/ 544594 w 2598452"/>
                  <a:gd name="connsiteY23" fmla="*/ 1045280 h 2671408"/>
                  <a:gd name="connsiteX24" fmla="*/ 446878 w 2598452"/>
                  <a:gd name="connsiteY24" fmla="*/ 1136859 h 2671408"/>
                  <a:gd name="connsiteX25" fmla="*/ 399493 w 2598452"/>
                  <a:gd name="connsiteY25" fmla="*/ 1181297 h 2671408"/>
                  <a:gd name="connsiteX26" fmla="*/ 322646 w 2598452"/>
                  <a:gd name="connsiteY26" fmla="*/ 1259126 h 2671408"/>
                  <a:gd name="connsiteX27" fmla="*/ 285818 w 2598452"/>
                  <a:gd name="connsiteY27" fmla="*/ 1362980 h 2671408"/>
                  <a:gd name="connsiteX28" fmla="*/ 275998 w 2598452"/>
                  <a:gd name="connsiteY28" fmla="*/ 1427306 h 2671408"/>
                  <a:gd name="connsiteX29" fmla="*/ 256847 w 2598452"/>
                  <a:gd name="connsiteY29" fmla="*/ 1552029 h 2671408"/>
                  <a:gd name="connsiteX30" fmla="*/ 214373 w 2598452"/>
                  <a:gd name="connsiteY30" fmla="*/ 1832165 h 2671408"/>
                  <a:gd name="connsiteX31" fmla="*/ 205043 w 2598452"/>
                  <a:gd name="connsiteY31" fmla="*/ 1859172 h 2671408"/>
                  <a:gd name="connsiteX32" fmla="*/ 124513 w 2598452"/>
                  <a:gd name="connsiteY32" fmla="*/ 1994943 h 2671408"/>
                  <a:gd name="connsiteX33" fmla="*/ 33917 w 2598452"/>
                  <a:gd name="connsiteY33" fmla="*/ 2144709 h 2671408"/>
                  <a:gd name="connsiteX34" fmla="*/ 1264 w 2598452"/>
                  <a:gd name="connsiteY34" fmla="*/ 2220574 h 2671408"/>
                  <a:gd name="connsiteX35" fmla="*/ 2491 w 2598452"/>
                  <a:gd name="connsiteY35" fmla="*/ 2302085 h 2671408"/>
                  <a:gd name="connsiteX36" fmla="*/ 10102 w 2598452"/>
                  <a:gd name="connsiteY36" fmla="*/ 2309696 h 2671408"/>
                  <a:gd name="connsiteX37" fmla="*/ 180982 w 2598452"/>
                  <a:gd name="connsiteY37" fmla="*/ 2309696 h 2671408"/>
                  <a:gd name="connsiteX38" fmla="*/ 266423 w 2598452"/>
                  <a:gd name="connsiteY38" fmla="*/ 2309696 h 2671408"/>
                  <a:gd name="connsiteX39" fmla="*/ 311107 w 2598452"/>
                  <a:gd name="connsiteY39" fmla="*/ 2309696 h 2671408"/>
                  <a:gd name="connsiteX40" fmla="*/ 337623 w 2598452"/>
                  <a:gd name="connsiteY40" fmla="*/ 2295211 h 2671408"/>
                  <a:gd name="connsiteX41" fmla="*/ 410050 w 2598452"/>
                  <a:gd name="connsiteY41" fmla="*/ 2140289 h 2671408"/>
                  <a:gd name="connsiteX42" fmla="*/ 461609 w 2598452"/>
                  <a:gd name="connsiteY42" fmla="*/ 2029561 h 2671408"/>
                  <a:gd name="connsiteX43" fmla="*/ 503347 w 2598452"/>
                  <a:gd name="connsiteY43" fmla="*/ 1946330 h 2671408"/>
                  <a:gd name="connsiteX44" fmla="*/ 579458 w 2598452"/>
                  <a:gd name="connsiteY44" fmla="*/ 1861381 h 2671408"/>
                  <a:gd name="connsiteX45" fmla="*/ 673000 w 2598452"/>
                  <a:gd name="connsiteY45" fmla="*/ 1795091 h 2671408"/>
                  <a:gd name="connsiteX46" fmla="*/ 768015 w 2598452"/>
                  <a:gd name="connsiteY46" fmla="*/ 1688782 h 2671408"/>
                  <a:gd name="connsiteX47" fmla="*/ 831113 w 2598452"/>
                  <a:gd name="connsiteY47" fmla="*/ 1593521 h 2671408"/>
                  <a:gd name="connsiteX48" fmla="*/ 893720 w 2598452"/>
                  <a:gd name="connsiteY48" fmla="*/ 1541472 h 2671408"/>
                  <a:gd name="connsiteX49" fmla="*/ 962956 w 2598452"/>
                  <a:gd name="connsiteY49" fmla="*/ 1498015 h 2671408"/>
                  <a:gd name="connsiteX50" fmla="*/ 970813 w 2598452"/>
                  <a:gd name="connsiteY50" fmla="*/ 1554730 h 2671408"/>
                  <a:gd name="connsiteX51" fmla="*/ 970813 w 2598452"/>
                  <a:gd name="connsiteY51" fmla="*/ 1581737 h 2671408"/>
                  <a:gd name="connsiteX52" fmla="*/ 990945 w 2598452"/>
                  <a:gd name="connsiteY52" fmla="*/ 1612181 h 2671408"/>
                  <a:gd name="connsiteX53" fmla="*/ 1043731 w 2598452"/>
                  <a:gd name="connsiteY53" fmla="*/ 1631086 h 2671408"/>
                  <a:gd name="connsiteX54" fmla="*/ 1095536 w 2598452"/>
                  <a:gd name="connsiteY54" fmla="*/ 1743533 h 2671408"/>
                  <a:gd name="connsiteX55" fmla="*/ 1195952 w 2598452"/>
                  <a:gd name="connsiteY55" fmla="*/ 1761210 h 2671408"/>
                  <a:gd name="connsiteX56" fmla="*/ 1228606 w 2598452"/>
                  <a:gd name="connsiteY56" fmla="*/ 1765384 h 2671408"/>
                  <a:gd name="connsiteX57" fmla="*/ 1192270 w 2598452"/>
                  <a:gd name="connsiteY57" fmla="*/ 1794846 h 2671408"/>
                  <a:gd name="connsiteX58" fmla="*/ 1154460 w 2598452"/>
                  <a:gd name="connsiteY58" fmla="*/ 1805894 h 2671408"/>
                  <a:gd name="connsiteX59" fmla="*/ 1140465 w 2598452"/>
                  <a:gd name="connsiteY59" fmla="*/ 1854507 h 2671408"/>
                  <a:gd name="connsiteX60" fmla="*/ 1208719 w 2598452"/>
                  <a:gd name="connsiteY60" fmla="*/ 1905820 h 2671408"/>
                  <a:gd name="connsiteX61" fmla="*/ 1287776 w 2598452"/>
                  <a:gd name="connsiteY61" fmla="*/ 2064424 h 2671408"/>
                  <a:gd name="connsiteX62" fmla="*/ 1321657 w 2598452"/>
                  <a:gd name="connsiteY62" fmla="*/ 2080137 h 2671408"/>
                  <a:gd name="connsiteX63" fmla="*/ 1336879 w 2598452"/>
                  <a:gd name="connsiteY63" fmla="*/ 2082593 h 2671408"/>
                  <a:gd name="connsiteX64" fmla="*/ 1458411 w 2598452"/>
                  <a:gd name="connsiteY64" fmla="*/ 2064179 h 2671408"/>
                  <a:gd name="connsiteX65" fmla="*/ 1560055 w 2598452"/>
                  <a:gd name="connsiteY65" fmla="*/ 2029315 h 2671408"/>
                  <a:gd name="connsiteX66" fmla="*/ 1557109 w 2598452"/>
                  <a:gd name="connsiteY66" fmla="*/ 2024159 h 2671408"/>
                  <a:gd name="connsiteX67" fmla="*/ 1560300 w 2598452"/>
                  <a:gd name="connsiteY67" fmla="*/ 2029315 h 2671408"/>
                  <a:gd name="connsiteX68" fmla="*/ 1560055 w 2598452"/>
                  <a:gd name="connsiteY68" fmla="*/ 2029315 h 2671408"/>
                  <a:gd name="connsiteX69" fmla="*/ 1560546 w 2598452"/>
                  <a:gd name="connsiteY69" fmla="*/ 2029806 h 2671408"/>
                  <a:gd name="connsiteX70" fmla="*/ 1562756 w 2598452"/>
                  <a:gd name="connsiteY70" fmla="*/ 2033735 h 2671408"/>
                  <a:gd name="connsiteX71" fmla="*/ 1562510 w 2598452"/>
                  <a:gd name="connsiteY71" fmla="*/ 2044046 h 2671408"/>
                  <a:gd name="connsiteX72" fmla="*/ 1561773 w 2598452"/>
                  <a:gd name="connsiteY72" fmla="*/ 2044783 h 2671408"/>
                  <a:gd name="connsiteX73" fmla="*/ 1560546 w 2598452"/>
                  <a:gd name="connsiteY73" fmla="*/ 2063442 h 2671408"/>
                  <a:gd name="connsiteX74" fmla="*/ 1544833 w 2598452"/>
                  <a:gd name="connsiteY74" fmla="*/ 2090449 h 2671408"/>
                  <a:gd name="connsiteX75" fmla="*/ 1517335 w 2598452"/>
                  <a:gd name="connsiteY75" fmla="*/ 2119666 h 2671408"/>
                  <a:gd name="connsiteX76" fmla="*/ 1508496 w 2598452"/>
                  <a:gd name="connsiteY76" fmla="*/ 2130714 h 2671408"/>
                  <a:gd name="connsiteX77" fmla="*/ 1507269 w 2598452"/>
                  <a:gd name="connsiteY77" fmla="*/ 2132187 h 2671408"/>
                  <a:gd name="connsiteX78" fmla="*/ 1501376 w 2598452"/>
                  <a:gd name="connsiteY78" fmla="*/ 2139798 h 2671408"/>
                  <a:gd name="connsiteX79" fmla="*/ 1498921 w 2598452"/>
                  <a:gd name="connsiteY79" fmla="*/ 2145691 h 2671408"/>
                  <a:gd name="connsiteX80" fmla="*/ 1497448 w 2598452"/>
                  <a:gd name="connsiteY80" fmla="*/ 2151829 h 2671408"/>
                  <a:gd name="connsiteX81" fmla="*/ 1490573 w 2598452"/>
                  <a:gd name="connsiteY81" fmla="*/ 2167542 h 2671408"/>
                  <a:gd name="connsiteX82" fmla="*/ 1481244 w 2598452"/>
                  <a:gd name="connsiteY82" fmla="*/ 2199705 h 2671408"/>
                  <a:gd name="connsiteX83" fmla="*/ 1480507 w 2598452"/>
                  <a:gd name="connsiteY83" fmla="*/ 2211489 h 2671408"/>
                  <a:gd name="connsiteX84" fmla="*/ 1481735 w 2598452"/>
                  <a:gd name="connsiteY84" fmla="*/ 2227448 h 2671408"/>
                  <a:gd name="connsiteX85" fmla="*/ 1486400 w 2598452"/>
                  <a:gd name="connsiteY85" fmla="*/ 2248317 h 2671408"/>
                  <a:gd name="connsiteX86" fmla="*/ 1490573 w 2598452"/>
                  <a:gd name="connsiteY86" fmla="*/ 2258629 h 2671408"/>
                  <a:gd name="connsiteX87" fmla="*/ 1494993 w 2598452"/>
                  <a:gd name="connsiteY87" fmla="*/ 2267467 h 2671408"/>
                  <a:gd name="connsiteX88" fmla="*/ 1495975 w 2598452"/>
                  <a:gd name="connsiteY88" fmla="*/ 2268941 h 2671408"/>
                  <a:gd name="connsiteX89" fmla="*/ 1431996 w 2598452"/>
                  <a:gd name="connsiteY89" fmla="*/ 2668973 h 2671408"/>
                  <a:gd name="connsiteX90" fmla="*/ 2598448 w 2598452"/>
                  <a:gd name="connsiteY90" fmla="*/ 2054358 h 2671408"/>
                  <a:gd name="connsiteX91" fmla="*/ 2497441 w 2598452"/>
                  <a:gd name="connsiteY91" fmla="*/ 1499243 h 2671408"/>
                  <a:gd name="connsiteX92" fmla="*/ 764087 w 2598452"/>
                  <a:gd name="connsiteY92" fmla="*/ 836100 h 2671408"/>
                  <a:gd name="connsiteX93" fmla="*/ 764087 w 2598452"/>
                  <a:gd name="connsiteY93" fmla="*/ 839291 h 2671408"/>
                  <a:gd name="connsiteX94" fmla="*/ 759176 w 2598452"/>
                  <a:gd name="connsiteY94" fmla="*/ 844447 h 2671408"/>
                  <a:gd name="connsiteX95" fmla="*/ 764087 w 2598452"/>
                  <a:gd name="connsiteY95" fmla="*/ 836100 h 2671408"/>
                  <a:gd name="connsiteX96" fmla="*/ 940859 w 2598452"/>
                  <a:gd name="connsiteY96" fmla="*/ 1341866 h 2671408"/>
                  <a:gd name="connsiteX97" fmla="*/ 770961 w 2598452"/>
                  <a:gd name="connsiteY97" fmla="*/ 1454313 h 2671408"/>
                  <a:gd name="connsiteX98" fmla="*/ 681102 w 2598452"/>
                  <a:gd name="connsiteY98" fmla="*/ 1422396 h 2671408"/>
                  <a:gd name="connsiteX99" fmla="*/ 575284 w 2598452"/>
                  <a:gd name="connsiteY99" fmla="*/ 1385077 h 2671408"/>
                  <a:gd name="connsiteX100" fmla="*/ 613339 w 2598452"/>
                  <a:gd name="connsiteY100" fmla="*/ 1349231 h 2671408"/>
                  <a:gd name="connsiteX101" fmla="*/ 828167 w 2598452"/>
                  <a:gd name="connsiteY101" fmla="*/ 1141769 h 2671408"/>
                  <a:gd name="connsiteX102" fmla="*/ 835778 w 2598452"/>
                  <a:gd name="connsiteY102" fmla="*/ 1134158 h 2671408"/>
                  <a:gd name="connsiteX103" fmla="*/ 848545 w 2598452"/>
                  <a:gd name="connsiteY103" fmla="*/ 1155027 h 2671408"/>
                  <a:gd name="connsiteX104" fmla="*/ 895684 w 2598452"/>
                  <a:gd name="connsiteY104" fmla="*/ 1228191 h 2671408"/>
                  <a:gd name="connsiteX105" fmla="*/ 940859 w 2598452"/>
                  <a:gd name="connsiteY105" fmla="*/ 1341866 h 2671408"/>
                  <a:gd name="connsiteX0" fmla="*/ 2497441 w 2598452"/>
                  <a:gd name="connsiteY0" fmla="*/ 1499243 h 2671377"/>
                  <a:gd name="connsiteX1" fmla="*/ 2419612 w 2598452"/>
                  <a:gd name="connsiteY1" fmla="*/ 1366418 h 2671377"/>
                  <a:gd name="connsiteX2" fmla="*/ 2388431 w 2598452"/>
                  <a:gd name="connsiteY2" fmla="*/ 1249797 h 2671377"/>
                  <a:gd name="connsiteX3" fmla="*/ 2325088 w 2598452"/>
                  <a:gd name="connsiteY3" fmla="*/ 987338 h 2671377"/>
                  <a:gd name="connsiteX4" fmla="*/ 2261499 w 2598452"/>
                  <a:gd name="connsiteY4" fmla="*/ 722916 h 2671377"/>
                  <a:gd name="connsiteX5" fmla="*/ 2260026 w 2598452"/>
                  <a:gd name="connsiteY5" fmla="*/ 717023 h 2671377"/>
                  <a:gd name="connsiteX6" fmla="*/ 2115416 w 2598452"/>
                  <a:gd name="connsiteY6" fmla="*/ 359550 h 2671377"/>
                  <a:gd name="connsiteX7" fmla="*/ 2026784 w 2598452"/>
                  <a:gd name="connsiteY7" fmla="*/ 244647 h 2671377"/>
                  <a:gd name="connsiteX8" fmla="*/ 1460129 w 2598452"/>
                  <a:gd name="connsiteY8" fmla="*/ 2567 h 2671377"/>
                  <a:gd name="connsiteX9" fmla="*/ 1219031 w 2598452"/>
                  <a:gd name="connsiteY9" fmla="*/ 71066 h 2671377"/>
                  <a:gd name="connsiteX10" fmla="*/ 817364 w 2598452"/>
                  <a:gd name="connsiteY10" fmla="*/ 430259 h 2671377"/>
                  <a:gd name="connsiteX11" fmla="*/ 814663 w 2598452"/>
                  <a:gd name="connsiteY11" fmla="*/ 434187 h 2671377"/>
                  <a:gd name="connsiteX12" fmla="*/ 812208 w 2598452"/>
                  <a:gd name="connsiteY12" fmla="*/ 438361 h 2671377"/>
                  <a:gd name="connsiteX13" fmla="*/ 812208 w 2598452"/>
                  <a:gd name="connsiteY13" fmla="*/ 438361 h 2671377"/>
                  <a:gd name="connsiteX14" fmla="*/ 812208 w 2598452"/>
                  <a:gd name="connsiteY14" fmla="*/ 438361 h 2671377"/>
                  <a:gd name="connsiteX15" fmla="*/ 812454 w 2598452"/>
                  <a:gd name="connsiteY15" fmla="*/ 439589 h 2671377"/>
                  <a:gd name="connsiteX16" fmla="*/ 812454 w 2598452"/>
                  <a:gd name="connsiteY16" fmla="*/ 439589 h 2671377"/>
                  <a:gd name="connsiteX17" fmla="*/ 778818 w 2598452"/>
                  <a:gd name="connsiteY17" fmla="*/ 514471 h 2671377"/>
                  <a:gd name="connsiteX18" fmla="*/ 743709 w 2598452"/>
                  <a:gd name="connsiteY18" fmla="*/ 698610 h 2671377"/>
                  <a:gd name="connsiteX19" fmla="*/ 746409 w 2598452"/>
                  <a:gd name="connsiteY19" fmla="*/ 782086 h 2671377"/>
                  <a:gd name="connsiteX20" fmla="*/ 758440 w 2598452"/>
                  <a:gd name="connsiteY20" fmla="*/ 845920 h 2671377"/>
                  <a:gd name="connsiteX21" fmla="*/ 710564 w 2598452"/>
                  <a:gd name="connsiteY21" fmla="*/ 889377 h 2671377"/>
                  <a:gd name="connsiteX22" fmla="*/ 633471 w 2598452"/>
                  <a:gd name="connsiteY22" fmla="*/ 962050 h 2671377"/>
                  <a:gd name="connsiteX23" fmla="*/ 544594 w 2598452"/>
                  <a:gd name="connsiteY23" fmla="*/ 1045280 h 2671377"/>
                  <a:gd name="connsiteX24" fmla="*/ 446878 w 2598452"/>
                  <a:gd name="connsiteY24" fmla="*/ 1136859 h 2671377"/>
                  <a:gd name="connsiteX25" fmla="*/ 399493 w 2598452"/>
                  <a:gd name="connsiteY25" fmla="*/ 1181297 h 2671377"/>
                  <a:gd name="connsiteX26" fmla="*/ 322646 w 2598452"/>
                  <a:gd name="connsiteY26" fmla="*/ 1259126 h 2671377"/>
                  <a:gd name="connsiteX27" fmla="*/ 285818 w 2598452"/>
                  <a:gd name="connsiteY27" fmla="*/ 1362980 h 2671377"/>
                  <a:gd name="connsiteX28" fmla="*/ 275998 w 2598452"/>
                  <a:gd name="connsiteY28" fmla="*/ 1427306 h 2671377"/>
                  <a:gd name="connsiteX29" fmla="*/ 256847 w 2598452"/>
                  <a:gd name="connsiteY29" fmla="*/ 1552029 h 2671377"/>
                  <a:gd name="connsiteX30" fmla="*/ 214373 w 2598452"/>
                  <a:gd name="connsiteY30" fmla="*/ 1832165 h 2671377"/>
                  <a:gd name="connsiteX31" fmla="*/ 205043 w 2598452"/>
                  <a:gd name="connsiteY31" fmla="*/ 1859172 h 2671377"/>
                  <a:gd name="connsiteX32" fmla="*/ 124513 w 2598452"/>
                  <a:gd name="connsiteY32" fmla="*/ 1994943 h 2671377"/>
                  <a:gd name="connsiteX33" fmla="*/ 33917 w 2598452"/>
                  <a:gd name="connsiteY33" fmla="*/ 2144709 h 2671377"/>
                  <a:gd name="connsiteX34" fmla="*/ 1264 w 2598452"/>
                  <a:gd name="connsiteY34" fmla="*/ 2220574 h 2671377"/>
                  <a:gd name="connsiteX35" fmla="*/ 2491 w 2598452"/>
                  <a:gd name="connsiteY35" fmla="*/ 2302085 h 2671377"/>
                  <a:gd name="connsiteX36" fmla="*/ 10102 w 2598452"/>
                  <a:gd name="connsiteY36" fmla="*/ 2309696 h 2671377"/>
                  <a:gd name="connsiteX37" fmla="*/ 180982 w 2598452"/>
                  <a:gd name="connsiteY37" fmla="*/ 2309696 h 2671377"/>
                  <a:gd name="connsiteX38" fmla="*/ 266423 w 2598452"/>
                  <a:gd name="connsiteY38" fmla="*/ 2309696 h 2671377"/>
                  <a:gd name="connsiteX39" fmla="*/ 311107 w 2598452"/>
                  <a:gd name="connsiteY39" fmla="*/ 2309696 h 2671377"/>
                  <a:gd name="connsiteX40" fmla="*/ 337623 w 2598452"/>
                  <a:gd name="connsiteY40" fmla="*/ 2295211 h 2671377"/>
                  <a:gd name="connsiteX41" fmla="*/ 410050 w 2598452"/>
                  <a:gd name="connsiteY41" fmla="*/ 2140289 h 2671377"/>
                  <a:gd name="connsiteX42" fmla="*/ 461609 w 2598452"/>
                  <a:gd name="connsiteY42" fmla="*/ 2029561 h 2671377"/>
                  <a:gd name="connsiteX43" fmla="*/ 503347 w 2598452"/>
                  <a:gd name="connsiteY43" fmla="*/ 1946330 h 2671377"/>
                  <a:gd name="connsiteX44" fmla="*/ 579458 w 2598452"/>
                  <a:gd name="connsiteY44" fmla="*/ 1861381 h 2671377"/>
                  <a:gd name="connsiteX45" fmla="*/ 673000 w 2598452"/>
                  <a:gd name="connsiteY45" fmla="*/ 1795091 h 2671377"/>
                  <a:gd name="connsiteX46" fmla="*/ 768015 w 2598452"/>
                  <a:gd name="connsiteY46" fmla="*/ 1688782 h 2671377"/>
                  <a:gd name="connsiteX47" fmla="*/ 831113 w 2598452"/>
                  <a:gd name="connsiteY47" fmla="*/ 1593521 h 2671377"/>
                  <a:gd name="connsiteX48" fmla="*/ 893720 w 2598452"/>
                  <a:gd name="connsiteY48" fmla="*/ 1541472 h 2671377"/>
                  <a:gd name="connsiteX49" fmla="*/ 962956 w 2598452"/>
                  <a:gd name="connsiteY49" fmla="*/ 1498015 h 2671377"/>
                  <a:gd name="connsiteX50" fmla="*/ 970813 w 2598452"/>
                  <a:gd name="connsiteY50" fmla="*/ 1554730 h 2671377"/>
                  <a:gd name="connsiteX51" fmla="*/ 970813 w 2598452"/>
                  <a:gd name="connsiteY51" fmla="*/ 1581737 h 2671377"/>
                  <a:gd name="connsiteX52" fmla="*/ 990945 w 2598452"/>
                  <a:gd name="connsiteY52" fmla="*/ 1612181 h 2671377"/>
                  <a:gd name="connsiteX53" fmla="*/ 1043731 w 2598452"/>
                  <a:gd name="connsiteY53" fmla="*/ 1631086 h 2671377"/>
                  <a:gd name="connsiteX54" fmla="*/ 1095536 w 2598452"/>
                  <a:gd name="connsiteY54" fmla="*/ 1743533 h 2671377"/>
                  <a:gd name="connsiteX55" fmla="*/ 1195952 w 2598452"/>
                  <a:gd name="connsiteY55" fmla="*/ 1761210 h 2671377"/>
                  <a:gd name="connsiteX56" fmla="*/ 1228606 w 2598452"/>
                  <a:gd name="connsiteY56" fmla="*/ 1765384 h 2671377"/>
                  <a:gd name="connsiteX57" fmla="*/ 1192270 w 2598452"/>
                  <a:gd name="connsiteY57" fmla="*/ 1794846 h 2671377"/>
                  <a:gd name="connsiteX58" fmla="*/ 1154460 w 2598452"/>
                  <a:gd name="connsiteY58" fmla="*/ 1805894 h 2671377"/>
                  <a:gd name="connsiteX59" fmla="*/ 1140465 w 2598452"/>
                  <a:gd name="connsiteY59" fmla="*/ 1854507 h 2671377"/>
                  <a:gd name="connsiteX60" fmla="*/ 1208719 w 2598452"/>
                  <a:gd name="connsiteY60" fmla="*/ 1905820 h 2671377"/>
                  <a:gd name="connsiteX61" fmla="*/ 1287776 w 2598452"/>
                  <a:gd name="connsiteY61" fmla="*/ 2064424 h 2671377"/>
                  <a:gd name="connsiteX62" fmla="*/ 1321657 w 2598452"/>
                  <a:gd name="connsiteY62" fmla="*/ 2080137 h 2671377"/>
                  <a:gd name="connsiteX63" fmla="*/ 1336879 w 2598452"/>
                  <a:gd name="connsiteY63" fmla="*/ 2082593 h 2671377"/>
                  <a:gd name="connsiteX64" fmla="*/ 1458411 w 2598452"/>
                  <a:gd name="connsiteY64" fmla="*/ 2064179 h 2671377"/>
                  <a:gd name="connsiteX65" fmla="*/ 1560055 w 2598452"/>
                  <a:gd name="connsiteY65" fmla="*/ 2029315 h 2671377"/>
                  <a:gd name="connsiteX66" fmla="*/ 1557109 w 2598452"/>
                  <a:gd name="connsiteY66" fmla="*/ 2024159 h 2671377"/>
                  <a:gd name="connsiteX67" fmla="*/ 1560300 w 2598452"/>
                  <a:gd name="connsiteY67" fmla="*/ 2029315 h 2671377"/>
                  <a:gd name="connsiteX68" fmla="*/ 1560055 w 2598452"/>
                  <a:gd name="connsiteY68" fmla="*/ 2029315 h 2671377"/>
                  <a:gd name="connsiteX69" fmla="*/ 1560546 w 2598452"/>
                  <a:gd name="connsiteY69" fmla="*/ 2029806 h 2671377"/>
                  <a:gd name="connsiteX70" fmla="*/ 1562756 w 2598452"/>
                  <a:gd name="connsiteY70" fmla="*/ 2033735 h 2671377"/>
                  <a:gd name="connsiteX71" fmla="*/ 1562510 w 2598452"/>
                  <a:gd name="connsiteY71" fmla="*/ 2044046 h 2671377"/>
                  <a:gd name="connsiteX72" fmla="*/ 1561773 w 2598452"/>
                  <a:gd name="connsiteY72" fmla="*/ 2044783 h 2671377"/>
                  <a:gd name="connsiteX73" fmla="*/ 1560546 w 2598452"/>
                  <a:gd name="connsiteY73" fmla="*/ 2063442 h 2671377"/>
                  <a:gd name="connsiteX74" fmla="*/ 1544833 w 2598452"/>
                  <a:gd name="connsiteY74" fmla="*/ 2090449 h 2671377"/>
                  <a:gd name="connsiteX75" fmla="*/ 1517335 w 2598452"/>
                  <a:gd name="connsiteY75" fmla="*/ 2119666 h 2671377"/>
                  <a:gd name="connsiteX76" fmla="*/ 1508496 w 2598452"/>
                  <a:gd name="connsiteY76" fmla="*/ 2130714 h 2671377"/>
                  <a:gd name="connsiteX77" fmla="*/ 1507269 w 2598452"/>
                  <a:gd name="connsiteY77" fmla="*/ 2132187 h 2671377"/>
                  <a:gd name="connsiteX78" fmla="*/ 1501376 w 2598452"/>
                  <a:gd name="connsiteY78" fmla="*/ 2139798 h 2671377"/>
                  <a:gd name="connsiteX79" fmla="*/ 1498921 w 2598452"/>
                  <a:gd name="connsiteY79" fmla="*/ 2145691 h 2671377"/>
                  <a:gd name="connsiteX80" fmla="*/ 1497448 w 2598452"/>
                  <a:gd name="connsiteY80" fmla="*/ 2151829 h 2671377"/>
                  <a:gd name="connsiteX81" fmla="*/ 1490573 w 2598452"/>
                  <a:gd name="connsiteY81" fmla="*/ 2167542 h 2671377"/>
                  <a:gd name="connsiteX82" fmla="*/ 1481244 w 2598452"/>
                  <a:gd name="connsiteY82" fmla="*/ 2199705 h 2671377"/>
                  <a:gd name="connsiteX83" fmla="*/ 1480507 w 2598452"/>
                  <a:gd name="connsiteY83" fmla="*/ 2211489 h 2671377"/>
                  <a:gd name="connsiteX84" fmla="*/ 1481735 w 2598452"/>
                  <a:gd name="connsiteY84" fmla="*/ 2227448 h 2671377"/>
                  <a:gd name="connsiteX85" fmla="*/ 1486400 w 2598452"/>
                  <a:gd name="connsiteY85" fmla="*/ 2248317 h 2671377"/>
                  <a:gd name="connsiteX86" fmla="*/ 1490573 w 2598452"/>
                  <a:gd name="connsiteY86" fmla="*/ 2258629 h 2671377"/>
                  <a:gd name="connsiteX87" fmla="*/ 1494993 w 2598452"/>
                  <a:gd name="connsiteY87" fmla="*/ 2267467 h 2671377"/>
                  <a:gd name="connsiteX88" fmla="*/ 1431996 w 2598452"/>
                  <a:gd name="connsiteY88" fmla="*/ 2668973 h 2671377"/>
                  <a:gd name="connsiteX89" fmla="*/ 2598448 w 2598452"/>
                  <a:gd name="connsiteY89" fmla="*/ 2054358 h 2671377"/>
                  <a:gd name="connsiteX90" fmla="*/ 2497441 w 2598452"/>
                  <a:gd name="connsiteY90" fmla="*/ 1499243 h 2671377"/>
                  <a:gd name="connsiteX91" fmla="*/ 764087 w 2598452"/>
                  <a:gd name="connsiteY91" fmla="*/ 836100 h 2671377"/>
                  <a:gd name="connsiteX92" fmla="*/ 764087 w 2598452"/>
                  <a:gd name="connsiteY92" fmla="*/ 839291 h 2671377"/>
                  <a:gd name="connsiteX93" fmla="*/ 759176 w 2598452"/>
                  <a:gd name="connsiteY93" fmla="*/ 844447 h 2671377"/>
                  <a:gd name="connsiteX94" fmla="*/ 764087 w 2598452"/>
                  <a:gd name="connsiteY94" fmla="*/ 836100 h 2671377"/>
                  <a:gd name="connsiteX95" fmla="*/ 940859 w 2598452"/>
                  <a:gd name="connsiteY95" fmla="*/ 1341866 h 2671377"/>
                  <a:gd name="connsiteX96" fmla="*/ 770961 w 2598452"/>
                  <a:gd name="connsiteY96" fmla="*/ 1454313 h 2671377"/>
                  <a:gd name="connsiteX97" fmla="*/ 681102 w 2598452"/>
                  <a:gd name="connsiteY97" fmla="*/ 1422396 h 2671377"/>
                  <a:gd name="connsiteX98" fmla="*/ 575284 w 2598452"/>
                  <a:gd name="connsiteY98" fmla="*/ 1385077 h 2671377"/>
                  <a:gd name="connsiteX99" fmla="*/ 613339 w 2598452"/>
                  <a:gd name="connsiteY99" fmla="*/ 1349231 h 2671377"/>
                  <a:gd name="connsiteX100" fmla="*/ 828167 w 2598452"/>
                  <a:gd name="connsiteY100" fmla="*/ 1141769 h 2671377"/>
                  <a:gd name="connsiteX101" fmla="*/ 835778 w 2598452"/>
                  <a:gd name="connsiteY101" fmla="*/ 1134158 h 2671377"/>
                  <a:gd name="connsiteX102" fmla="*/ 848545 w 2598452"/>
                  <a:gd name="connsiteY102" fmla="*/ 1155027 h 2671377"/>
                  <a:gd name="connsiteX103" fmla="*/ 895684 w 2598452"/>
                  <a:gd name="connsiteY103" fmla="*/ 1228191 h 2671377"/>
                  <a:gd name="connsiteX104" fmla="*/ 940859 w 2598452"/>
                  <a:gd name="connsiteY104" fmla="*/ 1341866 h 2671377"/>
                  <a:gd name="connsiteX0" fmla="*/ 2497441 w 2598452"/>
                  <a:gd name="connsiteY0" fmla="*/ 1499243 h 2671156"/>
                  <a:gd name="connsiteX1" fmla="*/ 2419612 w 2598452"/>
                  <a:gd name="connsiteY1" fmla="*/ 1366418 h 2671156"/>
                  <a:gd name="connsiteX2" fmla="*/ 2388431 w 2598452"/>
                  <a:gd name="connsiteY2" fmla="*/ 1249797 h 2671156"/>
                  <a:gd name="connsiteX3" fmla="*/ 2325088 w 2598452"/>
                  <a:gd name="connsiteY3" fmla="*/ 987338 h 2671156"/>
                  <a:gd name="connsiteX4" fmla="*/ 2261499 w 2598452"/>
                  <a:gd name="connsiteY4" fmla="*/ 722916 h 2671156"/>
                  <a:gd name="connsiteX5" fmla="*/ 2260026 w 2598452"/>
                  <a:gd name="connsiteY5" fmla="*/ 717023 h 2671156"/>
                  <a:gd name="connsiteX6" fmla="*/ 2115416 w 2598452"/>
                  <a:gd name="connsiteY6" fmla="*/ 359550 h 2671156"/>
                  <a:gd name="connsiteX7" fmla="*/ 2026784 w 2598452"/>
                  <a:gd name="connsiteY7" fmla="*/ 244647 h 2671156"/>
                  <a:gd name="connsiteX8" fmla="*/ 1460129 w 2598452"/>
                  <a:gd name="connsiteY8" fmla="*/ 2567 h 2671156"/>
                  <a:gd name="connsiteX9" fmla="*/ 1219031 w 2598452"/>
                  <a:gd name="connsiteY9" fmla="*/ 71066 h 2671156"/>
                  <a:gd name="connsiteX10" fmla="*/ 817364 w 2598452"/>
                  <a:gd name="connsiteY10" fmla="*/ 430259 h 2671156"/>
                  <a:gd name="connsiteX11" fmla="*/ 814663 w 2598452"/>
                  <a:gd name="connsiteY11" fmla="*/ 434187 h 2671156"/>
                  <a:gd name="connsiteX12" fmla="*/ 812208 w 2598452"/>
                  <a:gd name="connsiteY12" fmla="*/ 438361 h 2671156"/>
                  <a:gd name="connsiteX13" fmla="*/ 812208 w 2598452"/>
                  <a:gd name="connsiteY13" fmla="*/ 438361 h 2671156"/>
                  <a:gd name="connsiteX14" fmla="*/ 812208 w 2598452"/>
                  <a:gd name="connsiteY14" fmla="*/ 438361 h 2671156"/>
                  <a:gd name="connsiteX15" fmla="*/ 812454 w 2598452"/>
                  <a:gd name="connsiteY15" fmla="*/ 439589 h 2671156"/>
                  <a:gd name="connsiteX16" fmla="*/ 812454 w 2598452"/>
                  <a:gd name="connsiteY16" fmla="*/ 439589 h 2671156"/>
                  <a:gd name="connsiteX17" fmla="*/ 778818 w 2598452"/>
                  <a:gd name="connsiteY17" fmla="*/ 514471 h 2671156"/>
                  <a:gd name="connsiteX18" fmla="*/ 743709 w 2598452"/>
                  <a:gd name="connsiteY18" fmla="*/ 698610 h 2671156"/>
                  <a:gd name="connsiteX19" fmla="*/ 746409 w 2598452"/>
                  <a:gd name="connsiteY19" fmla="*/ 782086 h 2671156"/>
                  <a:gd name="connsiteX20" fmla="*/ 758440 w 2598452"/>
                  <a:gd name="connsiteY20" fmla="*/ 845920 h 2671156"/>
                  <a:gd name="connsiteX21" fmla="*/ 710564 w 2598452"/>
                  <a:gd name="connsiteY21" fmla="*/ 889377 h 2671156"/>
                  <a:gd name="connsiteX22" fmla="*/ 633471 w 2598452"/>
                  <a:gd name="connsiteY22" fmla="*/ 962050 h 2671156"/>
                  <a:gd name="connsiteX23" fmla="*/ 544594 w 2598452"/>
                  <a:gd name="connsiteY23" fmla="*/ 1045280 h 2671156"/>
                  <a:gd name="connsiteX24" fmla="*/ 446878 w 2598452"/>
                  <a:gd name="connsiteY24" fmla="*/ 1136859 h 2671156"/>
                  <a:gd name="connsiteX25" fmla="*/ 399493 w 2598452"/>
                  <a:gd name="connsiteY25" fmla="*/ 1181297 h 2671156"/>
                  <a:gd name="connsiteX26" fmla="*/ 322646 w 2598452"/>
                  <a:gd name="connsiteY26" fmla="*/ 1259126 h 2671156"/>
                  <a:gd name="connsiteX27" fmla="*/ 285818 w 2598452"/>
                  <a:gd name="connsiteY27" fmla="*/ 1362980 h 2671156"/>
                  <a:gd name="connsiteX28" fmla="*/ 275998 w 2598452"/>
                  <a:gd name="connsiteY28" fmla="*/ 1427306 h 2671156"/>
                  <a:gd name="connsiteX29" fmla="*/ 256847 w 2598452"/>
                  <a:gd name="connsiteY29" fmla="*/ 1552029 h 2671156"/>
                  <a:gd name="connsiteX30" fmla="*/ 214373 w 2598452"/>
                  <a:gd name="connsiteY30" fmla="*/ 1832165 h 2671156"/>
                  <a:gd name="connsiteX31" fmla="*/ 205043 w 2598452"/>
                  <a:gd name="connsiteY31" fmla="*/ 1859172 h 2671156"/>
                  <a:gd name="connsiteX32" fmla="*/ 124513 w 2598452"/>
                  <a:gd name="connsiteY32" fmla="*/ 1994943 h 2671156"/>
                  <a:gd name="connsiteX33" fmla="*/ 33917 w 2598452"/>
                  <a:gd name="connsiteY33" fmla="*/ 2144709 h 2671156"/>
                  <a:gd name="connsiteX34" fmla="*/ 1264 w 2598452"/>
                  <a:gd name="connsiteY34" fmla="*/ 2220574 h 2671156"/>
                  <a:gd name="connsiteX35" fmla="*/ 2491 w 2598452"/>
                  <a:gd name="connsiteY35" fmla="*/ 2302085 h 2671156"/>
                  <a:gd name="connsiteX36" fmla="*/ 10102 w 2598452"/>
                  <a:gd name="connsiteY36" fmla="*/ 2309696 h 2671156"/>
                  <a:gd name="connsiteX37" fmla="*/ 180982 w 2598452"/>
                  <a:gd name="connsiteY37" fmla="*/ 2309696 h 2671156"/>
                  <a:gd name="connsiteX38" fmla="*/ 266423 w 2598452"/>
                  <a:gd name="connsiteY38" fmla="*/ 2309696 h 2671156"/>
                  <a:gd name="connsiteX39" fmla="*/ 311107 w 2598452"/>
                  <a:gd name="connsiteY39" fmla="*/ 2309696 h 2671156"/>
                  <a:gd name="connsiteX40" fmla="*/ 337623 w 2598452"/>
                  <a:gd name="connsiteY40" fmla="*/ 2295211 h 2671156"/>
                  <a:gd name="connsiteX41" fmla="*/ 410050 w 2598452"/>
                  <a:gd name="connsiteY41" fmla="*/ 2140289 h 2671156"/>
                  <a:gd name="connsiteX42" fmla="*/ 461609 w 2598452"/>
                  <a:gd name="connsiteY42" fmla="*/ 2029561 h 2671156"/>
                  <a:gd name="connsiteX43" fmla="*/ 503347 w 2598452"/>
                  <a:gd name="connsiteY43" fmla="*/ 1946330 h 2671156"/>
                  <a:gd name="connsiteX44" fmla="*/ 579458 w 2598452"/>
                  <a:gd name="connsiteY44" fmla="*/ 1861381 h 2671156"/>
                  <a:gd name="connsiteX45" fmla="*/ 673000 w 2598452"/>
                  <a:gd name="connsiteY45" fmla="*/ 1795091 h 2671156"/>
                  <a:gd name="connsiteX46" fmla="*/ 768015 w 2598452"/>
                  <a:gd name="connsiteY46" fmla="*/ 1688782 h 2671156"/>
                  <a:gd name="connsiteX47" fmla="*/ 831113 w 2598452"/>
                  <a:gd name="connsiteY47" fmla="*/ 1593521 h 2671156"/>
                  <a:gd name="connsiteX48" fmla="*/ 893720 w 2598452"/>
                  <a:gd name="connsiteY48" fmla="*/ 1541472 h 2671156"/>
                  <a:gd name="connsiteX49" fmla="*/ 962956 w 2598452"/>
                  <a:gd name="connsiteY49" fmla="*/ 1498015 h 2671156"/>
                  <a:gd name="connsiteX50" fmla="*/ 970813 w 2598452"/>
                  <a:gd name="connsiteY50" fmla="*/ 1554730 h 2671156"/>
                  <a:gd name="connsiteX51" fmla="*/ 970813 w 2598452"/>
                  <a:gd name="connsiteY51" fmla="*/ 1581737 h 2671156"/>
                  <a:gd name="connsiteX52" fmla="*/ 990945 w 2598452"/>
                  <a:gd name="connsiteY52" fmla="*/ 1612181 h 2671156"/>
                  <a:gd name="connsiteX53" fmla="*/ 1043731 w 2598452"/>
                  <a:gd name="connsiteY53" fmla="*/ 1631086 h 2671156"/>
                  <a:gd name="connsiteX54" fmla="*/ 1095536 w 2598452"/>
                  <a:gd name="connsiteY54" fmla="*/ 1743533 h 2671156"/>
                  <a:gd name="connsiteX55" fmla="*/ 1195952 w 2598452"/>
                  <a:gd name="connsiteY55" fmla="*/ 1761210 h 2671156"/>
                  <a:gd name="connsiteX56" fmla="*/ 1228606 w 2598452"/>
                  <a:gd name="connsiteY56" fmla="*/ 1765384 h 2671156"/>
                  <a:gd name="connsiteX57" fmla="*/ 1192270 w 2598452"/>
                  <a:gd name="connsiteY57" fmla="*/ 1794846 h 2671156"/>
                  <a:gd name="connsiteX58" fmla="*/ 1154460 w 2598452"/>
                  <a:gd name="connsiteY58" fmla="*/ 1805894 h 2671156"/>
                  <a:gd name="connsiteX59" fmla="*/ 1140465 w 2598452"/>
                  <a:gd name="connsiteY59" fmla="*/ 1854507 h 2671156"/>
                  <a:gd name="connsiteX60" fmla="*/ 1208719 w 2598452"/>
                  <a:gd name="connsiteY60" fmla="*/ 1905820 h 2671156"/>
                  <a:gd name="connsiteX61" fmla="*/ 1287776 w 2598452"/>
                  <a:gd name="connsiteY61" fmla="*/ 2064424 h 2671156"/>
                  <a:gd name="connsiteX62" fmla="*/ 1321657 w 2598452"/>
                  <a:gd name="connsiteY62" fmla="*/ 2080137 h 2671156"/>
                  <a:gd name="connsiteX63" fmla="*/ 1336879 w 2598452"/>
                  <a:gd name="connsiteY63" fmla="*/ 2082593 h 2671156"/>
                  <a:gd name="connsiteX64" fmla="*/ 1458411 w 2598452"/>
                  <a:gd name="connsiteY64" fmla="*/ 2064179 h 2671156"/>
                  <a:gd name="connsiteX65" fmla="*/ 1560055 w 2598452"/>
                  <a:gd name="connsiteY65" fmla="*/ 2029315 h 2671156"/>
                  <a:gd name="connsiteX66" fmla="*/ 1557109 w 2598452"/>
                  <a:gd name="connsiteY66" fmla="*/ 2024159 h 2671156"/>
                  <a:gd name="connsiteX67" fmla="*/ 1560300 w 2598452"/>
                  <a:gd name="connsiteY67" fmla="*/ 2029315 h 2671156"/>
                  <a:gd name="connsiteX68" fmla="*/ 1560055 w 2598452"/>
                  <a:gd name="connsiteY68" fmla="*/ 2029315 h 2671156"/>
                  <a:gd name="connsiteX69" fmla="*/ 1560546 w 2598452"/>
                  <a:gd name="connsiteY69" fmla="*/ 2029806 h 2671156"/>
                  <a:gd name="connsiteX70" fmla="*/ 1562756 w 2598452"/>
                  <a:gd name="connsiteY70" fmla="*/ 2033735 h 2671156"/>
                  <a:gd name="connsiteX71" fmla="*/ 1562510 w 2598452"/>
                  <a:gd name="connsiteY71" fmla="*/ 2044046 h 2671156"/>
                  <a:gd name="connsiteX72" fmla="*/ 1561773 w 2598452"/>
                  <a:gd name="connsiteY72" fmla="*/ 2044783 h 2671156"/>
                  <a:gd name="connsiteX73" fmla="*/ 1560546 w 2598452"/>
                  <a:gd name="connsiteY73" fmla="*/ 2063442 h 2671156"/>
                  <a:gd name="connsiteX74" fmla="*/ 1544833 w 2598452"/>
                  <a:gd name="connsiteY74" fmla="*/ 2090449 h 2671156"/>
                  <a:gd name="connsiteX75" fmla="*/ 1517335 w 2598452"/>
                  <a:gd name="connsiteY75" fmla="*/ 2119666 h 2671156"/>
                  <a:gd name="connsiteX76" fmla="*/ 1508496 w 2598452"/>
                  <a:gd name="connsiteY76" fmla="*/ 2130714 h 2671156"/>
                  <a:gd name="connsiteX77" fmla="*/ 1507269 w 2598452"/>
                  <a:gd name="connsiteY77" fmla="*/ 2132187 h 2671156"/>
                  <a:gd name="connsiteX78" fmla="*/ 1501376 w 2598452"/>
                  <a:gd name="connsiteY78" fmla="*/ 2139798 h 2671156"/>
                  <a:gd name="connsiteX79" fmla="*/ 1498921 w 2598452"/>
                  <a:gd name="connsiteY79" fmla="*/ 2145691 h 2671156"/>
                  <a:gd name="connsiteX80" fmla="*/ 1497448 w 2598452"/>
                  <a:gd name="connsiteY80" fmla="*/ 2151829 h 2671156"/>
                  <a:gd name="connsiteX81" fmla="*/ 1490573 w 2598452"/>
                  <a:gd name="connsiteY81" fmla="*/ 2167542 h 2671156"/>
                  <a:gd name="connsiteX82" fmla="*/ 1481244 w 2598452"/>
                  <a:gd name="connsiteY82" fmla="*/ 2199705 h 2671156"/>
                  <a:gd name="connsiteX83" fmla="*/ 1480507 w 2598452"/>
                  <a:gd name="connsiteY83" fmla="*/ 2211489 h 2671156"/>
                  <a:gd name="connsiteX84" fmla="*/ 1481735 w 2598452"/>
                  <a:gd name="connsiteY84" fmla="*/ 2227448 h 2671156"/>
                  <a:gd name="connsiteX85" fmla="*/ 1486400 w 2598452"/>
                  <a:gd name="connsiteY85" fmla="*/ 2248317 h 2671156"/>
                  <a:gd name="connsiteX86" fmla="*/ 1490573 w 2598452"/>
                  <a:gd name="connsiteY86" fmla="*/ 2258629 h 2671156"/>
                  <a:gd name="connsiteX87" fmla="*/ 1431996 w 2598452"/>
                  <a:gd name="connsiteY87" fmla="*/ 2668973 h 2671156"/>
                  <a:gd name="connsiteX88" fmla="*/ 2598448 w 2598452"/>
                  <a:gd name="connsiteY88" fmla="*/ 2054358 h 2671156"/>
                  <a:gd name="connsiteX89" fmla="*/ 2497441 w 2598452"/>
                  <a:gd name="connsiteY89" fmla="*/ 1499243 h 2671156"/>
                  <a:gd name="connsiteX90" fmla="*/ 764087 w 2598452"/>
                  <a:gd name="connsiteY90" fmla="*/ 836100 h 2671156"/>
                  <a:gd name="connsiteX91" fmla="*/ 764087 w 2598452"/>
                  <a:gd name="connsiteY91" fmla="*/ 839291 h 2671156"/>
                  <a:gd name="connsiteX92" fmla="*/ 759176 w 2598452"/>
                  <a:gd name="connsiteY92" fmla="*/ 844447 h 2671156"/>
                  <a:gd name="connsiteX93" fmla="*/ 764087 w 2598452"/>
                  <a:gd name="connsiteY93" fmla="*/ 836100 h 2671156"/>
                  <a:gd name="connsiteX94" fmla="*/ 940859 w 2598452"/>
                  <a:gd name="connsiteY94" fmla="*/ 1341866 h 2671156"/>
                  <a:gd name="connsiteX95" fmla="*/ 770961 w 2598452"/>
                  <a:gd name="connsiteY95" fmla="*/ 1454313 h 2671156"/>
                  <a:gd name="connsiteX96" fmla="*/ 681102 w 2598452"/>
                  <a:gd name="connsiteY96" fmla="*/ 1422396 h 2671156"/>
                  <a:gd name="connsiteX97" fmla="*/ 575284 w 2598452"/>
                  <a:gd name="connsiteY97" fmla="*/ 1385077 h 2671156"/>
                  <a:gd name="connsiteX98" fmla="*/ 613339 w 2598452"/>
                  <a:gd name="connsiteY98" fmla="*/ 1349231 h 2671156"/>
                  <a:gd name="connsiteX99" fmla="*/ 828167 w 2598452"/>
                  <a:gd name="connsiteY99" fmla="*/ 1141769 h 2671156"/>
                  <a:gd name="connsiteX100" fmla="*/ 835778 w 2598452"/>
                  <a:gd name="connsiteY100" fmla="*/ 1134158 h 2671156"/>
                  <a:gd name="connsiteX101" fmla="*/ 848545 w 2598452"/>
                  <a:gd name="connsiteY101" fmla="*/ 1155027 h 2671156"/>
                  <a:gd name="connsiteX102" fmla="*/ 895684 w 2598452"/>
                  <a:gd name="connsiteY102" fmla="*/ 1228191 h 2671156"/>
                  <a:gd name="connsiteX103" fmla="*/ 940859 w 2598452"/>
                  <a:gd name="connsiteY103" fmla="*/ 1341866 h 2671156"/>
                  <a:gd name="connsiteX0" fmla="*/ 2497441 w 2598452"/>
                  <a:gd name="connsiteY0" fmla="*/ 1499243 h 2670922"/>
                  <a:gd name="connsiteX1" fmla="*/ 2419612 w 2598452"/>
                  <a:gd name="connsiteY1" fmla="*/ 1366418 h 2670922"/>
                  <a:gd name="connsiteX2" fmla="*/ 2388431 w 2598452"/>
                  <a:gd name="connsiteY2" fmla="*/ 1249797 h 2670922"/>
                  <a:gd name="connsiteX3" fmla="*/ 2325088 w 2598452"/>
                  <a:gd name="connsiteY3" fmla="*/ 987338 h 2670922"/>
                  <a:gd name="connsiteX4" fmla="*/ 2261499 w 2598452"/>
                  <a:gd name="connsiteY4" fmla="*/ 722916 h 2670922"/>
                  <a:gd name="connsiteX5" fmla="*/ 2260026 w 2598452"/>
                  <a:gd name="connsiteY5" fmla="*/ 717023 h 2670922"/>
                  <a:gd name="connsiteX6" fmla="*/ 2115416 w 2598452"/>
                  <a:gd name="connsiteY6" fmla="*/ 359550 h 2670922"/>
                  <a:gd name="connsiteX7" fmla="*/ 2026784 w 2598452"/>
                  <a:gd name="connsiteY7" fmla="*/ 244647 h 2670922"/>
                  <a:gd name="connsiteX8" fmla="*/ 1460129 w 2598452"/>
                  <a:gd name="connsiteY8" fmla="*/ 2567 h 2670922"/>
                  <a:gd name="connsiteX9" fmla="*/ 1219031 w 2598452"/>
                  <a:gd name="connsiteY9" fmla="*/ 71066 h 2670922"/>
                  <a:gd name="connsiteX10" fmla="*/ 817364 w 2598452"/>
                  <a:gd name="connsiteY10" fmla="*/ 430259 h 2670922"/>
                  <a:gd name="connsiteX11" fmla="*/ 814663 w 2598452"/>
                  <a:gd name="connsiteY11" fmla="*/ 434187 h 2670922"/>
                  <a:gd name="connsiteX12" fmla="*/ 812208 w 2598452"/>
                  <a:gd name="connsiteY12" fmla="*/ 438361 h 2670922"/>
                  <a:gd name="connsiteX13" fmla="*/ 812208 w 2598452"/>
                  <a:gd name="connsiteY13" fmla="*/ 438361 h 2670922"/>
                  <a:gd name="connsiteX14" fmla="*/ 812208 w 2598452"/>
                  <a:gd name="connsiteY14" fmla="*/ 438361 h 2670922"/>
                  <a:gd name="connsiteX15" fmla="*/ 812454 w 2598452"/>
                  <a:gd name="connsiteY15" fmla="*/ 439589 h 2670922"/>
                  <a:gd name="connsiteX16" fmla="*/ 812454 w 2598452"/>
                  <a:gd name="connsiteY16" fmla="*/ 439589 h 2670922"/>
                  <a:gd name="connsiteX17" fmla="*/ 778818 w 2598452"/>
                  <a:gd name="connsiteY17" fmla="*/ 514471 h 2670922"/>
                  <a:gd name="connsiteX18" fmla="*/ 743709 w 2598452"/>
                  <a:gd name="connsiteY18" fmla="*/ 698610 h 2670922"/>
                  <a:gd name="connsiteX19" fmla="*/ 746409 w 2598452"/>
                  <a:gd name="connsiteY19" fmla="*/ 782086 h 2670922"/>
                  <a:gd name="connsiteX20" fmla="*/ 758440 w 2598452"/>
                  <a:gd name="connsiteY20" fmla="*/ 845920 h 2670922"/>
                  <a:gd name="connsiteX21" fmla="*/ 710564 w 2598452"/>
                  <a:gd name="connsiteY21" fmla="*/ 889377 h 2670922"/>
                  <a:gd name="connsiteX22" fmla="*/ 633471 w 2598452"/>
                  <a:gd name="connsiteY22" fmla="*/ 962050 h 2670922"/>
                  <a:gd name="connsiteX23" fmla="*/ 544594 w 2598452"/>
                  <a:gd name="connsiteY23" fmla="*/ 1045280 h 2670922"/>
                  <a:gd name="connsiteX24" fmla="*/ 446878 w 2598452"/>
                  <a:gd name="connsiteY24" fmla="*/ 1136859 h 2670922"/>
                  <a:gd name="connsiteX25" fmla="*/ 399493 w 2598452"/>
                  <a:gd name="connsiteY25" fmla="*/ 1181297 h 2670922"/>
                  <a:gd name="connsiteX26" fmla="*/ 322646 w 2598452"/>
                  <a:gd name="connsiteY26" fmla="*/ 1259126 h 2670922"/>
                  <a:gd name="connsiteX27" fmla="*/ 285818 w 2598452"/>
                  <a:gd name="connsiteY27" fmla="*/ 1362980 h 2670922"/>
                  <a:gd name="connsiteX28" fmla="*/ 275998 w 2598452"/>
                  <a:gd name="connsiteY28" fmla="*/ 1427306 h 2670922"/>
                  <a:gd name="connsiteX29" fmla="*/ 256847 w 2598452"/>
                  <a:gd name="connsiteY29" fmla="*/ 1552029 h 2670922"/>
                  <a:gd name="connsiteX30" fmla="*/ 214373 w 2598452"/>
                  <a:gd name="connsiteY30" fmla="*/ 1832165 h 2670922"/>
                  <a:gd name="connsiteX31" fmla="*/ 205043 w 2598452"/>
                  <a:gd name="connsiteY31" fmla="*/ 1859172 h 2670922"/>
                  <a:gd name="connsiteX32" fmla="*/ 124513 w 2598452"/>
                  <a:gd name="connsiteY32" fmla="*/ 1994943 h 2670922"/>
                  <a:gd name="connsiteX33" fmla="*/ 33917 w 2598452"/>
                  <a:gd name="connsiteY33" fmla="*/ 2144709 h 2670922"/>
                  <a:gd name="connsiteX34" fmla="*/ 1264 w 2598452"/>
                  <a:gd name="connsiteY34" fmla="*/ 2220574 h 2670922"/>
                  <a:gd name="connsiteX35" fmla="*/ 2491 w 2598452"/>
                  <a:gd name="connsiteY35" fmla="*/ 2302085 h 2670922"/>
                  <a:gd name="connsiteX36" fmla="*/ 10102 w 2598452"/>
                  <a:gd name="connsiteY36" fmla="*/ 2309696 h 2670922"/>
                  <a:gd name="connsiteX37" fmla="*/ 180982 w 2598452"/>
                  <a:gd name="connsiteY37" fmla="*/ 2309696 h 2670922"/>
                  <a:gd name="connsiteX38" fmla="*/ 266423 w 2598452"/>
                  <a:gd name="connsiteY38" fmla="*/ 2309696 h 2670922"/>
                  <a:gd name="connsiteX39" fmla="*/ 311107 w 2598452"/>
                  <a:gd name="connsiteY39" fmla="*/ 2309696 h 2670922"/>
                  <a:gd name="connsiteX40" fmla="*/ 337623 w 2598452"/>
                  <a:gd name="connsiteY40" fmla="*/ 2295211 h 2670922"/>
                  <a:gd name="connsiteX41" fmla="*/ 410050 w 2598452"/>
                  <a:gd name="connsiteY41" fmla="*/ 2140289 h 2670922"/>
                  <a:gd name="connsiteX42" fmla="*/ 461609 w 2598452"/>
                  <a:gd name="connsiteY42" fmla="*/ 2029561 h 2670922"/>
                  <a:gd name="connsiteX43" fmla="*/ 503347 w 2598452"/>
                  <a:gd name="connsiteY43" fmla="*/ 1946330 h 2670922"/>
                  <a:gd name="connsiteX44" fmla="*/ 579458 w 2598452"/>
                  <a:gd name="connsiteY44" fmla="*/ 1861381 h 2670922"/>
                  <a:gd name="connsiteX45" fmla="*/ 673000 w 2598452"/>
                  <a:gd name="connsiteY45" fmla="*/ 1795091 h 2670922"/>
                  <a:gd name="connsiteX46" fmla="*/ 768015 w 2598452"/>
                  <a:gd name="connsiteY46" fmla="*/ 1688782 h 2670922"/>
                  <a:gd name="connsiteX47" fmla="*/ 831113 w 2598452"/>
                  <a:gd name="connsiteY47" fmla="*/ 1593521 h 2670922"/>
                  <a:gd name="connsiteX48" fmla="*/ 893720 w 2598452"/>
                  <a:gd name="connsiteY48" fmla="*/ 1541472 h 2670922"/>
                  <a:gd name="connsiteX49" fmla="*/ 962956 w 2598452"/>
                  <a:gd name="connsiteY49" fmla="*/ 1498015 h 2670922"/>
                  <a:gd name="connsiteX50" fmla="*/ 970813 w 2598452"/>
                  <a:gd name="connsiteY50" fmla="*/ 1554730 h 2670922"/>
                  <a:gd name="connsiteX51" fmla="*/ 970813 w 2598452"/>
                  <a:gd name="connsiteY51" fmla="*/ 1581737 h 2670922"/>
                  <a:gd name="connsiteX52" fmla="*/ 990945 w 2598452"/>
                  <a:gd name="connsiteY52" fmla="*/ 1612181 h 2670922"/>
                  <a:gd name="connsiteX53" fmla="*/ 1043731 w 2598452"/>
                  <a:gd name="connsiteY53" fmla="*/ 1631086 h 2670922"/>
                  <a:gd name="connsiteX54" fmla="*/ 1095536 w 2598452"/>
                  <a:gd name="connsiteY54" fmla="*/ 1743533 h 2670922"/>
                  <a:gd name="connsiteX55" fmla="*/ 1195952 w 2598452"/>
                  <a:gd name="connsiteY55" fmla="*/ 1761210 h 2670922"/>
                  <a:gd name="connsiteX56" fmla="*/ 1228606 w 2598452"/>
                  <a:gd name="connsiteY56" fmla="*/ 1765384 h 2670922"/>
                  <a:gd name="connsiteX57" fmla="*/ 1192270 w 2598452"/>
                  <a:gd name="connsiteY57" fmla="*/ 1794846 h 2670922"/>
                  <a:gd name="connsiteX58" fmla="*/ 1154460 w 2598452"/>
                  <a:gd name="connsiteY58" fmla="*/ 1805894 h 2670922"/>
                  <a:gd name="connsiteX59" fmla="*/ 1140465 w 2598452"/>
                  <a:gd name="connsiteY59" fmla="*/ 1854507 h 2670922"/>
                  <a:gd name="connsiteX60" fmla="*/ 1208719 w 2598452"/>
                  <a:gd name="connsiteY60" fmla="*/ 1905820 h 2670922"/>
                  <a:gd name="connsiteX61" fmla="*/ 1287776 w 2598452"/>
                  <a:gd name="connsiteY61" fmla="*/ 2064424 h 2670922"/>
                  <a:gd name="connsiteX62" fmla="*/ 1321657 w 2598452"/>
                  <a:gd name="connsiteY62" fmla="*/ 2080137 h 2670922"/>
                  <a:gd name="connsiteX63" fmla="*/ 1336879 w 2598452"/>
                  <a:gd name="connsiteY63" fmla="*/ 2082593 h 2670922"/>
                  <a:gd name="connsiteX64" fmla="*/ 1458411 w 2598452"/>
                  <a:gd name="connsiteY64" fmla="*/ 2064179 h 2670922"/>
                  <a:gd name="connsiteX65" fmla="*/ 1560055 w 2598452"/>
                  <a:gd name="connsiteY65" fmla="*/ 2029315 h 2670922"/>
                  <a:gd name="connsiteX66" fmla="*/ 1557109 w 2598452"/>
                  <a:gd name="connsiteY66" fmla="*/ 2024159 h 2670922"/>
                  <a:gd name="connsiteX67" fmla="*/ 1560300 w 2598452"/>
                  <a:gd name="connsiteY67" fmla="*/ 2029315 h 2670922"/>
                  <a:gd name="connsiteX68" fmla="*/ 1560055 w 2598452"/>
                  <a:gd name="connsiteY68" fmla="*/ 2029315 h 2670922"/>
                  <a:gd name="connsiteX69" fmla="*/ 1560546 w 2598452"/>
                  <a:gd name="connsiteY69" fmla="*/ 2029806 h 2670922"/>
                  <a:gd name="connsiteX70" fmla="*/ 1562756 w 2598452"/>
                  <a:gd name="connsiteY70" fmla="*/ 2033735 h 2670922"/>
                  <a:gd name="connsiteX71" fmla="*/ 1562510 w 2598452"/>
                  <a:gd name="connsiteY71" fmla="*/ 2044046 h 2670922"/>
                  <a:gd name="connsiteX72" fmla="*/ 1561773 w 2598452"/>
                  <a:gd name="connsiteY72" fmla="*/ 2044783 h 2670922"/>
                  <a:gd name="connsiteX73" fmla="*/ 1560546 w 2598452"/>
                  <a:gd name="connsiteY73" fmla="*/ 2063442 h 2670922"/>
                  <a:gd name="connsiteX74" fmla="*/ 1544833 w 2598452"/>
                  <a:gd name="connsiteY74" fmla="*/ 2090449 h 2670922"/>
                  <a:gd name="connsiteX75" fmla="*/ 1517335 w 2598452"/>
                  <a:gd name="connsiteY75" fmla="*/ 2119666 h 2670922"/>
                  <a:gd name="connsiteX76" fmla="*/ 1508496 w 2598452"/>
                  <a:gd name="connsiteY76" fmla="*/ 2130714 h 2670922"/>
                  <a:gd name="connsiteX77" fmla="*/ 1507269 w 2598452"/>
                  <a:gd name="connsiteY77" fmla="*/ 2132187 h 2670922"/>
                  <a:gd name="connsiteX78" fmla="*/ 1501376 w 2598452"/>
                  <a:gd name="connsiteY78" fmla="*/ 2139798 h 2670922"/>
                  <a:gd name="connsiteX79" fmla="*/ 1498921 w 2598452"/>
                  <a:gd name="connsiteY79" fmla="*/ 2145691 h 2670922"/>
                  <a:gd name="connsiteX80" fmla="*/ 1497448 w 2598452"/>
                  <a:gd name="connsiteY80" fmla="*/ 2151829 h 2670922"/>
                  <a:gd name="connsiteX81" fmla="*/ 1490573 w 2598452"/>
                  <a:gd name="connsiteY81" fmla="*/ 2167542 h 2670922"/>
                  <a:gd name="connsiteX82" fmla="*/ 1481244 w 2598452"/>
                  <a:gd name="connsiteY82" fmla="*/ 2199705 h 2670922"/>
                  <a:gd name="connsiteX83" fmla="*/ 1480507 w 2598452"/>
                  <a:gd name="connsiteY83" fmla="*/ 2211489 h 2670922"/>
                  <a:gd name="connsiteX84" fmla="*/ 1481735 w 2598452"/>
                  <a:gd name="connsiteY84" fmla="*/ 2227448 h 2670922"/>
                  <a:gd name="connsiteX85" fmla="*/ 1486400 w 2598452"/>
                  <a:gd name="connsiteY85" fmla="*/ 2248317 h 2670922"/>
                  <a:gd name="connsiteX86" fmla="*/ 1431996 w 2598452"/>
                  <a:gd name="connsiteY86" fmla="*/ 2668973 h 2670922"/>
                  <a:gd name="connsiteX87" fmla="*/ 2598448 w 2598452"/>
                  <a:gd name="connsiteY87" fmla="*/ 2054358 h 2670922"/>
                  <a:gd name="connsiteX88" fmla="*/ 2497441 w 2598452"/>
                  <a:gd name="connsiteY88" fmla="*/ 1499243 h 2670922"/>
                  <a:gd name="connsiteX89" fmla="*/ 764087 w 2598452"/>
                  <a:gd name="connsiteY89" fmla="*/ 836100 h 2670922"/>
                  <a:gd name="connsiteX90" fmla="*/ 764087 w 2598452"/>
                  <a:gd name="connsiteY90" fmla="*/ 839291 h 2670922"/>
                  <a:gd name="connsiteX91" fmla="*/ 759176 w 2598452"/>
                  <a:gd name="connsiteY91" fmla="*/ 844447 h 2670922"/>
                  <a:gd name="connsiteX92" fmla="*/ 764087 w 2598452"/>
                  <a:gd name="connsiteY92" fmla="*/ 836100 h 2670922"/>
                  <a:gd name="connsiteX93" fmla="*/ 940859 w 2598452"/>
                  <a:gd name="connsiteY93" fmla="*/ 1341866 h 2670922"/>
                  <a:gd name="connsiteX94" fmla="*/ 770961 w 2598452"/>
                  <a:gd name="connsiteY94" fmla="*/ 1454313 h 2670922"/>
                  <a:gd name="connsiteX95" fmla="*/ 681102 w 2598452"/>
                  <a:gd name="connsiteY95" fmla="*/ 1422396 h 2670922"/>
                  <a:gd name="connsiteX96" fmla="*/ 575284 w 2598452"/>
                  <a:gd name="connsiteY96" fmla="*/ 1385077 h 2670922"/>
                  <a:gd name="connsiteX97" fmla="*/ 613339 w 2598452"/>
                  <a:gd name="connsiteY97" fmla="*/ 1349231 h 2670922"/>
                  <a:gd name="connsiteX98" fmla="*/ 828167 w 2598452"/>
                  <a:gd name="connsiteY98" fmla="*/ 1141769 h 2670922"/>
                  <a:gd name="connsiteX99" fmla="*/ 835778 w 2598452"/>
                  <a:gd name="connsiteY99" fmla="*/ 1134158 h 2670922"/>
                  <a:gd name="connsiteX100" fmla="*/ 848545 w 2598452"/>
                  <a:gd name="connsiteY100" fmla="*/ 1155027 h 2670922"/>
                  <a:gd name="connsiteX101" fmla="*/ 895684 w 2598452"/>
                  <a:gd name="connsiteY101" fmla="*/ 1228191 h 2670922"/>
                  <a:gd name="connsiteX102" fmla="*/ 940859 w 2598452"/>
                  <a:gd name="connsiteY102" fmla="*/ 1341866 h 2670922"/>
                  <a:gd name="connsiteX0" fmla="*/ 2497441 w 2598452"/>
                  <a:gd name="connsiteY0" fmla="*/ 1499243 h 2670479"/>
                  <a:gd name="connsiteX1" fmla="*/ 2419612 w 2598452"/>
                  <a:gd name="connsiteY1" fmla="*/ 1366418 h 2670479"/>
                  <a:gd name="connsiteX2" fmla="*/ 2388431 w 2598452"/>
                  <a:gd name="connsiteY2" fmla="*/ 1249797 h 2670479"/>
                  <a:gd name="connsiteX3" fmla="*/ 2325088 w 2598452"/>
                  <a:gd name="connsiteY3" fmla="*/ 987338 h 2670479"/>
                  <a:gd name="connsiteX4" fmla="*/ 2261499 w 2598452"/>
                  <a:gd name="connsiteY4" fmla="*/ 722916 h 2670479"/>
                  <a:gd name="connsiteX5" fmla="*/ 2260026 w 2598452"/>
                  <a:gd name="connsiteY5" fmla="*/ 717023 h 2670479"/>
                  <a:gd name="connsiteX6" fmla="*/ 2115416 w 2598452"/>
                  <a:gd name="connsiteY6" fmla="*/ 359550 h 2670479"/>
                  <a:gd name="connsiteX7" fmla="*/ 2026784 w 2598452"/>
                  <a:gd name="connsiteY7" fmla="*/ 244647 h 2670479"/>
                  <a:gd name="connsiteX8" fmla="*/ 1460129 w 2598452"/>
                  <a:gd name="connsiteY8" fmla="*/ 2567 h 2670479"/>
                  <a:gd name="connsiteX9" fmla="*/ 1219031 w 2598452"/>
                  <a:gd name="connsiteY9" fmla="*/ 71066 h 2670479"/>
                  <a:gd name="connsiteX10" fmla="*/ 817364 w 2598452"/>
                  <a:gd name="connsiteY10" fmla="*/ 430259 h 2670479"/>
                  <a:gd name="connsiteX11" fmla="*/ 814663 w 2598452"/>
                  <a:gd name="connsiteY11" fmla="*/ 434187 h 2670479"/>
                  <a:gd name="connsiteX12" fmla="*/ 812208 w 2598452"/>
                  <a:gd name="connsiteY12" fmla="*/ 438361 h 2670479"/>
                  <a:gd name="connsiteX13" fmla="*/ 812208 w 2598452"/>
                  <a:gd name="connsiteY13" fmla="*/ 438361 h 2670479"/>
                  <a:gd name="connsiteX14" fmla="*/ 812208 w 2598452"/>
                  <a:gd name="connsiteY14" fmla="*/ 438361 h 2670479"/>
                  <a:gd name="connsiteX15" fmla="*/ 812454 w 2598452"/>
                  <a:gd name="connsiteY15" fmla="*/ 439589 h 2670479"/>
                  <a:gd name="connsiteX16" fmla="*/ 812454 w 2598452"/>
                  <a:gd name="connsiteY16" fmla="*/ 439589 h 2670479"/>
                  <a:gd name="connsiteX17" fmla="*/ 778818 w 2598452"/>
                  <a:gd name="connsiteY17" fmla="*/ 514471 h 2670479"/>
                  <a:gd name="connsiteX18" fmla="*/ 743709 w 2598452"/>
                  <a:gd name="connsiteY18" fmla="*/ 698610 h 2670479"/>
                  <a:gd name="connsiteX19" fmla="*/ 746409 w 2598452"/>
                  <a:gd name="connsiteY19" fmla="*/ 782086 h 2670479"/>
                  <a:gd name="connsiteX20" fmla="*/ 758440 w 2598452"/>
                  <a:gd name="connsiteY20" fmla="*/ 845920 h 2670479"/>
                  <a:gd name="connsiteX21" fmla="*/ 710564 w 2598452"/>
                  <a:gd name="connsiteY21" fmla="*/ 889377 h 2670479"/>
                  <a:gd name="connsiteX22" fmla="*/ 633471 w 2598452"/>
                  <a:gd name="connsiteY22" fmla="*/ 962050 h 2670479"/>
                  <a:gd name="connsiteX23" fmla="*/ 544594 w 2598452"/>
                  <a:gd name="connsiteY23" fmla="*/ 1045280 h 2670479"/>
                  <a:gd name="connsiteX24" fmla="*/ 446878 w 2598452"/>
                  <a:gd name="connsiteY24" fmla="*/ 1136859 h 2670479"/>
                  <a:gd name="connsiteX25" fmla="*/ 399493 w 2598452"/>
                  <a:gd name="connsiteY25" fmla="*/ 1181297 h 2670479"/>
                  <a:gd name="connsiteX26" fmla="*/ 322646 w 2598452"/>
                  <a:gd name="connsiteY26" fmla="*/ 1259126 h 2670479"/>
                  <a:gd name="connsiteX27" fmla="*/ 285818 w 2598452"/>
                  <a:gd name="connsiteY27" fmla="*/ 1362980 h 2670479"/>
                  <a:gd name="connsiteX28" fmla="*/ 275998 w 2598452"/>
                  <a:gd name="connsiteY28" fmla="*/ 1427306 h 2670479"/>
                  <a:gd name="connsiteX29" fmla="*/ 256847 w 2598452"/>
                  <a:gd name="connsiteY29" fmla="*/ 1552029 h 2670479"/>
                  <a:gd name="connsiteX30" fmla="*/ 214373 w 2598452"/>
                  <a:gd name="connsiteY30" fmla="*/ 1832165 h 2670479"/>
                  <a:gd name="connsiteX31" fmla="*/ 205043 w 2598452"/>
                  <a:gd name="connsiteY31" fmla="*/ 1859172 h 2670479"/>
                  <a:gd name="connsiteX32" fmla="*/ 124513 w 2598452"/>
                  <a:gd name="connsiteY32" fmla="*/ 1994943 h 2670479"/>
                  <a:gd name="connsiteX33" fmla="*/ 33917 w 2598452"/>
                  <a:gd name="connsiteY33" fmla="*/ 2144709 h 2670479"/>
                  <a:gd name="connsiteX34" fmla="*/ 1264 w 2598452"/>
                  <a:gd name="connsiteY34" fmla="*/ 2220574 h 2670479"/>
                  <a:gd name="connsiteX35" fmla="*/ 2491 w 2598452"/>
                  <a:gd name="connsiteY35" fmla="*/ 2302085 h 2670479"/>
                  <a:gd name="connsiteX36" fmla="*/ 10102 w 2598452"/>
                  <a:gd name="connsiteY36" fmla="*/ 2309696 h 2670479"/>
                  <a:gd name="connsiteX37" fmla="*/ 180982 w 2598452"/>
                  <a:gd name="connsiteY37" fmla="*/ 2309696 h 2670479"/>
                  <a:gd name="connsiteX38" fmla="*/ 266423 w 2598452"/>
                  <a:gd name="connsiteY38" fmla="*/ 2309696 h 2670479"/>
                  <a:gd name="connsiteX39" fmla="*/ 311107 w 2598452"/>
                  <a:gd name="connsiteY39" fmla="*/ 2309696 h 2670479"/>
                  <a:gd name="connsiteX40" fmla="*/ 337623 w 2598452"/>
                  <a:gd name="connsiteY40" fmla="*/ 2295211 h 2670479"/>
                  <a:gd name="connsiteX41" fmla="*/ 410050 w 2598452"/>
                  <a:gd name="connsiteY41" fmla="*/ 2140289 h 2670479"/>
                  <a:gd name="connsiteX42" fmla="*/ 461609 w 2598452"/>
                  <a:gd name="connsiteY42" fmla="*/ 2029561 h 2670479"/>
                  <a:gd name="connsiteX43" fmla="*/ 503347 w 2598452"/>
                  <a:gd name="connsiteY43" fmla="*/ 1946330 h 2670479"/>
                  <a:gd name="connsiteX44" fmla="*/ 579458 w 2598452"/>
                  <a:gd name="connsiteY44" fmla="*/ 1861381 h 2670479"/>
                  <a:gd name="connsiteX45" fmla="*/ 673000 w 2598452"/>
                  <a:gd name="connsiteY45" fmla="*/ 1795091 h 2670479"/>
                  <a:gd name="connsiteX46" fmla="*/ 768015 w 2598452"/>
                  <a:gd name="connsiteY46" fmla="*/ 1688782 h 2670479"/>
                  <a:gd name="connsiteX47" fmla="*/ 831113 w 2598452"/>
                  <a:gd name="connsiteY47" fmla="*/ 1593521 h 2670479"/>
                  <a:gd name="connsiteX48" fmla="*/ 893720 w 2598452"/>
                  <a:gd name="connsiteY48" fmla="*/ 1541472 h 2670479"/>
                  <a:gd name="connsiteX49" fmla="*/ 962956 w 2598452"/>
                  <a:gd name="connsiteY49" fmla="*/ 1498015 h 2670479"/>
                  <a:gd name="connsiteX50" fmla="*/ 970813 w 2598452"/>
                  <a:gd name="connsiteY50" fmla="*/ 1554730 h 2670479"/>
                  <a:gd name="connsiteX51" fmla="*/ 970813 w 2598452"/>
                  <a:gd name="connsiteY51" fmla="*/ 1581737 h 2670479"/>
                  <a:gd name="connsiteX52" fmla="*/ 990945 w 2598452"/>
                  <a:gd name="connsiteY52" fmla="*/ 1612181 h 2670479"/>
                  <a:gd name="connsiteX53" fmla="*/ 1043731 w 2598452"/>
                  <a:gd name="connsiteY53" fmla="*/ 1631086 h 2670479"/>
                  <a:gd name="connsiteX54" fmla="*/ 1095536 w 2598452"/>
                  <a:gd name="connsiteY54" fmla="*/ 1743533 h 2670479"/>
                  <a:gd name="connsiteX55" fmla="*/ 1195952 w 2598452"/>
                  <a:gd name="connsiteY55" fmla="*/ 1761210 h 2670479"/>
                  <a:gd name="connsiteX56" fmla="*/ 1228606 w 2598452"/>
                  <a:gd name="connsiteY56" fmla="*/ 1765384 h 2670479"/>
                  <a:gd name="connsiteX57" fmla="*/ 1192270 w 2598452"/>
                  <a:gd name="connsiteY57" fmla="*/ 1794846 h 2670479"/>
                  <a:gd name="connsiteX58" fmla="*/ 1154460 w 2598452"/>
                  <a:gd name="connsiteY58" fmla="*/ 1805894 h 2670479"/>
                  <a:gd name="connsiteX59" fmla="*/ 1140465 w 2598452"/>
                  <a:gd name="connsiteY59" fmla="*/ 1854507 h 2670479"/>
                  <a:gd name="connsiteX60" fmla="*/ 1208719 w 2598452"/>
                  <a:gd name="connsiteY60" fmla="*/ 1905820 h 2670479"/>
                  <a:gd name="connsiteX61" fmla="*/ 1287776 w 2598452"/>
                  <a:gd name="connsiteY61" fmla="*/ 2064424 h 2670479"/>
                  <a:gd name="connsiteX62" fmla="*/ 1321657 w 2598452"/>
                  <a:gd name="connsiteY62" fmla="*/ 2080137 h 2670479"/>
                  <a:gd name="connsiteX63" fmla="*/ 1336879 w 2598452"/>
                  <a:gd name="connsiteY63" fmla="*/ 2082593 h 2670479"/>
                  <a:gd name="connsiteX64" fmla="*/ 1458411 w 2598452"/>
                  <a:gd name="connsiteY64" fmla="*/ 2064179 h 2670479"/>
                  <a:gd name="connsiteX65" fmla="*/ 1560055 w 2598452"/>
                  <a:gd name="connsiteY65" fmla="*/ 2029315 h 2670479"/>
                  <a:gd name="connsiteX66" fmla="*/ 1557109 w 2598452"/>
                  <a:gd name="connsiteY66" fmla="*/ 2024159 h 2670479"/>
                  <a:gd name="connsiteX67" fmla="*/ 1560300 w 2598452"/>
                  <a:gd name="connsiteY67" fmla="*/ 2029315 h 2670479"/>
                  <a:gd name="connsiteX68" fmla="*/ 1560055 w 2598452"/>
                  <a:gd name="connsiteY68" fmla="*/ 2029315 h 2670479"/>
                  <a:gd name="connsiteX69" fmla="*/ 1560546 w 2598452"/>
                  <a:gd name="connsiteY69" fmla="*/ 2029806 h 2670479"/>
                  <a:gd name="connsiteX70" fmla="*/ 1562756 w 2598452"/>
                  <a:gd name="connsiteY70" fmla="*/ 2033735 h 2670479"/>
                  <a:gd name="connsiteX71" fmla="*/ 1562510 w 2598452"/>
                  <a:gd name="connsiteY71" fmla="*/ 2044046 h 2670479"/>
                  <a:gd name="connsiteX72" fmla="*/ 1561773 w 2598452"/>
                  <a:gd name="connsiteY72" fmla="*/ 2044783 h 2670479"/>
                  <a:gd name="connsiteX73" fmla="*/ 1560546 w 2598452"/>
                  <a:gd name="connsiteY73" fmla="*/ 2063442 h 2670479"/>
                  <a:gd name="connsiteX74" fmla="*/ 1544833 w 2598452"/>
                  <a:gd name="connsiteY74" fmla="*/ 2090449 h 2670479"/>
                  <a:gd name="connsiteX75" fmla="*/ 1517335 w 2598452"/>
                  <a:gd name="connsiteY75" fmla="*/ 2119666 h 2670479"/>
                  <a:gd name="connsiteX76" fmla="*/ 1508496 w 2598452"/>
                  <a:gd name="connsiteY76" fmla="*/ 2130714 h 2670479"/>
                  <a:gd name="connsiteX77" fmla="*/ 1507269 w 2598452"/>
                  <a:gd name="connsiteY77" fmla="*/ 2132187 h 2670479"/>
                  <a:gd name="connsiteX78" fmla="*/ 1501376 w 2598452"/>
                  <a:gd name="connsiteY78" fmla="*/ 2139798 h 2670479"/>
                  <a:gd name="connsiteX79" fmla="*/ 1498921 w 2598452"/>
                  <a:gd name="connsiteY79" fmla="*/ 2145691 h 2670479"/>
                  <a:gd name="connsiteX80" fmla="*/ 1497448 w 2598452"/>
                  <a:gd name="connsiteY80" fmla="*/ 2151829 h 2670479"/>
                  <a:gd name="connsiteX81" fmla="*/ 1490573 w 2598452"/>
                  <a:gd name="connsiteY81" fmla="*/ 2167542 h 2670479"/>
                  <a:gd name="connsiteX82" fmla="*/ 1481244 w 2598452"/>
                  <a:gd name="connsiteY82" fmla="*/ 2199705 h 2670479"/>
                  <a:gd name="connsiteX83" fmla="*/ 1480507 w 2598452"/>
                  <a:gd name="connsiteY83" fmla="*/ 2211489 h 2670479"/>
                  <a:gd name="connsiteX84" fmla="*/ 1481735 w 2598452"/>
                  <a:gd name="connsiteY84" fmla="*/ 2227448 h 2670479"/>
                  <a:gd name="connsiteX85" fmla="*/ 1431996 w 2598452"/>
                  <a:gd name="connsiteY85" fmla="*/ 2668973 h 2670479"/>
                  <a:gd name="connsiteX86" fmla="*/ 2598448 w 2598452"/>
                  <a:gd name="connsiteY86" fmla="*/ 2054358 h 2670479"/>
                  <a:gd name="connsiteX87" fmla="*/ 2497441 w 2598452"/>
                  <a:gd name="connsiteY87" fmla="*/ 1499243 h 2670479"/>
                  <a:gd name="connsiteX88" fmla="*/ 764087 w 2598452"/>
                  <a:gd name="connsiteY88" fmla="*/ 836100 h 2670479"/>
                  <a:gd name="connsiteX89" fmla="*/ 764087 w 2598452"/>
                  <a:gd name="connsiteY89" fmla="*/ 839291 h 2670479"/>
                  <a:gd name="connsiteX90" fmla="*/ 759176 w 2598452"/>
                  <a:gd name="connsiteY90" fmla="*/ 844447 h 2670479"/>
                  <a:gd name="connsiteX91" fmla="*/ 764087 w 2598452"/>
                  <a:gd name="connsiteY91" fmla="*/ 836100 h 2670479"/>
                  <a:gd name="connsiteX92" fmla="*/ 940859 w 2598452"/>
                  <a:gd name="connsiteY92" fmla="*/ 1341866 h 2670479"/>
                  <a:gd name="connsiteX93" fmla="*/ 770961 w 2598452"/>
                  <a:gd name="connsiteY93" fmla="*/ 1454313 h 2670479"/>
                  <a:gd name="connsiteX94" fmla="*/ 681102 w 2598452"/>
                  <a:gd name="connsiteY94" fmla="*/ 1422396 h 2670479"/>
                  <a:gd name="connsiteX95" fmla="*/ 575284 w 2598452"/>
                  <a:gd name="connsiteY95" fmla="*/ 1385077 h 2670479"/>
                  <a:gd name="connsiteX96" fmla="*/ 613339 w 2598452"/>
                  <a:gd name="connsiteY96" fmla="*/ 1349231 h 2670479"/>
                  <a:gd name="connsiteX97" fmla="*/ 828167 w 2598452"/>
                  <a:gd name="connsiteY97" fmla="*/ 1141769 h 2670479"/>
                  <a:gd name="connsiteX98" fmla="*/ 835778 w 2598452"/>
                  <a:gd name="connsiteY98" fmla="*/ 1134158 h 2670479"/>
                  <a:gd name="connsiteX99" fmla="*/ 848545 w 2598452"/>
                  <a:gd name="connsiteY99" fmla="*/ 1155027 h 2670479"/>
                  <a:gd name="connsiteX100" fmla="*/ 895684 w 2598452"/>
                  <a:gd name="connsiteY100" fmla="*/ 1228191 h 2670479"/>
                  <a:gd name="connsiteX101" fmla="*/ 940859 w 2598452"/>
                  <a:gd name="connsiteY101" fmla="*/ 1341866 h 2670479"/>
                  <a:gd name="connsiteX0" fmla="*/ 2497441 w 2598452"/>
                  <a:gd name="connsiteY0" fmla="*/ 1499243 h 2670186"/>
                  <a:gd name="connsiteX1" fmla="*/ 2419612 w 2598452"/>
                  <a:gd name="connsiteY1" fmla="*/ 1366418 h 2670186"/>
                  <a:gd name="connsiteX2" fmla="*/ 2388431 w 2598452"/>
                  <a:gd name="connsiteY2" fmla="*/ 1249797 h 2670186"/>
                  <a:gd name="connsiteX3" fmla="*/ 2325088 w 2598452"/>
                  <a:gd name="connsiteY3" fmla="*/ 987338 h 2670186"/>
                  <a:gd name="connsiteX4" fmla="*/ 2261499 w 2598452"/>
                  <a:gd name="connsiteY4" fmla="*/ 722916 h 2670186"/>
                  <a:gd name="connsiteX5" fmla="*/ 2260026 w 2598452"/>
                  <a:gd name="connsiteY5" fmla="*/ 717023 h 2670186"/>
                  <a:gd name="connsiteX6" fmla="*/ 2115416 w 2598452"/>
                  <a:gd name="connsiteY6" fmla="*/ 359550 h 2670186"/>
                  <a:gd name="connsiteX7" fmla="*/ 2026784 w 2598452"/>
                  <a:gd name="connsiteY7" fmla="*/ 244647 h 2670186"/>
                  <a:gd name="connsiteX8" fmla="*/ 1460129 w 2598452"/>
                  <a:gd name="connsiteY8" fmla="*/ 2567 h 2670186"/>
                  <a:gd name="connsiteX9" fmla="*/ 1219031 w 2598452"/>
                  <a:gd name="connsiteY9" fmla="*/ 71066 h 2670186"/>
                  <a:gd name="connsiteX10" fmla="*/ 817364 w 2598452"/>
                  <a:gd name="connsiteY10" fmla="*/ 430259 h 2670186"/>
                  <a:gd name="connsiteX11" fmla="*/ 814663 w 2598452"/>
                  <a:gd name="connsiteY11" fmla="*/ 434187 h 2670186"/>
                  <a:gd name="connsiteX12" fmla="*/ 812208 w 2598452"/>
                  <a:gd name="connsiteY12" fmla="*/ 438361 h 2670186"/>
                  <a:gd name="connsiteX13" fmla="*/ 812208 w 2598452"/>
                  <a:gd name="connsiteY13" fmla="*/ 438361 h 2670186"/>
                  <a:gd name="connsiteX14" fmla="*/ 812208 w 2598452"/>
                  <a:gd name="connsiteY14" fmla="*/ 438361 h 2670186"/>
                  <a:gd name="connsiteX15" fmla="*/ 812454 w 2598452"/>
                  <a:gd name="connsiteY15" fmla="*/ 439589 h 2670186"/>
                  <a:gd name="connsiteX16" fmla="*/ 812454 w 2598452"/>
                  <a:gd name="connsiteY16" fmla="*/ 439589 h 2670186"/>
                  <a:gd name="connsiteX17" fmla="*/ 778818 w 2598452"/>
                  <a:gd name="connsiteY17" fmla="*/ 514471 h 2670186"/>
                  <a:gd name="connsiteX18" fmla="*/ 743709 w 2598452"/>
                  <a:gd name="connsiteY18" fmla="*/ 698610 h 2670186"/>
                  <a:gd name="connsiteX19" fmla="*/ 746409 w 2598452"/>
                  <a:gd name="connsiteY19" fmla="*/ 782086 h 2670186"/>
                  <a:gd name="connsiteX20" fmla="*/ 758440 w 2598452"/>
                  <a:gd name="connsiteY20" fmla="*/ 845920 h 2670186"/>
                  <a:gd name="connsiteX21" fmla="*/ 710564 w 2598452"/>
                  <a:gd name="connsiteY21" fmla="*/ 889377 h 2670186"/>
                  <a:gd name="connsiteX22" fmla="*/ 633471 w 2598452"/>
                  <a:gd name="connsiteY22" fmla="*/ 962050 h 2670186"/>
                  <a:gd name="connsiteX23" fmla="*/ 544594 w 2598452"/>
                  <a:gd name="connsiteY23" fmla="*/ 1045280 h 2670186"/>
                  <a:gd name="connsiteX24" fmla="*/ 446878 w 2598452"/>
                  <a:gd name="connsiteY24" fmla="*/ 1136859 h 2670186"/>
                  <a:gd name="connsiteX25" fmla="*/ 399493 w 2598452"/>
                  <a:gd name="connsiteY25" fmla="*/ 1181297 h 2670186"/>
                  <a:gd name="connsiteX26" fmla="*/ 322646 w 2598452"/>
                  <a:gd name="connsiteY26" fmla="*/ 1259126 h 2670186"/>
                  <a:gd name="connsiteX27" fmla="*/ 285818 w 2598452"/>
                  <a:gd name="connsiteY27" fmla="*/ 1362980 h 2670186"/>
                  <a:gd name="connsiteX28" fmla="*/ 275998 w 2598452"/>
                  <a:gd name="connsiteY28" fmla="*/ 1427306 h 2670186"/>
                  <a:gd name="connsiteX29" fmla="*/ 256847 w 2598452"/>
                  <a:gd name="connsiteY29" fmla="*/ 1552029 h 2670186"/>
                  <a:gd name="connsiteX30" fmla="*/ 214373 w 2598452"/>
                  <a:gd name="connsiteY30" fmla="*/ 1832165 h 2670186"/>
                  <a:gd name="connsiteX31" fmla="*/ 205043 w 2598452"/>
                  <a:gd name="connsiteY31" fmla="*/ 1859172 h 2670186"/>
                  <a:gd name="connsiteX32" fmla="*/ 124513 w 2598452"/>
                  <a:gd name="connsiteY32" fmla="*/ 1994943 h 2670186"/>
                  <a:gd name="connsiteX33" fmla="*/ 33917 w 2598452"/>
                  <a:gd name="connsiteY33" fmla="*/ 2144709 h 2670186"/>
                  <a:gd name="connsiteX34" fmla="*/ 1264 w 2598452"/>
                  <a:gd name="connsiteY34" fmla="*/ 2220574 h 2670186"/>
                  <a:gd name="connsiteX35" fmla="*/ 2491 w 2598452"/>
                  <a:gd name="connsiteY35" fmla="*/ 2302085 h 2670186"/>
                  <a:gd name="connsiteX36" fmla="*/ 10102 w 2598452"/>
                  <a:gd name="connsiteY36" fmla="*/ 2309696 h 2670186"/>
                  <a:gd name="connsiteX37" fmla="*/ 180982 w 2598452"/>
                  <a:gd name="connsiteY37" fmla="*/ 2309696 h 2670186"/>
                  <a:gd name="connsiteX38" fmla="*/ 266423 w 2598452"/>
                  <a:gd name="connsiteY38" fmla="*/ 2309696 h 2670186"/>
                  <a:gd name="connsiteX39" fmla="*/ 311107 w 2598452"/>
                  <a:gd name="connsiteY39" fmla="*/ 2309696 h 2670186"/>
                  <a:gd name="connsiteX40" fmla="*/ 337623 w 2598452"/>
                  <a:gd name="connsiteY40" fmla="*/ 2295211 h 2670186"/>
                  <a:gd name="connsiteX41" fmla="*/ 410050 w 2598452"/>
                  <a:gd name="connsiteY41" fmla="*/ 2140289 h 2670186"/>
                  <a:gd name="connsiteX42" fmla="*/ 461609 w 2598452"/>
                  <a:gd name="connsiteY42" fmla="*/ 2029561 h 2670186"/>
                  <a:gd name="connsiteX43" fmla="*/ 503347 w 2598452"/>
                  <a:gd name="connsiteY43" fmla="*/ 1946330 h 2670186"/>
                  <a:gd name="connsiteX44" fmla="*/ 579458 w 2598452"/>
                  <a:gd name="connsiteY44" fmla="*/ 1861381 h 2670186"/>
                  <a:gd name="connsiteX45" fmla="*/ 673000 w 2598452"/>
                  <a:gd name="connsiteY45" fmla="*/ 1795091 h 2670186"/>
                  <a:gd name="connsiteX46" fmla="*/ 768015 w 2598452"/>
                  <a:gd name="connsiteY46" fmla="*/ 1688782 h 2670186"/>
                  <a:gd name="connsiteX47" fmla="*/ 831113 w 2598452"/>
                  <a:gd name="connsiteY47" fmla="*/ 1593521 h 2670186"/>
                  <a:gd name="connsiteX48" fmla="*/ 893720 w 2598452"/>
                  <a:gd name="connsiteY48" fmla="*/ 1541472 h 2670186"/>
                  <a:gd name="connsiteX49" fmla="*/ 962956 w 2598452"/>
                  <a:gd name="connsiteY49" fmla="*/ 1498015 h 2670186"/>
                  <a:gd name="connsiteX50" fmla="*/ 970813 w 2598452"/>
                  <a:gd name="connsiteY50" fmla="*/ 1554730 h 2670186"/>
                  <a:gd name="connsiteX51" fmla="*/ 970813 w 2598452"/>
                  <a:gd name="connsiteY51" fmla="*/ 1581737 h 2670186"/>
                  <a:gd name="connsiteX52" fmla="*/ 990945 w 2598452"/>
                  <a:gd name="connsiteY52" fmla="*/ 1612181 h 2670186"/>
                  <a:gd name="connsiteX53" fmla="*/ 1043731 w 2598452"/>
                  <a:gd name="connsiteY53" fmla="*/ 1631086 h 2670186"/>
                  <a:gd name="connsiteX54" fmla="*/ 1095536 w 2598452"/>
                  <a:gd name="connsiteY54" fmla="*/ 1743533 h 2670186"/>
                  <a:gd name="connsiteX55" fmla="*/ 1195952 w 2598452"/>
                  <a:gd name="connsiteY55" fmla="*/ 1761210 h 2670186"/>
                  <a:gd name="connsiteX56" fmla="*/ 1228606 w 2598452"/>
                  <a:gd name="connsiteY56" fmla="*/ 1765384 h 2670186"/>
                  <a:gd name="connsiteX57" fmla="*/ 1192270 w 2598452"/>
                  <a:gd name="connsiteY57" fmla="*/ 1794846 h 2670186"/>
                  <a:gd name="connsiteX58" fmla="*/ 1154460 w 2598452"/>
                  <a:gd name="connsiteY58" fmla="*/ 1805894 h 2670186"/>
                  <a:gd name="connsiteX59" fmla="*/ 1140465 w 2598452"/>
                  <a:gd name="connsiteY59" fmla="*/ 1854507 h 2670186"/>
                  <a:gd name="connsiteX60" fmla="*/ 1208719 w 2598452"/>
                  <a:gd name="connsiteY60" fmla="*/ 1905820 h 2670186"/>
                  <a:gd name="connsiteX61" fmla="*/ 1287776 w 2598452"/>
                  <a:gd name="connsiteY61" fmla="*/ 2064424 h 2670186"/>
                  <a:gd name="connsiteX62" fmla="*/ 1321657 w 2598452"/>
                  <a:gd name="connsiteY62" fmla="*/ 2080137 h 2670186"/>
                  <a:gd name="connsiteX63" fmla="*/ 1336879 w 2598452"/>
                  <a:gd name="connsiteY63" fmla="*/ 2082593 h 2670186"/>
                  <a:gd name="connsiteX64" fmla="*/ 1458411 w 2598452"/>
                  <a:gd name="connsiteY64" fmla="*/ 2064179 h 2670186"/>
                  <a:gd name="connsiteX65" fmla="*/ 1560055 w 2598452"/>
                  <a:gd name="connsiteY65" fmla="*/ 2029315 h 2670186"/>
                  <a:gd name="connsiteX66" fmla="*/ 1557109 w 2598452"/>
                  <a:gd name="connsiteY66" fmla="*/ 2024159 h 2670186"/>
                  <a:gd name="connsiteX67" fmla="*/ 1560300 w 2598452"/>
                  <a:gd name="connsiteY67" fmla="*/ 2029315 h 2670186"/>
                  <a:gd name="connsiteX68" fmla="*/ 1560055 w 2598452"/>
                  <a:gd name="connsiteY68" fmla="*/ 2029315 h 2670186"/>
                  <a:gd name="connsiteX69" fmla="*/ 1560546 w 2598452"/>
                  <a:gd name="connsiteY69" fmla="*/ 2029806 h 2670186"/>
                  <a:gd name="connsiteX70" fmla="*/ 1562756 w 2598452"/>
                  <a:gd name="connsiteY70" fmla="*/ 2033735 h 2670186"/>
                  <a:gd name="connsiteX71" fmla="*/ 1562510 w 2598452"/>
                  <a:gd name="connsiteY71" fmla="*/ 2044046 h 2670186"/>
                  <a:gd name="connsiteX72" fmla="*/ 1561773 w 2598452"/>
                  <a:gd name="connsiteY72" fmla="*/ 2044783 h 2670186"/>
                  <a:gd name="connsiteX73" fmla="*/ 1560546 w 2598452"/>
                  <a:gd name="connsiteY73" fmla="*/ 2063442 h 2670186"/>
                  <a:gd name="connsiteX74" fmla="*/ 1544833 w 2598452"/>
                  <a:gd name="connsiteY74" fmla="*/ 2090449 h 2670186"/>
                  <a:gd name="connsiteX75" fmla="*/ 1517335 w 2598452"/>
                  <a:gd name="connsiteY75" fmla="*/ 2119666 h 2670186"/>
                  <a:gd name="connsiteX76" fmla="*/ 1508496 w 2598452"/>
                  <a:gd name="connsiteY76" fmla="*/ 2130714 h 2670186"/>
                  <a:gd name="connsiteX77" fmla="*/ 1507269 w 2598452"/>
                  <a:gd name="connsiteY77" fmla="*/ 2132187 h 2670186"/>
                  <a:gd name="connsiteX78" fmla="*/ 1501376 w 2598452"/>
                  <a:gd name="connsiteY78" fmla="*/ 2139798 h 2670186"/>
                  <a:gd name="connsiteX79" fmla="*/ 1498921 w 2598452"/>
                  <a:gd name="connsiteY79" fmla="*/ 2145691 h 2670186"/>
                  <a:gd name="connsiteX80" fmla="*/ 1497448 w 2598452"/>
                  <a:gd name="connsiteY80" fmla="*/ 2151829 h 2670186"/>
                  <a:gd name="connsiteX81" fmla="*/ 1490573 w 2598452"/>
                  <a:gd name="connsiteY81" fmla="*/ 2167542 h 2670186"/>
                  <a:gd name="connsiteX82" fmla="*/ 1481244 w 2598452"/>
                  <a:gd name="connsiteY82" fmla="*/ 2199705 h 2670186"/>
                  <a:gd name="connsiteX83" fmla="*/ 1480507 w 2598452"/>
                  <a:gd name="connsiteY83" fmla="*/ 2211489 h 2670186"/>
                  <a:gd name="connsiteX84" fmla="*/ 1431996 w 2598452"/>
                  <a:gd name="connsiteY84" fmla="*/ 2668973 h 2670186"/>
                  <a:gd name="connsiteX85" fmla="*/ 2598448 w 2598452"/>
                  <a:gd name="connsiteY85" fmla="*/ 2054358 h 2670186"/>
                  <a:gd name="connsiteX86" fmla="*/ 2497441 w 2598452"/>
                  <a:gd name="connsiteY86" fmla="*/ 1499243 h 2670186"/>
                  <a:gd name="connsiteX87" fmla="*/ 764087 w 2598452"/>
                  <a:gd name="connsiteY87" fmla="*/ 836100 h 2670186"/>
                  <a:gd name="connsiteX88" fmla="*/ 764087 w 2598452"/>
                  <a:gd name="connsiteY88" fmla="*/ 839291 h 2670186"/>
                  <a:gd name="connsiteX89" fmla="*/ 759176 w 2598452"/>
                  <a:gd name="connsiteY89" fmla="*/ 844447 h 2670186"/>
                  <a:gd name="connsiteX90" fmla="*/ 764087 w 2598452"/>
                  <a:gd name="connsiteY90" fmla="*/ 836100 h 2670186"/>
                  <a:gd name="connsiteX91" fmla="*/ 940859 w 2598452"/>
                  <a:gd name="connsiteY91" fmla="*/ 1341866 h 2670186"/>
                  <a:gd name="connsiteX92" fmla="*/ 770961 w 2598452"/>
                  <a:gd name="connsiteY92" fmla="*/ 1454313 h 2670186"/>
                  <a:gd name="connsiteX93" fmla="*/ 681102 w 2598452"/>
                  <a:gd name="connsiteY93" fmla="*/ 1422396 h 2670186"/>
                  <a:gd name="connsiteX94" fmla="*/ 575284 w 2598452"/>
                  <a:gd name="connsiteY94" fmla="*/ 1385077 h 2670186"/>
                  <a:gd name="connsiteX95" fmla="*/ 613339 w 2598452"/>
                  <a:gd name="connsiteY95" fmla="*/ 1349231 h 2670186"/>
                  <a:gd name="connsiteX96" fmla="*/ 828167 w 2598452"/>
                  <a:gd name="connsiteY96" fmla="*/ 1141769 h 2670186"/>
                  <a:gd name="connsiteX97" fmla="*/ 835778 w 2598452"/>
                  <a:gd name="connsiteY97" fmla="*/ 1134158 h 2670186"/>
                  <a:gd name="connsiteX98" fmla="*/ 848545 w 2598452"/>
                  <a:gd name="connsiteY98" fmla="*/ 1155027 h 2670186"/>
                  <a:gd name="connsiteX99" fmla="*/ 895684 w 2598452"/>
                  <a:gd name="connsiteY99" fmla="*/ 1228191 h 2670186"/>
                  <a:gd name="connsiteX100" fmla="*/ 940859 w 2598452"/>
                  <a:gd name="connsiteY100" fmla="*/ 1341866 h 2670186"/>
                  <a:gd name="connsiteX0" fmla="*/ 2497441 w 2598452"/>
                  <a:gd name="connsiteY0" fmla="*/ 1499243 h 2689699"/>
                  <a:gd name="connsiteX1" fmla="*/ 2419612 w 2598452"/>
                  <a:gd name="connsiteY1" fmla="*/ 1366418 h 2689699"/>
                  <a:gd name="connsiteX2" fmla="*/ 2388431 w 2598452"/>
                  <a:gd name="connsiteY2" fmla="*/ 1249797 h 2689699"/>
                  <a:gd name="connsiteX3" fmla="*/ 2325088 w 2598452"/>
                  <a:gd name="connsiteY3" fmla="*/ 987338 h 2689699"/>
                  <a:gd name="connsiteX4" fmla="*/ 2261499 w 2598452"/>
                  <a:gd name="connsiteY4" fmla="*/ 722916 h 2689699"/>
                  <a:gd name="connsiteX5" fmla="*/ 2260026 w 2598452"/>
                  <a:gd name="connsiteY5" fmla="*/ 717023 h 2689699"/>
                  <a:gd name="connsiteX6" fmla="*/ 2115416 w 2598452"/>
                  <a:gd name="connsiteY6" fmla="*/ 359550 h 2689699"/>
                  <a:gd name="connsiteX7" fmla="*/ 2026784 w 2598452"/>
                  <a:gd name="connsiteY7" fmla="*/ 244647 h 2689699"/>
                  <a:gd name="connsiteX8" fmla="*/ 1460129 w 2598452"/>
                  <a:gd name="connsiteY8" fmla="*/ 2567 h 2689699"/>
                  <a:gd name="connsiteX9" fmla="*/ 1219031 w 2598452"/>
                  <a:gd name="connsiteY9" fmla="*/ 71066 h 2689699"/>
                  <a:gd name="connsiteX10" fmla="*/ 817364 w 2598452"/>
                  <a:gd name="connsiteY10" fmla="*/ 430259 h 2689699"/>
                  <a:gd name="connsiteX11" fmla="*/ 814663 w 2598452"/>
                  <a:gd name="connsiteY11" fmla="*/ 434187 h 2689699"/>
                  <a:gd name="connsiteX12" fmla="*/ 812208 w 2598452"/>
                  <a:gd name="connsiteY12" fmla="*/ 438361 h 2689699"/>
                  <a:gd name="connsiteX13" fmla="*/ 812208 w 2598452"/>
                  <a:gd name="connsiteY13" fmla="*/ 438361 h 2689699"/>
                  <a:gd name="connsiteX14" fmla="*/ 812208 w 2598452"/>
                  <a:gd name="connsiteY14" fmla="*/ 438361 h 2689699"/>
                  <a:gd name="connsiteX15" fmla="*/ 812454 w 2598452"/>
                  <a:gd name="connsiteY15" fmla="*/ 439589 h 2689699"/>
                  <a:gd name="connsiteX16" fmla="*/ 812454 w 2598452"/>
                  <a:gd name="connsiteY16" fmla="*/ 439589 h 2689699"/>
                  <a:gd name="connsiteX17" fmla="*/ 778818 w 2598452"/>
                  <a:gd name="connsiteY17" fmla="*/ 514471 h 2689699"/>
                  <a:gd name="connsiteX18" fmla="*/ 743709 w 2598452"/>
                  <a:gd name="connsiteY18" fmla="*/ 698610 h 2689699"/>
                  <a:gd name="connsiteX19" fmla="*/ 746409 w 2598452"/>
                  <a:gd name="connsiteY19" fmla="*/ 782086 h 2689699"/>
                  <a:gd name="connsiteX20" fmla="*/ 758440 w 2598452"/>
                  <a:gd name="connsiteY20" fmla="*/ 845920 h 2689699"/>
                  <a:gd name="connsiteX21" fmla="*/ 710564 w 2598452"/>
                  <a:gd name="connsiteY21" fmla="*/ 889377 h 2689699"/>
                  <a:gd name="connsiteX22" fmla="*/ 633471 w 2598452"/>
                  <a:gd name="connsiteY22" fmla="*/ 962050 h 2689699"/>
                  <a:gd name="connsiteX23" fmla="*/ 544594 w 2598452"/>
                  <a:gd name="connsiteY23" fmla="*/ 1045280 h 2689699"/>
                  <a:gd name="connsiteX24" fmla="*/ 446878 w 2598452"/>
                  <a:gd name="connsiteY24" fmla="*/ 1136859 h 2689699"/>
                  <a:gd name="connsiteX25" fmla="*/ 399493 w 2598452"/>
                  <a:gd name="connsiteY25" fmla="*/ 1181297 h 2689699"/>
                  <a:gd name="connsiteX26" fmla="*/ 322646 w 2598452"/>
                  <a:gd name="connsiteY26" fmla="*/ 1259126 h 2689699"/>
                  <a:gd name="connsiteX27" fmla="*/ 285818 w 2598452"/>
                  <a:gd name="connsiteY27" fmla="*/ 1362980 h 2689699"/>
                  <a:gd name="connsiteX28" fmla="*/ 275998 w 2598452"/>
                  <a:gd name="connsiteY28" fmla="*/ 1427306 h 2689699"/>
                  <a:gd name="connsiteX29" fmla="*/ 256847 w 2598452"/>
                  <a:gd name="connsiteY29" fmla="*/ 1552029 h 2689699"/>
                  <a:gd name="connsiteX30" fmla="*/ 214373 w 2598452"/>
                  <a:gd name="connsiteY30" fmla="*/ 1832165 h 2689699"/>
                  <a:gd name="connsiteX31" fmla="*/ 205043 w 2598452"/>
                  <a:gd name="connsiteY31" fmla="*/ 1859172 h 2689699"/>
                  <a:gd name="connsiteX32" fmla="*/ 124513 w 2598452"/>
                  <a:gd name="connsiteY32" fmla="*/ 1994943 h 2689699"/>
                  <a:gd name="connsiteX33" fmla="*/ 33917 w 2598452"/>
                  <a:gd name="connsiteY33" fmla="*/ 2144709 h 2689699"/>
                  <a:gd name="connsiteX34" fmla="*/ 1264 w 2598452"/>
                  <a:gd name="connsiteY34" fmla="*/ 2220574 h 2689699"/>
                  <a:gd name="connsiteX35" fmla="*/ 2491 w 2598452"/>
                  <a:gd name="connsiteY35" fmla="*/ 2302085 h 2689699"/>
                  <a:gd name="connsiteX36" fmla="*/ 10102 w 2598452"/>
                  <a:gd name="connsiteY36" fmla="*/ 2309696 h 2689699"/>
                  <a:gd name="connsiteX37" fmla="*/ 180982 w 2598452"/>
                  <a:gd name="connsiteY37" fmla="*/ 2309696 h 2689699"/>
                  <a:gd name="connsiteX38" fmla="*/ 266423 w 2598452"/>
                  <a:gd name="connsiteY38" fmla="*/ 2309696 h 2689699"/>
                  <a:gd name="connsiteX39" fmla="*/ 311107 w 2598452"/>
                  <a:gd name="connsiteY39" fmla="*/ 2309696 h 2689699"/>
                  <a:gd name="connsiteX40" fmla="*/ 337623 w 2598452"/>
                  <a:gd name="connsiteY40" fmla="*/ 2295211 h 2689699"/>
                  <a:gd name="connsiteX41" fmla="*/ 410050 w 2598452"/>
                  <a:gd name="connsiteY41" fmla="*/ 2140289 h 2689699"/>
                  <a:gd name="connsiteX42" fmla="*/ 461609 w 2598452"/>
                  <a:gd name="connsiteY42" fmla="*/ 2029561 h 2689699"/>
                  <a:gd name="connsiteX43" fmla="*/ 503347 w 2598452"/>
                  <a:gd name="connsiteY43" fmla="*/ 1946330 h 2689699"/>
                  <a:gd name="connsiteX44" fmla="*/ 579458 w 2598452"/>
                  <a:gd name="connsiteY44" fmla="*/ 1861381 h 2689699"/>
                  <a:gd name="connsiteX45" fmla="*/ 673000 w 2598452"/>
                  <a:gd name="connsiteY45" fmla="*/ 1795091 h 2689699"/>
                  <a:gd name="connsiteX46" fmla="*/ 768015 w 2598452"/>
                  <a:gd name="connsiteY46" fmla="*/ 1688782 h 2689699"/>
                  <a:gd name="connsiteX47" fmla="*/ 831113 w 2598452"/>
                  <a:gd name="connsiteY47" fmla="*/ 1593521 h 2689699"/>
                  <a:gd name="connsiteX48" fmla="*/ 893720 w 2598452"/>
                  <a:gd name="connsiteY48" fmla="*/ 1541472 h 2689699"/>
                  <a:gd name="connsiteX49" fmla="*/ 962956 w 2598452"/>
                  <a:gd name="connsiteY49" fmla="*/ 1498015 h 2689699"/>
                  <a:gd name="connsiteX50" fmla="*/ 970813 w 2598452"/>
                  <a:gd name="connsiteY50" fmla="*/ 1554730 h 2689699"/>
                  <a:gd name="connsiteX51" fmla="*/ 970813 w 2598452"/>
                  <a:gd name="connsiteY51" fmla="*/ 1581737 h 2689699"/>
                  <a:gd name="connsiteX52" fmla="*/ 990945 w 2598452"/>
                  <a:gd name="connsiteY52" fmla="*/ 1612181 h 2689699"/>
                  <a:gd name="connsiteX53" fmla="*/ 1043731 w 2598452"/>
                  <a:gd name="connsiteY53" fmla="*/ 1631086 h 2689699"/>
                  <a:gd name="connsiteX54" fmla="*/ 1095536 w 2598452"/>
                  <a:gd name="connsiteY54" fmla="*/ 1743533 h 2689699"/>
                  <a:gd name="connsiteX55" fmla="*/ 1195952 w 2598452"/>
                  <a:gd name="connsiteY55" fmla="*/ 1761210 h 2689699"/>
                  <a:gd name="connsiteX56" fmla="*/ 1228606 w 2598452"/>
                  <a:gd name="connsiteY56" fmla="*/ 1765384 h 2689699"/>
                  <a:gd name="connsiteX57" fmla="*/ 1192270 w 2598452"/>
                  <a:gd name="connsiteY57" fmla="*/ 1794846 h 2689699"/>
                  <a:gd name="connsiteX58" fmla="*/ 1154460 w 2598452"/>
                  <a:gd name="connsiteY58" fmla="*/ 1805894 h 2689699"/>
                  <a:gd name="connsiteX59" fmla="*/ 1140465 w 2598452"/>
                  <a:gd name="connsiteY59" fmla="*/ 1854507 h 2689699"/>
                  <a:gd name="connsiteX60" fmla="*/ 1208719 w 2598452"/>
                  <a:gd name="connsiteY60" fmla="*/ 1905820 h 2689699"/>
                  <a:gd name="connsiteX61" fmla="*/ 1287776 w 2598452"/>
                  <a:gd name="connsiteY61" fmla="*/ 2064424 h 2689699"/>
                  <a:gd name="connsiteX62" fmla="*/ 1321657 w 2598452"/>
                  <a:gd name="connsiteY62" fmla="*/ 2080137 h 2689699"/>
                  <a:gd name="connsiteX63" fmla="*/ 1336879 w 2598452"/>
                  <a:gd name="connsiteY63" fmla="*/ 2082593 h 2689699"/>
                  <a:gd name="connsiteX64" fmla="*/ 1458411 w 2598452"/>
                  <a:gd name="connsiteY64" fmla="*/ 2064179 h 2689699"/>
                  <a:gd name="connsiteX65" fmla="*/ 1560055 w 2598452"/>
                  <a:gd name="connsiteY65" fmla="*/ 2029315 h 2689699"/>
                  <a:gd name="connsiteX66" fmla="*/ 1557109 w 2598452"/>
                  <a:gd name="connsiteY66" fmla="*/ 2024159 h 2689699"/>
                  <a:gd name="connsiteX67" fmla="*/ 1560300 w 2598452"/>
                  <a:gd name="connsiteY67" fmla="*/ 2029315 h 2689699"/>
                  <a:gd name="connsiteX68" fmla="*/ 1560055 w 2598452"/>
                  <a:gd name="connsiteY68" fmla="*/ 2029315 h 2689699"/>
                  <a:gd name="connsiteX69" fmla="*/ 1560546 w 2598452"/>
                  <a:gd name="connsiteY69" fmla="*/ 2029806 h 2689699"/>
                  <a:gd name="connsiteX70" fmla="*/ 1562756 w 2598452"/>
                  <a:gd name="connsiteY70" fmla="*/ 2033735 h 2689699"/>
                  <a:gd name="connsiteX71" fmla="*/ 1562510 w 2598452"/>
                  <a:gd name="connsiteY71" fmla="*/ 2044046 h 2689699"/>
                  <a:gd name="connsiteX72" fmla="*/ 1561773 w 2598452"/>
                  <a:gd name="connsiteY72" fmla="*/ 2044783 h 2689699"/>
                  <a:gd name="connsiteX73" fmla="*/ 1560546 w 2598452"/>
                  <a:gd name="connsiteY73" fmla="*/ 2063442 h 2689699"/>
                  <a:gd name="connsiteX74" fmla="*/ 1544833 w 2598452"/>
                  <a:gd name="connsiteY74" fmla="*/ 2090449 h 2689699"/>
                  <a:gd name="connsiteX75" fmla="*/ 1517335 w 2598452"/>
                  <a:gd name="connsiteY75" fmla="*/ 2119666 h 2689699"/>
                  <a:gd name="connsiteX76" fmla="*/ 1508496 w 2598452"/>
                  <a:gd name="connsiteY76" fmla="*/ 2130714 h 2689699"/>
                  <a:gd name="connsiteX77" fmla="*/ 1507269 w 2598452"/>
                  <a:gd name="connsiteY77" fmla="*/ 2132187 h 2689699"/>
                  <a:gd name="connsiteX78" fmla="*/ 1501376 w 2598452"/>
                  <a:gd name="connsiteY78" fmla="*/ 2139798 h 2689699"/>
                  <a:gd name="connsiteX79" fmla="*/ 1498921 w 2598452"/>
                  <a:gd name="connsiteY79" fmla="*/ 2145691 h 2689699"/>
                  <a:gd name="connsiteX80" fmla="*/ 1497448 w 2598452"/>
                  <a:gd name="connsiteY80" fmla="*/ 2151829 h 2689699"/>
                  <a:gd name="connsiteX81" fmla="*/ 1490573 w 2598452"/>
                  <a:gd name="connsiteY81" fmla="*/ 2167542 h 2689699"/>
                  <a:gd name="connsiteX82" fmla="*/ 1481244 w 2598452"/>
                  <a:gd name="connsiteY82" fmla="*/ 2199705 h 2689699"/>
                  <a:gd name="connsiteX83" fmla="*/ 1480507 w 2598452"/>
                  <a:gd name="connsiteY83" fmla="*/ 2211489 h 2689699"/>
                  <a:gd name="connsiteX84" fmla="*/ 1449605 w 2598452"/>
                  <a:gd name="connsiteY84" fmla="*/ 2688539 h 2689699"/>
                  <a:gd name="connsiteX85" fmla="*/ 2598448 w 2598452"/>
                  <a:gd name="connsiteY85" fmla="*/ 2054358 h 2689699"/>
                  <a:gd name="connsiteX86" fmla="*/ 2497441 w 2598452"/>
                  <a:gd name="connsiteY86" fmla="*/ 1499243 h 2689699"/>
                  <a:gd name="connsiteX87" fmla="*/ 764087 w 2598452"/>
                  <a:gd name="connsiteY87" fmla="*/ 836100 h 2689699"/>
                  <a:gd name="connsiteX88" fmla="*/ 764087 w 2598452"/>
                  <a:gd name="connsiteY88" fmla="*/ 839291 h 2689699"/>
                  <a:gd name="connsiteX89" fmla="*/ 759176 w 2598452"/>
                  <a:gd name="connsiteY89" fmla="*/ 844447 h 2689699"/>
                  <a:gd name="connsiteX90" fmla="*/ 764087 w 2598452"/>
                  <a:gd name="connsiteY90" fmla="*/ 836100 h 2689699"/>
                  <a:gd name="connsiteX91" fmla="*/ 940859 w 2598452"/>
                  <a:gd name="connsiteY91" fmla="*/ 1341866 h 2689699"/>
                  <a:gd name="connsiteX92" fmla="*/ 770961 w 2598452"/>
                  <a:gd name="connsiteY92" fmla="*/ 1454313 h 2689699"/>
                  <a:gd name="connsiteX93" fmla="*/ 681102 w 2598452"/>
                  <a:gd name="connsiteY93" fmla="*/ 1422396 h 2689699"/>
                  <a:gd name="connsiteX94" fmla="*/ 575284 w 2598452"/>
                  <a:gd name="connsiteY94" fmla="*/ 1385077 h 2689699"/>
                  <a:gd name="connsiteX95" fmla="*/ 613339 w 2598452"/>
                  <a:gd name="connsiteY95" fmla="*/ 1349231 h 2689699"/>
                  <a:gd name="connsiteX96" fmla="*/ 828167 w 2598452"/>
                  <a:gd name="connsiteY96" fmla="*/ 1141769 h 2689699"/>
                  <a:gd name="connsiteX97" fmla="*/ 835778 w 2598452"/>
                  <a:gd name="connsiteY97" fmla="*/ 1134158 h 2689699"/>
                  <a:gd name="connsiteX98" fmla="*/ 848545 w 2598452"/>
                  <a:gd name="connsiteY98" fmla="*/ 1155027 h 2689699"/>
                  <a:gd name="connsiteX99" fmla="*/ 895684 w 2598452"/>
                  <a:gd name="connsiteY99" fmla="*/ 1228191 h 2689699"/>
                  <a:gd name="connsiteX100" fmla="*/ 940859 w 2598452"/>
                  <a:gd name="connsiteY100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09609 w 2596954"/>
                  <a:gd name="connsiteY38" fmla="*/ 2309696 h 2689699"/>
                  <a:gd name="connsiteX39" fmla="*/ 336125 w 2596954"/>
                  <a:gd name="connsiteY39" fmla="*/ 2295211 h 2689699"/>
                  <a:gd name="connsiteX40" fmla="*/ 408552 w 2596954"/>
                  <a:gd name="connsiteY40" fmla="*/ 2140289 h 2689699"/>
                  <a:gd name="connsiteX41" fmla="*/ 460111 w 2596954"/>
                  <a:gd name="connsiteY41" fmla="*/ 2029561 h 2689699"/>
                  <a:gd name="connsiteX42" fmla="*/ 501849 w 2596954"/>
                  <a:gd name="connsiteY42" fmla="*/ 1946330 h 2689699"/>
                  <a:gd name="connsiteX43" fmla="*/ 577960 w 2596954"/>
                  <a:gd name="connsiteY43" fmla="*/ 1861381 h 2689699"/>
                  <a:gd name="connsiteX44" fmla="*/ 671502 w 2596954"/>
                  <a:gd name="connsiteY44" fmla="*/ 1795091 h 2689699"/>
                  <a:gd name="connsiteX45" fmla="*/ 766517 w 2596954"/>
                  <a:gd name="connsiteY45" fmla="*/ 1688782 h 2689699"/>
                  <a:gd name="connsiteX46" fmla="*/ 829615 w 2596954"/>
                  <a:gd name="connsiteY46" fmla="*/ 1593521 h 2689699"/>
                  <a:gd name="connsiteX47" fmla="*/ 892222 w 2596954"/>
                  <a:gd name="connsiteY47" fmla="*/ 1541472 h 2689699"/>
                  <a:gd name="connsiteX48" fmla="*/ 961458 w 2596954"/>
                  <a:gd name="connsiteY48" fmla="*/ 1498015 h 2689699"/>
                  <a:gd name="connsiteX49" fmla="*/ 969315 w 2596954"/>
                  <a:gd name="connsiteY49" fmla="*/ 1554730 h 2689699"/>
                  <a:gd name="connsiteX50" fmla="*/ 969315 w 2596954"/>
                  <a:gd name="connsiteY50" fmla="*/ 1581737 h 2689699"/>
                  <a:gd name="connsiteX51" fmla="*/ 989447 w 2596954"/>
                  <a:gd name="connsiteY51" fmla="*/ 1612181 h 2689699"/>
                  <a:gd name="connsiteX52" fmla="*/ 1042233 w 2596954"/>
                  <a:gd name="connsiteY52" fmla="*/ 1631086 h 2689699"/>
                  <a:gd name="connsiteX53" fmla="*/ 1094038 w 2596954"/>
                  <a:gd name="connsiteY53" fmla="*/ 1743533 h 2689699"/>
                  <a:gd name="connsiteX54" fmla="*/ 1194454 w 2596954"/>
                  <a:gd name="connsiteY54" fmla="*/ 1761210 h 2689699"/>
                  <a:gd name="connsiteX55" fmla="*/ 1227108 w 2596954"/>
                  <a:gd name="connsiteY55" fmla="*/ 1765384 h 2689699"/>
                  <a:gd name="connsiteX56" fmla="*/ 1190772 w 2596954"/>
                  <a:gd name="connsiteY56" fmla="*/ 1794846 h 2689699"/>
                  <a:gd name="connsiteX57" fmla="*/ 1152962 w 2596954"/>
                  <a:gd name="connsiteY57" fmla="*/ 1805894 h 2689699"/>
                  <a:gd name="connsiteX58" fmla="*/ 1138967 w 2596954"/>
                  <a:gd name="connsiteY58" fmla="*/ 1854507 h 2689699"/>
                  <a:gd name="connsiteX59" fmla="*/ 1207221 w 2596954"/>
                  <a:gd name="connsiteY59" fmla="*/ 1905820 h 2689699"/>
                  <a:gd name="connsiteX60" fmla="*/ 1286278 w 2596954"/>
                  <a:gd name="connsiteY60" fmla="*/ 2064424 h 2689699"/>
                  <a:gd name="connsiteX61" fmla="*/ 1320159 w 2596954"/>
                  <a:gd name="connsiteY61" fmla="*/ 2080137 h 2689699"/>
                  <a:gd name="connsiteX62" fmla="*/ 1335381 w 2596954"/>
                  <a:gd name="connsiteY62" fmla="*/ 2082593 h 2689699"/>
                  <a:gd name="connsiteX63" fmla="*/ 1456913 w 2596954"/>
                  <a:gd name="connsiteY63" fmla="*/ 2064179 h 2689699"/>
                  <a:gd name="connsiteX64" fmla="*/ 1558557 w 2596954"/>
                  <a:gd name="connsiteY64" fmla="*/ 2029315 h 2689699"/>
                  <a:gd name="connsiteX65" fmla="*/ 1555611 w 2596954"/>
                  <a:gd name="connsiteY65" fmla="*/ 2024159 h 2689699"/>
                  <a:gd name="connsiteX66" fmla="*/ 1558802 w 2596954"/>
                  <a:gd name="connsiteY66" fmla="*/ 2029315 h 2689699"/>
                  <a:gd name="connsiteX67" fmla="*/ 1558557 w 2596954"/>
                  <a:gd name="connsiteY67" fmla="*/ 2029315 h 2689699"/>
                  <a:gd name="connsiteX68" fmla="*/ 1559048 w 2596954"/>
                  <a:gd name="connsiteY68" fmla="*/ 2029806 h 2689699"/>
                  <a:gd name="connsiteX69" fmla="*/ 1561258 w 2596954"/>
                  <a:gd name="connsiteY69" fmla="*/ 2033735 h 2689699"/>
                  <a:gd name="connsiteX70" fmla="*/ 1561012 w 2596954"/>
                  <a:gd name="connsiteY70" fmla="*/ 2044046 h 2689699"/>
                  <a:gd name="connsiteX71" fmla="*/ 1560275 w 2596954"/>
                  <a:gd name="connsiteY71" fmla="*/ 2044783 h 2689699"/>
                  <a:gd name="connsiteX72" fmla="*/ 1559048 w 2596954"/>
                  <a:gd name="connsiteY72" fmla="*/ 2063442 h 2689699"/>
                  <a:gd name="connsiteX73" fmla="*/ 1543335 w 2596954"/>
                  <a:gd name="connsiteY73" fmla="*/ 2090449 h 2689699"/>
                  <a:gd name="connsiteX74" fmla="*/ 1515837 w 2596954"/>
                  <a:gd name="connsiteY74" fmla="*/ 2119666 h 2689699"/>
                  <a:gd name="connsiteX75" fmla="*/ 1506998 w 2596954"/>
                  <a:gd name="connsiteY75" fmla="*/ 2130714 h 2689699"/>
                  <a:gd name="connsiteX76" fmla="*/ 1505771 w 2596954"/>
                  <a:gd name="connsiteY76" fmla="*/ 2132187 h 2689699"/>
                  <a:gd name="connsiteX77" fmla="*/ 1499878 w 2596954"/>
                  <a:gd name="connsiteY77" fmla="*/ 2139798 h 2689699"/>
                  <a:gd name="connsiteX78" fmla="*/ 1497423 w 2596954"/>
                  <a:gd name="connsiteY78" fmla="*/ 2145691 h 2689699"/>
                  <a:gd name="connsiteX79" fmla="*/ 1495950 w 2596954"/>
                  <a:gd name="connsiteY79" fmla="*/ 2151829 h 2689699"/>
                  <a:gd name="connsiteX80" fmla="*/ 1489075 w 2596954"/>
                  <a:gd name="connsiteY80" fmla="*/ 2167542 h 2689699"/>
                  <a:gd name="connsiteX81" fmla="*/ 1479746 w 2596954"/>
                  <a:gd name="connsiteY81" fmla="*/ 2199705 h 2689699"/>
                  <a:gd name="connsiteX82" fmla="*/ 1479009 w 2596954"/>
                  <a:gd name="connsiteY82" fmla="*/ 2211489 h 2689699"/>
                  <a:gd name="connsiteX83" fmla="*/ 1448107 w 2596954"/>
                  <a:gd name="connsiteY83" fmla="*/ 2688539 h 2689699"/>
                  <a:gd name="connsiteX84" fmla="*/ 2596950 w 2596954"/>
                  <a:gd name="connsiteY84" fmla="*/ 2054358 h 2689699"/>
                  <a:gd name="connsiteX85" fmla="*/ 2495943 w 2596954"/>
                  <a:gd name="connsiteY85" fmla="*/ 1499243 h 2689699"/>
                  <a:gd name="connsiteX86" fmla="*/ 762589 w 2596954"/>
                  <a:gd name="connsiteY86" fmla="*/ 836100 h 2689699"/>
                  <a:gd name="connsiteX87" fmla="*/ 762589 w 2596954"/>
                  <a:gd name="connsiteY87" fmla="*/ 839291 h 2689699"/>
                  <a:gd name="connsiteX88" fmla="*/ 757678 w 2596954"/>
                  <a:gd name="connsiteY88" fmla="*/ 844447 h 2689699"/>
                  <a:gd name="connsiteX89" fmla="*/ 762589 w 2596954"/>
                  <a:gd name="connsiteY89" fmla="*/ 836100 h 2689699"/>
                  <a:gd name="connsiteX90" fmla="*/ 939361 w 2596954"/>
                  <a:gd name="connsiteY90" fmla="*/ 1341866 h 2689699"/>
                  <a:gd name="connsiteX91" fmla="*/ 769463 w 2596954"/>
                  <a:gd name="connsiteY91" fmla="*/ 1454313 h 2689699"/>
                  <a:gd name="connsiteX92" fmla="*/ 679604 w 2596954"/>
                  <a:gd name="connsiteY92" fmla="*/ 1422396 h 2689699"/>
                  <a:gd name="connsiteX93" fmla="*/ 573786 w 2596954"/>
                  <a:gd name="connsiteY93" fmla="*/ 1385077 h 2689699"/>
                  <a:gd name="connsiteX94" fmla="*/ 611841 w 2596954"/>
                  <a:gd name="connsiteY94" fmla="*/ 1349231 h 2689699"/>
                  <a:gd name="connsiteX95" fmla="*/ 826669 w 2596954"/>
                  <a:gd name="connsiteY95" fmla="*/ 1141769 h 2689699"/>
                  <a:gd name="connsiteX96" fmla="*/ 834280 w 2596954"/>
                  <a:gd name="connsiteY96" fmla="*/ 1134158 h 2689699"/>
                  <a:gd name="connsiteX97" fmla="*/ 847047 w 2596954"/>
                  <a:gd name="connsiteY97" fmla="*/ 1155027 h 2689699"/>
                  <a:gd name="connsiteX98" fmla="*/ 894186 w 2596954"/>
                  <a:gd name="connsiteY98" fmla="*/ 1228191 h 2689699"/>
                  <a:gd name="connsiteX99" fmla="*/ 939361 w 2596954"/>
                  <a:gd name="connsiteY99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36125 w 2596954"/>
                  <a:gd name="connsiteY38" fmla="*/ 2295211 h 2689699"/>
                  <a:gd name="connsiteX39" fmla="*/ 408552 w 2596954"/>
                  <a:gd name="connsiteY39" fmla="*/ 2140289 h 2689699"/>
                  <a:gd name="connsiteX40" fmla="*/ 460111 w 2596954"/>
                  <a:gd name="connsiteY40" fmla="*/ 2029561 h 2689699"/>
                  <a:gd name="connsiteX41" fmla="*/ 501849 w 2596954"/>
                  <a:gd name="connsiteY41" fmla="*/ 1946330 h 2689699"/>
                  <a:gd name="connsiteX42" fmla="*/ 577960 w 2596954"/>
                  <a:gd name="connsiteY42" fmla="*/ 1861381 h 2689699"/>
                  <a:gd name="connsiteX43" fmla="*/ 671502 w 2596954"/>
                  <a:gd name="connsiteY43" fmla="*/ 1795091 h 2689699"/>
                  <a:gd name="connsiteX44" fmla="*/ 766517 w 2596954"/>
                  <a:gd name="connsiteY44" fmla="*/ 1688782 h 2689699"/>
                  <a:gd name="connsiteX45" fmla="*/ 829615 w 2596954"/>
                  <a:gd name="connsiteY45" fmla="*/ 1593521 h 2689699"/>
                  <a:gd name="connsiteX46" fmla="*/ 892222 w 2596954"/>
                  <a:gd name="connsiteY46" fmla="*/ 1541472 h 2689699"/>
                  <a:gd name="connsiteX47" fmla="*/ 961458 w 2596954"/>
                  <a:gd name="connsiteY47" fmla="*/ 1498015 h 2689699"/>
                  <a:gd name="connsiteX48" fmla="*/ 969315 w 2596954"/>
                  <a:gd name="connsiteY48" fmla="*/ 1554730 h 2689699"/>
                  <a:gd name="connsiteX49" fmla="*/ 969315 w 2596954"/>
                  <a:gd name="connsiteY49" fmla="*/ 1581737 h 2689699"/>
                  <a:gd name="connsiteX50" fmla="*/ 989447 w 2596954"/>
                  <a:gd name="connsiteY50" fmla="*/ 1612181 h 2689699"/>
                  <a:gd name="connsiteX51" fmla="*/ 1042233 w 2596954"/>
                  <a:gd name="connsiteY51" fmla="*/ 1631086 h 2689699"/>
                  <a:gd name="connsiteX52" fmla="*/ 1094038 w 2596954"/>
                  <a:gd name="connsiteY52" fmla="*/ 1743533 h 2689699"/>
                  <a:gd name="connsiteX53" fmla="*/ 1194454 w 2596954"/>
                  <a:gd name="connsiteY53" fmla="*/ 1761210 h 2689699"/>
                  <a:gd name="connsiteX54" fmla="*/ 1227108 w 2596954"/>
                  <a:gd name="connsiteY54" fmla="*/ 1765384 h 2689699"/>
                  <a:gd name="connsiteX55" fmla="*/ 1190772 w 2596954"/>
                  <a:gd name="connsiteY55" fmla="*/ 1794846 h 2689699"/>
                  <a:gd name="connsiteX56" fmla="*/ 1152962 w 2596954"/>
                  <a:gd name="connsiteY56" fmla="*/ 1805894 h 2689699"/>
                  <a:gd name="connsiteX57" fmla="*/ 1138967 w 2596954"/>
                  <a:gd name="connsiteY57" fmla="*/ 1854507 h 2689699"/>
                  <a:gd name="connsiteX58" fmla="*/ 1207221 w 2596954"/>
                  <a:gd name="connsiteY58" fmla="*/ 1905820 h 2689699"/>
                  <a:gd name="connsiteX59" fmla="*/ 1286278 w 2596954"/>
                  <a:gd name="connsiteY59" fmla="*/ 2064424 h 2689699"/>
                  <a:gd name="connsiteX60" fmla="*/ 1320159 w 2596954"/>
                  <a:gd name="connsiteY60" fmla="*/ 2080137 h 2689699"/>
                  <a:gd name="connsiteX61" fmla="*/ 1335381 w 2596954"/>
                  <a:gd name="connsiteY61" fmla="*/ 2082593 h 2689699"/>
                  <a:gd name="connsiteX62" fmla="*/ 1456913 w 2596954"/>
                  <a:gd name="connsiteY62" fmla="*/ 2064179 h 2689699"/>
                  <a:gd name="connsiteX63" fmla="*/ 1558557 w 2596954"/>
                  <a:gd name="connsiteY63" fmla="*/ 2029315 h 2689699"/>
                  <a:gd name="connsiteX64" fmla="*/ 1555611 w 2596954"/>
                  <a:gd name="connsiteY64" fmla="*/ 2024159 h 2689699"/>
                  <a:gd name="connsiteX65" fmla="*/ 1558802 w 2596954"/>
                  <a:gd name="connsiteY65" fmla="*/ 2029315 h 2689699"/>
                  <a:gd name="connsiteX66" fmla="*/ 1558557 w 2596954"/>
                  <a:gd name="connsiteY66" fmla="*/ 2029315 h 2689699"/>
                  <a:gd name="connsiteX67" fmla="*/ 1559048 w 2596954"/>
                  <a:gd name="connsiteY67" fmla="*/ 2029806 h 2689699"/>
                  <a:gd name="connsiteX68" fmla="*/ 1561258 w 2596954"/>
                  <a:gd name="connsiteY68" fmla="*/ 2033735 h 2689699"/>
                  <a:gd name="connsiteX69" fmla="*/ 1561012 w 2596954"/>
                  <a:gd name="connsiteY69" fmla="*/ 2044046 h 2689699"/>
                  <a:gd name="connsiteX70" fmla="*/ 1560275 w 2596954"/>
                  <a:gd name="connsiteY70" fmla="*/ 2044783 h 2689699"/>
                  <a:gd name="connsiteX71" fmla="*/ 1559048 w 2596954"/>
                  <a:gd name="connsiteY71" fmla="*/ 2063442 h 2689699"/>
                  <a:gd name="connsiteX72" fmla="*/ 1543335 w 2596954"/>
                  <a:gd name="connsiteY72" fmla="*/ 2090449 h 2689699"/>
                  <a:gd name="connsiteX73" fmla="*/ 1515837 w 2596954"/>
                  <a:gd name="connsiteY73" fmla="*/ 2119666 h 2689699"/>
                  <a:gd name="connsiteX74" fmla="*/ 1506998 w 2596954"/>
                  <a:gd name="connsiteY74" fmla="*/ 2130714 h 2689699"/>
                  <a:gd name="connsiteX75" fmla="*/ 1505771 w 2596954"/>
                  <a:gd name="connsiteY75" fmla="*/ 2132187 h 2689699"/>
                  <a:gd name="connsiteX76" fmla="*/ 1499878 w 2596954"/>
                  <a:gd name="connsiteY76" fmla="*/ 2139798 h 2689699"/>
                  <a:gd name="connsiteX77" fmla="*/ 1497423 w 2596954"/>
                  <a:gd name="connsiteY77" fmla="*/ 2145691 h 2689699"/>
                  <a:gd name="connsiteX78" fmla="*/ 1495950 w 2596954"/>
                  <a:gd name="connsiteY78" fmla="*/ 2151829 h 2689699"/>
                  <a:gd name="connsiteX79" fmla="*/ 1489075 w 2596954"/>
                  <a:gd name="connsiteY79" fmla="*/ 2167542 h 2689699"/>
                  <a:gd name="connsiteX80" fmla="*/ 1479746 w 2596954"/>
                  <a:gd name="connsiteY80" fmla="*/ 2199705 h 2689699"/>
                  <a:gd name="connsiteX81" fmla="*/ 1479009 w 2596954"/>
                  <a:gd name="connsiteY81" fmla="*/ 2211489 h 2689699"/>
                  <a:gd name="connsiteX82" fmla="*/ 1448107 w 2596954"/>
                  <a:gd name="connsiteY82" fmla="*/ 2688539 h 2689699"/>
                  <a:gd name="connsiteX83" fmla="*/ 2596950 w 2596954"/>
                  <a:gd name="connsiteY83" fmla="*/ 2054358 h 2689699"/>
                  <a:gd name="connsiteX84" fmla="*/ 2495943 w 2596954"/>
                  <a:gd name="connsiteY84" fmla="*/ 1499243 h 2689699"/>
                  <a:gd name="connsiteX85" fmla="*/ 762589 w 2596954"/>
                  <a:gd name="connsiteY85" fmla="*/ 836100 h 2689699"/>
                  <a:gd name="connsiteX86" fmla="*/ 762589 w 2596954"/>
                  <a:gd name="connsiteY86" fmla="*/ 839291 h 2689699"/>
                  <a:gd name="connsiteX87" fmla="*/ 757678 w 2596954"/>
                  <a:gd name="connsiteY87" fmla="*/ 844447 h 2689699"/>
                  <a:gd name="connsiteX88" fmla="*/ 762589 w 2596954"/>
                  <a:gd name="connsiteY88" fmla="*/ 836100 h 2689699"/>
                  <a:gd name="connsiteX89" fmla="*/ 939361 w 2596954"/>
                  <a:gd name="connsiteY89" fmla="*/ 1341866 h 2689699"/>
                  <a:gd name="connsiteX90" fmla="*/ 769463 w 2596954"/>
                  <a:gd name="connsiteY90" fmla="*/ 1454313 h 2689699"/>
                  <a:gd name="connsiteX91" fmla="*/ 679604 w 2596954"/>
                  <a:gd name="connsiteY91" fmla="*/ 1422396 h 2689699"/>
                  <a:gd name="connsiteX92" fmla="*/ 573786 w 2596954"/>
                  <a:gd name="connsiteY92" fmla="*/ 1385077 h 2689699"/>
                  <a:gd name="connsiteX93" fmla="*/ 611841 w 2596954"/>
                  <a:gd name="connsiteY93" fmla="*/ 1349231 h 2689699"/>
                  <a:gd name="connsiteX94" fmla="*/ 826669 w 2596954"/>
                  <a:gd name="connsiteY94" fmla="*/ 1141769 h 2689699"/>
                  <a:gd name="connsiteX95" fmla="*/ 834280 w 2596954"/>
                  <a:gd name="connsiteY95" fmla="*/ 1134158 h 2689699"/>
                  <a:gd name="connsiteX96" fmla="*/ 847047 w 2596954"/>
                  <a:gd name="connsiteY96" fmla="*/ 1155027 h 2689699"/>
                  <a:gd name="connsiteX97" fmla="*/ 894186 w 2596954"/>
                  <a:gd name="connsiteY97" fmla="*/ 1228191 h 2689699"/>
                  <a:gd name="connsiteX98" fmla="*/ 939361 w 2596954"/>
                  <a:gd name="connsiteY98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336125 w 2596954"/>
                  <a:gd name="connsiteY37" fmla="*/ 2295211 h 2689699"/>
                  <a:gd name="connsiteX38" fmla="*/ 408552 w 2596954"/>
                  <a:gd name="connsiteY38" fmla="*/ 2140289 h 2689699"/>
                  <a:gd name="connsiteX39" fmla="*/ 460111 w 2596954"/>
                  <a:gd name="connsiteY39" fmla="*/ 2029561 h 2689699"/>
                  <a:gd name="connsiteX40" fmla="*/ 501849 w 2596954"/>
                  <a:gd name="connsiteY40" fmla="*/ 1946330 h 2689699"/>
                  <a:gd name="connsiteX41" fmla="*/ 577960 w 2596954"/>
                  <a:gd name="connsiteY41" fmla="*/ 1861381 h 2689699"/>
                  <a:gd name="connsiteX42" fmla="*/ 671502 w 2596954"/>
                  <a:gd name="connsiteY42" fmla="*/ 1795091 h 2689699"/>
                  <a:gd name="connsiteX43" fmla="*/ 766517 w 2596954"/>
                  <a:gd name="connsiteY43" fmla="*/ 1688782 h 2689699"/>
                  <a:gd name="connsiteX44" fmla="*/ 829615 w 2596954"/>
                  <a:gd name="connsiteY44" fmla="*/ 1593521 h 2689699"/>
                  <a:gd name="connsiteX45" fmla="*/ 892222 w 2596954"/>
                  <a:gd name="connsiteY45" fmla="*/ 1541472 h 2689699"/>
                  <a:gd name="connsiteX46" fmla="*/ 961458 w 2596954"/>
                  <a:gd name="connsiteY46" fmla="*/ 1498015 h 2689699"/>
                  <a:gd name="connsiteX47" fmla="*/ 969315 w 2596954"/>
                  <a:gd name="connsiteY47" fmla="*/ 1554730 h 2689699"/>
                  <a:gd name="connsiteX48" fmla="*/ 969315 w 2596954"/>
                  <a:gd name="connsiteY48" fmla="*/ 1581737 h 2689699"/>
                  <a:gd name="connsiteX49" fmla="*/ 989447 w 2596954"/>
                  <a:gd name="connsiteY49" fmla="*/ 1612181 h 2689699"/>
                  <a:gd name="connsiteX50" fmla="*/ 1042233 w 2596954"/>
                  <a:gd name="connsiteY50" fmla="*/ 1631086 h 2689699"/>
                  <a:gd name="connsiteX51" fmla="*/ 1094038 w 2596954"/>
                  <a:gd name="connsiteY51" fmla="*/ 1743533 h 2689699"/>
                  <a:gd name="connsiteX52" fmla="*/ 1194454 w 2596954"/>
                  <a:gd name="connsiteY52" fmla="*/ 1761210 h 2689699"/>
                  <a:gd name="connsiteX53" fmla="*/ 1227108 w 2596954"/>
                  <a:gd name="connsiteY53" fmla="*/ 1765384 h 2689699"/>
                  <a:gd name="connsiteX54" fmla="*/ 1190772 w 2596954"/>
                  <a:gd name="connsiteY54" fmla="*/ 1794846 h 2689699"/>
                  <a:gd name="connsiteX55" fmla="*/ 1152962 w 2596954"/>
                  <a:gd name="connsiteY55" fmla="*/ 1805894 h 2689699"/>
                  <a:gd name="connsiteX56" fmla="*/ 1138967 w 2596954"/>
                  <a:gd name="connsiteY56" fmla="*/ 1854507 h 2689699"/>
                  <a:gd name="connsiteX57" fmla="*/ 1207221 w 2596954"/>
                  <a:gd name="connsiteY57" fmla="*/ 1905820 h 2689699"/>
                  <a:gd name="connsiteX58" fmla="*/ 1286278 w 2596954"/>
                  <a:gd name="connsiteY58" fmla="*/ 2064424 h 2689699"/>
                  <a:gd name="connsiteX59" fmla="*/ 1320159 w 2596954"/>
                  <a:gd name="connsiteY59" fmla="*/ 2080137 h 2689699"/>
                  <a:gd name="connsiteX60" fmla="*/ 1335381 w 2596954"/>
                  <a:gd name="connsiteY60" fmla="*/ 2082593 h 2689699"/>
                  <a:gd name="connsiteX61" fmla="*/ 1456913 w 2596954"/>
                  <a:gd name="connsiteY61" fmla="*/ 2064179 h 2689699"/>
                  <a:gd name="connsiteX62" fmla="*/ 1558557 w 2596954"/>
                  <a:gd name="connsiteY62" fmla="*/ 2029315 h 2689699"/>
                  <a:gd name="connsiteX63" fmla="*/ 1555611 w 2596954"/>
                  <a:gd name="connsiteY63" fmla="*/ 2024159 h 2689699"/>
                  <a:gd name="connsiteX64" fmla="*/ 1558802 w 2596954"/>
                  <a:gd name="connsiteY64" fmla="*/ 2029315 h 2689699"/>
                  <a:gd name="connsiteX65" fmla="*/ 1558557 w 2596954"/>
                  <a:gd name="connsiteY65" fmla="*/ 2029315 h 2689699"/>
                  <a:gd name="connsiteX66" fmla="*/ 1559048 w 2596954"/>
                  <a:gd name="connsiteY66" fmla="*/ 2029806 h 2689699"/>
                  <a:gd name="connsiteX67" fmla="*/ 1561258 w 2596954"/>
                  <a:gd name="connsiteY67" fmla="*/ 2033735 h 2689699"/>
                  <a:gd name="connsiteX68" fmla="*/ 1561012 w 2596954"/>
                  <a:gd name="connsiteY68" fmla="*/ 2044046 h 2689699"/>
                  <a:gd name="connsiteX69" fmla="*/ 1560275 w 2596954"/>
                  <a:gd name="connsiteY69" fmla="*/ 2044783 h 2689699"/>
                  <a:gd name="connsiteX70" fmla="*/ 1559048 w 2596954"/>
                  <a:gd name="connsiteY70" fmla="*/ 2063442 h 2689699"/>
                  <a:gd name="connsiteX71" fmla="*/ 1543335 w 2596954"/>
                  <a:gd name="connsiteY71" fmla="*/ 2090449 h 2689699"/>
                  <a:gd name="connsiteX72" fmla="*/ 1515837 w 2596954"/>
                  <a:gd name="connsiteY72" fmla="*/ 2119666 h 2689699"/>
                  <a:gd name="connsiteX73" fmla="*/ 1506998 w 2596954"/>
                  <a:gd name="connsiteY73" fmla="*/ 2130714 h 2689699"/>
                  <a:gd name="connsiteX74" fmla="*/ 1505771 w 2596954"/>
                  <a:gd name="connsiteY74" fmla="*/ 2132187 h 2689699"/>
                  <a:gd name="connsiteX75" fmla="*/ 1499878 w 2596954"/>
                  <a:gd name="connsiteY75" fmla="*/ 2139798 h 2689699"/>
                  <a:gd name="connsiteX76" fmla="*/ 1497423 w 2596954"/>
                  <a:gd name="connsiteY76" fmla="*/ 2145691 h 2689699"/>
                  <a:gd name="connsiteX77" fmla="*/ 1495950 w 2596954"/>
                  <a:gd name="connsiteY77" fmla="*/ 2151829 h 2689699"/>
                  <a:gd name="connsiteX78" fmla="*/ 1489075 w 2596954"/>
                  <a:gd name="connsiteY78" fmla="*/ 2167542 h 2689699"/>
                  <a:gd name="connsiteX79" fmla="*/ 1479746 w 2596954"/>
                  <a:gd name="connsiteY79" fmla="*/ 2199705 h 2689699"/>
                  <a:gd name="connsiteX80" fmla="*/ 1479009 w 2596954"/>
                  <a:gd name="connsiteY80" fmla="*/ 2211489 h 2689699"/>
                  <a:gd name="connsiteX81" fmla="*/ 1448107 w 2596954"/>
                  <a:gd name="connsiteY81" fmla="*/ 2688539 h 2689699"/>
                  <a:gd name="connsiteX82" fmla="*/ 2596950 w 2596954"/>
                  <a:gd name="connsiteY82" fmla="*/ 2054358 h 2689699"/>
                  <a:gd name="connsiteX83" fmla="*/ 2495943 w 2596954"/>
                  <a:gd name="connsiteY83" fmla="*/ 1499243 h 2689699"/>
                  <a:gd name="connsiteX84" fmla="*/ 762589 w 2596954"/>
                  <a:gd name="connsiteY84" fmla="*/ 836100 h 2689699"/>
                  <a:gd name="connsiteX85" fmla="*/ 762589 w 2596954"/>
                  <a:gd name="connsiteY85" fmla="*/ 839291 h 2689699"/>
                  <a:gd name="connsiteX86" fmla="*/ 757678 w 2596954"/>
                  <a:gd name="connsiteY86" fmla="*/ 844447 h 2689699"/>
                  <a:gd name="connsiteX87" fmla="*/ 762589 w 2596954"/>
                  <a:gd name="connsiteY87" fmla="*/ 836100 h 2689699"/>
                  <a:gd name="connsiteX88" fmla="*/ 939361 w 2596954"/>
                  <a:gd name="connsiteY88" fmla="*/ 1341866 h 2689699"/>
                  <a:gd name="connsiteX89" fmla="*/ 769463 w 2596954"/>
                  <a:gd name="connsiteY89" fmla="*/ 1454313 h 2689699"/>
                  <a:gd name="connsiteX90" fmla="*/ 679604 w 2596954"/>
                  <a:gd name="connsiteY90" fmla="*/ 1422396 h 2689699"/>
                  <a:gd name="connsiteX91" fmla="*/ 573786 w 2596954"/>
                  <a:gd name="connsiteY91" fmla="*/ 1385077 h 2689699"/>
                  <a:gd name="connsiteX92" fmla="*/ 611841 w 2596954"/>
                  <a:gd name="connsiteY92" fmla="*/ 1349231 h 2689699"/>
                  <a:gd name="connsiteX93" fmla="*/ 826669 w 2596954"/>
                  <a:gd name="connsiteY93" fmla="*/ 1141769 h 2689699"/>
                  <a:gd name="connsiteX94" fmla="*/ 834280 w 2596954"/>
                  <a:gd name="connsiteY94" fmla="*/ 1134158 h 2689699"/>
                  <a:gd name="connsiteX95" fmla="*/ 847047 w 2596954"/>
                  <a:gd name="connsiteY95" fmla="*/ 1155027 h 2689699"/>
                  <a:gd name="connsiteX96" fmla="*/ 894186 w 2596954"/>
                  <a:gd name="connsiteY96" fmla="*/ 1228191 h 2689699"/>
                  <a:gd name="connsiteX97" fmla="*/ 939361 w 2596954"/>
                  <a:gd name="connsiteY97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336125 w 2596954"/>
                  <a:gd name="connsiteY36" fmla="*/ 2295211 h 2689699"/>
                  <a:gd name="connsiteX37" fmla="*/ 408552 w 2596954"/>
                  <a:gd name="connsiteY37" fmla="*/ 2140289 h 2689699"/>
                  <a:gd name="connsiteX38" fmla="*/ 460111 w 2596954"/>
                  <a:gd name="connsiteY38" fmla="*/ 2029561 h 2689699"/>
                  <a:gd name="connsiteX39" fmla="*/ 501849 w 2596954"/>
                  <a:gd name="connsiteY39" fmla="*/ 1946330 h 2689699"/>
                  <a:gd name="connsiteX40" fmla="*/ 577960 w 2596954"/>
                  <a:gd name="connsiteY40" fmla="*/ 1861381 h 2689699"/>
                  <a:gd name="connsiteX41" fmla="*/ 671502 w 2596954"/>
                  <a:gd name="connsiteY41" fmla="*/ 1795091 h 2689699"/>
                  <a:gd name="connsiteX42" fmla="*/ 766517 w 2596954"/>
                  <a:gd name="connsiteY42" fmla="*/ 1688782 h 2689699"/>
                  <a:gd name="connsiteX43" fmla="*/ 829615 w 2596954"/>
                  <a:gd name="connsiteY43" fmla="*/ 1593521 h 2689699"/>
                  <a:gd name="connsiteX44" fmla="*/ 892222 w 2596954"/>
                  <a:gd name="connsiteY44" fmla="*/ 1541472 h 2689699"/>
                  <a:gd name="connsiteX45" fmla="*/ 961458 w 2596954"/>
                  <a:gd name="connsiteY45" fmla="*/ 1498015 h 2689699"/>
                  <a:gd name="connsiteX46" fmla="*/ 969315 w 2596954"/>
                  <a:gd name="connsiteY46" fmla="*/ 1554730 h 2689699"/>
                  <a:gd name="connsiteX47" fmla="*/ 969315 w 2596954"/>
                  <a:gd name="connsiteY47" fmla="*/ 1581737 h 2689699"/>
                  <a:gd name="connsiteX48" fmla="*/ 989447 w 2596954"/>
                  <a:gd name="connsiteY48" fmla="*/ 1612181 h 2689699"/>
                  <a:gd name="connsiteX49" fmla="*/ 1042233 w 2596954"/>
                  <a:gd name="connsiteY49" fmla="*/ 1631086 h 2689699"/>
                  <a:gd name="connsiteX50" fmla="*/ 1094038 w 2596954"/>
                  <a:gd name="connsiteY50" fmla="*/ 1743533 h 2689699"/>
                  <a:gd name="connsiteX51" fmla="*/ 1194454 w 2596954"/>
                  <a:gd name="connsiteY51" fmla="*/ 1761210 h 2689699"/>
                  <a:gd name="connsiteX52" fmla="*/ 1227108 w 2596954"/>
                  <a:gd name="connsiteY52" fmla="*/ 1765384 h 2689699"/>
                  <a:gd name="connsiteX53" fmla="*/ 1190772 w 2596954"/>
                  <a:gd name="connsiteY53" fmla="*/ 1794846 h 2689699"/>
                  <a:gd name="connsiteX54" fmla="*/ 1152962 w 2596954"/>
                  <a:gd name="connsiteY54" fmla="*/ 1805894 h 2689699"/>
                  <a:gd name="connsiteX55" fmla="*/ 1138967 w 2596954"/>
                  <a:gd name="connsiteY55" fmla="*/ 1854507 h 2689699"/>
                  <a:gd name="connsiteX56" fmla="*/ 1207221 w 2596954"/>
                  <a:gd name="connsiteY56" fmla="*/ 1905820 h 2689699"/>
                  <a:gd name="connsiteX57" fmla="*/ 1286278 w 2596954"/>
                  <a:gd name="connsiteY57" fmla="*/ 2064424 h 2689699"/>
                  <a:gd name="connsiteX58" fmla="*/ 1320159 w 2596954"/>
                  <a:gd name="connsiteY58" fmla="*/ 2080137 h 2689699"/>
                  <a:gd name="connsiteX59" fmla="*/ 1335381 w 2596954"/>
                  <a:gd name="connsiteY59" fmla="*/ 2082593 h 2689699"/>
                  <a:gd name="connsiteX60" fmla="*/ 1456913 w 2596954"/>
                  <a:gd name="connsiteY60" fmla="*/ 2064179 h 2689699"/>
                  <a:gd name="connsiteX61" fmla="*/ 1558557 w 2596954"/>
                  <a:gd name="connsiteY61" fmla="*/ 2029315 h 2689699"/>
                  <a:gd name="connsiteX62" fmla="*/ 1555611 w 2596954"/>
                  <a:gd name="connsiteY62" fmla="*/ 2024159 h 2689699"/>
                  <a:gd name="connsiteX63" fmla="*/ 1558802 w 2596954"/>
                  <a:gd name="connsiteY63" fmla="*/ 2029315 h 2689699"/>
                  <a:gd name="connsiteX64" fmla="*/ 1558557 w 2596954"/>
                  <a:gd name="connsiteY64" fmla="*/ 2029315 h 2689699"/>
                  <a:gd name="connsiteX65" fmla="*/ 1559048 w 2596954"/>
                  <a:gd name="connsiteY65" fmla="*/ 2029806 h 2689699"/>
                  <a:gd name="connsiteX66" fmla="*/ 1561258 w 2596954"/>
                  <a:gd name="connsiteY66" fmla="*/ 2033735 h 2689699"/>
                  <a:gd name="connsiteX67" fmla="*/ 1561012 w 2596954"/>
                  <a:gd name="connsiteY67" fmla="*/ 2044046 h 2689699"/>
                  <a:gd name="connsiteX68" fmla="*/ 1560275 w 2596954"/>
                  <a:gd name="connsiteY68" fmla="*/ 2044783 h 2689699"/>
                  <a:gd name="connsiteX69" fmla="*/ 1559048 w 2596954"/>
                  <a:gd name="connsiteY69" fmla="*/ 2063442 h 2689699"/>
                  <a:gd name="connsiteX70" fmla="*/ 1543335 w 2596954"/>
                  <a:gd name="connsiteY70" fmla="*/ 2090449 h 2689699"/>
                  <a:gd name="connsiteX71" fmla="*/ 1515837 w 2596954"/>
                  <a:gd name="connsiteY71" fmla="*/ 2119666 h 2689699"/>
                  <a:gd name="connsiteX72" fmla="*/ 1506998 w 2596954"/>
                  <a:gd name="connsiteY72" fmla="*/ 2130714 h 2689699"/>
                  <a:gd name="connsiteX73" fmla="*/ 1505771 w 2596954"/>
                  <a:gd name="connsiteY73" fmla="*/ 2132187 h 2689699"/>
                  <a:gd name="connsiteX74" fmla="*/ 1499878 w 2596954"/>
                  <a:gd name="connsiteY74" fmla="*/ 2139798 h 2689699"/>
                  <a:gd name="connsiteX75" fmla="*/ 1497423 w 2596954"/>
                  <a:gd name="connsiteY75" fmla="*/ 2145691 h 2689699"/>
                  <a:gd name="connsiteX76" fmla="*/ 1495950 w 2596954"/>
                  <a:gd name="connsiteY76" fmla="*/ 2151829 h 2689699"/>
                  <a:gd name="connsiteX77" fmla="*/ 1489075 w 2596954"/>
                  <a:gd name="connsiteY77" fmla="*/ 2167542 h 2689699"/>
                  <a:gd name="connsiteX78" fmla="*/ 1479746 w 2596954"/>
                  <a:gd name="connsiteY78" fmla="*/ 2199705 h 2689699"/>
                  <a:gd name="connsiteX79" fmla="*/ 1479009 w 2596954"/>
                  <a:gd name="connsiteY79" fmla="*/ 2211489 h 2689699"/>
                  <a:gd name="connsiteX80" fmla="*/ 1448107 w 2596954"/>
                  <a:gd name="connsiteY80" fmla="*/ 2688539 h 2689699"/>
                  <a:gd name="connsiteX81" fmla="*/ 2596950 w 2596954"/>
                  <a:gd name="connsiteY81" fmla="*/ 2054358 h 2689699"/>
                  <a:gd name="connsiteX82" fmla="*/ 2495943 w 2596954"/>
                  <a:gd name="connsiteY82" fmla="*/ 1499243 h 2689699"/>
                  <a:gd name="connsiteX83" fmla="*/ 762589 w 2596954"/>
                  <a:gd name="connsiteY83" fmla="*/ 836100 h 2689699"/>
                  <a:gd name="connsiteX84" fmla="*/ 762589 w 2596954"/>
                  <a:gd name="connsiteY84" fmla="*/ 839291 h 2689699"/>
                  <a:gd name="connsiteX85" fmla="*/ 757678 w 2596954"/>
                  <a:gd name="connsiteY85" fmla="*/ 844447 h 2689699"/>
                  <a:gd name="connsiteX86" fmla="*/ 762589 w 2596954"/>
                  <a:gd name="connsiteY86" fmla="*/ 836100 h 2689699"/>
                  <a:gd name="connsiteX87" fmla="*/ 939361 w 2596954"/>
                  <a:gd name="connsiteY87" fmla="*/ 1341866 h 2689699"/>
                  <a:gd name="connsiteX88" fmla="*/ 769463 w 2596954"/>
                  <a:gd name="connsiteY88" fmla="*/ 1454313 h 2689699"/>
                  <a:gd name="connsiteX89" fmla="*/ 679604 w 2596954"/>
                  <a:gd name="connsiteY89" fmla="*/ 1422396 h 2689699"/>
                  <a:gd name="connsiteX90" fmla="*/ 573786 w 2596954"/>
                  <a:gd name="connsiteY90" fmla="*/ 1385077 h 2689699"/>
                  <a:gd name="connsiteX91" fmla="*/ 611841 w 2596954"/>
                  <a:gd name="connsiteY91" fmla="*/ 1349231 h 2689699"/>
                  <a:gd name="connsiteX92" fmla="*/ 826669 w 2596954"/>
                  <a:gd name="connsiteY92" fmla="*/ 1141769 h 2689699"/>
                  <a:gd name="connsiteX93" fmla="*/ 834280 w 2596954"/>
                  <a:gd name="connsiteY93" fmla="*/ 1134158 h 2689699"/>
                  <a:gd name="connsiteX94" fmla="*/ 847047 w 2596954"/>
                  <a:gd name="connsiteY94" fmla="*/ 1155027 h 2689699"/>
                  <a:gd name="connsiteX95" fmla="*/ 894186 w 2596954"/>
                  <a:gd name="connsiteY95" fmla="*/ 1228191 h 2689699"/>
                  <a:gd name="connsiteX96" fmla="*/ 939361 w 2596954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4825 w 2615836"/>
                  <a:gd name="connsiteY0" fmla="*/ 1499243 h 2689699"/>
                  <a:gd name="connsiteX1" fmla="*/ 2436996 w 2615836"/>
                  <a:gd name="connsiteY1" fmla="*/ 1366418 h 2689699"/>
                  <a:gd name="connsiteX2" fmla="*/ 2405815 w 2615836"/>
                  <a:gd name="connsiteY2" fmla="*/ 1249797 h 2689699"/>
                  <a:gd name="connsiteX3" fmla="*/ 2342472 w 2615836"/>
                  <a:gd name="connsiteY3" fmla="*/ 987338 h 2689699"/>
                  <a:gd name="connsiteX4" fmla="*/ 2278883 w 2615836"/>
                  <a:gd name="connsiteY4" fmla="*/ 722916 h 2689699"/>
                  <a:gd name="connsiteX5" fmla="*/ 2277410 w 2615836"/>
                  <a:gd name="connsiteY5" fmla="*/ 717023 h 2689699"/>
                  <a:gd name="connsiteX6" fmla="*/ 2132800 w 2615836"/>
                  <a:gd name="connsiteY6" fmla="*/ 359550 h 2689699"/>
                  <a:gd name="connsiteX7" fmla="*/ 2044168 w 2615836"/>
                  <a:gd name="connsiteY7" fmla="*/ 244647 h 2689699"/>
                  <a:gd name="connsiteX8" fmla="*/ 1477513 w 2615836"/>
                  <a:gd name="connsiteY8" fmla="*/ 2567 h 2689699"/>
                  <a:gd name="connsiteX9" fmla="*/ 1236415 w 2615836"/>
                  <a:gd name="connsiteY9" fmla="*/ 71066 h 2689699"/>
                  <a:gd name="connsiteX10" fmla="*/ 834748 w 2615836"/>
                  <a:gd name="connsiteY10" fmla="*/ 430259 h 2689699"/>
                  <a:gd name="connsiteX11" fmla="*/ 832047 w 2615836"/>
                  <a:gd name="connsiteY11" fmla="*/ 434187 h 2689699"/>
                  <a:gd name="connsiteX12" fmla="*/ 829592 w 2615836"/>
                  <a:gd name="connsiteY12" fmla="*/ 438361 h 2689699"/>
                  <a:gd name="connsiteX13" fmla="*/ 829592 w 2615836"/>
                  <a:gd name="connsiteY13" fmla="*/ 438361 h 2689699"/>
                  <a:gd name="connsiteX14" fmla="*/ 829592 w 2615836"/>
                  <a:gd name="connsiteY14" fmla="*/ 438361 h 2689699"/>
                  <a:gd name="connsiteX15" fmla="*/ 829838 w 2615836"/>
                  <a:gd name="connsiteY15" fmla="*/ 439589 h 2689699"/>
                  <a:gd name="connsiteX16" fmla="*/ 829838 w 2615836"/>
                  <a:gd name="connsiteY16" fmla="*/ 439589 h 2689699"/>
                  <a:gd name="connsiteX17" fmla="*/ 796202 w 2615836"/>
                  <a:gd name="connsiteY17" fmla="*/ 514471 h 2689699"/>
                  <a:gd name="connsiteX18" fmla="*/ 761093 w 2615836"/>
                  <a:gd name="connsiteY18" fmla="*/ 698610 h 2689699"/>
                  <a:gd name="connsiteX19" fmla="*/ 763793 w 2615836"/>
                  <a:gd name="connsiteY19" fmla="*/ 782086 h 2689699"/>
                  <a:gd name="connsiteX20" fmla="*/ 775824 w 2615836"/>
                  <a:gd name="connsiteY20" fmla="*/ 845920 h 2689699"/>
                  <a:gd name="connsiteX21" fmla="*/ 727948 w 2615836"/>
                  <a:gd name="connsiteY21" fmla="*/ 889377 h 2689699"/>
                  <a:gd name="connsiteX22" fmla="*/ 650855 w 2615836"/>
                  <a:gd name="connsiteY22" fmla="*/ 962050 h 2689699"/>
                  <a:gd name="connsiteX23" fmla="*/ 561978 w 2615836"/>
                  <a:gd name="connsiteY23" fmla="*/ 1045280 h 2689699"/>
                  <a:gd name="connsiteX24" fmla="*/ 464262 w 2615836"/>
                  <a:gd name="connsiteY24" fmla="*/ 1136859 h 2689699"/>
                  <a:gd name="connsiteX25" fmla="*/ 416877 w 2615836"/>
                  <a:gd name="connsiteY25" fmla="*/ 1181297 h 2689699"/>
                  <a:gd name="connsiteX26" fmla="*/ 340030 w 2615836"/>
                  <a:gd name="connsiteY26" fmla="*/ 1259126 h 2689699"/>
                  <a:gd name="connsiteX27" fmla="*/ 303202 w 2615836"/>
                  <a:gd name="connsiteY27" fmla="*/ 1362980 h 2689699"/>
                  <a:gd name="connsiteX28" fmla="*/ 293382 w 2615836"/>
                  <a:gd name="connsiteY28" fmla="*/ 1427306 h 2689699"/>
                  <a:gd name="connsiteX29" fmla="*/ 274231 w 2615836"/>
                  <a:gd name="connsiteY29" fmla="*/ 1552029 h 2689699"/>
                  <a:gd name="connsiteX30" fmla="*/ 231757 w 2615836"/>
                  <a:gd name="connsiteY30" fmla="*/ 1832165 h 2689699"/>
                  <a:gd name="connsiteX31" fmla="*/ 222427 w 2615836"/>
                  <a:gd name="connsiteY31" fmla="*/ 1859172 h 2689699"/>
                  <a:gd name="connsiteX32" fmla="*/ 141897 w 2615836"/>
                  <a:gd name="connsiteY32" fmla="*/ 1994943 h 2689699"/>
                  <a:gd name="connsiteX33" fmla="*/ 51301 w 2615836"/>
                  <a:gd name="connsiteY33" fmla="*/ 2144709 h 2689699"/>
                  <a:gd name="connsiteX34" fmla="*/ 19875 w 2615836"/>
                  <a:gd name="connsiteY34" fmla="*/ 2302085 h 2689699"/>
                  <a:gd name="connsiteX35" fmla="*/ 360519 w 2615836"/>
                  <a:gd name="connsiteY35" fmla="*/ 2412813 h 2689699"/>
                  <a:gd name="connsiteX36" fmla="*/ 427434 w 2615836"/>
                  <a:gd name="connsiteY36" fmla="*/ 2140289 h 2689699"/>
                  <a:gd name="connsiteX37" fmla="*/ 478993 w 2615836"/>
                  <a:gd name="connsiteY37" fmla="*/ 2029561 h 2689699"/>
                  <a:gd name="connsiteX38" fmla="*/ 520731 w 2615836"/>
                  <a:gd name="connsiteY38" fmla="*/ 1946330 h 2689699"/>
                  <a:gd name="connsiteX39" fmla="*/ 596842 w 2615836"/>
                  <a:gd name="connsiteY39" fmla="*/ 1861381 h 2689699"/>
                  <a:gd name="connsiteX40" fmla="*/ 690384 w 2615836"/>
                  <a:gd name="connsiteY40" fmla="*/ 1795091 h 2689699"/>
                  <a:gd name="connsiteX41" fmla="*/ 785399 w 2615836"/>
                  <a:gd name="connsiteY41" fmla="*/ 1688782 h 2689699"/>
                  <a:gd name="connsiteX42" fmla="*/ 848497 w 2615836"/>
                  <a:gd name="connsiteY42" fmla="*/ 1593521 h 2689699"/>
                  <a:gd name="connsiteX43" fmla="*/ 911104 w 2615836"/>
                  <a:gd name="connsiteY43" fmla="*/ 1541472 h 2689699"/>
                  <a:gd name="connsiteX44" fmla="*/ 980340 w 2615836"/>
                  <a:gd name="connsiteY44" fmla="*/ 1498015 h 2689699"/>
                  <a:gd name="connsiteX45" fmla="*/ 988197 w 2615836"/>
                  <a:gd name="connsiteY45" fmla="*/ 1554730 h 2689699"/>
                  <a:gd name="connsiteX46" fmla="*/ 988197 w 2615836"/>
                  <a:gd name="connsiteY46" fmla="*/ 1581737 h 2689699"/>
                  <a:gd name="connsiteX47" fmla="*/ 1008329 w 2615836"/>
                  <a:gd name="connsiteY47" fmla="*/ 1612181 h 2689699"/>
                  <a:gd name="connsiteX48" fmla="*/ 1061115 w 2615836"/>
                  <a:gd name="connsiteY48" fmla="*/ 1631086 h 2689699"/>
                  <a:gd name="connsiteX49" fmla="*/ 1112920 w 2615836"/>
                  <a:gd name="connsiteY49" fmla="*/ 1743533 h 2689699"/>
                  <a:gd name="connsiteX50" fmla="*/ 1213336 w 2615836"/>
                  <a:gd name="connsiteY50" fmla="*/ 1761210 h 2689699"/>
                  <a:gd name="connsiteX51" fmla="*/ 1245990 w 2615836"/>
                  <a:gd name="connsiteY51" fmla="*/ 1765384 h 2689699"/>
                  <a:gd name="connsiteX52" fmla="*/ 1209654 w 2615836"/>
                  <a:gd name="connsiteY52" fmla="*/ 1794846 h 2689699"/>
                  <a:gd name="connsiteX53" fmla="*/ 1171844 w 2615836"/>
                  <a:gd name="connsiteY53" fmla="*/ 1805894 h 2689699"/>
                  <a:gd name="connsiteX54" fmla="*/ 1157849 w 2615836"/>
                  <a:gd name="connsiteY54" fmla="*/ 1854507 h 2689699"/>
                  <a:gd name="connsiteX55" fmla="*/ 1226103 w 2615836"/>
                  <a:gd name="connsiteY55" fmla="*/ 1905820 h 2689699"/>
                  <a:gd name="connsiteX56" fmla="*/ 1305160 w 2615836"/>
                  <a:gd name="connsiteY56" fmla="*/ 2064424 h 2689699"/>
                  <a:gd name="connsiteX57" fmla="*/ 1339041 w 2615836"/>
                  <a:gd name="connsiteY57" fmla="*/ 2080137 h 2689699"/>
                  <a:gd name="connsiteX58" fmla="*/ 1354263 w 2615836"/>
                  <a:gd name="connsiteY58" fmla="*/ 2082593 h 2689699"/>
                  <a:gd name="connsiteX59" fmla="*/ 1475795 w 2615836"/>
                  <a:gd name="connsiteY59" fmla="*/ 2064179 h 2689699"/>
                  <a:gd name="connsiteX60" fmla="*/ 1577439 w 2615836"/>
                  <a:gd name="connsiteY60" fmla="*/ 2029315 h 2689699"/>
                  <a:gd name="connsiteX61" fmla="*/ 1574493 w 2615836"/>
                  <a:gd name="connsiteY61" fmla="*/ 2024159 h 2689699"/>
                  <a:gd name="connsiteX62" fmla="*/ 1577684 w 2615836"/>
                  <a:gd name="connsiteY62" fmla="*/ 2029315 h 2689699"/>
                  <a:gd name="connsiteX63" fmla="*/ 1577439 w 2615836"/>
                  <a:gd name="connsiteY63" fmla="*/ 2029315 h 2689699"/>
                  <a:gd name="connsiteX64" fmla="*/ 1577930 w 2615836"/>
                  <a:gd name="connsiteY64" fmla="*/ 2029806 h 2689699"/>
                  <a:gd name="connsiteX65" fmla="*/ 1580140 w 2615836"/>
                  <a:gd name="connsiteY65" fmla="*/ 2033735 h 2689699"/>
                  <a:gd name="connsiteX66" fmla="*/ 1579894 w 2615836"/>
                  <a:gd name="connsiteY66" fmla="*/ 2044046 h 2689699"/>
                  <a:gd name="connsiteX67" fmla="*/ 1579157 w 2615836"/>
                  <a:gd name="connsiteY67" fmla="*/ 2044783 h 2689699"/>
                  <a:gd name="connsiteX68" fmla="*/ 1577930 w 2615836"/>
                  <a:gd name="connsiteY68" fmla="*/ 2063442 h 2689699"/>
                  <a:gd name="connsiteX69" fmla="*/ 1562217 w 2615836"/>
                  <a:gd name="connsiteY69" fmla="*/ 2090449 h 2689699"/>
                  <a:gd name="connsiteX70" fmla="*/ 1534719 w 2615836"/>
                  <a:gd name="connsiteY70" fmla="*/ 2119666 h 2689699"/>
                  <a:gd name="connsiteX71" fmla="*/ 1525880 w 2615836"/>
                  <a:gd name="connsiteY71" fmla="*/ 2130714 h 2689699"/>
                  <a:gd name="connsiteX72" fmla="*/ 1524653 w 2615836"/>
                  <a:gd name="connsiteY72" fmla="*/ 2132187 h 2689699"/>
                  <a:gd name="connsiteX73" fmla="*/ 1518760 w 2615836"/>
                  <a:gd name="connsiteY73" fmla="*/ 2139798 h 2689699"/>
                  <a:gd name="connsiteX74" fmla="*/ 1516305 w 2615836"/>
                  <a:gd name="connsiteY74" fmla="*/ 2145691 h 2689699"/>
                  <a:gd name="connsiteX75" fmla="*/ 1514832 w 2615836"/>
                  <a:gd name="connsiteY75" fmla="*/ 2151829 h 2689699"/>
                  <a:gd name="connsiteX76" fmla="*/ 1507957 w 2615836"/>
                  <a:gd name="connsiteY76" fmla="*/ 2167542 h 2689699"/>
                  <a:gd name="connsiteX77" fmla="*/ 1498628 w 2615836"/>
                  <a:gd name="connsiteY77" fmla="*/ 2199705 h 2689699"/>
                  <a:gd name="connsiteX78" fmla="*/ 1497891 w 2615836"/>
                  <a:gd name="connsiteY78" fmla="*/ 2211489 h 2689699"/>
                  <a:gd name="connsiteX79" fmla="*/ 1466989 w 2615836"/>
                  <a:gd name="connsiteY79" fmla="*/ 2688539 h 2689699"/>
                  <a:gd name="connsiteX80" fmla="*/ 2615832 w 2615836"/>
                  <a:gd name="connsiteY80" fmla="*/ 2054358 h 2689699"/>
                  <a:gd name="connsiteX81" fmla="*/ 2514825 w 2615836"/>
                  <a:gd name="connsiteY81" fmla="*/ 1499243 h 2689699"/>
                  <a:gd name="connsiteX82" fmla="*/ 781471 w 2615836"/>
                  <a:gd name="connsiteY82" fmla="*/ 836100 h 2689699"/>
                  <a:gd name="connsiteX83" fmla="*/ 781471 w 2615836"/>
                  <a:gd name="connsiteY83" fmla="*/ 839291 h 2689699"/>
                  <a:gd name="connsiteX84" fmla="*/ 776560 w 2615836"/>
                  <a:gd name="connsiteY84" fmla="*/ 844447 h 2689699"/>
                  <a:gd name="connsiteX85" fmla="*/ 781471 w 2615836"/>
                  <a:gd name="connsiteY85" fmla="*/ 836100 h 2689699"/>
                  <a:gd name="connsiteX86" fmla="*/ 958243 w 2615836"/>
                  <a:gd name="connsiteY86" fmla="*/ 1341866 h 2689699"/>
                  <a:gd name="connsiteX87" fmla="*/ 788345 w 2615836"/>
                  <a:gd name="connsiteY87" fmla="*/ 1454313 h 2689699"/>
                  <a:gd name="connsiteX88" fmla="*/ 698486 w 2615836"/>
                  <a:gd name="connsiteY88" fmla="*/ 1422396 h 2689699"/>
                  <a:gd name="connsiteX89" fmla="*/ 592668 w 2615836"/>
                  <a:gd name="connsiteY89" fmla="*/ 1385077 h 2689699"/>
                  <a:gd name="connsiteX90" fmla="*/ 630723 w 2615836"/>
                  <a:gd name="connsiteY90" fmla="*/ 1349231 h 2689699"/>
                  <a:gd name="connsiteX91" fmla="*/ 845551 w 2615836"/>
                  <a:gd name="connsiteY91" fmla="*/ 1141769 h 2689699"/>
                  <a:gd name="connsiteX92" fmla="*/ 853162 w 2615836"/>
                  <a:gd name="connsiteY92" fmla="*/ 1134158 h 2689699"/>
                  <a:gd name="connsiteX93" fmla="*/ 865929 w 2615836"/>
                  <a:gd name="connsiteY93" fmla="*/ 1155027 h 2689699"/>
                  <a:gd name="connsiteX94" fmla="*/ 913068 w 2615836"/>
                  <a:gd name="connsiteY94" fmla="*/ 1228191 h 2689699"/>
                  <a:gd name="connsiteX95" fmla="*/ 958243 w 2615836"/>
                  <a:gd name="connsiteY95" fmla="*/ 1341866 h 2689699"/>
                  <a:gd name="connsiteX0" fmla="*/ 2471607 w 2572618"/>
                  <a:gd name="connsiteY0" fmla="*/ 1499243 h 2689699"/>
                  <a:gd name="connsiteX1" fmla="*/ 2393778 w 2572618"/>
                  <a:gd name="connsiteY1" fmla="*/ 1366418 h 2689699"/>
                  <a:gd name="connsiteX2" fmla="*/ 2362597 w 2572618"/>
                  <a:gd name="connsiteY2" fmla="*/ 1249797 h 2689699"/>
                  <a:gd name="connsiteX3" fmla="*/ 2299254 w 2572618"/>
                  <a:gd name="connsiteY3" fmla="*/ 987338 h 2689699"/>
                  <a:gd name="connsiteX4" fmla="*/ 2235665 w 2572618"/>
                  <a:gd name="connsiteY4" fmla="*/ 722916 h 2689699"/>
                  <a:gd name="connsiteX5" fmla="*/ 2234192 w 2572618"/>
                  <a:gd name="connsiteY5" fmla="*/ 717023 h 2689699"/>
                  <a:gd name="connsiteX6" fmla="*/ 2089582 w 2572618"/>
                  <a:gd name="connsiteY6" fmla="*/ 359550 h 2689699"/>
                  <a:gd name="connsiteX7" fmla="*/ 2000950 w 2572618"/>
                  <a:gd name="connsiteY7" fmla="*/ 244647 h 2689699"/>
                  <a:gd name="connsiteX8" fmla="*/ 1434295 w 2572618"/>
                  <a:gd name="connsiteY8" fmla="*/ 2567 h 2689699"/>
                  <a:gd name="connsiteX9" fmla="*/ 1193197 w 2572618"/>
                  <a:gd name="connsiteY9" fmla="*/ 71066 h 2689699"/>
                  <a:gd name="connsiteX10" fmla="*/ 791530 w 2572618"/>
                  <a:gd name="connsiteY10" fmla="*/ 430259 h 2689699"/>
                  <a:gd name="connsiteX11" fmla="*/ 788829 w 2572618"/>
                  <a:gd name="connsiteY11" fmla="*/ 434187 h 2689699"/>
                  <a:gd name="connsiteX12" fmla="*/ 786374 w 2572618"/>
                  <a:gd name="connsiteY12" fmla="*/ 438361 h 2689699"/>
                  <a:gd name="connsiteX13" fmla="*/ 786374 w 2572618"/>
                  <a:gd name="connsiteY13" fmla="*/ 438361 h 2689699"/>
                  <a:gd name="connsiteX14" fmla="*/ 786374 w 2572618"/>
                  <a:gd name="connsiteY14" fmla="*/ 438361 h 2689699"/>
                  <a:gd name="connsiteX15" fmla="*/ 786620 w 2572618"/>
                  <a:gd name="connsiteY15" fmla="*/ 439589 h 2689699"/>
                  <a:gd name="connsiteX16" fmla="*/ 786620 w 2572618"/>
                  <a:gd name="connsiteY16" fmla="*/ 439589 h 2689699"/>
                  <a:gd name="connsiteX17" fmla="*/ 752984 w 2572618"/>
                  <a:gd name="connsiteY17" fmla="*/ 514471 h 2689699"/>
                  <a:gd name="connsiteX18" fmla="*/ 717875 w 2572618"/>
                  <a:gd name="connsiteY18" fmla="*/ 698610 h 2689699"/>
                  <a:gd name="connsiteX19" fmla="*/ 720575 w 2572618"/>
                  <a:gd name="connsiteY19" fmla="*/ 782086 h 2689699"/>
                  <a:gd name="connsiteX20" fmla="*/ 732606 w 2572618"/>
                  <a:gd name="connsiteY20" fmla="*/ 845920 h 2689699"/>
                  <a:gd name="connsiteX21" fmla="*/ 684730 w 2572618"/>
                  <a:gd name="connsiteY21" fmla="*/ 889377 h 2689699"/>
                  <a:gd name="connsiteX22" fmla="*/ 607637 w 2572618"/>
                  <a:gd name="connsiteY22" fmla="*/ 962050 h 2689699"/>
                  <a:gd name="connsiteX23" fmla="*/ 518760 w 2572618"/>
                  <a:gd name="connsiteY23" fmla="*/ 1045280 h 2689699"/>
                  <a:gd name="connsiteX24" fmla="*/ 421044 w 2572618"/>
                  <a:gd name="connsiteY24" fmla="*/ 1136859 h 2689699"/>
                  <a:gd name="connsiteX25" fmla="*/ 373659 w 2572618"/>
                  <a:gd name="connsiteY25" fmla="*/ 1181297 h 2689699"/>
                  <a:gd name="connsiteX26" fmla="*/ 296812 w 2572618"/>
                  <a:gd name="connsiteY26" fmla="*/ 1259126 h 2689699"/>
                  <a:gd name="connsiteX27" fmla="*/ 259984 w 2572618"/>
                  <a:gd name="connsiteY27" fmla="*/ 1362980 h 2689699"/>
                  <a:gd name="connsiteX28" fmla="*/ 250164 w 2572618"/>
                  <a:gd name="connsiteY28" fmla="*/ 1427306 h 2689699"/>
                  <a:gd name="connsiteX29" fmla="*/ 231013 w 2572618"/>
                  <a:gd name="connsiteY29" fmla="*/ 1552029 h 2689699"/>
                  <a:gd name="connsiteX30" fmla="*/ 188539 w 2572618"/>
                  <a:gd name="connsiteY30" fmla="*/ 1832165 h 2689699"/>
                  <a:gd name="connsiteX31" fmla="*/ 179209 w 2572618"/>
                  <a:gd name="connsiteY31" fmla="*/ 1859172 h 2689699"/>
                  <a:gd name="connsiteX32" fmla="*/ 98679 w 2572618"/>
                  <a:gd name="connsiteY32" fmla="*/ 1994943 h 2689699"/>
                  <a:gd name="connsiteX33" fmla="*/ 8083 w 2572618"/>
                  <a:gd name="connsiteY33" fmla="*/ 2144709 h 2689699"/>
                  <a:gd name="connsiteX34" fmla="*/ 317301 w 2572618"/>
                  <a:gd name="connsiteY34" fmla="*/ 2412813 h 2689699"/>
                  <a:gd name="connsiteX35" fmla="*/ 384216 w 2572618"/>
                  <a:gd name="connsiteY35" fmla="*/ 2140289 h 2689699"/>
                  <a:gd name="connsiteX36" fmla="*/ 435775 w 2572618"/>
                  <a:gd name="connsiteY36" fmla="*/ 2029561 h 2689699"/>
                  <a:gd name="connsiteX37" fmla="*/ 477513 w 2572618"/>
                  <a:gd name="connsiteY37" fmla="*/ 1946330 h 2689699"/>
                  <a:gd name="connsiteX38" fmla="*/ 553624 w 2572618"/>
                  <a:gd name="connsiteY38" fmla="*/ 1861381 h 2689699"/>
                  <a:gd name="connsiteX39" fmla="*/ 647166 w 2572618"/>
                  <a:gd name="connsiteY39" fmla="*/ 1795091 h 2689699"/>
                  <a:gd name="connsiteX40" fmla="*/ 742181 w 2572618"/>
                  <a:gd name="connsiteY40" fmla="*/ 1688782 h 2689699"/>
                  <a:gd name="connsiteX41" fmla="*/ 805279 w 2572618"/>
                  <a:gd name="connsiteY41" fmla="*/ 1593521 h 2689699"/>
                  <a:gd name="connsiteX42" fmla="*/ 867886 w 2572618"/>
                  <a:gd name="connsiteY42" fmla="*/ 1541472 h 2689699"/>
                  <a:gd name="connsiteX43" fmla="*/ 937122 w 2572618"/>
                  <a:gd name="connsiteY43" fmla="*/ 1498015 h 2689699"/>
                  <a:gd name="connsiteX44" fmla="*/ 944979 w 2572618"/>
                  <a:gd name="connsiteY44" fmla="*/ 1554730 h 2689699"/>
                  <a:gd name="connsiteX45" fmla="*/ 944979 w 2572618"/>
                  <a:gd name="connsiteY45" fmla="*/ 1581737 h 2689699"/>
                  <a:gd name="connsiteX46" fmla="*/ 965111 w 2572618"/>
                  <a:gd name="connsiteY46" fmla="*/ 1612181 h 2689699"/>
                  <a:gd name="connsiteX47" fmla="*/ 1017897 w 2572618"/>
                  <a:gd name="connsiteY47" fmla="*/ 1631086 h 2689699"/>
                  <a:gd name="connsiteX48" fmla="*/ 1069702 w 2572618"/>
                  <a:gd name="connsiteY48" fmla="*/ 1743533 h 2689699"/>
                  <a:gd name="connsiteX49" fmla="*/ 1170118 w 2572618"/>
                  <a:gd name="connsiteY49" fmla="*/ 1761210 h 2689699"/>
                  <a:gd name="connsiteX50" fmla="*/ 1202772 w 2572618"/>
                  <a:gd name="connsiteY50" fmla="*/ 1765384 h 2689699"/>
                  <a:gd name="connsiteX51" fmla="*/ 1166436 w 2572618"/>
                  <a:gd name="connsiteY51" fmla="*/ 1794846 h 2689699"/>
                  <a:gd name="connsiteX52" fmla="*/ 1128626 w 2572618"/>
                  <a:gd name="connsiteY52" fmla="*/ 1805894 h 2689699"/>
                  <a:gd name="connsiteX53" fmla="*/ 1114631 w 2572618"/>
                  <a:gd name="connsiteY53" fmla="*/ 1854507 h 2689699"/>
                  <a:gd name="connsiteX54" fmla="*/ 1182885 w 2572618"/>
                  <a:gd name="connsiteY54" fmla="*/ 1905820 h 2689699"/>
                  <a:gd name="connsiteX55" fmla="*/ 1261942 w 2572618"/>
                  <a:gd name="connsiteY55" fmla="*/ 2064424 h 2689699"/>
                  <a:gd name="connsiteX56" fmla="*/ 1295823 w 2572618"/>
                  <a:gd name="connsiteY56" fmla="*/ 2080137 h 2689699"/>
                  <a:gd name="connsiteX57" fmla="*/ 1311045 w 2572618"/>
                  <a:gd name="connsiteY57" fmla="*/ 2082593 h 2689699"/>
                  <a:gd name="connsiteX58" fmla="*/ 1432577 w 2572618"/>
                  <a:gd name="connsiteY58" fmla="*/ 2064179 h 2689699"/>
                  <a:gd name="connsiteX59" fmla="*/ 1534221 w 2572618"/>
                  <a:gd name="connsiteY59" fmla="*/ 2029315 h 2689699"/>
                  <a:gd name="connsiteX60" fmla="*/ 1531275 w 2572618"/>
                  <a:gd name="connsiteY60" fmla="*/ 2024159 h 2689699"/>
                  <a:gd name="connsiteX61" fmla="*/ 1534466 w 2572618"/>
                  <a:gd name="connsiteY61" fmla="*/ 2029315 h 2689699"/>
                  <a:gd name="connsiteX62" fmla="*/ 1534221 w 2572618"/>
                  <a:gd name="connsiteY62" fmla="*/ 2029315 h 2689699"/>
                  <a:gd name="connsiteX63" fmla="*/ 1534712 w 2572618"/>
                  <a:gd name="connsiteY63" fmla="*/ 2029806 h 2689699"/>
                  <a:gd name="connsiteX64" fmla="*/ 1536922 w 2572618"/>
                  <a:gd name="connsiteY64" fmla="*/ 2033735 h 2689699"/>
                  <a:gd name="connsiteX65" fmla="*/ 1536676 w 2572618"/>
                  <a:gd name="connsiteY65" fmla="*/ 2044046 h 2689699"/>
                  <a:gd name="connsiteX66" fmla="*/ 1535939 w 2572618"/>
                  <a:gd name="connsiteY66" fmla="*/ 2044783 h 2689699"/>
                  <a:gd name="connsiteX67" fmla="*/ 1534712 w 2572618"/>
                  <a:gd name="connsiteY67" fmla="*/ 2063442 h 2689699"/>
                  <a:gd name="connsiteX68" fmla="*/ 1518999 w 2572618"/>
                  <a:gd name="connsiteY68" fmla="*/ 2090449 h 2689699"/>
                  <a:gd name="connsiteX69" fmla="*/ 1491501 w 2572618"/>
                  <a:gd name="connsiteY69" fmla="*/ 2119666 h 2689699"/>
                  <a:gd name="connsiteX70" fmla="*/ 1482662 w 2572618"/>
                  <a:gd name="connsiteY70" fmla="*/ 2130714 h 2689699"/>
                  <a:gd name="connsiteX71" fmla="*/ 1481435 w 2572618"/>
                  <a:gd name="connsiteY71" fmla="*/ 2132187 h 2689699"/>
                  <a:gd name="connsiteX72" fmla="*/ 1475542 w 2572618"/>
                  <a:gd name="connsiteY72" fmla="*/ 2139798 h 2689699"/>
                  <a:gd name="connsiteX73" fmla="*/ 1473087 w 2572618"/>
                  <a:gd name="connsiteY73" fmla="*/ 2145691 h 2689699"/>
                  <a:gd name="connsiteX74" fmla="*/ 1471614 w 2572618"/>
                  <a:gd name="connsiteY74" fmla="*/ 2151829 h 2689699"/>
                  <a:gd name="connsiteX75" fmla="*/ 1464739 w 2572618"/>
                  <a:gd name="connsiteY75" fmla="*/ 2167542 h 2689699"/>
                  <a:gd name="connsiteX76" fmla="*/ 1455410 w 2572618"/>
                  <a:gd name="connsiteY76" fmla="*/ 2199705 h 2689699"/>
                  <a:gd name="connsiteX77" fmla="*/ 1454673 w 2572618"/>
                  <a:gd name="connsiteY77" fmla="*/ 2211489 h 2689699"/>
                  <a:gd name="connsiteX78" fmla="*/ 1423771 w 2572618"/>
                  <a:gd name="connsiteY78" fmla="*/ 2688539 h 2689699"/>
                  <a:gd name="connsiteX79" fmla="*/ 2572614 w 2572618"/>
                  <a:gd name="connsiteY79" fmla="*/ 2054358 h 2689699"/>
                  <a:gd name="connsiteX80" fmla="*/ 2471607 w 2572618"/>
                  <a:gd name="connsiteY80" fmla="*/ 1499243 h 2689699"/>
                  <a:gd name="connsiteX81" fmla="*/ 738253 w 2572618"/>
                  <a:gd name="connsiteY81" fmla="*/ 836100 h 2689699"/>
                  <a:gd name="connsiteX82" fmla="*/ 738253 w 2572618"/>
                  <a:gd name="connsiteY82" fmla="*/ 839291 h 2689699"/>
                  <a:gd name="connsiteX83" fmla="*/ 733342 w 2572618"/>
                  <a:gd name="connsiteY83" fmla="*/ 844447 h 2689699"/>
                  <a:gd name="connsiteX84" fmla="*/ 738253 w 2572618"/>
                  <a:gd name="connsiteY84" fmla="*/ 836100 h 2689699"/>
                  <a:gd name="connsiteX85" fmla="*/ 915025 w 2572618"/>
                  <a:gd name="connsiteY85" fmla="*/ 1341866 h 2689699"/>
                  <a:gd name="connsiteX86" fmla="*/ 745127 w 2572618"/>
                  <a:gd name="connsiteY86" fmla="*/ 1454313 h 2689699"/>
                  <a:gd name="connsiteX87" fmla="*/ 655268 w 2572618"/>
                  <a:gd name="connsiteY87" fmla="*/ 1422396 h 2689699"/>
                  <a:gd name="connsiteX88" fmla="*/ 549450 w 2572618"/>
                  <a:gd name="connsiteY88" fmla="*/ 1385077 h 2689699"/>
                  <a:gd name="connsiteX89" fmla="*/ 587505 w 2572618"/>
                  <a:gd name="connsiteY89" fmla="*/ 1349231 h 2689699"/>
                  <a:gd name="connsiteX90" fmla="*/ 802333 w 2572618"/>
                  <a:gd name="connsiteY90" fmla="*/ 1141769 h 2689699"/>
                  <a:gd name="connsiteX91" fmla="*/ 809944 w 2572618"/>
                  <a:gd name="connsiteY91" fmla="*/ 1134158 h 2689699"/>
                  <a:gd name="connsiteX92" fmla="*/ 822711 w 2572618"/>
                  <a:gd name="connsiteY92" fmla="*/ 1155027 h 2689699"/>
                  <a:gd name="connsiteX93" fmla="*/ 869850 w 2572618"/>
                  <a:gd name="connsiteY93" fmla="*/ 1228191 h 2689699"/>
                  <a:gd name="connsiteX94" fmla="*/ 915025 w 2572618"/>
                  <a:gd name="connsiteY94" fmla="*/ 1341866 h 2689699"/>
                  <a:gd name="connsiteX0" fmla="*/ 2377326 w 2478337"/>
                  <a:gd name="connsiteY0" fmla="*/ 1499243 h 2689699"/>
                  <a:gd name="connsiteX1" fmla="*/ 2299497 w 2478337"/>
                  <a:gd name="connsiteY1" fmla="*/ 1366418 h 2689699"/>
                  <a:gd name="connsiteX2" fmla="*/ 2268316 w 2478337"/>
                  <a:gd name="connsiteY2" fmla="*/ 1249797 h 2689699"/>
                  <a:gd name="connsiteX3" fmla="*/ 2204973 w 2478337"/>
                  <a:gd name="connsiteY3" fmla="*/ 987338 h 2689699"/>
                  <a:gd name="connsiteX4" fmla="*/ 2141384 w 2478337"/>
                  <a:gd name="connsiteY4" fmla="*/ 722916 h 2689699"/>
                  <a:gd name="connsiteX5" fmla="*/ 2139911 w 2478337"/>
                  <a:gd name="connsiteY5" fmla="*/ 717023 h 2689699"/>
                  <a:gd name="connsiteX6" fmla="*/ 1995301 w 2478337"/>
                  <a:gd name="connsiteY6" fmla="*/ 359550 h 2689699"/>
                  <a:gd name="connsiteX7" fmla="*/ 1906669 w 2478337"/>
                  <a:gd name="connsiteY7" fmla="*/ 244647 h 2689699"/>
                  <a:gd name="connsiteX8" fmla="*/ 1340014 w 2478337"/>
                  <a:gd name="connsiteY8" fmla="*/ 2567 h 2689699"/>
                  <a:gd name="connsiteX9" fmla="*/ 1098916 w 2478337"/>
                  <a:gd name="connsiteY9" fmla="*/ 71066 h 2689699"/>
                  <a:gd name="connsiteX10" fmla="*/ 697249 w 2478337"/>
                  <a:gd name="connsiteY10" fmla="*/ 430259 h 2689699"/>
                  <a:gd name="connsiteX11" fmla="*/ 694548 w 2478337"/>
                  <a:gd name="connsiteY11" fmla="*/ 434187 h 2689699"/>
                  <a:gd name="connsiteX12" fmla="*/ 692093 w 2478337"/>
                  <a:gd name="connsiteY12" fmla="*/ 438361 h 2689699"/>
                  <a:gd name="connsiteX13" fmla="*/ 692093 w 2478337"/>
                  <a:gd name="connsiteY13" fmla="*/ 438361 h 2689699"/>
                  <a:gd name="connsiteX14" fmla="*/ 692093 w 2478337"/>
                  <a:gd name="connsiteY14" fmla="*/ 438361 h 2689699"/>
                  <a:gd name="connsiteX15" fmla="*/ 692339 w 2478337"/>
                  <a:gd name="connsiteY15" fmla="*/ 439589 h 2689699"/>
                  <a:gd name="connsiteX16" fmla="*/ 692339 w 2478337"/>
                  <a:gd name="connsiteY16" fmla="*/ 439589 h 2689699"/>
                  <a:gd name="connsiteX17" fmla="*/ 658703 w 2478337"/>
                  <a:gd name="connsiteY17" fmla="*/ 514471 h 2689699"/>
                  <a:gd name="connsiteX18" fmla="*/ 623594 w 2478337"/>
                  <a:gd name="connsiteY18" fmla="*/ 698610 h 2689699"/>
                  <a:gd name="connsiteX19" fmla="*/ 626294 w 2478337"/>
                  <a:gd name="connsiteY19" fmla="*/ 782086 h 2689699"/>
                  <a:gd name="connsiteX20" fmla="*/ 638325 w 2478337"/>
                  <a:gd name="connsiteY20" fmla="*/ 845920 h 2689699"/>
                  <a:gd name="connsiteX21" fmla="*/ 590449 w 2478337"/>
                  <a:gd name="connsiteY21" fmla="*/ 889377 h 2689699"/>
                  <a:gd name="connsiteX22" fmla="*/ 513356 w 2478337"/>
                  <a:gd name="connsiteY22" fmla="*/ 962050 h 2689699"/>
                  <a:gd name="connsiteX23" fmla="*/ 424479 w 2478337"/>
                  <a:gd name="connsiteY23" fmla="*/ 1045280 h 2689699"/>
                  <a:gd name="connsiteX24" fmla="*/ 326763 w 2478337"/>
                  <a:gd name="connsiteY24" fmla="*/ 1136859 h 2689699"/>
                  <a:gd name="connsiteX25" fmla="*/ 279378 w 2478337"/>
                  <a:gd name="connsiteY25" fmla="*/ 1181297 h 2689699"/>
                  <a:gd name="connsiteX26" fmla="*/ 202531 w 2478337"/>
                  <a:gd name="connsiteY26" fmla="*/ 1259126 h 2689699"/>
                  <a:gd name="connsiteX27" fmla="*/ 165703 w 2478337"/>
                  <a:gd name="connsiteY27" fmla="*/ 1362980 h 2689699"/>
                  <a:gd name="connsiteX28" fmla="*/ 155883 w 2478337"/>
                  <a:gd name="connsiteY28" fmla="*/ 1427306 h 2689699"/>
                  <a:gd name="connsiteX29" fmla="*/ 136732 w 2478337"/>
                  <a:gd name="connsiteY29" fmla="*/ 1552029 h 2689699"/>
                  <a:gd name="connsiteX30" fmla="*/ 94258 w 2478337"/>
                  <a:gd name="connsiteY30" fmla="*/ 1832165 h 2689699"/>
                  <a:gd name="connsiteX31" fmla="*/ 84928 w 2478337"/>
                  <a:gd name="connsiteY31" fmla="*/ 1859172 h 2689699"/>
                  <a:gd name="connsiteX32" fmla="*/ 4398 w 2478337"/>
                  <a:gd name="connsiteY32" fmla="*/ 1994943 h 2689699"/>
                  <a:gd name="connsiteX33" fmla="*/ 223020 w 2478337"/>
                  <a:gd name="connsiteY33" fmla="*/ 2412813 h 2689699"/>
                  <a:gd name="connsiteX34" fmla="*/ 289935 w 2478337"/>
                  <a:gd name="connsiteY34" fmla="*/ 2140289 h 2689699"/>
                  <a:gd name="connsiteX35" fmla="*/ 341494 w 2478337"/>
                  <a:gd name="connsiteY35" fmla="*/ 2029561 h 2689699"/>
                  <a:gd name="connsiteX36" fmla="*/ 383232 w 2478337"/>
                  <a:gd name="connsiteY36" fmla="*/ 1946330 h 2689699"/>
                  <a:gd name="connsiteX37" fmla="*/ 459343 w 2478337"/>
                  <a:gd name="connsiteY37" fmla="*/ 1861381 h 2689699"/>
                  <a:gd name="connsiteX38" fmla="*/ 552885 w 2478337"/>
                  <a:gd name="connsiteY38" fmla="*/ 1795091 h 2689699"/>
                  <a:gd name="connsiteX39" fmla="*/ 647900 w 2478337"/>
                  <a:gd name="connsiteY39" fmla="*/ 1688782 h 2689699"/>
                  <a:gd name="connsiteX40" fmla="*/ 710998 w 2478337"/>
                  <a:gd name="connsiteY40" fmla="*/ 1593521 h 2689699"/>
                  <a:gd name="connsiteX41" fmla="*/ 773605 w 2478337"/>
                  <a:gd name="connsiteY41" fmla="*/ 1541472 h 2689699"/>
                  <a:gd name="connsiteX42" fmla="*/ 842841 w 2478337"/>
                  <a:gd name="connsiteY42" fmla="*/ 1498015 h 2689699"/>
                  <a:gd name="connsiteX43" fmla="*/ 850698 w 2478337"/>
                  <a:gd name="connsiteY43" fmla="*/ 1554730 h 2689699"/>
                  <a:gd name="connsiteX44" fmla="*/ 850698 w 2478337"/>
                  <a:gd name="connsiteY44" fmla="*/ 1581737 h 2689699"/>
                  <a:gd name="connsiteX45" fmla="*/ 870830 w 2478337"/>
                  <a:gd name="connsiteY45" fmla="*/ 1612181 h 2689699"/>
                  <a:gd name="connsiteX46" fmla="*/ 923616 w 2478337"/>
                  <a:gd name="connsiteY46" fmla="*/ 1631086 h 2689699"/>
                  <a:gd name="connsiteX47" fmla="*/ 975421 w 2478337"/>
                  <a:gd name="connsiteY47" fmla="*/ 1743533 h 2689699"/>
                  <a:gd name="connsiteX48" fmla="*/ 1075837 w 2478337"/>
                  <a:gd name="connsiteY48" fmla="*/ 1761210 h 2689699"/>
                  <a:gd name="connsiteX49" fmla="*/ 1108491 w 2478337"/>
                  <a:gd name="connsiteY49" fmla="*/ 1765384 h 2689699"/>
                  <a:gd name="connsiteX50" fmla="*/ 1072155 w 2478337"/>
                  <a:gd name="connsiteY50" fmla="*/ 1794846 h 2689699"/>
                  <a:gd name="connsiteX51" fmla="*/ 1034345 w 2478337"/>
                  <a:gd name="connsiteY51" fmla="*/ 1805894 h 2689699"/>
                  <a:gd name="connsiteX52" fmla="*/ 1020350 w 2478337"/>
                  <a:gd name="connsiteY52" fmla="*/ 1854507 h 2689699"/>
                  <a:gd name="connsiteX53" fmla="*/ 1088604 w 2478337"/>
                  <a:gd name="connsiteY53" fmla="*/ 1905820 h 2689699"/>
                  <a:gd name="connsiteX54" fmla="*/ 1167661 w 2478337"/>
                  <a:gd name="connsiteY54" fmla="*/ 2064424 h 2689699"/>
                  <a:gd name="connsiteX55" fmla="*/ 1201542 w 2478337"/>
                  <a:gd name="connsiteY55" fmla="*/ 2080137 h 2689699"/>
                  <a:gd name="connsiteX56" fmla="*/ 1216764 w 2478337"/>
                  <a:gd name="connsiteY56" fmla="*/ 2082593 h 2689699"/>
                  <a:gd name="connsiteX57" fmla="*/ 1338296 w 2478337"/>
                  <a:gd name="connsiteY57" fmla="*/ 2064179 h 2689699"/>
                  <a:gd name="connsiteX58" fmla="*/ 1439940 w 2478337"/>
                  <a:gd name="connsiteY58" fmla="*/ 2029315 h 2689699"/>
                  <a:gd name="connsiteX59" fmla="*/ 1436994 w 2478337"/>
                  <a:gd name="connsiteY59" fmla="*/ 2024159 h 2689699"/>
                  <a:gd name="connsiteX60" fmla="*/ 1440185 w 2478337"/>
                  <a:gd name="connsiteY60" fmla="*/ 2029315 h 2689699"/>
                  <a:gd name="connsiteX61" fmla="*/ 1439940 w 2478337"/>
                  <a:gd name="connsiteY61" fmla="*/ 2029315 h 2689699"/>
                  <a:gd name="connsiteX62" fmla="*/ 1440431 w 2478337"/>
                  <a:gd name="connsiteY62" fmla="*/ 2029806 h 2689699"/>
                  <a:gd name="connsiteX63" fmla="*/ 1442641 w 2478337"/>
                  <a:gd name="connsiteY63" fmla="*/ 2033735 h 2689699"/>
                  <a:gd name="connsiteX64" fmla="*/ 1442395 w 2478337"/>
                  <a:gd name="connsiteY64" fmla="*/ 2044046 h 2689699"/>
                  <a:gd name="connsiteX65" fmla="*/ 1441658 w 2478337"/>
                  <a:gd name="connsiteY65" fmla="*/ 2044783 h 2689699"/>
                  <a:gd name="connsiteX66" fmla="*/ 1440431 w 2478337"/>
                  <a:gd name="connsiteY66" fmla="*/ 2063442 h 2689699"/>
                  <a:gd name="connsiteX67" fmla="*/ 1424718 w 2478337"/>
                  <a:gd name="connsiteY67" fmla="*/ 2090449 h 2689699"/>
                  <a:gd name="connsiteX68" fmla="*/ 1397220 w 2478337"/>
                  <a:gd name="connsiteY68" fmla="*/ 2119666 h 2689699"/>
                  <a:gd name="connsiteX69" fmla="*/ 1388381 w 2478337"/>
                  <a:gd name="connsiteY69" fmla="*/ 2130714 h 2689699"/>
                  <a:gd name="connsiteX70" fmla="*/ 1387154 w 2478337"/>
                  <a:gd name="connsiteY70" fmla="*/ 2132187 h 2689699"/>
                  <a:gd name="connsiteX71" fmla="*/ 1381261 w 2478337"/>
                  <a:gd name="connsiteY71" fmla="*/ 2139798 h 2689699"/>
                  <a:gd name="connsiteX72" fmla="*/ 1378806 w 2478337"/>
                  <a:gd name="connsiteY72" fmla="*/ 2145691 h 2689699"/>
                  <a:gd name="connsiteX73" fmla="*/ 1377333 w 2478337"/>
                  <a:gd name="connsiteY73" fmla="*/ 2151829 h 2689699"/>
                  <a:gd name="connsiteX74" fmla="*/ 1370458 w 2478337"/>
                  <a:gd name="connsiteY74" fmla="*/ 2167542 h 2689699"/>
                  <a:gd name="connsiteX75" fmla="*/ 1361129 w 2478337"/>
                  <a:gd name="connsiteY75" fmla="*/ 2199705 h 2689699"/>
                  <a:gd name="connsiteX76" fmla="*/ 1360392 w 2478337"/>
                  <a:gd name="connsiteY76" fmla="*/ 2211489 h 2689699"/>
                  <a:gd name="connsiteX77" fmla="*/ 1329490 w 2478337"/>
                  <a:gd name="connsiteY77" fmla="*/ 2688539 h 2689699"/>
                  <a:gd name="connsiteX78" fmla="*/ 2478333 w 2478337"/>
                  <a:gd name="connsiteY78" fmla="*/ 2054358 h 2689699"/>
                  <a:gd name="connsiteX79" fmla="*/ 2377326 w 2478337"/>
                  <a:gd name="connsiteY79" fmla="*/ 1499243 h 2689699"/>
                  <a:gd name="connsiteX80" fmla="*/ 643972 w 2478337"/>
                  <a:gd name="connsiteY80" fmla="*/ 836100 h 2689699"/>
                  <a:gd name="connsiteX81" fmla="*/ 643972 w 2478337"/>
                  <a:gd name="connsiteY81" fmla="*/ 839291 h 2689699"/>
                  <a:gd name="connsiteX82" fmla="*/ 639061 w 2478337"/>
                  <a:gd name="connsiteY82" fmla="*/ 844447 h 2689699"/>
                  <a:gd name="connsiteX83" fmla="*/ 643972 w 2478337"/>
                  <a:gd name="connsiteY83" fmla="*/ 836100 h 2689699"/>
                  <a:gd name="connsiteX84" fmla="*/ 820744 w 2478337"/>
                  <a:gd name="connsiteY84" fmla="*/ 1341866 h 2689699"/>
                  <a:gd name="connsiteX85" fmla="*/ 650846 w 2478337"/>
                  <a:gd name="connsiteY85" fmla="*/ 1454313 h 2689699"/>
                  <a:gd name="connsiteX86" fmla="*/ 560987 w 2478337"/>
                  <a:gd name="connsiteY86" fmla="*/ 1422396 h 2689699"/>
                  <a:gd name="connsiteX87" fmla="*/ 455169 w 2478337"/>
                  <a:gd name="connsiteY87" fmla="*/ 1385077 h 2689699"/>
                  <a:gd name="connsiteX88" fmla="*/ 493224 w 2478337"/>
                  <a:gd name="connsiteY88" fmla="*/ 1349231 h 2689699"/>
                  <a:gd name="connsiteX89" fmla="*/ 708052 w 2478337"/>
                  <a:gd name="connsiteY89" fmla="*/ 1141769 h 2689699"/>
                  <a:gd name="connsiteX90" fmla="*/ 715663 w 2478337"/>
                  <a:gd name="connsiteY90" fmla="*/ 1134158 h 2689699"/>
                  <a:gd name="connsiteX91" fmla="*/ 728430 w 2478337"/>
                  <a:gd name="connsiteY91" fmla="*/ 1155027 h 2689699"/>
                  <a:gd name="connsiteX92" fmla="*/ 775569 w 2478337"/>
                  <a:gd name="connsiteY92" fmla="*/ 1228191 h 2689699"/>
                  <a:gd name="connsiteX93" fmla="*/ 820744 w 2478337"/>
                  <a:gd name="connsiteY93" fmla="*/ 1341866 h 2689699"/>
                  <a:gd name="connsiteX0" fmla="*/ 2434314 w 2535325"/>
                  <a:gd name="connsiteY0" fmla="*/ 1499243 h 2689699"/>
                  <a:gd name="connsiteX1" fmla="*/ 2356485 w 2535325"/>
                  <a:gd name="connsiteY1" fmla="*/ 1366418 h 2689699"/>
                  <a:gd name="connsiteX2" fmla="*/ 2325304 w 2535325"/>
                  <a:gd name="connsiteY2" fmla="*/ 1249797 h 2689699"/>
                  <a:gd name="connsiteX3" fmla="*/ 2261961 w 2535325"/>
                  <a:gd name="connsiteY3" fmla="*/ 987338 h 2689699"/>
                  <a:gd name="connsiteX4" fmla="*/ 2198372 w 2535325"/>
                  <a:gd name="connsiteY4" fmla="*/ 722916 h 2689699"/>
                  <a:gd name="connsiteX5" fmla="*/ 2196899 w 2535325"/>
                  <a:gd name="connsiteY5" fmla="*/ 717023 h 2689699"/>
                  <a:gd name="connsiteX6" fmla="*/ 2052289 w 2535325"/>
                  <a:gd name="connsiteY6" fmla="*/ 359550 h 2689699"/>
                  <a:gd name="connsiteX7" fmla="*/ 1963657 w 2535325"/>
                  <a:gd name="connsiteY7" fmla="*/ 244647 h 2689699"/>
                  <a:gd name="connsiteX8" fmla="*/ 1397002 w 2535325"/>
                  <a:gd name="connsiteY8" fmla="*/ 2567 h 2689699"/>
                  <a:gd name="connsiteX9" fmla="*/ 1155904 w 2535325"/>
                  <a:gd name="connsiteY9" fmla="*/ 71066 h 2689699"/>
                  <a:gd name="connsiteX10" fmla="*/ 754237 w 2535325"/>
                  <a:gd name="connsiteY10" fmla="*/ 430259 h 2689699"/>
                  <a:gd name="connsiteX11" fmla="*/ 751536 w 2535325"/>
                  <a:gd name="connsiteY11" fmla="*/ 434187 h 2689699"/>
                  <a:gd name="connsiteX12" fmla="*/ 749081 w 2535325"/>
                  <a:gd name="connsiteY12" fmla="*/ 438361 h 2689699"/>
                  <a:gd name="connsiteX13" fmla="*/ 749081 w 2535325"/>
                  <a:gd name="connsiteY13" fmla="*/ 438361 h 2689699"/>
                  <a:gd name="connsiteX14" fmla="*/ 749081 w 2535325"/>
                  <a:gd name="connsiteY14" fmla="*/ 438361 h 2689699"/>
                  <a:gd name="connsiteX15" fmla="*/ 749327 w 2535325"/>
                  <a:gd name="connsiteY15" fmla="*/ 439589 h 2689699"/>
                  <a:gd name="connsiteX16" fmla="*/ 749327 w 2535325"/>
                  <a:gd name="connsiteY16" fmla="*/ 439589 h 2689699"/>
                  <a:gd name="connsiteX17" fmla="*/ 715691 w 2535325"/>
                  <a:gd name="connsiteY17" fmla="*/ 514471 h 2689699"/>
                  <a:gd name="connsiteX18" fmla="*/ 680582 w 2535325"/>
                  <a:gd name="connsiteY18" fmla="*/ 698610 h 2689699"/>
                  <a:gd name="connsiteX19" fmla="*/ 683282 w 2535325"/>
                  <a:gd name="connsiteY19" fmla="*/ 782086 h 2689699"/>
                  <a:gd name="connsiteX20" fmla="*/ 695313 w 2535325"/>
                  <a:gd name="connsiteY20" fmla="*/ 845920 h 2689699"/>
                  <a:gd name="connsiteX21" fmla="*/ 647437 w 2535325"/>
                  <a:gd name="connsiteY21" fmla="*/ 889377 h 2689699"/>
                  <a:gd name="connsiteX22" fmla="*/ 570344 w 2535325"/>
                  <a:gd name="connsiteY22" fmla="*/ 962050 h 2689699"/>
                  <a:gd name="connsiteX23" fmla="*/ 481467 w 2535325"/>
                  <a:gd name="connsiteY23" fmla="*/ 1045280 h 2689699"/>
                  <a:gd name="connsiteX24" fmla="*/ 383751 w 2535325"/>
                  <a:gd name="connsiteY24" fmla="*/ 1136859 h 2689699"/>
                  <a:gd name="connsiteX25" fmla="*/ 336366 w 2535325"/>
                  <a:gd name="connsiteY25" fmla="*/ 1181297 h 2689699"/>
                  <a:gd name="connsiteX26" fmla="*/ 259519 w 2535325"/>
                  <a:gd name="connsiteY26" fmla="*/ 1259126 h 2689699"/>
                  <a:gd name="connsiteX27" fmla="*/ 222691 w 2535325"/>
                  <a:gd name="connsiteY27" fmla="*/ 1362980 h 2689699"/>
                  <a:gd name="connsiteX28" fmla="*/ 212871 w 2535325"/>
                  <a:gd name="connsiteY28" fmla="*/ 1427306 h 2689699"/>
                  <a:gd name="connsiteX29" fmla="*/ 193720 w 2535325"/>
                  <a:gd name="connsiteY29" fmla="*/ 1552029 h 2689699"/>
                  <a:gd name="connsiteX30" fmla="*/ 151246 w 2535325"/>
                  <a:gd name="connsiteY30" fmla="*/ 1832165 h 2689699"/>
                  <a:gd name="connsiteX31" fmla="*/ 141916 w 2535325"/>
                  <a:gd name="connsiteY31" fmla="*/ 1859172 h 2689699"/>
                  <a:gd name="connsiteX32" fmla="*/ 2585 w 2535325"/>
                  <a:gd name="connsiteY32" fmla="*/ 2105196 h 2689699"/>
                  <a:gd name="connsiteX33" fmla="*/ 280008 w 2535325"/>
                  <a:gd name="connsiteY33" fmla="*/ 2412813 h 2689699"/>
                  <a:gd name="connsiteX34" fmla="*/ 346923 w 2535325"/>
                  <a:gd name="connsiteY34" fmla="*/ 2140289 h 2689699"/>
                  <a:gd name="connsiteX35" fmla="*/ 398482 w 2535325"/>
                  <a:gd name="connsiteY35" fmla="*/ 2029561 h 2689699"/>
                  <a:gd name="connsiteX36" fmla="*/ 440220 w 2535325"/>
                  <a:gd name="connsiteY36" fmla="*/ 1946330 h 2689699"/>
                  <a:gd name="connsiteX37" fmla="*/ 516331 w 2535325"/>
                  <a:gd name="connsiteY37" fmla="*/ 1861381 h 2689699"/>
                  <a:gd name="connsiteX38" fmla="*/ 609873 w 2535325"/>
                  <a:gd name="connsiteY38" fmla="*/ 1795091 h 2689699"/>
                  <a:gd name="connsiteX39" fmla="*/ 704888 w 2535325"/>
                  <a:gd name="connsiteY39" fmla="*/ 1688782 h 2689699"/>
                  <a:gd name="connsiteX40" fmla="*/ 767986 w 2535325"/>
                  <a:gd name="connsiteY40" fmla="*/ 1593521 h 2689699"/>
                  <a:gd name="connsiteX41" fmla="*/ 830593 w 2535325"/>
                  <a:gd name="connsiteY41" fmla="*/ 1541472 h 2689699"/>
                  <a:gd name="connsiteX42" fmla="*/ 899829 w 2535325"/>
                  <a:gd name="connsiteY42" fmla="*/ 1498015 h 2689699"/>
                  <a:gd name="connsiteX43" fmla="*/ 907686 w 2535325"/>
                  <a:gd name="connsiteY43" fmla="*/ 1554730 h 2689699"/>
                  <a:gd name="connsiteX44" fmla="*/ 907686 w 2535325"/>
                  <a:gd name="connsiteY44" fmla="*/ 1581737 h 2689699"/>
                  <a:gd name="connsiteX45" fmla="*/ 927818 w 2535325"/>
                  <a:gd name="connsiteY45" fmla="*/ 1612181 h 2689699"/>
                  <a:gd name="connsiteX46" fmla="*/ 980604 w 2535325"/>
                  <a:gd name="connsiteY46" fmla="*/ 1631086 h 2689699"/>
                  <a:gd name="connsiteX47" fmla="*/ 1032409 w 2535325"/>
                  <a:gd name="connsiteY47" fmla="*/ 1743533 h 2689699"/>
                  <a:gd name="connsiteX48" fmla="*/ 1132825 w 2535325"/>
                  <a:gd name="connsiteY48" fmla="*/ 1761210 h 2689699"/>
                  <a:gd name="connsiteX49" fmla="*/ 1165479 w 2535325"/>
                  <a:gd name="connsiteY49" fmla="*/ 1765384 h 2689699"/>
                  <a:gd name="connsiteX50" fmla="*/ 1129143 w 2535325"/>
                  <a:gd name="connsiteY50" fmla="*/ 1794846 h 2689699"/>
                  <a:gd name="connsiteX51" fmla="*/ 1091333 w 2535325"/>
                  <a:gd name="connsiteY51" fmla="*/ 1805894 h 2689699"/>
                  <a:gd name="connsiteX52" fmla="*/ 1077338 w 2535325"/>
                  <a:gd name="connsiteY52" fmla="*/ 1854507 h 2689699"/>
                  <a:gd name="connsiteX53" fmla="*/ 1145592 w 2535325"/>
                  <a:gd name="connsiteY53" fmla="*/ 1905820 h 2689699"/>
                  <a:gd name="connsiteX54" fmla="*/ 1224649 w 2535325"/>
                  <a:gd name="connsiteY54" fmla="*/ 2064424 h 2689699"/>
                  <a:gd name="connsiteX55" fmla="*/ 1258530 w 2535325"/>
                  <a:gd name="connsiteY55" fmla="*/ 2080137 h 2689699"/>
                  <a:gd name="connsiteX56" fmla="*/ 1273752 w 2535325"/>
                  <a:gd name="connsiteY56" fmla="*/ 2082593 h 2689699"/>
                  <a:gd name="connsiteX57" fmla="*/ 1395284 w 2535325"/>
                  <a:gd name="connsiteY57" fmla="*/ 2064179 h 2689699"/>
                  <a:gd name="connsiteX58" fmla="*/ 1496928 w 2535325"/>
                  <a:gd name="connsiteY58" fmla="*/ 2029315 h 2689699"/>
                  <a:gd name="connsiteX59" fmla="*/ 1493982 w 2535325"/>
                  <a:gd name="connsiteY59" fmla="*/ 2024159 h 2689699"/>
                  <a:gd name="connsiteX60" fmla="*/ 1497173 w 2535325"/>
                  <a:gd name="connsiteY60" fmla="*/ 2029315 h 2689699"/>
                  <a:gd name="connsiteX61" fmla="*/ 1496928 w 2535325"/>
                  <a:gd name="connsiteY61" fmla="*/ 2029315 h 2689699"/>
                  <a:gd name="connsiteX62" fmla="*/ 1497419 w 2535325"/>
                  <a:gd name="connsiteY62" fmla="*/ 2029806 h 2689699"/>
                  <a:gd name="connsiteX63" fmla="*/ 1499629 w 2535325"/>
                  <a:gd name="connsiteY63" fmla="*/ 2033735 h 2689699"/>
                  <a:gd name="connsiteX64" fmla="*/ 1499383 w 2535325"/>
                  <a:gd name="connsiteY64" fmla="*/ 2044046 h 2689699"/>
                  <a:gd name="connsiteX65" fmla="*/ 1498646 w 2535325"/>
                  <a:gd name="connsiteY65" fmla="*/ 2044783 h 2689699"/>
                  <a:gd name="connsiteX66" fmla="*/ 1497419 w 2535325"/>
                  <a:gd name="connsiteY66" fmla="*/ 2063442 h 2689699"/>
                  <a:gd name="connsiteX67" fmla="*/ 1481706 w 2535325"/>
                  <a:gd name="connsiteY67" fmla="*/ 2090449 h 2689699"/>
                  <a:gd name="connsiteX68" fmla="*/ 1454208 w 2535325"/>
                  <a:gd name="connsiteY68" fmla="*/ 2119666 h 2689699"/>
                  <a:gd name="connsiteX69" fmla="*/ 1445369 w 2535325"/>
                  <a:gd name="connsiteY69" fmla="*/ 2130714 h 2689699"/>
                  <a:gd name="connsiteX70" fmla="*/ 1444142 w 2535325"/>
                  <a:gd name="connsiteY70" fmla="*/ 2132187 h 2689699"/>
                  <a:gd name="connsiteX71" fmla="*/ 1438249 w 2535325"/>
                  <a:gd name="connsiteY71" fmla="*/ 2139798 h 2689699"/>
                  <a:gd name="connsiteX72" fmla="*/ 1435794 w 2535325"/>
                  <a:gd name="connsiteY72" fmla="*/ 2145691 h 2689699"/>
                  <a:gd name="connsiteX73" fmla="*/ 1434321 w 2535325"/>
                  <a:gd name="connsiteY73" fmla="*/ 2151829 h 2689699"/>
                  <a:gd name="connsiteX74" fmla="*/ 1427446 w 2535325"/>
                  <a:gd name="connsiteY74" fmla="*/ 2167542 h 2689699"/>
                  <a:gd name="connsiteX75" fmla="*/ 1418117 w 2535325"/>
                  <a:gd name="connsiteY75" fmla="*/ 2199705 h 2689699"/>
                  <a:gd name="connsiteX76" fmla="*/ 1417380 w 2535325"/>
                  <a:gd name="connsiteY76" fmla="*/ 2211489 h 2689699"/>
                  <a:gd name="connsiteX77" fmla="*/ 1386478 w 2535325"/>
                  <a:gd name="connsiteY77" fmla="*/ 2688539 h 2689699"/>
                  <a:gd name="connsiteX78" fmla="*/ 2535321 w 2535325"/>
                  <a:gd name="connsiteY78" fmla="*/ 2054358 h 2689699"/>
                  <a:gd name="connsiteX79" fmla="*/ 2434314 w 2535325"/>
                  <a:gd name="connsiteY79" fmla="*/ 1499243 h 2689699"/>
                  <a:gd name="connsiteX80" fmla="*/ 700960 w 2535325"/>
                  <a:gd name="connsiteY80" fmla="*/ 836100 h 2689699"/>
                  <a:gd name="connsiteX81" fmla="*/ 700960 w 2535325"/>
                  <a:gd name="connsiteY81" fmla="*/ 839291 h 2689699"/>
                  <a:gd name="connsiteX82" fmla="*/ 696049 w 2535325"/>
                  <a:gd name="connsiteY82" fmla="*/ 844447 h 2689699"/>
                  <a:gd name="connsiteX83" fmla="*/ 700960 w 2535325"/>
                  <a:gd name="connsiteY83" fmla="*/ 836100 h 2689699"/>
                  <a:gd name="connsiteX84" fmla="*/ 877732 w 2535325"/>
                  <a:gd name="connsiteY84" fmla="*/ 1341866 h 2689699"/>
                  <a:gd name="connsiteX85" fmla="*/ 707834 w 2535325"/>
                  <a:gd name="connsiteY85" fmla="*/ 1454313 h 2689699"/>
                  <a:gd name="connsiteX86" fmla="*/ 617975 w 2535325"/>
                  <a:gd name="connsiteY86" fmla="*/ 1422396 h 2689699"/>
                  <a:gd name="connsiteX87" fmla="*/ 512157 w 2535325"/>
                  <a:gd name="connsiteY87" fmla="*/ 1385077 h 2689699"/>
                  <a:gd name="connsiteX88" fmla="*/ 550212 w 2535325"/>
                  <a:gd name="connsiteY88" fmla="*/ 1349231 h 2689699"/>
                  <a:gd name="connsiteX89" fmla="*/ 765040 w 2535325"/>
                  <a:gd name="connsiteY89" fmla="*/ 1141769 h 2689699"/>
                  <a:gd name="connsiteX90" fmla="*/ 772651 w 2535325"/>
                  <a:gd name="connsiteY90" fmla="*/ 1134158 h 2689699"/>
                  <a:gd name="connsiteX91" fmla="*/ 785418 w 2535325"/>
                  <a:gd name="connsiteY91" fmla="*/ 1155027 h 2689699"/>
                  <a:gd name="connsiteX92" fmla="*/ 832557 w 2535325"/>
                  <a:gd name="connsiteY92" fmla="*/ 1228191 h 2689699"/>
                  <a:gd name="connsiteX93" fmla="*/ 877732 w 2535325"/>
                  <a:gd name="connsiteY93" fmla="*/ 1341866 h 2689699"/>
                  <a:gd name="connsiteX0" fmla="*/ 2431729 w 2532740"/>
                  <a:gd name="connsiteY0" fmla="*/ 1499243 h 2689699"/>
                  <a:gd name="connsiteX1" fmla="*/ 2353900 w 2532740"/>
                  <a:gd name="connsiteY1" fmla="*/ 1366418 h 2689699"/>
                  <a:gd name="connsiteX2" fmla="*/ 2322719 w 2532740"/>
                  <a:gd name="connsiteY2" fmla="*/ 1249797 h 2689699"/>
                  <a:gd name="connsiteX3" fmla="*/ 2259376 w 2532740"/>
                  <a:gd name="connsiteY3" fmla="*/ 987338 h 2689699"/>
                  <a:gd name="connsiteX4" fmla="*/ 2195787 w 2532740"/>
                  <a:gd name="connsiteY4" fmla="*/ 722916 h 2689699"/>
                  <a:gd name="connsiteX5" fmla="*/ 2194314 w 2532740"/>
                  <a:gd name="connsiteY5" fmla="*/ 717023 h 2689699"/>
                  <a:gd name="connsiteX6" fmla="*/ 2049704 w 2532740"/>
                  <a:gd name="connsiteY6" fmla="*/ 359550 h 2689699"/>
                  <a:gd name="connsiteX7" fmla="*/ 1961072 w 2532740"/>
                  <a:gd name="connsiteY7" fmla="*/ 244647 h 2689699"/>
                  <a:gd name="connsiteX8" fmla="*/ 1394417 w 2532740"/>
                  <a:gd name="connsiteY8" fmla="*/ 2567 h 2689699"/>
                  <a:gd name="connsiteX9" fmla="*/ 1153319 w 2532740"/>
                  <a:gd name="connsiteY9" fmla="*/ 71066 h 2689699"/>
                  <a:gd name="connsiteX10" fmla="*/ 751652 w 2532740"/>
                  <a:gd name="connsiteY10" fmla="*/ 430259 h 2689699"/>
                  <a:gd name="connsiteX11" fmla="*/ 748951 w 2532740"/>
                  <a:gd name="connsiteY11" fmla="*/ 434187 h 2689699"/>
                  <a:gd name="connsiteX12" fmla="*/ 746496 w 2532740"/>
                  <a:gd name="connsiteY12" fmla="*/ 438361 h 2689699"/>
                  <a:gd name="connsiteX13" fmla="*/ 746496 w 2532740"/>
                  <a:gd name="connsiteY13" fmla="*/ 438361 h 2689699"/>
                  <a:gd name="connsiteX14" fmla="*/ 746496 w 2532740"/>
                  <a:gd name="connsiteY14" fmla="*/ 438361 h 2689699"/>
                  <a:gd name="connsiteX15" fmla="*/ 746742 w 2532740"/>
                  <a:gd name="connsiteY15" fmla="*/ 439589 h 2689699"/>
                  <a:gd name="connsiteX16" fmla="*/ 746742 w 2532740"/>
                  <a:gd name="connsiteY16" fmla="*/ 439589 h 2689699"/>
                  <a:gd name="connsiteX17" fmla="*/ 713106 w 2532740"/>
                  <a:gd name="connsiteY17" fmla="*/ 514471 h 2689699"/>
                  <a:gd name="connsiteX18" fmla="*/ 677997 w 2532740"/>
                  <a:gd name="connsiteY18" fmla="*/ 698610 h 2689699"/>
                  <a:gd name="connsiteX19" fmla="*/ 680697 w 2532740"/>
                  <a:gd name="connsiteY19" fmla="*/ 782086 h 2689699"/>
                  <a:gd name="connsiteX20" fmla="*/ 692728 w 2532740"/>
                  <a:gd name="connsiteY20" fmla="*/ 845920 h 2689699"/>
                  <a:gd name="connsiteX21" fmla="*/ 644852 w 2532740"/>
                  <a:gd name="connsiteY21" fmla="*/ 889377 h 2689699"/>
                  <a:gd name="connsiteX22" fmla="*/ 567759 w 2532740"/>
                  <a:gd name="connsiteY22" fmla="*/ 962050 h 2689699"/>
                  <a:gd name="connsiteX23" fmla="*/ 478882 w 2532740"/>
                  <a:gd name="connsiteY23" fmla="*/ 1045280 h 2689699"/>
                  <a:gd name="connsiteX24" fmla="*/ 381166 w 2532740"/>
                  <a:gd name="connsiteY24" fmla="*/ 1136859 h 2689699"/>
                  <a:gd name="connsiteX25" fmla="*/ 333781 w 2532740"/>
                  <a:gd name="connsiteY25" fmla="*/ 1181297 h 2689699"/>
                  <a:gd name="connsiteX26" fmla="*/ 256934 w 2532740"/>
                  <a:gd name="connsiteY26" fmla="*/ 1259126 h 2689699"/>
                  <a:gd name="connsiteX27" fmla="*/ 220106 w 2532740"/>
                  <a:gd name="connsiteY27" fmla="*/ 1362980 h 2689699"/>
                  <a:gd name="connsiteX28" fmla="*/ 210286 w 2532740"/>
                  <a:gd name="connsiteY28" fmla="*/ 1427306 h 2689699"/>
                  <a:gd name="connsiteX29" fmla="*/ 191135 w 2532740"/>
                  <a:gd name="connsiteY29" fmla="*/ 1552029 h 2689699"/>
                  <a:gd name="connsiteX30" fmla="*/ 148661 w 2532740"/>
                  <a:gd name="connsiteY30" fmla="*/ 1832165 h 2689699"/>
                  <a:gd name="connsiteX31" fmla="*/ 139331 w 2532740"/>
                  <a:gd name="connsiteY31" fmla="*/ 1859172 h 2689699"/>
                  <a:gd name="connsiteX32" fmla="*/ 0 w 2532740"/>
                  <a:gd name="connsiteY32" fmla="*/ 2105196 h 2689699"/>
                  <a:gd name="connsiteX33" fmla="*/ 277423 w 2532740"/>
                  <a:gd name="connsiteY33" fmla="*/ 2412813 h 2689699"/>
                  <a:gd name="connsiteX34" fmla="*/ 344338 w 2532740"/>
                  <a:gd name="connsiteY34" fmla="*/ 2140289 h 2689699"/>
                  <a:gd name="connsiteX35" fmla="*/ 395897 w 2532740"/>
                  <a:gd name="connsiteY35" fmla="*/ 2029561 h 2689699"/>
                  <a:gd name="connsiteX36" fmla="*/ 437635 w 2532740"/>
                  <a:gd name="connsiteY36" fmla="*/ 1946330 h 2689699"/>
                  <a:gd name="connsiteX37" fmla="*/ 513746 w 2532740"/>
                  <a:gd name="connsiteY37" fmla="*/ 1861381 h 2689699"/>
                  <a:gd name="connsiteX38" fmla="*/ 607288 w 2532740"/>
                  <a:gd name="connsiteY38" fmla="*/ 1795091 h 2689699"/>
                  <a:gd name="connsiteX39" fmla="*/ 702303 w 2532740"/>
                  <a:gd name="connsiteY39" fmla="*/ 1688782 h 2689699"/>
                  <a:gd name="connsiteX40" fmla="*/ 765401 w 2532740"/>
                  <a:gd name="connsiteY40" fmla="*/ 1593521 h 2689699"/>
                  <a:gd name="connsiteX41" fmla="*/ 828008 w 2532740"/>
                  <a:gd name="connsiteY41" fmla="*/ 1541472 h 2689699"/>
                  <a:gd name="connsiteX42" fmla="*/ 897244 w 2532740"/>
                  <a:gd name="connsiteY42" fmla="*/ 1498015 h 2689699"/>
                  <a:gd name="connsiteX43" fmla="*/ 905101 w 2532740"/>
                  <a:gd name="connsiteY43" fmla="*/ 1554730 h 2689699"/>
                  <a:gd name="connsiteX44" fmla="*/ 905101 w 2532740"/>
                  <a:gd name="connsiteY44" fmla="*/ 1581737 h 2689699"/>
                  <a:gd name="connsiteX45" fmla="*/ 925233 w 2532740"/>
                  <a:gd name="connsiteY45" fmla="*/ 1612181 h 2689699"/>
                  <a:gd name="connsiteX46" fmla="*/ 978019 w 2532740"/>
                  <a:gd name="connsiteY46" fmla="*/ 1631086 h 2689699"/>
                  <a:gd name="connsiteX47" fmla="*/ 1029824 w 2532740"/>
                  <a:gd name="connsiteY47" fmla="*/ 1743533 h 2689699"/>
                  <a:gd name="connsiteX48" fmla="*/ 1130240 w 2532740"/>
                  <a:gd name="connsiteY48" fmla="*/ 1761210 h 2689699"/>
                  <a:gd name="connsiteX49" fmla="*/ 1162894 w 2532740"/>
                  <a:gd name="connsiteY49" fmla="*/ 1765384 h 2689699"/>
                  <a:gd name="connsiteX50" fmla="*/ 1126558 w 2532740"/>
                  <a:gd name="connsiteY50" fmla="*/ 1794846 h 2689699"/>
                  <a:gd name="connsiteX51" fmla="*/ 1088748 w 2532740"/>
                  <a:gd name="connsiteY51" fmla="*/ 1805894 h 2689699"/>
                  <a:gd name="connsiteX52" fmla="*/ 1074753 w 2532740"/>
                  <a:gd name="connsiteY52" fmla="*/ 1854507 h 2689699"/>
                  <a:gd name="connsiteX53" fmla="*/ 1143007 w 2532740"/>
                  <a:gd name="connsiteY53" fmla="*/ 1905820 h 2689699"/>
                  <a:gd name="connsiteX54" fmla="*/ 1222064 w 2532740"/>
                  <a:gd name="connsiteY54" fmla="*/ 2064424 h 2689699"/>
                  <a:gd name="connsiteX55" fmla="*/ 1255945 w 2532740"/>
                  <a:gd name="connsiteY55" fmla="*/ 2080137 h 2689699"/>
                  <a:gd name="connsiteX56" fmla="*/ 1271167 w 2532740"/>
                  <a:gd name="connsiteY56" fmla="*/ 2082593 h 2689699"/>
                  <a:gd name="connsiteX57" fmla="*/ 1392699 w 2532740"/>
                  <a:gd name="connsiteY57" fmla="*/ 2064179 h 2689699"/>
                  <a:gd name="connsiteX58" fmla="*/ 1494343 w 2532740"/>
                  <a:gd name="connsiteY58" fmla="*/ 2029315 h 2689699"/>
                  <a:gd name="connsiteX59" fmla="*/ 1491397 w 2532740"/>
                  <a:gd name="connsiteY59" fmla="*/ 2024159 h 2689699"/>
                  <a:gd name="connsiteX60" fmla="*/ 1494588 w 2532740"/>
                  <a:gd name="connsiteY60" fmla="*/ 2029315 h 2689699"/>
                  <a:gd name="connsiteX61" fmla="*/ 1494343 w 2532740"/>
                  <a:gd name="connsiteY61" fmla="*/ 2029315 h 2689699"/>
                  <a:gd name="connsiteX62" fmla="*/ 1494834 w 2532740"/>
                  <a:gd name="connsiteY62" fmla="*/ 2029806 h 2689699"/>
                  <a:gd name="connsiteX63" fmla="*/ 1497044 w 2532740"/>
                  <a:gd name="connsiteY63" fmla="*/ 2033735 h 2689699"/>
                  <a:gd name="connsiteX64" fmla="*/ 1496798 w 2532740"/>
                  <a:gd name="connsiteY64" fmla="*/ 2044046 h 2689699"/>
                  <a:gd name="connsiteX65" fmla="*/ 1496061 w 2532740"/>
                  <a:gd name="connsiteY65" fmla="*/ 2044783 h 2689699"/>
                  <a:gd name="connsiteX66" fmla="*/ 1494834 w 2532740"/>
                  <a:gd name="connsiteY66" fmla="*/ 2063442 h 2689699"/>
                  <a:gd name="connsiteX67" fmla="*/ 1479121 w 2532740"/>
                  <a:gd name="connsiteY67" fmla="*/ 2090449 h 2689699"/>
                  <a:gd name="connsiteX68" fmla="*/ 1451623 w 2532740"/>
                  <a:gd name="connsiteY68" fmla="*/ 2119666 h 2689699"/>
                  <a:gd name="connsiteX69" fmla="*/ 1442784 w 2532740"/>
                  <a:gd name="connsiteY69" fmla="*/ 2130714 h 2689699"/>
                  <a:gd name="connsiteX70" fmla="*/ 1441557 w 2532740"/>
                  <a:gd name="connsiteY70" fmla="*/ 2132187 h 2689699"/>
                  <a:gd name="connsiteX71" fmla="*/ 1435664 w 2532740"/>
                  <a:gd name="connsiteY71" fmla="*/ 2139798 h 2689699"/>
                  <a:gd name="connsiteX72" fmla="*/ 1433209 w 2532740"/>
                  <a:gd name="connsiteY72" fmla="*/ 2145691 h 2689699"/>
                  <a:gd name="connsiteX73" fmla="*/ 1431736 w 2532740"/>
                  <a:gd name="connsiteY73" fmla="*/ 2151829 h 2689699"/>
                  <a:gd name="connsiteX74" fmla="*/ 1424861 w 2532740"/>
                  <a:gd name="connsiteY74" fmla="*/ 2167542 h 2689699"/>
                  <a:gd name="connsiteX75" fmla="*/ 1415532 w 2532740"/>
                  <a:gd name="connsiteY75" fmla="*/ 2199705 h 2689699"/>
                  <a:gd name="connsiteX76" fmla="*/ 1414795 w 2532740"/>
                  <a:gd name="connsiteY76" fmla="*/ 2211489 h 2689699"/>
                  <a:gd name="connsiteX77" fmla="*/ 1383893 w 2532740"/>
                  <a:gd name="connsiteY77" fmla="*/ 2688539 h 2689699"/>
                  <a:gd name="connsiteX78" fmla="*/ 2532736 w 2532740"/>
                  <a:gd name="connsiteY78" fmla="*/ 2054358 h 2689699"/>
                  <a:gd name="connsiteX79" fmla="*/ 2431729 w 2532740"/>
                  <a:gd name="connsiteY79" fmla="*/ 1499243 h 2689699"/>
                  <a:gd name="connsiteX80" fmla="*/ 698375 w 2532740"/>
                  <a:gd name="connsiteY80" fmla="*/ 836100 h 2689699"/>
                  <a:gd name="connsiteX81" fmla="*/ 698375 w 2532740"/>
                  <a:gd name="connsiteY81" fmla="*/ 839291 h 2689699"/>
                  <a:gd name="connsiteX82" fmla="*/ 693464 w 2532740"/>
                  <a:gd name="connsiteY82" fmla="*/ 844447 h 2689699"/>
                  <a:gd name="connsiteX83" fmla="*/ 698375 w 2532740"/>
                  <a:gd name="connsiteY83" fmla="*/ 836100 h 2689699"/>
                  <a:gd name="connsiteX84" fmla="*/ 875147 w 2532740"/>
                  <a:gd name="connsiteY84" fmla="*/ 1341866 h 2689699"/>
                  <a:gd name="connsiteX85" fmla="*/ 705249 w 2532740"/>
                  <a:gd name="connsiteY85" fmla="*/ 1454313 h 2689699"/>
                  <a:gd name="connsiteX86" fmla="*/ 615390 w 2532740"/>
                  <a:gd name="connsiteY86" fmla="*/ 1422396 h 2689699"/>
                  <a:gd name="connsiteX87" fmla="*/ 509572 w 2532740"/>
                  <a:gd name="connsiteY87" fmla="*/ 1385077 h 2689699"/>
                  <a:gd name="connsiteX88" fmla="*/ 547627 w 2532740"/>
                  <a:gd name="connsiteY88" fmla="*/ 1349231 h 2689699"/>
                  <a:gd name="connsiteX89" fmla="*/ 762455 w 2532740"/>
                  <a:gd name="connsiteY89" fmla="*/ 1141769 h 2689699"/>
                  <a:gd name="connsiteX90" fmla="*/ 770066 w 2532740"/>
                  <a:gd name="connsiteY90" fmla="*/ 1134158 h 2689699"/>
                  <a:gd name="connsiteX91" fmla="*/ 782833 w 2532740"/>
                  <a:gd name="connsiteY91" fmla="*/ 1155027 h 2689699"/>
                  <a:gd name="connsiteX92" fmla="*/ 829972 w 2532740"/>
                  <a:gd name="connsiteY92" fmla="*/ 1228191 h 2689699"/>
                  <a:gd name="connsiteX93" fmla="*/ 875147 w 2532740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6175 w 2530902"/>
                  <a:gd name="connsiteY34" fmla="*/ 2167851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32164 w 2533175"/>
                  <a:gd name="connsiteY0" fmla="*/ 1499243 h 2689699"/>
                  <a:gd name="connsiteX1" fmla="*/ 2354335 w 2533175"/>
                  <a:gd name="connsiteY1" fmla="*/ 1366418 h 2689699"/>
                  <a:gd name="connsiteX2" fmla="*/ 2323154 w 2533175"/>
                  <a:gd name="connsiteY2" fmla="*/ 1249797 h 2689699"/>
                  <a:gd name="connsiteX3" fmla="*/ 2259811 w 2533175"/>
                  <a:gd name="connsiteY3" fmla="*/ 987338 h 2689699"/>
                  <a:gd name="connsiteX4" fmla="*/ 2196222 w 2533175"/>
                  <a:gd name="connsiteY4" fmla="*/ 722916 h 2689699"/>
                  <a:gd name="connsiteX5" fmla="*/ 2194749 w 2533175"/>
                  <a:gd name="connsiteY5" fmla="*/ 717023 h 2689699"/>
                  <a:gd name="connsiteX6" fmla="*/ 2050139 w 2533175"/>
                  <a:gd name="connsiteY6" fmla="*/ 359550 h 2689699"/>
                  <a:gd name="connsiteX7" fmla="*/ 1961507 w 2533175"/>
                  <a:gd name="connsiteY7" fmla="*/ 244647 h 2689699"/>
                  <a:gd name="connsiteX8" fmla="*/ 1394852 w 2533175"/>
                  <a:gd name="connsiteY8" fmla="*/ 2567 h 2689699"/>
                  <a:gd name="connsiteX9" fmla="*/ 1153754 w 2533175"/>
                  <a:gd name="connsiteY9" fmla="*/ 71066 h 2689699"/>
                  <a:gd name="connsiteX10" fmla="*/ 752087 w 2533175"/>
                  <a:gd name="connsiteY10" fmla="*/ 430259 h 2689699"/>
                  <a:gd name="connsiteX11" fmla="*/ 749386 w 2533175"/>
                  <a:gd name="connsiteY11" fmla="*/ 434187 h 2689699"/>
                  <a:gd name="connsiteX12" fmla="*/ 746931 w 2533175"/>
                  <a:gd name="connsiteY12" fmla="*/ 438361 h 2689699"/>
                  <a:gd name="connsiteX13" fmla="*/ 746931 w 2533175"/>
                  <a:gd name="connsiteY13" fmla="*/ 438361 h 2689699"/>
                  <a:gd name="connsiteX14" fmla="*/ 746931 w 2533175"/>
                  <a:gd name="connsiteY14" fmla="*/ 438361 h 2689699"/>
                  <a:gd name="connsiteX15" fmla="*/ 747177 w 2533175"/>
                  <a:gd name="connsiteY15" fmla="*/ 439589 h 2689699"/>
                  <a:gd name="connsiteX16" fmla="*/ 747177 w 2533175"/>
                  <a:gd name="connsiteY16" fmla="*/ 439589 h 2689699"/>
                  <a:gd name="connsiteX17" fmla="*/ 713541 w 2533175"/>
                  <a:gd name="connsiteY17" fmla="*/ 514471 h 2689699"/>
                  <a:gd name="connsiteX18" fmla="*/ 678432 w 2533175"/>
                  <a:gd name="connsiteY18" fmla="*/ 698610 h 2689699"/>
                  <a:gd name="connsiteX19" fmla="*/ 681132 w 2533175"/>
                  <a:gd name="connsiteY19" fmla="*/ 782086 h 2689699"/>
                  <a:gd name="connsiteX20" fmla="*/ 693163 w 2533175"/>
                  <a:gd name="connsiteY20" fmla="*/ 845920 h 2689699"/>
                  <a:gd name="connsiteX21" fmla="*/ 645287 w 2533175"/>
                  <a:gd name="connsiteY21" fmla="*/ 889377 h 2689699"/>
                  <a:gd name="connsiteX22" fmla="*/ 568194 w 2533175"/>
                  <a:gd name="connsiteY22" fmla="*/ 962050 h 2689699"/>
                  <a:gd name="connsiteX23" fmla="*/ 479317 w 2533175"/>
                  <a:gd name="connsiteY23" fmla="*/ 1045280 h 2689699"/>
                  <a:gd name="connsiteX24" fmla="*/ 381601 w 2533175"/>
                  <a:gd name="connsiteY24" fmla="*/ 1136859 h 2689699"/>
                  <a:gd name="connsiteX25" fmla="*/ 334216 w 2533175"/>
                  <a:gd name="connsiteY25" fmla="*/ 1181297 h 2689699"/>
                  <a:gd name="connsiteX26" fmla="*/ 257369 w 2533175"/>
                  <a:gd name="connsiteY26" fmla="*/ 1259126 h 2689699"/>
                  <a:gd name="connsiteX27" fmla="*/ 220541 w 2533175"/>
                  <a:gd name="connsiteY27" fmla="*/ 1362980 h 2689699"/>
                  <a:gd name="connsiteX28" fmla="*/ 210721 w 2533175"/>
                  <a:gd name="connsiteY28" fmla="*/ 1427306 h 2689699"/>
                  <a:gd name="connsiteX29" fmla="*/ 191570 w 2533175"/>
                  <a:gd name="connsiteY29" fmla="*/ 1552029 h 2689699"/>
                  <a:gd name="connsiteX30" fmla="*/ 149096 w 2533175"/>
                  <a:gd name="connsiteY30" fmla="*/ 1832165 h 2689699"/>
                  <a:gd name="connsiteX31" fmla="*/ 2273 w 2533175"/>
                  <a:gd name="connsiteY31" fmla="*/ 2094171 h 2689699"/>
                  <a:gd name="connsiteX32" fmla="*/ 277858 w 2533175"/>
                  <a:gd name="connsiteY32" fmla="*/ 2412813 h 2689699"/>
                  <a:gd name="connsiteX33" fmla="*/ 396332 w 2533175"/>
                  <a:gd name="connsiteY33" fmla="*/ 2029561 h 2689699"/>
                  <a:gd name="connsiteX34" fmla="*/ 438070 w 2533175"/>
                  <a:gd name="connsiteY34" fmla="*/ 1946330 h 2689699"/>
                  <a:gd name="connsiteX35" fmla="*/ 514181 w 2533175"/>
                  <a:gd name="connsiteY35" fmla="*/ 1861381 h 2689699"/>
                  <a:gd name="connsiteX36" fmla="*/ 607723 w 2533175"/>
                  <a:gd name="connsiteY36" fmla="*/ 1795091 h 2689699"/>
                  <a:gd name="connsiteX37" fmla="*/ 702738 w 2533175"/>
                  <a:gd name="connsiteY37" fmla="*/ 1688782 h 2689699"/>
                  <a:gd name="connsiteX38" fmla="*/ 765836 w 2533175"/>
                  <a:gd name="connsiteY38" fmla="*/ 1593521 h 2689699"/>
                  <a:gd name="connsiteX39" fmla="*/ 828443 w 2533175"/>
                  <a:gd name="connsiteY39" fmla="*/ 1541472 h 2689699"/>
                  <a:gd name="connsiteX40" fmla="*/ 897679 w 2533175"/>
                  <a:gd name="connsiteY40" fmla="*/ 1498015 h 2689699"/>
                  <a:gd name="connsiteX41" fmla="*/ 905536 w 2533175"/>
                  <a:gd name="connsiteY41" fmla="*/ 1554730 h 2689699"/>
                  <a:gd name="connsiteX42" fmla="*/ 905536 w 2533175"/>
                  <a:gd name="connsiteY42" fmla="*/ 1581737 h 2689699"/>
                  <a:gd name="connsiteX43" fmla="*/ 925668 w 2533175"/>
                  <a:gd name="connsiteY43" fmla="*/ 1612181 h 2689699"/>
                  <a:gd name="connsiteX44" fmla="*/ 978454 w 2533175"/>
                  <a:gd name="connsiteY44" fmla="*/ 1631086 h 2689699"/>
                  <a:gd name="connsiteX45" fmla="*/ 1030259 w 2533175"/>
                  <a:gd name="connsiteY45" fmla="*/ 1743533 h 2689699"/>
                  <a:gd name="connsiteX46" fmla="*/ 1130675 w 2533175"/>
                  <a:gd name="connsiteY46" fmla="*/ 1761210 h 2689699"/>
                  <a:gd name="connsiteX47" fmla="*/ 1163329 w 2533175"/>
                  <a:gd name="connsiteY47" fmla="*/ 1765384 h 2689699"/>
                  <a:gd name="connsiteX48" fmla="*/ 1126993 w 2533175"/>
                  <a:gd name="connsiteY48" fmla="*/ 1794846 h 2689699"/>
                  <a:gd name="connsiteX49" fmla="*/ 1089183 w 2533175"/>
                  <a:gd name="connsiteY49" fmla="*/ 1805894 h 2689699"/>
                  <a:gd name="connsiteX50" fmla="*/ 1075188 w 2533175"/>
                  <a:gd name="connsiteY50" fmla="*/ 1854507 h 2689699"/>
                  <a:gd name="connsiteX51" fmla="*/ 1143442 w 2533175"/>
                  <a:gd name="connsiteY51" fmla="*/ 1905820 h 2689699"/>
                  <a:gd name="connsiteX52" fmla="*/ 1222499 w 2533175"/>
                  <a:gd name="connsiteY52" fmla="*/ 2064424 h 2689699"/>
                  <a:gd name="connsiteX53" fmla="*/ 1256380 w 2533175"/>
                  <a:gd name="connsiteY53" fmla="*/ 2080137 h 2689699"/>
                  <a:gd name="connsiteX54" fmla="*/ 1271602 w 2533175"/>
                  <a:gd name="connsiteY54" fmla="*/ 2082593 h 2689699"/>
                  <a:gd name="connsiteX55" fmla="*/ 1393134 w 2533175"/>
                  <a:gd name="connsiteY55" fmla="*/ 2064179 h 2689699"/>
                  <a:gd name="connsiteX56" fmla="*/ 1494778 w 2533175"/>
                  <a:gd name="connsiteY56" fmla="*/ 2029315 h 2689699"/>
                  <a:gd name="connsiteX57" fmla="*/ 1491832 w 2533175"/>
                  <a:gd name="connsiteY57" fmla="*/ 2024159 h 2689699"/>
                  <a:gd name="connsiteX58" fmla="*/ 1495023 w 2533175"/>
                  <a:gd name="connsiteY58" fmla="*/ 2029315 h 2689699"/>
                  <a:gd name="connsiteX59" fmla="*/ 1494778 w 2533175"/>
                  <a:gd name="connsiteY59" fmla="*/ 2029315 h 2689699"/>
                  <a:gd name="connsiteX60" fmla="*/ 1495269 w 2533175"/>
                  <a:gd name="connsiteY60" fmla="*/ 2029806 h 2689699"/>
                  <a:gd name="connsiteX61" fmla="*/ 1497479 w 2533175"/>
                  <a:gd name="connsiteY61" fmla="*/ 2033735 h 2689699"/>
                  <a:gd name="connsiteX62" fmla="*/ 1497233 w 2533175"/>
                  <a:gd name="connsiteY62" fmla="*/ 2044046 h 2689699"/>
                  <a:gd name="connsiteX63" fmla="*/ 1496496 w 2533175"/>
                  <a:gd name="connsiteY63" fmla="*/ 2044783 h 2689699"/>
                  <a:gd name="connsiteX64" fmla="*/ 1495269 w 2533175"/>
                  <a:gd name="connsiteY64" fmla="*/ 2063442 h 2689699"/>
                  <a:gd name="connsiteX65" fmla="*/ 1479556 w 2533175"/>
                  <a:gd name="connsiteY65" fmla="*/ 2090449 h 2689699"/>
                  <a:gd name="connsiteX66" fmla="*/ 1452058 w 2533175"/>
                  <a:gd name="connsiteY66" fmla="*/ 2119666 h 2689699"/>
                  <a:gd name="connsiteX67" fmla="*/ 1443219 w 2533175"/>
                  <a:gd name="connsiteY67" fmla="*/ 2130714 h 2689699"/>
                  <a:gd name="connsiteX68" fmla="*/ 1441992 w 2533175"/>
                  <a:gd name="connsiteY68" fmla="*/ 2132187 h 2689699"/>
                  <a:gd name="connsiteX69" fmla="*/ 1436099 w 2533175"/>
                  <a:gd name="connsiteY69" fmla="*/ 2139798 h 2689699"/>
                  <a:gd name="connsiteX70" fmla="*/ 1433644 w 2533175"/>
                  <a:gd name="connsiteY70" fmla="*/ 2145691 h 2689699"/>
                  <a:gd name="connsiteX71" fmla="*/ 1432171 w 2533175"/>
                  <a:gd name="connsiteY71" fmla="*/ 2151829 h 2689699"/>
                  <a:gd name="connsiteX72" fmla="*/ 1425296 w 2533175"/>
                  <a:gd name="connsiteY72" fmla="*/ 2167542 h 2689699"/>
                  <a:gd name="connsiteX73" fmla="*/ 1415967 w 2533175"/>
                  <a:gd name="connsiteY73" fmla="*/ 2199705 h 2689699"/>
                  <a:gd name="connsiteX74" fmla="*/ 1415230 w 2533175"/>
                  <a:gd name="connsiteY74" fmla="*/ 2211489 h 2689699"/>
                  <a:gd name="connsiteX75" fmla="*/ 1384328 w 2533175"/>
                  <a:gd name="connsiteY75" fmla="*/ 2688539 h 2689699"/>
                  <a:gd name="connsiteX76" fmla="*/ 2533171 w 2533175"/>
                  <a:gd name="connsiteY76" fmla="*/ 2054358 h 2689699"/>
                  <a:gd name="connsiteX77" fmla="*/ 2432164 w 2533175"/>
                  <a:gd name="connsiteY77" fmla="*/ 1499243 h 2689699"/>
                  <a:gd name="connsiteX78" fmla="*/ 698810 w 2533175"/>
                  <a:gd name="connsiteY78" fmla="*/ 836100 h 2689699"/>
                  <a:gd name="connsiteX79" fmla="*/ 698810 w 2533175"/>
                  <a:gd name="connsiteY79" fmla="*/ 839291 h 2689699"/>
                  <a:gd name="connsiteX80" fmla="*/ 693899 w 2533175"/>
                  <a:gd name="connsiteY80" fmla="*/ 844447 h 2689699"/>
                  <a:gd name="connsiteX81" fmla="*/ 698810 w 2533175"/>
                  <a:gd name="connsiteY81" fmla="*/ 836100 h 2689699"/>
                  <a:gd name="connsiteX82" fmla="*/ 875582 w 2533175"/>
                  <a:gd name="connsiteY82" fmla="*/ 1341866 h 2689699"/>
                  <a:gd name="connsiteX83" fmla="*/ 705684 w 2533175"/>
                  <a:gd name="connsiteY83" fmla="*/ 1454313 h 2689699"/>
                  <a:gd name="connsiteX84" fmla="*/ 615825 w 2533175"/>
                  <a:gd name="connsiteY84" fmla="*/ 1422396 h 2689699"/>
                  <a:gd name="connsiteX85" fmla="*/ 510007 w 2533175"/>
                  <a:gd name="connsiteY85" fmla="*/ 1385077 h 2689699"/>
                  <a:gd name="connsiteX86" fmla="*/ 548062 w 2533175"/>
                  <a:gd name="connsiteY86" fmla="*/ 1349231 h 2689699"/>
                  <a:gd name="connsiteX87" fmla="*/ 762890 w 2533175"/>
                  <a:gd name="connsiteY87" fmla="*/ 1141769 h 2689699"/>
                  <a:gd name="connsiteX88" fmla="*/ 770501 w 2533175"/>
                  <a:gd name="connsiteY88" fmla="*/ 1134158 h 2689699"/>
                  <a:gd name="connsiteX89" fmla="*/ 783268 w 2533175"/>
                  <a:gd name="connsiteY89" fmla="*/ 1155027 h 2689699"/>
                  <a:gd name="connsiteX90" fmla="*/ 830407 w 2533175"/>
                  <a:gd name="connsiteY90" fmla="*/ 1228191 h 2689699"/>
                  <a:gd name="connsiteX91" fmla="*/ 875582 w 2533175"/>
                  <a:gd name="connsiteY91" fmla="*/ 1341866 h 2689699"/>
                  <a:gd name="connsiteX0" fmla="*/ 2432015 w 2533026"/>
                  <a:gd name="connsiteY0" fmla="*/ 1499243 h 2689699"/>
                  <a:gd name="connsiteX1" fmla="*/ 2354186 w 2533026"/>
                  <a:gd name="connsiteY1" fmla="*/ 1366418 h 2689699"/>
                  <a:gd name="connsiteX2" fmla="*/ 2323005 w 2533026"/>
                  <a:gd name="connsiteY2" fmla="*/ 1249797 h 2689699"/>
                  <a:gd name="connsiteX3" fmla="*/ 2259662 w 2533026"/>
                  <a:gd name="connsiteY3" fmla="*/ 987338 h 2689699"/>
                  <a:gd name="connsiteX4" fmla="*/ 2196073 w 2533026"/>
                  <a:gd name="connsiteY4" fmla="*/ 722916 h 2689699"/>
                  <a:gd name="connsiteX5" fmla="*/ 2194600 w 2533026"/>
                  <a:gd name="connsiteY5" fmla="*/ 717023 h 2689699"/>
                  <a:gd name="connsiteX6" fmla="*/ 2049990 w 2533026"/>
                  <a:gd name="connsiteY6" fmla="*/ 359550 h 2689699"/>
                  <a:gd name="connsiteX7" fmla="*/ 1961358 w 2533026"/>
                  <a:gd name="connsiteY7" fmla="*/ 244647 h 2689699"/>
                  <a:gd name="connsiteX8" fmla="*/ 1394703 w 2533026"/>
                  <a:gd name="connsiteY8" fmla="*/ 2567 h 2689699"/>
                  <a:gd name="connsiteX9" fmla="*/ 1153605 w 2533026"/>
                  <a:gd name="connsiteY9" fmla="*/ 71066 h 2689699"/>
                  <a:gd name="connsiteX10" fmla="*/ 751938 w 2533026"/>
                  <a:gd name="connsiteY10" fmla="*/ 430259 h 2689699"/>
                  <a:gd name="connsiteX11" fmla="*/ 749237 w 2533026"/>
                  <a:gd name="connsiteY11" fmla="*/ 434187 h 2689699"/>
                  <a:gd name="connsiteX12" fmla="*/ 746782 w 2533026"/>
                  <a:gd name="connsiteY12" fmla="*/ 438361 h 2689699"/>
                  <a:gd name="connsiteX13" fmla="*/ 746782 w 2533026"/>
                  <a:gd name="connsiteY13" fmla="*/ 438361 h 2689699"/>
                  <a:gd name="connsiteX14" fmla="*/ 746782 w 2533026"/>
                  <a:gd name="connsiteY14" fmla="*/ 438361 h 2689699"/>
                  <a:gd name="connsiteX15" fmla="*/ 747028 w 2533026"/>
                  <a:gd name="connsiteY15" fmla="*/ 439589 h 2689699"/>
                  <a:gd name="connsiteX16" fmla="*/ 747028 w 2533026"/>
                  <a:gd name="connsiteY16" fmla="*/ 439589 h 2689699"/>
                  <a:gd name="connsiteX17" fmla="*/ 713392 w 2533026"/>
                  <a:gd name="connsiteY17" fmla="*/ 514471 h 2689699"/>
                  <a:gd name="connsiteX18" fmla="*/ 678283 w 2533026"/>
                  <a:gd name="connsiteY18" fmla="*/ 698610 h 2689699"/>
                  <a:gd name="connsiteX19" fmla="*/ 680983 w 2533026"/>
                  <a:gd name="connsiteY19" fmla="*/ 782086 h 2689699"/>
                  <a:gd name="connsiteX20" fmla="*/ 693014 w 2533026"/>
                  <a:gd name="connsiteY20" fmla="*/ 845920 h 2689699"/>
                  <a:gd name="connsiteX21" fmla="*/ 645138 w 2533026"/>
                  <a:gd name="connsiteY21" fmla="*/ 889377 h 2689699"/>
                  <a:gd name="connsiteX22" fmla="*/ 568045 w 2533026"/>
                  <a:gd name="connsiteY22" fmla="*/ 962050 h 2689699"/>
                  <a:gd name="connsiteX23" fmla="*/ 479168 w 2533026"/>
                  <a:gd name="connsiteY23" fmla="*/ 1045280 h 2689699"/>
                  <a:gd name="connsiteX24" fmla="*/ 381452 w 2533026"/>
                  <a:gd name="connsiteY24" fmla="*/ 1136859 h 2689699"/>
                  <a:gd name="connsiteX25" fmla="*/ 334067 w 2533026"/>
                  <a:gd name="connsiteY25" fmla="*/ 1181297 h 2689699"/>
                  <a:gd name="connsiteX26" fmla="*/ 257220 w 2533026"/>
                  <a:gd name="connsiteY26" fmla="*/ 1259126 h 2689699"/>
                  <a:gd name="connsiteX27" fmla="*/ 220392 w 2533026"/>
                  <a:gd name="connsiteY27" fmla="*/ 1362980 h 2689699"/>
                  <a:gd name="connsiteX28" fmla="*/ 210572 w 2533026"/>
                  <a:gd name="connsiteY28" fmla="*/ 1427306 h 2689699"/>
                  <a:gd name="connsiteX29" fmla="*/ 191421 w 2533026"/>
                  <a:gd name="connsiteY29" fmla="*/ 1552029 h 2689699"/>
                  <a:gd name="connsiteX30" fmla="*/ 148947 w 2533026"/>
                  <a:gd name="connsiteY30" fmla="*/ 1832165 h 2689699"/>
                  <a:gd name="connsiteX31" fmla="*/ 2124 w 2533026"/>
                  <a:gd name="connsiteY31" fmla="*/ 2094171 h 2689699"/>
                  <a:gd name="connsiteX32" fmla="*/ 277709 w 2533026"/>
                  <a:gd name="connsiteY32" fmla="*/ 2412813 h 2689699"/>
                  <a:gd name="connsiteX33" fmla="*/ 396183 w 2533026"/>
                  <a:gd name="connsiteY33" fmla="*/ 2029561 h 2689699"/>
                  <a:gd name="connsiteX34" fmla="*/ 437921 w 2533026"/>
                  <a:gd name="connsiteY34" fmla="*/ 1946330 h 2689699"/>
                  <a:gd name="connsiteX35" fmla="*/ 514032 w 2533026"/>
                  <a:gd name="connsiteY35" fmla="*/ 1861381 h 2689699"/>
                  <a:gd name="connsiteX36" fmla="*/ 607574 w 2533026"/>
                  <a:gd name="connsiteY36" fmla="*/ 1795091 h 2689699"/>
                  <a:gd name="connsiteX37" fmla="*/ 702589 w 2533026"/>
                  <a:gd name="connsiteY37" fmla="*/ 1688782 h 2689699"/>
                  <a:gd name="connsiteX38" fmla="*/ 765687 w 2533026"/>
                  <a:gd name="connsiteY38" fmla="*/ 1593521 h 2689699"/>
                  <a:gd name="connsiteX39" fmla="*/ 828294 w 2533026"/>
                  <a:gd name="connsiteY39" fmla="*/ 1541472 h 2689699"/>
                  <a:gd name="connsiteX40" fmla="*/ 897530 w 2533026"/>
                  <a:gd name="connsiteY40" fmla="*/ 1498015 h 2689699"/>
                  <a:gd name="connsiteX41" fmla="*/ 905387 w 2533026"/>
                  <a:gd name="connsiteY41" fmla="*/ 1554730 h 2689699"/>
                  <a:gd name="connsiteX42" fmla="*/ 905387 w 2533026"/>
                  <a:gd name="connsiteY42" fmla="*/ 1581737 h 2689699"/>
                  <a:gd name="connsiteX43" fmla="*/ 925519 w 2533026"/>
                  <a:gd name="connsiteY43" fmla="*/ 1612181 h 2689699"/>
                  <a:gd name="connsiteX44" fmla="*/ 978305 w 2533026"/>
                  <a:gd name="connsiteY44" fmla="*/ 1631086 h 2689699"/>
                  <a:gd name="connsiteX45" fmla="*/ 1030110 w 2533026"/>
                  <a:gd name="connsiteY45" fmla="*/ 1743533 h 2689699"/>
                  <a:gd name="connsiteX46" fmla="*/ 1130526 w 2533026"/>
                  <a:gd name="connsiteY46" fmla="*/ 1761210 h 2689699"/>
                  <a:gd name="connsiteX47" fmla="*/ 1163180 w 2533026"/>
                  <a:gd name="connsiteY47" fmla="*/ 1765384 h 2689699"/>
                  <a:gd name="connsiteX48" fmla="*/ 1126844 w 2533026"/>
                  <a:gd name="connsiteY48" fmla="*/ 1794846 h 2689699"/>
                  <a:gd name="connsiteX49" fmla="*/ 1089034 w 2533026"/>
                  <a:gd name="connsiteY49" fmla="*/ 1805894 h 2689699"/>
                  <a:gd name="connsiteX50" fmla="*/ 1075039 w 2533026"/>
                  <a:gd name="connsiteY50" fmla="*/ 1854507 h 2689699"/>
                  <a:gd name="connsiteX51" fmla="*/ 1143293 w 2533026"/>
                  <a:gd name="connsiteY51" fmla="*/ 1905820 h 2689699"/>
                  <a:gd name="connsiteX52" fmla="*/ 1222350 w 2533026"/>
                  <a:gd name="connsiteY52" fmla="*/ 2064424 h 2689699"/>
                  <a:gd name="connsiteX53" fmla="*/ 1256231 w 2533026"/>
                  <a:gd name="connsiteY53" fmla="*/ 2080137 h 2689699"/>
                  <a:gd name="connsiteX54" fmla="*/ 1271453 w 2533026"/>
                  <a:gd name="connsiteY54" fmla="*/ 2082593 h 2689699"/>
                  <a:gd name="connsiteX55" fmla="*/ 1392985 w 2533026"/>
                  <a:gd name="connsiteY55" fmla="*/ 2064179 h 2689699"/>
                  <a:gd name="connsiteX56" fmla="*/ 1494629 w 2533026"/>
                  <a:gd name="connsiteY56" fmla="*/ 2029315 h 2689699"/>
                  <a:gd name="connsiteX57" fmla="*/ 1491683 w 2533026"/>
                  <a:gd name="connsiteY57" fmla="*/ 2024159 h 2689699"/>
                  <a:gd name="connsiteX58" fmla="*/ 1494874 w 2533026"/>
                  <a:gd name="connsiteY58" fmla="*/ 2029315 h 2689699"/>
                  <a:gd name="connsiteX59" fmla="*/ 1494629 w 2533026"/>
                  <a:gd name="connsiteY59" fmla="*/ 2029315 h 2689699"/>
                  <a:gd name="connsiteX60" fmla="*/ 1495120 w 2533026"/>
                  <a:gd name="connsiteY60" fmla="*/ 2029806 h 2689699"/>
                  <a:gd name="connsiteX61" fmla="*/ 1497330 w 2533026"/>
                  <a:gd name="connsiteY61" fmla="*/ 2033735 h 2689699"/>
                  <a:gd name="connsiteX62" fmla="*/ 1497084 w 2533026"/>
                  <a:gd name="connsiteY62" fmla="*/ 2044046 h 2689699"/>
                  <a:gd name="connsiteX63" fmla="*/ 1496347 w 2533026"/>
                  <a:gd name="connsiteY63" fmla="*/ 2044783 h 2689699"/>
                  <a:gd name="connsiteX64" fmla="*/ 1495120 w 2533026"/>
                  <a:gd name="connsiteY64" fmla="*/ 2063442 h 2689699"/>
                  <a:gd name="connsiteX65" fmla="*/ 1479407 w 2533026"/>
                  <a:gd name="connsiteY65" fmla="*/ 2090449 h 2689699"/>
                  <a:gd name="connsiteX66" fmla="*/ 1451909 w 2533026"/>
                  <a:gd name="connsiteY66" fmla="*/ 2119666 h 2689699"/>
                  <a:gd name="connsiteX67" fmla="*/ 1443070 w 2533026"/>
                  <a:gd name="connsiteY67" fmla="*/ 2130714 h 2689699"/>
                  <a:gd name="connsiteX68" fmla="*/ 1441843 w 2533026"/>
                  <a:gd name="connsiteY68" fmla="*/ 2132187 h 2689699"/>
                  <a:gd name="connsiteX69" fmla="*/ 1435950 w 2533026"/>
                  <a:gd name="connsiteY69" fmla="*/ 2139798 h 2689699"/>
                  <a:gd name="connsiteX70" fmla="*/ 1433495 w 2533026"/>
                  <a:gd name="connsiteY70" fmla="*/ 2145691 h 2689699"/>
                  <a:gd name="connsiteX71" fmla="*/ 1432022 w 2533026"/>
                  <a:gd name="connsiteY71" fmla="*/ 2151829 h 2689699"/>
                  <a:gd name="connsiteX72" fmla="*/ 1425147 w 2533026"/>
                  <a:gd name="connsiteY72" fmla="*/ 2167542 h 2689699"/>
                  <a:gd name="connsiteX73" fmla="*/ 1415818 w 2533026"/>
                  <a:gd name="connsiteY73" fmla="*/ 2199705 h 2689699"/>
                  <a:gd name="connsiteX74" fmla="*/ 1415081 w 2533026"/>
                  <a:gd name="connsiteY74" fmla="*/ 2211489 h 2689699"/>
                  <a:gd name="connsiteX75" fmla="*/ 1384179 w 2533026"/>
                  <a:gd name="connsiteY75" fmla="*/ 2688539 h 2689699"/>
                  <a:gd name="connsiteX76" fmla="*/ 2533022 w 2533026"/>
                  <a:gd name="connsiteY76" fmla="*/ 2054358 h 2689699"/>
                  <a:gd name="connsiteX77" fmla="*/ 2432015 w 2533026"/>
                  <a:gd name="connsiteY77" fmla="*/ 1499243 h 2689699"/>
                  <a:gd name="connsiteX78" fmla="*/ 698661 w 2533026"/>
                  <a:gd name="connsiteY78" fmla="*/ 836100 h 2689699"/>
                  <a:gd name="connsiteX79" fmla="*/ 698661 w 2533026"/>
                  <a:gd name="connsiteY79" fmla="*/ 839291 h 2689699"/>
                  <a:gd name="connsiteX80" fmla="*/ 693750 w 2533026"/>
                  <a:gd name="connsiteY80" fmla="*/ 844447 h 2689699"/>
                  <a:gd name="connsiteX81" fmla="*/ 698661 w 2533026"/>
                  <a:gd name="connsiteY81" fmla="*/ 836100 h 2689699"/>
                  <a:gd name="connsiteX82" fmla="*/ 875433 w 2533026"/>
                  <a:gd name="connsiteY82" fmla="*/ 1341866 h 2689699"/>
                  <a:gd name="connsiteX83" fmla="*/ 705535 w 2533026"/>
                  <a:gd name="connsiteY83" fmla="*/ 1454313 h 2689699"/>
                  <a:gd name="connsiteX84" fmla="*/ 615676 w 2533026"/>
                  <a:gd name="connsiteY84" fmla="*/ 1422396 h 2689699"/>
                  <a:gd name="connsiteX85" fmla="*/ 509858 w 2533026"/>
                  <a:gd name="connsiteY85" fmla="*/ 1385077 h 2689699"/>
                  <a:gd name="connsiteX86" fmla="*/ 547913 w 2533026"/>
                  <a:gd name="connsiteY86" fmla="*/ 1349231 h 2689699"/>
                  <a:gd name="connsiteX87" fmla="*/ 762741 w 2533026"/>
                  <a:gd name="connsiteY87" fmla="*/ 1141769 h 2689699"/>
                  <a:gd name="connsiteX88" fmla="*/ 770352 w 2533026"/>
                  <a:gd name="connsiteY88" fmla="*/ 1134158 h 2689699"/>
                  <a:gd name="connsiteX89" fmla="*/ 783119 w 2533026"/>
                  <a:gd name="connsiteY89" fmla="*/ 1155027 h 2689699"/>
                  <a:gd name="connsiteX90" fmla="*/ 830258 w 2533026"/>
                  <a:gd name="connsiteY90" fmla="*/ 1228191 h 2689699"/>
                  <a:gd name="connsiteX91" fmla="*/ 875433 w 2533026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530902" h="2689699">
                    <a:moveTo>
                      <a:pt x="2429891" y="1499243"/>
                    </a:moveTo>
                    <a:cubicBezTo>
                      <a:pt x="2408531" y="1459223"/>
                      <a:pt x="2373913" y="1406191"/>
                      <a:pt x="2352062" y="1366418"/>
                    </a:cubicBezTo>
                    <a:cubicBezTo>
                      <a:pt x="2332421" y="1330572"/>
                      <a:pt x="2330457" y="1288834"/>
                      <a:pt x="2320881" y="1249797"/>
                    </a:cubicBezTo>
                    <a:lnTo>
                      <a:pt x="2257538" y="987338"/>
                    </a:lnTo>
                    <a:cubicBezTo>
                      <a:pt x="2236669" y="900916"/>
                      <a:pt x="2217518" y="811302"/>
                      <a:pt x="2193949" y="722916"/>
                    </a:cubicBezTo>
                    <a:cubicBezTo>
                      <a:pt x="2194194" y="720706"/>
                      <a:pt x="2194685" y="718497"/>
                      <a:pt x="2192476" y="717023"/>
                    </a:cubicBezTo>
                    <a:cubicBezTo>
                      <a:pt x="2158840" y="591318"/>
                      <a:pt x="2116365" y="468069"/>
                      <a:pt x="2047866" y="359550"/>
                    </a:cubicBezTo>
                    <a:cubicBezTo>
                      <a:pt x="2021595" y="317812"/>
                      <a:pt x="1990906" y="281721"/>
                      <a:pt x="1959234" y="244647"/>
                    </a:cubicBezTo>
                    <a:cubicBezTo>
                      <a:pt x="1821253" y="82360"/>
                      <a:pt x="1607407" y="-17565"/>
                      <a:pt x="1392579" y="2567"/>
                    </a:cubicBezTo>
                    <a:cubicBezTo>
                      <a:pt x="1308858" y="10424"/>
                      <a:pt x="1227100" y="33993"/>
                      <a:pt x="1151481" y="71066"/>
                    </a:cubicBezTo>
                    <a:cubicBezTo>
                      <a:pt x="990667" y="149632"/>
                      <a:pt x="837464" y="271163"/>
                      <a:pt x="749814" y="430259"/>
                    </a:cubicBezTo>
                    <a:cubicBezTo>
                      <a:pt x="748832" y="431486"/>
                      <a:pt x="748095" y="432959"/>
                      <a:pt x="747113" y="434187"/>
                    </a:cubicBezTo>
                    <a:cubicBezTo>
                      <a:pt x="744658" y="434433"/>
                      <a:pt x="744413" y="436397"/>
                      <a:pt x="744658" y="438361"/>
                    </a:cubicBezTo>
                    <a:lnTo>
                      <a:pt x="744658" y="438361"/>
                    </a:lnTo>
                    <a:lnTo>
                      <a:pt x="744658" y="438361"/>
                    </a:lnTo>
                    <a:cubicBezTo>
                      <a:pt x="744658" y="438852"/>
                      <a:pt x="744658" y="439097"/>
                      <a:pt x="744904" y="439589"/>
                    </a:cubicBezTo>
                    <a:lnTo>
                      <a:pt x="744904" y="439589"/>
                    </a:lnTo>
                    <a:cubicBezTo>
                      <a:pt x="732137" y="463649"/>
                      <a:pt x="720843" y="488692"/>
                      <a:pt x="711268" y="514471"/>
                    </a:cubicBezTo>
                    <a:cubicBezTo>
                      <a:pt x="689417" y="573150"/>
                      <a:pt x="678368" y="636003"/>
                      <a:pt x="676159" y="698610"/>
                    </a:cubicBezTo>
                    <a:cubicBezTo>
                      <a:pt x="675177" y="726353"/>
                      <a:pt x="676159" y="754342"/>
                      <a:pt x="678859" y="782086"/>
                    </a:cubicBezTo>
                    <a:cubicBezTo>
                      <a:pt x="679842" y="791170"/>
                      <a:pt x="692608" y="836591"/>
                      <a:pt x="690890" y="845920"/>
                    </a:cubicBezTo>
                    <a:cubicBezTo>
                      <a:pt x="675913" y="861142"/>
                      <a:pt x="657254" y="875628"/>
                      <a:pt x="643014" y="889377"/>
                    </a:cubicBezTo>
                    <a:cubicBezTo>
                      <a:pt x="617726" y="913929"/>
                      <a:pt x="591701" y="937989"/>
                      <a:pt x="565921" y="962050"/>
                    </a:cubicBezTo>
                    <a:lnTo>
                      <a:pt x="477044" y="1045280"/>
                    </a:lnTo>
                    <a:lnTo>
                      <a:pt x="379328" y="1136859"/>
                    </a:lnTo>
                    <a:lnTo>
                      <a:pt x="331943" y="1181297"/>
                    </a:lnTo>
                    <a:cubicBezTo>
                      <a:pt x="305427" y="1206095"/>
                      <a:pt x="276947" y="1229910"/>
                      <a:pt x="255096" y="1259126"/>
                    </a:cubicBezTo>
                    <a:cubicBezTo>
                      <a:pt x="231035" y="1291535"/>
                      <a:pt x="224406" y="1324189"/>
                      <a:pt x="218268" y="1362980"/>
                    </a:cubicBezTo>
                    <a:cubicBezTo>
                      <a:pt x="215077" y="1384340"/>
                      <a:pt x="211639" y="1405946"/>
                      <a:pt x="208448" y="1427306"/>
                    </a:cubicBezTo>
                    <a:cubicBezTo>
                      <a:pt x="202064" y="1468798"/>
                      <a:pt x="195681" y="1510536"/>
                      <a:pt x="189297" y="1552029"/>
                    </a:cubicBezTo>
                    <a:cubicBezTo>
                      <a:pt x="173830" y="1644835"/>
                      <a:pt x="156889" y="1738622"/>
                      <a:pt x="146823" y="1832165"/>
                    </a:cubicBezTo>
                    <a:cubicBezTo>
                      <a:pt x="126300" y="1942735"/>
                      <a:pt x="48366" y="2013933"/>
                      <a:pt x="0" y="2094171"/>
                    </a:cubicBezTo>
                    <a:cubicBezTo>
                      <a:pt x="37715" y="2184608"/>
                      <a:pt x="182056" y="2327950"/>
                      <a:pt x="275585" y="2412813"/>
                    </a:cubicBezTo>
                    <a:cubicBezTo>
                      <a:pt x="315536" y="2293631"/>
                      <a:pt x="367357" y="2107308"/>
                      <a:pt x="394059" y="2029561"/>
                    </a:cubicBezTo>
                    <a:cubicBezTo>
                      <a:pt x="407317" y="2001326"/>
                      <a:pt x="415910" y="1970882"/>
                      <a:pt x="435797" y="1946330"/>
                    </a:cubicBezTo>
                    <a:cubicBezTo>
                      <a:pt x="458876" y="1917850"/>
                      <a:pt x="480481" y="1881759"/>
                      <a:pt x="511908" y="1861381"/>
                    </a:cubicBezTo>
                    <a:cubicBezTo>
                      <a:pt x="544070" y="1840267"/>
                      <a:pt x="575988" y="1821362"/>
                      <a:pt x="605450" y="1795091"/>
                    </a:cubicBezTo>
                    <a:cubicBezTo>
                      <a:pt x="641050" y="1763420"/>
                      <a:pt x="672967" y="1727820"/>
                      <a:pt x="700465" y="1688782"/>
                    </a:cubicBezTo>
                    <a:cubicBezTo>
                      <a:pt x="722807" y="1657356"/>
                      <a:pt x="737047" y="1622002"/>
                      <a:pt x="763563" y="1593521"/>
                    </a:cubicBezTo>
                    <a:cubicBezTo>
                      <a:pt x="782222" y="1573635"/>
                      <a:pt x="803828" y="1556939"/>
                      <a:pt x="826170" y="1541472"/>
                    </a:cubicBezTo>
                    <a:cubicBezTo>
                      <a:pt x="846548" y="1527477"/>
                      <a:pt x="872082" y="1505135"/>
                      <a:pt x="895406" y="1498015"/>
                    </a:cubicBezTo>
                    <a:cubicBezTo>
                      <a:pt x="902281" y="1496051"/>
                      <a:pt x="903263" y="1549083"/>
                      <a:pt x="903263" y="1554730"/>
                    </a:cubicBezTo>
                    <a:lnTo>
                      <a:pt x="903263" y="1581737"/>
                    </a:lnTo>
                    <a:cubicBezTo>
                      <a:pt x="903508" y="1592539"/>
                      <a:pt x="903017" y="1608007"/>
                      <a:pt x="923395" y="1612181"/>
                    </a:cubicBezTo>
                    <a:cubicBezTo>
                      <a:pt x="942054" y="1617337"/>
                      <a:pt x="970534" y="1616846"/>
                      <a:pt x="976181" y="1631086"/>
                    </a:cubicBezTo>
                    <a:cubicBezTo>
                      <a:pt x="976918" y="1633050"/>
                      <a:pt x="1013009" y="1737640"/>
                      <a:pt x="1027986" y="1743533"/>
                    </a:cubicBezTo>
                    <a:cubicBezTo>
                      <a:pt x="1056711" y="1750653"/>
                      <a:pt x="1103605" y="1757527"/>
                      <a:pt x="1128402" y="1761210"/>
                    </a:cubicBezTo>
                    <a:cubicBezTo>
                      <a:pt x="1133067" y="1761947"/>
                      <a:pt x="1158601" y="1762192"/>
                      <a:pt x="1161056" y="1765384"/>
                    </a:cubicBezTo>
                    <a:cubicBezTo>
                      <a:pt x="1171122" y="1778642"/>
                      <a:pt x="1131839" y="1792145"/>
                      <a:pt x="1124720" y="1794846"/>
                    </a:cubicBezTo>
                    <a:cubicBezTo>
                      <a:pt x="1112935" y="1799511"/>
                      <a:pt x="1097958" y="1799020"/>
                      <a:pt x="1086910" y="1805894"/>
                    </a:cubicBezTo>
                    <a:cubicBezTo>
                      <a:pt x="1072915" y="1814733"/>
                      <a:pt x="1053519" y="1845177"/>
                      <a:pt x="1072915" y="1854507"/>
                    </a:cubicBezTo>
                    <a:cubicBezTo>
                      <a:pt x="1095012" y="1865309"/>
                      <a:pt x="1138959" y="1876112"/>
                      <a:pt x="1141169" y="1905820"/>
                    </a:cubicBezTo>
                    <a:cubicBezTo>
                      <a:pt x="1146079" y="1968918"/>
                      <a:pt x="1163511" y="2029315"/>
                      <a:pt x="1220226" y="2064424"/>
                    </a:cubicBezTo>
                    <a:cubicBezTo>
                      <a:pt x="1230783" y="2071053"/>
                      <a:pt x="1241340" y="2077928"/>
                      <a:pt x="1254107" y="2080137"/>
                    </a:cubicBezTo>
                    <a:cubicBezTo>
                      <a:pt x="1259263" y="2080383"/>
                      <a:pt x="1264419" y="2081611"/>
                      <a:pt x="1269329" y="2082593"/>
                    </a:cubicBezTo>
                    <a:cubicBezTo>
                      <a:pt x="1309349" y="2091677"/>
                      <a:pt x="1355015" y="2083820"/>
                      <a:pt x="1390861" y="2064179"/>
                    </a:cubicBezTo>
                    <a:cubicBezTo>
                      <a:pt x="1425233" y="2045274"/>
                      <a:pt x="1451012" y="2016794"/>
                      <a:pt x="1492505" y="2029315"/>
                    </a:cubicBezTo>
                    <a:cubicBezTo>
                      <a:pt x="1491277" y="2027842"/>
                      <a:pt x="1490050" y="2026124"/>
                      <a:pt x="1489559" y="2024159"/>
                    </a:cubicBezTo>
                    <a:cubicBezTo>
                      <a:pt x="1490541" y="2025878"/>
                      <a:pt x="1491523" y="2027597"/>
                      <a:pt x="1492750" y="2029315"/>
                    </a:cubicBezTo>
                    <a:lnTo>
                      <a:pt x="1492505" y="2029315"/>
                    </a:lnTo>
                    <a:lnTo>
                      <a:pt x="1492996" y="2029806"/>
                    </a:lnTo>
                    <a:cubicBezTo>
                      <a:pt x="1493733" y="2031034"/>
                      <a:pt x="1494469" y="2032261"/>
                      <a:pt x="1495206" y="2033735"/>
                    </a:cubicBezTo>
                    <a:cubicBezTo>
                      <a:pt x="1496188" y="2035699"/>
                      <a:pt x="1498397" y="2040609"/>
                      <a:pt x="1494960" y="2044046"/>
                    </a:cubicBezTo>
                    <a:lnTo>
                      <a:pt x="1494223" y="2044783"/>
                    </a:lnTo>
                    <a:cubicBezTo>
                      <a:pt x="1492996" y="2050921"/>
                      <a:pt x="1495697" y="2057304"/>
                      <a:pt x="1492996" y="2063442"/>
                    </a:cubicBezTo>
                    <a:cubicBezTo>
                      <a:pt x="1490541" y="2073999"/>
                      <a:pt x="1485139" y="2082838"/>
                      <a:pt x="1477283" y="2090449"/>
                    </a:cubicBezTo>
                    <a:cubicBezTo>
                      <a:pt x="1467708" y="2099779"/>
                      <a:pt x="1458869" y="2109845"/>
                      <a:pt x="1449785" y="2119666"/>
                    </a:cubicBezTo>
                    <a:cubicBezTo>
                      <a:pt x="1447330" y="2123594"/>
                      <a:pt x="1443892" y="2127031"/>
                      <a:pt x="1440946" y="2130714"/>
                    </a:cubicBezTo>
                    <a:cubicBezTo>
                      <a:pt x="1440455" y="2131205"/>
                      <a:pt x="1440210" y="2131696"/>
                      <a:pt x="1439719" y="2132187"/>
                    </a:cubicBezTo>
                    <a:cubicBezTo>
                      <a:pt x="1438245" y="2135133"/>
                      <a:pt x="1436036" y="2137343"/>
                      <a:pt x="1433826" y="2139798"/>
                    </a:cubicBezTo>
                    <a:cubicBezTo>
                      <a:pt x="1432599" y="2141517"/>
                      <a:pt x="1431616" y="2143481"/>
                      <a:pt x="1431371" y="2145691"/>
                    </a:cubicBezTo>
                    <a:cubicBezTo>
                      <a:pt x="1431126" y="2147900"/>
                      <a:pt x="1431616" y="2150110"/>
                      <a:pt x="1429898" y="2151829"/>
                    </a:cubicBezTo>
                    <a:cubicBezTo>
                      <a:pt x="1425724" y="2156248"/>
                      <a:pt x="1424497" y="2161895"/>
                      <a:pt x="1423023" y="2167542"/>
                    </a:cubicBezTo>
                    <a:cubicBezTo>
                      <a:pt x="1420077" y="2178345"/>
                      <a:pt x="1415167" y="2188411"/>
                      <a:pt x="1413694" y="2199705"/>
                    </a:cubicBezTo>
                    <a:cubicBezTo>
                      <a:pt x="1413448" y="2203633"/>
                      <a:pt x="1414185" y="2207561"/>
                      <a:pt x="1412957" y="2211489"/>
                    </a:cubicBezTo>
                    <a:cubicBezTo>
                      <a:pt x="1404749" y="2289700"/>
                      <a:pt x="1195732" y="2714728"/>
                      <a:pt x="1382055" y="2688539"/>
                    </a:cubicBezTo>
                    <a:cubicBezTo>
                      <a:pt x="1568379" y="2662351"/>
                      <a:pt x="2434409" y="2055340"/>
                      <a:pt x="2530898" y="2054358"/>
                    </a:cubicBezTo>
                    <a:cubicBezTo>
                      <a:pt x="2531634" y="1904838"/>
                      <a:pt x="2430873" y="1554730"/>
                      <a:pt x="2429891" y="1499243"/>
                    </a:cubicBezTo>
                    <a:close/>
                    <a:moveTo>
                      <a:pt x="696537" y="836100"/>
                    </a:moveTo>
                    <a:lnTo>
                      <a:pt x="696537" y="839291"/>
                    </a:lnTo>
                    <a:cubicBezTo>
                      <a:pt x="695064" y="841010"/>
                      <a:pt x="693345" y="842728"/>
                      <a:pt x="691626" y="844447"/>
                    </a:cubicBezTo>
                    <a:cubicBezTo>
                      <a:pt x="693345" y="841746"/>
                      <a:pt x="694818" y="838800"/>
                      <a:pt x="696537" y="836100"/>
                    </a:cubicBezTo>
                    <a:close/>
                    <a:moveTo>
                      <a:pt x="873309" y="1341866"/>
                    </a:moveTo>
                    <a:cubicBezTo>
                      <a:pt x="859560" y="1363226"/>
                      <a:pt x="724280" y="1455541"/>
                      <a:pt x="703411" y="1454313"/>
                    </a:cubicBezTo>
                    <a:cubicBezTo>
                      <a:pt x="701447" y="1454313"/>
                      <a:pt x="630247" y="1428288"/>
                      <a:pt x="613552" y="1422396"/>
                    </a:cubicBezTo>
                    <a:cubicBezTo>
                      <a:pt x="578443" y="1410120"/>
                      <a:pt x="542597" y="1398335"/>
                      <a:pt x="507734" y="1385077"/>
                    </a:cubicBezTo>
                    <a:cubicBezTo>
                      <a:pt x="515345" y="1371574"/>
                      <a:pt x="534004" y="1359789"/>
                      <a:pt x="545789" y="1349231"/>
                    </a:cubicBezTo>
                    <a:cubicBezTo>
                      <a:pt x="569359" y="1328117"/>
                      <a:pt x="760126" y="1142260"/>
                      <a:pt x="760617" y="1141769"/>
                    </a:cubicBezTo>
                    <a:cubicBezTo>
                      <a:pt x="763809" y="1140050"/>
                      <a:pt x="764791" y="1135877"/>
                      <a:pt x="768228" y="1134158"/>
                    </a:cubicBezTo>
                    <a:cubicBezTo>
                      <a:pt x="772647" y="1141278"/>
                      <a:pt x="776821" y="1148152"/>
                      <a:pt x="780995" y="1155027"/>
                    </a:cubicBezTo>
                    <a:cubicBezTo>
                      <a:pt x="796217" y="1179824"/>
                      <a:pt x="814140" y="1202657"/>
                      <a:pt x="828134" y="1228191"/>
                    </a:cubicBezTo>
                    <a:cubicBezTo>
                      <a:pt x="845075" y="1259863"/>
                      <a:pt x="874537" y="1339902"/>
                      <a:pt x="873309" y="1341866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3DF204D-CE9B-47D2-AC1A-BF156100E83C}"/>
                  </a:ext>
                </a:extLst>
              </p:cNvPr>
              <p:cNvSpPr/>
              <p:nvPr/>
            </p:nvSpPr>
            <p:spPr>
              <a:xfrm flipH="1">
                <a:off x="1253772" y="2442538"/>
                <a:ext cx="2772899" cy="2912807"/>
              </a:xfrm>
              <a:custGeom>
                <a:avLst/>
                <a:gdLst>
                  <a:gd name="connsiteX0" fmla="*/ 1524829 w 1754633"/>
                  <a:gd name="connsiteY0" fmla="*/ 1816447 h 1914407"/>
                  <a:gd name="connsiteX1" fmla="*/ 1334553 w 1754633"/>
                  <a:gd name="connsiteY1" fmla="*/ 1455536 h 1914407"/>
                  <a:gd name="connsiteX2" fmla="*/ 1328415 w 1754633"/>
                  <a:gd name="connsiteY2" fmla="*/ 1341370 h 1914407"/>
                  <a:gd name="connsiteX3" fmla="*/ 1344128 w 1754633"/>
                  <a:gd name="connsiteY3" fmla="*/ 1238007 h 1914407"/>
                  <a:gd name="connsiteX4" fmla="*/ 1382920 w 1754633"/>
                  <a:gd name="connsiteY4" fmla="*/ 1162388 h 1914407"/>
                  <a:gd name="connsiteX5" fmla="*/ 1445036 w 1754633"/>
                  <a:gd name="connsiteY5" fmla="*/ 941422 h 1914407"/>
                  <a:gd name="connsiteX6" fmla="*/ 1405753 w 1754633"/>
                  <a:gd name="connsiteY6" fmla="*/ 853035 h 1914407"/>
                  <a:gd name="connsiteX7" fmla="*/ 1331852 w 1754633"/>
                  <a:gd name="connsiteY7" fmla="*/ 809333 h 1914407"/>
                  <a:gd name="connsiteX8" fmla="*/ 1253777 w 1754633"/>
                  <a:gd name="connsiteY8" fmla="*/ 889617 h 1914407"/>
                  <a:gd name="connsiteX9" fmla="*/ 1182823 w 1754633"/>
                  <a:gd name="connsiteY9" fmla="*/ 1026862 h 1914407"/>
                  <a:gd name="connsiteX10" fmla="*/ 1138384 w 1754633"/>
                  <a:gd name="connsiteY10" fmla="*/ 1081121 h 1914407"/>
                  <a:gd name="connsiteX11" fmla="*/ 1046561 w 1754633"/>
                  <a:gd name="connsiteY11" fmla="*/ 1090942 h 1914407"/>
                  <a:gd name="connsiteX12" fmla="*/ 1014889 w 1754633"/>
                  <a:gd name="connsiteY12" fmla="*/ 1067863 h 1914407"/>
                  <a:gd name="connsiteX13" fmla="*/ 886238 w 1754633"/>
                  <a:gd name="connsiteY13" fmla="*/ 955662 h 1914407"/>
                  <a:gd name="connsiteX14" fmla="*/ 755131 w 1754633"/>
                  <a:gd name="connsiteY14" fmla="*/ 851808 h 1914407"/>
                  <a:gd name="connsiteX15" fmla="*/ 355920 w 1754633"/>
                  <a:gd name="connsiteY15" fmla="*/ 712845 h 1914407"/>
                  <a:gd name="connsiteX16" fmla="*/ 14896 w 1754633"/>
                  <a:gd name="connsiteY16" fmla="*/ 846897 h 1914407"/>
                  <a:gd name="connsiteX17" fmla="*/ 3111 w 1754633"/>
                  <a:gd name="connsiteY17" fmla="*/ 781835 h 1914407"/>
                  <a:gd name="connsiteX18" fmla="*/ 410 w 1754633"/>
                  <a:gd name="connsiteY18" fmla="*/ 698359 h 1914407"/>
                  <a:gd name="connsiteX19" fmla="*/ 35519 w 1754633"/>
                  <a:gd name="connsiteY19" fmla="*/ 514221 h 1914407"/>
                  <a:gd name="connsiteX20" fmla="*/ 475732 w 1754633"/>
                  <a:gd name="connsiteY20" fmla="*/ 71062 h 1914407"/>
                  <a:gd name="connsiteX21" fmla="*/ 716830 w 1754633"/>
                  <a:gd name="connsiteY21" fmla="*/ 2562 h 1914407"/>
                  <a:gd name="connsiteX22" fmla="*/ 1283731 w 1754633"/>
                  <a:gd name="connsiteY22" fmla="*/ 244643 h 1914407"/>
                  <a:gd name="connsiteX23" fmla="*/ 1372362 w 1754633"/>
                  <a:gd name="connsiteY23" fmla="*/ 359545 h 1914407"/>
                  <a:gd name="connsiteX24" fmla="*/ 1582035 w 1754633"/>
                  <a:gd name="connsiteY24" fmla="*/ 987088 h 1914407"/>
                  <a:gd name="connsiteX25" fmla="*/ 1645378 w 1754633"/>
                  <a:gd name="connsiteY25" fmla="*/ 1249546 h 1914407"/>
                  <a:gd name="connsiteX26" fmla="*/ 1682206 w 1754633"/>
                  <a:gd name="connsiteY26" fmla="*/ 1376479 h 1914407"/>
                  <a:gd name="connsiteX27" fmla="*/ 1754142 w 1754633"/>
                  <a:gd name="connsiteY27" fmla="*/ 1498992 h 1914407"/>
                  <a:gd name="connsiteX28" fmla="*/ 1754633 w 1754633"/>
                  <a:gd name="connsiteY28" fmla="*/ 1914408 h 1914407"/>
                  <a:gd name="connsiteX29" fmla="*/ 1704302 w 1754633"/>
                  <a:gd name="connsiteY29" fmla="*/ 1895012 h 1914407"/>
                  <a:gd name="connsiteX30" fmla="*/ 1524829 w 1754633"/>
                  <a:gd name="connsiteY30" fmla="*/ 1816447 h 1914407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682206 w 2106329"/>
                  <a:gd name="connsiteY26" fmla="*/ 1376479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746774 w 2106329"/>
                  <a:gd name="connsiteY26" fmla="*/ 1405828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34853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30"/>
                  <a:gd name="connsiteY0" fmla="*/ 1816447 h 2227463"/>
                  <a:gd name="connsiteX1" fmla="*/ 1334553 w 2106330"/>
                  <a:gd name="connsiteY1" fmla="*/ 1455536 h 2227463"/>
                  <a:gd name="connsiteX2" fmla="*/ 1328415 w 2106330"/>
                  <a:gd name="connsiteY2" fmla="*/ 1341370 h 2227463"/>
                  <a:gd name="connsiteX3" fmla="*/ 1344128 w 2106330"/>
                  <a:gd name="connsiteY3" fmla="*/ 1238007 h 2227463"/>
                  <a:gd name="connsiteX4" fmla="*/ 1382920 w 2106330"/>
                  <a:gd name="connsiteY4" fmla="*/ 1162388 h 2227463"/>
                  <a:gd name="connsiteX5" fmla="*/ 1445036 w 2106330"/>
                  <a:gd name="connsiteY5" fmla="*/ 941422 h 2227463"/>
                  <a:gd name="connsiteX6" fmla="*/ 1405753 w 2106330"/>
                  <a:gd name="connsiteY6" fmla="*/ 853035 h 2227463"/>
                  <a:gd name="connsiteX7" fmla="*/ 1331852 w 2106330"/>
                  <a:gd name="connsiteY7" fmla="*/ 809333 h 2227463"/>
                  <a:gd name="connsiteX8" fmla="*/ 1253777 w 2106330"/>
                  <a:gd name="connsiteY8" fmla="*/ 889617 h 2227463"/>
                  <a:gd name="connsiteX9" fmla="*/ 1182823 w 2106330"/>
                  <a:gd name="connsiteY9" fmla="*/ 1026862 h 2227463"/>
                  <a:gd name="connsiteX10" fmla="*/ 1138384 w 2106330"/>
                  <a:gd name="connsiteY10" fmla="*/ 1081121 h 2227463"/>
                  <a:gd name="connsiteX11" fmla="*/ 1046561 w 2106330"/>
                  <a:gd name="connsiteY11" fmla="*/ 1090942 h 2227463"/>
                  <a:gd name="connsiteX12" fmla="*/ 1014889 w 2106330"/>
                  <a:gd name="connsiteY12" fmla="*/ 1067863 h 2227463"/>
                  <a:gd name="connsiteX13" fmla="*/ 886238 w 2106330"/>
                  <a:gd name="connsiteY13" fmla="*/ 955662 h 2227463"/>
                  <a:gd name="connsiteX14" fmla="*/ 755131 w 2106330"/>
                  <a:gd name="connsiteY14" fmla="*/ 851808 h 2227463"/>
                  <a:gd name="connsiteX15" fmla="*/ 355920 w 2106330"/>
                  <a:gd name="connsiteY15" fmla="*/ 712845 h 2227463"/>
                  <a:gd name="connsiteX16" fmla="*/ 14896 w 2106330"/>
                  <a:gd name="connsiteY16" fmla="*/ 846897 h 2227463"/>
                  <a:gd name="connsiteX17" fmla="*/ 3111 w 2106330"/>
                  <a:gd name="connsiteY17" fmla="*/ 781835 h 2227463"/>
                  <a:gd name="connsiteX18" fmla="*/ 410 w 2106330"/>
                  <a:gd name="connsiteY18" fmla="*/ 698359 h 2227463"/>
                  <a:gd name="connsiteX19" fmla="*/ 35519 w 2106330"/>
                  <a:gd name="connsiteY19" fmla="*/ 514221 h 2227463"/>
                  <a:gd name="connsiteX20" fmla="*/ 475732 w 2106330"/>
                  <a:gd name="connsiteY20" fmla="*/ 71062 h 2227463"/>
                  <a:gd name="connsiteX21" fmla="*/ 716830 w 2106330"/>
                  <a:gd name="connsiteY21" fmla="*/ 2562 h 2227463"/>
                  <a:gd name="connsiteX22" fmla="*/ 1283731 w 2106330"/>
                  <a:gd name="connsiteY22" fmla="*/ 244643 h 2227463"/>
                  <a:gd name="connsiteX23" fmla="*/ 1372362 w 2106330"/>
                  <a:gd name="connsiteY23" fmla="*/ 359545 h 2227463"/>
                  <a:gd name="connsiteX24" fmla="*/ 1582035 w 2106330"/>
                  <a:gd name="connsiteY24" fmla="*/ 987088 h 2227463"/>
                  <a:gd name="connsiteX25" fmla="*/ 1645378 w 2106330"/>
                  <a:gd name="connsiteY25" fmla="*/ 1249546 h 2227463"/>
                  <a:gd name="connsiteX26" fmla="*/ 1746774 w 2106330"/>
                  <a:gd name="connsiteY26" fmla="*/ 1405828 h 2227463"/>
                  <a:gd name="connsiteX27" fmla="*/ 2106329 w 2106330"/>
                  <a:gd name="connsiteY27" fmla="*/ 1688781 h 2227463"/>
                  <a:gd name="connsiteX28" fmla="*/ 1834853 w 2106330"/>
                  <a:gd name="connsiteY28" fmla="*/ 2227463 h 2227463"/>
                  <a:gd name="connsiteX29" fmla="*/ 1704302 w 2106330"/>
                  <a:gd name="connsiteY29" fmla="*/ 1895012 h 2227463"/>
                  <a:gd name="connsiteX30" fmla="*/ 1524829 w 2106330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38056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582035 w 2106329"/>
                  <a:gd name="connsiteY24" fmla="*/ 987088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610977 w 2106329"/>
                  <a:gd name="connsiteY24" fmla="*/ 979853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6888 h 2210729"/>
                  <a:gd name="connsiteX1" fmla="*/ 1334553 w 2106329"/>
                  <a:gd name="connsiteY1" fmla="*/ 1454455 h 2210729"/>
                  <a:gd name="connsiteX2" fmla="*/ 1328415 w 2106329"/>
                  <a:gd name="connsiteY2" fmla="*/ 1340289 h 2210729"/>
                  <a:gd name="connsiteX3" fmla="*/ 1344128 w 2106329"/>
                  <a:gd name="connsiteY3" fmla="*/ 1236926 h 2210729"/>
                  <a:gd name="connsiteX4" fmla="*/ 1382920 w 2106329"/>
                  <a:gd name="connsiteY4" fmla="*/ 1161307 h 2210729"/>
                  <a:gd name="connsiteX5" fmla="*/ 1445036 w 2106329"/>
                  <a:gd name="connsiteY5" fmla="*/ 940341 h 2210729"/>
                  <a:gd name="connsiteX6" fmla="*/ 1405753 w 2106329"/>
                  <a:gd name="connsiteY6" fmla="*/ 851954 h 2210729"/>
                  <a:gd name="connsiteX7" fmla="*/ 1331852 w 2106329"/>
                  <a:gd name="connsiteY7" fmla="*/ 808252 h 2210729"/>
                  <a:gd name="connsiteX8" fmla="*/ 1253777 w 2106329"/>
                  <a:gd name="connsiteY8" fmla="*/ 888536 h 2210729"/>
                  <a:gd name="connsiteX9" fmla="*/ 1182823 w 2106329"/>
                  <a:gd name="connsiteY9" fmla="*/ 1025781 h 2210729"/>
                  <a:gd name="connsiteX10" fmla="*/ 1138384 w 2106329"/>
                  <a:gd name="connsiteY10" fmla="*/ 1080040 h 2210729"/>
                  <a:gd name="connsiteX11" fmla="*/ 1046561 w 2106329"/>
                  <a:gd name="connsiteY11" fmla="*/ 1089861 h 2210729"/>
                  <a:gd name="connsiteX12" fmla="*/ 1014889 w 2106329"/>
                  <a:gd name="connsiteY12" fmla="*/ 1066782 h 2210729"/>
                  <a:gd name="connsiteX13" fmla="*/ 886238 w 2106329"/>
                  <a:gd name="connsiteY13" fmla="*/ 954581 h 2210729"/>
                  <a:gd name="connsiteX14" fmla="*/ 755131 w 2106329"/>
                  <a:gd name="connsiteY14" fmla="*/ 850727 h 2210729"/>
                  <a:gd name="connsiteX15" fmla="*/ 355920 w 2106329"/>
                  <a:gd name="connsiteY15" fmla="*/ 711764 h 2210729"/>
                  <a:gd name="connsiteX16" fmla="*/ 14896 w 2106329"/>
                  <a:gd name="connsiteY16" fmla="*/ 845816 h 2210729"/>
                  <a:gd name="connsiteX17" fmla="*/ 3111 w 2106329"/>
                  <a:gd name="connsiteY17" fmla="*/ 780754 h 2210729"/>
                  <a:gd name="connsiteX18" fmla="*/ 410 w 2106329"/>
                  <a:gd name="connsiteY18" fmla="*/ 697278 h 2210729"/>
                  <a:gd name="connsiteX19" fmla="*/ 35519 w 2106329"/>
                  <a:gd name="connsiteY19" fmla="*/ 513140 h 2210729"/>
                  <a:gd name="connsiteX20" fmla="*/ 475732 w 2106329"/>
                  <a:gd name="connsiteY20" fmla="*/ 69981 h 2210729"/>
                  <a:gd name="connsiteX21" fmla="*/ 716830 w 2106329"/>
                  <a:gd name="connsiteY21" fmla="*/ 1481 h 2210729"/>
                  <a:gd name="connsiteX22" fmla="*/ 1283731 w 2106329"/>
                  <a:gd name="connsiteY22" fmla="*/ 243562 h 2210729"/>
                  <a:gd name="connsiteX23" fmla="*/ 1444715 w 2106329"/>
                  <a:gd name="connsiteY23" fmla="*/ 430817 h 2210729"/>
                  <a:gd name="connsiteX24" fmla="*/ 1610977 w 2106329"/>
                  <a:gd name="connsiteY24" fmla="*/ 978772 h 2210729"/>
                  <a:gd name="connsiteX25" fmla="*/ 1645378 w 2106329"/>
                  <a:gd name="connsiteY25" fmla="*/ 1248465 h 2210729"/>
                  <a:gd name="connsiteX26" fmla="*/ 1746774 w 2106329"/>
                  <a:gd name="connsiteY26" fmla="*/ 1404747 h 2210729"/>
                  <a:gd name="connsiteX27" fmla="*/ 2106329 w 2106329"/>
                  <a:gd name="connsiteY27" fmla="*/ 1687700 h 2210729"/>
                  <a:gd name="connsiteX28" fmla="*/ 1836809 w 2106329"/>
                  <a:gd name="connsiteY28" fmla="*/ 2210729 h 2210729"/>
                  <a:gd name="connsiteX29" fmla="*/ 1692562 w 2106329"/>
                  <a:gd name="connsiteY29" fmla="*/ 1936975 h 2210729"/>
                  <a:gd name="connsiteX30" fmla="*/ 1499393 w 2106329"/>
                  <a:gd name="connsiteY30" fmla="*/ 1836888 h 2210729"/>
                  <a:gd name="connsiteX0" fmla="*/ 1499393 w 2106329"/>
                  <a:gd name="connsiteY0" fmla="*/ 1837780 h 2211621"/>
                  <a:gd name="connsiteX1" fmla="*/ 1334553 w 2106329"/>
                  <a:gd name="connsiteY1" fmla="*/ 1455347 h 2211621"/>
                  <a:gd name="connsiteX2" fmla="*/ 1328415 w 2106329"/>
                  <a:gd name="connsiteY2" fmla="*/ 1341181 h 2211621"/>
                  <a:gd name="connsiteX3" fmla="*/ 1344128 w 2106329"/>
                  <a:gd name="connsiteY3" fmla="*/ 1237818 h 2211621"/>
                  <a:gd name="connsiteX4" fmla="*/ 1382920 w 2106329"/>
                  <a:gd name="connsiteY4" fmla="*/ 1162199 h 2211621"/>
                  <a:gd name="connsiteX5" fmla="*/ 1445036 w 2106329"/>
                  <a:gd name="connsiteY5" fmla="*/ 941233 h 2211621"/>
                  <a:gd name="connsiteX6" fmla="*/ 1405753 w 2106329"/>
                  <a:gd name="connsiteY6" fmla="*/ 852846 h 2211621"/>
                  <a:gd name="connsiteX7" fmla="*/ 1331852 w 2106329"/>
                  <a:gd name="connsiteY7" fmla="*/ 809144 h 2211621"/>
                  <a:gd name="connsiteX8" fmla="*/ 1253777 w 2106329"/>
                  <a:gd name="connsiteY8" fmla="*/ 889428 h 2211621"/>
                  <a:gd name="connsiteX9" fmla="*/ 1182823 w 2106329"/>
                  <a:gd name="connsiteY9" fmla="*/ 1026673 h 2211621"/>
                  <a:gd name="connsiteX10" fmla="*/ 1138384 w 2106329"/>
                  <a:gd name="connsiteY10" fmla="*/ 1080932 h 2211621"/>
                  <a:gd name="connsiteX11" fmla="*/ 1046561 w 2106329"/>
                  <a:gd name="connsiteY11" fmla="*/ 1090753 h 2211621"/>
                  <a:gd name="connsiteX12" fmla="*/ 1014889 w 2106329"/>
                  <a:gd name="connsiteY12" fmla="*/ 1067674 h 2211621"/>
                  <a:gd name="connsiteX13" fmla="*/ 886238 w 2106329"/>
                  <a:gd name="connsiteY13" fmla="*/ 955473 h 2211621"/>
                  <a:gd name="connsiteX14" fmla="*/ 755131 w 2106329"/>
                  <a:gd name="connsiteY14" fmla="*/ 851619 h 2211621"/>
                  <a:gd name="connsiteX15" fmla="*/ 355920 w 2106329"/>
                  <a:gd name="connsiteY15" fmla="*/ 712656 h 2211621"/>
                  <a:gd name="connsiteX16" fmla="*/ 14896 w 2106329"/>
                  <a:gd name="connsiteY16" fmla="*/ 846708 h 2211621"/>
                  <a:gd name="connsiteX17" fmla="*/ 3111 w 2106329"/>
                  <a:gd name="connsiteY17" fmla="*/ 781646 h 2211621"/>
                  <a:gd name="connsiteX18" fmla="*/ 410 w 2106329"/>
                  <a:gd name="connsiteY18" fmla="*/ 698170 h 2211621"/>
                  <a:gd name="connsiteX19" fmla="*/ 35519 w 2106329"/>
                  <a:gd name="connsiteY19" fmla="*/ 514032 h 2211621"/>
                  <a:gd name="connsiteX20" fmla="*/ 475732 w 2106329"/>
                  <a:gd name="connsiteY20" fmla="*/ 70873 h 2211621"/>
                  <a:gd name="connsiteX21" fmla="*/ 716830 w 2106329"/>
                  <a:gd name="connsiteY21" fmla="*/ 2373 h 2211621"/>
                  <a:gd name="connsiteX22" fmla="*/ 1211378 w 2106329"/>
                  <a:gd name="connsiteY22" fmla="*/ 150395 h 2211621"/>
                  <a:gd name="connsiteX23" fmla="*/ 1444715 w 2106329"/>
                  <a:gd name="connsiteY23" fmla="*/ 431709 h 2211621"/>
                  <a:gd name="connsiteX24" fmla="*/ 1610977 w 2106329"/>
                  <a:gd name="connsiteY24" fmla="*/ 979664 h 2211621"/>
                  <a:gd name="connsiteX25" fmla="*/ 1645378 w 2106329"/>
                  <a:gd name="connsiteY25" fmla="*/ 1249357 h 2211621"/>
                  <a:gd name="connsiteX26" fmla="*/ 1746774 w 2106329"/>
                  <a:gd name="connsiteY26" fmla="*/ 1405639 h 2211621"/>
                  <a:gd name="connsiteX27" fmla="*/ 2106329 w 2106329"/>
                  <a:gd name="connsiteY27" fmla="*/ 1688592 h 2211621"/>
                  <a:gd name="connsiteX28" fmla="*/ 1836809 w 2106329"/>
                  <a:gd name="connsiteY28" fmla="*/ 2211621 h 2211621"/>
                  <a:gd name="connsiteX29" fmla="*/ 1692562 w 2106329"/>
                  <a:gd name="connsiteY29" fmla="*/ 1937867 h 2211621"/>
                  <a:gd name="connsiteX30" fmla="*/ 1499393 w 2106329"/>
                  <a:gd name="connsiteY30" fmla="*/ 1837780 h 2211621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645378 w 2106329"/>
                  <a:gd name="connsiteY25" fmla="*/ 1250341 h 2212605"/>
                  <a:gd name="connsiteX26" fmla="*/ 1746774 w 2106329"/>
                  <a:gd name="connsiteY26" fmla="*/ 1406623 h 2212605"/>
                  <a:gd name="connsiteX27" fmla="*/ 2106329 w 2106329"/>
                  <a:gd name="connsiteY27" fmla="*/ 1689576 h 2212605"/>
                  <a:gd name="connsiteX28" fmla="*/ 1836809 w 2106329"/>
                  <a:gd name="connsiteY28" fmla="*/ 2212605 h 2212605"/>
                  <a:gd name="connsiteX29" fmla="*/ 1692562 w 2106329"/>
                  <a:gd name="connsiteY29" fmla="*/ 1938851 h 2212605"/>
                  <a:gd name="connsiteX30" fmla="*/ 1499393 w 2106329"/>
                  <a:gd name="connsiteY30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46774 w 2106329"/>
                  <a:gd name="connsiteY25" fmla="*/ 140662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54009 w 2106329"/>
                  <a:gd name="connsiteY25" fmla="*/ 139215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6329" h="2212605">
                    <a:moveTo>
                      <a:pt x="1499393" y="1838764"/>
                    </a:moveTo>
                    <a:cubicBezTo>
                      <a:pt x="1364113" y="1752096"/>
                      <a:pt x="1332098" y="1617881"/>
                      <a:pt x="1334553" y="1456331"/>
                    </a:cubicBezTo>
                    <a:cubicBezTo>
                      <a:pt x="1335044" y="1418766"/>
                      <a:pt x="1327924" y="1379484"/>
                      <a:pt x="1328415" y="1342165"/>
                    </a:cubicBezTo>
                    <a:cubicBezTo>
                      <a:pt x="1328906" y="1314421"/>
                      <a:pt x="1339463" y="1266054"/>
                      <a:pt x="1344128" y="1238802"/>
                    </a:cubicBezTo>
                    <a:cubicBezTo>
                      <a:pt x="1348547" y="1213514"/>
                      <a:pt x="1371380" y="1186507"/>
                      <a:pt x="1382920" y="1163183"/>
                    </a:cubicBezTo>
                    <a:cubicBezTo>
                      <a:pt x="1416310" y="1096647"/>
                      <a:pt x="1452401" y="1018573"/>
                      <a:pt x="1445036" y="942217"/>
                    </a:cubicBezTo>
                    <a:cubicBezTo>
                      <a:pt x="1440125" y="892622"/>
                      <a:pt x="1415819" y="865124"/>
                      <a:pt x="1405753" y="853830"/>
                    </a:cubicBezTo>
                    <a:cubicBezTo>
                      <a:pt x="1387339" y="833452"/>
                      <a:pt x="1361560" y="809146"/>
                      <a:pt x="1331852" y="810128"/>
                    </a:cubicBezTo>
                    <a:cubicBezTo>
                      <a:pt x="1288886" y="811601"/>
                      <a:pt x="1268017" y="856531"/>
                      <a:pt x="1253777" y="890412"/>
                    </a:cubicBezTo>
                    <a:cubicBezTo>
                      <a:pt x="1233645" y="937797"/>
                      <a:pt x="1209830" y="983955"/>
                      <a:pt x="1182823" y="1027657"/>
                    </a:cubicBezTo>
                    <a:cubicBezTo>
                      <a:pt x="1170547" y="1047544"/>
                      <a:pt x="1157043" y="1067676"/>
                      <a:pt x="1138384" y="1081916"/>
                    </a:cubicBezTo>
                    <a:cubicBezTo>
                      <a:pt x="1115306" y="1099593"/>
                      <a:pt x="1072831" y="1104749"/>
                      <a:pt x="1046561" y="1091737"/>
                    </a:cubicBezTo>
                    <a:cubicBezTo>
                      <a:pt x="1034776" y="1085844"/>
                      <a:pt x="1024710" y="1077251"/>
                      <a:pt x="1014889" y="1068658"/>
                    </a:cubicBezTo>
                    <a:cubicBezTo>
                      <a:pt x="974378" y="1028148"/>
                      <a:pt x="927485" y="995739"/>
                      <a:pt x="886238" y="956457"/>
                    </a:cubicBezTo>
                    <a:cubicBezTo>
                      <a:pt x="845727" y="917910"/>
                      <a:pt x="801780" y="883292"/>
                      <a:pt x="755131" y="852603"/>
                    </a:cubicBezTo>
                    <a:cubicBezTo>
                      <a:pt x="635810" y="774283"/>
                      <a:pt x="499056" y="720023"/>
                      <a:pt x="355920" y="713640"/>
                    </a:cubicBezTo>
                    <a:cubicBezTo>
                      <a:pt x="227023" y="707747"/>
                      <a:pt x="82658" y="720760"/>
                      <a:pt x="14896" y="847692"/>
                    </a:cubicBezTo>
                    <a:cubicBezTo>
                      <a:pt x="18087" y="841554"/>
                      <a:pt x="4093" y="792451"/>
                      <a:pt x="3111" y="782630"/>
                    </a:cubicBezTo>
                    <a:cubicBezTo>
                      <a:pt x="165" y="754887"/>
                      <a:pt x="-572" y="727143"/>
                      <a:pt x="410" y="699154"/>
                    </a:cubicBezTo>
                    <a:cubicBezTo>
                      <a:pt x="2620" y="636793"/>
                      <a:pt x="13914" y="573695"/>
                      <a:pt x="35519" y="515016"/>
                    </a:cubicBezTo>
                    <a:cubicBezTo>
                      <a:pt x="109911" y="314182"/>
                      <a:pt x="287420" y="163926"/>
                      <a:pt x="475732" y="71857"/>
                    </a:cubicBezTo>
                    <a:cubicBezTo>
                      <a:pt x="551106" y="35029"/>
                      <a:pt x="595386" y="24797"/>
                      <a:pt x="716830" y="3357"/>
                    </a:cubicBezTo>
                    <a:cubicBezTo>
                      <a:pt x="846673" y="-19566"/>
                      <a:pt x="1090064" y="79823"/>
                      <a:pt x="1211378" y="151379"/>
                    </a:cubicBezTo>
                    <a:cubicBezTo>
                      <a:pt x="1332692" y="222935"/>
                      <a:pt x="1378115" y="294482"/>
                      <a:pt x="1444715" y="432693"/>
                    </a:cubicBezTo>
                    <a:cubicBezTo>
                      <a:pt x="1511315" y="570904"/>
                      <a:pt x="1559428" y="820738"/>
                      <a:pt x="1610977" y="980648"/>
                    </a:cubicBezTo>
                    <a:cubicBezTo>
                      <a:pt x="1662526" y="1140558"/>
                      <a:pt x="1671450" y="1273998"/>
                      <a:pt x="1754009" y="1392153"/>
                    </a:cubicBezTo>
                    <a:cubicBezTo>
                      <a:pt x="1836568" y="1510308"/>
                      <a:pt x="2085215" y="1649557"/>
                      <a:pt x="2106329" y="1689576"/>
                    </a:cubicBezTo>
                    <a:cubicBezTo>
                      <a:pt x="2069645" y="1897394"/>
                      <a:pt x="1930480" y="2069230"/>
                      <a:pt x="1836809" y="2212605"/>
                    </a:cubicBezTo>
                    <a:cubicBezTo>
                      <a:pt x="1812503" y="2203521"/>
                      <a:pt x="1718587" y="1949163"/>
                      <a:pt x="1692562" y="1938851"/>
                    </a:cubicBezTo>
                    <a:cubicBezTo>
                      <a:pt x="1658159" y="1880093"/>
                      <a:pt x="1517807" y="1850548"/>
                      <a:pt x="1499393" y="1838764"/>
                    </a:cubicBezTo>
                    <a:close/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DECE89E-9C5A-45EF-BFE3-635EB7B35BDD}"/>
                  </a:ext>
                </a:extLst>
              </p:cNvPr>
              <p:cNvSpPr/>
              <p:nvPr/>
            </p:nvSpPr>
            <p:spPr>
              <a:xfrm flipH="1">
                <a:off x="3925591" y="3014996"/>
                <a:ext cx="10687" cy="19459"/>
              </a:xfrm>
              <a:custGeom>
                <a:avLst/>
                <a:gdLst>
                  <a:gd name="connsiteX0" fmla="*/ 7857 w 8118"/>
                  <a:gd name="connsiteY0" fmla="*/ 0 h 14781"/>
                  <a:gd name="connsiteX1" fmla="*/ 4665 w 8118"/>
                  <a:gd name="connsiteY1" fmla="*/ 13503 h 14781"/>
                  <a:gd name="connsiteX2" fmla="*/ 246 w 8118"/>
                  <a:gd name="connsiteY2" fmla="*/ 13012 h 14781"/>
                  <a:gd name="connsiteX3" fmla="*/ 0 w 8118"/>
                  <a:gd name="connsiteY3" fmla="*/ 11785 h 14781"/>
                  <a:gd name="connsiteX4" fmla="*/ 2455 w 8118"/>
                  <a:gd name="connsiteY4" fmla="*/ 7611 h 14781"/>
                  <a:gd name="connsiteX5" fmla="*/ 7857 w 8118"/>
                  <a:gd name="connsiteY5" fmla="*/ 0 h 1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8" h="14781">
                    <a:moveTo>
                      <a:pt x="7857" y="0"/>
                    </a:moveTo>
                    <a:cubicBezTo>
                      <a:pt x="9084" y="4910"/>
                      <a:pt x="5647" y="8839"/>
                      <a:pt x="4665" y="13503"/>
                    </a:cubicBezTo>
                    <a:cubicBezTo>
                      <a:pt x="4174" y="16941"/>
                      <a:pt x="1964" y="12276"/>
                      <a:pt x="246" y="13012"/>
                    </a:cubicBezTo>
                    <a:cubicBezTo>
                      <a:pt x="246" y="12521"/>
                      <a:pt x="0" y="12276"/>
                      <a:pt x="0" y="11785"/>
                    </a:cubicBezTo>
                    <a:cubicBezTo>
                      <a:pt x="737" y="10312"/>
                      <a:pt x="1228" y="8839"/>
                      <a:pt x="2455" y="7611"/>
                    </a:cubicBezTo>
                    <a:cubicBezTo>
                      <a:pt x="4419" y="5156"/>
                      <a:pt x="6138" y="2455"/>
                      <a:pt x="7857" y="0"/>
                    </a:cubicBezTo>
                    <a:close/>
                  </a:path>
                </a:pathLst>
              </a:custGeom>
              <a:solidFill>
                <a:srgbClr val="44432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78D5DA1-74E0-4BD7-8E7B-2981826E39B9}"/>
                  </a:ext>
                </a:extLst>
              </p:cNvPr>
              <p:cNvSpPr/>
              <p:nvPr/>
            </p:nvSpPr>
            <p:spPr>
              <a:xfrm flipH="1">
                <a:off x="3932724" y="3025016"/>
                <a:ext cx="3331" cy="5494"/>
              </a:xfrm>
              <a:custGeom>
                <a:avLst/>
                <a:gdLst>
                  <a:gd name="connsiteX0" fmla="*/ 2530 w 2530"/>
                  <a:gd name="connsiteY0" fmla="*/ 0 h 4173"/>
                  <a:gd name="connsiteX1" fmla="*/ 75 w 2530"/>
                  <a:gd name="connsiteY1" fmla="*/ 4174 h 4173"/>
                  <a:gd name="connsiteX2" fmla="*/ 2530 w 2530"/>
                  <a:gd name="connsiteY2" fmla="*/ 0 h 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30" h="4173">
                    <a:moveTo>
                      <a:pt x="2530" y="0"/>
                    </a:moveTo>
                    <a:cubicBezTo>
                      <a:pt x="2530" y="1964"/>
                      <a:pt x="1303" y="3192"/>
                      <a:pt x="75" y="4174"/>
                    </a:cubicBezTo>
                    <a:cubicBezTo>
                      <a:pt x="-171" y="2210"/>
                      <a:pt x="75" y="245"/>
                      <a:pt x="2530" y="0"/>
                    </a:cubicBezTo>
                    <a:close/>
                  </a:path>
                </a:pathLst>
              </a:custGeom>
              <a:solidFill>
                <a:srgbClr val="31836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0BA9F64-C49E-47DA-862F-859953EC2C52}"/>
                  </a:ext>
                </a:extLst>
              </p:cNvPr>
              <p:cNvSpPr/>
              <p:nvPr/>
            </p:nvSpPr>
            <p:spPr>
              <a:xfrm flipH="1">
                <a:off x="3881558" y="2944536"/>
                <a:ext cx="3652" cy="5171"/>
              </a:xfrm>
              <a:custGeom>
                <a:avLst/>
                <a:gdLst>
                  <a:gd name="connsiteX0" fmla="*/ 2701 w 2774"/>
                  <a:gd name="connsiteY0" fmla="*/ 0 h 3928"/>
                  <a:gd name="connsiteX1" fmla="*/ 0 w 2774"/>
                  <a:gd name="connsiteY1" fmla="*/ 3928 h 3928"/>
                  <a:gd name="connsiteX2" fmla="*/ 2701 w 2774"/>
                  <a:gd name="connsiteY2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4" h="3928">
                    <a:moveTo>
                      <a:pt x="2701" y="0"/>
                    </a:moveTo>
                    <a:cubicBezTo>
                      <a:pt x="2946" y="2210"/>
                      <a:pt x="2701" y="3928"/>
                      <a:pt x="0" y="3928"/>
                    </a:cubicBezTo>
                    <a:cubicBezTo>
                      <a:pt x="0" y="2210"/>
                      <a:pt x="1228" y="982"/>
                      <a:pt x="2701" y="0"/>
                    </a:cubicBezTo>
                    <a:close/>
                  </a:path>
                </a:pathLst>
              </a:custGeom>
              <a:solidFill>
                <a:srgbClr val="284D39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58FDAFC8-A1BC-43DD-AF0D-0CB8E296D25C}"/>
                  </a:ext>
                </a:extLst>
              </p:cNvPr>
              <p:cNvSpPr/>
              <p:nvPr/>
            </p:nvSpPr>
            <p:spPr>
              <a:xfrm flipH="1">
                <a:off x="2432687" y="4521824"/>
                <a:ext cx="739415" cy="1489577"/>
              </a:xfrm>
              <a:custGeom>
                <a:avLst/>
                <a:gdLst>
                  <a:gd name="connsiteX0" fmla="*/ 389697 w 472681"/>
                  <a:gd name="connsiteY0" fmla="*/ 737535 h 739743"/>
                  <a:gd name="connsiteX1" fmla="*/ 41307 w 472681"/>
                  <a:gd name="connsiteY1" fmla="*/ 738026 h 739743"/>
                  <a:gd name="connsiteX2" fmla="*/ 11600 w 472681"/>
                  <a:gd name="connsiteY2" fmla="*/ 691623 h 739743"/>
                  <a:gd name="connsiteX3" fmla="*/ 306 w 472681"/>
                  <a:gd name="connsiteY3" fmla="*/ 643256 h 739743"/>
                  <a:gd name="connsiteX4" fmla="*/ 22893 w 472681"/>
                  <a:gd name="connsiteY4" fmla="*/ 568864 h 739743"/>
                  <a:gd name="connsiteX5" fmla="*/ 52356 w 472681"/>
                  <a:gd name="connsiteY5" fmla="*/ 529091 h 739743"/>
                  <a:gd name="connsiteX6" fmla="*/ 80590 w 472681"/>
                  <a:gd name="connsiteY6" fmla="*/ 486616 h 739743"/>
                  <a:gd name="connsiteX7" fmla="*/ 61194 w 472681"/>
                  <a:gd name="connsiteY7" fmla="*/ 440459 h 739743"/>
                  <a:gd name="connsiteX8" fmla="*/ 87710 w 472681"/>
                  <a:gd name="connsiteY8" fmla="*/ 424254 h 739743"/>
                  <a:gd name="connsiteX9" fmla="*/ 124783 w 472681"/>
                  <a:gd name="connsiteY9" fmla="*/ 404613 h 739743"/>
                  <a:gd name="connsiteX10" fmla="*/ 195492 w 472681"/>
                  <a:gd name="connsiteY10" fmla="*/ 359683 h 739743"/>
                  <a:gd name="connsiteX11" fmla="*/ 318497 w 472681"/>
                  <a:gd name="connsiteY11" fmla="*/ 246009 h 739743"/>
                  <a:gd name="connsiteX12" fmla="*/ 337402 w 472681"/>
                  <a:gd name="connsiteY12" fmla="*/ 222193 h 739743"/>
                  <a:gd name="connsiteX13" fmla="*/ 400991 w 472681"/>
                  <a:gd name="connsiteY13" fmla="*/ 127915 h 739743"/>
                  <a:gd name="connsiteX14" fmla="*/ 437327 w 472681"/>
                  <a:gd name="connsiteY14" fmla="*/ 64571 h 739743"/>
                  <a:gd name="connsiteX15" fmla="*/ 472682 w 472681"/>
                  <a:gd name="connsiteY15" fmla="*/ 0 h 739743"/>
                  <a:gd name="connsiteX16" fmla="*/ 471945 w 472681"/>
                  <a:gd name="connsiteY16" fmla="*/ 16695 h 739743"/>
                  <a:gd name="connsiteX17" fmla="*/ 468999 w 472681"/>
                  <a:gd name="connsiteY17" fmla="*/ 43211 h 739743"/>
                  <a:gd name="connsiteX18" fmla="*/ 463106 w 472681"/>
                  <a:gd name="connsiteY18" fmla="*/ 94033 h 739743"/>
                  <a:gd name="connsiteX19" fmla="*/ 451567 w 472681"/>
                  <a:gd name="connsiteY19" fmla="*/ 195677 h 739743"/>
                  <a:gd name="connsiteX20" fmla="*/ 428489 w 472681"/>
                  <a:gd name="connsiteY20" fmla="*/ 398721 h 739743"/>
                  <a:gd name="connsiteX21" fmla="*/ 409093 w 472681"/>
                  <a:gd name="connsiteY21" fmla="*/ 565427 h 739743"/>
                  <a:gd name="connsiteX22" fmla="*/ 389697 w 472681"/>
                  <a:gd name="connsiteY22" fmla="*/ 737535 h 739743"/>
                  <a:gd name="connsiteX0" fmla="*/ 392402 w 475387"/>
                  <a:gd name="connsiteY0" fmla="*/ 737535 h 746006"/>
                  <a:gd name="connsiteX1" fmla="*/ 44012 w 475387"/>
                  <a:gd name="connsiteY1" fmla="*/ 738026 h 746006"/>
                  <a:gd name="connsiteX2" fmla="*/ 3011 w 475387"/>
                  <a:gd name="connsiteY2" fmla="*/ 643256 h 746006"/>
                  <a:gd name="connsiteX3" fmla="*/ 25598 w 475387"/>
                  <a:gd name="connsiteY3" fmla="*/ 568864 h 746006"/>
                  <a:gd name="connsiteX4" fmla="*/ 55061 w 475387"/>
                  <a:gd name="connsiteY4" fmla="*/ 529091 h 746006"/>
                  <a:gd name="connsiteX5" fmla="*/ 83295 w 475387"/>
                  <a:gd name="connsiteY5" fmla="*/ 486616 h 746006"/>
                  <a:gd name="connsiteX6" fmla="*/ 63899 w 475387"/>
                  <a:gd name="connsiteY6" fmla="*/ 440459 h 746006"/>
                  <a:gd name="connsiteX7" fmla="*/ 90415 w 475387"/>
                  <a:gd name="connsiteY7" fmla="*/ 424254 h 746006"/>
                  <a:gd name="connsiteX8" fmla="*/ 127488 w 475387"/>
                  <a:gd name="connsiteY8" fmla="*/ 404613 h 746006"/>
                  <a:gd name="connsiteX9" fmla="*/ 198197 w 475387"/>
                  <a:gd name="connsiteY9" fmla="*/ 359683 h 746006"/>
                  <a:gd name="connsiteX10" fmla="*/ 321202 w 475387"/>
                  <a:gd name="connsiteY10" fmla="*/ 246009 h 746006"/>
                  <a:gd name="connsiteX11" fmla="*/ 340107 w 475387"/>
                  <a:gd name="connsiteY11" fmla="*/ 222193 h 746006"/>
                  <a:gd name="connsiteX12" fmla="*/ 403696 w 475387"/>
                  <a:gd name="connsiteY12" fmla="*/ 127915 h 746006"/>
                  <a:gd name="connsiteX13" fmla="*/ 440032 w 475387"/>
                  <a:gd name="connsiteY13" fmla="*/ 64571 h 746006"/>
                  <a:gd name="connsiteX14" fmla="*/ 475387 w 475387"/>
                  <a:gd name="connsiteY14" fmla="*/ 0 h 746006"/>
                  <a:gd name="connsiteX15" fmla="*/ 474650 w 475387"/>
                  <a:gd name="connsiteY15" fmla="*/ 16695 h 746006"/>
                  <a:gd name="connsiteX16" fmla="*/ 471704 w 475387"/>
                  <a:gd name="connsiteY16" fmla="*/ 43211 h 746006"/>
                  <a:gd name="connsiteX17" fmla="*/ 465811 w 475387"/>
                  <a:gd name="connsiteY17" fmla="*/ 94033 h 746006"/>
                  <a:gd name="connsiteX18" fmla="*/ 454272 w 475387"/>
                  <a:gd name="connsiteY18" fmla="*/ 195677 h 746006"/>
                  <a:gd name="connsiteX19" fmla="*/ 431194 w 475387"/>
                  <a:gd name="connsiteY19" fmla="*/ 398721 h 746006"/>
                  <a:gd name="connsiteX20" fmla="*/ 411798 w 475387"/>
                  <a:gd name="connsiteY20" fmla="*/ 565427 h 746006"/>
                  <a:gd name="connsiteX21" fmla="*/ 392402 w 475387"/>
                  <a:gd name="connsiteY21" fmla="*/ 737535 h 746006"/>
                  <a:gd name="connsiteX0" fmla="*/ 409140 w 492125"/>
                  <a:gd name="connsiteY0" fmla="*/ 737535 h 918948"/>
                  <a:gd name="connsiteX1" fmla="*/ 31402 w 492125"/>
                  <a:gd name="connsiteY1" fmla="*/ 918032 h 918948"/>
                  <a:gd name="connsiteX2" fmla="*/ 19749 w 492125"/>
                  <a:gd name="connsiteY2" fmla="*/ 643256 h 918948"/>
                  <a:gd name="connsiteX3" fmla="*/ 42336 w 492125"/>
                  <a:gd name="connsiteY3" fmla="*/ 568864 h 918948"/>
                  <a:gd name="connsiteX4" fmla="*/ 71799 w 492125"/>
                  <a:gd name="connsiteY4" fmla="*/ 529091 h 918948"/>
                  <a:gd name="connsiteX5" fmla="*/ 100033 w 492125"/>
                  <a:gd name="connsiteY5" fmla="*/ 486616 h 918948"/>
                  <a:gd name="connsiteX6" fmla="*/ 80637 w 492125"/>
                  <a:gd name="connsiteY6" fmla="*/ 440459 h 918948"/>
                  <a:gd name="connsiteX7" fmla="*/ 107153 w 492125"/>
                  <a:gd name="connsiteY7" fmla="*/ 424254 h 918948"/>
                  <a:gd name="connsiteX8" fmla="*/ 144226 w 492125"/>
                  <a:gd name="connsiteY8" fmla="*/ 404613 h 918948"/>
                  <a:gd name="connsiteX9" fmla="*/ 214935 w 492125"/>
                  <a:gd name="connsiteY9" fmla="*/ 359683 h 918948"/>
                  <a:gd name="connsiteX10" fmla="*/ 337940 w 492125"/>
                  <a:gd name="connsiteY10" fmla="*/ 246009 h 918948"/>
                  <a:gd name="connsiteX11" fmla="*/ 356845 w 492125"/>
                  <a:gd name="connsiteY11" fmla="*/ 222193 h 918948"/>
                  <a:gd name="connsiteX12" fmla="*/ 420434 w 492125"/>
                  <a:gd name="connsiteY12" fmla="*/ 127915 h 918948"/>
                  <a:gd name="connsiteX13" fmla="*/ 456770 w 492125"/>
                  <a:gd name="connsiteY13" fmla="*/ 64571 h 918948"/>
                  <a:gd name="connsiteX14" fmla="*/ 492125 w 492125"/>
                  <a:gd name="connsiteY14" fmla="*/ 0 h 918948"/>
                  <a:gd name="connsiteX15" fmla="*/ 491388 w 492125"/>
                  <a:gd name="connsiteY15" fmla="*/ 16695 h 918948"/>
                  <a:gd name="connsiteX16" fmla="*/ 488442 w 492125"/>
                  <a:gd name="connsiteY16" fmla="*/ 43211 h 918948"/>
                  <a:gd name="connsiteX17" fmla="*/ 482549 w 492125"/>
                  <a:gd name="connsiteY17" fmla="*/ 94033 h 918948"/>
                  <a:gd name="connsiteX18" fmla="*/ 471010 w 492125"/>
                  <a:gd name="connsiteY18" fmla="*/ 195677 h 918948"/>
                  <a:gd name="connsiteX19" fmla="*/ 447932 w 492125"/>
                  <a:gd name="connsiteY19" fmla="*/ 398721 h 918948"/>
                  <a:gd name="connsiteX20" fmla="*/ 428536 w 492125"/>
                  <a:gd name="connsiteY20" fmla="*/ 565427 h 918948"/>
                  <a:gd name="connsiteX21" fmla="*/ 409140 w 492125"/>
                  <a:gd name="connsiteY21" fmla="*/ 737535 h 918948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2336 w 492125"/>
                  <a:gd name="connsiteY3" fmla="*/ 568864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63973 w 492125"/>
                  <a:gd name="connsiteY4" fmla="*/ 550614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17862 w 500847"/>
                  <a:gd name="connsiteY0" fmla="*/ 737535 h 918242"/>
                  <a:gd name="connsiteX1" fmla="*/ 40124 w 500847"/>
                  <a:gd name="connsiteY1" fmla="*/ 918032 h 918242"/>
                  <a:gd name="connsiteX2" fmla="*/ 8905 w 500847"/>
                  <a:gd name="connsiteY2" fmla="*/ 707824 h 918242"/>
                  <a:gd name="connsiteX3" fmla="*/ 53015 w 500847"/>
                  <a:gd name="connsiteY3" fmla="*/ 615822 h 918242"/>
                  <a:gd name="connsiteX4" fmla="*/ 72695 w 500847"/>
                  <a:gd name="connsiteY4" fmla="*/ 550614 h 918242"/>
                  <a:gd name="connsiteX5" fmla="*/ 108755 w 500847"/>
                  <a:gd name="connsiteY5" fmla="*/ 486616 h 918242"/>
                  <a:gd name="connsiteX6" fmla="*/ 89359 w 500847"/>
                  <a:gd name="connsiteY6" fmla="*/ 440459 h 918242"/>
                  <a:gd name="connsiteX7" fmla="*/ 115875 w 500847"/>
                  <a:gd name="connsiteY7" fmla="*/ 424254 h 918242"/>
                  <a:gd name="connsiteX8" fmla="*/ 152948 w 500847"/>
                  <a:gd name="connsiteY8" fmla="*/ 404613 h 918242"/>
                  <a:gd name="connsiteX9" fmla="*/ 223657 w 500847"/>
                  <a:gd name="connsiteY9" fmla="*/ 359683 h 918242"/>
                  <a:gd name="connsiteX10" fmla="*/ 346662 w 500847"/>
                  <a:gd name="connsiteY10" fmla="*/ 246009 h 918242"/>
                  <a:gd name="connsiteX11" fmla="*/ 365567 w 500847"/>
                  <a:gd name="connsiteY11" fmla="*/ 222193 h 918242"/>
                  <a:gd name="connsiteX12" fmla="*/ 429156 w 500847"/>
                  <a:gd name="connsiteY12" fmla="*/ 127915 h 918242"/>
                  <a:gd name="connsiteX13" fmla="*/ 465492 w 500847"/>
                  <a:gd name="connsiteY13" fmla="*/ 64571 h 918242"/>
                  <a:gd name="connsiteX14" fmla="*/ 500847 w 500847"/>
                  <a:gd name="connsiteY14" fmla="*/ 0 h 918242"/>
                  <a:gd name="connsiteX15" fmla="*/ 500110 w 500847"/>
                  <a:gd name="connsiteY15" fmla="*/ 16695 h 918242"/>
                  <a:gd name="connsiteX16" fmla="*/ 497164 w 500847"/>
                  <a:gd name="connsiteY16" fmla="*/ 43211 h 918242"/>
                  <a:gd name="connsiteX17" fmla="*/ 491271 w 500847"/>
                  <a:gd name="connsiteY17" fmla="*/ 94033 h 918242"/>
                  <a:gd name="connsiteX18" fmla="*/ 479732 w 500847"/>
                  <a:gd name="connsiteY18" fmla="*/ 195677 h 918242"/>
                  <a:gd name="connsiteX19" fmla="*/ 456654 w 500847"/>
                  <a:gd name="connsiteY19" fmla="*/ 398721 h 918242"/>
                  <a:gd name="connsiteX20" fmla="*/ 437258 w 500847"/>
                  <a:gd name="connsiteY20" fmla="*/ 565427 h 918242"/>
                  <a:gd name="connsiteX21" fmla="*/ 417862 w 500847"/>
                  <a:gd name="connsiteY21" fmla="*/ 737535 h 918242"/>
                  <a:gd name="connsiteX0" fmla="*/ 477199 w 560184"/>
                  <a:gd name="connsiteY0" fmla="*/ 737535 h 1127450"/>
                  <a:gd name="connsiteX1" fmla="*/ 21198 w 560184"/>
                  <a:gd name="connsiteY1" fmla="*/ 1127388 h 1127450"/>
                  <a:gd name="connsiteX2" fmla="*/ 68242 w 560184"/>
                  <a:gd name="connsiteY2" fmla="*/ 707824 h 1127450"/>
                  <a:gd name="connsiteX3" fmla="*/ 112352 w 560184"/>
                  <a:gd name="connsiteY3" fmla="*/ 615822 h 1127450"/>
                  <a:gd name="connsiteX4" fmla="*/ 132032 w 560184"/>
                  <a:gd name="connsiteY4" fmla="*/ 550614 h 1127450"/>
                  <a:gd name="connsiteX5" fmla="*/ 168092 w 560184"/>
                  <a:gd name="connsiteY5" fmla="*/ 486616 h 1127450"/>
                  <a:gd name="connsiteX6" fmla="*/ 148696 w 560184"/>
                  <a:gd name="connsiteY6" fmla="*/ 440459 h 1127450"/>
                  <a:gd name="connsiteX7" fmla="*/ 175212 w 560184"/>
                  <a:gd name="connsiteY7" fmla="*/ 424254 h 1127450"/>
                  <a:gd name="connsiteX8" fmla="*/ 212285 w 560184"/>
                  <a:gd name="connsiteY8" fmla="*/ 404613 h 1127450"/>
                  <a:gd name="connsiteX9" fmla="*/ 282994 w 560184"/>
                  <a:gd name="connsiteY9" fmla="*/ 359683 h 1127450"/>
                  <a:gd name="connsiteX10" fmla="*/ 405999 w 560184"/>
                  <a:gd name="connsiteY10" fmla="*/ 246009 h 1127450"/>
                  <a:gd name="connsiteX11" fmla="*/ 424904 w 560184"/>
                  <a:gd name="connsiteY11" fmla="*/ 222193 h 1127450"/>
                  <a:gd name="connsiteX12" fmla="*/ 488493 w 560184"/>
                  <a:gd name="connsiteY12" fmla="*/ 127915 h 1127450"/>
                  <a:gd name="connsiteX13" fmla="*/ 524829 w 560184"/>
                  <a:gd name="connsiteY13" fmla="*/ 64571 h 1127450"/>
                  <a:gd name="connsiteX14" fmla="*/ 560184 w 560184"/>
                  <a:gd name="connsiteY14" fmla="*/ 0 h 1127450"/>
                  <a:gd name="connsiteX15" fmla="*/ 559447 w 560184"/>
                  <a:gd name="connsiteY15" fmla="*/ 16695 h 1127450"/>
                  <a:gd name="connsiteX16" fmla="*/ 556501 w 560184"/>
                  <a:gd name="connsiteY16" fmla="*/ 43211 h 1127450"/>
                  <a:gd name="connsiteX17" fmla="*/ 550608 w 560184"/>
                  <a:gd name="connsiteY17" fmla="*/ 94033 h 1127450"/>
                  <a:gd name="connsiteX18" fmla="*/ 539069 w 560184"/>
                  <a:gd name="connsiteY18" fmla="*/ 195677 h 1127450"/>
                  <a:gd name="connsiteX19" fmla="*/ 515991 w 560184"/>
                  <a:gd name="connsiteY19" fmla="*/ 398721 h 1127450"/>
                  <a:gd name="connsiteX20" fmla="*/ 496595 w 560184"/>
                  <a:gd name="connsiteY20" fmla="*/ 565427 h 1127450"/>
                  <a:gd name="connsiteX21" fmla="*/ 477199 w 560184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1160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08247 w 561669"/>
                  <a:gd name="connsiteY0" fmla="*/ 897976 h 1131501"/>
                  <a:gd name="connsiteX1" fmla="*/ 22683 w 561669"/>
                  <a:gd name="connsiteY1" fmla="*/ 1127388 h 1131501"/>
                  <a:gd name="connsiteX2" fmla="*/ 69727 w 561669"/>
                  <a:gd name="connsiteY2" fmla="*/ 707824 h 1131501"/>
                  <a:gd name="connsiteX3" fmla="*/ 106011 w 561669"/>
                  <a:gd name="connsiteY3" fmla="*/ 615822 h 1131501"/>
                  <a:gd name="connsiteX4" fmla="*/ 133517 w 561669"/>
                  <a:gd name="connsiteY4" fmla="*/ 550614 h 1131501"/>
                  <a:gd name="connsiteX5" fmla="*/ 169577 w 561669"/>
                  <a:gd name="connsiteY5" fmla="*/ 486616 h 1131501"/>
                  <a:gd name="connsiteX6" fmla="*/ 150181 w 561669"/>
                  <a:gd name="connsiteY6" fmla="*/ 440459 h 1131501"/>
                  <a:gd name="connsiteX7" fmla="*/ 176697 w 561669"/>
                  <a:gd name="connsiteY7" fmla="*/ 424254 h 1131501"/>
                  <a:gd name="connsiteX8" fmla="*/ 213770 w 561669"/>
                  <a:gd name="connsiteY8" fmla="*/ 404613 h 1131501"/>
                  <a:gd name="connsiteX9" fmla="*/ 284479 w 561669"/>
                  <a:gd name="connsiteY9" fmla="*/ 359683 h 1131501"/>
                  <a:gd name="connsiteX10" fmla="*/ 407484 w 561669"/>
                  <a:gd name="connsiteY10" fmla="*/ 246009 h 1131501"/>
                  <a:gd name="connsiteX11" fmla="*/ 426389 w 561669"/>
                  <a:gd name="connsiteY11" fmla="*/ 222193 h 1131501"/>
                  <a:gd name="connsiteX12" fmla="*/ 489978 w 561669"/>
                  <a:gd name="connsiteY12" fmla="*/ 127915 h 1131501"/>
                  <a:gd name="connsiteX13" fmla="*/ 526314 w 561669"/>
                  <a:gd name="connsiteY13" fmla="*/ 64571 h 1131501"/>
                  <a:gd name="connsiteX14" fmla="*/ 561669 w 561669"/>
                  <a:gd name="connsiteY14" fmla="*/ 0 h 1131501"/>
                  <a:gd name="connsiteX15" fmla="*/ 560932 w 561669"/>
                  <a:gd name="connsiteY15" fmla="*/ 16695 h 1131501"/>
                  <a:gd name="connsiteX16" fmla="*/ 557986 w 561669"/>
                  <a:gd name="connsiteY16" fmla="*/ 43211 h 1131501"/>
                  <a:gd name="connsiteX17" fmla="*/ 552093 w 561669"/>
                  <a:gd name="connsiteY17" fmla="*/ 94033 h 1131501"/>
                  <a:gd name="connsiteX18" fmla="*/ 540554 w 561669"/>
                  <a:gd name="connsiteY18" fmla="*/ 195677 h 1131501"/>
                  <a:gd name="connsiteX19" fmla="*/ 517476 w 561669"/>
                  <a:gd name="connsiteY19" fmla="*/ 398721 h 1131501"/>
                  <a:gd name="connsiteX20" fmla="*/ 498080 w 561669"/>
                  <a:gd name="connsiteY20" fmla="*/ 565427 h 1131501"/>
                  <a:gd name="connsiteX21" fmla="*/ 408247 w 561669"/>
                  <a:gd name="connsiteY21" fmla="*/ 897976 h 113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1669" h="1131501">
                    <a:moveTo>
                      <a:pt x="408247" y="897976"/>
                    </a:moveTo>
                    <a:cubicBezTo>
                      <a:pt x="284536" y="1000470"/>
                      <a:pt x="79103" y="1159080"/>
                      <a:pt x="22683" y="1127388"/>
                    </a:cubicBezTo>
                    <a:cubicBezTo>
                      <a:pt x="-33737" y="1095696"/>
                      <a:pt x="27794" y="755583"/>
                      <a:pt x="69727" y="707824"/>
                    </a:cubicBezTo>
                    <a:cubicBezTo>
                      <a:pt x="80968" y="667128"/>
                      <a:pt x="95379" y="642024"/>
                      <a:pt x="106011" y="615822"/>
                    </a:cubicBezTo>
                    <a:cubicBezTo>
                      <a:pt x="116643" y="589620"/>
                      <a:pt x="122223" y="562644"/>
                      <a:pt x="133517" y="550614"/>
                    </a:cubicBezTo>
                    <a:cubicBezTo>
                      <a:pt x="144810" y="538338"/>
                      <a:pt x="166631" y="503802"/>
                      <a:pt x="169577" y="486616"/>
                    </a:cubicBezTo>
                    <a:cubicBezTo>
                      <a:pt x="172278" y="471148"/>
                      <a:pt x="157056" y="453962"/>
                      <a:pt x="150181" y="440459"/>
                    </a:cubicBezTo>
                    <a:cubicBezTo>
                      <a:pt x="168595" y="426955"/>
                      <a:pt x="165158" y="429901"/>
                      <a:pt x="176697" y="424254"/>
                    </a:cubicBezTo>
                    <a:cubicBezTo>
                      <a:pt x="189218" y="418117"/>
                      <a:pt x="201740" y="411488"/>
                      <a:pt x="213770" y="404613"/>
                    </a:cubicBezTo>
                    <a:cubicBezTo>
                      <a:pt x="238077" y="390864"/>
                      <a:pt x="261892" y="375887"/>
                      <a:pt x="284479" y="359683"/>
                    </a:cubicBezTo>
                    <a:cubicBezTo>
                      <a:pt x="329900" y="327029"/>
                      <a:pt x="371638" y="288974"/>
                      <a:pt x="407484" y="246009"/>
                    </a:cubicBezTo>
                    <a:cubicBezTo>
                      <a:pt x="413867" y="238152"/>
                      <a:pt x="420251" y="230296"/>
                      <a:pt x="426389" y="222193"/>
                    </a:cubicBezTo>
                    <a:cubicBezTo>
                      <a:pt x="449222" y="191995"/>
                      <a:pt x="470336" y="160323"/>
                      <a:pt x="489978" y="127915"/>
                    </a:cubicBezTo>
                    <a:cubicBezTo>
                      <a:pt x="502745" y="107046"/>
                      <a:pt x="514529" y="85931"/>
                      <a:pt x="526314" y="64571"/>
                    </a:cubicBezTo>
                    <a:cubicBezTo>
                      <a:pt x="537608" y="44193"/>
                      <a:pt x="547183" y="18168"/>
                      <a:pt x="561669" y="0"/>
                    </a:cubicBezTo>
                    <a:cubicBezTo>
                      <a:pt x="560196" y="1719"/>
                      <a:pt x="561178" y="13503"/>
                      <a:pt x="560932" y="16695"/>
                    </a:cubicBezTo>
                    <a:lnTo>
                      <a:pt x="557986" y="43211"/>
                    </a:lnTo>
                    <a:lnTo>
                      <a:pt x="552093" y="94033"/>
                    </a:lnTo>
                    <a:cubicBezTo>
                      <a:pt x="548165" y="127915"/>
                      <a:pt x="544483" y="161796"/>
                      <a:pt x="540554" y="195677"/>
                    </a:cubicBezTo>
                    <a:cubicBezTo>
                      <a:pt x="532943" y="263440"/>
                      <a:pt x="525087" y="330958"/>
                      <a:pt x="517476" y="398721"/>
                    </a:cubicBezTo>
                    <a:cubicBezTo>
                      <a:pt x="511092" y="454208"/>
                      <a:pt x="504463" y="509940"/>
                      <a:pt x="498080" y="565427"/>
                    </a:cubicBezTo>
                    <a:cubicBezTo>
                      <a:pt x="491696" y="622633"/>
                      <a:pt x="414876" y="840525"/>
                      <a:pt x="408247" y="897976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E6F97BA-B610-4643-9F65-92CB1808B876}"/>
                  </a:ext>
                </a:extLst>
              </p:cNvPr>
              <p:cNvSpPr/>
              <p:nvPr/>
            </p:nvSpPr>
            <p:spPr>
              <a:xfrm flipH="1">
                <a:off x="2220982" y="3681535"/>
                <a:ext cx="203778" cy="325556"/>
              </a:xfrm>
              <a:custGeom>
                <a:avLst/>
                <a:gdLst>
                  <a:gd name="connsiteX0" fmla="*/ 154792 w 154792"/>
                  <a:gd name="connsiteY0" fmla="*/ 91033 h 247296"/>
                  <a:gd name="connsiteX1" fmla="*/ 111581 w 154792"/>
                  <a:gd name="connsiteY1" fmla="*/ 165916 h 247296"/>
                  <a:gd name="connsiteX2" fmla="*/ 12637 w 154792"/>
                  <a:gd name="connsiteY2" fmla="*/ 242518 h 247296"/>
                  <a:gd name="connsiteX3" fmla="*/ 11655 w 154792"/>
                  <a:gd name="connsiteY3" fmla="*/ 243254 h 247296"/>
                  <a:gd name="connsiteX4" fmla="*/ 116 w 154792"/>
                  <a:gd name="connsiteY4" fmla="*/ 246201 h 247296"/>
                  <a:gd name="connsiteX5" fmla="*/ 17057 w 154792"/>
                  <a:gd name="connsiteY5" fmla="*/ 172300 h 247296"/>
                  <a:gd name="connsiteX6" fmla="*/ 7727 w 154792"/>
                  <a:gd name="connsiteY6" fmla="*/ 65254 h 247296"/>
                  <a:gd name="connsiteX7" fmla="*/ 11901 w 154792"/>
                  <a:gd name="connsiteY7" fmla="*/ 57889 h 247296"/>
                  <a:gd name="connsiteX8" fmla="*/ 97341 w 154792"/>
                  <a:gd name="connsiteY8" fmla="*/ 928 h 247296"/>
                  <a:gd name="connsiteX9" fmla="*/ 152828 w 154792"/>
                  <a:gd name="connsiteY9" fmla="*/ 74338 h 247296"/>
                  <a:gd name="connsiteX10" fmla="*/ 154792 w 154792"/>
                  <a:gd name="connsiteY10" fmla="*/ 91033 h 2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92" h="247296">
                    <a:moveTo>
                      <a:pt x="154792" y="91033"/>
                    </a:moveTo>
                    <a:cubicBezTo>
                      <a:pt x="154056" y="120741"/>
                      <a:pt x="132205" y="144802"/>
                      <a:pt x="111581" y="165916"/>
                    </a:cubicBezTo>
                    <a:cubicBezTo>
                      <a:pt x="82119" y="196360"/>
                      <a:pt x="47255" y="218211"/>
                      <a:pt x="12637" y="242518"/>
                    </a:cubicBezTo>
                    <a:cubicBezTo>
                      <a:pt x="12392" y="242763"/>
                      <a:pt x="11901" y="243009"/>
                      <a:pt x="11655" y="243254"/>
                    </a:cubicBezTo>
                    <a:cubicBezTo>
                      <a:pt x="7973" y="245464"/>
                      <a:pt x="3553" y="249147"/>
                      <a:pt x="116" y="246201"/>
                    </a:cubicBezTo>
                    <a:cubicBezTo>
                      <a:pt x="-1603" y="244727"/>
                      <a:pt x="16320" y="180156"/>
                      <a:pt x="17057" y="172300"/>
                    </a:cubicBezTo>
                    <a:cubicBezTo>
                      <a:pt x="20249" y="136209"/>
                      <a:pt x="15093" y="100609"/>
                      <a:pt x="7727" y="65254"/>
                    </a:cubicBezTo>
                    <a:cubicBezTo>
                      <a:pt x="6991" y="61326"/>
                      <a:pt x="9691" y="59607"/>
                      <a:pt x="11901" y="57889"/>
                    </a:cubicBezTo>
                    <a:cubicBezTo>
                      <a:pt x="23440" y="49050"/>
                      <a:pt x="87029" y="-7910"/>
                      <a:pt x="97341" y="928"/>
                    </a:cubicBezTo>
                    <a:cubicBezTo>
                      <a:pt x="119929" y="19833"/>
                      <a:pt x="145463" y="43894"/>
                      <a:pt x="152828" y="74338"/>
                    </a:cubicBezTo>
                    <a:cubicBezTo>
                      <a:pt x="154301" y="79985"/>
                      <a:pt x="154792" y="85387"/>
                      <a:pt x="154792" y="91033"/>
                    </a:cubicBezTo>
                    <a:close/>
                  </a:path>
                </a:pathLst>
              </a:custGeom>
              <a:solidFill>
                <a:srgbClr val="FDBE8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8FE6F15-767D-4470-B40B-BCCA3E852501}"/>
                  </a:ext>
                </a:extLst>
              </p:cNvPr>
              <p:cNvSpPr/>
              <p:nvPr/>
            </p:nvSpPr>
            <p:spPr>
              <a:xfrm flipH="1">
                <a:off x="4073821" y="4291029"/>
                <a:ext cx="202661" cy="358138"/>
              </a:xfrm>
              <a:custGeom>
                <a:avLst/>
                <a:gdLst>
                  <a:gd name="connsiteX0" fmla="*/ 66673 w 153944"/>
                  <a:gd name="connsiteY0" fmla="*/ 22601 h 272046"/>
                  <a:gd name="connsiteX1" fmla="*/ 137628 w 153944"/>
                  <a:gd name="connsiteY1" fmla="*/ 60656 h 272046"/>
                  <a:gd name="connsiteX2" fmla="*/ 148676 w 153944"/>
                  <a:gd name="connsiteY2" fmla="*/ 92082 h 272046"/>
                  <a:gd name="connsiteX3" fmla="*/ 103992 w 153944"/>
                  <a:gd name="connsiteY3" fmla="*/ 147815 h 272046"/>
                  <a:gd name="connsiteX4" fmla="*/ 4066 w 153944"/>
                  <a:gd name="connsiteY4" fmla="*/ 272047 h 272046"/>
                  <a:gd name="connsiteX5" fmla="*/ 874 w 153944"/>
                  <a:gd name="connsiteY5" fmla="*/ 94047 h 272046"/>
                  <a:gd name="connsiteX6" fmla="*/ 8240 w 153944"/>
                  <a:gd name="connsiteY6" fmla="*/ 4678 h 272046"/>
                  <a:gd name="connsiteX7" fmla="*/ 66673 w 153944"/>
                  <a:gd name="connsiteY7" fmla="*/ 22601 h 2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44" h="272046">
                    <a:moveTo>
                      <a:pt x="66673" y="22601"/>
                    </a:moveTo>
                    <a:cubicBezTo>
                      <a:pt x="89997" y="36350"/>
                      <a:pt x="114303" y="46907"/>
                      <a:pt x="137628" y="60656"/>
                    </a:cubicBezTo>
                    <a:cubicBezTo>
                      <a:pt x="153095" y="69740"/>
                      <a:pt x="159233" y="76369"/>
                      <a:pt x="148676" y="92082"/>
                    </a:cubicBezTo>
                    <a:cubicBezTo>
                      <a:pt x="135418" y="111478"/>
                      <a:pt x="118968" y="129401"/>
                      <a:pt x="103992" y="147815"/>
                    </a:cubicBezTo>
                    <a:cubicBezTo>
                      <a:pt x="70601" y="189307"/>
                      <a:pt x="37456" y="230554"/>
                      <a:pt x="4066" y="272047"/>
                    </a:cubicBezTo>
                    <a:cubicBezTo>
                      <a:pt x="9958" y="228345"/>
                      <a:pt x="3575" y="132347"/>
                      <a:pt x="874" y="94047"/>
                    </a:cubicBezTo>
                    <a:cubicBezTo>
                      <a:pt x="-353" y="78088"/>
                      <a:pt x="-1826" y="30458"/>
                      <a:pt x="8240" y="4678"/>
                    </a:cubicBezTo>
                    <a:cubicBezTo>
                      <a:pt x="14378" y="-11035"/>
                      <a:pt x="57834" y="17445"/>
                      <a:pt x="66673" y="22601"/>
                    </a:cubicBezTo>
                    <a:close/>
                  </a:path>
                </a:pathLst>
              </a:custGeom>
              <a:solidFill>
                <a:srgbClr val="FDBF8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0FF19A6-70D7-42B6-BBC9-8C6012DE065D}"/>
                  </a:ext>
                </a:extLst>
              </p:cNvPr>
              <p:cNvSpPr/>
              <p:nvPr/>
            </p:nvSpPr>
            <p:spPr>
              <a:xfrm flipH="1">
                <a:off x="3352973" y="4363446"/>
                <a:ext cx="272050" cy="224933"/>
              </a:xfrm>
              <a:custGeom>
                <a:avLst/>
                <a:gdLst>
                  <a:gd name="connsiteX0" fmla="*/ 0 w 206653"/>
                  <a:gd name="connsiteY0" fmla="*/ 169898 h 170862"/>
                  <a:gd name="connsiteX1" fmla="*/ 38546 w 206653"/>
                  <a:gd name="connsiteY1" fmla="*/ 159095 h 170862"/>
                  <a:gd name="connsiteX2" fmla="*/ 89614 w 206653"/>
                  <a:gd name="connsiteY2" fmla="*/ 153694 h 170862"/>
                  <a:gd name="connsiteX3" fmla="*/ 132334 w 206653"/>
                  <a:gd name="connsiteY3" fmla="*/ 147311 h 170862"/>
                  <a:gd name="connsiteX4" fmla="*/ 169653 w 206653"/>
                  <a:gd name="connsiteY4" fmla="*/ 104836 h 170862"/>
                  <a:gd name="connsiteX5" fmla="*/ 168425 w 206653"/>
                  <a:gd name="connsiteY5" fmla="*/ 38055 h 170862"/>
                  <a:gd name="connsiteX6" fmla="*/ 162778 w 206653"/>
                  <a:gd name="connsiteY6" fmla="*/ 0 h 170862"/>
                  <a:gd name="connsiteX7" fmla="*/ 169898 w 206653"/>
                  <a:gd name="connsiteY7" fmla="*/ 23815 h 170862"/>
                  <a:gd name="connsiteX8" fmla="*/ 195187 w 206653"/>
                  <a:gd name="connsiteY8" fmla="*/ 108519 h 170862"/>
                  <a:gd name="connsiteX9" fmla="*/ 205989 w 206653"/>
                  <a:gd name="connsiteY9" fmla="*/ 146328 h 170862"/>
                  <a:gd name="connsiteX10" fmla="*/ 201815 w 206653"/>
                  <a:gd name="connsiteY10" fmla="*/ 153203 h 170862"/>
                  <a:gd name="connsiteX11" fmla="*/ 160077 w 206653"/>
                  <a:gd name="connsiteY11" fmla="*/ 156886 h 170862"/>
                  <a:gd name="connsiteX12" fmla="*/ 109501 w 206653"/>
                  <a:gd name="connsiteY12" fmla="*/ 161796 h 170862"/>
                  <a:gd name="connsiteX13" fmla="*/ 70955 w 206653"/>
                  <a:gd name="connsiteY13" fmla="*/ 164742 h 170862"/>
                  <a:gd name="connsiteX14" fmla="*/ 21606 w 206653"/>
                  <a:gd name="connsiteY14" fmla="*/ 169407 h 170862"/>
                  <a:gd name="connsiteX15" fmla="*/ 0 w 206653"/>
                  <a:gd name="connsiteY15" fmla="*/ 169898 h 17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653" h="170862">
                    <a:moveTo>
                      <a:pt x="0" y="169898"/>
                    </a:moveTo>
                    <a:cubicBezTo>
                      <a:pt x="11294" y="167197"/>
                      <a:pt x="27252" y="161060"/>
                      <a:pt x="38546" y="159095"/>
                    </a:cubicBezTo>
                    <a:cubicBezTo>
                      <a:pt x="50086" y="156886"/>
                      <a:pt x="77829" y="154676"/>
                      <a:pt x="89614" y="153694"/>
                    </a:cubicBezTo>
                    <a:cubicBezTo>
                      <a:pt x="111219" y="151730"/>
                      <a:pt x="111465" y="154185"/>
                      <a:pt x="132334" y="147311"/>
                    </a:cubicBezTo>
                    <a:cubicBezTo>
                      <a:pt x="150257" y="141418"/>
                      <a:pt x="165479" y="128406"/>
                      <a:pt x="169653" y="104836"/>
                    </a:cubicBezTo>
                    <a:cubicBezTo>
                      <a:pt x="173581" y="82248"/>
                      <a:pt x="171126" y="60397"/>
                      <a:pt x="168425" y="38055"/>
                    </a:cubicBezTo>
                    <a:cubicBezTo>
                      <a:pt x="166952" y="25288"/>
                      <a:pt x="163024" y="13012"/>
                      <a:pt x="162778" y="0"/>
                    </a:cubicBezTo>
                    <a:cubicBezTo>
                      <a:pt x="165233" y="7856"/>
                      <a:pt x="167688" y="15959"/>
                      <a:pt x="169898" y="23815"/>
                    </a:cubicBezTo>
                    <a:cubicBezTo>
                      <a:pt x="178246" y="52050"/>
                      <a:pt x="186839" y="80284"/>
                      <a:pt x="195187" y="108519"/>
                    </a:cubicBezTo>
                    <a:cubicBezTo>
                      <a:pt x="198869" y="121040"/>
                      <a:pt x="202306" y="133807"/>
                      <a:pt x="205989" y="146328"/>
                    </a:cubicBezTo>
                    <a:cubicBezTo>
                      <a:pt x="207217" y="150257"/>
                      <a:pt x="207217" y="152957"/>
                      <a:pt x="201815" y="153203"/>
                    </a:cubicBezTo>
                    <a:cubicBezTo>
                      <a:pt x="187821" y="154185"/>
                      <a:pt x="174072" y="155658"/>
                      <a:pt x="160077" y="156886"/>
                    </a:cubicBezTo>
                    <a:cubicBezTo>
                      <a:pt x="143137" y="158604"/>
                      <a:pt x="126442" y="160323"/>
                      <a:pt x="109501" y="161796"/>
                    </a:cubicBezTo>
                    <a:cubicBezTo>
                      <a:pt x="96734" y="163024"/>
                      <a:pt x="83722" y="163515"/>
                      <a:pt x="70955" y="164742"/>
                    </a:cubicBezTo>
                    <a:cubicBezTo>
                      <a:pt x="54505" y="166215"/>
                      <a:pt x="38055" y="168180"/>
                      <a:pt x="21606" y="169407"/>
                    </a:cubicBezTo>
                    <a:cubicBezTo>
                      <a:pt x="14731" y="169898"/>
                      <a:pt x="7366" y="172108"/>
                      <a:pt x="0" y="169898"/>
                    </a:cubicBezTo>
                    <a:close/>
                  </a:path>
                </a:pathLst>
              </a:custGeom>
              <a:solidFill>
                <a:srgbClr val="FDBD7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C905B7-EA1F-4DF3-9327-A2C6016D5049}"/>
                  </a:ext>
                </a:extLst>
              </p:cNvPr>
              <p:cNvSpPr/>
              <p:nvPr/>
            </p:nvSpPr>
            <p:spPr>
              <a:xfrm flipH="1">
                <a:off x="2758165" y="3731886"/>
                <a:ext cx="79784" cy="67889"/>
              </a:xfrm>
              <a:custGeom>
                <a:avLst/>
                <a:gdLst>
                  <a:gd name="connsiteX0" fmla="*/ 1682 w 60605"/>
                  <a:gd name="connsiteY0" fmla="*/ 0 h 51569"/>
                  <a:gd name="connsiteX1" fmla="*/ 48821 w 60605"/>
                  <a:gd name="connsiteY1" fmla="*/ 40756 h 51569"/>
                  <a:gd name="connsiteX2" fmla="*/ 60606 w 60605"/>
                  <a:gd name="connsiteY2" fmla="*/ 51559 h 51569"/>
                  <a:gd name="connsiteX3" fmla="*/ 51031 w 60605"/>
                  <a:gd name="connsiteY3" fmla="*/ 46403 h 51569"/>
                  <a:gd name="connsiteX4" fmla="*/ 44402 w 60605"/>
                  <a:gd name="connsiteY4" fmla="*/ 41738 h 51569"/>
                  <a:gd name="connsiteX5" fmla="*/ 18377 w 60605"/>
                  <a:gd name="connsiteY5" fmla="*/ 17677 h 51569"/>
                  <a:gd name="connsiteX6" fmla="*/ 4628 w 60605"/>
                  <a:gd name="connsiteY6" fmla="*/ 4910 h 51569"/>
                  <a:gd name="connsiteX7" fmla="*/ 945 w 60605"/>
                  <a:gd name="connsiteY7" fmla="*/ 4910 h 51569"/>
                  <a:gd name="connsiteX8" fmla="*/ 1682 w 60605"/>
                  <a:gd name="connsiteY8" fmla="*/ 0 h 5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05" h="51569">
                    <a:moveTo>
                      <a:pt x="1682" y="0"/>
                    </a:moveTo>
                    <a:cubicBezTo>
                      <a:pt x="17886" y="13012"/>
                      <a:pt x="33108" y="27252"/>
                      <a:pt x="48821" y="40756"/>
                    </a:cubicBezTo>
                    <a:cubicBezTo>
                      <a:pt x="52749" y="44193"/>
                      <a:pt x="56678" y="47876"/>
                      <a:pt x="60606" y="51559"/>
                    </a:cubicBezTo>
                    <a:cubicBezTo>
                      <a:pt x="56678" y="51559"/>
                      <a:pt x="52504" y="52050"/>
                      <a:pt x="51031" y="46403"/>
                    </a:cubicBezTo>
                    <a:cubicBezTo>
                      <a:pt x="50294" y="43457"/>
                      <a:pt x="46366" y="43948"/>
                      <a:pt x="44402" y="41738"/>
                    </a:cubicBezTo>
                    <a:cubicBezTo>
                      <a:pt x="36545" y="32899"/>
                      <a:pt x="26233" y="26516"/>
                      <a:pt x="18377" y="17677"/>
                    </a:cubicBezTo>
                    <a:cubicBezTo>
                      <a:pt x="14203" y="13012"/>
                      <a:pt x="9293" y="8839"/>
                      <a:pt x="4628" y="4910"/>
                    </a:cubicBezTo>
                    <a:cubicBezTo>
                      <a:pt x="3400" y="6138"/>
                      <a:pt x="1682" y="6383"/>
                      <a:pt x="945" y="4910"/>
                    </a:cubicBezTo>
                    <a:cubicBezTo>
                      <a:pt x="454" y="3683"/>
                      <a:pt x="-1265" y="1228"/>
                      <a:pt x="1682" y="0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ABB43E8-6226-4214-B6D8-7FA89A7F72B2}"/>
                  </a:ext>
                </a:extLst>
              </p:cNvPr>
              <p:cNvSpPr/>
              <p:nvPr/>
            </p:nvSpPr>
            <p:spPr>
              <a:xfrm flipH="1">
                <a:off x="2560034" y="3878625"/>
                <a:ext cx="108862" cy="25098"/>
              </a:xfrm>
              <a:custGeom>
                <a:avLst/>
                <a:gdLst>
                  <a:gd name="connsiteX0" fmla="*/ 691 w 82693"/>
                  <a:gd name="connsiteY0" fmla="*/ 0 h 19065"/>
                  <a:gd name="connsiteX1" fmla="*/ 24260 w 82693"/>
                  <a:gd name="connsiteY1" fmla="*/ 11294 h 19065"/>
                  <a:gd name="connsiteX2" fmla="*/ 34081 w 82693"/>
                  <a:gd name="connsiteY2" fmla="*/ 13503 h 19065"/>
                  <a:gd name="connsiteX3" fmla="*/ 57405 w 82693"/>
                  <a:gd name="connsiteY3" fmla="*/ 15959 h 19065"/>
                  <a:gd name="connsiteX4" fmla="*/ 80484 w 82693"/>
                  <a:gd name="connsiteY4" fmla="*/ 11048 h 19065"/>
                  <a:gd name="connsiteX5" fmla="*/ 82693 w 82693"/>
                  <a:gd name="connsiteY5" fmla="*/ 12767 h 19065"/>
                  <a:gd name="connsiteX6" fmla="*/ 73609 w 82693"/>
                  <a:gd name="connsiteY6" fmla="*/ 17186 h 19065"/>
                  <a:gd name="connsiteX7" fmla="*/ 26715 w 82693"/>
                  <a:gd name="connsiteY7" fmla="*/ 15959 h 19065"/>
                  <a:gd name="connsiteX8" fmla="*/ 2900 w 82693"/>
                  <a:gd name="connsiteY8" fmla="*/ 3683 h 19065"/>
                  <a:gd name="connsiteX9" fmla="*/ 691 w 82693"/>
                  <a:gd name="connsiteY9" fmla="*/ 0 h 1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693" h="19065">
                    <a:moveTo>
                      <a:pt x="691" y="0"/>
                    </a:moveTo>
                    <a:cubicBezTo>
                      <a:pt x="8301" y="4174"/>
                      <a:pt x="15667" y="8839"/>
                      <a:pt x="24260" y="11294"/>
                    </a:cubicBezTo>
                    <a:cubicBezTo>
                      <a:pt x="27697" y="11294"/>
                      <a:pt x="30889" y="12521"/>
                      <a:pt x="34081" y="13503"/>
                    </a:cubicBezTo>
                    <a:cubicBezTo>
                      <a:pt x="41692" y="15959"/>
                      <a:pt x="49548" y="15959"/>
                      <a:pt x="57405" y="15959"/>
                    </a:cubicBezTo>
                    <a:cubicBezTo>
                      <a:pt x="65262" y="14977"/>
                      <a:pt x="72873" y="12521"/>
                      <a:pt x="80484" y="11048"/>
                    </a:cubicBezTo>
                    <a:cubicBezTo>
                      <a:pt x="81711" y="11048"/>
                      <a:pt x="82448" y="11785"/>
                      <a:pt x="82693" y="12767"/>
                    </a:cubicBezTo>
                    <a:cubicBezTo>
                      <a:pt x="80729" y="16450"/>
                      <a:pt x="76064" y="16695"/>
                      <a:pt x="73609" y="17186"/>
                    </a:cubicBezTo>
                    <a:cubicBezTo>
                      <a:pt x="57896" y="18905"/>
                      <a:pt x="41937" y="20869"/>
                      <a:pt x="26715" y="15959"/>
                    </a:cubicBezTo>
                    <a:cubicBezTo>
                      <a:pt x="18368" y="13258"/>
                      <a:pt x="10757" y="7857"/>
                      <a:pt x="2900" y="3683"/>
                    </a:cubicBezTo>
                    <a:cubicBezTo>
                      <a:pt x="1427" y="2946"/>
                      <a:pt x="-1274" y="2455"/>
                      <a:pt x="691" y="0"/>
                    </a:cubicBezTo>
                    <a:close/>
                  </a:path>
                </a:pathLst>
              </a:custGeom>
              <a:solidFill>
                <a:srgbClr val="F2CC9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B0037073-2B4B-458D-808F-222CEDF822F8}"/>
                  </a:ext>
                </a:extLst>
              </p:cNvPr>
              <p:cNvSpPr/>
              <p:nvPr/>
            </p:nvSpPr>
            <p:spPr>
              <a:xfrm flipH="1">
                <a:off x="2831857" y="3698594"/>
                <a:ext cx="42340" cy="43526"/>
              </a:xfrm>
              <a:custGeom>
                <a:avLst/>
                <a:gdLst>
                  <a:gd name="connsiteX0" fmla="*/ 29217 w 32162"/>
                  <a:gd name="connsiteY0" fmla="*/ 25288 h 33063"/>
                  <a:gd name="connsiteX1" fmla="*/ 32163 w 32162"/>
                  <a:gd name="connsiteY1" fmla="*/ 30444 h 33063"/>
                  <a:gd name="connsiteX2" fmla="*/ 25534 w 32162"/>
                  <a:gd name="connsiteY2" fmla="*/ 28971 h 33063"/>
                  <a:gd name="connsiteX3" fmla="*/ 9821 w 32162"/>
                  <a:gd name="connsiteY3" fmla="*/ 13012 h 33063"/>
                  <a:gd name="connsiteX4" fmla="*/ 0 w 32162"/>
                  <a:gd name="connsiteY4" fmla="*/ 0 h 33063"/>
                  <a:gd name="connsiteX5" fmla="*/ 29217 w 32162"/>
                  <a:gd name="connsiteY5" fmla="*/ 25288 h 3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2" h="33063">
                    <a:moveTo>
                      <a:pt x="29217" y="25288"/>
                    </a:moveTo>
                    <a:cubicBezTo>
                      <a:pt x="29462" y="27498"/>
                      <a:pt x="27989" y="30444"/>
                      <a:pt x="32163" y="30444"/>
                    </a:cubicBezTo>
                    <a:cubicBezTo>
                      <a:pt x="28725" y="36337"/>
                      <a:pt x="26025" y="30690"/>
                      <a:pt x="25534" y="28971"/>
                    </a:cubicBezTo>
                    <a:cubicBezTo>
                      <a:pt x="23079" y="20869"/>
                      <a:pt x="16204" y="16941"/>
                      <a:pt x="9821" y="13012"/>
                    </a:cubicBezTo>
                    <a:cubicBezTo>
                      <a:pt x="4419" y="9821"/>
                      <a:pt x="1473" y="5647"/>
                      <a:pt x="0" y="0"/>
                    </a:cubicBezTo>
                    <a:cubicBezTo>
                      <a:pt x="10066" y="8102"/>
                      <a:pt x="19887" y="16204"/>
                      <a:pt x="29217" y="25288"/>
                    </a:cubicBezTo>
                    <a:close/>
                  </a:path>
                </a:pathLst>
              </a:custGeom>
              <a:solidFill>
                <a:srgbClr val="F8CF9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8F90196-FD57-41AD-A25D-A1D292F5C855}"/>
                  </a:ext>
                </a:extLst>
              </p:cNvPr>
              <p:cNvSpPr/>
              <p:nvPr/>
            </p:nvSpPr>
            <p:spPr>
              <a:xfrm flipH="1">
                <a:off x="2973101" y="3588378"/>
                <a:ext cx="43804" cy="30880"/>
              </a:xfrm>
              <a:custGeom>
                <a:avLst/>
                <a:gdLst>
                  <a:gd name="connsiteX0" fmla="*/ 1848 w 33274"/>
                  <a:gd name="connsiteY0" fmla="*/ 0 h 23457"/>
                  <a:gd name="connsiteX1" fmla="*/ 33274 w 33274"/>
                  <a:gd name="connsiteY1" fmla="*/ 23324 h 23457"/>
                  <a:gd name="connsiteX2" fmla="*/ 21244 w 33274"/>
                  <a:gd name="connsiteY2" fmla="*/ 18905 h 23457"/>
                  <a:gd name="connsiteX3" fmla="*/ 3566 w 33274"/>
                  <a:gd name="connsiteY3" fmla="*/ 4910 h 23457"/>
                  <a:gd name="connsiteX4" fmla="*/ 1848 w 33274"/>
                  <a:gd name="connsiteY4" fmla="*/ 0 h 2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4" h="23457">
                    <a:moveTo>
                      <a:pt x="1848" y="0"/>
                    </a:moveTo>
                    <a:cubicBezTo>
                      <a:pt x="12405" y="7611"/>
                      <a:pt x="23453" y="14486"/>
                      <a:pt x="33274" y="23324"/>
                    </a:cubicBezTo>
                    <a:cubicBezTo>
                      <a:pt x="28609" y="23815"/>
                      <a:pt x="25172" y="23079"/>
                      <a:pt x="21244" y="18905"/>
                    </a:cubicBezTo>
                    <a:cubicBezTo>
                      <a:pt x="16088" y="13749"/>
                      <a:pt x="10932" y="7857"/>
                      <a:pt x="3566" y="4910"/>
                    </a:cubicBezTo>
                    <a:cubicBezTo>
                      <a:pt x="1602" y="4174"/>
                      <a:pt x="-2326" y="3192"/>
                      <a:pt x="1848" y="0"/>
                    </a:cubicBezTo>
                    <a:close/>
                  </a:path>
                </a:pathLst>
              </a:custGeom>
              <a:solidFill>
                <a:srgbClr val="F6CF9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82C602C-231C-4136-A219-B9E2872B8B88}"/>
                  </a:ext>
                </a:extLst>
              </p:cNvPr>
              <p:cNvSpPr/>
              <p:nvPr/>
            </p:nvSpPr>
            <p:spPr>
              <a:xfrm flipH="1">
                <a:off x="2505410" y="3856628"/>
                <a:ext cx="33230" cy="26198"/>
              </a:xfrm>
              <a:custGeom>
                <a:avLst/>
                <a:gdLst>
                  <a:gd name="connsiteX0" fmla="*/ 445 w 25242"/>
                  <a:gd name="connsiteY0" fmla="*/ 19900 h 19900"/>
                  <a:gd name="connsiteX1" fmla="*/ 5110 w 25242"/>
                  <a:gd name="connsiteY1" fmla="*/ 12780 h 19900"/>
                  <a:gd name="connsiteX2" fmla="*/ 15422 w 25242"/>
                  <a:gd name="connsiteY2" fmla="*/ 6151 h 19900"/>
                  <a:gd name="connsiteX3" fmla="*/ 25243 w 25242"/>
                  <a:gd name="connsiteY3" fmla="*/ 13 h 19900"/>
                  <a:gd name="connsiteX4" fmla="*/ 445 w 25242"/>
                  <a:gd name="connsiteY4" fmla="*/ 19900 h 1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2" h="19900">
                    <a:moveTo>
                      <a:pt x="445" y="19900"/>
                    </a:moveTo>
                    <a:cubicBezTo>
                      <a:pt x="200" y="16217"/>
                      <a:pt x="-1764" y="12780"/>
                      <a:pt x="5110" y="12780"/>
                    </a:cubicBezTo>
                    <a:cubicBezTo>
                      <a:pt x="7811" y="12780"/>
                      <a:pt x="12721" y="9834"/>
                      <a:pt x="15422" y="6151"/>
                    </a:cubicBezTo>
                    <a:cubicBezTo>
                      <a:pt x="17877" y="2959"/>
                      <a:pt x="20578" y="-232"/>
                      <a:pt x="25243" y="13"/>
                    </a:cubicBezTo>
                    <a:cubicBezTo>
                      <a:pt x="18368" y="8115"/>
                      <a:pt x="9775" y="14499"/>
                      <a:pt x="445" y="19900"/>
                    </a:cubicBezTo>
                    <a:close/>
                  </a:path>
                </a:pathLst>
              </a:custGeom>
              <a:solidFill>
                <a:srgbClr val="5738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392FEB0-236B-4865-A365-C31EC71B1B18}"/>
                  </a:ext>
                </a:extLst>
              </p:cNvPr>
              <p:cNvSpPr/>
              <p:nvPr/>
            </p:nvSpPr>
            <p:spPr>
              <a:xfrm flipH="1">
                <a:off x="2235849" y="4035375"/>
                <a:ext cx="20686" cy="32977"/>
              </a:xfrm>
              <a:custGeom>
                <a:avLst/>
                <a:gdLst>
                  <a:gd name="connsiteX0" fmla="*/ 1473 w 15713"/>
                  <a:gd name="connsiteY0" fmla="*/ 25050 h 25050"/>
                  <a:gd name="connsiteX1" fmla="*/ 0 w 15713"/>
                  <a:gd name="connsiteY1" fmla="*/ 23577 h 25050"/>
                  <a:gd name="connsiteX2" fmla="*/ 10557 w 15713"/>
                  <a:gd name="connsiteY2" fmla="*/ 1971 h 25050"/>
                  <a:gd name="connsiteX3" fmla="*/ 15713 w 15713"/>
                  <a:gd name="connsiteY3" fmla="*/ 253 h 25050"/>
                  <a:gd name="connsiteX4" fmla="*/ 1473 w 15713"/>
                  <a:gd name="connsiteY4" fmla="*/ 25050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3" h="25050">
                    <a:moveTo>
                      <a:pt x="1473" y="25050"/>
                    </a:moveTo>
                    <a:cubicBezTo>
                      <a:pt x="982" y="24559"/>
                      <a:pt x="491" y="24068"/>
                      <a:pt x="0" y="23577"/>
                    </a:cubicBezTo>
                    <a:cubicBezTo>
                      <a:pt x="1964" y="15720"/>
                      <a:pt x="8593" y="10073"/>
                      <a:pt x="10557" y="1971"/>
                    </a:cubicBezTo>
                    <a:cubicBezTo>
                      <a:pt x="12767" y="2708"/>
                      <a:pt x="13503" y="-975"/>
                      <a:pt x="15713" y="253"/>
                    </a:cubicBezTo>
                    <a:cubicBezTo>
                      <a:pt x="10803" y="8600"/>
                      <a:pt x="6138" y="16702"/>
                      <a:pt x="1473" y="25050"/>
                    </a:cubicBezTo>
                    <a:close/>
                  </a:path>
                </a:pathLst>
              </a:custGeom>
              <a:solidFill>
                <a:srgbClr val="F5CE9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EC57791-96F1-4686-A292-28DA3981CF70}"/>
                  </a:ext>
                </a:extLst>
              </p:cNvPr>
              <p:cNvSpPr/>
              <p:nvPr/>
            </p:nvSpPr>
            <p:spPr>
              <a:xfrm flipH="1">
                <a:off x="2537611" y="3883796"/>
                <a:ext cx="24361" cy="12088"/>
              </a:xfrm>
              <a:custGeom>
                <a:avLst/>
                <a:gdLst>
                  <a:gd name="connsiteX0" fmla="*/ 1228 w 18505"/>
                  <a:gd name="connsiteY0" fmla="*/ 9084 h 9182"/>
                  <a:gd name="connsiteX1" fmla="*/ 0 w 18505"/>
                  <a:gd name="connsiteY1" fmla="*/ 8102 h 9182"/>
                  <a:gd name="connsiteX2" fmla="*/ 3928 w 18505"/>
                  <a:gd name="connsiteY2" fmla="*/ 6383 h 9182"/>
                  <a:gd name="connsiteX3" fmla="*/ 18168 w 18505"/>
                  <a:gd name="connsiteY3" fmla="*/ 0 h 9182"/>
                  <a:gd name="connsiteX4" fmla="*/ 12767 w 18505"/>
                  <a:gd name="connsiteY4" fmla="*/ 6874 h 9182"/>
                  <a:gd name="connsiteX5" fmla="*/ 1228 w 18505"/>
                  <a:gd name="connsiteY5" fmla="*/ 9084 h 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05" h="9182">
                    <a:moveTo>
                      <a:pt x="1228" y="9084"/>
                    </a:moveTo>
                    <a:cubicBezTo>
                      <a:pt x="737" y="8839"/>
                      <a:pt x="245" y="8348"/>
                      <a:pt x="0" y="8102"/>
                    </a:cubicBezTo>
                    <a:cubicBezTo>
                      <a:pt x="737" y="6383"/>
                      <a:pt x="2210" y="5892"/>
                      <a:pt x="3928" y="6383"/>
                    </a:cubicBezTo>
                    <a:cubicBezTo>
                      <a:pt x="9084" y="5156"/>
                      <a:pt x="13503" y="1964"/>
                      <a:pt x="18168" y="0"/>
                    </a:cubicBezTo>
                    <a:cubicBezTo>
                      <a:pt x="19150" y="4419"/>
                      <a:pt x="18168" y="7611"/>
                      <a:pt x="12767" y="6874"/>
                    </a:cubicBezTo>
                    <a:cubicBezTo>
                      <a:pt x="8593" y="6138"/>
                      <a:pt x="5401" y="9821"/>
                      <a:pt x="1228" y="9084"/>
                    </a:cubicBezTo>
                    <a:close/>
                  </a:path>
                </a:pathLst>
              </a:custGeom>
              <a:solidFill>
                <a:srgbClr val="F6D198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01302D6-7DA7-4C61-8429-D41611C83EC0}"/>
                  </a:ext>
                </a:extLst>
              </p:cNvPr>
              <p:cNvSpPr/>
              <p:nvPr/>
            </p:nvSpPr>
            <p:spPr>
              <a:xfrm flipH="1">
                <a:off x="2824016" y="3753137"/>
                <a:ext cx="2992" cy="3312"/>
              </a:xfrm>
              <a:custGeom>
                <a:avLst/>
                <a:gdLst>
                  <a:gd name="connsiteX0" fmla="*/ 2210 w 2273"/>
                  <a:gd name="connsiteY0" fmla="*/ 1535 h 2516"/>
                  <a:gd name="connsiteX1" fmla="*/ 491 w 2273"/>
                  <a:gd name="connsiteY1" fmla="*/ 2517 h 2516"/>
                  <a:gd name="connsiteX2" fmla="*/ 0 w 2273"/>
                  <a:gd name="connsiteY2" fmla="*/ 1289 h 2516"/>
                  <a:gd name="connsiteX3" fmla="*/ 1228 w 2273"/>
                  <a:gd name="connsiteY3" fmla="*/ 61 h 2516"/>
                  <a:gd name="connsiteX4" fmla="*/ 2210 w 2273"/>
                  <a:gd name="connsiteY4" fmla="*/ 1535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" h="2516">
                    <a:moveTo>
                      <a:pt x="2210" y="1535"/>
                    </a:moveTo>
                    <a:cubicBezTo>
                      <a:pt x="1964" y="1780"/>
                      <a:pt x="1228" y="2271"/>
                      <a:pt x="491" y="2517"/>
                    </a:cubicBezTo>
                    <a:cubicBezTo>
                      <a:pt x="245" y="2025"/>
                      <a:pt x="0" y="1535"/>
                      <a:pt x="0" y="1289"/>
                    </a:cubicBezTo>
                    <a:cubicBezTo>
                      <a:pt x="245" y="798"/>
                      <a:pt x="737" y="307"/>
                      <a:pt x="1228" y="61"/>
                    </a:cubicBezTo>
                    <a:cubicBezTo>
                      <a:pt x="1964" y="-184"/>
                      <a:pt x="2455" y="307"/>
                      <a:pt x="2210" y="1535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711BF1DE-81B0-42B3-B3BF-2A4E1652908D}"/>
                  </a:ext>
                </a:extLst>
              </p:cNvPr>
              <p:cNvSpPr/>
              <p:nvPr/>
            </p:nvSpPr>
            <p:spPr>
              <a:xfrm flipH="1">
                <a:off x="2557124" y="3890906"/>
                <a:ext cx="36649" cy="9755"/>
              </a:xfrm>
              <a:custGeom>
                <a:avLst/>
                <a:gdLst>
                  <a:gd name="connsiteX0" fmla="*/ 27840 w 27839"/>
                  <a:gd name="connsiteY0" fmla="*/ 982 h 7410"/>
                  <a:gd name="connsiteX1" fmla="*/ 23912 w 27839"/>
                  <a:gd name="connsiteY1" fmla="*/ 2701 h 7410"/>
                  <a:gd name="connsiteX2" fmla="*/ 587 w 27839"/>
                  <a:gd name="connsiteY2" fmla="*/ 7366 h 7410"/>
                  <a:gd name="connsiteX3" fmla="*/ 96 w 27839"/>
                  <a:gd name="connsiteY3" fmla="*/ 6629 h 7410"/>
                  <a:gd name="connsiteX4" fmla="*/ 587 w 27839"/>
                  <a:gd name="connsiteY4" fmla="*/ 6138 h 7410"/>
                  <a:gd name="connsiteX5" fmla="*/ 1078 w 27839"/>
                  <a:gd name="connsiteY5" fmla="*/ 4910 h 7410"/>
                  <a:gd name="connsiteX6" fmla="*/ 26858 w 27839"/>
                  <a:gd name="connsiteY6" fmla="*/ 0 h 7410"/>
                  <a:gd name="connsiteX7" fmla="*/ 27840 w 27839"/>
                  <a:gd name="connsiteY7" fmla="*/ 982 h 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9" h="7410">
                    <a:moveTo>
                      <a:pt x="27840" y="982"/>
                    </a:moveTo>
                    <a:cubicBezTo>
                      <a:pt x="26612" y="1473"/>
                      <a:pt x="25385" y="2210"/>
                      <a:pt x="23912" y="2701"/>
                    </a:cubicBezTo>
                    <a:cubicBezTo>
                      <a:pt x="16055" y="4174"/>
                      <a:pt x="8689" y="7857"/>
                      <a:pt x="587" y="7366"/>
                    </a:cubicBezTo>
                    <a:cubicBezTo>
                      <a:pt x="96" y="7120"/>
                      <a:pt x="-149" y="6874"/>
                      <a:pt x="96" y="6629"/>
                    </a:cubicBezTo>
                    <a:cubicBezTo>
                      <a:pt x="342" y="6383"/>
                      <a:pt x="342" y="6138"/>
                      <a:pt x="587" y="6138"/>
                    </a:cubicBezTo>
                    <a:cubicBezTo>
                      <a:pt x="833" y="5647"/>
                      <a:pt x="833" y="4910"/>
                      <a:pt x="1078" y="4910"/>
                    </a:cubicBezTo>
                    <a:cubicBezTo>
                      <a:pt x="9917" y="4665"/>
                      <a:pt x="18019" y="0"/>
                      <a:pt x="26858" y="0"/>
                    </a:cubicBezTo>
                    <a:cubicBezTo>
                      <a:pt x="27103" y="245"/>
                      <a:pt x="27594" y="737"/>
                      <a:pt x="27840" y="982"/>
                    </a:cubicBezTo>
                    <a:close/>
                  </a:path>
                </a:pathLst>
              </a:custGeom>
              <a:solidFill>
                <a:srgbClr val="593A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5C27331-87CB-4AC4-94D4-119FC2A4F26E}"/>
                  </a:ext>
                </a:extLst>
              </p:cNvPr>
              <p:cNvSpPr/>
              <p:nvPr/>
            </p:nvSpPr>
            <p:spPr>
              <a:xfrm flipH="1">
                <a:off x="2593002" y="3892440"/>
                <a:ext cx="44279" cy="8608"/>
              </a:xfrm>
              <a:custGeom>
                <a:avLst/>
                <a:gdLst>
                  <a:gd name="connsiteX0" fmla="*/ 33636 w 33635"/>
                  <a:gd name="connsiteY0" fmla="*/ 4974 h 6539"/>
                  <a:gd name="connsiteX1" fmla="*/ 33636 w 33635"/>
                  <a:gd name="connsiteY1" fmla="*/ 6201 h 6539"/>
                  <a:gd name="connsiteX2" fmla="*/ 0 w 33635"/>
                  <a:gd name="connsiteY2" fmla="*/ 1046 h 6539"/>
                  <a:gd name="connsiteX3" fmla="*/ 7857 w 33635"/>
                  <a:gd name="connsiteY3" fmla="*/ 1291 h 6539"/>
                  <a:gd name="connsiteX4" fmla="*/ 33636 w 33635"/>
                  <a:gd name="connsiteY4" fmla="*/ 4974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35" h="6539">
                    <a:moveTo>
                      <a:pt x="33636" y="4974"/>
                    </a:moveTo>
                    <a:cubicBezTo>
                      <a:pt x="33636" y="5465"/>
                      <a:pt x="33636" y="5710"/>
                      <a:pt x="33636" y="6201"/>
                    </a:cubicBezTo>
                    <a:cubicBezTo>
                      <a:pt x="21851" y="7429"/>
                      <a:pt x="10803" y="5219"/>
                      <a:pt x="0" y="1046"/>
                    </a:cubicBezTo>
                    <a:cubicBezTo>
                      <a:pt x="2701" y="-919"/>
                      <a:pt x="5892" y="309"/>
                      <a:pt x="7857" y="1291"/>
                    </a:cubicBezTo>
                    <a:cubicBezTo>
                      <a:pt x="16204" y="4974"/>
                      <a:pt x="25043" y="3746"/>
                      <a:pt x="33636" y="4974"/>
                    </a:cubicBezTo>
                    <a:close/>
                  </a:path>
                </a:pathLst>
              </a:custGeom>
              <a:solidFill>
                <a:srgbClr val="54310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C809BF30-7E74-4401-BCCF-8797FD304FAF}"/>
                  </a:ext>
                </a:extLst>
              </p:cNvPr>
              <p:cNvSpPr/>
              <p:nvPr/>
            </p:nvSpPr>
            <p:spPr>
              <a:xfrm flipH="1">
                <a:off x="4405116" y="5440074"/>
                <a:ext cx="12429" cy="11959"/>
              </a:xfrm>
              <a:custGeom>
                <a:avLst/>
                <a:gdLst>
                  <a:gd name="connsiteX0" fmla="*/ 0 w 9441"/>
                  <a:gd name="connsiteY0" fmla="*/ 9084 h 9084"/>
                  <a:gd name="connsiteX1" fmla="*/ 7611 w 9441"/>
                  <a:gd name="connsiteY1" fmla="*/ 0 h 9084"/>
                  <a:gd name="connsiteX2" fmla="*/ 9330 w 9441"/>
                  <a:gd name="connsiteY2" fmla="*/ 1964 h 9084"/>
                  <a:gd name="connsiteX3" fmla="*/ 0 w 9441"/>
                  <a:gd name="connsiteY3" fmla="*/ 9084 h 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1" h="9084">
                    <a:moveTo>
                      <a:pt x="0" y="9084"/>
                    </a:moveTo>
                    <a:cubicBezTo>
                      <a:pt x="1964" y="5647"/>
                      <a:pt x="3928" y="2210"/>
                      <a:pt x="7611" y="0"/>
                    </a:cubicBezTo>
                    <a:cubicBezTo>
                      <a:pt x="8593" y="245"/>
                      <a:pt x="9821" y="245"/>
                      <a:pt x="9330" y="1964"/>
                    </a:cubicBezTo>
                    <a:cubicBezTo>
                      <a:pt x="7366" y="6138"/>
                      <a:pt x="4174" y="8348"/>
                      <a:pt x="0" y="9084"/>
                    </a:cubicBezTo>
                    <a:close/>
                  </a:path>
                </a:pathLst>
              </a:custGeom>
              <a:solidFill>
                <a:srgbClr val="0B5D5B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F4CCA31-0F3F-4EE8-AB85-CF4190BDCE55}"/>
                  </a:ext>
                </a:extLst>
              </p:cNvPr>
              <p:cNvSpPr/>
              <p:nvPr/>
            </p:nvSpPr>
            <p:spPr>
              <a:xfrm flipH="1">
                <a:off x="2948301" y="4945014"/>
                <a:ext cx="957306" cy="1185965"/>
              </a:xfrm>
              <a:custGeom>
                <a:avLst/>
                <a:gdLst>
                  <a:gd name="connsiteX0" fmla="*/ 553114 w 553359"/>
                  <a:gd name="connsiteY0" fmla="*/ 151896 h 416182"/>
                  <a:gd name="connsiteX1" fmla="*/ 552377 w 553359"/>
                  <a:gd name="connsiteY1" fmla="*/ 146740 h 416182"/>
                  <a:gd name="connsiteX2" fmla="*/ 532981 w 553359"/>
                  <a:gd name="connsiteY2" fmla="*/ 118997 h 416182"/>
                  <a:gd name="connsiteX3" fmla="*/ 525861 w 553359"/>
                  <a:gd name="connsiteY3" fmla="*/ 124153 h 416182"/>
                  <a:gd name="connsiteX4" fmla="*/ 513831 w 553359"/>
                  <a:gd name="connsiteY4" fmla="*/ 130782 h 416182"/>
                  <a:gd name="connsiteX5" fmla="*/ 362838 w 553359"/>
                  <a:gd name="connsiteY5" fmla="*/ 193143 h 416182"/>
                  <a:gd name="connsiteX6" fmla="*/ 290164 w 553359"/>
                  <a:gd name="connsiteY6" fmla="*/ 176694 h 416182"/>
                  <a:gd name="connsiteX7" fmla="*/ 256528 w 553359"/>
                  <a:gd name="connsiteY7" fmla="*/ 152142 h 416182"/>
                  <a:gd name="connsiteX8" fmla="*/ 215036 w 553359"/>
                  <a:gd name="connsiteY8" fmla="*/ 94691 h 416182"/>
                  <a:gd name="connsiteX9" fmla="*/ 204724 w 553359"/>
                  <a:gd name="connsiteY9" fmla="*/ 47060 h 416182"/>
                  <a:gd name="connsiteX10" fmla="*/ 196622 w 553359"/>
                  <a:gd name="connsiteY10" fmla="*/ 412 h 416182"/>
                  <a:gd name="connsiteX11" fmla="*/ 157585 w 553359"/>
                  <a:gd name="connsiteY11" fmla="*/ 81678 h 416182"/>
                  <a:gd name="connsiteX12" fmla="*/ 124440 w 553359"/>
                  <a:gd name="connsiteY12" fmla="*/ 150669 h 416182"/>
                  <a:gd name="connsiteX13" fmla="*/ 58150 w 553359"/>
                  <a:gd name="connsiteY13" fmla="*/ 288650 h 416182"/>
                  <a:gd name="connsiteX14" fmla="*/ 26478 w 553359"/>
                  <a:gd name="connsiteY14" fmla="*/ 354694 h 416182"/>
                  <a:gd name="connsiteX15" fmla="*/ 10029 w 553359"/>
                  <a:gd name="connsiteY15" fmla="*/ 389066 h 416182"/>
                  <a:gd name="connsiteX16" fmla="*/ 945 w 553359"/>
                  <a:gd name="connsiteY16" fmla="*/ 406744 h 416182"/>
                  <a:gd name="connsiteX17" fmla="*/ 12975 w 553359"/>
                  <a:gd name="connsiteY17" fmla="*/ 416073 h 416182"/>
                  <a:gd name="connsiteX18" fmla="*/ 315453 w 553359"/>
                  <a:gd name="connsiteY18" fmla="*/ 416073 h 416182"/>
                  <a:gd name="connsiteX19" fmla="*/ 451469 w 553359"/>
                  <a:gd name="connsiteY19" fmla="*/ 416073 h 416182"/>
                  <a:gd name="connsiteX20" fmla="*/ 456625 w 553359"/>
                  <a:gd name="connsiteY20" fmla="*/ 415828 h 416182"/>
                  <a:gd name="connsiteX21" fmla="*/ 483632 w 553359"/>
                  <a:gd name="connsiteY21" fmla="*/ 366724 h 416182"/>
                  <a:gd name="connsiteX22" fmla="*/ 475776 w 553359"/>
                  <a:gd name="connsiteY22" fmla="*/ 327196 h 416182"/>
                  <a:gd name="connsiteX23" fmla="*/ 492225 w 553359"/>
                  <a:gd name="connsiteY23" fmla="*/ 253541 h 416182"/>
                  <a:gd name="connsiteX24" fmla="*/ 510148 w 553359"/>
                  <a:gd name="connsiteY24" fmla="*/ 227516 h 416182"/>
                  <a:gd name="connsiteX25" fmla="*/ 532245 w 553359"/>
                  <a:gd name="connsiteY25" fmla="*/ 207383 h 416182"/>
                  <a:gd name="connsiteX26" fmla="*/ 553114 w 553359"/>
                  <a:gd name="connsiteY26" fmla="*/ 151896 h 416182"/>
                  <a:gd name="connsiteX27" fmla="*/ 10520 w 553359"/>
                  <a:gd name="connsiteY27" fmla="*/ 390540 h 416182"/>
                  <a:gd name="connsiteX28" fmla="*/ 10520 w 553359"/>
                  <a:gd name="connsiteY28" fmla="*/ 390540 h 416182"/>
                  <a:gd name="connsiteX29" fmla="*/ 10520 w 553359"/>
                  <a:gd name="connsiteY29" fmla="*/ 390540 h 416182"/>
                  <a:gd name="connsiteX30" fmla="*/ 10520 w 553359"/>
                  <a:gd name="connsiteY30" fmla="*/ 390540 h 416182"/>
                  <a:gd name="connsiteX31" fmla="*/ 59623 w 553359"/>
                  <a:gd name="connsiteY31" fmla="*/ 286931 h 416182"/>
                  <a:gd name="connsiteX32" fmla="*/ 59623 w 553359"/>
                  <a:gd name="connsiteY32" fmla="*/ 286931 h 416182"/>
                  <a:gd name="connsiteX33" fmla="*/ 59623 w 553359"/>
                  <a:gd name="connsiteY33" fmla="*/ 286931 h 416182"/>
                  <a:gd name="connsiteX34" fmla="*/ 59623 w 553359"/>
                  <a:gd name="connsiteY34" fmla="*/ 286931 h 416182"/>
                  <a:gd name="connsiteX35" fmla="*/ 62324 w 553359"/>
                  <a:gd name="connsiteY35" fmla="*/ 281775 h 416182"/>
                  <a:gd name="connsiteX36" fmla="*/ 62324 w 553359"/>
                  <a:gd name="connsiteY36" fmla="*/ 281775 h 416182"/>
                  <a:gd name="connsiteX37" fmla="*/ 62324 w 553359"/>
                  <a:gd name="connsiteY37" fmla="*/ 281775 h 416182"/>
                  <a:gd name="connsiteX38" fmla="*/ 62324 w 553359"/>
                  <a:gd name="connsiteY38" fmla="*/ 281775 h 416182"/>
                  <a:gd name="connsiteX39" fmla="*/ 155621 w 553359"/>
                  <a:gd name="connsiteY39" fmla="*/ 89781 h 416182"/>
                  <a:gd name="connsiteX40" fmla="*/ 155621 w 553359"/>
                  <a:gd name="connsiteY40" fmla="*/ 89781 h 416182"/>
                  <a:gd name="connsiteX41" fmla="*/ 155621 w 553359"/>
                  <a:gd name="connsiteY41" fmla="*/ 89781 h 416182"/>
                  <a:gd name="connsiteX42" fmla="*/ 155621 w 553359"/>
                  <a:gd name="connsiteY42" fmla="*/ 89781 h 416182"/>
                  <a:gd name="connsiteX43" fmla="*/ 147764 w 553359"/>
                  <a:gd name="connsiteY43" fmla="*/ 105248 h 416182"/>
                  <a:gd name="connsiteX44" fmla="*/ 147764 w 553359"/>
                  <a:gd name="connsiteY44" fmla="*/ 105248 h 416182"/>
                  <a:gd name="connsiteX45" fmla="*/ 147764 w 553359"/>
                  <a:gd name="connsiteY45" fmla="*/ 105248 h 416182"/>
                  <a:gd name="connsiteX46" fmla="*/ 147764 w 553359"/>
                  <a:gd name="connsiteY46" fmla="*/ 105248 h 416182"/>
                  <a:gd name="connsiteX47" fmla="*/ 333621 w 553359"/>
                  <a:gd name="connsiteY47" fmla="*/ 193389 h 416182"/>
                  <a:gd name="connsiteX48" fmla="*/ 333621 w 553359"/>
                  <a:gd name="connsiteY48" fmla="*/ 193389 h 416182"/>
                  <a:gd name="connsiteX49" fmla="*/ 333376 w 553359"/>
                  <a:gd name="connsiteY49" fmla="*/ 193389 h 416182"/>
                  <a:gd name="connsiteX50" fmla="*/ 333376 w 553359"/>
                  <a:gd name="connsiteY50" fmla="*/ 193143 h 416182"/>
                  <a:gd name="connsiteX51" fmla="*/ 333621 w 553359"/>
                  <a:gd name="connsiteY51" fmla="*/ 193389 h 416182"/>
                  <a:gd name="connsiteX52" fmla="*/ 470865 w 553359"/>
                  <a:gd name="connsiteY52" fmla="*/ 309273 h 416182"/>
                  <a:gd name="connsiteX53" fmla="*/ 470865 w 553359"/>
                  <a:gd name="connsiteY53" fmla="*/ 309273 h 416182"/>
                  <a:gd name="connsiteX54" fmla="*/ 470865 w 553359"/>
                  <a:gd name="connsiteY54" fmla="*/ 309273 h 416182"/>
                  <a:gd name="connsiteX55" fmla="*/ 470865 w 553359"/>
                  <a:gd name="connsiteY55" fmla="*/ 309273 h 416182"/>
                  <a:gd name="connsiteX56" fmla="*/ 470865 w 553359"/>
                  <a:gd name="connsiteY56" fmla="*/ 316393 h 416182"/>
                  <a:gd name="connsiteX57" fmla="*/ 470865 w 553359"/>
                  <a:gd name="connsiteY57" fmla="*/ 316393 h 416182"/>
                  <a:gd name="connsiteX58" fmla="*/ 470865 w 553359"/>
                  <a:gd name="connsiteY58" fmla="*/ 316393 h 416182"/>
                  <a:gd name="connsiteX59" fmla="*/ 470865 w 553359"/>
                  <a:gd name="connsiteY59" fmla="*/ 316393 h 416182"/>
                  <a:gd name="connsiteX60" fmla="*/ 471847 w 553359"/>
                  <a:gd name="connsiteY60" fmla="*/ 297243 h 416182"/>
                  <a:gd name="connsiteX61" fmla="*/ 471847 w 553359"/>
                  <a:gd name="connsiteY61" fmla="*/ 297243 h 416182"/>
                  <a:gd name="connsiteX62" fmla="*/ 471847 w 553359"/>
                  <a:gd name="connsiteY62" fmla="*/ 297243 h 416182"/>
                  <a:gd name="connsiteX63" fmla="*/ 471847 w 553359"/>
                  <a:gd name="connsiteY63" fmla="*/ 297243 h 416182"/>
                  <a:gd name="connsiteX0" fmla="*/ 553114 w 553359"/>
                  <a:gd name="connsiteY0" fmla="*/ 151896 h 416116"/>
                  <a:gd name="connsiteX1" fmla="*/ 552377 w 553359"/>
                  <a:gd name="connsiteY1" fmla="*/ 146740 h 416116"/>
                  <a:gd name="connsiteX2" fmla="*/ 532981 w 553359"/>
                  <a:gd name="connsiteY2" fmla="*/ 118997 h 416116"/>
                  <a:gd name="connsiteX3" fmla="*/ 525861 w 553359"/>
                  <a:gd name="connsiteY3" fmla="*/ 124153 h 416116"/>
                  <a:gd name="connsiteX4" fmla="*/ 513831 w 553359"/>
                  <a:gd name="connsiteY4" fmla="*/ 130782 h 416116"/>
                  <a:gd name="connsiteX5" fmla="*/ 362838 w 553359"/>
                  <a:gd name="connsiteY5" fmla="*/ 193143 h 416116"/>
                  <a:gd name="connsiteX6" fmla="*/ 290164 w 553359"/>
                  <a:gd name="connsiteY6" fmla="*/ 176694 h 416116"/>
                  <a:gd name="connsiteX7" fmla="*/ 256528 w 553359"/>
                  <a:gd name="connsiteY7" fmla="*/ 152142 h 416116"/>
                  <a:gd name="connsiteX8" fmla="*/ 215036 w 553359"/>
                  <a:gd name="connsiteY8" fmla="*/ 94691 h 416116"/>
                  <a:gd name="connsiteX9" fmla="*/ 204724 w 553359"/>
                  <a:gd name="connsiteY9" fmla="*/ 47060 h 416116"/>
                  <a:gd name="connsiteX10" fmla="*/ 196622 w 553359"/>
                  <a:gd name="connsiteY10" fmla="*/ 412 h 416116"/>
                  <a:gd name="connsiteX11" fmla="*/ 157585 w 553359"/>
                  <a:gd name="connsiteY11" fmla="*/ 81678 h 416116"/>
                  <a:gd name="connsiteX12" fmla="*/ 124440 w 553359"/>
                  <a:gd name="connsiteY12" fmla="*/ 150669 h 416116"/>
                  <a:gd name="connsiteX13" fmla="*/ 58150 w 553359"/>
                  <a:gd name="connsiteY13" fmla="*/ 288650 h 416116"/>
                  <a:gd name="connsiteX14" fmla="*/ 26478 w 553359"/>
                  <a:gd name="connsiteY14" fmla="*/ 354694 h 416116"/>
                  <a:gd name="connsiteX15" fmla="*/ 10029 w 553359"/>
                  <a:gd name="connsiteY15" fmla="*/ 389066 h 416116"/>
                  <a:gd name="connsiteX16" fmla="*/ 945 w 553359"/>
                  <a:gd name="connsiteY16" fmla="*/ 406744 h 416116"/>
                  <a:gd name="connsiteX17" fmla="*/ 12975 w 553359"/>
                  <a:gd name="connsiteY17" fmla="*/ 416073 h 416116"/>
                  <a:gd name="connsiteX18" fmla="*/ 451469 w 553359"/>
                  <a:gd name="connsiteY18" fmla="*/ 416073 h 416116"/>
                  <a:gd name="connsiteX19" fmla="*/ 456625 w 553359"/>
                  <a:gd name="connsiteY19" fmla="*/ 415828 h 416116"/>
                  <a:gd name="connsiteX20" fmla="*/ 483632 w 553359"/>
                  <a:gd name="connsiteY20" fmla="*/ 366724 h 416116"/>
                  <a:gd name="connsiteX21" fmla="*/ 475776 w 553359"/>
                  <a:gd name="connsiteY21" fmla="*/ 327196 h 416116"/>
                  <a:gd name="connsiteX22" fmla="*/ 492225 w 553359"/>
                  <a:gd name="connsiteY22" fmla="*/ 253541 h 416116"/>
                  <a:gd name="connsiteX23" fmla="*/ 510148 w 553359"/>
                  <a:gd name="connsiteY23" fmla="*/ 227516 h 416116"/>
                  <a:gd name="connsiteX24" fmla="*/ 532245 w 553359"/>
                  <a:gd name="connsiteY24" fmla="*/ 207383 h 416116"/>
                  <a:gd name="connsiteX25" fmla="*/ 553114 w 553359"/>
                  <a:gd name="connsiteY25" fmla="*/ 151896 h 416116"/>
                  <a:gd name="connsiteX26" fmla="*/ 10520 w 553359"/>
                  <a:gd name="connsiteY26" fmla="*/ 390540 h 416116"/>
                  <a:gd name="connsiteX27" fmla="*/ 10520 w 553359"/>
                  <a:gd name="connsiteY27" fmla="*/ 390540 h 416116"/>
                  <a:gd name="connsiteX28" fmla="*/ 10520 w 553359"/>
                  <a:gd name="connsiteY28" fmla="*/ 390540 h 416116"/>
                  <a:gd name="connsiteX29" fmla="*/ 10520 w 553359"/>
                  <a:gd name="connsiteY29" fmla="*/ 390540 h 416116"/>
                  <a:gd name="connsiteX30" fmla="*/ 59623 w 553359"/>
                  <a:gd name="connsiteY30" fmla="*/ 286931 h 416116"/>
                  <a:gd name="connsiteX31" fmla="*/ 59623 w 553359"/>
                  <a:gd name="connsiteY31" fmla="*/ 286931 h 416116"/>
                  <a:gd name="connsiteX32" fmla="*/ 59623 w 553359"/>
                  <a:gd name="connsiteY32" fmla="*/ 286931 h 416116"/>
                  <a:gd name="connsiteX33" fmla="*/ 59623 w 553359"/>
                  <a:gd name="connsiteY33" fmla="*/ 286931 h 416116"/>
                  <a:gd name="connsiteX34" fmla="*/ 62324 w 553359"/>
                  <a:gd name="connsiteY34" fmla="*/ 281775 h 416116"/>
                  <a:gd name="connsiteX35" fmla="*/ 62324 w 553359"/>
                  <a:gd name="connsiteY35" fmla="*/ 281775 h 416116"/>
                  <a:gd name="connsiteX36" fmla="*/ 62324 w 553359"/>
                  <a:gd name="connsiteY36" fmla="*/ 281775 h 416116"/>
                  <a:gd name="connsiteX37" fmla="*/ 62324 w 553359"/>
                  <a:gd name="connsiteY37" fmla="*/ 281775 h 416116"/>
                  <a:gd name="connsiteX38" fmla="*/ 155621 w 553359"/>
                  <a:gd name="connsiteY38" fmla="*/ 89781 h 416116"/>
                  <a:gd name="connsiteX39" fmla="*/ 155621 w 553359"/>
                  <a:gd name="connsiteY39" fmla="*/ 89781 h 416116"/>
                  <a:gd name="connsiteX40" fmla="*/ 155621 w 553359"/>
                  <a:gd name="connsiteY40" fmla="*/ 89781 h 416116"/>
                  <a:gd name="connsiteX41" fmla="*/ 155621 w 553359"/>
                  <a:gd name="connsiteY41" fmla="*/ 89781 h 416116"/>
                  <a:gd name="connsiteX42" fmla="*/ 147764 w 553359"/>
                  <a:gd name="connsiteY42" fmla="*/ 105248 h 416116"/>
                  <a:gd name="connsiteX43" fmla="*/ 147764 w 553359"/>
                  <a:gd name="connsiteY43" fmla="*/ 105248 h 416116"/>
                  <a:gd name="connsiteX44" fmla="*/ 147764 w 553359"/>
                  <a:gd name="connsiteY44" fmla="*/ 105248 h 416116"/>
                  <a:gd name="connsiteX45" fmla="*/ 147764 w 553359"/>
                  <a:gd name="connsiteY45" fmla="*/ 105248 h 416116"/>
                  <a:gd name="connsiteX46" fmla="*/ 333621 w 553359"/>
                  <a:gd name="connsiteY46" fmla="*/ 193389 h 416116"/>
                  <a:gd name="connsiteX47" fmla="*/ 333621 w 553359"/>
                  <a:gd name="connsiteY47" fmla="*/ 193389 h 416116"/>
                  <a:gd name="connsiteX48" fmla="*/ 333376 w 553359"/>
                  <a:gd name="connsiteY48" fmla="*/ 193389 h 416116"/>
                  <a:gd name="connsiteX49" fmla="*/ 333376 w 553359"/>
                  <a:gd name="connsiteY49" fmla="*/ 193143 h 416116"/>
                  <a:gd name="connsiteX50" fmla="*/ 333621 w 553359"/>
                  <a:gd name="connsiteY50" fmla="*/ 193389 h 416116"/>
                  <a:gd name="connsiteX51" fmla="*/ 470865 w 553359"/>
                  <a:gd name="connsiteY51" fmla="*/ 309273 h 416116"/>
                  <a:gd name="connsiteX52" fmla="*/ 470865 w 553359"/>
                  <a:gd name="connsiteY52" fmla="*/ 309273 h 416116"/>
                  <a:gd name="connsiteX53" fmla="*/ 470865 w 553359"/>
                  <a:gd name="connsiteY53" fmla="*/ 309273 h 416116"/>
                  <a:gd name="connsiteX54" fmla="*/ 470865 w 553359"/>
                  <a:gd name="connsiteY54" fmla="*/ 309273 h 416116"/>
                  <a:gd name="connsiteX55" fmla="*/ 470865 w 553359"/>
                  <a:gd name="connsiteY55" fmla="*/ 316393 h 416116"/>
                  <a:gd name="connsiteX56" fmla="*/ 470865 w 553359"/>
                  <a:gd name="connsiteY56" fmla="*/ 316393 h 416116"/>
                  <a:gd name="connsiteX57" fmla="*/ 470865 w 553359"/>
                  <a:gd name="connsiteY57" fmla="*/ 316393 h 416116"/>
                  <a:gd name="connsiteX58" fmla="*/ 470865 w 553359"/>
                  <a:gd name="connsiteY58" fmla="*/ 316393 h 416116"/>
                  <a:gd name="connsiteX59" fmla="*/ 471847 w 553359"/>
                  <a:gd name="connsiteY59" fmla="*/ 297243 h 416116"/>
                  <a:gd name="connsiteX60" fmla="*/ 471847 w 553359"/>
                  <a:gd name="connsiteY60" fmla="*/ 297243 h 416116"/>
                  <a:gd name="connsiteX61" fmla="*/ 471847 w 553359"/>
                  <a:gd name="connsiteY61" fmla="*/ 297243 h 416116"/>
                  <a:gd name="connsiteX62" fmla="*/ 471847 w 553359"/>
                  <a:gd name="connsiteY62" fmla="*/ 297243 h 416116"/>
                  <a:gd name="connsiteX0" fmla="*/ 552169 w 552414"/>
                  <a:gd name="connsiteY0" fmla="*/ 151896 h 416687"/>
                  <a:gd name="connsiteX1" fmla="*/ 551432 w 552414"/>
                  <a:gd name="connsiteY1" fmla="*/ 146740 h 416687"/>
                  <a:gd name="connsiteX2" fmla="*/ 532036 w 552414"/>
                  <a:gd name="connsiteY2" fmla="*/ 118997 h 416687"/>
                  <a:gd name="connsiteX3" fmla="*/ 524916 w 552414"/>
                  <a:gd name="connsiteY3" fmla="*/ 124153 h 416687"/>
                  <a:gd name="connsiteX4" fmla="*/ 512886 w 552414"/>
                  <a:gd name="connsiteY4" fmla="*/ 130782 h 416687"/>
                  <a:gd name="connsiteX5" fmla="*/ 361893 w 552414"/>
                  <a:gd name="connsiteY5" fmla="*/ 193143 h 416687"/>
                  <a:gd name="connsiteX6" fmla="*/ 289219 w 552414"/>
                  <a:gd name="connsiteY6" fmla="*/ 176694 h 416687"/>
                  <a:gd name="connsiteX7" fmla="*/ 255583 w 552414"/>
                  <a:gd name="connsiteY7" fmla="*/ 152142 h 416687"/>
                  <a:gd name="connsiteX8" fmla="*/ 214091 w 552414"/>
                  <a:gd name="connsiteY8" fmla="*/ 94691 h 416687"/>
                  <a:gd name="connsiteX9" fmla="*/ 203779 w 552414"/>
                  <a:gd name="connsiteY9" fmla="*/ 47060 h 416687"/>
                  <a:gd name="connsiteX10" fmla="*/ 195677 w 552414"/>
                  <a:gd name="connsiteY10" fmla="*/ 412 h 416687"/>
                  <a:gd name="connsiteX11" fmla="*/ 156640 w 552414"/>
                  <a:gd name="connsiteY11" fmla="*/ 81678 h 416687"/>
                  <a:gd name="connsiteX12" fmla="*/ 123495 w 552414"/>
                  <a:gd name="connsiteY12" fmla="*/ 150669 h 416687"/>
                  <a:gd name="connsiteX13" fmla="*/ 57205 w 552414"/>
                  <a:gd name="connsiteY13" fmla="*/ 288650 h 416687"/>
                  <a:gd name="connsiteX14" fmla="*/ 25533 w 552414"/>
                  <a:gd name="connsiteY14" fmla="*/ 354694 h 416687"/>
                  <a:gd name="connsiteX15" fmla="*/ 9084 w 552414"/>
                  <a:gd name="connsiteY15" fmla="*/ 389066 h 416687"/>
                  <a:gd name="connsiteX16" fmla="*/ 0 w 552414"/>
                  <a:gd name="connsiteY16" fmla="*/ 406744 h 416687"/>
                  <a:gd name="connsiteX17" fmla="*/ 450524 w 552414"/>
                  <a:gd name="connsiteY17" fmla="*/ 416073 h 416687"/>
                  <a:gd name="connsiteX18" fmla="*/ 455680 w 552414"/>
                  <a:gd name="connsiteY18" fmla="*/ 415828 h 416687"/>
                  <a:gd name="connsiteX19" fmla="*/ 482687 w 552414"/>
                  <a:gd name="connsiteY19" fmla="*/ 366724 h 416687"/>
                  <a:gd name="connsiteX20" fmla="*/ 474831 w 552414"/>
                  <a:gd name="connsiteY20" fmla="*/ 327196 h 416687"/>
                  <a:gd name="connsiteX21" fmla="*/ 491280 w 552414"/>
                  <a:gd name="connsiteY21" fmla="*/ 253541 h 416687"/>
                  <a:gd name="connsiteX22" fmla="*/ 509203 w 552414"/>
                  <a:gd name="connsiteY22" fmla="*/ 227516 h 416687"/>
                  <a:gd name="connsiteX23" fmla="*/ 531300 w 552414"/>
                  <a:gd name="connsiteY23" fmla="*/ 207383 h 416687"/>
                  <a:gd name="connsiteX24" fmla="*/ 552169 w 552414"/>
                  <a:gd name="connsiteY24" fmla="*/ 151896 h 416687"/>
                  <a:gd name="connsiteX25" fmla="*/ 9575 w 552414"/>
                  <a:gd name="connsiteY25" fmla="*/ 390540 h 416687"/>
                  <a:gd name="connsiteX26" fmla="*/ 9575 w 552414"/>
                  <a:gd name="connsiteY26" fmla="*/ 390540 h 416687"/>
                  <a:gd name="connsiteX27" fmla="*/ 9575 w 552414"/>
                  <a:gd name="connsiteY27" fmla="*/ 390540 h 416687"/>
                  <a:gd name="connsiteX28" fmla="*/ 9575 w 552414"/>
                  <a:gd name="connsiteY28" fmla="*/ 390540 h 416687"/>
                  <a:gd name="connsiteX29" fmla="*/ 58678 w 552414"/>
                  <a:gd name="connsiteY29" fmla="*/ 286931 h 416687"/>
                  <a:gd name="connsiteX30" fmla="*/ 58678 w 552414"/>
                  <a:gd name="connsiteY30" fmla="*/ 286931 h 416687"/>
                  <a:gd name="connsiteX31" fmla="*/ 58678 w 552414"/>
                  <a:gd name="connsiteY31" fmla="*/ 286931 h 416687"/>
                  <a:gd name="connsiteX32" fmla="*/ 58678 w 552414"/>
                  <a:gd name="connsiteY32" fmla="*/ 286931 h 416687"/>
                  <a:gd name="connsiteX33" fmla="*/ 61379 w 552414"/>
                  <a:gd name="connsiteY33" fmla="*/ 281775 h 416687"/>
                  <a:gd name="connsiteX34" fmla="*/ 61379 w 552414"/>
                  <a:gd name="connsiteY34" fmla="*/ 281775 h 416687"/>
                  <a:gd name="connsiteX35" fmla="*/ 61379 w 552414"/>
                  <a:gd name="connsiteY35" fmla="*/ 281775 h 416687"/>
                  <a:gd name="connsiteX36" fmla="*/ 61379 w 552414"/>
                  <a:gd name="connsiteY36" fmla="*/ 281775 h 416687"/>
                  <a:gd name="connsiteX37" fmla="*/ 154676 w 552414"/>
                  <a:gd name="connsiteY37" fmla="*/ 89781 h 416687"/>
                  <a:gd name="connsiteX38" fmla="*/ 154676 w 552414"/>
                  <a:gd name="connsiteY38" fmla="*/ 89781 h 416687"/>
                  <a:gd name="connsiteX39" fmla="*/ 154676 w 552414"/>
                  <a:gd name="connsiteY39" fmla="*/ 89781 h 416687"/>
                  <a:gd name="connsiteX40" fmla="*/ 154676 w 552414"/>
                  <a:gd name="connsiteY40" fmla="*/ 89781 h 416687"/>
                  <a:gd name="connsiteX41" fmla="*/ 146819 w 552414"/>
                  <a:gd name="connsiteY41" fmla="*/ 105248 h 416687"/>
                  <a:gd name="connsiteX42" fmla="*/ 146819 w 552414"/>
                  <a:gd name="connsiteY42" fmla="*/ 105248 h 416687"/>
                  <a:gd name="connsiteX43" fmla="*/ 146819 w 552414"/>
                  <a:gd name="connsiteY43" fmla="*/ 105248 h 416687"/>
                  <a:gd name="connsiteX44" fmla="*/ 146819 w 552414"/>
                  <a:gd name="connsiteY44" fmla="*/ 105248 h 416687"/>
                  <a:gd name="connsiteX45" fmla="*/ 332676 w 552414"/>
                  <a:gd name="connsiteY45" fmla="*/ 193389 h 416687"/>
                  <a:gd name="connsiteX46" fmla="*/ 332676 w 552414"/>
                  <a:gd name="connsiteY46" fmla="*/ 193389 h 416687"/>
                  <a:gd name="connsiteX47" fmla="*/ 332431 w 552414"/>
                  <a:gd name="connsiteY47" fmla="*/ 193389 h 416687"/>
                  <a:gd name="connsiteX48" fmla="*/ 332431 w 552414"/>
                  <a:gd name="connsiteY48" fmla="*/ 193143 h 416687"/>
                  <a:gd name="connsiteX49" fmla="*/ 332676 w 552414"/>
                  <a:gd name="connsiteY49" fmla="*/ 193389 h 416687"/>
                  <a:gd name="connsiteX50" fmla="*/ 469920 w 552414"/>
                  <a:gd name="connsiteY50" fmla="*/ 309273 h 416687"/>
                  <a:gd name="connsiteX51" fmla="*/ 469920 w 552414"/>
                  <a:gd name="connsiteY51" fmla="*/ 309273 h 416687"/>
                  <a:gd name="connsiteX52" fmla="*/ 469920 w 552414"/>
                  <a:gd name="connsiteY52" fmla="*/ 309273 h 416687"/>
                  <a:gd name="connsiteX53" fmla="*/ 469920 w 552414"/>
                  <a:gd name="connsiteY53" fmla="*/ 309273 h 416687"/>
                  <a:gd name="connsiteX54" fmla="*/ 469920 w 552414"/>
                  <a:gd name="connsiteY54" fmla="*/ 316393 h 416687"/>
                  <a:gd name="connsiteX55" fmla="*/ 469920 w 552414"/>
                  <a:gd name="connsiteY55" fmla="*/ 316393 h 416687"/>
                  <a:gd name="connsiteX56" fmla="*/ 469920 w 552414"/>
                  <a:gd name="connsiteY56" fmla="*/ 316393 h 416687"/>
                  <a:gd name="connsiteX57" fmla="*/ 469920 w 552414"/>
                  <a:gd name="connsiteY57" fmla="*/ 316393 h 416687"/>
                  <a:gd name="connsiteX58" fmla="*/ 470902 w 552414"/>
                  <a:gd name="connsiteY58" fmla="*/ 297243 h 416687"/>
                  <a:gd name="connsiteX59" fmla="*/ 470902 w 552414"/>
                  <a:gd name="connsiteY59" fmla="*/ 297243 h 416687"/>
                  <a:gd name="connsiteX60" fmla="*/ 470902 w 552414"/>
                  <a:gd name="connsiteY60" fmla="*/ 297243 h 416687"/>
                  <a:gd name="connsiteX61" fmla="*/ 470902 w 552414"/>
                  <a:gd name="connsiteY61" fmla="*/ 297243 h 41668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1 w 543330"/>
                  <a:gd name="connsiteY27" fmla="*/ 390540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49594 w 543330"/>
                  <a:gd name="connsiteY31" fmla="*/ 286931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52295 w 543330"/>
                  <a:gd name="connsiteY35" fmla="*/ 281775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45592 w 543330"/>
                  <a:gd name="connsiteY39" fmla="*/ 89781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137735 w 543330"/>
                  <a:gd name="connsiteY43" fmla="*/ 105248 h 417993"/>
                  <a:gd name="connsiteX44" fmla="*/ 323592 w 543330"/>
                  <a:gd name="connsiteY44" fmla="*/ 193389 h 417993"/>
                  <a:gd name="connsiteX45" fmla="*/ 323592 w 543330"/>
                  <a:gd name="connsiteY45" fmla="*/ 193389 h 417993"/>
                  <a:gd name="connsiteX46" fmla="*/ 323347 w 543330"/>
                  <a:gd name="connsiteY46" fmla="*/ 193389 h 417993"/>
                  <a:gd name="connsiteX47" fmla="*/ 323347 w 543330"/>
                  <a:gd name="connsiteY47" fmla="*/ 193143 h 417993"/>
                  <a:gd name="connsiteX48" fmla="*/ 323592 w 543330"/>
                  <a:gd name="connsiteY48" fmla="*/ 193389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0927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0836 w 543330"/>
                  <a:gd name="connsiteY56" fmla="*/ 31639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60" fmla="*/ 461818 w 543330"/>
                  <a:gd name="connsiteY60" fmla="*/ 297243 h 417993"/>
                  <a:gd name="connsiteX0" fmla="*/ 724557 w 724802"/>
                  <a:gd name="connsiteY0" fmla="*/ 151896 h 811207"/>
                  <a:gd name="connsiteX1" fmla="*/ 723820 w 724802"/>
                  <a:gd name="connsiteY1" fmla="*/ 146740 h 811207"/>
                  <a:gd name="connsiteX2" fmla="*/ 704424 w 724802"/>
                  <a:gd name="connsiteY2" fmla="*/ 118997 h 811207"/>
                  <a:gd name="connsiteX3" fmla="*/ 697304 w 724802"/>
                  <a:gd name="connsiteY3" fmla="*/ 124153 h 811207"/>
                  <a:gd name="connsiteX4" fmla="*/ 685274 w 724802"/>
                  <a:gd name="connsiteY4" fmla="*/ 130782 h 811207"/>
                  <a:gd name="connsiteX5" fmla="*/ 534281 w 724802"/>
                  <a:gd name="connsiteY5" fmla="*/ 193143 h 811207"/>
                  <a:gd name="connsiteX6" fmla="*/ 461607 w 724802"/>
                  <a:gd name="connsiteY6" fmla="*/ 176694 h 811207"/>
                  <a:gd name="connsiteX7" fmla="*/ 427971 w 724802"/>
                  <a:gd name="connsiteY7" fmla="*/ 152142 h 811207"/>
                  <a:gd name="connsiteX8" fmla="*/ 386479 w 724802"/>
                  <a:gd name="connsiteY8" fmla="*/ 94691 h 811207"/>
                  <a:gd name="connsiteX9" fmla="*/ 376167 w 724802"/>
                  <a:gd name="connsiteY9" fmla="*/ 47060 h 811207"/>
                  <a:gd name="connsiteX10" fmla="*/ 368065 w 724802"/>
                  <a:gd name="connsiteY10" fmla="*/ 412 h 811207"/>
                  <a:gd name="connsiteX11" fmla="*/ 329028 w 724802"/>
                  <a:gd name="connsiteY11" fmla="*/ 81678 h 811207"/>
                  <a:gd name="connsiteX12" fmla="*/ 295883 w 724802"/>
                  <a:gd name="connsiteY12" fmla="*/ 150669 h 811207"/>
                  <a:gd name="connsiteX13" fmla="*/ 229593 w 724802"/>
                  <a:gd name="connsiteY13" fmla="*/ 288650 h 811207"/>
                  <a:gd name="connsiteX14" fmla="*/ 197921 w 724802"/>
                  <a:gd name="connsiteY14" fmla="*/ 354694 h 811207"/>
                  <a:gd name="connsiteX15" fmla="*/ 181472 w 724802"/>
                  <a:gd name="connsiteY15" fmla="*/ 389066 h 811207"/>
                  <a:gd name="connsiteX16" fmla="*/ 622912 w 724802"/>
                  <a:gd name="connsiteY16" fmla="*/ 416073 h 811207"/>
                  <a:gd name="connsiteX17" fmla="*/ 628068 w 724802"/>
                  <a:gd name="connsiteY17" fmla="*/ 415828 h 811207"/>
                  <a:gd name="connsiteX18" fmla="*/ 655075 w 724802"/>
                  <a:gd name="connsiteY18" fmla="*/ 366724 h 811207"/>
                  <a:gd name="connsiteX19" fmla="*/ 647219 w 724802"/>
                  <a:gd name="connsiteY19" fmla="*/ 327196 h 811207"/>
                  <a:gd name="connsiteX20" fmla="*/ 663668 w 724802"/>
                  <a:gd name="connsiteY20" fmla="*/ 253541 h 811207"/>
                  <a:gd name="connsiteX21" fmla="*/ 681591 w 724802"/>
                  <a:gd name="connsiteY21" fmla="*/ 227516 h 811207"/>
                  <a:gd name="connsiteX22" fmla="*/ 703688 w 724802"/>
                  <a:gd name="connsiteY22" fmla="*/ 207383 h 811207"/>
                  <a:gd name="connsiteX23" fmla="*/ 724557 w 724802"/>
                  <a:gd name="connsiteY23" fmla="*/ 151896 h 811207"/>
                  <a:gd name="connsiteX24" fmla="*/ 0 w 724802"/>
                  <a:gd name="connsiteY24" fmla="*/ 811207 h 811207"/>
                  <a:gd name="connsiteX25" fmla="*/ 181963 w 724802"/>
                  <a:gd name="connsiteY25" fmla="*/ 390540 h 811207"/>
                  <a:gd name="connsiteX26" fmla="*/ 181963 w 724802"/>
                  <a:gd name="connsiteY26" fmla="*/ 390540 h 811207"/>
                  <a:gd name="connsiteX27" fmla="*/ 0 w 724802"/>
                  <a:gd name="connsiteY27" fmla="*/ 811207 h 811207"/>
                  <a:gd name="connsiteX28" fmla="*/ 231066 w 724802"/>
                  <a:gd name="connsiteY28" fmla="*/ 286931 h 811207"/>
                  <a:gd name="connsiteX29" fmla="*/ 231066 w 724802"/>
                  <a:gd name="connsiteY29" fmla="*/ 286931 h 811207"/>
                  <a:gd name="connsiteX30" fmla="*/ 231066 w 724802"/>
                  <a:gd name="connsiteY30" fmla="*/ 286931 h 811207"/>
                  <a:gd name="connsiteX31" fmla="*/ 231066 w 724802"/>
                  <a:gd name="connsiteY31" fmla="*/ 286931 h 811207"/>
                  <a:gd name="connsiteX32" fmla="*/ 233767 w 724802"/>
                  <a:gd name="connsiteY32" fmla="*/ 281775 h 811207"/>
                  <a:gd name="connsiteX33" fmla="*/ 233767 w 724802"/>
                  <a:gd name="connsiteY33" fmla="*/ 281775 h 811207"/>
                  <a:gd name="connsiteX34" fmla="*/ 233767 w 724802"/>
                  <a:gd name="connsiteY34" fmla="*/ 281775 h 811207"/>
                  <a:gd name="connsiteX35" fmla="*/ 233767 w 724802"/>
                  <a:gd name="connsiteY35" fmla="*/ 281775 h 811207"/>
                  <a:gd name="connsiteX36" fmla="*/ 327064 w 724802"/>
                  <a:gd name="connsiteY36" fmla="*/ 89781 h 811207"/>
                  <a:gd name="connsiteX37" fmla="*/ 327064 w 724802"/>
                  <a:gd name="connsiteY37" fmla="*/ 89781 h 811207"/>
                  <a:gd name="connsiteX38" fmla="*/ 327064 w 724802"/>
                  <a:gd name="connsiteY38" fmla="*/ 89781 h 811207"/>
                  <a:gd name="connsiteX39" fmla="*/ 327064 w 724802"/>
                  <a:gd name="connsiteY39" fmla="*/ 89781 h 811207"/>
                  <a:gd name="connsiteX40" fmla="*/ 319207 w 724802"/>
                  <a:gd name="connsiteY40" fmla="*/ 105248 h 811207"/>
                  <a:gd name="connsiteX41" fmla="*/ 319207 w 724802"/>
                  <a:gd name="connsiteY41" fmla="*/ 105248 h 811207"/>
                  <a:gd name="connsiteX42" fmla="*/ 319207 w 724802"/>
                  <a:gd name="connsiteY42" fmla="*/ 105248 h 811207"/>
                  <a:gd name="connsiteX43" fmla="*/ 319207 w 724802"/>
                  <a:gd name="connsiteY43" fmla="*/ 105248 h 811207"/>
                  <a:gd name="connsiteX44" fmla="*/ 505064 w 724802"/>
                  <a:gd name="connsiteY44" fmla="*/ 193389 h 811207"/>
                  <a:gd name="connsiteX45" fmla="*/ 505064 w 724802"/>
                  <a:gd name="connsiteY45" fmla="*/ 193389 h 811207"/>
                  <a:gd name="connsiteX46" fmla="*/ 504819 w 724802"/>
                  <a:gd name="connsiteY46" fmla="*/ 193389 h 811207"/>
                  <a:gd name="connsiteX47" fmla="*/ 504819 w 724802"/>
                  <a:gd name="connsiteY47" fmla="*/ 193143 h 811207"/>
                  <a:gd name="connsiteX48" fmla="*/ 505064 w 724802"/>
                  <a:gd name="connsiteY48" fmla="*/ 193389 h 811207"/>
                  <a:gd name="connsiteX49" fmla="*/ 642308 w 724802"/>
                  <a:gd name="connsiteY49" fmla="*/ 309273 h 811207"/>
                  <a:gd name="connsiteX50" fmla="*/ 642308 w 724802"/>
                  <a:gd name="connsiteY50" fmla="*/ 309273 h 811207"/>
                  <a:gd name="connsiteX51" fmla="*/ 642308 w 724802"/>
                  <a:gd name="connsiteY51" fmla="*/ 309273 h 811207"/>
                  <a:gd name="connsiteX52" fmla="*/ 642308 w 724802"/>
                  <a:gd name="connsiteY52" fmla="*/ 309273 h 811207"/>
                  <a:gd name="connsiteX53" fmla="*/ 642308 w 724802"/>
                  <a:gd name="connsiteY53" fmla="*/ 316393 h 811207"/>
                  <a:gd name="connsiteX54" fmla="*/ 642308 w 724802"/>
                  <a:gd name="connsiteY54" fmla="*/ 316393 h 811207"/>
                  <a:gd name="connsiteX55" fmla="*/ 642308 w 724802"/>
                  <a:gd name="connsiteY55" fmla="*/ 316393 h 811207"/>
                  <a:gd name="connsiteX56" fmla="*/ 642308 w 724802"/>
                  <a:gd name="connsiteY56" fmla="*/ 316393 h 811207"/>
                  <a:gd name="connsiteX57" fmla="*/ 643290 w 724802"/>
                  <a:gd name="connsiteY57" fmla="*/ 297243 h 811207"/>
                  <a:gd name="connsiteX58" fmla="*/ 643290 w 724802"/>
                  <a:gd name="connsiteY58" fmla="*/ 297243 h 811207"/>
                  <a:gd name="connsiteX59" fmla="*/ 643290 w 724802"/>
                  <a:gd name="connsiteY59" fmla="*/ 297243 h 811207"/>
                  <a:gd name="connsiteX60" fmla="*/ 643290 w 724802"/>
                  <a:gd name="connsiteY60" fmla="*/ 297243 h 81120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594 w 543330"/>
                  <a:gd name="connsiteY27" fmla="*/ 286931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52295 w 543330"/>
                  <a:gd name="connsiteY31" fmla="*/ 281775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145592 w 543330"/>
                  <a:gd name="connsiteY35" fmla="*/ 89781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37735 w 543330"/>
                  <a:gd name="connsiteY39" fmla="*/ 105248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323592 w 543330"/>
                  <a:gd name="connsiteY43" fmla="*/ 193389 h 417993"/>
                  <a:gd name="connsiteX44" fmla="*/ 323592 w 543330"/>
                  <a:gd name="connsiteY44" fmla="*/ 193389 h 417993"/>
                  <a:gd name="connsiteX45" fmla="*/ 323347 w 543330"/>
                  <a:gd name="connsiteY45" fmla="*/ 193389 h 417993"/>
                  <a:gd name="connsiteX46" fmla="*/ 323347 w 543330"/>
                  <a:gd name="connsiteY46" fmla="*/ 193143 h 417993"/>
                  <a:gd name="connsiteX47" fmla="*/ 323592 w 543330"/>
                  <a:gd name="connsiteY47" fmla="*/ 193389 h 417993"/>
                  <a:gd name="connsiteX48" fmla="*/ 460836 w 543330"/>
                  <a:gd name="connsiteY48" fmla="*/ 309273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1639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1818 w 543330"/>
                  <a:gd name="connsiteY56" fmla="*/ 29724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164354 w 707193"/>
                  <a:gd name="connsiteY25" fmla="*/ 390540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68481 w 707193"/>
                  <a:gd name="connsiteY25" fmla="*/ 588156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594 w 543330"/>
                  <a:gd name="connsiteY24" fmla="*/ 286931 h 417993"/>
                  <a:gd name="connsiteX25" fmla="*/ 49594 w 543330"/>
                  <a:gd name="connsiteY25" fmla="*/ 286931 h 417993"/>
                  <a:gd name="connsiteX26" fmla="*/ 49594 w 543330"/>
                  <a:gd name="connsiteY26" fmla="*/ 286931 h 417993"/>
                  <a:gd name="connsiteX27" fmla="*/ 49594 w 543330"/>
                  <a:gd name="connsiteY27" fmla="*/ 286931 h 417993"/>
                  <a:gd name="connsiteX28" fmla="*/ 52295 w 543330"/>
                  <a:gd name="connsiteY28" fmla="*/ 281775 h 417993"/>
                  <a:gd name="connsiteX29" fmla="*/ 52295 w 543330"/>
                  <a:gd name="connsiteY29" fmla="*/ 281775 h 417993"/>
                  <a:gd name="connsiteX30" fmla="*/ 52295 w 543330"/>
                  <a:gd name="connsiteY30" fmla="*/ 281775 h 417993"/>
                  <a:gd name="connsiteX31" fmla="*/ 52295 w 543330"/>
                  <a:gd name="connsiteY31" fmla="*/ 281775 h 417993"/>
                  <a:gd name="connsiteX32" fmla="*/ 145592 w 543330"/>
                  <a:gd name="connsiteY32" fmla="*/ 89781 h 417993"/>
                  <a:gd name="connsiteX33" fmla="*/ 145592 w 543330"/>
                  <a:gd name="connsiteY33" fmla="*/ 89781 h 417993"/>
                  <a:gd name="connsiteX34" fmla="*/ 145592 w 543330"/>
                  <a:gd name="connsiteY34" fmla="*/ 89781 h 417993"/>
                  <a:gd name="connsiteX35" fmla="*/ 145592 w 543330"/>
                  <a:gd name="connsiteY35" fmla="*/ 89781 h 417993"/>
                  <a:gd name="connsiteX36" fmla="*/ 137735 w 543330"/>
                  <a:gd name="connsiteY36" fmla="*/ 105248 h 417993"/>
                  <a:gd name="connsiteX37" fmla="*/ 137735 w 543330"/>
                  <a:gd name="connsiteY37" fmla="*/ 105248 h 417993"/>
                  <a:gd name="connsiteX38" fmla="*/ 137735 w 543330"/>
                  <a:gd name="connsiteY38" fmla="*/ 105248 h 417993"/>
                  <a:gd name="connsiteX39" fmla="*/ 137735 w 543330"/>
                  <a:gd name="connsiteY39" fmla="*/ 105248 h 417993"/>
                  <a:gd name="connsiteX40" fmla="*/ 323592 w 543330"/>
                  <a:gd name="connsiteY40" fmla="*/ 193389 h 417993"/>
                  <a:gd name="connsiteX41" fmla="*/ 323592 w 543330"/>
                  <a:gd name="connsiteY41" fmla="*/ 193389 h 417993"/>
                  <a:gd name="connsiteX42" fmla="*/ 323347 w 543330"/>
                  <a:gd name="connsiteY42" fmla="*/ 193389 h 417993"/>
                  <a:gd name="connsiteX43" fmla="*/ 323347 w 543330"/>
                  <a:gd name="connsiteY43" fmla="*/ 193143 h 417993"/>
                  <a:gd name="connsiteX44" fmla="*/ 323592 w 543330"/>
                  <a:gd name="connsiteY44" fmla="*/ 193389 h 417993"/>
                  <a:gd name="connsiteX45" fmla="*/ 460836 w 543330"/>
                  <a:gd name="connsiteY45" fmla="*/ 309273 h 417993"/>
                  <a:gd name="connsiteX46" fmla="*/ 460836 w 543330"/>
                  <a:gd name="connsiteY46" fmla="*/ 309273 h 417993"/>
                  <a:gd name="connsiteX47" fmla="*/ 460836 w 543330"/>
                  <a:gd name="connsiteY47" fmla="*/ 309273 h 417993"/>
                  <a:gd name="connsiteX48" fmla="*/ 460836 w 543330"/>
                  <a:gd name="connsiteY48" fmla="*/ 309273 h 417993"/>
                  <a:gd name="connsiteX49" fmla="*/ 460836 w 543330"/>
                  <a:gd name="connsiteY49" fmla="*/ 316393 h 417993"/>
                  <a:gd name="connsiteX50" fmla="*/ 460836 w 543330"/>
                  <a:gd name="connsiteY50" fmla="*/ 316393 h 417993"/>
                  <a:gd name="connsiteX51" fmla="*/ 460836 w 543330"/>
                  <a:gd name="connsiteY51" fmla="*/ 316393 h 417993"/>
                  <a:gd name="connsiteX52" fmla="*/ 460836 w 543330"/>
                  <a:gd name="connsiteY52" fmla="*/ 316393 h 417993"/>
                  <a:gd name="connsiteX53" fmla="*/ 461818 w 543330"/>
                  <a:gd name="connsiteY53" fmla="*/ 297243 h 417993"/>
                  <a:gd name="connsiteX54" fmla="*/ 461818 w 543330"/>
                  <a:gd name="connsiteY54" fmla="*/ 297243 h 417993"/>
                  <a:gd name="connsiteX55" fmla="*/ 461818 w 543330"/>
                  <a:gd name="connsiteY55" fmla="*/ 297243 h 417993"/>
                  <a:gd name="connsiteX56" fmla="*/ 461818 w 543330"/>
                  <a:gd name="connsiteY56" fmla="*/ 297243 h 417993"/>
                  <a:gd name="connsiteX0" fmla="*/ 730918 w 731163"/>
                  <a:gd name="connsiteY0" fmla="*/ 151896 h 819737"/>
                  <a:gd name="connsiteX1" fmla="*/ 730181 w 731163"/>
                  <a:gd name="connsiteY1" fmla="*/ 146740 h 819737"/>
                  <a:gd name="connsiteX2" fmla="*/ 710785 w 731163"/>
                  <a:gd name="connsiteY2" fmla="*/ 118997 h 819737"/>
                  <a:gd name="connsiteX3" fmla="*/ 703665 w 731163"/>
                  <a:gd name="connsiteY3" fmla="*/ 124153 h 819737"/>
                  <a:gd name="connsiteX4" fmla="*/ 691635 w 731163"/>
                  <a:gd name="connsiteY4" fmla="*/ 130782 h 819737"/>
                  <a:gd name="connsiteX5" fmla="*/ 540642 w 731163"/>
                  <a:gd name="connsiteY5" fmla="*/ 193143 h 819737"/>
                  <a:gd name="connsiteX6" fmla="*/ 467968 w 731163"/>
                  <a:gd name="connsiteY6" fmla="*/ 176694 h 819737"/>
                  <a:gd name="connsiteX7" fmla="*/ 434332 w 731163"/>
                  <a:gd name="connsiteY7" fmla="*/ 152142 h 819737"/>
                  <a:gd name="connsiteX8" fmla="*/ 392840 w 731163"/>
                  <a:gd name="connsiteY8" fmla="*/ 94691 h 819737"/>
                  <a:gd name="connsiteX9" fmla="*/ 382528 w 731163"/>
                  <a:gd name="connsiteY9" fmla="*/ 47060 h 819737"/>
                  <a:gd name="connsiteX10" fmla="*/ 374426 w 731163"/>
                  <a:gd name="connsiteY10" fmla="*/ 412 h 819737"/>
                  <a:gd name="connsiteX11" fmla="*/ 335389 w 731163"/>
                  <a:gd name="connsiteY11" fmla="*/ 81678 h 819737"/>
                  <a:gd name="connsiteX12" fmla="*/ 302244 w 731163"/>
                  <a:gd name="connsiteY12" fmla="*/ 150669 h 819737"/>
                  <a:gd name="connsiteX13" fmla="*/ 235954 w 731163"/>
                  <a:gd name="connsiteY13" fmla="*/ 288650 h 819737"/>
                  <a:gd name="connsiteX14" fmla="*/ 204282 w 731163"/>
                  <a:gd name="connsiteY14" fmla="*/ 354694 h 819737"/>
                  <a:gd name="connsiteX15" fmla="*/ 0 w 731163"/>
                  <a:gd name="connsiteY15" fmla="*/ 819515 h 819737"/>
                  <a:gd name="connsiteX16" fmla="*/ 629273 w 731163"/>
                  <a:gd name="connsiteY16" fmla="*/ 416073 h 819737"/>
                  <a:gd name="connsiteX17" fmla="*/ 634429 w 731163"/>
                  <a:gd name="connsiteY17" fmla="*/ 415828 h 819737"/>
                  <a:gd name="connsiteX18" fmla="*/ 661436 w 731163"/>
                  <a:gd name="connsiteY18" fmla="*/ 366724 h 819737"/>
                  <a:gd name="connsiteX19" fmla="*/ 653580 w 731163"/>
                  <a:gd name="connsiteY19" fmla="*/ 327196 h 819737"/>
                  <a:gd name="connsiteX20" fmla="*/ 670029 w 731163"/>
                  <a:gd name="connsiteY20" fmla="*/ 253541 h 819737"/>
                  <a:gd name="connsiteX21" fmla="*/ 687952 w 731163"/>
                  <a:gd name="connsiteY21" fmla="*/ 227516 h 819737"/>
                  <a:gd name="connsiteX22" fmla="*/ 710049 w 731163"/>
                  <a:gd name="connsiteY22" fmla="*/ 207383 h 819737"/>
                  <a:gd name="connsiteX23" fmla="*/ 730918 w 731163"/>
                  <a:gd name="connsiteY23" fmla="*/ 151896 h 819737"/>
                  <a:gd name="connsiteX24" fmla="*/ 237427 w 731163"/>
                  <a:gd name="connsiteY24" fmla="*/ 286931 h 819737"/>
                  <a:gd name="connsiteX25" fmla="*/ 237427 w 731163"/>
                  <a:gd name="connsiteY25" fmla="*/ 286931 h 819737"/>
                  <a:gd name="connsiteX26" fmla="*/ 237427 w 731163"/>
                  <a:gd name="connsiteY26" fmla="*/ 286931 h 819737"/>
                  <a:gd name="connsiteX27" fmla="*/ 237427 w 731163"/>
                  <a:gd name="connsiteY27" fmla="*/ 286931 h 819737"/>
                  <a:gd name="connsiteX28" fmla="*/ 240128 w 731163"/>
                  <a:gd name="connsiteY28" fmla="*/ 281775 h 819737"/>
                  <a:gd name="connsiteX29" fmla="*/ 240128 w 731163"/>
                  <a:gd name="connsiteY29" fmla="*/ 281775 h 819737"/>
                  <a:gd name="connsiteX30" fmla="*/ 240128 w 731163"/>
                  <a:gd name="connsiteY30" fmla="*/ 281775 h 819737"/>
                  <a:gd name="connsiteX31" fmla="*/ 240128 w 731163"/>
                  <a:gd name="connsiteY31" fmla="*/ 281775 h 819737"/>
                  <a:gd name="connsiteX32" fmla="*/ 333425 w 731163"/>
                  <a:gd name="connsiteY32" fmla="*/ 89781 h 819737"/>
                  <a:gd name="connsiteX33" fmla="*/ 333425 w 731163"/>
                  <a:gd name="connsiteY33" fmla="*/ 89781 h 819737"/>
                  <a:gd name="connsiteX34" fmla="*/ 333425 w 731163"/>
                  <a:gd name="connsiteY34" fmla="*/ 89781 h 819737"/>
                  <a:gd name="connsiteX35" fmla="*/ 333425 w 731163"/>
                  <a:gd name="connsiteY35" fmla="*/ 89781 h 819737"/>
                  <a:gd name="connsiteX36" fmla="*/ 325568 w 731163"/>
                  <a:gd name="connsiteY36" fmla="*/ 105248 h 819737"/>
                  <a:gd name="connsiteX37" fmla="*/ 325568 w 731163"/>
                  <a:gd name="connsiteY37" fmla="*/ 105248 h 819737"/>
                  <a:gd name="connsiteX38" fmla="*/ 325568 w 731163"/>
                  <a:gd name="connsiteY38" fmla="*/ 105248 h 819737"/>
                  <a:gd name="connsiteX39" fmla="*/ 325568 w 731163"/>
                  <a:gd name="connsiteY39" fmla="*/ 105248 h 819737"/>
                  <a:gd name="connsiteX40" fmla="*/ 511425 w 731163"/>
                  <a:gd name="connsiteY40" fmla="*/ 193389 h 819737"/>
                  <a:gd name="connsiteX41" fmla="*/ 511425 w 731163"/>
                  <a:gd name="connsiteY41" fmla="*/ 193389 h 819737"/>
                  <a:gd name="connsiteX42" fmla="*/ 511180 w 731163"/>
                  <a:gd name="connsiteY42" fmla="*/ 193389 h 819737"/>
                  <a:gd name="connsiteX43" fmla="*/ 511180 w 731163"/>
                  <a:gd name="connsiteY43" fmla="*/ 193143 h 819737"/>
                  <a:gd name="connsiteX44" fmla="*/ 511425 w 731163"/>
                  <a:gd name="connsiteY44" fmla="*/ 193389 h 819737"/>
                  <a:gd name="connsiteX45" fmla="*/ 648669 w 731163"/>
                  <a:gd name="connsiteY45" fmla="*/ 309273 h 819737"/>
                  <a:gd name="connsiteX46" fmla="*/ 648669 w 731163"/>
                  <a:gd name="connsiteY46" fmla="*/ 309273 h 819737"/>
                  <a:gd name="connsiteX47" fmla="*/ 648669 w 731163"/>
                  <a:gd name="connsiteY47" fmla="*/ 309273 h 819737"/>
                  <a:gd name="connsiteX48" fmla="*/ 648669 w 731163"/>
                  <a:gd name="connsiteY48" fmla="*/ 309273 h 819737"/>
                  <a:gd name="connsiteX49" fmla="*/ 648669 w 731163"/>
                  <a:gd name="connsiteY49" fmla="*/ 316393 h 819737"/>
                  <a:gd name="connsiteX50" fmla="*/ 648669 w 731163"/>
                  <a:gd name="connsiteY50" fmla="*/ 316393 h 819737"/>
                  <a:gd name="connsiteX51" fmla="*/ 648669 w 731163"/>
                  <a:gd name="connsiteY51" fmla="*/ 316393 h 819737"/>
                  <a:gd name="connsiteX52" fmla="*/ 648669 w 731163"/>
                  <a:gd name="connsiteY52" fmla="*/ 316393 h 819737"/>
                  <a:gd name="connsiteX53" fmla="*/ 649651 w 731163"/>
                  <a:gd name="connsiteY53" fmla="*/ 297243 h 819737"/>
                  <a:gd name="connsiteX54" fmla="*/ 649651 w 731163"/>
                  <a:gd name="connsiteY54" fmla="*/ 297243 h 819737"/>
                  <a:gd name="connsiteX55" fmla="*/ 649651 w 731163"/>
                  <a:gd name="connsiteY55" fmla="*/ 297243 h 819737"/>
                  <a:gd name="connsiteX56" fmla="*/ 649651 w 731163"/>
                  <a:gd name="connsiteY56" fmla="*/ 297243 h 819737"/>
                  <a:gd name="connsiteX0" fmla="*/ 730918 w 731163"/>
                  <a:gd name="connsiteY0" fmla="*/ 151896 h 819742"/>
                  <a:gd name="connsiteX1" fmla="*/ 730181 w 731163"/>
                  <a:gd name="connsiteY1" fmla="*/ 146740 h 819742"/>
                  <a:gd name="connsiteX2" fmla="*/ 710785 w 731163"/>
                  <a:gd name="connsiteY2" fmla="*/ 118997 h 819742"/>
                  <a:gd name="connsiteX3" fmla="*/ 703665 w 731163"/>
                  <a:gd name="connsiteY3" fmla="*/ 124153 h 819742"/>
                  <a:gd name="connsiteX4" fmla="*/ 691635 w 731163"/>
                  <a:gd name="connsiteY4" fmla="*/ 130782 h 819742"/>
                  <a:gd name="connsiteX5" fmla="*/ 540642 w 731163"/>
                  <a:gd name="connsiteY5" fmla="*/ 193143 h 819742"/>
                  <a:gd name="connsiteX6" fmla="*/ 467968 w 731163"/>
                  <a:gd name="connsiteY6" fmla="*/ 176694 h 819742"/>
                  <a:gd name="connsiteX7" fmla="*/ 434332 w 731163"/>
                  <a:gd name="connsiteY7" fmla="*/ 152142 h 819742"/>
                  <a:gd name="connsiteX8" fmla="*/ 392840 w 731163"/>
                  <a:gd name="connsiteY8" fmla="*/ 94691 h 819742"/>
                  <a:gd name="connsiteX9" fmla="*/ 382528 w 731163"/>
                  <a:gd name="connsiteY9" fmla="*/ 47060 h 819742"/>
                  <a:gd name="connsiteX10" fmla="*/ 374426 w 731163"/>
                  <a:gd name="connsiteY10" fmla="*/ 412 h 819742"/>
                  <a:gd name="connsiteX11" fmla="*/ 335389 w 731163"/>
                  <a:gd name="connsiteY11" fmla="*/ 81678 h 819742"/>
                  <a:gd name="connsiteX12" fmla="*/ 302244 w 731163"/>
                  <a:gd name="connsiteY12" fmla="*/ 150669 h 819742"/>
                  <a:gd name="connsiteX13" fmla="*/ 235954 w 731163"/>
                  <a:gd name="connsiteY13" fmla="*/ 288650 h 819742"/>
                  <a:gd name="connsiteX14" fmla="*/ 204282 w 731163"/>
                  <a:gd name="connsiteY14" fmla="*/ 354694 h 819742"/>
                  <a:gd name="connsiteX15" fmla="*/ 0 w 731163"/>
                  <a:gd name="connsiteY15" fmla="*/ 819515 h 819742"/>
                  <a:gd name="connsiteX16" fmla="*/ 629273 w 731163"/>
                  <a:gd name="connsiteY16" fmla="*/ 416073 h 819742"/>
                  <a:gd name="connsiteX17" fmla="*/ 661436 w 731163"/>
                  <a:gd name="connsiteY17" fmla="*/ 366724 h 819742"/>
                  <a:gd name="connsiteX18" fmla="*/ 653580 w 731163"/>
                  <a:gd name="connsiteY18" fmla="*/ 327196 h 819742"/>
                  <a:gd name="connsiteX19" fmla="*/ 670029 w 731163"/>
                  <a:gd name="connsiteY19" fmla="*/ 253541 h 819742"/>
                  <a:gd name="connsiteX20" fmla="*/ 687952 w 731163"/>
                  <a:gd name="connsiteY20" fmla="*/ 227516 h 819742"/>
                  <a:gd name="connsiteX21" fmla="*/ 710049 w 731163"/>
                  <a:gd name="connsiteY21" fmla="*/ 207383 h 819742"/>
                  <a:gd name="connsiteX22" fmla="*/ 730918 w 731163"/>
                  <a:gd name="connsiteY22" fmla="*/ 151896 h 819742"/>
                  <a:gd name="connsiteX23" fmla="*/ 237427 w 731163"/>
                  <a:gd name="connsiteY23" fmla="*/ 286931 h 819742"/>
                  <a:gd name="connsiteX24" fmla="*/ 237427 w 731163"/>
                  <a:gd name="connsiteY24" fmla="*/ 286931 h 819742"/>
                  <a:gd name="connsiteX25" fmla="*/ 237427 w 731163"/>
                  <a:gd name="connsiteY25" fmla="*/ 286931 h 819742"/>
                  <a:gd name="connsiteX26" fmla="*/ 237427 w 731163"/>
                  <a:gd name="connsiteY26" fmla="*/ 286931 h 819742"/>
                  <a:gd name="connsiteX27" fmla="*/ 240128 w 731163"/>
                  <a:gd name="connsiteY27" fmla="*/ 281775 h 819742"/>
                  <a:gd name="connsiteX28" fmla="*/ 240128 w 731163"/>
                  <a:gd name="connsiteY28" fmla="*/ 281775 h 819742"/>
                  <a:gd name="connsiteX29" fmla="*/ 240128 w 731163"/>
                  <a:gd name="connsiteY29" fmla="*/ 281775 h 819742"/>
                  <a:gd name="connsiteX30" fmla="*/ 240128 w 731163"/>
                  <a:gd name="connsiteY30" fmla="*/ 281775 h 819742"/>
                  <a:gd name="connsiteX31" fmla="*/ 333425 w 731163"/>
                  <a:gd name="connsiteY31" fmla="*/ 89781 h 819742"/>
                  <a:gd name="connsiteX32" fmla="*/ 333425 w 731163"/>
                  <a:gd name="connsiteY32" fmla="*/ 89781 h 819742"/>
                  <a:gd name="connsiteX33" fmla="*/ 333425 w 731163"/>
                  <a:gd name="connsiteY33" fmla="*/ 89781 h 819742"/>
                  <a:gd name="connsiteX34" fmla="*/ 333425 w 731163"/>
                  <a:gd name="connsiteY34" fmla="*/ 89781 h 819742"/>
                  <a:gd name="connsiteX35" fmla="*/ 325568 w 731163"/>
                  <a:gd name="connsiteY35" fmla="*/ 105248 h 819742"/>
                  <a:gd name="connsiteX36" fmla="*/ 325568 w 731163"/>
                  <a:gd name="connsiteY36" fmla="*/ 105248 h 819742"/>
                  <a:gd name="connsiteX37" fmla="*/ 325568 w 731163"/>
                  <a:gd name="connsiteY37" fmla="*/ 105248 h 819742"/>
                  <a:gd name="connsiteX38" fmla="*/ 325568 w 731163"/>
                  <a:gd name="connsiteY38" fmla="*/ 105248 h 819742"/>
                  <a:gd name="connsiteX39" fmla="*/ 511425 w 731163"/>
                  <a:gd name="connsiteY39" fmla="*/ 193389 h 819742"/>
                  <a:gd name="connsiteX40" fmla="*/ 511425 w 731163"/>
                  <a:gd name="connsiteY40" fmla="*/ 193389 h 819742"/>
                  <a:gd name="connsiteX41" fmla="*/ 511180 w 731163"/>
                  <a:gd name="connsiteY41" fmla="*/ 193389 h 819742"/>
                  <a:gd name="connsiteX42" fmla="*/ 511180 w 731163"/>
                  <a:gd name="connsiteY42" fmla="*/ 193143 h 819742"/>
                  <a:gd name="connsiteX43" fmla="*/ 511425 w 731163"/>
                  <a:gd name="connsiteY43" fmla="*/ 193389 h 819742"/>
                  <a:gd name="connsiteX44" fmla="*/ 648669 w 731163"/>
                  <a:gd name="connsiteY44" fmla="*/ 309273 h 819742"/>
                  <a:gd name="connsiteX45" fmla="*/ 648669 w 731163"/>
                  <a:gd name="connsiteY45" fmla="*/ 309273 h 819742"/>
                  <a:gd name="connsiteX46" fmla="*/ 648669 w 731163"/>
                  <a:gd name="connsiteY46" fmla="*/ 309273 h 819742"/>
                  <a:gd name="connsiteX47" fmla="*/ 648669 w 731163"/>
                  <a:gd name="connsiteY47" fmla="*/ 309273 h 819742"/>
                  <a:gd name="connsiteX48" fmla="*/ 648669 w 731163"/>
                  <a:gd name="connsiteY48" fmla="*/ 316393 h 819742"/>
                  <a:gd name="connsiteX49" fmla="*/ 648669 w 731163"/>
                  <a:gd name="connsiteY49" fmla="*/ 316393 h 819742"/>
                  <a:gd name="connsiteX50" fmla="*/ 648669 w 731163"/>
                  <a:gd name="connsiteY50" fmla="*/ 316393 h 819742"/>
                  <a:gd name="connsiteX51" fmla="*/ 648669 w 731163"/>
                  <a:gd name="connsiteY51" fmla="*/ 316393 h 819742"/>
                  <a:gd name="connsiteX52" fmla="*/ 649651 w 731163"/>
                  <a:gd name="connsiteY52" fmla="*/ 297243 h 819742"/>
                  <a:gd name="connsiteX53" fmla="*/ 649651 w 731163"/>
                  <a:gd name="connsiteY53" fmla="*/ 297243 h 819742"/>
                  <a:gd name="connsiteX54" fmla="*/ 649651 w 731163"/>
                  <a:gd name="connsiteY54" fmla="*/ 297243 h 819742"/>
                  <a:gd name="connsiteX55" fmla="*/ 649651 w 731163"/>
                  <a:gd name="connsiteY55" fmla="*/ 297243 h 819742"/>
                  <a:gd name="connsiteX0" fmla="*/ 730918 w 731163"/>
                  <a:gd name="connsiteY0" fmla="*/ 151896 h 819523"/>
                  <a:gd name="connsiteX1" fmla="*/ 730181 w 731163"/>
                  <a:gd name="connsiteY1" fmla="*/ 146740 h 819523"/>
                  <a:gd name="connsiteX2" fmla="*/ 710785 w 731163"/>
                  <a:gd name="connsiteY2" fmla="*/ 118997 h 819523"/>
                  <a:gd name="connsiteX3" fmla="*/ 703665 w 731163"/>
                  <a:gd name="connsiteY3" fmla="*/ 124153 h 819523"/>
                  <a:gd name="connsiteX4" fmla="*/ 691635 w 731163"/>
                  <a:gd name="connsiteY4" fmla="*/ 130782 h 819523"/>
                  <a:gd name="connsiteX5" fmla="*/ 540642 w 731163"/>
                  <a:gd name="connsiteY5" fmla="*/ 193143 h 819523"/>
                  <a:gd name="connsiteX6" fmla="*/ 467968 w 731163"/>
                  <a:gd name="connsiteY6" fmla="*/ 176694 h 819523"/>
                  <a:gd name="connsiteX7" fmla="*/ 434332 w 731163"/>
                  <a:gd name="connsiteY7" fmla="*/ 152142 h 819523"/>
                  <a:gd name="connsiteX8" fmla="*/ 392840 w 731163"/>
                  <a:gd name="connsiteY8" fmla="*/ 94691 h 819523"/>
                  <a:gd name="connsiteX9" fmla="*/ 382528 w 731163"/>
                  <a:gd name="connsiteY9" fmla="*/ 47060 h 819523"/>
                  <a:gd name="connsiteX10" fmla="*/ 374426 w 731163"/>
                  <a:gd name="connsiteY10" fmla="*/ 412 h 819523"/>
                  <a:gd name="connsiteX11" fmla="*/ 335389 w 731163"/>
                  <a:gd name="connsiteY11" fmla="*/ 81678 h 819523"/>
                  <a:gd name="connsiteX12" fmla="*/ 302244 w 731163"/>
                  <a:gd name="connsiteY12" fmla="*/ 150669 h 819523"/>
                  <a:gd name="connsiteX13" fmla="*/ 235954 w 731163"/>
                  <a:gd name="connsiteY13" fmla="*/ 288650 h 819523"/>
                  <a:gd name="connsiteX14" fmla="*/ 204282 w 731163"/>
                  <a:gd name="connsiteY14" fmla="*/ 354694 h 819523"/>
                  <a:gd name="connsiteX15" fmla="*/ 0 w 731163"/>
                  <a:gd name="connsiteY15" fmla="*/ 819515 h 819523"/>
                  <a:gd name="connsiteX16" fmla="*/ 661436 w 731163"/>
                  <a:gd name="connsiteY16" fmla="*/ 366724 h 819523"/>
                  <a:gd name="connsiteX17" fmla="*/ 653580 w 731163"/>
                  <a:gd name="connsiteY17" fmla="*/ 327196 h 819523"/>
                  <a:gd name="connsiteX18" fmla="*/ 670029 w 731163"/>
                  <a:gd name="connsiteY18" fmla="*/ 253541 h 819523"/>
                  <a:gd name="connsiteX19" fmla="*/ 687952 w 731163"/>
                  <a:gd name="connsiteY19" fmla="*/ 227516 h 819523"/>
                  <a:gd name="connsiteX20" fmla="*/ 710049 w 731163"/>
                  <a:gd name="connsiteY20" fmla="*/ 207383 h 819523"/>
                  <a:gd name="connsiteX21" fmla="*/ 730918 w 731163"/>
                  <a:gd name="connsiteY21" fmla="*/ 151896 h 819523"/>
                  <a:gd name="connsiteX22" fmla="*/ 237427 w 731163"/>
                  <a:gd name="connsiteY22" fmla="*/ 286931 h 819523"/>
                  <a:gd name="connsiteX23" fmla="*/ 237427 w 731163"/>
                  <a:gd name="connsiteY23" fmla="*/ 286931 h 819523"/>
                  <a:gd name="connsiteX24" fmla="*/ 237427 w 731163"/>
                  <a:gd name="connsiteY24" fmla="*/ 286931 h 819523"/>
                  <a:gd name="connsiteX25" fmla="*/ 237427 w 731163"/>
                  <a:gd name="connsiteY25" fmla="*/ 286931 h 819523"/>
                  <a:gd name="connsiteX26" fmla="*/ 240128 w 731163"/>
                  <a:gd name="connsiteY26" fmla="*/ 281775 h 819523"/>
                  <a:gd name="connsiteX27" fmla="*/ 240128 w 731163"/>
                  <a:gd name="connsiteY27" fmla="*/ 281775 h 819523"/>
                  <a:gd name="connsiteX28" fmla="*/ 240128 w 731163"/>
                  <a:gd name="connsiteY28" fmla="*/ 281775 h 819523"/>
                  <a:gd name="connsiteX29" fmla="*/ 240128 w 731163"/>
                  <a:gd name="connsiteY29" fmla="*/ 281775 h 819523"/>
                  <a:gd name="connsiteX30" fmla="*/ 333425 w 731163"/>
                  <a:gd name="connsiteY30" fmla="*/ 89781 h 819523"/>
                  <a:gd name="connsiteX31" fmla="*/ 333425 w 731163"/>
                  <a:gd name="connsiteY31" fmla="*/ 89781 h 819523"/>
                  <a:gd name="connsiteX32" fmla="*/ 333425 w 731163"/>
                  <a:gd name="connsiteY32" fmla="*/ 89781 h 819523"/>
                  <a:gd name="connsiteX33" fmla="*/ 333425 w 731163"/>
                  <a:gd name="connsiteY33" fmla="*/ 89781 h 819523"/>
                  <a:gd name="connsiteX34" fmla="*/ 325568 w 731163"/>
                  <a:gd name="connsiteY34" fmla="*/ 105248 h 819523"/>
                  <a:gd name="connsiteX35" fmla="*/ 325568 w 731163"/>
                  <a:gd name="connsiteY35" fmla="*/ 105248 h 819523"/>
                  <a:gd name="connsiteX36" fmla="*/ 325568 w 731163"/>
                  <a:gd name="connsiteY36" fmla="*/ 105248 h 819523"/>
                  <a:gd name="connsiteX37" fmla="*/ 325568 w 731163"/>
                  <a:gd name="connsiteY37" fmla="*/ 105248 h 819523"/>
                  <a:gd name="connsiteX38" fmla="*/ 511425 w 731163"/>
                  <a:gd name="connsiteY38" fmla="*/ 193389 h 819523"/>
                  <a:gd name="connsiteX39" fmla="*/ 511425 w 731163"/>
                  <a:gd name="connsiteY39" fmla="*/ 193389 h 819523"/>
                  <a:gd name="connsiteX40" fmla="*/ 511180 w 731163"/>
                  <a:gd name="connsiteY40" fmla="*/ 193389 h 819523"/>
                  <a:gd name="connsiteX41" fmla="*/ 511180 w 731163"/>
                  <a:gd name="connsiteY41" fmla="*/ 193143 h 819523"/>
                  <a:gd name="connsiteX42" fmla="*/ 511425 w 731163"/>
                  <a:gd name="connsiteY42" fmla="*/ 193389 h 819523"/>
                  <a:gd name="connsiteX43" fmla="*/ 648669 w 731163"/>
                  <a:gd name="connsiteY43" fmla="*/ 309273 h 819523"/>
                  <a:gd name="connsiteX44" fmla="*/ 648669 w 731163"/>
                  <a:gd name="connsiteY44" fmla="*/ 309273 h 819523"/>
                  <a:gd name="connsiteX45" fmla="*/ 648669 w 731163"/>
                  <a:gd name="connsiteY45" fmla="*/ 309273 h 819523"/>
                  <a:gd name="connsiteX46" fmla="*/ 648669 w 731163"/>
                  <a:gd name="connsiteY46" fmla="*/ 309273 h 819523"/>
                  <a:gd name="connsiteX47" fmla="*/ 648669 w 731163"/>
                  <a:gd name="connsiteY47" fmla="*/ 316393 h 819523"/>
                  <a:gd name="connsiteX48" fmla="*/ 648669 w 731163"/>
                  <a:gd name="connsiteY48" fmla="*/ 316393 h 819523"/>
                  <a:gd name="connsiteX49" fmla="*/ 648669 w 731163"/>
                  <a:gd name="connsiteY49" fmla="*/ 316393 h 819523"/>
                  <a:gd name="connsiteX50" fmla="*/ 648669 w 731163"/>
                  <a:gd name="connsiteY50" fmla="*/ 316393 h 819523"/>
                  <a:gd name="connsiteX51" fmla="*/ 649651 w 731163"/>
                  <a:gd name="connsiteY51" fmla="*/ 297243 h 819523"/>
                  <a:gd name="connsiteX52" fmla="*/ 649651 w 731163"/>
                  <a:gd name="connsiteY52" fmla="*/ 297243 h 819523"/>
                  <a:gd name="connsiteX53" fmla="*/ 649651 w 731163"/>
                  <a:gd name="connsiteY53" fmla="*/ 297243 h 819523"/>
                  <a:gd name="connsiteX54" fmla="*/ 649651 w 731163"/>
                  <a:gd name="connsiteY54" fmla="*/ 297243 h 819523"/>
                  <a:gd name="connsiteX0" fmla="*/ 730918 w 731163"/>
                  <a:gd name="connsiteY0" fmla="*/ 151896 h 924113"/>
                  <a:gd name="connsiteX1" fmla="*/ 730181 w 731163"/>
                  <a:gd name="connsiteY1" fmla="*/ 146740 h 924113"/>
                  <a:gd name="connsiteX2" fmla="*/ 710785 w 731163"/>
                  <a:gd name="connsiteY2" fmla="*/ 118997 h 924113"/>
                  <a:gd name="connsiteX3" fmla="*/ 703665 w 731163"/>
                  <a:gd name="connsiteY3" fmla="*/ 124153 h 924113"/>
                  <a:gd name="connsiteX4" fmla="*/ 691635 w 731163"/>
                  <a:gd name="connsiteY4" fmla="*/ 130782 h 924113"/>
                  <a:gd name="connsiteX5" fmla="*/ 540642 w 731163"/>
                  <a:gd name="connsiteY5" fmla="*/ 193143 h 924113"/>
                  <a:gd name="connsiteX6" fmla="*/ 467968 w 731163"/>
                  <a:gd name="connsiteY6" fmla="*/ 176694 h 924113"/>
                  <a:gd name="connsiteX7" fmla="*/ 434332 w 731163"/>
                  <a:gd name="connsiteY7" fmla="*/ 152142 h 924113"/>
                  <a:gd name="connsiteX8" fmla="*/ 392840 w 731163"/>
                  <a:gd name="connsiteY8" fmla="*/ 94691 h 924113"/>
                  <a:gd name="connsiteX9" fmla="*/ 382528 w 731163"/>
                  <a:gd name="connsiteY9" fmla="*/ 47060 h 924113"/>
                  <a:gd name="connsiteX10" fmla="*/ 374426 w 731163"/>
                  <a:gd name="connsiteY10" fmla="*/ 412 h 924113"/>
                  <a:gd name="connsiteX11" fmla="*/ 335389 w 731163"/>
                  <a:gd name="connsiteY11" fmla="*/ 81678 h 924113"/>
                  <a:gd name="connsiteX12" fmla="*/ 302244 w 731163"/>
                  <a:gd name="connsiteY12" fmla="*/ 150669 h 924113"/>
                  <a:gd name="connsiteX13" fmla="*/ 235954 w 731163"/>
                  <a:gd name="connsiteY13" fmla="*/ 288650 h 924113"/>
                  <a:gd name="connsiteX14" fmla="*/ 204282 w 731163"/>
                  <a:gd name="connsiteY14" fmla="*/ 354694 h 924113"/>
                  <a:gd name="connsiteX15" fmla="*/ 0 w 731163"/>
                  <a:gd name="connsiteY15" fmla="*/ 819515 h 924113"/>
                  <a:gd name="connsiteX16" fmla="*/ 455994 w 731163"/>
                  <a:gd name="connsiteY16" fmla="*/ 900871 h 924113"/>
                  <a:gd name="connsiteX17" fmla="*/ 653580 w 731163"/>
                  <a:gd name="connsiteY17" fmla="*/ 327196 h 924113"/>
                  <a:gd name="connsiteX18" fmla="*/ 670029 w 731163"/>
                  <a:gd name="connsiteY18" fmla="*/ 253541 h 924113"/>
                  <a:gd name="connsiteX19" fmla="*/ 687952 w 731163"/>
                  <a:gd name="connsiteY19" fmla="*/ 227516 h 924113"/>
                  <a:gd name="connsiteX20" fmla="*/ 710049 w 731163"/>
                  <a:gd name="connsiteY20" fmla="*/ 207383 h 924113"/>
                  <a:gd name="connsiteX21" fmla="*/ 730918 w 731163"/>
                  <a:gd name="connsiteY21" fmla="*/ 151896 h 924113"/>
                  <a:gd name="connsiteX22" fmla="*/ 237427 w 731163"/>
                  <a:gd name="connsiteY22" fmla="*/ 286931 h 924113"/>
                  <a:gd name="connsiteX23" fmla="*/ 237427 w 731163"/>
                  <a:gd name="connsiteY23" fmla="*/ 286931 h 924113"/>
                  <a:gd name="connsiteX24" fmla="*/ 237427 w 731163"/>
                  <a:gd name="connsiteY24" fmla="*/ 286931 h 924113"/>
                  <a:gd name="connsiteX25" fmla="*/ 237427 w 731163"/>
                  <a:gd name="connsiteY25" fmla="*/ 286931 h 924113"/>
                  <a:gd name="connsiteX26" fmla="*/ 240128 w 731163"/>
                  <a:gd name="connsiteY26" fmla="*/ 281775 h 924113"/>
                  <a:gd name="connsiteX27" fmla="*/ 240128 w 731163"/>
                  <a:gd name="connsiteY27" fmla="*/ 281775 h 924113"/>
                  <a:gd name="connsiteX28" fmla="*/ 240128 w 731163"/>
                  <a:gd name="connsiteY28" fmla="*/ 281775 h 924113"/>
                  <a:gd name="connsiteX29" fmla="*/ 240128 w 731163"/>
                  <a:gd name="connsiteY29" fmla="*/ 281775 h 924113"/>
                  <a:gd name="connsiteX30" fmla="*/ 333425 w 731163"/>
                  <a:gd name="connsiteY30" fmla="*/ 89781 h 924113"/>
                  <a:gd name="connsiteX31" fmla="*/ 333425 w 731163"/>
                  <a:gd name="connsiteY31" fmla="*/ 89781 h 924113"/>
                  <a:gd name="connsiteX32" fmla="*/ 333425 w 731163"/>
                  <a:gd name="connsiteY32" fmla="*/ 89781 h 924113"/>
                  <a:gd name="connsiteX33" fmla="*/ 333425 w 731163"/>
                  <a:gd name="connsiteY33" fmla="*/ 89781 h 924113"/>
                  <a:gd name="connsiteX34" fmla="*/ 325568 w 731163"/>
                  <a:gd name="connsiteY34" fmla="*/ 105248 h 924113"/>
                  <a:gd name="connsiteX35" fmla="*/ 325568 w 731163"/>
                  <a:gd name="connsiteY35" fmla="*/ 105248 h 924113"/>
                  <a:gd name="connsiteX36" fmla="*/ 325568 w 731163"/>
                  <a:gd name="connsiteY36" fmla="*/ 105248 h 924113"/>
                  <a:gd name="connsiteX37" fmla="*/ 325568 w 731163"/>
                  <a:gd name="connsiteY37" fmla="*/ 105248 h 924113"/>
                  <a:gd name="connsiteX38" fmla="*/ 511425 w 731163"/>
                  <a:gd name="connsiteY38" fmla="*/ 193389 h 924113"/>
                  <a:gd name="connsiteX39" fmla="*/ 511425 w 731163"/>
                  <a:gd name="connsiteY39" fmla="*/ 193389 h 924113"/>
                  <a:gd name="connsiteX40" fmla="*/ 511180 w 731163"/>
                  <a:gd name="connsiteY40" fmla="*/ 193389 h 924113"/>
                  <a:gd name="connsiteX41" fmla="*/ 511180 w 731163"/>
                  <a:gd name="connsiteY41" fmla="*/ 193143 h 924113"/>
                  <a:gd name="connsiteX42" fmla="*/ 511425 w 731163"/>
                  <a:gd name="connsiteY42" fmla="*/ 193389 h 924113"/>
                  <a:gd name="connsiteX43" fmla="*/ 648669 w 731163"/>
                  <a:gd name="connsiteY43" fmla="*/ 309273 h 924113"/>
                  <a:gd name="connsiteX44" fmla="*/ 648669 w 731163"/>
                  <a:gd name="connsiteY44" fmla="*/ 309273 h 924113"/>
                  <a:gd name="connsiteX45" fmla="*/ 648669 w 731163"/>
                  <a:gd name="connsiteY45" fmla="*/ 309273 h 924113"/>
                  <a:gd name="connsiteX46" fmla="*/ 648669 w 731163"/>
                  <a:gd name="connsiteY46" fmla="*/ 309273 h 924113"/>
                  <a:gd name="connsiteX47" fmla="*/ 648669 w 731163"/>
                  <a:gd name="connsiteY47" fmla="*/ 316393 h 924113"/>
                  <a:gd name="connsiteX48" fmla="*/ 648669 w 731163"/>
                  <a:gd name="connsiteY48" fmla="*/ 316393 h 924113"/>
                  <a:gd name="connsiteX49" fmla="*/ 648669 w 731163"/>
                  <a:gd name="connsiteY49" fmla="*/ 316393 h 924113"/>
                  <a:gd name="connsiteX50" fmla="*/ 648669 w 731163"/>
                  <a:gd name="connsiteY50" fmla="*/ 316393 h 924113"/>
                  <a:gd name="connsiteX51" fmla="*/ 649651 w 731163"/>
                  <a:gd name="connsiteY51" fmla="*/ 297243 h 924113"/>
                  <a:gd name="connsiteX52" fmla="*/ 649651 w 731163"/>
                  <a:gd name="connsiteY52" fmla="*/ 297243 h 924113"/>
                  <a:gd name="connsiteX53" fmla="*/ 649651 w 731163"/>
                  <a:gd name="connsiteY53" fmla="*/ 297243 h 924113"/>
                  <a:gd name="connsiteX54" fmla="*/ 649651 w 731163"/>
                  <a:gd name="connsiteY54" fmla="*/ 297243 h 924113"/>
                  <a:gd name="connsiteX0" fmla="*/ 730918 w 731163"/>
                  <a:gd name="connsiteY0" fmla="*/ 151896 h 900871"/>
                  <a:gd name="connsiteX1" fmla="*/ 730181 w 731163"/>
                  <a:gd name="connsiteY1" fmla="*/ 146740 h 900871"/>
                  <a:gd name="connsiteX2" fmla="*/ 710785 w 731163"/>
                  <a:gd name="connsiteY2" fmla="*/ 118997 h 900871"/>
                  <a:gd name="connsiteX3" fmla="*/ 703665 w 731163"/>
                  <a:gd name="connsiteY3" fmla="*/ 124153 h 900871"/>
                  <a:gd name="connsiteX4" fmla="*/ 691635 w 731163"/>
                  <a:gd name="connsiteY4" fmla="*/ 130782 h 900871"/>
                  <a:gd name="connsiteX5" fmla="*/ 540642 w 731163"/>
                  <a:gd name="connsiteY5" fmla="*/ 193143 h 900871"/>
                  <a:gd name="connsiteX6" fmla="*/ 467968 w 731163"/>
                  <a:gd name="connsiteY6" fmla="*/ 176694 h 900871"/>
                  <a:gd name="connsiteX7" fmla="*/ 434332 w 731163"/>
                  <a:gd name="connsiteY7" fmla="*/ 152142 h 900871"/>
                  <a:gd name="connsiteX8" fmla="*/ 392840 w 731163"/>
                  <a:gd name="connsiteY8" fmla="*/ 94691 h 900871"/>
                  <a:gd name="connsiteX9" fmla="*/ 382528 w 731163"/>
                  <a:gd name="connsiteY9" fmla="*/ 47060 h 900871"/>
                  <a:gd name="connsiteX10" fmla="*/ 374426 w 731163"/>
                  <a:gd name="connsiteY10" fmla="*/ 412 h 900871"/>
                  <a:gd name="connsiteX11" fmla="*/ 335389 w 731163"/>
                  <a:gd name="connsiteY11" fmla="*/ 81678 h 900871"/>
                  <a:gd name="connsiteX12" fmla="*/ 302244 w 731163"/>
                  <a:gd name="connsiteY12" fmla="*/ 150669 h 900871"/>
                  <a:gd name="connsiteX13" fmla="*/ 235954 w 731163"/>
                  <a:gd name="connsiteY13" fmla="*/ 288650 h 900871"/>
                  <a:gd name="connsiteX14" fmla="*/ 204282 w 731163"/>
                  <a:gd name="connsiteY14" fmla="*/ 354694 h 900871"/>
                  <a:gd name="connsiteX15" fmla="*/ 0 w 731163"/>
                  <a:gd name="connsiteY15" fmla="*/ 819515 h 900871"/>
                  <a:gd name="connsiteX16" fmla="*/ 455994 w 731163"/>
                  <a:gd name="connsiteY16" fmla="*/ 900871 h 900871"/>
                  <a:gd name="connsiteX17" fmla="*/ 653580 w 731163"/>
                  <a:gd name="connsiteY17" fmla="*/ 327196 h 900871"/>
                  <a:gd name="connsiteX18" fmla="*/ 670029 w 731163"/>
                  <a:gd name="connsiteY18" fmla="*/ 253541 h 900871"/>
                  <a:gd name="connsiteX19" fmla="*/ 687952 w 731163"/>
                  <a:gd name="connsiteY19" fmla="*/ 227516 h 900871"/>
                  <a:gd name="connsiteX20" fmla="*/ 710049 w 731163"/>
                  <a:gd name="connsiteY20" fmla="*/ 207383 h 900871"/>
                  <a:gd name="connsiteX21" fmla="*/ 730918 w 731163"/>
                  <a:gd name="connsiteY21" fmla="*/ 151896 h 900871"/>
                  <a:gd name="connsiteX22" fmla="*/ 237427 w 731163"/>
                  <a:gd name="connsiteY22" fmla="*/ 286931 h 900871"/>
                  <a:gd name="connsiteX23" fmla="*/ 237427 w 731163"/>
                  <a:gd name="connsiteY23" fmla="*/ 286931 h 900871"/>
                  <a:gd name="connsiteX24" fmla="*/ 237427 w 731163"/>
                  <a:gd name="connsiteY24" fmla="*/ 286931 h 900871"/>
                  <a:gd name="connsiteX25" fmla="*/ 237427 w 731163"/>
                  <a:gd name="connsiteY25" fmla="*/ 286931 h 900871"/>
                  <a:gd name="connsiteX26" fmla="*/ 240128 w 731163"/>
                  <a:gd name="connsiteY26" fmla="*/ 281775 h 900871"/>
                  <a:gd name="connsiteX27" fmla="*/ 240128 w 731163"/>
                  <a:gd name="connsiteY27" fmla="*/ 281775 h 900871"/>
                  <a:gd name="connsiteX28" fmla="*/ 240128 w 731163"/>
                  <a:gd name="connsiteY28" fmla="*/ 281775 h 900871"/>
                  <a:gd name="connsiteX29" fmla="*/ 240128 w 731163"/>
                  <a:gd name="connsiteY29" fmla="*/ 281775 h 900871"/>
                  <a:gd name="connsiteX30" fmla="*/ 333425 w 731163"/>
                  <a:gd name="connsiteY30" fmla="*/ 89781 h 900871"/>
                  <a:gd name="connsiteX31" fmla="*/ 333425 w 731163"/>
                  <a:gd name="connsiteY31" fmla="*/ 89781 h 900871"/>
                  <a:gd name="connsiteX32" fmla="*/ 333425 w 731163"/>
                  <a:gd name="connsiteY32" fmla="*/ 89781 h 900871"/>
                  <a:gd name="connsiteX33" fmla="*/ 333425 w 731163"/>
                  <a:gd name="connsiteY33" fmla="*/ 89781 h 900871"/>
                  <a:gd name="connsiteX34" fmla="*/ 325568 w 731163"/>
                  <a:gd name="connsiteY34" fmla="*/ 105248 h 900871"/>
                  <a:gd name="connsiteX35" fmla="*/ 325568 w 731163"/>
                  <a:gd name="connsiteY35" fmla="*/ 105248 h 900871"/>
                  <a:gd name="connsiteX36" fmla="*/ 325568 w 731163"/>
                  <a:gd name="connsiteY36" fmla="*/ 105248 h 900871"/>
                  <a:gd name="connsiteX37" fmla="*/ 325568 w 731163"/>
                  <a:gd name="connsiteY37" fmla="*/ 105248 h 900871"/>
                  <a:gd name="connsiteX38" fmla="*/ 511425 w 731163"/>
                  <a:gd name="connsiteY38" fmla="*/ 193389 h 900871"/>
                  <a:gd name="connsiteX39" fmla="*/ 511425 w 731163"/>
                  <a:gd name="connsiteY39" fmla="*/ 193389 h 900871"/>
                  <a:gd name="connsiteX40" fmla="*/ 511180 w 731163"/>
                  <a:gd name="connsiteY40" fmla="*/ 193389 h 900871"/>
                  <a:gd name="connsiteX41" fmla="*/ 511180 w 731163"/>
                  <a:gd name="connsiteY41" fmla="*/ 193143 h 900871"/>
                  <a:gd name="connsiteX42" fmla="*/ 511425 w 731163"/>
                  <a:gd name="connsiteY42" fmla="*/ 193389 h 900871"/>
                  <a:gd name="connsiteX43" fmla="*/ 648669 w 731163"/>
                  <a:gd name="connsiteY43" fmla="*/ 309273 h 900871"/>
                  <a:gd name="connsiteX44" fmla="*/ 648669 w 731163"/>
                  <a:gd name="connsiteY44" fmla="*/ 309273 h 900871"/>
                  <a:gd name="connsiteX45" fmla="*/ 648669 w 731163"/>
                  <a:gd name="connsiteY45" fmla="*/ 309273 h 900871"/>
                  <a:gd name="connsiteX46" fmla="*/ 648669 w 731163"/>
                  <a:gd name="connsiteY46" fmla="*/ 309273 h 900871"/>
                  <a:gd name="connsiteX47" fmla="*/ 648669 w 731163"/>
                  <a:gd name="connsiteY47" fmla="*/ 316393 h 900871"/>
                  <a:gd name="connsiteX48" fmla="*/ 648669 w 731163"/>
                  <a:gd name="connsiteY48" fmla="*/ 316393 h 900871"/>
                  <a:gd name="connsiteX49" fmla="*/ 648669 w 731163"/>
                  <a:gd name="connsiteY49" fmla="*/ 316393 h 900871"/>
                  <a:gd name="connsiteX50" fmla="*/ 648669 w 731163"/>
                  <a:gd name="connsiteY50" fmla="*/ 316393 h 900871"/>
                  <a:gd name="connsiteX51" fmla="*/ 649651 w 731163"/>
                  <a:gd name="connsiteY51" fmla="*/ 297243 h 900871"/>
                  <a:gd name="connsiteX52" fmla="*/ 649651 w 731163"/>
                  <a:gd name="connsiteY52" fmla="*/ 297243 h 900871"/>
                  <a:gd name="connsiteX53" fmla="*/ 649651 w 731163"/>
                  <a:gd name="connsiteY53" fmla="*/ 297243 h 900871"/>
                  <a:gd name="connsiteX54" fmla="*/ 649651 w 731163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0096 w 727249"/>
                  <a:gd name="connsiteY17" fmla="*/ 50524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23233 w 727249"/>
                  <a:gd name="connsiteY47" fmla="*/ 429875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23233 w 727249"/>
                  <a:gd name="connsiteY50" fmla="*/ 429875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5737 w 727249"/>
                  <a:gd name="connsiteY50" fmla="*/ 29724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50" fmla="*/ 645737 w 727249"/>
                  <a:gd name="connsiteY50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5737 w 727249"/>
                  <a:gd name="connsiteY46" fmla="*/ 29724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45737 w 727249"/>
                  <a:gd name="connsiteY46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26171 w 727249"/>
                  <a:gd name="connsiteY43" fmla="*/ 410725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26171 w 727249"/>
                  <a:gd name="connsiteY46" fmla="*/ 410725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571387 w 727249"/>
                  <a:gd name="connsiteY43" fmla="*/ 451813 h 900871"/>
                  <a:gd name="connsiteX44" fmla="*/ 645737 w 727249"/>
                  <a:gd name="connsiteY44" fmla="*/ 297243 h 900871"/>
                  <a:gd name="connsiteX45" fmla="*/ 571387 w 727249"/>
                  <a:gd name="connsiteY45" fmla="*/ 45181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34809 w 727249"/>
                  <a:gd name="connsiteY18" fmla="*/ 41398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34809 w 727182"/>
                  <a:gd name="connsiteY18" fmla="*/ 413981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21113 w 727182"/>
                  <a:gd name="connsiteY18" fmla="*/ 412024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27182" h="900871">
                    <a:moveTo>
                      <a:pt x="727004" y="151896"/>
                    </a:moveTo>
                    <a:cubicBezTo>
                      <a:pt x="726758" y="150178"/>
                      <a:pt x="726513" y="148459"/>
                      <a:pt x="726267" y="146740"/>
                    </a:cubicBezTo>
                    <a:cubicBezTo>
                      <a:pt x="724794" y="138884"/>
                      <a:pt x="718656" y="115805"/>
                      <a:pt x="706871" y="118997"/>
                    </a:cubicBezTo>
                    <a:cubicBezTo>
                      <a:pt x="705153" y="119488"/>
                      <a:pt x="701470" y="123171"/>
                      <a:pt x="699751" y="124153"/>
                    </a:cubicBezTo>
                    <a:cubicBezTo>
                      <a:pt x="695823" y="126608"/>
                      <a:pt x="691649" y="128572"/>
                      <a:pt x="687721" y="130782"/>
                    </a:cubicBezTo>
                    <a:cubicBezTo>
                      <a:pt x="639845" y="156807"/>
                      <a:pt x="592706" y="190688"/>
                      <a:pt x="536728" y="193143"/>
                    </a:cubicBezTo>
                    <a:cubicBezTo>
                      <a:pt x="512667" y="194126"/>
                      <a:pt x="485169" y="187988"/>
                      <a:pt x="464054" y="176694"/>
                    </a:cubicBezTo>
                    <a:cubicBezTo>
                      <a:pt x="452024" y="170310"/>
                      <a:pt x="440976" y="160490"/>
                      <a:pt x="430418" y="152142"/>
                    </a:cubicBezTo>
                    <a:cubicBezTo>
                      <a:pt x="411759" y="137411"/>
                      <a:pt x="396783" y="117524"/>
                      <a:pt x="388926" y="94691"/>
                    </a:cubicBezTo>
                    <a:cubicBezTo>
                      <a:pt x="383770" y="79223"/>
                      <a:pt x="381069" y="63264"/>
                      <a:pt x="378614" y="47060"/>
                    </a:cubicBezTo>
                    <a:cubicBezTo>
                      <a:pt x="376405" y="32084"/>
                      <a:pt x="375914" y="14407"/>
                      <a:pt x="370512" y="412"/>
                    </a:cubicBezTo>
                    <a:cubicBezTo>
                      <a:pt x="368057" y="-6217"/>
                      <a:pt x="337613" y="69157"/>
                      <a:pt x="331475" y="81678"/>
                    </a:cubicBezTo>
                    <a:lnTo>
                      <a:pt x="298330" y="150669"/>
                    </a:lnTo>
                    <a:lnTo>
                      <a:pt x="232040" y="288650"/>
                    </a:lnTo>
                    <a:lnTo>
                      <a:pt x="200368" y="354694"/>
                    </a:lnTo>
                    <a:cubicBezTo>
                      <a:pt x="194967" y="366233"/>
                      <a:pt x="5401" y="798193"/>
                      <a:pt x="0" y="809732"/>
                    </a:cubicBezTo>
                    <a:cubicBezTo>
                      <a:pt x="80106" y="839129"/>
                      <a:pt x="257060" y="887052"/>
                      <a:pt x="452080" y="900871"/>
                    </a:cubicBezTo>
                    <a:cubicBezTo>
                      <a:pt x="451098" y="887613"/>
                      <a:pt x="543034" y="738133"/>
                      <a:pt x="542052" y="626555"/>
                    </a:cubicBezTo>
                    <a:cubicBezTo>
                      <a:pt x="538376" y="521047"/>
                      <a:pt x="598427" y="469400"/>
                      <a:pt x="621113" y="412024"/>
                    </a:cubicBezTo>
                    <a:cubicBezTo>
                      <a:pt x="643799" y="354648"/>
                      <a:pt x="671047" y="290157"/>
                      <a:pt x="678167" y="282301"/>
                    </a:cubicBezTo>
                    <a:cubicBezTo>
                      <a:pt x="684796" y="274690"/>
                      <a:pt x="697996" y="229117"/>
                      <a:pt x="706135" y="207383"/>
                    </a:cubicBezTo>
                    <a:cubicBezTo>
                      <a:pt x="714274" y="185649"/>
                      <a:pt x="728968" y="172274"/>
                      <a:pt x="727004" y="151896"/>
                    </a:cubicBezTo>
                    <a:close/>
                    <a:moveTo>
                      <a:pt x="233513" y="286931"/>
                    </a:moveTo>
                    <a:lnTo>
                      <a:pt x="233513" y="286931"/>
                    </a:lnTo>
                    <a:lnTo>
                      <a:pt x="233513" y="286931"/>
                    </a:lnTo>
                    <a:lnTo>
                      <a:pt x="233513" y="286931"/>
                    </a:lnTo>
                    <a:close/>
                    <a:moveTo>
                      <a:pt x="236214" y="281775"/>
                    </a:moveTo>
                    <a:lnTo>
                      <a:pt x="236214" y="281775"/>
                    </a:lnTo>
                    <a:lnTo>
                      <a:pt x="236214" y="281775"/>
                    </a:lnTo>
                    <a:lnTo>
                      <a:pt x="236214" y="281775"/>
                    </a:lnTo>
                    <a:close/>
                    <a:moveTo>
                      <a:pt x="329511" y="89781"/>
                    </a:moveTo>
                    <a:lnTo>
                      <a:pt x="329511" y="89781"/>
                    </a:lnTo>
                    <a:lnTo>
                      <a:pt x="329511" y="89781"/>
                    </a:lnTo>
                    <a:lnTo>
                      <a:pt x="329511" y="89781"/>
                    </a:lnTo>
                    <a:close/>
                    <a:moveTo>
                      <a:pt x="321654" y="105248"/>
                    </a:moveTo>
                    <a:lnTo>
                      <a:pt x="321654" y="105248"/>
                    </a:lnTo>
                    <a:lnTo>
                      <a:pt x="321654" y="105248"/>
                    </a:lnTo>
                    <a:lnTo>
                      <a:pt x="321654" y="105248"/>
                    </a:lnTo>
                    <a:close/>
                    <a:moveTo>
                      <a:pt x="507511" y="193389"/>
                    </a:moveTo>
                    <a:lnTo>
                      <a:pt x="507511" y="193389"/>
                    </a:lnTo>
                    <a:lnTo>
                      <a:pt x="507266" y="193389"/>
                    </a:lnTo>
                    <a:lnTo>
                      <a:pt x="507266" y="193143"/>
                    </a:lnTo>
                    <a:lnTo>
                      <a:pt x="507511" y="193389"/>
                    </a:lnTo>
                    <a:close/>
                  </a:path>
                </a:pathLst>
              </a:custGeom>
              <a:solidFill>
                <a:srgbClr val="59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5" name="Graphic 123">
                <a:extLst>
                  <a:ext uri="{FF2B5EF4-FFF2-40B4-BE49-F238E27FC236}">
                    <a16:creationId xmlns:a16="http://schemas.microsoft.com/office/drawing/2014/main" id="{F866B330-024C-41B5-B774-504DB1B94AE5}"/>
                  </a:ext>
                </a:extLst>
              </p:cNvPr>
              <p:cNvGrpSpPr/>
              <p:nvPr/>
            </p:nvGrpSpPr>
            <p:grpSpPr>
              <a:xfrm flipH="1">
                <a:off x="3137079" y="3783670"/>
                <a:ext cx="769464" cy="388772"/>
                <a:chOff x="6232143" y="5305860"/>
                <a:chExt cx="584495" cy="295316"/>
              </a:xfrm>
              <a:solidFill>
                <a:srgbClr val="744E1D"/>
              </a:solidFill>
            </p:grpSpPr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EE513FF0-F8E1-4C40-BD88-65107D87CC1F}"/>
                    </a:ext>
                  </a:extLst>
                </p:cNvPr>
                <p:cNvSpPr/>
                <p:nvPr/>
              </p:nvSpPr>
              <p:spPr>
                <a:xfrm>
                  <a:off x="6284398" y="5534889"/>
                  <a:ext cx="107359" cy="66288"/>
                </a:xfrm>
                <a:custGeom>
                  <a:avLst/>
                  <a:gdLst>
                    <a:gd name="connsiteX0" fmla="*/ 104631 w 107359"/>
                    <a:gd name="connsiteY0" fmla="*/ 15944 h 66288"/>
                    <a:gd name="connsiteX1" fmla="*/ 96529 w 107359"/>
                    <a:gd name="connsiteY1" fmla="*/ 477 h 66288"/>
                    <a:gd name="connsiteX2" fmla="*/ 81552 w 107359"/>
                    <a:gd name="connsiteY2" fmla="*/ 1213 h 66288"/>
                    <a:gd name="connsiteX3" fmla="*/ 48162 w 107359"/>
                    <a:gd name="connsiteY3" fmla="*/ 4405 h 66288"/>
                    <a:gd name="connsiteX4" fmla="*/ 30484 w 107359"/>
                    <a:gd name="connsiteY4" fmla="*/ 4405 h 66288"/>
                    <a:gd name="connsiteX5" fmla="*/ 16244 w 107359"/>
                    <a:gd name="connsiteY5" fmla="*/ 3423 h 66288"/>
                    <a:gd name="connsiteX6" fmla="*/ 18454 w 107359"/>
                    <a:gd name="connsiteY6" fmla="*/ 9070 h 66288"/>
                    <a:gd name="connsiteX7" fmla="*/ 17226 w 107359"/>
                    <a:gd name="connsiteY7" fmla="*/ 20609 h 66288"/>
                    <a:gd name="connsiteX8" fmla="*/ 10597 w 107359"/>
                    <a:gd name="connsiteY8" fmla="*/ 51790 h 66288"/>
                    <a:gd name="connsiteX9" fmla="*/ 286 w 107359"/>
                    <a:gd name="connsiteY9" fmla="*/ 65784 h 66288"/>
                    <a:gd name="connsiteX10" fmla="*/ 9861 w 107359"/>
                    <a:gd name="connsiteY10" fmla="*/ 63820 h 66288"/>
                    <a:gd name="connsiteX11" fmla="*/ 70504 w 107359"/>
                    <a:gd name="connsiteY11" fmla="*/ 48598 h 66288"/>
                    <a:gd name="connsiteX12" fmla="*/ 91127 w 107359"/>
                    <a:gd name="connsiteY12" fmla="*/ 43442 h 66288"/>
                    <a:gd name="connsiteX13" fmla="*/ 107331 w 107359"/>
                    <a:gd name="connsiteY13" fmla="*/ 32394 h 66288"/>
                    <a:gd name="connsiteX14" fmla="*/ 104631 w 107359"/>
                    <a:gd name="connsiteY14" fmla="*/ 15944 h 6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359" h="66288">
                      <a:moveTo>
                        <a:pt x="104631" y="15944"/>
                      </a:moveTo>
                      <a:cubicBezTo>
                        <a:pt x="103649" y="11034"/>
                        <a:pt x="102421" y="2195"/>
                        <a:pt x="96529" y="477"/>
                      </a:cubicBezTo>
                      <a:cubicBezTo>
                        <a:pt x="91864" y="-751"/>
                        <a:pt x="86217" y="722"/>
                        <a:pt x="81552" y="1213"/>
                      </a:cubicBezTo>
                      <a:cubicBezTo>
                        <a:pt x="70749" y="2195"/>
                        <a:pt x="59455" y="3914"/>
                        <a:pt x="48162" y="4405"/>
                      </a:cubicBezTo>
                      <a:cubicBezTo>
                        <a:pt x="42269" y="4651"/>
                        <a:pt x="36377" y="4896"/>
                        <a:pt x="30484" y="4405"/>
                      </a:cubicBezTo>
                      <a:cubicBezTo>
                        <a:pt x="26556" y="4160"/>
                        <a:pt x="19927" y="722"/>
                        <a:pt x="16244" y="3423"/>
                      </a:cubicBezTo>
                      <a:cubicBezTo>
                        <a:pt x="15753" y="3914"/>
                        <a:pt x="18454" y="8333"/>
                        <a:pt x="18454" y="9070"/>
                      </a:cubicBezTo>
                      <a:cubicBezTo>
                        <a:pt x="19191" y="12753"/>
                        <a:pt x="17717" y="17172"/>
                        <a:pt x="17226" y="20609"/>
                      </a:cubicBezTo>
                      <a:cubicBezTo>
                        <a:pt x="15753" y="30184"/>
                        <a:pt x="16490" y="43688"/>
                        <a:pt x="10597" y="51790"/>
                      </a:cubicBezTo>
                      <a:cubicBezTo>
                        <a:pt x="9370" y="53509"/>
                        <a:pt x="-1924" y="63575"/>
                        <a:pt x="286" y="65784"/>
                      </a:cubicBezTo>
                      <a:cubicBezTo>
                        <a:pt x="2004" y="67503"/>
                        <a:pt x="7897" y="64311"/>
                        <a:pt x="9861" y="63820"/>
                      </a:cubicBezTo>
                      <a:cubicBezTo>
                        <a:pt x="29993" y="58419"/>
                        <a:pt x="50126" y="53509"/>
                        <a:pt x="70504" y="48598"/>
                      </a:cubicBezTo>
                      <a:cubicBezTo>
                        <a:pt x="77378" y="46880"/>
                        <a:pt x="84498" y="45898"/>
                        <a:pt x="91127" y="43442"/>
                      </a:cubicBezTo>
                      <a:cubicBezTo>
                        <a:pt x="94319" y="42215"/>
                        <a:pt x="108068" y="37059"/>
                        <a:pt x="107331" y="32394"/>
                      </a:cubicBezTo>
                      <a:cubicBezTo>
                        <a:pt x="106840" y="30675"/>
                        <a:pt x="105858" y="22819"/>
                        <a:pt x="104631" y="15944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21931B9C-9106-4A75-BC2A-F81E21885D15}"/>
                    </a:ext>
                  </a:extLst>
                </p:cNvPr>
                <p:cNvSpPr/>
                <p:nvPr/>
              </p:nvSpPr>
              <p:spPr>
                <a:xfrm>
                  <a:off x="6487690" y="5305860"/>
                  <a:ext cx="298214" cy="118467"/>
                </a:xfrm>
                <a:custGeom>
                  <a:avLst/>
                  <a:gdLst>
                    <a:gd name="connsiteX0" fmla="*/ 105119 w 298214"/>
                    <a:gd name="connsiteY0" fmla="*/ 77776 h 118467"/>
                    <a:gd name="connsiteX1" fmla="*/ 138018 w 298214"/>
                    <a:gd name="connsiteY1" fmla="*/ 65254 h 118467"/>
                    <a:gd name="connsiteX2" fmla="*/ 222722 w 298214"/>
                    <a:gd name="connsiteY2" fmla="*/ 32846 h 118467"/>
                    <a:gd name="connsiteX3" fmla="*/ 288520 w 298214"/>
                    <a:gd name="connsiteY3" fmla="*/ 8049 h 118467"/>
                    <a:gd name="connsiteX4" fmla="*/ 274771 w 298214"/>
                    <a:gd name="connsiteY4" fmla="*/ 1665 h 118467"/>
                    <a:gd name="connsiteX5" fmla="*/ 75902 w 298214"/>
                    <a:gd name="connsiteY5" fmla="*/ 49296 h 118467"/>
                    <a:gd name="connsiteX6" fmla="*/ 45458 w 298214"/>
                    <a:gd name="connsiteY6" fmla="*/ 70165 h 118467"/>
                    <a:gd name="connsiteX7" fmla="*/ 37 w 298214"/>
                    <a:gd name="connsiteY7" fmla="*/ 115585 h 118467"/>
                    <a:gd name="connsiteX8" fmla="*/ 3474 w 298214"/>
                    <a:gd name="connsiteY8" fmla="*/ 118041 h 118467"/>
                    <a:gd name="connsiteX9" fmla="*/ 29008 w 298214"/>
                    <a:gd name="connsiteY9" fmla="*/ 109447 h 118467"/>
                    <a:gd name="connsiteX10" fmla="*/ 64363 w 298214"/>
                    <a:gd name="connsiteY10" fmla="*/ 93980 h 118467"/>
                    <a:gd name="connsiteX11" fmla="*/ 105119 w 298214"/>
                    <a:gd name="connsiteY11" fmla="*/ 77776 h 118467"/>
                    <a:gd name="connsiteX12" fmla="*/ 229842 w 298214"/>
                    <a:gd name="connsiteY12" fmla="*/ 27445 h 118467"/>
                    <a:gd name="connsiteX13" fmla="*/ 229842 w 298214"/>
                    <a:gd name="connsiteY13" fmla="*/ 27445 h 118467"/>
                    <a:gd name="connsiteX14" fmla="*/ 229842 w 298214"/>
                    <a:gd name="connsiteY14" fmla="*/ 27445 h 118467"/>
                    <a:gd name="connsiteX15" fmla="*/ 229842 w 298214"/>
                    <a:gd name="connsiteY15" fmla="*/ 27445 h 118467"/>
                    <a:gd name="connsiteX16" fmla="*/ 246782 w 298214"/>
                    <a:gd name="connsiteY16" fmla="*/ 21061 h 118467"/>
                    <a:gd name="connsiteX17" fmla="*/ 246782 w 298214"/>
                    <a:gd name="connsiteY17" fmla="*/ 21307 h 118467"/>
                    <a:gd name="connsiteX18" fmla="*/ 246782 w 298214"/>
                    <a:gd name="connsiteY18" fmla="*/ 21061 h 118467"/>
                    <a:gd name="connsiteX19" fmla="*/ 246782 w 298214"/>
                    <a:gd name="connsiteY19" fmla="*/ 21061 h 118467"/>
                    <a:gd name="connsiteX20" fmla="*/ 288520 w 298214"/>
                    <a:gd name="connsiteY20" fmla="*/ 2156 h 118467"/>
                    <a:gd name="connsiteX21" fmla="*/ 288520 w 298214"/>
                    <a:gd name="connsiteY21" fmla="*/ 2156 h 118467"/>
                    <a:gd name="connsiteX22" fmla="*/ 288520 w 298214"/>
                    <a:gd name="connsiteY22" fmla="*/ 2156 h 118467"/>
                    <a:gd name="connsiteX23" fmla="*/ 288520 w 298214"/>
                    <a:gd name="connsiteY23" fmla="*/ 2156 h 118467"/>
                    <a:gd name="connsiteX24" fmla="*/ 288520 w 298214"/>
                    <a:gd name="connsiteY24" fmla="*/ 2156 h 118467"/>
                    <a:gd name="connsiteX25" fmla="*/ 17960 w 298214"/>
                    <a:gd name="connsiteY25" fmla="*/ 98399 h 118467"/>
                    <a:gd name="connsiteX26" fmla="*/ 17960 w 298214"/>
                    <a:gd name="connsiteY26" fmla="*/ 98399 h 118467"/>
                    <a:gd name="connsiteX27" fmla="*/ 17469 w 298214"/>
                    <a:gd name="connsiteY27" fmla="*/ 97908 h 118467"/>
                    <a:gd name="connsiteX28" fmla="*/ 17960 w 298214"/>
                    <a:gd name="connsiteY28" fmla="*/ 98399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98214" h="118467">
                      <a:moveTo>
                        <a:pt x="105119" y="77776"/>
                      </a:moveTo>
                      <a:cubicBezTo>
                        <a:pt x="116167" y="73602"/>
                        <a:pt x="126970" y="69428"/>
                        <a:pt x="138018" y="65254"/>
                      </a:cubicBezTo>
                      <a:cubicBezTo>
                        <a:pt x="166253" y="54452"/>
                        <a:pt x="194487" y="43649"/>
                        <a:pt x="222722" y="32846"/>
                      </a:cubicBezTo>
                      <a:cubicBezTo>
                        <a:pt x="242118" y="25480"/>
                        <a:pt x="266669" y="13941"/>
                        <a:pt x="288520" y="8049"/>
                      </a:cubicBezTo>
                      <a:cubicBezTo>
                        <a:pt x="308898" y="2402"/>
                        <a:pt x="293676" y="-2754"/>
                        <a:pt x="274771" y="1665"/>
                      </a:cubicBezTo>
                      <a:cubicBezTo>
                        <a:pt x="208482" y="17624"/>
                        <a:pt x="142683" y="35547"/>
                        <a:pt x="75902" y="49296"/>
                      </a:cubicBezTo>
                      <a:cubicBezTo>
                        <a:pt x="65345" y="51505"/>
                        <a:pt x="53560" y="63290"/>
                        <a:pt x="45458" y="70165"/>
                      </a:cubicBezTo>
                      <a:cubicBezTo>
                        <a:pt x="41284" y="73602"/>
                        <a:pt x="-1436" y="113130"/>
                        <a:pt x="37" y="115585"/>
                      </a:cubicBezTo>
                      <a:cubicBezTo>
                        <a:pt x="283" y="116076"/>
                        <a:pt x="2738" y="117795"/>
                        <a:pt x="3474" y="118041"/>
                      </a:cubicBezTo>
                      <a:cubicBezTo>
                        <a:pt x="10103" y="120496"/>
                        <a:pt x="23116" y="111657"/>
                        <a:pt x="29008" y="109447"/>
                      </a:cubicBezTo>
                      <a:cubicBezTo>
                        <a:pt x="41284" y="104537"/>
                        <a:pt x="51841" y="98645"/>
                        <a:pt x="64363" y="93980"/>
                      </a:cubicBezTo>
                      <a:cubicBezTo>
                        <a:pt x="77621" y="88333"/>
                        <a:pt x="91370" y="82931"/>
                        <a:pt x="105119" y="77776"/>
                      </a:cubicBezTo>
                      <a:close/>
                      <a:moveTo>
                        <a:pt x="229842" y="27445"/>
                      </a:moveTo>
                      <a:lnTo>
                        <a:pt x="229842" y="27445"/>
                      </a:lnTo>
                      <a:cubicBezTo>
                        <a:pt x="229842" y="27445"/>
                        <a:pt x="229842" y="27445"/>
                        <a:pt x="229842" y="27445"/>
                      </a:cubicBezTo>
                      <a:cubicBezTo>
                        <a:pt x="229842" y="27445"/>
                        <a:pt x="229842" y="27445"/>
                        <a:pt x="229842" y="27445"/>
                      </a:cubicBezTo>
                      <a:close/>
                      <a:moveTo>
                        <a:pt x="246782" y="21061"/>
                      </a:moveTo>
                      <a:cubicBezTo>
                        <a:pt x="246782" y="21061"/>
                        <a:pt x="246782" y="21307"/>
                        <a:pt x="246782" y="21307"/>
                      </a:cubicBezTo>
                      <a:cubicBezTo>
                        <a:pt x="246782" y="21307"/>
                        <a:pt x="246537" y="21307"/>
                        <a:pt x="246782" y="21061"/>
                      </a:cubicBezTo>
                      <a:cubicBezTo>
                        <a:pt x="246537" y="21307"/>
                        <a:pt x="246782" y="21307"/>
                        <a:pt x="246782" y="21061"/>
                      </a:cubicBezTo>
                      <a:close/>
                      <a:moveTo>
                        <a:pt x="288520" y="2156"/>
                      </a:moveTo>
                      <a:cubicBezTo>
                        <a:pt x="288520" y="2156"/>
                        <a:pt x="288520" y="2156"/>
                        <a:pt x="288520" y="2156"/>
                      </a:cubicBezTo>
                      <a:cubicBezTo>
                        <a:pt x="288275" y="2156"/>
                        <a:pt x="288275" y="2156"/>
                        <a:pt x="288520" y="2156"/>
                      </a:cubicBezTo>
                      <a:cubicBezTo>
                        <a:pt x="288520" y="2156"/>
                        <a:pt x="288520" y="2156"/>
                        <a:pt x="288520" y="2156"/>
                      </a:cubicBezTo>
                      <a:lnTo>
                        <a:pt x="288520" y="2156"/>
                      </a:lnTo>
                      <a:close/>
                      <a:moveTo>
                        <a:pt x="17960" y="98399"/>
                      </a:moveTo>
                      <a:cubicBezTo>
                        <a:pt x="17960" y="98399"/>
                        <a:pt x="17960" y="98399"/>
                        <a:pt x="17960" y="98399"/>
                      </a:cubicBezTo>
                      <a:cubicBezTo>
                        <a:pt x="17714" y="98154"/>
                        <a:pt x="17714" y="98154"/>
                        <a:pt x="17469" y="97908"/>
                      </a:cubicBezTo>
                      <a:cubicBezTo>
                        <a:pt x="17714" y="98154"/>
                        <a:pt x="17714" y="98154"/>
                        <a:pt x="17960" y="98399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7FD9BA75-8070-4943-9527-BCAEB75EEDCF}"/>
                    </a:ext>
                  </a:extLst>
                </p:cNvPr>
                <p:cNvSpPr/>
                <p:nvPr/>
              </p:nvSpPr>
              <p:spPr>
                <a:xfrm>
                  <a:off x="6594642" y="5433063"/>
                  <a:ext cx="221996" cy="132897"/>
                </a:xfrm>
                <a:custGeom>
                  <a:avLst/>
                  <a:gdLst>
                    <a:gd name="connsiteX0" fmla="*/ 220114 w 221996"/>
                    <a:gd name="connsiteY0" fmla="*/ 1150 h 132897"/>
                    <a:gd name="connsiteX1" fmla="*/ 205629 w 221996"/>
                    <a:gd name="connsiteY1" fmla="*/ 8761 h 132897"/>
                    <a:gd name="connsiteX2" fmla="*/ 191143 w 221996"/>
                    <a:gd name="connsiteY2" fmla="*/ 21037 h 132897"/>
                    <a:gd name="connsiteX3" fmla="*/ 164627 w 221996"/>
                    <a:gd name="connsiteY3" fmla="*/ 42151 h 132897"/>
                    <a:gd name="connsiteX4" fmla="*/ 64211 w 221996"/>
                    <a:gd name="connsiteY4" fmla="*/ 74805 h 132897"/>
                    <a:gd name="connsiteX5" fmla="*/ 46779 w 221996"/>
                    <a:gd name="connsiteY5" fmla="*/ 74068 h 132897"/>
                    <a:gd name="connsiteX6" fmla="*/ 25910 w 221996"/>
                    <a:gd name="connsiteY6" fmla="*/ 70140 h 132897"/>
                    <a:gd name="connsiteX7" fmla="*/ 15107 w 221996"/>
                    <a:gd name="connsiteY7" fmla="*/ 66703 h 132897"/>
                    <a:gd name="connsiteX8" fmla="*/ 5532 w 221996"/>
                    <a:gd name="connsiteY8" fmla="*/ 64248 h 132897"/>
                    <a:gd name="connsiteX9" fmla="*/ 3322 w 221996"/>
                    <a:gd name="connsiteY9" fmla="*/ 76278 h 132897"/>
                    <a:gd name="connsiteX10" fmla="*/ 55617 w 221996"/>
                    <a:gd name="connsiteY10" fmla="*/ 118016 h 132897"/>
                    <a:gd name="connsiteX11" fmla="*/ 124117 w 221996"/>
                    <a:gd name="connsiteY11" fmla="*/ 130537 h 132897"/>
                    <a:gd name="connsiteX12" fmla="*/ 181814 w 221996"/>
                    <a:gd name="connsiteY12" fmla="*/ 76524 h 132897"/>
                    <a:gd name="connsiteX13" fmla="*/ 203419 w 221996"/>
                    <a:gd name="connsiteY13" fmla="*/ 39696 h 132897"/>
                    <a:gd name="connsiteX14" fmla="*/ 215695 w 221996"/>
                    <a:gd name="connsiteY14" fmla="*/ 19809 h 132897"/>
                    <a:gd name="connsiteX15" fmla="*/ 220851 w 221996"/>
                    <a:gd name="connsiteY15" fmla="*/ 2623 h 132897"/>
                    <a:gd name="connsiteX16" fmla="*/ 220114 w 221996"/>
                    <a:gd name="connsiteY16" fmla="*/ 1150 h 132897"/>
                    <a:gd name="connsiteX17" fmla="*/ 9706 w 221996"/>
                    <a:gd name="connsiteY17" fmla="*/ 79224 h 132897"/>
                    <a:gd name="connsiteX18" fmla="*/ 9706 w 221996"/>
                    <a:gd name="connsiteY18" fmla="*/ 79224 h 132897"/>
                    <a:gd name="connsiteX19" fmla="*/ 9706 w 221996"/>
                    <a:gd name="connsiteY19" fmla="*/ 79224 h 132897"/>
                    <a:gd name="connsiteX20" fmla="*/ 9706 w 221996"/>
                    <a:gd name="connsiteY20" fmla="*/ 79224 h 132897"/>
                    <a:gd name="connsiteX21" fmla="*/ 9706 w 221996"/>
                    <a:gd name="connsiteY21" fmla="*/ 79224 h 132897"/>
                    <a:gd name="connsiteX22" fmla="*/ 203910 w 221996"/>
                    <a:gd name="connsiteY22" fmla="*/ 14899 h 132897"/>
                    <a:gd name="connsiteX23" fmla="*/ 203910 w 221996"/>
                    <a:gd name="connsiteY23" fmla="*/ 14899 h 132897"/>
                    <a:gd name="connsiteX24" fmla="*/ 203665 w 221996"/>
                    <a:gd name="connsiteY24" fmla="*/ 15144 h 132897"/>
                    <a:gd name="connsiteX25" fmla="*/ 203910 w 221996"/>
                    <a:gd name="connsiteY25" fmla="*/ 14899 h 132897"/>
                    <a:gd name="connsiteX26" fmla="*/ 203910 w 221996"/>
                    <a:gd name="connsiteY26" fmla="*/ 14899 h 132897"/>
                    <a:gd name="connsiteX27" fmla="*/ 203910 w 221996"/>
                    <a:gd name="connsiteY27" fmla="*/ 14899 h 132897"/>
                    <a:gd name="connsiteX28" fmla="*/ 175430 w 221996"/>
                    <a:gd name="connsiteY28" fmla="*/ 79961 h 132897"/>
                    <a:gd name="connsiteX29" fmla="*/ 175430 w 221996"/>
                    <a:gd name="connsiteY29" fmla="*/ 79961 h 132897"/>
                    <a:gd name="connsiteX30" fmla="*/ 175430 w 221996"/>
                    <a:gd name="connsiteY30" fmla="*/ 79961 h 132897"/>
                    <a:gd name="connsiteX31" fmla="*/ 175430 w 221996"/>
                    <a:gd name="connsiteY31" fmla="*/ 79961 h 132897"/>
                    <a:gd name="connsiteX32" fmla="*/ 175430 w 221996"/>
                    <a:gd name="connsiteY32" fmla="*/ 79961 h 132897"/>
                    <a:gd name="connsiteX33" fmla="*/ 175430 w 221996"/>
                    <a:gd name="connsiteY33" fmla="*/ 79961 h 132897"/>
                    <a:gd name="connsiteX34" fmla="*/ 175430 w 221996"/>
                    <a:gd name="connsiteY34" fmla="*/ 79961 h 132897"/>
                    <a:gd name="connsiteX35" fmla="*/ 175430 w 221996"/>
                    <a:gd name="connsiteY35" fmla="*/ 79961 h 132897"/>
                    <a:gd name="connsiteX36" fmla="*/ 175430 w 221996"/>
                    <a:gd name="connsiteY36" fmla="*/ 79961 h 13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21996" h="132897">
                      <a:moveTo>
                        <a:pt x="220114" y="1150"/>
                      </a:moveTo>
                      <a:cubicBezTo>
                        <a:pt x="215695" y="-3270"/>
                        <a:pt x="208575" y="6305"/>
                        <a:pt x="205629" y="8761"/>
                      </a:cubicBezTo>
                      <a:cubicBezTo>
                        <a:pt x="200718" y="12935"/>
                        <a:pt x="195808" y="16863"/>
                        <a:pt x="191143" y="21037"/>
                      </a:cubicBezTo>
                      <a:cubicBezTo>
                        <a:pt x="182550" y="28402"/>
                        <a:pt x="173957" y="35522"/>
                        <a:pt x="164627" y="42151"/>
                      </a:cubicBezTo>
                      <a:cubicBezTo>
                        <a:pt x="134920" y="62775"/>
                        <a:pt x="100302" y="73823"/>
                        <a:pt x="64211" y="74805"/>
                      </a:cubicBezTo>
                      <a:cubicBezTo>
                        <a:pt x="58318" y="75050"/>
                        <a:pt x="52426" y="74805"/>
                        <a:pt x="46779" y="74068"/>
                      </a:cubicBezTo>
                      <a:cubicBezTo>
                        <a:pt x="39904" y="73332"/>
                        <a:pt x="32784" y="72104"/>
                        <a:pt x="25910" y="70140"/>
                      </a:cubicBezTo>
                      <a:cubicBezTo>
                        <a:pt x="22227" y="69158"/>
                        <a:pt x="18790" y="67930"/>
                        <a:pt x="15107" y="66703"/>
                      </a:cubicBezTo>
                      <a:cubicBezTo>
                        <a:pt x="12161" y="65475"/>
                        <a:pt x="8969" y="63511"/>
                        <a:pt x="5532" y="64248"/>
                      </a:cubicBezTo>
                      <a:cubicBezTo>
                        <a:pt x="-2079" y="65721"/>
                        <a:pt x="-852" y="71859"/>
                        <a:pt x="3322" y="76278"/>
                      </a:cubicBezTo>
                      <a:cubicBezTo>
                        <a:pt x="18790" y="92482"/>
                        <a:pt x="36222" y="106968"/>
                        <a:pt x="55617" y="118016"/>
                      </a:cubicBezTo>
                      <a:cubicBezTo>
                        <a:pt x="76486" y="129555"/>
                        <a:pt x="101038" y="136921"/>
                        <a:pt x="124117" y="130537"/>
                      </a:cubicBezTo>
                      <a:cubicBezTo>
                        <a:pt x="149651" y="123417"/>
                        <a:pt x="168801" y="98375"/>
                        <a:pt x="181814" y="76524"/>
                      </a:cubicBezTo>
                      <a:cubicBezTo>
                        <a:pt x="188933" y="64248"/>
                        <a:pt x="196299" y="51972"/>
                        <a:pt x="203419" y="39696"/>
                      </a:cubicBezTo>
                      <a:cubicBezTo>
                        <a:pt x="207347" y="32821"/>
                        <a:pt x="211767" y="26438"/>
                        <a:pt x="215695" y="19809"/>
                      </a:cubicBezTo>
                      <a:cubicBezTo>
                        <a:pt x="218396" y="14899"/>
                        <a:pt x="224534" y="8270"/>
                        <a:pt x="220851" y="2623"/>
                      </a:cubicBezTo>
                      <a:cubicBezTo>
                        <a:pt x="220605" y="1886"/>
                        <a:pt x="220360" y="1395"/>
                        <a:pt x="220114" y="1150"/>
                      </a:cubicBezTo>
                      <a:close/>
                      <a:moveTo>
                        <a:pt x="9706" y="79224"/>
                      </a:moveTo>
                      <a:cubicBezTo>
                        <a:pt x="9706" y="79224"/>
                        <a:pt x="9706" y="79224"/>
                        <a:pt x="9706" y="79224"/>
                      </a:cubicBezTo>
                      <a:lnTo>
                        <a:pt x="9706" y="79224"/>
                      </a:lnTo>
                      <a:cubicBezTo>
                        <a:pt x="9460" y="79224"/>
                        <a:pt x="9460" y="79224"/>
                        <a:pt x="9706" y="79224"/>
                      </a:cubicBezTo>
                      <a:cubicBezTo>
                        <a:pt x="9460" y="79224"/>
                        <a:pt x="9460" y="79224"/>
                        <a:pt x="9706" y="79224"/>
                      </a:cubicBezTo>
                      <a:close/>
                      <a:moveTo>
                        <a:pt x="203910" y="14899"/>
                      </a:moveTo>
                      <a:lnTo>
                        <a:pt x="203910" y="14899"/>
                      </a:lnTo>
                      <a:cubicBezTo>
                        <a:pt x="203910" y="14899"/>
                        <a:pt x="203910" y="15144"/>
                        <a:pt x="203665" y="15144"/>
                      </a:cubicBezTo>
                      <a:cubicBezTo>
                        <a:pt x="203665" y="15144"/>
                        <a:pt x="203665" y="15144"/>
                        <a:pt x="203910" y="14899"/>
                      </a:cubicBezTo>
                      <a:cubicBezTo>
                        <a:pt x="203665" y="14899"/>
                        <a:pt x="203910" y="14899"/>
                        <a:pt x="203910" y="14899"/>
                      </a:cubicBezTo>
                      <a:cubicBezTo>
                        <a:pt x="203910" y="14899"/>
                        <a:pt x="203910" y="14899"/>
                        <a:pt x="203910" y="14899"/>
                      </a:cubicBezTo>
                      <a:close/>
                      <a:moveTo>
                        <a:pt x="175430" y="79961"/>
                      </a:moveTo>
                      <a:cubicBezTo>
                        <a:pt x="175430" y="79961"/>
                        <a:pt x="175430" y="79961"/>
                        <a:pt x="175430" y="79961"/>
                      </a:cubicBezTo>
                      <a:lnTo>
                        <a:pt x="175430" y="79961"/>
                      </a:lnTo>
                      <a:lnTo>
                        <a:pt x="175430" y="79961"/>
                      </a:ln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2DB97E99-17AF-49FA-8AFA-D8F32C0E7809}"/>
                    </a:ext>
                  </a:extLst>
                </p:cNvPr>
                <p:cNvSpPr/>
                <p:nvPr/>
              </p:nvSpPr>
              <p:spPr>
                <a:xfrm>
                  <a:off x="6232143" y="5405740"/>
                  <a:ext cx="83038" cy="42103"/>
                </a:xfrm>
                <a:custGeom>
                  <a:avLst/>
                  <a:gdLst>
                    <a:gd name="connsiteX0" fmla="*/ 69973 w 83038"/>
                    <a:gd name="connsiteY0" fmla="*/ 40012 h 42103"/>
                    <a:gd name="connsiteX1" fmla="*/ 82739 w 83038"/>
                    <a:gd name="connsiteY1" fmla="*/ 41730 h 42103"/>
                    <a:gd name="connsiteX2" fmla="*/ 78811 w 83038"/>
                    <a:gd name="connsiteY2" fmla="*/ 36329 h 42103"/>
                    <a:gd name="connsiteX3" fmla="*/ 22588 w 83038"/>
                    <a:gd name="connsiteY3" fmla="*/ 1711 h 42103"/>
                    <a:gd name="connsiteX4" fmla="*/ 16695 w 83038"/>
                    <a:gd name="connsiteY4" fmla="*/ 729 h 42103"/>
                    <a:gd name="connsiteX5" fmla="*/ 0 w 83038"/>
                    <a:gd name="connsiteY5" fmla="*/ 21352 h 42103"/>
                    <a:gd name="connsiteX6" fmla="*/ 1964 w 83038"/>
                    <a:gd name="connsiteY6" fmla="*/ 22825 h 42103"/>
                    <a:gd name="connsiteX7" fmla="*/ 69973 w 83038"/>
                    <a:gd name="connsiteY7" fmla="*/ 40012 h 42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038" h="42103">
                      <a:moveTo>
                        <a:pt x="69973" y="40012"/>
                      </a:moveTo>
                      <a:cubicBezTo>
                        <a:pt x="75128" y="42221"/>
                        <a:pt x="76847" y="42467"/>
                        <a:pt x="82739" y="41730"/>
                      </a:cubicBezTo>
                      <a:cubicBezTo>
                        <a:pt x="83722" y="41239"/>
                        <a:pt x="82248" y="39029"/>
                        <a:pt x="78811" y="36329"/>
                      </a:cubicBezTo>
                      <a:cubicBezTo>
                        <a:pt x="75619" y="33874"/>
                        <a:pt x="30444" y="8831"/>
                        <a:pt x="22588" y="1711"/>
                      </a:cubicBezTo>
                      <a:cubicBezTo>
                        <a:pt x="21115" y="238"/>
                        <a:pt x="18905" y="-744"/>
                        <a:pt x="16695" y="729"/>
                      </a:cubicBezTo>
                      <a:cubicBezTo>
                        <a:pt x="9575" y="5394"/>
                        <a:pt x="246" y="20616"/>
                        <a:pt x="0" y="21352"/>
                      </a:cubicBezTo>
                      <a:cubicBezTo>
                        <a:pt x="491" y="22089"/>
                        <a:pt x="982" y="22580"/>
                        <a:pt x="1964" y="22825"/>
                      </a:cubicBezTo>
                      <a:cubicBezTo>
                        <a:pt x="16450" y="25526"/>
                        <a:pt x="67763" y="39029"/>
                        <a:pt x="69973" y="40012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CB4939AA-0105-4E9C-90E6-76E7271FC8AC}"/>
                  </a:ext>
                </a:extLst>
              </p:cNvPr>
              <p:cNvSpPr/>
              <p:nvPr/>
            </p:nvSpPr>
            <p:spPr>
              <a:xfrm flipH="1">
                <a:off x="1717090" y="4427443"/>
                <a:ext cx="646" cy="546878"/>
              </a:xfrm>
              <a:custGeom>
                <a:avLst/>
                <a:gdLst>
                  <a:gd name="connsiteX0" fmla="*/ 0 w 491"/>
                  <a:gd name="connsiteY0" fmla="*/ 0 h 415415"/>
                  <a:gd name="connsiteX1" fmla="*/ 491 w 491"/>
                  <a:gd name="connsiteY1" fmla="*/ 415416 h 41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" h="415415">
                    <a:moveTo>
                      <a:pt x="0" y="0"/>
                    </a:moveTo>
                    <a:cubicBezTo>
                      <a:pt x="491" y="45421"/>
                      <a:pt x="491" y="340533"/>
                      <a:pt x="491" y="415416"/>
                    </a:cubicBezTo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E63DB1F-30CB-4BB8-98C3-B24812BC41A7}"/>
                  </a:ext>
                </a:extLst>
              </p:cNvPr>
              <p:cNvSpPr/>
              <p:nvPr/>
            </p:nvSpPr>
            <p:spPr>
              <a:xfrm flipH="1">
                <a:off x="1604404" y="5167057"/>
                <a:ext cx="1770790" cy="960452"/>
              </a:xfrm>
              <a:custGeom>
                <a:avLst/>
                <a:gdLst>
                  <a:gd name="connsiteX0" fmla="*/ 1657455 w 1657455"/>
                  <a:gd name="connsiteY0" fmla="*/ 0 h 934693"/>
                  <a:gd name="connsiteX1" fmla="*/ 287069 w 1657455"/>
                  <a:gd name="connsiteY1" fmla="*/ 754572 h 934693"/>
                  <a:gd name="connsiteX2" fmla="*/ 274814 w 1657455"/>
                  <a:gd name="connsiteY2" fmla="*/ 763577 h 934693"/>
                  <a:gd name="connsiteX3" fmla="*/ 267264 w 1657455"/>
                  <a:gd name="connsiteY3" fmla="*/ 755779 h 934693"/>
                  <a:gd name="connsiteX4" fmla="*/ 314900 w 1657455"/>
                  <a:gd name="connsiteY4" fmla="*/ 230795 h 934693"/>
                  <a:gd name="connsiteX5" fmla="*/ 0 w 1657455"/>
                  <a:gd name="connsiteY5" fmla="*/ 932717 h 934693"/>
                  <a:gd name="connsiteX6" fmla="*/ 126622 w 1657455"/>
                  <a:gd name="connsiteY6" fmla="*/ 927448 h 934693"/>
                  <a:gd name="connsiteX7" fmla="*/ 205820 w 1657455"/>
                  <a:gd name="connsiteY7" fmla="*/ 928933 h 934693"/>
                  <a:gd name="connsiteX8" fmla="*/ 215447 w 1657455"/>
                  <a:gd name="connsiteY8" fmla="*/ 932491 h 934693"/>
                  <a:gd name="connsiteX9" fmla="*/ 268269 w 1657455"/>
                  <a:gd name="connsiteY9" fmla="*/ 933744 h 934693"/>
                  <a:gd name="connsiteX10" fmla="*/ 307568 w 1657455"/>
                  <a:gd name="connsiteY10" fmla="*/ 927432 h 934693"/>
                  <a:gd name="connsiteX11" fmla="*/ 320627 w 1657455"/>
                  <a:gd name="connsiteY11" fmla="*/ 926786 h 934693"/>
                  <a:gd name="connsiteX12" fmla="*/ 350118 w 1657455"/>
                  <a:gd name="connsiteY12" fmla="*/ 921867 h 934693"/>
                  <a:gd name="connsiteX13" fmla="*/ 441854 w 1657455"/>
                  <a:gd name="connsiteY13" fmla="*/ 919812 h 934693"/>
                  <a:gd name="connsiteX14" fmla="*/ 1657455 w 1657455"/>
                  <a:gd name="connsiteY14" fmla="*/ 300266 h 934693"/>
                  <a:gd name="connsiteX0" fmla="*/ 1711547 w 1711547"/>
                  <a:gd name="connsiteY0" fmla="*/ 0 h 978482"/>
                  <a:gd name="connsiteX1" fmla="*/ 287069 w 1711547"/>
                  <a:gd name="connsiteY1" fmla="*/ 798361 h 978482"/>
                  <a:gd name="connsiteX2" fmla="*/ 274814 w 1711547"/>
                  <a:gd name="connsiteY2" fmla="*/ 807366 h 978482"/>
                  <a:gd name="connsiteX3" fmla="*/ 267264 w 1711547"/>
                  <a:gd name="connsiteY3" fmla="*/ 799568 h 978482"/>
                  <a:gd name="connsiteX4" fmla="*/ 314900 w 1711547"/>
                  <a:gd name="connsiteY4" fmla="*/ 274584 h 978482"/>
                  <a:gd name="connsiteX5" fmla="*/ 0 w 1711547"/>
                  <a:gd name="connsiteY5" fmla="*/ 976506 h 978482"/>
                  <a:gd name="connsiteX6" fmla="*/ 126622 w 1711547"/>
                  <a:gd name="connsiteY6" fmla="*/ 971237 h 978482"/>
                  <a:gd name="connsiteX7" fmla="*/ 205820 w 1711547"/>
                  <a:gd name="connsiteY7" fmla="*/ 972722 h 978482"/>
                  <a:gd name="connsiteX8" fmla="*/ 215447 w 1711547"/>
                  <a:gd name="connsiteY8" fmla="*/ 976280 h 978482"/>
                  <a:gd name="connsiteX9" fmla="*/ 268269 w 1711547"/>
                  <a:gd name="connsiteY9" fmla="*/ 977533 h 978482"/>
                  <a:gd name="connsiteX10" fmla="*/ 307568 w 1711547"/>
                  <a:gd name="connsiteY10" fmla="*/ 971221 h 978482"/>
                  <a:gd name="connsiteX11" fmla="*/ 320627 w 1711547"/>
                  <a:gd name="connsiteY11" fmla="*/ 970575 h 978482"/>
                  <a:gd name="connsiteX12" fmla="*/ 350118 w 1711547"/>
                  <a:gd name="connsiteY12" fmla="*/ 965656 h 978482"/>
                  <a:gd name="connsiteX13" fmla="*/ 441854 w 1711547"/>
                  <a:gd name="connsiteY13" fmla="*/ 963601 h 978482"/>
                  <a:gd name="connsiteX14" fmla="*/ 1657455 w 1711547"/>
                  <a:gd name="connsiteY14" fmla="*/ 344055 h 978482"/>
                  <a:gd name="connsiteX15" fmla="*/ 1711547 w 1711547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790" h="960452">
                    <a:moveTo>
                      <a:pt x="1672910" y="0"/>
                    </a:moveTo>
                    <a:cubicBezTo>
                      <a:pt x="1590490" y="47836"/>
                      <a:pt x="299674" y="765140"/>
                      <a:pt x="287069" y="780331"/>
                    </a:cubicBezTo>
                    <a:lnTo>
                      <a:pt x="274814" y="789336"/>
                    </a:lnTo>
                    <a:lnTo>
                      <a:pt x="267264" y="781538"/>
                    </a:lnTo>
                    <a:cubicBezTo>
                      <a:pt x="194431" y="675131"/>
                      <a:pt x="202341" y="495527"/>
                      <a:pt x="314900" y="256554"/>
                    </a:cubicBezTo>
                    <a:cubicBezTo>
                      <a:pt x="98321" y="473360"/>
                      <a:pt x="95517" y="491819"/>
                      <a:pt x="0" y="958476"/>
                    </a:cubicBezTo>
                    <a:cubicBezTo>
                      <a:pt x="40035" y="952857"/>
                      <a:pt x="82967" y="952388"/>
                      <a:pt x="126622" y="953207"/>
                    </a:cubicBezTo>
                    <a:lnTo>
                      <a:pt x="205820" y="954692"/>
                    </a:lnTo>
                    <a:lnTo>
                      <a:pt x="215447" y="958250"/>
                    </a:lnTo>
                    <a:cubicBezTo>
                      <a:pt x="229803" y="960621"/>
                      <a:pt x="247382" y="961139"/>
                      <a:pt x="268269" y="959503"/>
                    </a:cubicBezTo>
                    <a:lnTo>
                      <a:pt x="307568" y="953191"/>
                    </a:lnTo>
                    <a:lnTo>
                      <a:pt x="320627" y="952545"/>
                    </a:lnTo>
                    <a:lnTo>
                      <a:pt x="350118" y="947626"/>
                    </a:lnTo>
                    <a:lnTo>
                      <a:pt x="441854" y="945571"/>
                    </a:lnTo>
                    <a:cubicBezTo>
                      <a:pt x="951271" y="907959"/>
                      <a:pt x="1601628" y="430576"/>
                      <a:pt x="1770790" y="186933"/>
                    </a:cubicBezTo>
                    <a:cubicBezTo>
                      <a:pt x="1708971" y="73965"/>
                      <a:pt x="1711546" y="89786"/>
                      <a:pt x="1672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87" name="Freeform 63">
            <a:extLst>
              <a:ext uri="{FF2B5EF4-FFF2-40B4-BE49-F238E27FC236}">
                <a16:creationId xmlns:a16="http://schemas.microsoft.com/office/drawing/2014/main" id="{CE033A64-4649-4FD9-9EE4-E04D0971F53A}"/>
              </a:ext>
            </a:extLst>
          </p:cNvPr>
          <p:cNvSpPr/>
          <p:nvPr/>
        </p:nvSpPr>
        <p:spPr>
          <a:xfrm>
            <a:off x="2947726" y="1931158"/>
            <a:ext cx="871651" cy="900880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Freeform 79">
            <a:extLst>
              <a:ext uri="{FF2B5EF4-FFF2-40B4-BE49-F238E27FC236}">
                <a16:creationId xmlns:a16="http://schemas.microsoft.com/office/drawing/2014/main" id="{6D59DB33-CC85-451A-8E66-1B597FFCAD62}"/>
              </a:ext>
            </a:extLst>
          </p:cNvPr>
          <p:cNvSpPr/>
          <p:nvPr/>
        </p:nvSpPr>
        <p:spPr>
          <a:xfrm>
            <a:off x="3865563" y="3373724"/>
            <a:ext cx="1097499" cy="832841"/>
          </a:xfrm>
          <a:custGeom>
            <a:avLst/>
            <a:gdLst>
              <a:gd name="connsiteX0" fmla="*/ 0 w 304800"/>
              <a:gd name="connsiteY0" fmla="*/ 321734 h 321734"/>
              <a:gd name="connsiteX1" fmla="*/ 135467 w 304800"/>
              <a:gd name="connsiteY1" fmla="*/ 0 h 321734"/>
              <a:gd name="connsiteX2" fmla="*/ 304800 w 304800"/>
              <a:gd name="connsiteY2" fmla="*/ 0 h 32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800" h="321734">
                <a:moveTo>
                  <a:pt x="0" y="321734"/>
                </a:moveTo>
                <a:lnTo>
                  <a:pt x="135467" y="0"/>
                </a:lnTo>
                <a:lnTo>
                  <a:pt x="3048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DD63FF97-6F9C-45C0-BAAD-A8E542104B6B}"/>
              </a:ext>
            </a:extLst>
          </p:cNvPr>
          <p:cNvGrpSpPr/>
          <p:nvPr/>
        </p:nvGrpSpPr>
        <p:grpSpPr>
          <a:xfrm>
            <a:off x="3865563" y="1798130"/>
            <a:ext cx="3096303" cy="853305"/>
            <a:chOff x="910640" y="3014284"/>
            <a:chExt cx="1527408" cy="213425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BBA770-F5A7-447C-9FAA-69A50FEBB65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1BFCE26B-CE35-46C7-BAEF-52C6003C5A0F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5AC9A6AE-3671-4B1B-925C-C4B03F6A9B1F}"/>
              </a:ext>
            </a:extLst>
          </p:cNvPr>
          <p:cNvGrpSpPr/>
          <p:nvPr/>
        </p:nvGrpSpPr>
        <p:grpSpPr>
          <a:xfrm>
            <a:off x="4963063" y="3245533"/>
            <a:ext cx="3096303" cy="853305"/>
            <a:chOff x="910640" y="3014284"/>
            <a:chExt cx="1527408" cy="2134259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588211D1-8816-4FD9-9B19-9C5C4F013535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44A9CEDB-139B-4E48-BC09-27A2B11C5C33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09C4FF-000F-4DC5-A4FA-90256F0178DA}"/>
              </a:ext>
            </a:extLst>
          </p:cNvPr>
          <p:cNvGrpSpPr/>
          <p:nvPr/>
        </p:nvGrpSpPr>
        <p:grpSpPr>
          <a:xfrm>
            <a:off x="4667444" y="5585341"/>
            <a:ext cx="3096303" cy="853305"/>
            <a:chOff x="910640" y="3014284"/>
            <a:chExt cx="1527408" cy="2134259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7344962-CA5F-40C8-B205-15BDF1D666A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D3FF0CF8-9A69-4FE5-A52C-4AB64D71BEA3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1616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sp>
        <p:nvSpPr>
          <p:cNvPr id="98" name="Freeform 63">
            <a:extLst>
              <a:ext uri="{FF2B5EF4-FFF2-40B4-BE49-F238E27FC236}">
                <a16:creationId xmlns:a16="http://schemas.microsoft.com/office/drawing/2014/main" id="{6E95C4B4-83E5-46A4-907F-164CADB0C5B7}"/>
              </a:ext>
            </a:extLst>
          </p:cNvPr>
          <p:cNvSpPr/>
          <p:nvPr/>
        </p:nvSpPr>
        <p:spPr>
          <a:xfrm flipV="1">
            <a:off x="3749607" y="5427291"/>
            <a:ext cx="871651" cy="307778"/>
          </a:xfrm>
          <a:custGeom>
            <a:avLst/>
            <a:gdLst>
              <a:gd name="connsiteX0" fmla="*/ 0 w 660400"/>
              <a:gd name="connsiteY0" fmla="*/ 330200 h 330200"/>
              <a:gd name="connsiteX1" fmla="*/ 313266 w 660400"/>
              <a:gd name="connsiteY1" fmla="*/ 8466 h 330200"/>
              <a:gd name="connsiteX2" fmla="*/ 660400 w 660400"/>
              <a:gd name="connsiteY2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60400" h="330200">
                <a:moveTo>
                  <a:pt x="0" y="330200"/>
                </a:moveTo>
                <a:lnTo>
                  <a:pt x="313266" y="8466"/>
                </a:lnTo>
                <a:lnTo>
                  <a:pt x="660400" y="0"/>
                </a:lnTo>
              </a:path>
            </a:pathLst>
          </a:custGeom>
          <a:ln w="9525"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F2C6302C-98FD-4B8D-A175-F074EBAC34D4}"/>
              </a:ext>
            </a:extLst>
          </p:cNvPr>
          <p:cNvSpPr/>
          <p:nvPr/>
        </p:nvSpPr>
        <p:spPr>
          <a:xfrm>
            <a:off x="1851806" y="5086378"/>
            <a:ext cx="2812211" cy="940280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2211" h="940280">
                <a:moveTo>
                  <a:pt x="2812211" y="0"/>
                </a:moveTo>
                <a:lnTo>
                  <a:pt x="1949570" y="940280"/>
                </a:lnTo>
                <a:lnTo>
                  <a:pt x="0" y="940280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159F8D20-3AE1-48E6-AF1C-E916D12FF617}"/>
              </a:ext>
            </a:extLst>
          </p:cNvPr>
          <p:cNvSpPr/>
          <p:nvPr/>
        </p:nvSpPr>
        <p:spPr>
          <a:xfrm>
            <a:off x="7692769" y="1830359"/>
            <a:ext cx="2631058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057" h="793631">
                <a:moveTo>
                  <a:pt x="0" y="793631"/>
                </a:moveTo>
                <a:lnTo>
                  <a:pt x="603849" y="0"/>
                </a:lnTo>
                <a:lnTo>
                  <a:pt x="2631057" y="0"/>
                </a:lnTo>
              </a:path>
            </a:pathLst>
          </a:custGeom>
          <a:ln w="476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" name="Oval 6">
            <a:extLst>
              <a:ext uri="{FF2B5EF4-FFF2-40B4-BE49-F238E27FC236}">
                <a16:creationId xmlns:a16="http://schemas.microsoft.com/office/drawing/2014/main" id="{9B6B0227-13C1-4AE9-9EC4-784771B584B2}"/>
              </a:ext>
            </a:extLst>
          </p:cNvPr>
          <p:cNvSpPr/>
          <p:nvPr/>
        </p:nvSpPr>
        <p:spPr>
          <a:xfrm rot="19643215">
            <a:off x="6263036" y="2995244"/>
            <a:ext cx="2374296" cy="1768834"/>
          </a:xfrm>
          <a:custGeom>
            <a:avLst/>
            <a:gdLst/>
            <a:ahLst/>
            <a:cxnLst/>
            <a:rect l="l" t="t" r="r" b="b"/>
            <a:pathLst>
              <a:path w="2374296" h="1768833">
                <a:moveTo>
                  <a:pt x="2122319" y="274160"/>
                </a:moveTo>
                <a:cubicBezTo>
                  <a:pt x="2279947" y="434566"/>
                  <a:pt x="2376382" y="655105"/>
                  <a:pt x="2374262" y="897757"/>
                </a:cubicBezTo>
                <a:cubicBezTo>
                  <a:pt x="2370023" y="1383058"/>
                  <a:pt x="1973171" y="1773038"/>
                  <a:pt x="1487868" y="1768799"/>
                </a:cubicBezTo>
                <a:lnTo>
                  <a:pt x="244916" y="1757941"/>
                </a:lnTo>
                <a:cubicBezTo>
                  <a:pt x="243021" y="1760093"/>
                  <a:pt x="240936" y="1760194"/>
                  <a:pt x="238844" y="1760193"/>
                </a:cubicBezTo>
                <a:lnTo>
                  <a:pt x="232478" y="1757834"/>
                </a:lnTo>
                <a:lnTo>
                  <a:pt x="215240" y="1757683"/>
                </a:lnTo>
                <a:lnTo>
                  <a:pt x="215239" y="1757682"/>
                </a:lnTo>
                <a:lnTo>
                  <a:pt x="215233" y="1757683"/>
                </a:lnTo>
                <a:lnTo>
                  <a:pt x="215233" y="1757679"/>
                </a:lnTo>
                <a:lnTo>
                  <a:pt x="200021" y="1745799"/>
                </a:lnTo>
                <a:cubicBezTo>
                  <a:pt x="85924" y="1677713"/>
                  <a:pt x="0" y="1316657"/>
                  <a:pt x="0" y="881792"/>
                </a:cubicBezTo>
                <a:cubicBezTo>
                  <a:pt x="0" y="483215"/>
                  <a:pt x="72182" y="146639"/>
                  <a:pt x="172783" y="42438"/>
                </a:cubicBezTo>
                <a:cubicBezTo>
                  <a:pt x="191110" y="13973"/>
                  <a:pt x="217565" y="-2559"/>
                  <a:pt x="239494" y="324"/>
                </a:cubicBezTo>
                <a:lnTo>
                  <a:pt x="1503219" y="11362"/>
                </a:lnTo>
                <a:cubicBezTo>
                  <a:pt x="1745871" y="13482"/>
                  <a:pt x="1964691" y="113754"/>
                  <a:pt x="2122319" y="274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1ED20C4-6ACA-48E1-A191-012DE70E965E}"/>
              </a:ext>
            </a:extLst>
          </p:cNvPr>
          <p:cNvGrpSpPr/>
          <p:nvPr/>
        </p:nvGrpSpPr>
        <p:grpSpPr>
          <a:xfrm rot="20799350">
            <a:off x="3744698" y="2675516"/>
            <a:ext cx="2518149" cy="2151435"/>
            <a:chOff x="2066735" y="1837293"/>
            <a:chExt cx="2518148" cy="2151435"/>
          </a:xfrm>
          <a:solidFill>
            <a:schemeClr val="accent3"/>
          </a:solidFill>
        </p:grpSpPr>
        <p:sp>
          <p:nvSpPr>
            <p:cNvPr id="7" name="Round Same Side Corner Rectangle 2">
              <a:extLst>
                <a:ext uri="{FF2B5EF4-FFF2-40B4-BE49-F238E27FC236}">
                  <a16:creationId xmlns:a16="http://schemas.microsoft.com/office/drawing/2014/main" id="{460DBCE5-A1FD-4AE5-B312-3BE5CA8F8CBA}"/>
                </a:ext>
              </a:extLst>
            </p:cNvPr>
            <p:cNvSpPr/>
            <p:nvPr/>
          </p:nvSpPr>
          <p:spPr>
            <a:xfrm rot="18900000">
              <a:off x="2066735" y="1837293"/>
              <a:ext cx="1757503" cy="2151435"/>
            </a:xfrm>
            <a:prstGeom prst="round2Same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C8E1898-833E-4A89-A510-2D84D680208F}"/>
                </a:ext>
              </a:extLst>
            </p:cNvPr>
            <p:cNvSpPr/>
            <p:nvPr/>
          </p:nvSpPr>
          <p:spPr>
            <a:xfrm rot="2700000">
              <a:off x="3590577" y="2794901"/>
              <a:ext cx="231105" cy="175750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23924F4-DF21-414D-A9D2-E73D83BB121B}"/>
              </a:ext>
            </a:extLst>
          </p:cNvPr>
          <p:cNvGrpSpPr/>
          <p:nvPr/>
        </p:nvGrpSpPr>
        <p:grpSpPr>
          <a:xfrm>
            <a:off x="3740174" y="3410336"/>
            <a:ext cx="1767470" cy="579524"/>
            <a:chOff x="1345882" y="3789040"/>
            <a:chExt cx="2118088" cy="63747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3A4BC65-B335-4DDB-B8F7-73488400A8D1}"/>
                </a:ext>
              </a:extLst>
            </p:cNvPr>
            <p:cNvSpPr txBox="1"/>
            <p:nvPr/>
          </p:nvSpPr>
          <p:spPr>
            <a:xfrm>
              <a:off x="1345882" y="3789040"/>
              <a:ext cx="2111347" cy="33855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A5862AA-609A-4F72-B86B-B77F2A5CC256}"/>
                </a:ext>
              </a:extLst>
            </p:cNvPr>
            <p:cNvSpPr txBox="1"/>
            <p:nvPr/>
          </p:nvSpPr>
          <p:spPr>
            <a:xfrm>
              <a:off x="1345883" y="4054107"/>
              <a:ext cx="2118087" cy="372410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8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1445D3-7B84-4178-B977-0EDAF929BDE1}"/>
              </a:ext>
            </a:extLst>
          </p:cNvPr>
          <p:cNvGrpSpPr/>
          <p:nvPr/>
        </p:nvGrpSpPr>
        <p:grpSpPr>
          <a:xfrm>
            <a:off x="6507642" y="3410334"/>
            <a:ext cx="1872847" cy="579523"/>
            <a:chOff x="1345882" y="3789040"/>
            <a:chExt cx="2118088" cy="63747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5C7F45B-F6CF-4D97-A7FD-7A93E2AA60A0}"/>
                </a:ext>
              </a:extLst>
            </p:cNvPr>
            <p:cNvSpPr txBox="1"/>
            <p:nvPr/>
          </p:nvSpPr>
          <p:spPr>
            <a:xfrm>
              <a:off x="1345882" y="3789040"/>
              <a:ext cx="2111348" cy="338555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F466506-EA29-4C0A-9CB1-9D24E2D5B0E0}"/>
                </a:ext>
              </a:extLst>
            </p:cNvPr>
            <p:cNvSpPr txBox="1"/>
            <p:nvPr/>
          </p:nvSpPr>
          <p:spPr>
            <a:xfrm>
              <a:off x="1345883" y="4054107"/>
              <a:ext cx="2118087" cy="37240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8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273C70F5-2D9E-4909-A893-4E9492B5C306}"/>
              </a:ext>
            </a:extLst>
          </p:cNvPr>
          <p:cNvSpPr/>
          <p:nvPr/>
        </p:nvSpPr>
        <p:spPr>
          <a:xfrm>
            <a:off x="6190308" y="4642737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EBE3F36-BDE0-45EB-B4A5-F95CA2FE2418}"/>
              </a:ext>
            </a:extLst>
          </p:cNvPr>
          <p:cNvSpPr/>
          <p:nvPr/>
        </p:nvSpPr>
        <p:spPr>
          <a:xfrm>
            <a:off x="5739959" y="4621044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A759351-43BA-4B93-A0E4-64F60149EE31}"/>
              </a:ext>
            </a:extLst>
          </p:cNvPr>
          <p:cNvSpPr/>
          <p:nvPr/>
        </p:nvSpPr>
        <p:spPr>
          <a:xfrm>
            <a:off x="6191441" y="5279673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9A9F60B1-3484-433A-B72B-3D43F6C89EEF}"/>
              </a:ext>
            </a:extLst>
          </p:cNvPr>
          <p:cNvSpPr/>
          <p:nvPr/>
        </p:nvSpPr>
        <p:spPr>
          <a:xfrm>
            <a:off x="5731340" y="5280676"/>
            <a:ext cx="208696" cy="20869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AD0A4DD0-BF5B-4BA0-81AA-44B002138D86}"/>
              </a:ext>
            </a:extLst>
          </p:cNvPr>
          <p:cNvSpPr/>
          <p:nvPr/>
        </p:nvSpPr>
        <p:spPr>
          <a:xfrm>
            <a:off x="5511934" y="4942874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9018383B-9568-4A26-9CCB-2647273B93C6}"/>
              </a:ext>
            </a:extLst>
          </p:cNvPr>
          <p:cNvSpPr/>
          <p:nvPr/>
        </p:nvSpPr>
        <p:spPr>
          <a:xfrm>
            <a:off x="6400034" y="4975074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A6DC4A-209A-4234-BBB2-FC869C15D473}"/>
              </a:ext>
            </a:extLst>
          </p:cNvPr>
          <p:cNvSpPr/>
          <p:nvPr/>
        </p:nvSpPr>
        <p:spPr>
          <a:xfrm>
            <a:off x="5960825" y="4961706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15FED95D-B2DA-4DBD-BEBE-7FEED9561FBA}"/>
              </a:ext>
            </a:extLst>
          </p:cNvPr>
          <p:cNvSpPr/>
          <p:nvPr/>
        </p:nvSpPr>
        <p:spPr>
          <a:xfrm>
            <a:off x="5967985" y="4299212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76E26B04-7710-4602-B1D5-809DE078E12D}"/>
              </a:ext>
            </a:extLst>
          </p:cNvPr>
          <p:cNvSpPr/>
          <p:nvPr/>
        </p:nvSpPr>
        <p:spPr>
          <a:xfrm>
            <a:off x="5982847" y="5584271"/>
            <a:ext cx="208696" cy="2086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CA90A70-36EB-4193-BC7E-C90362A0A769}"/>
              </a:ext>
            </a:extLst>
          </p:cNvPr>
          <p:cNvGrpSpPr/>
          <p:nvPr/>
        </p:nvGrpSpPr>
        <p:grpSpPr>
          <a:xfrm>
            <a:off x="8552589" y="1916433"/>
            <a:ext cx="2808000" cy="969028"/>
            <a:chOff x="5652121" y="1872653"/>
            <a:chExt cx="2448361" cy="969028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AD019440-BDB5-44FA-91AC-1234928097B1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2E96178-5570-4BD7-9179-CEE96FC47EDE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B564CFB-D377-4ED9-95AD-05B28E05C29B}"/>
              </a:ext>
            </a:extLst>
          </p:cNvPr>
          <p:cNvGrpSpPr/>
          <p:nvPr/>
        </p:nvGrpSpPr>
        <p:grpSpPr>
          <a:xfrm>
            <a:off x="831634" y="4945345"/>
            <a:ext cx="2812211" cy="969028"/>
            <a:chOff x="5652121" y="1872653"/>
            <a:chExt cx="2448361" cy="969028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85FCDD6-C961-413B-8E04-05E027C803E8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BAD016A-C83E-4AED-913F-B2694AD05E1D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E60D75B-E5DA-4980-B900-2436FE8945FB}"/>
              </a:ext>
            </a:extLst>
          </p:cNvPr>
          <p:cNvSpPr/>
          <p:nvPr/>
        </p:nvSpPr>
        <p:spPr>
          <a:xfrm>
            <a:off x="2372852" y="2135978"/>
            <a:ext cx="17539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accent6"/>
                </a:solidFill>
              </a:rPr>
              <a:t>Net Effect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2A293E69-12F5-47F7-B8F5-7FABC5257F9D}"/>
              </a:ext>
            </a:extLst>
          </p:cNvPr>
          <p:cNvSpPr/>
          <p:nvPr/>
        </p:nvSpPr>
        <p:spPr>
          <a:xfrm>
            <a:off x="7466745" y="5191645"/>
            <a:ext cx="25137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accent6"/>
                </a:solidFill>
              </a:rPr>
              <a:t>Adverse Effect</a:t>
            </a: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D5B174BA-E291-4004-994F-659E7AA76947}"/>
              </a:ext>
            </a:extLst>
          </p:cNvPr>
          <p:cNvGrpSpPr/>
          <p:nvPr/>
        </p:nvGrpSpPr>
        <p:grpSpPr>
          <a:xfrm>
            <a:off x="8970946" y="1766221"/>
            <a:ext cx="2620979" cy="2031325"/>
            <a:chOff x="6978032" y="2336484"/>
            <a:chExt cx="4536000" cy="203132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9D470D-DA59-4614-BB80-BDE9EB54EFAF}"/>
                </a:ext>
              </a:extLst>
            </p:cNvPr>
            <p:cNvSpPr txBox="1"/>
            <p:nvPr/>
          </p:nvSpPr>
          <p:spPr>
            <a:xfrm>
              <a:off x="6978032" y="2613483"/>
              <a:ext cx="4536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  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85F05B-5C5C-4280-9A08-50D8169E0F9B}"/>
                </a:ext>
              </a:extLst>
            </p:cNvPr>
            <p:cNvSpPr txBox="1"/>
            <p:nvPr/>
          </p:nvSpPr>
          <p:spPr>
            <a:xfrm>
              <a:off x="6978032" y="2336484"/>
              <a:ext cx="4536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EAB5B8C0-F5C7-4534-8777-7CF1B4A40C3C}"/>
              </a:ext>
            </a:extLst>
          </p:cNvPr>
          <p:cNvGrpSpPr/>
          <p:nvPr/>
        </p:nvGrpSpPr>
        <p:grpSpPr>
          <a:xfrm>
            <a:off x="8970946" y="4252593"/>
            <a:ext cx="2620979" cy="2031325"/>
            <a:chOff x="6978032" y="2336484"/>
            <a:chExt cx="4536000" cy="203132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0DF1E33-C77E-4FCC-8537-9C75652C1D39}"/>
                </a:ext>
              </a:extLst>
            </p:cNvPr>
            <p:cNvSpPr txBox="1"/>
            <p:nvPr/>
          </p:nvSpPr>
          <p:spPr>
            <a:xfrm>
              <a:off x="6978032" y="2613483"/>
              <a:ext cx="453600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  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736BDED-C4A2-4786-8C3B-3342A697579C}"/>
                </a:ext>
              </a:extLst>
            </p:cNvPr>
            <p:cNvSpPr txBox="1"/>
            <p:nvPr/>
          </p:nvSpPr>
          <p:spPr>
            <a:xfrm>
              <a:off x="6978032" y="2336484"/>
              <a:ext cx="4536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FB876E1D-4BC0-4579-B92B-7A8EC845B67E}"/>
              </a:ext>
            </a:extLst>
          </p:cNvPr>
          <p:cNvSpPr txBox="1"/>
          <p:nvPr/>
        </p:nvSpPr>
        <p:spPr>
          <a:xfrm>
            <a:off x="724117" y="212447"/>
            <a:ext cx="438453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PowerPoint Presentation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C1AEE9-0094-43FE-86DB-FB13BD1484BB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FD069E1-BF5F-4631-A5F8-5B1DB952913F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/>
      </p:sp>
    </p:spTree>
    <p:extLst>
      <p:ext uri="{BB962C8B-B14F-4D97-AF65-F5344CB8AC3E}">
        <p14:creationId xmlns:p14="http://schemas.microsoft.com/office/powerpoint/2010/main" val="14727504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FD906EA7-2F72-4AAC-9C5C-5BD11068CDA6}"/>
              </a:ext>
            </a:extLst>
          </p:cNvPr>
          <p:cNvGrpSpPr/>
          <p:nvPr/>
        </p:nvGrpSpPr>
        <p:grpSpPr>
          <a:xfrm>
            <a:off x="825315" y="1588681"/>
            <a:ext cx="4124709" cy="4493073"/>
            <a:chOff x="4166555" y="1568366"/>
            <a:chExt cx="3868136" cy="4213586"/>
          </a:xfrm>
        </p:grpSpPr>
        <p:grpSp>
          <p:nvGrpSpPr>
            <p:cNvPr id="31" name="Graphic 118">
              <a:extLst>
                <a:ext uri="{FF2B5EF4-FFF2-40B4-BE49-F238E27FC236}">
                  <a16:creationId xmlns:a16="http://schemas.microsoft.com/office/drawing/2014/main" id="{8D571C8B-F3B8-4F42-8E13-CB11B9FB1DCD}"/>
                </a:ext>
              </a:extLst>
            </p:cNvPr>
            <p:cNvGrpSpPr/>
            <p:nvPr/>
          </p:nvGrpSpPr>
          <p:grpSpPr>
            <a:xfrm>
              <a:off x="4166555" y="1568366"/>
              <a:ext cx="3868136" cy="4213586"/>
              <a:chOff x="4271242" y="4376556"/>
              <a:chExt cx="2193773" cy="2389691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075A20B-5D8C-49A9-9873-D6DA883B77D8}"/>
                  </a:ext>
                </a:extLst>
              </p:cNvPr>
              <p:cNvSpPr/>
              <p:nvPr/>
            </p:nvSpPr>
            <p:spPr>
              <a:xfrm>
                <a:off x="4271242" y="4912223"/>
                <a:ext cx="1077680" cy="1851981"/>
              </a:xfrm>
              <a:custGeom>
                <a:avLst/>
                <a:gdLst>
                  <a:gd name="connsiteX0" fmla="*/ 1054609 w 1077680"/>
                  <a:gd name="connsiteY0" fmla="*/ 709963 h 1851981"/>
                  <a:gd name="connsiteX1" fmla="*/ 1052032 w 1077680"/>
                  <a:gd name="connsiteY1" fmla="*/ 711509 h 1851981"/>
                  <a:gd name="connsiteX2" fmla="*/ 1014910 w 1077680"/>
                  <a:gd name="connsiteY2" fmla="*/ 485687 h 1851981"/>
                  <a:gd name="connsiteX3" fmla="*/ 1013363 w 1077680"/>
                  <a:gd name="connsiteY3" fmla="*/ 496772 h 1851981"/>
                  <a:gd name="connsiteX4" fmla="*/ 1014910 w 1077680"/>
                  <a:gd name="connsiteY4" fmla="*/ 503217 h 1851981"/>
                  <a:gd name="connsiteX5" fmla="*/ 1005630 w 1077680"/>
                  <a:gd name="connsiteY5" fmla="*/ 463002 h 1851981"/>
                  <a:gd name="connsiteX6" fmla="*/ 974180 w 1077680"/>
                  <a:gd name="connsiteY6" fmla="*/ 331273 h 1851981"/>
                  <a:gd name="connsiteX7" fmla="*/ 930098 w 1077680"/>
                  <a:gd name="connsiteY7" fmla="*/ 204699 h 1851981"/>
                  <a:gd name="connsiteX8" fmla="*/ 903546 w 1077680"/>
                  <a:gd name="connsiteY8" fmla="*/ 145923 h 1851981"/>
                  <a:gd name="connsiteX9" fmla="*/ 829561 w 1077680"/>
                  <a:gd name="connsiteY9" fmla="*/ 44097 h 1851981"/>
                  <a:gd name="connsiteX10" fmla="*/ 708143 w 1077680"/>
                  <a:gd name="connsiteY10" fmla="*/ 15 h 1851981"/>
                  <a:gd name="connsiteX11" fmla="*/ 585178 w 1077680"/>
                  <a:gd name="connsiteY11" fmla="*/ 35075 h 1851981"/>
                  <a:gd name="connsiteX12" fmla="*/ 496241 w 1077680"/>
                  <a:gd name="connsiteY12" fmla="*/ 95397 h 1851981"/>
                  <a:gd name="connsiteX13" fmla="*/ 361418 w 1077680"/>
                  <a:gd name="connsiteY13" fmla="*/ 203152 h 1851981"/>
                  <a:gd name="connsiteX14" fmla="*/ 284340 w 1077680"/>
                  <a:gd name="connsiteY14" fmla="*/ 279199 h 1851981"/>
                  <a:gd name="connsiteX15" fmla="*/ 196434 w 1077680"/>
                  <a:gd name="connsiteY15" fmla="*/ 388244 h 1851981"/>
                  <a:gd name="connsiteX16" fmla="*/ 101568 w 1077680"/>
                  <a:gd name="connsiteY16" fmla="*/ 557610 h 1851981"/>
                  <a:gd name="connsiteX17" fmla="*/ 27068 w 1077680"/>
                  <a:gd name="connsiteY17" fmla="*/ 741928 h 1851981"/>
                  <a:gd name="connsiteX18" fmla="*/ 1805 w 1077680"/>
                  <a:gd name="connsiteY18" fmla="*/ 893507 h 1851981"/>
                  <a:gd name="connsiteX19" fmla="*/ 773 w 1077680"/>
                  <a:gd name="connsiteY19" fmla="*/ 1060811 h 1851981"/>
                  <a:gd name="connsiteX20" fmla="*/ 773 w 1077680"/>
                  <a:gd name="connsiteY20" fmla="*/ 1130930 h 1851981"/>
                  <a:gd name="connsiteX21" fmla="*/ 0 w 1077680"/>
                  <a:gd name="connsiteY21" fmla="*/ 1139952 h 1851981"/>
                  <a:gd name="connsiteX22" fmla="*/ 0 w 1077680"/>
                  <a:gd name="connsiteY22" fmla="*/ 1377375 h 1851981"/>
                  <a:gd name="connsiteX23" fmla="*/ 1289 w 1077680"/>
                  <a:gd name="connsiteY23" fmla="*/ 1385366 h 1851981"/>
                  <a:gd name="connsiteX24" fmla="*/ 7476 w 1077680"/>
                  <a:gd name="connsiteY24" fmla="*/ 1543132 h 1851981"/>
                  <a:gd name="connsiteX25" fmla="*/ 18819 w 1077680"/>
                  <a:gd name="connsiteY25" fmla="*/ 1660941 h 1851981"/>
                  <a:gd name="connsiteX26" fmla="*/ 99506 w 1077680"/>
                  <a:gd name="connsiteY26" fmla="*/ 1808911 h 1851981"/>
                  <a:gd name="connsiteX27" fmla="*/ 211128 w 1077680"/>
                  <a:gd name="connsiteY27" fmla="*/ 1851962 h 1851981"/>
                  <a:gd name="connsiteX28" fmla="*/ 280989 w 1077680"/>
                  <a:gd name="connsiteY28" fmla="*/ 1848868 h 1851981"/>
                  <a:gd name="connsiteX29" fmla="*/ 424061 w 1077680"/>
                  <a:gd name="connsiteY29" fmla="*/ 1837525 h 1851981"/>
                  <a:gd name="connsiteX30" fmla="*/ 601676 w 1077680"/>
                  <a:gd name="connsiteY30" fmla="*/ 1796795 h 1851981"/>
                  <a:gd name="connsiteX31" fmla="*/ 719743 w 1077680"/>
                  <a:gd name="connsiteY31" fmla="*/ 1743433 h 1851981"/>
                  <a:gd name="connsiteX32" fmla="*/ 891945 w 1077680"/>
                  <a:gd name="connsiteY32" fmla="*/ 1648309 h 1851981"/>
                  <a:gd name="connsiteX33" fmla="*/ 996349 w 1077680"/>
                  <a:gd name="connsiteY33" fmla="*/ 1540296 h 1851981"/>
                  <a:gd name="connsiteX34" fmla="*/ 1045071 w 1077680"/>
                  <a:gd name="connsiteY34" fmla="*/ 1372477 h 1851981"/>
                  <a:gd name="connsiteX35" fmla="*/ 1053063 w 1077680"/>
                  <a:gd name="connsiteY35" fmla="*/ 1203626 h 1851981"/>
                  <a:gd name="connsiteX36" fmla="*/ 1063374 w 1077680"/>
                  <a:gd name="connsiteY36" fmla="*/ 1106440 h 1851981"/>
                  <a:gd name="connsiteX37" fmla="*/ 1077295 w 1077680"/>
                  <a:gd name="connsiteY37" fmla="*/ 972133 h 1851981"/>
                  <a:gd name="connsiteX38" fmla="*/ 1065952 w 1077680"/>
                  <a:gd name="connsiteY38" fmla="*/ 778534 h 1851981"/>
                  <a:gd name="connsiteX39" fmla="*/ 1054609 w 1077680"/>
                  <a:gd name="connsiteY39" fmla="*/ 709963 h 185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077680" h="1851981">
                    <a:moveTo>
                      <a:pt x="1054609" y="709963"/>
                    </a:moveTo>
                    <a:cubicBezTo>
                      <a:pt x="1053836" y="710478"/>
                      <a:pt x="1053063" y="710994"/>
                      <a:pt x="1052032" y="711509"/>
                    </a:cubicBezTo>
                    <a:lnTo>
                      <a:pt x="1014910" y="485687"/>
                    </a:lnTo>
                    <a:cubicBezTo>
                      <a:pt x="1012590" y="489039"/>
                      <a:pt x="1012332" y="492648"/>
                      <a:pt x="1013363" y="496772"/>
                    </a:cubicBezTo>
                    <a:cubicBezTo>
                      <a:pt x="1013879" y="498834"/>
                      <a:pt x="1014394" y="501155"/>
                      <a:pt x="1014910" y="503217"/>
                    </a:cubicBezTo>
                    <a:cubicBezTo>
                      <a:pt x="1011817" y="489812"/>
                      <a:pt x="1008981" y="476407"/>
                      <a:pt x="1005630" y="463002"/>
                    </a:cubicBezTo>
                    <a:cubicBezTo>
                      <a:pt x="994545" y="419178"/>
                      <a:pt x="983718" y="375354"/>
                      <a:pt x="974180" y="331273"/>
                    </a:cubicBezTo>
                    <a:cubicBezTo>
                      <a:pt x="964641" y="287191"/>
                      <a:pt x="951494" y="244656"/>
                      <a:pt x="930098" y="204699"/>
                    </a:cubicBezTo>
                    <a:cubicBezTo>
                      <a:pt x="920044" y="185880"/>
                      <a:pt x="911795" y="165773"/>
                      <a:pt x="903546" y="145923"/>
                    </a:cubicBezTo>
                    <a:cubicBezTo>
                      <a:pt x="887047" y="106224"/>
                      <a:pt x="863589" y="71165"/>
                      <a:pt x="829561" y="44097"/>
                    </a:cubicBezTo>
                    <a:cubicBezTo>
                      <a:pt x="794244" y="15998"/>
                      <a:pt x="754287" y="531"/>
                      <a:pt x="708143" y="15"/>
                    </a:cubicBezTo>
                    <a:cubicBezTo>
                      <a:pt x="663288" y="-500"/>
                      <a:pt x="622815" y="11874"/>
                      <a:pt x="585178" y="35075"/>
                    </a:cubicBezTo>
                    <a:cubicBezTo>
                      <a:pt x="554759" y="53893"/>
                      <a:pt x="525629" y="74774"/>
                      <a:pt x="496241" y="95397"/>
                    </a:cubicBezTo>
                    <a:cubicBezTo>
                      <a:pt x="449324" y="128909"/>
                      <a:pt x="403953" y="164484"/>
                      <a:pt x="361418" y="203152"/>
                    </a:cubicBezTo>
                    <a:cubicBezTo>
                      <a:pt x="334608" y="227384"/>
                      <a:pt x="309087" y="252647"/>
                      <a:pt x="284340" y="279199"/>
                    </a:cubicBezTo>
                    <a:cubicBezTo>
                      <a:pt x="252374" y="313485"/>
                      <a:pt x="223244" y="349833"/>
                      <a:pt x="196434" y="388244"/>
                    </a:cubicBezTo>
                    <a:cubicBezTo>
                      <a:pt x="159055" y="441606"/>
                      <a:pt x="130698" y="499866"/>
                      <a:pt x="101568" y="557610"/>
                    </a:cubicBezTo>
                    <a:cubicBezTo>
                      <a:pt x="71923" y="617159"/>
                      <a:pt x="45628" y="677997"/>
                      <a:pt x="27068" y="741928"/>
                    </a:cubicBezTo>
                    <a:cubicBezTo>
                      <a:pt x="12374" y="791423"/>
                      <a:pt x="1805" y="841692"/>
                      <a:pt x="1805" y="893507"/>
                    </a:cubicBezTo>
                    <a:cubicBezTo>
                      <a:pt x="2062" y="949189"/>
                      <a:pt x="258" y="1005129"/>
                      <a:pt x="773" y="1060811"/>
                    </a:cubicBezTo>
                    <a:cubicBezTo>
                      <a:pt x="1031" y="1084270"/>
                      <a:pt x="773" y="1107471"/>
                      <a:pt x="773" y="1130930"/>
                    </a:cubicBezTo>
                    <a:cubicBezTo>
                      <a:pt x="773" y="1134023"/>
                      <a:pt x="1805" y="1137117"/>
                      <a:pt x="0" y="1139952"/>
                    </a:cubicBezTo>
                    <a:cubicBezTo>
                      <a:pt x="0" y="1219093"/>
                      <a:pt x="0" y="1298234"/>
                      <a:pt x="0" y="1377375"/>
                    </a:cubicBezTo>
                    <a:cubicBezTo>
                      <a:pt x="516" y="1379952"/>
                      <a:pt x="1289" y="1382788"/>
                      <a:pt x="1289" y="1385366"/>
                    </a:cubicBezTo>
                    <a:cubicBezTo>
                      <a:pt x="1547" y="1437955"/>
                      <a:pt x="4125" y="1490543"/>
                      <a:pt x="7476" y="1543132"/>
                    </a:cubicBezTo>
                    <a:cubicBezTo>
                      <a:pt x="9796" y="1582574"/>
                      <a:pt x="11085" y="1622015"/>
                      <a:pt x="18819" y="1660941"/>
                    </a:cubicBezTo>
                    <a:cubicBezTo>
                      <a:pt x="30419" y="1718428"/>
                      <a:pt x="54393" y="1769470"/>
                      <a:pt x="99506" y="1808911"/>
                    </a:cubicBezTo>
                    <a:cubicBezTo>
                      <a:pt x="131472" y="1836752"/>
                      <a:pt x="168851" y="1851446"/>
                      <a:pt x="211128" y="1851962"/>
                    </a:cubicBezTo>
                    <a:cubicBezTo>
                      <a:pt x="234329" y="1852219"/>
                      <a:pt x="257788" y="1849899"/>
                      <a:pt x="280989" y="1848868"/>
                    </a:cubicBezTo>
                    <a:cubicBezTo>
                      <a:pt x="328937" y="1847064"/>
                      <a:pt x="376628" y="1843197"/>
                      <a:pt x="424061" y="1837525"/>
                    </a:cubicBezTo>
                    <a:cubicBezTo>
                      <a:pt x="484641" y="1830050"/>
                      <a:pt x="544190" y="1817676"/>
                      <a:pt x="601676" y="1796795"/>
                    </a:cubicBezTo>
                    <a:cubicBezTo>
                      <a:pt x="642407" y="1782101"/>
                      <a:pt x="680817" y="1761994"/>
                      <a:pt x="719743" y="1743433"/>
                    </a:cubicBezTo>
                    <a:cubicBezTo>
                      <a:pt x="779034" y="1715076"/>
                      <a:pt x="838326" y="1686978"/>
                      <a:pt x="891945" y="1648309"/>
                    </a:cubicBezTo>
                    <a:cubicBezTo>
                      <a:pt x="933191" y="1618664"/>
                      <a:pt x="969539" y="1584120"/>
                      <a:pt x="996349" y="1540296"/>
                    </a:cubicBezTo>
                    <a:cubicBezTo>
                      <a:pt x="1027542" y="1488739"/>
                      <a:pt x="1039400" y="1431252"/>
                      <a:pt x="1045071" y="1372477"/>
                    </a:cubicBezTo>
                    <a:cubicBezTo>
                      <a:pt x="1050485" y="1316279"/>
                      <a:pt x="1050485" y="1259824"/>
                      <a:pt x="1053063" y="1203626"/>
                    </a:cubicBezTo>
                    <a:cubicBezTo>
                      <a:pt x="1054609" y="1170887"/>
                      <a:pt x="1057703" y="1138406"/>
                      <a:pt x="1063374" y="1106440"/>
                    </a:cubicBezTo>
                    <a:cubicBezTo>
                      <a:pt x="1071366" y="1062100"/>
                      <a:pt x="1076006" y="1017245"/>
                      <a:pt x="1077295" y="972133"/>
                    </a:cubicBezTo>
                    <a:cubicBezTo>
                      <a:pt x="1079099" y="907170"/>
                      <a:pt x="1074459" y="842723"/>
                      <a:pt x="1065952" y="778534"/>
                    </a:cubicBezTo>
                    <a:cubicBezTo>
                      <a:pt x="1062859" y="755849"/>
                      <a:pt x="1060023" y="732648"/>
                      <a:pt x="1054609" y="70996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0933C57-14BF-4781-AE7C-75A6EE6A4EF1}"/>
                  </a:ext>
                </a:extLst>
              </p:cNvPr>
              <p:cNvSpPr/>
              <p:nvPr/>
            </p:nvSpPr>
            <p:spPr>
              <a:xfrm>
                <a:off x="5387320" y="4916415"/>
                <a:ext cx="1077694" cy="1848802"/>
              </a:xfrm>
              <a:custGeom>
                <a:avLst/>
                <a:gdLst>
                  <a:gd name="connsiteX0" fmla="*/ 1076406 w 1077694"/>
                  <a:gd name="connsiteY0" fmla="*/ 1126479 h 1848802"/>
                  <a:gd name="connsiteX1" fmla="*/ 1074086 w 1077694"/>
                  <a:gd name="connsiteY1" fmla="*/ 907875 h 1848802"/>
                  <a:gd name="connsiteX2" fmla="*/ 1070477 w 1077694"/>
                  <a:gd name="connsiteY2" fmla="*/ 858638 h 1848802"/>
                  <a:gd name="connsiteX3" fmla="*/ 1026653 w 1077694"/>
                  <a:gd name="connsiteY3" fmla="*/ 680764 h 1848802"/>
                  <a:gd name="connsiteX4" fmla="*/ 936685 w 1077694"/>
                  <a:gd name="connsiteY4" fmla="*/ 486135 h 1848802"/>
                  <a:gd name="connsiteX5" fmla="*/ 762421 w 1077694"/>
                  <a:gd name="connsiteY5" fmla="*/ 249486 h 1848802"/>
                  <a:gd name="connsiteX6" fmla="*/ 566502 w 1077694"/>
                  <a:gd name="connsiteY6" fmla="*/ 86564 h 1848802"/>
                  <a:gd name="connsiteX7" fmla="*/ 466996 w 1077694"/>
                  <a:gd name="connsiteY7" fmla="*/ 22375 h 1848802"/>
                  <a:gd name="connsiteX8" fmla="*/ 345578 w 1077694"/>
                  <a:gd name="connsiteY8" fmla="*/ 2267 h 1848802"/>
                  <a:gd name="connsiteX9" fmla="*/ 199412 w 1077694"/>
                  <a:gd name="connsiteY9" fmla="*/ 103578 h 1848802"/>
                  <a:gd name="connsiteX10" fmla="*/ 137028 w 1077694"/>
                  <a:gd name="connsiteY10" fmla="*/ 234018 h 1848802"/>
                  <a:gd name="connsiteX11" fmla="*/ 120272 w 1077694"/>
                  <a:gd name="connsiteY11" fmla="*/ 278358 h 1848802"/>
                  <a:gd name="connsiteX12" fmla="*/ 75159 w 1077694"/>
                  <a:gd name="connsiteY12" fmla="*/ 465770 h 1848802"/>
                  <a:gd name="connsiteX13" fmla="*/ 62785 w 1077694"/>
                  <a:gd name="connsiteY13" fmla="*/ 513460 h 1848802"/>
                  <a:gd name="connsiteX14" fmla="*/ 64589 w 1077694"/>
                  <a:gd name="connsiteY14" fmla="*/ 522483 h 1848802"/>
                  <a:gd name="connsiteX15" fmla="*/ 25921 w 1077694"/>
                  <a:gd name="connsiteY15" fmla="*/ 701130 h 1848802"/>
                  <a:gd name="connsiteX16" fmla="*/ 23343 w 1077694"/>
                  <a:gd name="connsiteY16" fmla="*/ 700098 h 1848802"/>
                  <a:gd name="connsiteX17" fmla="*/ 13547 w 1077694"/>
                  <a:gd name="connsiteY17" fmla="*/ 762741 h 1848802"/>
                  <a:gd name="connsiteX18" fmla="*/ 1689 w 1077694"/>
                  <a:gd name="connsiteY18" fmla="*/ 886221 h 1848802"/>
                  <a:gd name="connsiteX19" fmla="*/ 10712 w 1077694"/>
                  <a:gd name="connsiteY19" fmla="*/ 1078788 h 1848802"/>
                  <a:gd name="connsiteX20" fmla="*/ 26695 w 1077694"/>
                  <a:gd name="connsiteY20" fmla="*/ 1244804 h 1848802"/>
                  <a:gd name="connsiteX21" fmla="*/ 38037 w 1077694"/>
                  <a:gd name="connsiteY21" fmla="*/ 1409530 h 1848802"/>
                  <a:gd name="connsiteX22" fmla="*/ 103258 w 1077694"/>
                  <a:gd name="connsiteY22" fmla="*/ 1568069 h 1848802"/>
                  <a:gd name="connsiteX23" fmla="*/ 220551 w 1077694"/>
                  <a:gd name="connsiteY23" fmla="*/ 1668091 h 1848802"/>
                  <a:gd name="connsiteX24" fmla="*/ 380379 w 1077694"/>
                  <a:gd name="connsiteY24" fmla="*/ 1751099 h 1848802"/>
                  <a:gd name="connsiteX25" fmla="*/ 587383 w 1077694"/>
                  <a:gd name="connsiteY25" fmla="*/ 1823795 h 1848802"/>
                  <a:gd name="connsiteX26" fmla="*/ 751078 w 1077694"/>
                  <a:gd name="connsiteY26" fmla="*/ 1843129 h 1848802"/>
                  <a:gd name="connsiteX27" fmla="*/ 839757 w 1077694"/>
                  <a:gd name="connsiteY27" fmla="*/ 1848027 h 1848802"/>
                  <a:gd name="connsiteX28" fmla="*/ 989531 w 1077694"/>
                  <a:gd name="connsiteY28" fmla="*/ 1795180 h 1848802"/>
                  <a:gd name="connsiteX29" fmla="*/ 1060939 w 1077694"/>
                  <a:gd name="connsiteY29" fmla="*/ 1646179 h 1848802"/>
                  <a:gd name="connsiteX30" fmla="*/ 1072024 w 1077694"/>
                  <a:gd name="connsiteY30" fmla="*/ 1514192 h 1848802"/>
                  <a:gd name="connsiteX31" fmla="*/ 1077695 w 1077694"/>
                  <a:gd name="connsiteY31" fmla="*/ 1314406 h 1848802"/>
                  <a:gd name="connsiteX32" fmla="*/ 1076406 w 1077694"/>
                  <a:gd name="connsiteY32" fmla="*/ 1126479 h 1848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77694" h="1848802">
                    <a:moveTo>
                      <a:pt x="1076406" y="1126479"/>
                    </a:moveTo>
                    <a:cubicBezTo>
                      <a:pt x="1074859" y="1053525"/>
                      <a:pt x="1074601" y="980571"/>
                      <a:pt x="1074086" y="907875"/>
                    </a:cubicBezTo>
                    <a:cubicBezTo>
                      <a:pt x="1073828" y="891377"/>
                      <a:pt x="1072281" y="874878"/>
                      <a:pt x="1070477" y="858638"/>
                    </a:cubicBezTo>
                    <a:cubicBezTo>
                      <a:pt x="1064032" y="797284"/>
                      <a:pt x="1047792" y="738509"/>
                      <a:pt x="1026653" y="680764"/>
                    </a:cubicBezTo>
                    <a:cubicBezTo>
                      <a:pt x="1001905" y="613482"/>
                      <a:pt x="969424" y="549808"/>
                      <a:pt x="936685" y="486135"/>
                    </a:cubicBezTo>
                    <a:cubicBezTo>
                      <a:pt x="891314" y="397971"/>
                      <a:pt x="832281" y="319604"/>
                      <a:pt x="762421" y="249486"/>
                    </a:cubicBezTo>
                    <a:cubicBezTo>
                      <a:pt x="702356" y="189163"/>
                      <a:pt x="636362" y="135544"/>
                      <a:pt x="566502" y="86564"/>
                    </a:cubicBezTo>
                    <a:cubicBezTo>
                      <a:pt x="534279" y="63879"/>
                      <a:pt x="502571" y="39904"/>
                      <a:pt x="466996" y="22375"/>
                    </a:cubicBezTo>
                    <a:cubicBezTo>
                      <a:pt x="428586" y="3299"/>
                      <a:pt x="387855" y="-4177"/>
                      <a:pt x="345578" y="2267"/>
                    </a:cubicBezTo>
                    <a:cubicBezTo>
                      <a:pt x="280615" y="12063"/>
                      <a:pt x="232925" y="48411"/>
                      <a:pt x="199412" y="103578"/>
                    </a:cubicBezTo>
                    <a:cubicBezTo>
                      <a:pt x="174407" y="144824"/>
                      <a:pt x="159197" y="191226"/>
                      <a:pt x="137028" y="234018"/>
                    </a:cubicBezTo>
                    <a:cubicBezTo>
                      <a:pt x="129810" y="248197"/>
                      <a:pt x="124138" y="262891"/>
                      <a:pt x="120272" y="278358"/>
                    </a:cubicBezTo>
                    <a:cubicBezTo>
                      <a:pt x="105062" y="340743"/>
                      <a:pt x="90368" y="403385"/>
                      <a:pt x="75159" y="465770"/>
                    </a:cubicBezTo>
                    <a:cubicBezTo>
                      <a:pt x="71292" y="481752"/>
                      <a:pt x="68714" y="497993"/>
                      <a:pt x="62785" y="513460"/>
                    </a:cubicBezTo>
                    <a:cubicBezTo>
                      <a:pt x="63043" y="516554"/>
                      <a:pt x="63816" y="519647"/>
                      <a:pt x="64589" y="522483"/>
                    </a:cubicBezTo>
                    <a:lnTo>
                      <a:pt x="25921" y="701130"/>
                    </a:lnTo>
                    <a:cubicBezTo>
                      <a:pt x="25148" y="700872"/>
                      <a:pt x="24117" y="700614"/>
                      <a:pt x="23343" y="700098"/>
                    </a:cubicBezTo>
                    <a:cubicBezTo>
                      <a:pt x="19992" y="720979"/>
                      <a:pt x="16383" y="741860"/>
                      <a:pt x="13547" y="762741"/>
                    </a:cubicBezTo>
                    <a:cubicBezTo>
                      <a:pt x="7876" y="803729"/>
                      <a:pt x="4009" y="844717"/>
                      <a:pt x="1689" y="886221"/>
                    </a:cubicBezTo>
                    <a:cubicBezTo>
                      <a:pt x="-1920" y="950926"/>
                      <a:pt x="-115" y="1015115"/>
                      <a:pt x="10712" y="1078788"/>
                    </a:cubicBezTo>
                    <a:cubicBezTo>
                      <a:pt x="19992" y="1133955"/>
                      <a:pt x="24890" y="1189122"/>
                      <a:pt x="26695" y="1244804"/>
                    </a:cubicBezTo>
                    <a:cubicBezTo>
                      <a:pt x="28499" y="1299970"/>
                      <a:pt x="29272" y="1354879"/>
                      <a:pt x="38037" y="1409530"/>
                    </a:cubicBezTo>
                    <a:cubicBezTo>
                      <a:pt x="47318" y="1467532"/>
                      <a:pt x="65878" y="1521668"/>
                      <a:pt x="103258" y="1568069"/>
                    </a:cubicBezTo>
                    <a:cubicBezTo>
                      <a:pt x="136254" y="1608800"/>
                      <a:pt x="176469" y="1640765"/>
                      <a:pt x="220551" y="1668091"/>
                    </a:cubicBezTo>
                    <a:cubicBezTo>
                      <a:pt x="271593" y="1699799"/>
                      <a:pt x="326759" y="1724289"/>
                      <a:pt x="380379" y="1751099"/>
                    </a:cubicBezTo>
                    <a:cubicBezTo>
                      <a:pt x="446373" y="1783838"/>
                      <a:pt x="514429" y="1810390"/>
                      <a:pt x="587383" y="1823795"/>
                    </a:cubicBezTo>
                    <a:cubicBezTo>
                      <a:pt x="641518" y="1833848"/>
                      <a:pt x="696169" y="1839520"/>
                      <a:pt x="751078" y="1843129"/>
                    </a:cubicBezTo>
                    <a:cubicBezTo>
                      <a:pt x="780466" y="1845191"/>
                      <a:pt x="810111" y="1845707"/>
                      <a:pt x="839757" y="1848027"/>
                    </a:cubicBezTo>
                    <a:cubicBezTo>
                      <a:pt x="897759" y="1852667"/>
                      <a:pt x="948543" y="1836684"/>
                      <a:pt x="989531" y="1795180"/>
                    </a:cubicBezTo>
                    <a:cubicBezTo>
                      <a:pt x="1030262" y="1753934"/>
                      <a:pt x="1051916" y="1702892"/>
                      <a:pt x="1060939" y="1646179"/>
                    </a:cubicBezTo>
                    <a:cubicBezTo>
                      <a:pt x="1067899" y="1602613"/>
                      <a:pt x="1069704" y="1558273"/>
                      <a:pt x="1072024" y="1514192"/>
                    </a:cubicBezTo>
                    <a:cubicBezTo>
                      <a:pt x="1075633" y="1447682"/>
                      <a:pt x="1077695" y="1380915"/>
                      <a:pt x="1077695" y="1314406"/>
                    </a:cubicBezTo>
                    <a:cubicBezTo>
                      <a:pt x="1077695" y="1251764"/>
                      <a:pt x="1077695" y="1189122"/>
                      <a:pt x="1076406" y="1126479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D1969F1E-02A1-4C7B-B465-473D4DBCD0B6}"/>
                  </a:ext>
                </a:extLst>
              </p:cNvPr>
              <p:cNvSpPr/>
              <p:nvPr/>
            </p:nvSpPr>
            <p:spPr>
              <a:xfrm>
                <a:off x="4330269" y="4373072"/>
                <a:ext cx="2088269" cy="2309176"/>
              </a:xfrm>
              <a:custGeom>
                <a:avLst/>
                <a:gdLst>
                  <a:gd name="connsiteX0" fmla="*/ 1158761 w 2088269"/>
                  <a:gd name="connsiteY0" fmla="*/ 3484 h 2309176"/>
                  <a:gd name="connsiteX1" fmla="*/ 1182993 w 2088269"/>
                  <a:gd name="connsiteY1" fmla="*/ 3484 h 2309176"/>
                  <a:gd name="connsiteX2" fmla="*/ 1204390 w 2088269"/>
                  <a:gd name="connsiteY2" fmla="*/ 26685 h 2309176"/>
                  <a:gd name="connsiteX3" fmla="*/ 1201554 w 2088269"/>
                  <a:gd name="connsiteY3" fmla="*/ 122324 h 2309176"/>
                  <a:gd name="connsiteX4" fmla="*/ 1174228 w 2088269"/>
                  <a:gd name="connsiteY4" fmla="*/ 262561 h 2309176"/>
                  <a:gd name="connsiteX5" fmla="*/ 1159019 w 2088269"/>
                  <a:gd name="connsiteY5" fmla="*/ 290917 h 2309176"/>
                  <a:gd name="connsiteX6" fmla="*/ 1136591 w 2088269"/>
                  <a:gd name="connsiteY6" fmla="*/ 315923 h 2309176"/>
                  <a:gd name="connsiteX7" fmla="*/ 1133756 w 2088269"/>
                  <a:gd name="connsiteY7" fmla="*/ 333194 h 2309176"/>
                  <a:gd name="connsiteX8" fmla="*/ 1140974 w 2088269"/>
                  <a:gd name="connsiteY8" fmla="*/ 385783 h 2309176"/>
                  <a:gd name="connsiteX9" fmla="*/ 1143294 w 2088269"/>
                  <a:gd name="connsiteY9" fmla="*/ 449714 h 2309176"/>
                  <a:gd name="connsiteX10" fmla="*/ 1132725 w 2088269"/>
                  <a:gd name="connsiteY10" fmla="*/ 489671 h 2309176"/>
                  <a:gd name="connsiteX11" fmla="*/ 1127569 w 2088269"/>
                  <a:gd name="connsiteY11" fmla="*/ 514935 h 2309176"/>
                  <a:gd name="connsiteX12" fmla="*/ 1133498 w 2088269"/>
                  <a:gd name="connsiteY12" fmla="*/ 543291 h 2309176"/>
                  <a:gd name="connsiteX13" fmla="*/ 1129631 w 2088269"/>
                  <a:gd name="connsiteY13" fmla="*/ 565203 h 2309176"/>
                  <a:gd name="connsiteX14" fmla="*/ 1128342 w 2088269"/>
                  <a:gd name="connsiteY14" fmla="*/ 591755 h 2309176"/>
                  <a:gd name="connsiteX15" fmla="*/ 1133240 w 2088269"/>
                  <a:gd name="connsiteY15" fmla="*/ 626814 h 2309176"/>
                  <a:gd name="connsiteX16" fmla="*/ 1134787 w 2088269"/>
                  <a:gd name="connsiteY16" fmla="*/ 671412 h 2309176"/>
                  <a:gd name="connsiteX17" fmla="*/ 1129889 w 2088269"/>
                  <a:gd name="connsiteY17" fmla="*/ 707244 h 2309176"/>
                  <a:gd name="connsiteX18" fmla="*/ 1134013 w 2088269"/>
                  <a:gd name="connsiteY18" fmla="*/ 731734 h 2309176"/>
                  <a:gd name="connsiteX19" fmla="*/ 1138396 w 2088269"/>
                  <a:gd name="connsiteY19" fmla="*/ 766020 h 2309176"/>
                  <a:gd name="connsiteX20" fmla="*/ 1139685 w 2088269"/>
                  <a:gd name="connsiteY20" fmla="*/ 799274 h 2309176"/>
                  <a:gd name="connsiteX21" fmla="*/ 1139943 w 2088269"/>
                  <a:gd name="connsiteY21" fmla="*/ 820671 h 2309176"/>
                  <a:gd name="connsiteX22" fmla="*/ 1134529 w 2088269"/>
                  <a:gd name="connsiteY22" fmla="*/ 874290 h 2309176"/>
                  <a:gd name="connsiteX23" fmla="*/ 1128858 w 2088269"/>
                  <a:gd name="connsiteY23" fmla="*/ 909092 h 2309176"/>
                  <a:gd name="connsiteX24" fmla="*/ 1126022 w 2088269"/>
                  <a:gd name="connsiteY24" fmla="*/ 940542 h 2309176"/>
                  <a:gd name="connsiteX25" fmla="*/ 1129631 w 2088269"/>
                  <a:gd name="connsiteY25" fmla="*/ 955751 h 2309176"/>
                  <a:gd name="connsiteX26" fmla="*/ 1130404 w 2088269"/>
                  <a:gd name="connsiteY26" fmla="*/ 986428 h 2309176"/>
                  <a:gd name="connsiteX27" fmla="*/ 1124218 w 2088269"/>
                  <a:gd name="connsiteY27" fmla="*/ 1001122 h 2309176"/>
                  <a:gd name="connsiteX28" fmla="*/ 1126795 w 2088269"/>
                  <a:gd name="connsiteY28" fmla="*/ 1026385 h 2309176"/>
                  <a:gd name="connsiteX29" fmla="*/ 1129116 w 2088269"/>
                  <a:gd name="connsiteY29" fmla="*/ 1041337 h 2309176"/>
                  <a:gd name="connsiteX30" fmla="*/ 1128858 w 2088269"/>
                  <a:gd name="connsiteY30" fmla="*/ 1059640 h 2309176"/>
                  <a:gd name="connsiteX31" fmla="*/ 1153605 w 2088269"/>
                  <a:gd name="connsiteY31" fmla="*/ 1100628 h 2309176"/>
                  <a:gd name="connsiteX32" fmla="*/ 1230942 w 2088269"/>
                  <a:gd name="connsiteY32" fmla="*/ 1164044 h 2309176"/>
                  <a:gd name="connsiteX33" fmla="*/ 1266516 w 2088269"/>
                  <a:gd name="connsiteY33" fmla="*/ 1161724 h 2309176"/>
                  <a:gd name="connsiteX34" fmla="*/ 1292553 w 2088269"/>
                  <a:gd name="connsiteY34" fmla="*/ 1111455 h 2309176"/>
                  <a:gd name="connsiteX35" fmla="*/ 1280437 w 2088269"/>
                  <a:gd name="connsiteY35" fmla="*/ 1092894 h 2309176"/>
                  <a:gd name="connsiteX36" fmla="*/ 1261103 w 2088269"/>
                  <a:gd name="connsiteY36" fmla="*/ 1090317 h 2309176"/>
                  <a:gd name="connsiteX37" fmla="*/ 1228364 w 2088269"/>
                  <a:gd name="connsiteY37" fmla="*/ 1066858 h 2309176"/>
                  <a:gd name="connsiteX38" fmla="*/ 1198203 w 2088269"/>
                  <a:gd name="connsiteY38" fmla="*/ 1037728 h 2309176"/>
                  <a:gd name="connsiteX39" fmla="*/ 1180415 w 2088269"/>
                  <a:gd name="connsiteY39" fmla="*/ 1027416 h 2309176"/>
                  <a:gd name="connsiteX40" fmla="*/ 1179384 w 2088269"/>
                  <a:gd name="connsiteY40" fmla="*/ 1010145 h 2309176"/>
                  <a:gd name="connsiteX41" fmla="*/ 1182478 w 2088269"/>
                  <a:gd name="connsiteY41" fmla="*/ 989006 h 2309176"/>
                  <a:gd name="connsiteX42" fmla="*/ 1174744 w 2088269"/>
                  <a:gd name="connsiteY42" fmla="*/ 970961 h 2309176"/>
                  <a:gd name="connsiteX43" fmla="*/ 1182478 w 2088269"/>
                  <a:gd name="connsiteY43" fmla="*/ 952658 h 2309176"/>
                  <a:gd name="connsiteX44" fmla="*/ 1201554 w 2088269"/>
                  <a:gd name="connsiteY44" fmla="*/ 953689 h 2309176"/>
                  <a:gd name="connsiteX45" fmla="*/ 1215474 w 2088269"/>
                  <a:gd name="connsiteY45" fmla="*/ 953431 h 2309176"/>
                  <a:gd name="connsiteX46" fmla="*/ 1237644 w 2088269"/>
                  <a:gd name="connsiteY46" fmla="*/ 950080 h 2309176"/>
                  <a:gd name="connsiteX47" fmla="*/ 1242027 w 2088269"/>
                  <a:gd name="connsiteY47" fmla="*/ 964001 h 2309176"/>
                  <a:gd name="connsiteX48" fmla="*/ 1248987 w 2088269"/>
                  <a:gd name="connsiteY48" fmla="*/ 993904 h 2309176"/>
                  <a:gd name="connsiteX49" fmla="*/ 1259298 w 2088269"/>
                  <a:gd name="connsiteY49" fmla="*/ 990295 h 2309176"/>
                  <a:gd name="connsiteX50" fmla="*/ 1267032 w 2088269"/>
                  <a:gd name="connsiteY50" fmla="*/ 978952 h 2309176"/>
                  <a:gd name="connsiteX51" fmla="*/ 1278632 w 2088269"/>
                  <a:gd name="connsiteY51" fmla="*/ 986686 h 2309176"/>
                  <a:gd name="connsiteX52" fmla="*/ 1291522 w 2088269"/>
                  <a:gd name="connsiteY52" fmla="*/ 1006020 h 2309176"/>
                  <a:gd name="connsiteX53" fmla="*/ 1292037 w 2088269"/>
                  <a:gd name="connsiteY53" fmla="*/ 995966 h 2309176"/>
                  <a:gd name="connsiteX54" fmla="*/ 1283273 w 2088269"/>
                  <a:gd name="connsiteY54" fmla="*/ 926621 h 2309176"/>
                  <a:gd name="connsiteX55" fmla="*/ 1271672 w 2088269"/>
                  <a:gd name="connsiteY55" fmla="*/ 907287 h 2309176"/>
                  <a:gd name="connsiteX56" fmla="*/ 1229653 w 2088269"/>
                  <a:gd name="connsiteY56" fmla="*/ 883055 h 2309176"/>
                  <a:gd name="connsiteX57" fmla="*/ 1210834 w 2088269"/>
                  <a:gd name="connsiteY57" fmla="*/ 869650 h 2309176"/>
                  <a:gd name="connsiteX58" fmla="*/ 1214185 w 2088269"/>
                  <a:gd name="connsiteY58" fmla="*/ 847481 h 2309176"/>
                  <a:gd name="connsiteX59" fmla="*/ 1238160 w 2088269"/>
                  <a:gd name="connsiteY59" fmla="*/ 829435 h 2309176"/>
                  <a:gd name="connsiteX60" fmla="*/ 1264970 w 2088269"/>
                  <a:gd name="connsiteY60" fmla="*/ 831498 h 2309176"/>
                  <a:gd name="connsiteX61" fmla="*/ 1270125 w 2088269"/>
                  <a:gd name="connsiteY61" fmla="*/ 834076 h 2309176"/>
                  <a:gd name="connsiteX62" fmla="*/ 1271414 w 2088269"/>
                  <a:gd name="connsiteY62" fmla="*/ 827373 h 2309176"/>
                  <a:gd name="connsiteX63" fmla="*/ 1266259 w 2088269"/>
                  <a:gd name="connsiteY63" fmla="*/ 817577 h 2309176"/>
                  <a:gd name="connsiteX64" fmla="*/ 1255431 w 2088269"/>
                  <a:gd name="connsiteY64" fmla="*/ 800048 h 2309176"/>
                  <a:gd name="connsiteX65" fmla="*/ 1259040 w 2088269"/>
                  <a:gd name="connsiteY65" fmla="*/ 763957 h 2309176"/>
                  <a:gd name="connsiteX66" fmla="*/ 1279664 w 2088269"/>
                  <a:gd name="connsiteY66" fmla="*/ 762411 h 2309176"/>
                  <a:gd name="connsiteX67" fmla="*/ 1296678 w 2088269"/>
                  <a:gd name="connsiteY67" fmla="*/ 779682 h 2309176"/>
                  <a:gd name="connsiteX68" fmla="*/ 1302091 w 2088269"/>
                  <a:gd name="connsiteY68" fmla="*/ 782260 h 2309176"/>
                  <a:gd name="connsiteX69" fmla="*/ 1304411 w 2088269"/>
                  <a:gd name="connsiteY69" fmla="*/ 776589 h 2309176"/>
                  <a:gd name="connsiteX70" fmla="*/ 1293326 w 2088269"/>
                  <a:gd name="connsiteY70" fmla="*/ 752357 h 2309176"/>
                  <a:gd name="connsiteX71" fmla="*/ 1281468 w 2088269"/>
                  <a:gd name="connsiteY71" fmla="*/ 725805 h 2309176"/>
                  <a:gd name="connsiteX72" fmla="*/ 1291264 w 2088269"/>
                  <a:gd name="connsiteY72" fmla="*/ 707760 h 2309176"/>
                  <a:gd name="connsiteX73" fmla="*/ 1308278 w 2088269"/>
                  <a:gd name="connsiteY73" fmla="*/ 711369 h 2309176"/>
                  <a:gd name="connsiteX74" fmla="*/ 1325034 w 2088269"/>
                  <a:gd name="connsiteY74" fmla="*/ 708017 h 2309176"/>
                  <a:gd name="connsiteX75" fmla="*/ 1353391 w 2088269"/>
                  <a:gd name="connsiteY75" fmla="*/ 706986 h 2309176"/>
                  <a:gd name="connsiteX76" fmla="*/ 1363187 w 2088269"/>
                  <a:gd name="connsiteY76" fmla="*/ 726578 h 2309176"/>
                  <a:gd name="connsiteX77" fmla="*/ 1363187 w 2088269"/>
                  <a:gd name="connsiteY77" fmla="*/ 759059 h 2309176"/>
                  <a:gd name="connsiteX78" fmla="*/ 1366280 w 2088269"/>
                  <a:gd name="connsiteY78" fmla="*/ 774527 h 2309176"/>
                  <a:gd name="connsiteX79" fmla="*/ 1371951 w 2088269"/>
                  <a:gd name="connsiteY79" fmla="*/ 779682 h 2309176"/>
                  <a:gd name="connsiteX80" fmla="*/ 1376592 w 2088269"/>
                  <a:gd name="connsiteY80" fmla="*/ 774527 h 2309176"/>
                  <a:gd name="connsiteX81" fmla="*/ 1378912 w 2088269"/>
                  <a:gd name="connsiteY81" fmla="*/ 741530 h 2309176"/>
                  <a:gd name="connsiteX82" fmla="*/ 1388708 w 2088269"/>
                  <a:gd name="connsiteY82" fmla="*/ 679403 h 2309176"/>
                  <a:gd name="connsiteX83" fmla="*/ 1407011 w 2088269"/>
                  <a:gd name="connsiteY83" fmla="*/ 669865 h 2309176"/>
                  <a:gd name="connsiteX84" fmla="*/ 1418096 w 2088269"/>
                  <a:gd name="connsiteY84" fmla="*/ 690488 h 2309176"/>
                  <a:gd name="connsiteX85" fmla="*/ 1417322 w 2088269"/>
                  <a:gd name="connsiteY85" fmla="*/ 699768 h 2309176"/>
                  <a:gd name="connsiteX86" fmla="*/ 1443874 w 2088269"/>
                  <a:gd name="connsiteY86" fmla="*/ 720134 h 2309176"/>
                  <a:gd name="connsiteX87" fmla="*/ 1460115 w 2088269"/>
                  <a:gd name="connsiteY87" fmla="*/ 719102 h 2309176"/>
                  <a:gd name="connsiteX88" fmla="*/ 1468880 w 2088269"/>
                  <a:gd name="connsiteY88" fmla="*/ 751326 h 2309176"/>
                  <a:gd name="connsiteX89" fmla="*/ 1459342 w 2088269"/>
                  <a:gd name="connsiteY89" fmla="*/ 763957 h 2309176"/>
                  <a:gd name="connsiteX90" fmla="*/ 1419900 w 2088269"/>
                  <a:gd name="connsiteY90" fmla="*/ 848254 h 2309176"/>
                  <a:gd name="connsiteX91" fmla="*/ 1420673 w 2088269"/>
                  <a:gd name="connsiteY91" fmla="*/ 861917 h 2309176"/>
                  <a:gd name="connsiteX92" fmla="*/ 1444390 w 2088269"/>
                  <a:gd name="connsiteY92" fmla="*/ 828662 h 2309176"/>
                  <a:gd name="connsiteX93" fmla="*/ 1469911 w 2088269"/>
                  <a:gd name="connsiteY93" fmla="*/ 783034 h 2309176"/>
                  <a:gd name="connsiteX94" fmla="*/ 1498525 w 2088269"/>
                  <a:gd name="connsiteY94" fmla="*/ 761122 h 2309176"/>
                  <a:gd name="connsiteX95" fmla="*/ 1518375 w 2088269"/>
                  <a:gd name="connsiteY95" fmla="*/ 764989 h 2309176"/>
                  <a:gd name="connsiteX96" fmla="*/ 1526624 w 2088269"/>
                  <a:gd name="connsiteY96" fmla="*/ 773753 h 2309176"/>
                  <a:gd name="connsiteX97" fmla="*/ 1544927 w 2088269"/>
                  <a:gd name="connsiteY97" fmla="*/ 781229 h 2309176"/>
                  <a:gd name="connsiteX98" fmla="*/ 1569417 w 2088269"/>
                  <a:gd name="connsiteY98" fmla="*/ 810359 h 2309176"/>
                  <a:gd name="connsiteX99" fmla="*/ 1556270 w 2088269"/>
                  <a:gd name="connsiteY99" fmla="*/ 829178 h 2309176"/>
                  <a:gd name="connsiteX100" fmla="*/ 1536936 w 2088269"/>
                  <a:gd name="connsiteY100" fmla="*/ 842325 h 2309176"/>
                  <a:gd name="connsiteX101" fmla="*/ 1521211 w 2088269"/>
                  <a:gd name="connsiteY101" fmla="*/ 855472 h 2309176"/>
                  <a:gd name="connsiteX102" fmla="*/ 1425056 w 2088269"/>
                  <a:gd name="connsiteY102" fmla="*/ 983077 h 2309176"/>
                  <a:gd name="connsiteX103" fmla="*/ 1424540 w 2088269"/>
                  <a:gd name="connsiteY103" fmla="*/ 987201 h 2309176"/>
                  <a:gd name="connsiteX104" fmla="*/ 1464755 w 2088269"/>
                  <a:gd name="connsiteY104" fmla="*/ 961165 h 2309176"/>
                  <a:gd name="connsiteX105" fmla="*/ 1521984 w 2088269"/>
                  <a:gd name="connsiteY105" fmla="*/ 903678 h 2309176"/>
                  <a:gd name="connsiteX106" fmla="*/ 1585657 w 2088269"/>
                  <a:gd name="connsiteY106" fmla="*/ 864237 h 2309176"/>
                  <a:gd name="connsiteX107" fmla="*/ 1595453 w 2088269"/>
                  <a:gd name="connsiteY107" fmla="*/ 853925 h 2309176"/>
                  <a:gd name="connsiteX108" fmla="*/ 1634637 w 2088269"/>
                  <a:gd name="connsiteY108" fmla="*/ 793345 h 2309176"/>
                  <a:gd name="connsiteX109" fmla="*/ 1654745 w 2088269"/>
                  <a:gd name="connsiteY109" fmla="*/ 779682 h 2309176"/>
                  <a:gd name="connsiteX110" fmla="*/ 1671501 w 2088269"/>
                  <a:gd name="connsiteY110" fmla="*/ 784580 h 2309176"/>
                  <a:gd name="connsiteX111" fmla="*/ 1678719 w 2088269"/>
                  <a:gd name="connsiteY111" fmla="*/ 826084 h 2309176"/>
                  <a:gd name="connsiteX112" fmla="*/ 1671501 w 2088269"/>
                  <a:gd name="connsiteY112" fmla="*/ 853152 h 2309176"/>
                  <a:gd name="connsiteX113" fmla="*/ 1669696 w 2088269"/>
                  <a:gd name="connsiteY113" fmla="*/ 864752 h 2309176"/>
                  <a:gd name="connsiteX114" fmla="*/ 1694960 w 2088269"/>
                  <a:gd name="connsiteY114" fmla="*/ 835622 h 2309176"/>
                  <a:gd name="connsiteX115" fmla="*/ 1710685 w 2088269"/>
                  <a:gd name="connsiteY115" fmla="*/ 815773 h 2309176"/>
                  <a:gd name="connsiteX116" fmla="*/ 1738783 w 2088269"/>
                  <a:gd name="connsiteY116" fmla="*/ 808297 h 2309176"/>
                  <a:gd name="connsiteX117" fmla="*/ 1759406 w 2088269"/>
                  <a:gd name="connsiteY117" fmla="*/ 824022 h 2309176"/>
                  <a:gd name="connsiteX118" fmla="*/ 1753735 w 2088269"/>
                  <a:gd name="connsiteY118" fmla="*/ 853152 h 2309176"/>
                  <a:gd name="connsiteX119" fmla="*/ 1724605 w 2088269"/>
                  <a:gd name="connsiteY119" fmla="*/ 876095 h 2309176"/>
                  <a:gd name="connsiteX120" fmla="*/ 1732339 w 2088269"/>
                  <a:gd name="connsiteY120" fmla="*/ 900843 h 2309176"/>
                  <a:gd name="connsiteX121" fmla="*/ 1743166 w 2088269"/>
                  <a:gd name="connsiteY121" fmla="*/ 904194 h 2309176"/>
                  <a:gd name="connsiteX122" fmla="*/ 1755024 w 2088269"/>
                  <a:gd name="connsiteY122" fmla="*/ 917083 h 2309176"/>
                  <a:gd name="connsiteX123" fmla="*/ 1744713 w 2088269"/>
                  <a:gd name="connsiteY123" fmla="*/ 930488 h 2309176"/>
                  <a:gd name="connsiteX124" fmla="*/ 1713520 w 2088269"/>
                  <a:gd name="connsiteY124" fmla="*/ 939511 h 2309176"/>
                  <a:gd name="connsiteX125" fmla="*/ 1627419 w 2088269"/>
                  <a:gd name="connsiteY125" fmla="*/ 978437 h 2309176"/>
                  <a:gd name="connsiteX126" fmla="*/ 1553692 w 2088269"/>
                  <a:gd name="connsiteY126" fmla="*/ 1023550 h 2309176"/>
                  <a:gd name="connsiteX127" fmla="*/ 1552661 w 2088269"/>
                  <a:gd name="connsiteY127" fmla="*/ 1025612 h 2309176"/>
                  <a:gd name="connsiteX128" fmla="*/ 1576119 w 2088269"/>
                  <a:gd name="connsiteY128" fmla="*/ 1024065 h 2309176"/>
                  <a:gd name="connsiteX129" fmla="*/ 1615819 w 2088269"/>
                  <a:gd name="connsiteY129" fmla="*/ 1008082 h 2309176"/>
                  <a:gd name="connsiteX130" fmla="*/ 1690319 w 2088269"/>
                  <a:gd name="connsiteY130" fmla="*/ 995708 h 2309176"/>
                  <a:gd name="connsiteX131" fmla="*/ 1741103 w 2088269"/>
                  <a:gd name="connsiteY131" fmla="*/ 1010918 h 2309176"/>
                  <a:gd name="connsiteX132" fmla="*/ 1757344 w 2088269"/>
                  <a:gd name="connsiteY132" fmla="*/ 1023292 h 2309176"/>
                  <a:gd name="connsiteX133" fmla="*/ 1756829 w 2088269"/>
                  <a:gd name="connsiteY133" fmla="*/ 1041595 h 2309176"/>
                  <a:gd name="connsiteX134" fmla="*/ 1732339 w 2088269"/>
                  <a:gd name="connsiteY134" fmla="*/ 1055000 h 2309176"/>
                  <a:gd name="connsiteX135" fmla="*/ 1674594 w 2088269"/>
                  <a:gd name="connsiteY135" fmla="*/ 1070982 h 2309176"/>
                  <a:gd name="connsiteX136" fmla="*/ 1669181 w 2088269"/>
                  <a:gd name="connsiteY136" fmla="*/ 1072529 h 2309176"/>
                  <a:gd name="connsiteX137" fmla="*/ 1666861 w 2088269"/>
                  <a:gd name="connsiteY137" fmla="*/ 1088254 h 2309176"/>
                  <a:gd name="connsiteX138" fmla="*/ 1667634 w 2088269"/>
                  <a:gd name="connsiteY138" fmla="*/ 1103721 h 2309176"/>
                  <a:gd name="connsiteX139" fmla="*/ 1637988 w 2088269"/>
                  <a:gd name="connsiteY139" fmla="*/ 1115837 h 2309176"/>
                  <a:gd name="connsiteX140" fmla="*/ 1600094 w 2088269"/>
                  <a:gd name="connsiteY140" fmla="*/ 1112228 h 2309176"/>
                  <a:gd name="connsiteX141" fmla="*/ 1559363 w 2088269"/>
                  <a:gd name="connsiteY141" fmla="*/ 1102175 h 2309176"/>
                  <a:gd name="connsiteX142" fmla="*/ 1538225 w 2088269"/>
                  <a:gd name="connsiteY142" fmla="*/ 1101917 h 2309176"/>
                  <a:gd name="connsiteX143" fmla="*/ 1466302 w 2088269"/>
                  <a:gd name="connsiteY143" fmla="*/ 1132336 h 2309176"/>
                  <a:gd name="connsiteX144" fmla="*/ 1540029 w 2088269"/>
                  <a:gd name="connsiteY144" fmla="*/ 1120478 h 2309176"/>
                  <a:gd name="connsiteX145" fmla="*/ 1620201 w 2088269"/>
                  <a:gd name="connsiteY145" fmla="*/ 1142905 h 2309176"/>
                  <a:gd name="connsiteX146" fmla="*/ 1637473 w 2088269"/>
                  <a:gd name="connsiteY146" fmla="*/ 1163528 h 2309176"/>
                  <a:gd name="connsiteX147" fmla="*/ 1664540 w 2088269"/>
                  <a:gd name="connsiteY147" fmla="*/ 1167395 h 2309176"/>
                  <a:gd name="connsiteX148" fmla="*/ 1683617 w 2088269"/>
                  <a:gd name="connsiteY148" fmla="*/ 1144452 h 2309176"/>
                  <a:gd name="connsiteX149" fmla="*/ 1758891 w 2088269"/>
                  <a:gd name="connsiteY149" fmla="*/ 1109135 h 2309176"/>
                  <a:gd name="connsiteX150" fmla="*/ 1774616 w 2088269"/>
                  <a:gd name="connsiteY150" fmla="*/ 1128469 h 2309176"/>
                  <a:gd name="connsiteX151" fmla="*/ 1775389 w 2088269"/>
                  <a:gd name="connsiteY151" fmla="*/ 1137749 h 2309176"/>
                  <a:gd name="connsiteX152" fmla="*/ 1784927 w 2088269"/>
                  <a:gd name="connsiteY152" fmla="*/ 1135945 h 2309176"/>
                  <a:gd name="connsiteX153" fmla="*/ 1827205 w 2088269"/>
                  <a:gd name="connsiteY153" fmla="*/ 1111971 h 2309176"/>
                  <a:gd name="connsiteX154" fmla="*/ 1833907 w 2088269"/>
                  <a:gd name="connsiteY154" fmla="*/ 1105526 h 2309176"/>
                  <a:gd name="connsiteX155" fmla="*/ 1854272 w 2088269"/>
                  <a:gd name="connsiteY155" fmla="*/ 1089285 h 2309176"/>
                  <a:gd name="connsiteX156" fmla="*/ 1889331 w 2088269"/>
                  <a:gd name="connsiteY156" fmla="*/ 1102948 h 2309176"/>
                  <a:gd name="connsiteX157" fmla="*/ 1903510 w 2088269"/>
                  <a:gd name="connsiteY157" fmla="*/ 1109135 h 2309176"/>
                  <a:gd name="connsiteX158" fmla="*/ 1946818 w 2088269"/>
                  <a:gd name="connsiteY158" fmla="*/ 1107331 h 2309176"/>
                  <a:gd name="connsiteX159" fmla="*/ 1967699 w 2088269"/>
                  <a:gd name="connsiteY159" fmla="*/ 1125376 h 2309176"/>
                  <a:gd name="connsiteX160" fmla="*/ 1955583 w 2088269"/>
                  <a:gd name="connsiteY160" fmla="*/ 1154248 h 2309176"/>
                  <a:gd name="connsiteX161" fmla="*/ 1909954 w 2088269"/>
                  <a:gd name="connsiteY161" fmla="*/ 1170231 h 2309176"/>
                  <a:gd name="connsiteX162" fmla="*/ 1891136 w 2088269"/>
                  <a:gd name="connsiteY162" fmla="*/ 1175129 h 2309176"/>
                  <a:gd name="connsiteX163" fmla="*/ 1897323 w 2088269"/>
                  <a:gd name="connsiteY163" fmla="*/ 1180027 h 2309176"/>
                  <a:gd name="connsiteX164" fmla="*/ 1913306 w 2088269"/>
                  <a:gd name="connsiteY164" fmla="*/ 1184925 h 2309176"/>
                  <a:gd name="connsiteX165" fmla="*/ 1924133 w 2088269"/>
                  <a:gd name="connsiteY165" fmla="*/ 1196267 h 2309176"/>
                  <a:gd name="connsiteX166" fmla="*/ 1914852 w 2088269"/>
                  <a:gd name="connsiteY166" fmla="*/ 1209930 h 2309176"/>
                  <a:gd name="connsiteX167" fmla="*/ 1873091 w 2088269"/>
                  <a:gd name="connsiteY167" fmla="*/ 1225913 h 2309176"/>
                  <a:gd name="connsiteX168" fmla="*/ 1825400 w 2088269"/>
                  <a:gd name="connsiteY168" fmla="*/ 1235451 h 2309176"/>
                  <a:gd name="connsiteX169" fmla="*/ 1817666 w 2088269"/>
                  <a:gd name="connsiteY169" fmla="*/ 1238287 h 2309176"/>
                  <a:gd name="connsiteX170" fmla="*/ 1755282 w 2088269"/>
                  <a:gd name="connsiteY170" fmla="*/ 1249629 h 2309176"/>
                  <a:gd name="connsiteX171" fmla="*/ 1734143 w 2088269"/>
                  <a:gd name="connsiteY171" fmla="*/ 1245247 h 2309176"/>
                  <a:gd name="connsiteX172" fmla="*/ 1661963 w 2088269"/>
                  <a:gd name="connsiteY172" fmla="*/ 1239060 h 2309176"/>
                  <a:gd name="connsiteX173" fmla="*/ 1637988 w 2088269"/>
                  <a:gd name="connsiteY173" fmla="*/ 1246020 h 2309176"/>
                  <a:gd name="connsiteX174" fmla="*/ 1632575 w 2088269"/>
                  <a:gd name="connsiteY174" fmla="*/ 1254012 h 2309176"/>
                  <a:gd name="connsiteX175" fmla="*/ 1640051 w 2088269"/>
                  <a:gd name="connsiteY175" fmla="*/ 1258652 h 2309176"/>
                  <a:gd name="connsiteX176" fmla="*/ 1666603 w 2088269"/>
                  <a:gd name="connsiteY176" fmla="*/ 1269737 h 2309176"/>
                  <a:gd name="connsiteX177" fmla="*/ 1675625 w 2088269"/>
                  <a:gd name="connsiteY177" fmla="*/ 1286751 h 2309176"/>
                  <a:gd name="connsiteX178" fmla="*/ 1661705 w 2088269"/>
                  <a:gd name="connsiteY178" fmla="*/ 1299124 h 2309176"/>
                  <a:gd name="connsiteX179" fmla="*/ 1608085 w 2088269"/>
                  <a:gd name="connsiteY179" fmla="*/ 1299640 h 2309176"/>
                  <a:gd name="connsiteX180" fmla="*/ 1543123 w 2088269"/>
                  <a:gd name="connsiteY180" fmla="*/ 1286751 h 2309176"/>
                  <a:gd name="connsiteX181" fmla="*/ 1481769 w 2088269"/>
                  <a:gd name="connsiteY181" fmla="*/ 1303249 h 2309176"/>
                  <a:gd name="connsiteX182" fmla="*/ 1478933 w 2088269"/>
                  <a:gd name="connsiteY182" fmla="*/ 1305569 h 2309176"/>
                  <a:gd name="connsiteX183" fmla="*/ 1438976 w 2088269"/>
                  <a:gd name="connsiteY183" fmla="*/ 1296289 h 2309176"/>
                  <a:gd name="connsiteX184" fmla="*/ 1432532 w 2088269"/>
                  <a:gd name="connsiteY184" fmla="*/ 1278759 h 2309176"/>
                  <a:gd name="connsiteX185" fmla="*/ 1414486 w 2088269"/>
                  <a:gd name="connsiteY185" fmla="*/ 1236998 h 2309176"/>
                  <a:gd name="connsiteX186" fmla="*/ 1388450 w 2088269"/>
                  <a:gd name="connsiteY186" fmla="*/ 1224882 h 2309176"/>
                  <a:gd name="connsiteX187" fmla="*/ 1368085 w 2088269"/>
                  <a:gd name="connsiteY187" fmla="*/ 1244731 h 2309176"/>
                  <a:gd name="connsiteX188" fmla="*/ 1364476 w 2088269"/>
                  <a:gd name="connsiteY188" fmla="*/ 1256332 h 2309176"/>
                  <a:gd name="connsiteX189" fmla="*/ 1358031 w 2088269"/>
                  <a:gd name="connsiteY189" fmla="*/ 1269737 h 2309176"/>
                  <a:gd name="connsiteX190" fmla="*/ 1370147 w 2088269"/>
                  <a:gd name="connsiteY190" fmla="*/ 1305311 h 2309176"/>
                  <a:gd name="connsiteX191" fmla="*/ 1418096 w 2088269"/>
                  <a:gd name="connsiteY191" fmla="*/ 1339339 h 2309176"/>
                  <a:gd name="connsiteX192" fmla="*/ 1461404 w 2088269"/>
                  <a:gd name="connsiteY192" fmla="*/ 1370274 h 2309176"/>
                  <a:gd name="connsiteX193" fmla="*/ 1484863 w 2088269"/>
                  <a:gd name="connsiteY193" fmla="*/ 1379554 h 2309176"/>
                  <a:gd name="connsiteX194" fmla="*/ 1511672 w 2088269"/>
                  <a:gd name="connsiteY194" fmla="*/ 1370016 h 2309176"/>
                  <a:gd name="connsiteX195" fmla="*/ 1529202 w 2088269"/>
                  <a:gd name="connsiteY195" fmla="*/ 1342433 h 2309176"/>
                  <a:gd name="connsiteX196" fmla="*/ 1552661 w 2088269"/>
                  <a:gd name="connsiteY196" fmla="*/ 1323614 h 2309176"/>
                  <a:gd name="connsiteX197" fmla="*/ 1568128 w 2088269"/>
                  <a:gd name="connsiteY197" fmla="*/ 1331090 h 2309176"/>
                  <a:gd name="connsiteX198" fmla="*/ 1610663 w 2088269"/>
                  <a:gd name="connsiteY198" fmla="*/ 1355838 h 2309176"/>
                  <a:gd name="connsiteX199" fmla="*/ 1678461 w 2088269"/>
                  <a:gd name="connsiteY199" fmla="*/ 1332121 h 2309176"/>
                  <a:gd name="connsiteX200" fmla="*/ 1783123 w 2088269"/>
                  <a:gd name="connsiteY200" fmla="*/ 1282884 h 2309176"/>
                  <a:gd name="connsiteX201" fmla="*/ 1810706 w 2088269"/>
                  <a:gd name="connsiteY201" fmla="*/ 1271541 h 2309176"/>
                  <a:gd name="connsiteX202" fmla="*/ 1837000 w 2088269"/>
                  <a:gd name="connsiteY202" fmla="*/ 1292422 h 2309176"/>
                  <a:gd name="connsiteX203" fmla="*/ 1829267 w 2088269"/>
                  <a:gd name="connsiteY203" fmla="*/ 1321294 h 2309176"/>
                  <a:gd name="connsiteX204" fmla="*/ 1832618 w 2088269"/>
                  <a:gd name="connsiteY204" fmla="*/ 1341659 h 2309176"/>
                  <a:gd name="connsiteX205" fmla="*/ 1823853 w 2088269"/>
                  <a:gd name="connsiteY205" fmla="*/ 1371821 h 2309176"/>
                  <a:gd name="connsiteX206" fmla="*/ 1799879 w 2088269"/>
                  <a:gd name="connsiteY206" fmla="*/ 1382390 h 2309176"/>
                  <a:gd name="connsiteX207" fmla="*/ 1809159 w 2088269"/>
                  <a:gd name="connsiteY207" fmla="*/ 1385483 h 2309176"/>
                  <a:gd name="connsiteX208" fmla="*/ 1818698 w 2088269"/>
                  <a:gd name="connsiteY208" fmla="*/ 1395537 h 2309176"/>
                  <a:gd name="connsiteX209" fmla="*/ 1809159 w 2088269"/>
                  <a:gd name="connsiteY209" fmla="*/ 1406622 h 2309176"/>
                  <a:gd name="connsiteX210" fmla="*/ 1783381 w 2088269"/>
                  <a:gd name="connsiteY210" fmla="*/ 1410489 h 2309176"/>
                  <a:gd name="connsiteX211" fmla="*/ 1710685 w 2088269"/>
                  <a:gd name="connsiteY211" fmla="*/ 1414613 h 2309176"/>
                  <a:gd name="connsiteX212" fmla="*/ 1696248 w 2088269"/>
                  <a:gd name="connsiteY212" fmla="*/ 1418222 h 2309176"/>
                  <a:gd name="connsiteX213" fmla="*/ 1692897 w 2088269"/>
                  <a:gd name="connsiteY213" fmla="*/ 1424151 h 2309176"/>
                  <a:gd name="connsiteX214" fmla="*/ 1698311 w 2088269"/>
                  <a:gd name="connsiteY214" fmla="*/ 1428792 h 2309176"/>
                  <a:gd name="connsiteX215" fmla="*/ 1711200 w 2088269"/>
                  <a:gd name="connsiteY215" fmla="*/ 1427245 h 2309176"/>
                  <a:gd name="connsiteX216" fmla="*/ 1752704 w 2088269"/>
                  <a:gd name="connsiteY216" fmla="*/ 1429307 h 2309176"/>
                  <a:gd name="connsiteX217" fmla="*/ 1778483 w 2088269"/>
                  <a:gd name="connsiteY217" fmla="*/ 1476998 h 2309176"/>
                  <a:gd name="connsiteX218" fmla="*/ 1796012 w 2088269"/>
                  <a:gd name="connsiteY218" fmla="*/ 1503808 h 2309176"/>
                  <a:gd name="connsiteX219" fmla="*/ 1859944 w 2088269"/>
                  <a:gd name="connsiteY219" fmla="*/ 1477256 h 2309176"/>
                  <a:gd name="connsiteX220" fmla="*/ 1885465 w 2088269"/>
                  <a:gd name="connsiteY220" fmla="*/ 1436010 h 2309176"/>
                  <a:gd name="connsiteX221" fmla="*/ 1960739 w 2088269"/>
                  <a:gd name="connsiteY221" fmla="*/ 1407653 h 2309176"/>
                  <a:gd name="connsiteX222" fmla="*/ 2016163 w 2088269"/>
                  <a:gd name="connsiteY222" fmla="*/ 1429307 h 2309176"/>
                  <a:gd name="connsiteX223" fmla="*/ 2039106 w 2088269"/>
                  <a:gd name="connsiteY223" fmla="*/ 1457664 h 2309176"/>
                  <a:gd name="connsiteX224" fmla="*/ 2033177 w 2088269"/>
                  <a:gd name="connsiteY224" fmla="*/ 1476482 h 2309176"/>
                  <a:gd name="connsiteX225" fmla="*/ 1992189 w 2088269"/>
                  <a:gd name="connsiteY225" fmla="*/ 1496590 h 2309176"/>
                  <a:gd name="connsiteX226" fmla="*/ 1962285 w 2088269"/>
                  <a:gd name="connsiteY226" fmla="*/ 1507417 h 2309176"/>
                  <a:gd name="connsiteX227" fmla="*/ 1953778 w 2088269"/>
                  <a:gd name="connsiteY227" fmla="*/ 1511284 h 2309176"/>
                  <a:gd name="connsiteX228" fmla="*/ 1951974 w 2088269"/>
                  <a:gd name="connsiteY228" fmla="*/ 1528555 h 2309176"/>
                  <a:gd name="connsiteX229" fmla="*/ 1964605 w 2088269"/>
                  <a:gd name="connsiteY229" fmla="*/ 1538094 h 2309176"/>
                  <a:gd name="connsiteX230" fmla="*/ 1982393 w 2088269"/>
                  <a:gd name="connsiteY230" fmla="*/ 1561552 h 2309176"/>
                  <a:gd name="connsiteX231" fmla="*/ 1968472 w 2088269"/>
                  <a:gd name="connsiteY231" fmla="*/ 1586558 h 2309176"/>
                  <a:gd name="connsiteX232" fmla="*/ 1914594 w 2088269"/>
                  <a:gd name="connsiteY232" fmla="*/ 1575473 h 2309176"/>
                  <a:gd name="connsiteX233" fmla="*/ 1912274 w 2088269"/>
                  <a:gd name="connsiteY233" fmla="*/ 1573926 h 2309176"/>
                  <a:gd name="connsiteX234" fmla="*/ 1901963 w 2088269"/>
                  <a:gd name="connsiteY234" fmla="*/ 1571348 h 2309176"/>
                  <a:gd name="connsiteX235" fmla="*/ 1908408 w 2088269"/>
                  <a:gd name="connsiteY235" fmla="*/ 1580113 h 2309176"/>
                  <a:gd name="connsiteX236" fmla="*/ 1929804 w 2088269"/>
                  <a:gd name="connsiteY236" fmla="*/ 1596611 h 2309176"/>
                  <a:gd name="connsiteX237" fmla="*/ 1935991 w 2088269"/>
                  <a:gd name="connsiteY237" fmla="*/ 1602283 h 2309176"/>
                  <a:gd name="connsiteX238" fmla="*/ 1938311 w 2088269"/>
                  <a:gd name="connsiteY238" fmla="*/ 1613625 h 2309176"/>
                  <a:gd name="connsiteX239" fmla="*/ 1928515 w 2088269"/>
                  <a:gd name="connsiteY239" fmla="*/ 1619555 h 2309176"/>
                  <a:gd name="connsiteX240" fmla="*/ 1904283 w 2088269"/>
                  <a:gd name="connsiteY240" fmla="*/ 1618008 h 2309176"/>
                  <a:gd name="connsiteX241" fmla="*/ 1891394 w 2088269"/>
                  <a:gd name="connsiteY241" fmla="*/ 1619812 h 2309176"/>
                  <a:gd name="connsiteX242" fmla="*/ 1890363 w 2088269"/>
                  <a:gd name="connsiteY242" fmla="*/ 1626515 h 2309176"/>
                  <a:gd name="connsiteX243" fmla="*/ 1897323 w 2088269"/>
                  <a:gd name="connsiteY243" fmla="*/ 1631155 h 2309176"/>
                  <a:gd name="connsiteX244" fmla="*/ 1896292 w 2088269"/>
                  <a:gd name="connsiteY244" fmla="*/ 1651520 h 2309176"/>
                  <a:gd name="connsiteX245" fmla="*/ 1869224 w 2088269"/>
                  <a:gd name="connsiteY245" fmla="*/ 1658480 h 2309176"/>
                  <a:gd name="connsiteX246" fmla="*/ 1820760 w 2088269"/>
                  <a:gd name="connsiteY246" fmla="*/ 1658223 h 2309176"/>
                  <a:gd name="connsiteX247" fmla="*/ 1769718 w 2088269"/>
                  <a:gd name="connsiteY247" fmla="*/ 1629608 h 2309176"/>
                  <a:gd name="connsiteX248" fmla="*/ 1724347 w 2088269"/>
                  <a:gd name="connsiteY248" fmla="*/ 1605634 h 2309176"/>
                  <a:gd name="connsiteX249" fmla="*/ 1717645 w 2088269"/>
                  <a:gd name="connsiteY249" fmla="*/ 1605892 h 2309176"/>
                  <a:gd name="connsiteX250" fmla="*/ 1730792 w 2088269"/>
                  <a:gd name="connsiteY250" fmla="*/ 1615945 h 2309176"/>
                  <a:gd name="connsiteX251" fmla="*/ 1754508 w 2088269"/>
                  <a:gd name="connsiteY251" fmla="*/ 1635537 h 2309176"/>
                  <a:gd name="connsiteX252" fmla="*/ 1763273 w 2088269"/>
                  <a:gd name="connsiteY252" fmla="*/ 1661832 h 2309176"/>
                  <a:gd name="connsiteX253" fmla="*/ 1730276 w 2088269"/>
                  <a:gd name="connsiteY253" fmla="*/ 1676526 h 2309176"/>
                  <a:gd name="connsiteX254" fmla="*/ 1666603 w 2088269"/>
                  <a:gd name="connsiteY254" fmla="*/ 1648169 h 2309176"/>
                  <a:gd name="connsiteX255" fmla="*/ 1583337 w 2088269"/>
                  <a:gd name="connsiteY255" fmla="*/ 1564388 h 2309176"/>
                  <a:gd name="connsiteX256" fmla="*/ 1545185 w 2088269"/>
                  <a:gd name="connsiteY256" fmla="*/ 1514635 h 2309176"/>
                  <a:gd name="connsiteX257" fmla="*/ 1516055 w 2088269"/>
                  <a:gd name="connsiteY257" fmla="*/ 1496074 h 2309176"/>
                  <a:gd name="connsiteX258" fmla="*/ 1462435 w 2088269"/>
                  <a:gd name="connsiteY258" fmla="*/ 1497105 h 2309176"/>
                  <a:gd name="connsiteX259" fmla="*/ 1454444 w 2088269"/>
                  <a:gd name="connsiteY259" fmla="*/ 1502519 h 2309176"/>
                  <a:gd name="connsiteX260" fmla="*/ 1461146 w 2088269"/>
                  <a:gd name="connsiteY260" fmla="*/ 1509221 h 2309176"/>
                  <a:gd name="connsiteX261" fmla="*/ 1536420 w 2088269"/>
                  <a:gd name="connsiteY261" fmla="*/ 1560263 h 2309176"/>
                  <a:gd name="connsiteX262" fmla="*/ 1574830 w 2088269"/>
                  <a:gd name="connsiteY262" fmla="*/ 1589909 h 2309176"/>
                  <a:gd name="connsiteX263" fmla="*/ 1583853 w 2088269"/>
                  <a:gd name="connsiteY263" fmla="*/ 1597900 h 2309176"/>
                  <a:gd name="connsiteX264" fmla="*/ 1686195 w 2088269"/>
                  <a:gd name="connsiteY264" fmla="*/ 1690188 h 2309176"/>
                  <a:gd name="connsiteX265" fmla="*/ 1782865 w 2088269"/>
                  <a:gd name="connsiteY265" fmla="*/ 1739168 h 2309176"/>
                  <a:gd name="connsiteX266" fmla="*/ 1813026 w 2088269"/>
                  <a:gd name="connsiteY266" fmla="*/ 1743293 h 2309176"/>
                  <a:gd name="connsiteX267" fmla="*/ 1825916 w 2088269"/>
                  <a:gd name="connsiteY267" fmla="*/ 1726536 h 2309176"/>
                  <a:gd name="connsiteX268" fmla="*/ 1822822 w 2088269"/>
                  <a:gd name="connsiteY268" fmla="*/ 1697664 h 2309176"/>
                  <a:gd name="connsiteX269" fmla="*/ 1832360 w 2088269"/>
                  <a:gd name="connsiteY269" fmla="*/ 1681939 h 2309176"/>
                  <a:gd name="connsiteX270" fmla="*/ 1847570 w 2088269"/>
                  <a:gd name="connsiteY270" fmla="*/ 1685806 h 2309176"/>
                  <a:gd name="connsiteX271" fmla="*/ 1856077 w 2088269"/>
                  <a:gd name="connsiteY271" fmla="*/ 1694571 h 2309176"/>
                  <a:gd name="connsiteX272" fmla="*/ 1868708 w 2088269"/>
                  <a:gd name="connsiteY272" fmla="*/ 1694313 h 2309176"/>
                  <a:gd name="connsiteX273" fmla="*/ 1881598 w 2088269"/>
                  <a:gd name="connsiteY273" fmla="*/ 1697406 h 2309176"/>
                  <a:gd name="connsiteX274" fmla="*/ 1900932 w 2088269"/>
                  <a:gd name="connsiteY274" fmla="*/ 1708491 h 2309176"/>
                  <a:gd name="connsiteX275" fmla="*/ 1915368 w 2088269"/>
                  <a:gd name="connsiteY275" fmla="*/ 1711069 h 2309176"/>
                  <a:gd name="connsiteX276" fmla="*/ 1915883 w 2088269"/>
                  <a:gd name="connsiteY276" fmla="*/ 1726794 h 2309176"/>
                  <a:gd name="connsiteX277" fmla="*/ 1905314 w 2088269"/>
                  <a:gd name="connsiteY277" fmla="*/ 1745613 h 2309176"/>
                  <a:gd name="connsiteX278" fmla="*/ 1911759 w 2088269"/>
                  <a:gd name="connsiteY278" fmla="*/ 1758244 h 2309176"/>
                  <a:gd name="connsiteX279" fmla="*/ 1921039 w 2088269"/>
                  <a:gd name="connsiteY279" fmla="*/ 1759018 h 2309176"/>
                  <a:gd name="connsiteX280" fmla="*/ 1932382 w 2088269"/>
                  <a:gd name="connsiteY280" fmla="*/ 1771907 h 2309176"/>
                  <a:gd name="connsiteX281" fmla="*/ 1922844 w 2088269"/>
                  <a:gd name="connsiteY281" fmla="*/ 1784023 h 2309176"/>
                  <a:gd name="connsiteX282" fmla="*/ 1892683 w 2088269"/>
                  <a:gd name="connsiteY282" fmla="*/ 1790983 h 2309176"/>
                  <a:gd name="connsiteX283" fmla="*/ 1885722 w 2088269"/>
                  <a:gd name="connsiteY283" fmla="*/ 1796139 h 2309176"/>
                  <a:gd name="connsiteX284" fmla="*/ 1892683 w 2088269"/>
                  <a:gd name="connsiteY284" fmla="*/ 1801295 h 2309176"/>
                  <a:gd name="connsiteX285" fmla="*/ 1949396 w 2088269"/>
                  <a:gd name="connsiteY285" fmla="*/ 1801295 h 2309176"/>
                  <a:gd name="connsiteX286" fmla="*/ 1980846 w 2088269"/>
                  <a:gd name="connsiteY286" fmla="*/ 1761853 h 2309176"/>
                  <a:gd name="connsiteX287" fmla="*/ 1986260 w 2088269"/>
                  <a:gd name="connsiteY287" fmla="*/ 1751800 h 2309176"/>
                  <a:gd name="connsiteX288" fmla="*/ 1996829 w 2088269"/>
                  <a:gd name="connsiteY288" fmla="*/ 1755924 h 2309176"/>
                  <a:gd name="connsiteX289" fmla="*/ 2022092 w 2088269"/>
                  <a:gd name="connsiteY289" fmla="*/ 1787116 h 2309176"/>
                  <a:gd name="connsiteX290" fmla="*/ 2035497 w 2088269"/>
                  <a:gd name="connsiteY290" fmla="*/ 1803873 h 2309176"/>
                  <a:gd name="connsiteX291" fmla="*/ 2033177 w 2088269"/>
                  <a:gd name="connsiteY291" fmla="*/ 1820113 h 2309176"/>
                  <a:gd name="connsiteX292" fmla="*/ 2029052 w 2088269"/>
                  <a:gd name="connsiteY292" fmla="*/ 1822433 h 2309176"/>
                  <a:gd name="connsiteX293" fmla="*/ 2028537 w 2088269"/>
                  <a:gd name="connsiteY293" fmla="*/ 1834807 h 2309176"/>
                  <a:gd name="connsiteX294" fmla="*/ 2054315 w 2088269"/>
                  <a:gd name="connsiteY294" fmla="*/ 1850017 h 2309176"/>
                  <a:gd name="connsiteX295" fmla="*/ 2068494 w 2088269"/>
                  <a:gd name="connsiteY295" fmla="*/ 1862133 h 2309176"/>
                  <a:gd name="connsiteX296" fmla="*/ 2063854 w 2088269"/>
                  <a:gd name="connsiteY296" fmla="*/ 1878889 h 2309176"/>
                  <a:gd name="connsiteX297" fmla="*/ 2059987 w 2088269"/>
                  <a:gd name="connsiteY297" fmla="*/ 1894356 h 2309176"/>
                  <a:gd name="connsiteX298" fmla="*/ 2083188 w 2088269"/>
                  <a:gd name="connsiteY298" fmla="*/ 1924775 h 2309176"/>
                  <a:gd name="connsiteX299" fmla="*/ 2078290 w 2088269"/>
                  <a:gd name="connsiteY299" fmla="*/ 1947976 h 2309176"/>
                  <a:gd name="connsiteX300" fmla="*/ 2036528 w 2088269"/>
                  <a:gd name="connsiteY300" fmla="*/ 1952358 h 2309176"/>
                  <a:gd name="connsiteX301" fmla="*/ 1983939 w 2088269"/>
                  <a:gd name="connsiteY301" fmla="*/ 1922713 h 2309176"/>
                  <a:gd name="connsiteX302" fmla="*/ 1933929 w 2088269"/>
                  <a:gd name="connsiteY302" fmla="*/ 1896418 h 2309176"/>
                  <a:gd name="connsiteX303" fmla="*/ 1918461 w 2088269"/>
                  <a:gd name="connsiteY303" fmla="*/ 1888685 h 2309176"/>
                  <a:gd name="connsiteX304" fmla="*/ 1837000 w 2088269"/>
                  <a:gd name="connsiteY304" fmla="*/ 1828105 h 2309176"/>
                  <a:gd name="connsiteX305" fmla="*/ 1811479 w 2088269"/>
                  <a:gd name="connsiteY305" fmla="*/ 1816762 h 2309176"/>
                  <a:gd name="connsiteX306" fmla="*/ 1805293 w 2088269"/>
                  <a:gd name="connsiteY306" fmla="*/ 1816762 h 2309176"/>
                  <a:gd name="connsiteX307" fmla="*/ 1805035 w 2088269"/>
                  <a:gd name="connsiteY307" fmla="*/ 1823722 h 2309176"/>
                  <a:gd name="connsiteX308" fmla="*/ 1813800 w 2088269"/>
                  <a:gd name="connsiteY308" fmla="*/ 1849243 h 2309176"/>
                  <a:gd name="connsiteX309" fmla="*/ 1822307 w 2088269"/>
                  <a:gd name="connsiteY309" fmla="*/ 1857235 h 2309176"/>
                  <a:gd name="connsiteX310" fmla="*/ 1860201 w 2088269"/>
                  <a:gd name="connsiteY310" fmla="*/ 1900285 h 2309176"/>
                  <a:gd name="connsiteX311" fmla="*/ 1835196 w 2088269"/>
                  <a:gd name="connsiteY311" fmla="*/ 1928900 h 2309176"/>
                  <a:gd name="connsiteX312" fmla="*/ 1802972 w 2088269"/>
                  <a:gd name="connsiteY312" fmla="*/ 1911886 h 2309176"/>
                  <a:gd name="connsiteX313" fmla="*/ 1824111 w 2088269"/>
                  <a:gd name="connsiteY313" fmla="*/ 1951327 h 2309176"/>
                  <a:gd name="connsiteX314" fmla="*/ 1863295 w 2088269"/>
                  <a:gd name="connsiteY314" fmla="*/ 1969114 h 2309176"/>
                  <a:gd name="connsiteX315" fmla="*/ 1877215 w 2088269"/>
                  <a:gd name="connsiteY315" fmla="*/ 1954421 h 2309176"/>
                  <a:gd name="connsiteX316" fmla="*/ 1918977 w 2088269"/>
                  <a:gd name="connsiteY316" fmla="*/ 1921424 h 2309176"/>
                  <a:gd name="connsiteX317" fmla="*/ 1933155 w 2088269"/>
                  <a:gd name="connsiteY317" fmla="*/ 1942820 h 2309176"/>
                  <a:gd name="connsiteX318" fmla="*/ 1946560 w 2088269"/>
                  <a:gd name="connsiteY318" fmla="*/ 1970403 h 2309176"/>
                  <a:gd name="connsiteX319" fmla="*/ 1987806 w 2088269"/>
                  <a:gd name="connsiteY319" fmla="*/ 1978653 h 2309176"/>
                  <a:gd name="connsiteX320" fmla="*/ 2027248 w 2088269"/>
                  <a:gd name="connsiteY320" fmla="*/ 1989995 h 2309176"/>
                  <a:gd name="connsiteX321" fmla="*/ 2038590 w 2088269"/>
                  <a:gd name="connsiteY321" fmla="*/ 2015258 h 2309176"/>
                  <a:gd name="connsiteX322" fmla="*/ 2043231 w 2088269"/>
                  <a:gd name="connsiteY322" fmla="*/ 2035881 h 2309176"/>
                  <a:gd name="connsiteX323" fmla="*/ 2038075 w 2088269"/>
                  <a:gd name="connsiteY323" fmla="*/ 2057020 h 2309176"/>
                  <a:gd name="connsiteX324" fmla="*/ 2004047 w 2088269"/>
                  <a:gd name="connsiteY324" fmla="*/ 2055731 h 2309176"/>
                  <a:gd name="connsiteX325" fmla="*/ 1990384 w 2088269"/>
                  <a:gd name="connsiteY325" fmla="*/ 2052122 h 2309176"/>
                  <a:gd name="connsiteX326" fmla="*/ 1986002 w 2088269"/>
                  <a:gd name="connsiteY326" fmla="*/ 2053153 h 2309176"/>
                  <a:gd name="connsiteX327" fmla="*/ 1986775 w 2088269"/>
                  <a:gd name="connsiteY327" fmla="*/ 2057278 h 2309176"/>
                  <a:gd name="connsiteX328" fmla="*/ 1993735 w 2088269"/>
                  <a:gd name="connsiteY328" fmla="*/ 2064754 h 2309176"/>
                  <a:gd name="connsiteX329" fmla="*/ 2000953 w 2088269"/>
                  <a:gd name="connsiteY329" fmla="*/ 2100844 h 2309176"/>
                  <a:gd name="connsiteX330" fmla="*/ 1971050 w 2088269"/>
                  <a:gd name="connsiteY330" fmla="*/ 2111413 h 2309176"/>
                  <a:gd name="connsiteX331" fmla="*/ 1921813 w 2088269"/>
                  <a:gd name="connsiteY331" fmla="*/ 2055989 h 2309176"/>
                  <a:gd name="connsiteX332" fmla="*/ 1866646 w 2088269"/>
                  <a:gd name="connsiteY332" fmla="*/ 2002885 h 2309176"/>
                  <a:gd name="connsiteX333" fmla="*/ 1851694 w 2088269"/>
                  <a:gd name="connsiteY333" fmla="*/ 2007267 h 2309176"/>
                  <a:gd name="connsiteX334" fmla="*/ 1854788 w 2088269"/>
                  <a:gd name="connsiteY334" fmla="*/ 2022734 h 2309176"/>
                  <a:gd name="connsiteX335" fmla="*/ 1880824 w 2088269"/>
                  <a:gd name="connsiteY335" fmla="*/ 2071972 h 2309176"/>
                  <a:gd name="connsiteX336" fmla="*/ 1912017 w 2088269"/>
                  <a:gd name="connsiteY336" fmla="*/ 2126365 h 2309176"/>
                  <a:gd name="connsiteX337" fmla="*/ 1989353 w 2088269"/>
                  <a:gd name="connsiteY337" fmla="*/ 2211950 h 2309176"/>
                  <a:gd name="connsiteX338" fmla="*/ 2003789 w 2088269"/>
                  <a:gd name="connsiteY338" fmla="*/ 2235925 h 2309176"/>
                  <a:gd name="connsiteX339" fmla="*/ 2003531 w 2088269"/>
                  <a:gd name="connsiteY339" fmla="*/ 2258868 h 2309176"/>
                  <a:gd name="connsiteX340" fmla="*/ 1982393 w 2088269"/>
                  <a:gd name="connsiteY340" fmla="*/ 2262477 h 2309176"/>
                  <a:gd name="connsiteX341" fmla="*/ 1975432 w 2088269"/>
                  <a:gd name="connsiteY341" fmla="*/ 2268921 h 2309176"/>
                  <a:gd name="connsiteX342" fmla="*/ 1973112 w 2088269"/>
                  <a:gd name="connsiteY342" fmla="*/ 2293154 h 2309176"/>
                  <a:gd name="connsiteX343" fmla="*/ 1947591 w 2088269"/>
                  <a:gd name="connsiteY343" fmla="*/ 2303981 h 2309176"/>
                  <a:gd name="connsiteX344" fmla="*/ 1935475 w 2088269"/>
                  <a:gd name="connsiteY344" fmla="*/ 2291349 h 2309176"/>
                  <a:gd name="connsiteX345" fmla="*/ 1892683 w 2088269"/>
                  <a:gd name="connsiteY345" fmla="*/ 2274593 h 2309176"/>
                  <a:gd name="connsiteX346" fmla="*/ 1877215 w 2088269"/>
                  <a:gd name="connsiteY346" fmla="*/ 2263508 h 2309176"/>
                  <a:gd name="connsiteX347" fmla="*/ 1859428 w 2088269"/>
                  <a:gd name="connsiteY347" fmla="*/ 2185140 h 2309176"/>
                  <a:gd name="connsiteX348" fmla="*/ 1851437 w 2088269"/>
                  <a:gd name="connsiteY348" fmla="*/ 2149824 h 2309176"/>
                  <a:gd name="connsiteX349" fmla="*/ 1847828 w 2088269"/>
                  <a:gd name="connsiteY349" fmla="*/ 2164517 h 2309176"/>
                  <a:gd name="connsiteX350" fmla="*/ 1845507 w 2088269"/>
                  <a:gd name="connsiteY350" fmla="*/ 2204475 h 2309176"/>
                  <a:gd name="connsiteX351" fmla="*/ 1822564 w 2088269"/>
                  <a:gd name="connsiteY351" fmla="*/ 2239791 h 2309176"/>
                  <a:gd name="connsiteX352" fmla="*/ 1791888 w 2088269"/>
                  <a:gd name="connsiteY352" fmla="*/ 2218395 h 2309176"/>
                  <a:gd name="connsiteX353" fmla="*/ 1793434 w 2088269"/>
                  <a:gd name="connsiteY353" fmla="*/ 2198803 h 2309176"/>
                  <a:gd name="connsiteX354" fmla="*/ 1796786 w 2088269"/>
                  <a:gd name="connsiteY354" fmla="*/ 2179469 h 2309176"/>
                  <a:gd name="connsiteX355" fmla="*/ 1777194 w 2088269"/>
                  <a:gd name="connsiteY355" fmla="*/ 2188750 h 2309176"/>
                  <a:gd name="connsiteX356" fmla="*/ 1761984 w 2088269"/>
                  <a:gd name="connsiteY356" fmla="*/ 2173540 h 2309176"/>
                  <a:gd name="connsiteX357" fmla="*/ 1758118 w 2088269"/>
                  <a:gd name="connsiteY357" fmla="*/ 2155237 h 2309176"/>
                  <a:gd name="connsiteX358" fmla="*/ 1766624 w 2088269"/>
                  <a:gd name="connsiteY358" fmla="*/ 2057793 h 2309176"/>
                  <a:gd name="connsiteX359" fmla="*/ 1746259 w 2088269"/>
                  <a:gd name="connsiteY359" fmla="*/ 1992573 h 2309176"/>
                  <a:gd name="connsiteX360" fmla="*/ 1712489 w 2088269"/>
                  <a:gd name="connsiteY360" fmla="*/ 1947718 h 2309176"/>
                  <a:gd name="connsiteX361" fmla="*/ 1699600 w 2088269"/>
                  <a:gd name="connsiteY361" fmla="*/ 1882498 h 2309176"/>
                  <a:gd name="connsiteX362" fmla="*/ 1632575 w 2088269"/>
                  <a:gd name="connsiteY362" fmla="*/ 1803099 h 2309176"/>
                  <a:gd name="connsiteX363" fmla="*/ 1609116 w 2088269"/>
                  <a:gd name="connsiteY363" fmla="*/ 1834292 h 2309176"/>
                  <a:gd name="connsiteX364" fmla="*/ 1629739 w 2088269"/>
                  <a:gd name="connsiteY364" fmla="*/ 1867288 h 2309176"/>
                  <a:gd name="connsiteX365" fmla="*/ 1717903 w 2088269"/>
                  <a:gd name="connsiteY365" fmla="*/ 2050318 h 2309176"/>
                  <a:gd name="connsiteX366" fmla="*/ 1717645 w 2088269"/>
                  <a:gd name="connsiteY366" fmla="*/ 2073518 h 2309176"/>
                  <a:gd name="connsiteX367" fmla="*/ 1700115 w 2088269"/>
                  <a:gd name="connsiteY367" fmla="*/ 2082799 h 2309176"/>
                  <a:gd name="connsiteX368" fmla="*/ 1694186 w 2088269"/>
                  <a:gd name="connsiteY368" fmla="*/ 2081252 h 2309176"/>
                  <a:gd name="connsiteX369" fmla="*/ 1698053 w 2088269"/>
                  <a:gd name="connsiteY369" fmla="*/ 2093884 h 2309176"/>
                  <a:gd name="connsiteX370" fmla="*/ 1706560 w 2088269"/>
                  <a:gd name="connsiteY370" fmla="*/ 2128169 h 2309176"/>
                  <a:gd name="connsiteX371" fmla="*/ 1700889 w 2088269"/>
                  <a:gd name="connsiteY371" fmla="*/ 2139770 h 2309176"/>
                  <a:gd name="connsiteX372" fmla="*/ 1689030 w 2088269"/>
                  <a:gd name="connsiteY372" fmla="*/ 2136676 h 2309176"/>
                  <a:gd name="connsiteX373" fmla="*/ 1661705 w 2088269"/>
                  <a:gd name="connsiteY373" fmla="*/ 2109609 h 2309176"/>
                  <a:gd name="connsiteX374" fmla="*/ 1652682 w 2088269"/>
                  <a:gd name="connsiteY374" fmla="*/ 2103164 h 2309176"/>
                  <a:gd name="connsiteX375" fmla="*/ 1610921 w 2088269"/>
                  <a:gd name="connsiteY375" fmla="*/ 2058824 h 2309176"/>
                  <a:gd name="connsiteX376" fmla="*/ 1599320 w 2088269"/>
                  <a:gd name="connsiteY376" fmla="*/ 1996440 h 2309176"/>
                  <a:gd name="connsiteX377" fmla="*/ 1586431 w 2088269"/>
                  <a:gd name="connsiteY377" fmla="*/ 1935344 h 2309176"/>
                  <a:gd name="connsiteX378" fmla="*/ 1570706 w 2088269"/>
                  <a:gd name="connsiteY378" fmla="*/ 1905699 h 2309176"/>
                  <a:gd name="connsiteX379" fmla="*/ 1546732 w 2088269"/>
                  <a:gd name="connsiteY379" fmla="*/ 1875795 h 2309176"/>
                  <a:gd name="connsiteX380" fmla="*/ 1541576 w 2088269"/>
                  <a:gd name="connsiteY380" fmla="*/ 1872444 h 2309176"/>
                  <a:gd name="connsiteX381" fmla="*/ 1540287 w 2088269"/>
                  <a:gd name="connsiteY381" fmla="*/ 1878889 h 2309176"/>
                  <a:gd name="connsiteX382" fmla="*/ 1556012 w 2088269"/>
                  <a:gd name="connsiteY382" fmla="*/ 1927868 h 2309176"/>
                  <a:gd name="connsiteX383" fmla="*/ 1576635 w 2088269"/>
                  <a:gd name="connsiteY383" fmla="*/ 1968857 h 2309176"/>
                  <a:gd name="connsiteX384" fmla="*/ 1574057 w 2088269"/>
                  <a:gd name="connsiteY384" fmla="*/ 2026601 h 2309176"/>
                  <a:gd name="connsiteX385" fmla="*/ 1582822 w 2088269"/>
                  <a:gd name="connsiteY385" fmla="*/ 2070941 h 2309176"/>
                  <a:gd name="connsiteX386" fmla="*/ 1627419 w 2088269"/>
                  <a:gd name="connsiteY386" fmla="*/ 2106515 h 2309176"/>
                  <a:gd name="connsiteX387" fmla="*/ 1644691 w 2088269"/>
                  <a:gd name="connsiteY387" fmla="*/ 2135903 h 2309176"/>
                  <a:gd name="connsiteX388" fmla="*/ 1643402 w 2088269"/>
                  <a:gd name="connsiteY388" fmla="*/ 2223809 h 2309176"/>
                  <a:gd name="connsiteX389" fmla="*/ 1628708 w 2088269"/>
                  <a:gd name="connsiteY389" fmla="*/ 2240823 h 2309176"/>
                  <a:gd name="connsiteX390" fmla="*/ 1612983 w 2088269"/>
                  <a:gd name="connsiteY390" fmla="*/ 2224840 h 2309176"/>
                  <a:gd name="connsiteX391" fmla="*/ 1604992 w 2088269"/>
                  <a:gd name="connsiteY391" fmla="*/ 2188492 h 2309176"/>
                  <a:gd name="connsiteX392" fmla="*/ 1599062 w 2088269"/>
                  <a:gd name="connsiteY392" fmla="*/ 2176891 h 2309176"/>
                  <a:gd name="connsiteX393" fmla="*/ 1597516 w 2088269"/>
                  <a:gd name="connsiteY393" fmla="*/ 2189781 h 2309176"/>
                  <a:gd name="connsiteX394" fmla="*/ 1599062 w 2088269"/>
                  <a:gd name="connsiteY394" fmla="*/ 2205506 h 2309176"/>
                  <a:gd name="connsiteX395" fmla="*/ 1590298 w 2088269"/>
                  <a:gd name="connsiteY395" fmla="*/ 2220715 h 2309176"/>
                  <a:gd name="connsiteX396" fmla="*/ 1570964 w 2088269"/>
                  <a:gd name="connsiteY396" fmla="*/ 2218137 h 2309176"/>
                  <a:gd name="connsiteX397" fmla="*/ 1560394 w 2088269"/>
                  <a:gd name="connsiteY397" fmla="*/ 2180500 h 2309176"/>
                  <a:gd name="connsiteX398" fmla="*/ 1568644 w 2088269"/>
                  <a:gd name="connsiteY398" fmla="*/ 2162713 h 2309176"/>
                  <a:gd name="connsiteX399" fmla="*/ 1576119 w 2088269"/>
                  <a:gd name="connsiteY399" fmla="*/ 2136676 h 2309176"/>
                  <a:gd name="connsiteX400" fmla="*/ 1572253 w 2088269"/>
                  <a:gd name="connsiteY400" fmla="*/ 2127912 h 2309176"/>
                  <a:gd name="connsiteX401" fmla="*/ 1562972 w 2088269"/>
                  <a:gd name="connsiteY401" fmla="*/ 2130232 h 2309176"/>
                  <a:gd name="connsiteX402" fmla="*/ 1552661 w 2088269"/>
                  <a:gd name="connsiteY402" fmla="*/ 2152659 h 2309176"/>
                  <a:gd name="connsiteX403" fmla="*/ 1552403 w 2088269"/>
                  <a:gd name="connsiteY403" fmla="*/ 2167611 h 2309176"/>
                  <a:gd name="connsiteX404" fmla="*/ 1536162 w 2088269"/>
                  <a:gd name="connsiteY404" fmla="*/ 2177665 h 2309176"/>
                  <a:gd name="connsiteX405" fmla="*/ 1519922 w 2088269"/>
                  <a:gd name="connsiteY405" fmla="*/ 2158073 h 2309176"/>
                  <a:gd name="connsiteX406" fmla="*/ 1517344 w 2088269"/>
                  <a:gd name="connsiteY406" fmla="*/ 2140543 h 2309176"/>
                  <a:gd name="connsiteX407" fmla="*/ 1517344 w 2088269"/>
                  <a:gd name="connsiteY407" fmla="*/ 2081510 h 2309176"/>
                  <a:gd name="connsiteX408" fmla="*/ 1512188 w 2088269"/>
                  <a:gd name="connsiteY408" fmla="*/ 2049286 h 2309176"/>
                  <a:gd name="connsiteX409" fmla="*/ 1499556 w 2088269"/>
                  <a:gd name="connsiteY409" fmla="*/ 2028921 h 2309176"/>
                  <a:gd name="connsiteX410" fmla="*/ 1487698 w 2088269"/>
                  <a:gd name="connsiteY410" fmla="*/ 2032788 h 2309176"/>
                  <a:gd name="connsiteX411" fmla="*/ 1486409 w 2088269"/>
                  <a:gd name="connsiteY411" fmla="*/ 2077385 h 2309176"/>
                  <a:gd name="connsiteX412" fmla="*/ 1492596 w 2088269"/>
                  <a:gd name="connsiteY412" fmla="*/ 2130232 h 2309176"/>
                  <a:gd name="connsiteX413" fmla="*/ 1479965 w 2088269"/>
                  <a:gd name="connsiteY413" fmla="*/ 2181016 h 2309176"/>
                  <a:gd name="connsiteX414" fmla="*/ 1460115 w 2088269"/>
                  <a:gd name="connsiteY414" fmla="*/ 2214786 h 2309176"/>
                  <a:gd name="connsiteX415" fmla="*/ 1446968 w 2088269"/>
                  <a:gd name="connsiteY415" fmla="*/ 2220200 h 2309176"/>
                  <a:gd name="connsiteX416" fmla="*/ 1426602 w 2088269"/>
                  <a:gd name="connsiteY416" fmla="*/ 2198803 h 2309176"/>
                  <a:gd name="connsiteX417" fmla="*/ 1426860 w 2088269"/>
                  <a:gd name="connsiteY417" fmla="*/ 2156268 h 2309176"/>
                  <a:gd name="connsiteX418" fmla="*/ 1427376 w 2088269"/>
                  <a:gd name="connsiteY418" fmla="*/ 2146988 h 2309176"/>
                  <a:gd name="connsiteX419" fmla="*/ 1415518 w 2088269"/>
                  <a:gd name="connsiteY419" fmla="*/ 2138739 h 2309176"/>
                  <a:gd name="connsiteX420" fmla="*/ 1402371 w 2088269"/>
                  <a:gd name="connsiteY420" fmla="*/ 2143637 h 2309176"/>
                  <a:gd name="connsiteX421" fmla="*/ 1383552 w 2088269"/>
                  <a:gd name="connsiteY421" fmla="*/ 2135645 h 2309176"/>
                  <a:gd name="connsiteX422" fmla="*/ 1386903 w 2088269"/>
                  <a:gd name="connsiteY422" fmla="*/ 2093110 h 2309176"/>
                  <a:gd name="connsiteX423" fmla="*/ 1411651 w 2088269"/>
                  <a:gd name="connsiteY423" fmla="*/ 2047997 h 2309176"/>
                  <a:gd name="connsiteX424" fmla="*/ 1437430 w 2088269"/>
                  <a:gd name="connsiteY424" fmla="*/ 1992315 h 2309176"/>
                  <a:gd name="connsiteX425" fmla="*/ 1424798 w 2088269"/>
                  <a:gd name="connsiteY425" fmla="*/ 1936118 h 2309176"/>
                  <a:gd name="connsiteX426" fmla="*/ 1418869 w 2088269"/>
                  <a:gd name="connsiteY426" fmla="*/ 1926579 h 2309176"/>
                  <a:gd name="connsiteX427" fmla="*/ 1415002 w 2088269"/>
                  <a:gd name="connsiteY427" fmla="*/ 1921939 h 2309176"/>
                  <a:gd name="connsiteX428" fmla="*/ 1411135 w 2088269"/>
                  <a:gd name="connsiteY428" fmla="*/ 1926579 h 2309176"/>
                  <a:gd name="connsiteX429" fmla="*/ 1402886 w 2088269"/>
                  <a:gd name="connsiteY429" fmla="*/ 1970403 h 2309176"/>
                  <a:gd name="connsiteX430" fmla="*/ 1405206 w 2088269"/>
                  <a:gd name="connsiteY430" fmla="*/ 2006494 h 2309176"/>
                  <a:gd name="connsiteX431" fmla="*/ 1401597 w 2088269"/>
                  <a:gd name="connsiteY431" fmla="*/ 2020672 h 2309176"/>
                  <a:gd name="connsiteX432" fmla="*/ 1363960 w 2088269"/>
                  <a:gd name="connsiteY432" fmla="*/ 2079447 h 2309176"/>
                  <a:gd name="connsiteX433" fmla="*/ 1328643 w 2088269"/>
                  <a:gd name="connsiteY433" fmla="*/ 2126623 h 2309176"/>
                  <a:gd name="connsiteX434" fmla="*/ 1313176 w 2088269"/>
                  <a:gd name="connsiteY434" fmla="*/ 2139770 h 2309176"/>
                  <a:gd name="connsiteX435" fmla="*/ 1300802 w 2088269"/>
                  <a:gd name="connsiteY435" fmla="*/ 2131778 h 2309176"/>
                  <a:gd name="connsiteX436" fmla="*/ 1302349 w 2088269"/>
                  <a:gd name="connsiteY436" fmla="*/ 2119920 h 2309176"/>
                  <a:gd name="connsiteX437" fmla="*/ 1309825 w 2088269"/>
                  <a:gd name="connsiteY437" fmla="*/ 2094915 h 2309176"/>
                  <a:gd name="connsiteX438" fmla="*/ 1309051 w 2088269"/>
                  <a:gd name="connsiteY438" fmla="*/ 2085377 h 2309176"/>
                  <a:gd name="connsiteX439" fmla="*/ 1300029 w 2088269"/>
                  <a:gd name="connsiteY439" fmla="*/ 2088212 h 2309176"/>
                  <a:gd name="connsiteX440" fmla="*/ 1290748 w 2088269"/>
                  <a:gd name="connsiteY440" fmla="*/ 2094657 h 2309176"/>
                  <a:gd name="connsiteX441" fmla="*/ 1276570 w 2088269"/>
                  <a:gd name="connsiteY441" fmla="*/ 2098524 h 2309176"/>
                  <a:gd name="connsiteX442" fmla="*/ 1265485 w 2088269"/>
                  <a:gd name="connsiteY442" fmla="*/ 2084861 h 2309176"/>
                  <a:gd name="connsiteX443" fmla="*/ 1271414 w 2088269"/>
                  <a:gd name="connsiteY443" fmla="*/ 2070167 h 2309176"/>
                  <a:gd name="connsiteX444" fmla="*/ 1309309 w 2088269"/>
                  <a:gd name="connsiteY444" fmla="*/ 2025570 h 2309176"/>
                  <a:gd name="connsiteX445" fmla="*/ 1325550 w 2088269"/>
                  <a:gd name="connsiteY445" fmla="*/ 2006494 h 2309176"/>
                  <a:gd name="connsiteX446" fmla="*/ 1348493 w 2088269"/>
                  <a:gd name="connsiteY446" fmla="*/ 1926064 h 2309176"/>
                  <a:gd name="connsiteX447" fmla="*/ 1348493 w 2088269"/>
                  <a:gd name="connsiteY447" fmla="*/ 1914979 h 2309176"/>
                  <a:gd name="connsiteX448" fmla="*/ 1345142 w 2088269"/>
                  <a:gd name="connsiteY448" fmla="*/ 1908019 h 2309176"/>
                  <a:gd name="connsiteX449" fmla="*/ 1339470 w 2088269"/>
                  <a:gd name="connsiteY449" fmla="*/ 1911886 h 2309176"/>
                  <a:gd name="connsiteX450" fmla="*/ 1325808 w 2088269"/>
                  <a:gd name="connsiteY450" fmla="*/ 1928126 h 2309176"/>
                  <a:gd name="connsiteX451" fmla="*/ 1268836 w 2088269"/>
                  <a:gd name="connsiteY451" fmla="*/ 1929931 h 2309176"/>
                  <a:gd name="connsiteX452" fmla="*/ 1236871 w 2088269"/>
                  <a:gd name="connsiteY452" fmla="*/ 1875022 h 2309176"/>
                  <a:gd name="connsiteX453" fmla="*/ 1253885 w 2088269"/>
                  <a:gd name="connsiteY453" fmla="*/ 1863937 h 2309176"/>
                  <a:gd name="connsiteX454" fmla="*/ 1328128 w 2088269"/>
                  <a:gd name="connsiteY454" fmla="*/ 1864453 h 2309176"/>
                  <a:gd name="connsiteX455" fmla="*/ 1336635 w 2088269"/>
                  <a:gd name="connsiteY455" fmla="*/ 1857235 h 2309176"/>
                  <a:gd name="connsiteX456" fmla="*/ 1327870 w 2088269"/>
                  <a:gd name="connsiteY456" fmla="*/ 1850017 h 2309176"/>
                  <a:gd name="connsiteX457" fmla="*/ 1299771 w 2088269"/>
                  <a:gd name="connsiteY457" fmla="*/ 1843314 h 2309176"/>
                  <a:gd name="connsiteX458" fmla="*/ 1264196 w 2088269"/>
                  <a:gd name="connsiteY458" fmla="*/ 1829394 h 2309176"/>
                  <a:gd name="connsiteX459" fmla="*/ 1251565 w 2088269"/>
                  <a:gd name="connsiteY459" fmla="*/ 1804130 h 2309176"/>
                  <a:gd name="connsiteX460" fmla="*/ 1277601 w 2088269"/>
                  <a:gd name="connsiteY460" fmla="*/ 1797943 h 2309176"/>
                  <a:gd name="connsiteX461" fmla="*/ 1305442 w 2088269"/>
                  <a:gd name="connsiteY461" fmla="*/ 1810833 h 2309176"/>
                  <a:gd name="connsiteX462" fmla="*/ 1354680 w 2088269"/>
                  <a:gd name="connsiteY462" fmla="*/ 1818309 h 2309176"/>
                  <a:gd name="connsiteX463" fmla="*/ 1362156 w 2088269"/>
                  <a:gd name="connsiteY463" fmla="*/ 1803099 h 2309176"/>
                  <a:gd name="connsiteX464" fmla="*/ 1361898 w 2088269"/>
                  <a:gd name="connsiteY464" fmla="*/ 1787632 h 2309176"/>
                  <a:gd name="connsiteX465" fmla="*/ 1376076 w 2088269"/>
                  <a:gd name="connsiteY465" fmla="*/ 1715194 h 2309176"/>
                  <a:gd name="connsiteX466" fmla="*/ 1373498 w 2088269"/>
                  <a:gd name="connsiteY466" fmla="*/ 1654871 h 2309176"/>
                  <a:gd name="connsiteX467" fmla="*/ 1364733 w 2088269"/>
                  <a:gd name="connsiteY467" fmla="*/ 1642755 h 2309176"/>
                  <a:gd name="connsiteX468" fmla="*/ 1351071 w 2088269"/>
                  <a:gd name="connsiteY468" fmla="*/ 1650489 h 2309176"/>
                  <a:gd name="connsiteX469" fmla="*/ 1334572 w 2088269"/>
                  <a:gd name="connsiteY469" fmla="*/ 1677557 h 2309176"/>
                  <a:gd name="connsiteX470" fmla="*/ 1315238 w 2088269"/>
                  <a:gd name="connsiteY470" fmla="*/ 1703851 h 2309176"/>
                  <a:gd name="connsiteX471" fmla="*/ 1300287 w 2088269"/>
                  <a:gd name="connsiteY471" fmla="*/ 1701789 h 2309176"/>
                  <a:gd name="connsiteX472" fmla="*/ 1298740 w 2088269"/>
                  <a:gd name="connsiteY472" fmla="*/ 1697406 h 2309176"/>
                  <a:gd name="connsiteX473" fmla="*/ 1285077 w 2088269"/>
                  <a:gd name="connsiteY473" fmla="*/ 1693282 h 2309176"/>
                  <a:gd name="connsiteX474" fmla="*/ 1282241 w 2088269"/>
                  <a:gd name="connsiteY474" fmla="*/ 1695602 h 2309176"/>
                  <a:gd name="connsiteX475" fmla="*/ 1262134 w 2088269"/>
                  <a:gd name="connsiteY475" fmla="*/ 1697664 h 2309176"/>
                  <a:gd name="connsiteX476" fmla="*/ 1253369 w 2088269"/>
                  <a:gd name="connsiteY476" fmla="*/ 1678072 h 2309176"/>
                  <a:gd name="connsiteX477" fmla="*/ 1260845 w 2088269"/>
                  <a:gd name="connsiteY477" fmla="*/ 1661058 h 2309176"/>
                  <a:gd name="connsiteX478" fmla="*/ 1279406 w 2088269"/>
                  <a:gd name="connsiteY478" fmla="*/ 1631928 h 2309176"/>
                  <a:gd name="connsiteX479" fmla="*/ 1269352 w 2088269"/>
                  <a:gd name="connsiteY479" fmla="*/ 1614141 h 2309176"/>
                  <a:gd name="connsiteX480" fmla="*/ 1231199 w 2088269"/>
                  <a:gd name="connsiteY480" fmla="*/ 1612336 h 2309176"/>
                  <a:gd name="connsiteX481" fmla="*/ 1211608 w 2088269"/>
                  <a:gd name="connsiteY481" fmla="*/ 1612079 h 2309176"/>
                  <a:gd name="connsiteX482" fmla="*/ 1195883 w 2088269"/>
                  <a:gd name="connsiteY482" fmla="*/ 1588104 h 2309176"/>
                  <a:gd name="connsiteX483" fmla="*/ 1198460 w 2088269"/>
                  <a:gd name="connsiteY483" fmla="*/ 1579082 h 2309176"/>
                  <a:gd name="connsiteX484" fmla="*/ 1214443 w 2088269"/>
                  <a:gd name="connsiteY484" fmla="*/ 1566708 h 2309176"/>
                  <a:gd name="connsiteX485" fmla="*/ 1236871 w 2088269"/>
                  <a:gd name="connsiteY485" fmla="*/ 1567739 h 2309176"/>
                  <a:gd name="connsiteX486" fmla="*/ 1243573 w 2088269"/>
                  <a:gd name="connsiteY486" fmla="*/ 1564388 h 2309176"/>
                  <a:gd name="connsiteX487" fmla="*/ 1239449 w 2088269"/>
                  <a:gd name="connsiteY487" fmla="*/ 1558717 h 2309176"/>
                  <a:gd name="connsiteX488" fmla="*/ 1213154 w 2088269"/>
                  <a:gd name="connsiteY488" fmla="*/ 1542734 h 2309176"/>
                  <a:gd name="connsiteX489" fmla="*/ 1206710 w 2088269"/>
                  <a:gd name="connsiteY489" fmla="*/ 1527009 h 2309176"/>
                  <a:gd name="connsiteX490" fmla="*/ 1221404 w 2088269"/>
                  <a:gd name="connsiteY490" fmla="*/ 1520822 h 2309176"/>
                  <a:gd name="connsiteX491" fmla="*/ 1268836 w 2088269"/>
                  <a:gd name="connsiteY491" fmla="*/ 1531133 h 2309176"/>
                  <a:gd name="connsiteX492" fmla="*/ 1289202 w 2088269"/>
                  <a:gd name="connsiteY492" fmla="*/ 1543765 h 2309176"/>
                  <a:gd name="connsiteX493" fmla="*/ 1346173 w 2088269"/>
                  <a:gd name="connsiteY493" fmla="*/ 1560005 h 2309176"/>
                  <a:gd name="connsiteX494" fmla="*/ 1365765 w 2088269"/>
                  <a:gd name="connsiteY494" fmla="*/ 1537578 h 2309176"/>
                  <a:gd name="connsiteX495" fmla="*/ 1366022 w 2088269"/>
                  <a:gd name="connsiteY495" fmla="*/ 1488083 h 2309176"/>
                  <a:gd name="connsiteX496" fmla="*/ 1360867 w 2088269"/>
                  <a:gd name="connsiteY496" fmla="*/ 1476482 h 2309176"/>
                  <a:gd name="connsiteX497" fmla="*/ 1333541 w 2088269"/>
                  <a:gd name="connsiteY497" fmla="*/ 1447095 h 2309176"/>
                  <a:gd name="connsiteX498" fmla="*/ 1230684 w 2088269"/>
                  <a:gd name="connsiteY498" fmla="*/ 1356353 h 2309176"/>
                  <a:gd name="connsiteX499" fmla="*/ 1135302 w 2088269"/>
                  <a:gd name="connsiteY499" fmla="*/ 1276697 h 2309176"/>
                  <a:gd name="connsiteX500" fmla="*/ 1102821 w 2088269"/>
                  <a:gd name="connsiteY500" fmla="*/ 1256847 h 2309176"/>
                  <a:gd name="connsiteX501" fmla="*/ 1081425 w 2088269"/>
                  <a:gd name="connsiteY501" fmla="*/ 1248082 h 2309176"/>
                  <a:gd name="connsiteX502" fmla="*/ 1010791 w 2088269"/>
                  <a:gd name="connsiteY502" fmla="*/ 1248340 h 2309176"/>
                  <a:gd name="connsiteX503" fmla="*/ 1000737 w 2088269"/>
                  <a:gd name="connsiteY503" fmla="*/ 1253238 h 2309176"/>
                  <a:gd name="connsiteX504" fmla="*/ 888600 w 2088269"/>
                  <a:gd name="connsiteY504" fmla="*/ 1343464 h 2309176"/>
                  <a:gd name="connsiteX505" fmla="*/ 795280 w 2088269"/>
                  <a:gd name="connsiteY505" fmla="*/ 1421058 h 2309176"/>
                  <a:gd name="connsiteX506" fmla="*/ 744239 w 2088269"/>
                  <a:gd name="connsiteY506" fmla="*/ 1471842 h 2309176"/>
                  <a:gd name="connsiteX507" fmla="*/ 739341 w 2088269"/>
                  <a:gd name="connsiteY507" fmla="*/ 1477513 h 2309176"/>
                  <a:gd name="connsiteX508" fmla="*/ 723873 w 2088269"/>
                  <a:gd name="connsiteY508" fmla="*/ 1516955 h 2309176"/>
                  <a:gd name="connsiteX509" fmla="*/ 722584 w 2088269"/>
                  <a:gd name="connsiteY509" fmla="*/ 1544023 h 2309176"/>
                  <a:gd name="connsiteX510" fmla="*/ 747332 w 2088269"/>
                  <a:gd name="connsiteY510" fmla="*/ 1572379 h 2309176"/>
                  <a:gd name="connsiteX511" fmla="*/ 807139 w 2088269"/>
                  <a:gd name="connsiteY511" fmla="*/ 1550983 h 2309176"/>
                  <a:gd name="connsiteX512" fmla="*/ 822864 w 2088269"/>
                  <a:gd name="connsiteY512" fmla="*/ 1542992 h 2309176"/>
                  <a:gd name="connsiteX513" fmla="*/ 867719 w 2088269"/>
                  <a:gd name="connsiteY513" fmla="*/ 1533453 h 2309176"/>
                  <a:gd name="connsiteX514" fmla="*/ 882413 w 2088269"/>
                  <a:gd name="connsiteY514" fmla="*/ 1539382 h 2309176"/>
                  <a:gd name="connsiteX515" fmla="*/ 876484 w 2088269"/>
                  <a:gd name="connsiteY515" fmla="*/ 1555108 h 2309176"/>
                  <a:gd name="connsiteX516" fmla="*/ 852509 w 2088269"/>
                  <a:gd name="connsiteY516" fmla="*/ 1569801 h 2309176"/>
                  <a:gd name="connsiteX517" fmla="*/ 845549 w 2088269"/>
                  <a:gd name="connsiteY517" fmla="*/ 1578308 h 2309176"/>
                  <a:gd name="connsiteX518" fmla="*/ 855603 w 2088269"/>
                  <a:gd name="connsiteY518" fmla="*/ 1580371 h 2309176"/>
                  <a:gd name="connsiteX519" fmla="*/ 882670 w 2088269"/>
                  <a:gd name="connsiteY519" fmla="*/ 1580371 h 2309176"/>
                  <a:gd name="connsiteX520" fmla="*/ 898138 w 2088269"/>
                  <a:gd name="connsiteY520" fmla="*/ 1610016 h 2309176"/>
                  <a:gd name="connsiteX521" fmla="*/ 887569 w 2088269"/>
                  <a:gd name="connsiteY521" fmla="*/ 1616461 h 2309176"/>
                  <a:gd name="connsiteX522" fmla="*/ 858696 w 2088269"/>
                  <a:gd name="connsiteY522" fmla="*/ 1615945 h 2309176"/>
                  <a:gd name="connsiteX523" fmla="*/ 814872 w 2088269"/>
                  <a:gd name="connsiteY523" fmla="*/ 1616461 h 2309176"/>
                  <a:gd name="connsiteX524" fmla="*/ 806881 w 2088269"/>
                  <a:gd name="connsiteY524" fmla="*/ 1633991 h 2309176"/>
                  <a:gd name="connsiteX525" fmla="*/ 826988 w 2088269"/>
                  <a:gd name="connsiteY525" fmla="*/ 1665441 h 2309176"/>
                  <a:gd name="connsiteX526" fmla="*/ 832660 w 2088269"/>
                  <a:gd name="connsiteY526" fmla="*/ 1685806 h 2309176"/>
                  <a:gd name="connsiteX527" fmla="*/ 806623 w 2088269"/>
                  <a:gd name="connsiteY527" fmla="*/ 1698953 h 2309176"/>
                  <a:gd name="connsiteX528" fmla="*/ 804303 w 2088269"/>
                  <a:gd name="connsiteY528" fmla="*/ 1697406 h 2309176"/>
                  <a:gd name="connsiteX529" fmla="*/ 786000 w 2088269"/>
                  <a:gd name="connsiteY529" fmla="*/ 1703078 h 2309176"/>
                  <a:gd name="connsiteX530" fmla="*/ 779813 w 2088269"/>
                  <a:gd name="connsiteY530" fmla="*/ 1709265 h 2309176"/>
                  <a:gd name="connsiteX531" fmla="*/ 769760 w 2088269"/>
                  <a:gd name="connsiteY531" fmla="*/ 1703851 h 2309176"/>
                  <a:gd name="connsiteX532" fmla="*/ 740887 w 2088269"/>
                  <a:gd name="connsiteY532" fmla="*/ 1660285 h 2309176"/>
                  <a:gd name="connsiteX533" fmla="*/ 733154 w 2088269"/>
                  <a:gd name="connsiteY533" fmla="*/ 1648684 h 2309176"/>
                  <a:gd name="connsiteX534" fmla="*/ 713820 w 2088269"/>
                  <a:gd name="connsiteY534" fmla="*/ 1652293 h 2309176"/>
                  <a:gd name="connsiteX535" fmla="*/ 708406 w 2088269"/>
                  <a:gd name="connsiteY535" fmla="*/ 1702047 h 2309176"/>
                  <a:gd name="connsiteX536" fmla="*/ 724647 w 2088269"/>
                  <a:gd name="connsiteY536" fmla="*/ 1790210 h 2309176"/>
                  <a:gd name="connsiteX537" fmla="*/ 723873 w 2088269"/>
                  <a:gd name="connsiteY537" fmla="*/ 1805677 h 2309176"/>
                  <a:gd name="connsiteX538" fmla="*/ 730576 w 2088269"/>
                  <a:gd name="connsiteY538" fmla="*/ 1819082 h 2309176"/>
                  <a:gd name="connsiteX539" fmla="*/ 780071 w 2088269"/>
                  <a:gd name="connsiteY539" fmla="*/ 1812637 h 2309176"/>
                  <a:gd name="connsiteX540" fmla="*/ 820801 w 2088269"/>
                  <a:gd name="connsiteY540" fmla="*/ 1798459 h 2309176"/>
                  <a:gd name="connsiteX541" fmla="*/ 835238 w 2088269"/>
                  <a:gd name="connsiteY541" fmla="*/ 1806708 h 2309176"/>
                  <a:gd name="connsiteX542" fmla="*/ 830597 w 2088269"/>
                  <a:gd name="connsiteY542" fmla="*/ 1822691 h 2309176"/>
                  <a:gd name="connsiteX543" fmla="*/ 786000 w 2088269"/>
                  <a:gd name="connsiteY543" fmla="*/ 1844603 h 2309176"/>
                  <a:gd name="connsiteX544" fmla="*/ 757128 w 2088269"/>
                  <a:gd name="connsiteY544" fmla="*/ 1852079 h 2309176"/>
                  <a:gd name="connsiteX545" fmla="*/ 749652 w 2088269"/>
                  <a:gd name="connsiteY545" fmla="*/ 1859039 h 2309176"/>
                  <a:gd name="connsiteX546" fmla="*/ 756870 w 2088269"/>
                  <a:gd name="connsiteY546" fmla="*/ 1865226 h 2309176"/>
                  <a:gd name="connsiteX547" fmla="*/ 830340 w 2088269"/>
                  <a:gd name="connsiteY547" fmla="*/ 1865999 h 2309176"/>
                  <a:gd name="connsiteX548" fmla="*/ 849931 w 2088269"/>
                  <a:gd name="connsiteY548" fmla="*/ 1878889 h 2309176"/>
                  <a:gd name="connsiteX549" fmla="*/ 835753 w 2088269"/>
                  <a:gd name="connsiteY549" fmla="*/ 1916526 h 2309176"/>
                  <a:gd name="connsiteX550" fmla="*/ 775689 w 2088269"/>
                  <a:gd name="connsiteY550" fmla="*/ 1937407 h 2309176"/>
                  <a:gd name="connsiteX551" fmla="*/ 750941 w 2088269"/>
                  <a:gd name="connsiteY551" fmla="*/ 1918330 h 2309176"/>
                  <a:gd name="connsiteX552" fmla="*/ 747074 w 2088269"/>
                  <a:gd name="connsiteY552" fmla="*/ 1912917 h 2309176"/>
                  <a:gd name="connsiteX553" fmla="*/ 740372 w 2088269"/>
                  <a:gd name="connsiteY553" fmla="*/ 1909308 h 2309176"/>
                  <a:gd name="connsiteX554" fmla="*/ 737020 w 2088269"/>
                  <a:gd name="connsiteY554" fmla="*/ 1916526 h 2309176"/>
                  <a:gd name="connsiteX555" fmla="*/ 739856 w 2088269"/>
                  <a:gd name="connsiteY555" fmla="*/ 1941531 h 2309176"/>
                  <a:gd name="connsiteX556" fmla="*/ 759706 w 2088269"/>
                  <a:gd name="connsiteY556" fmla="*/ 2005720 h 2309176"/>
                  <a:gd name="connsiteX557" fmla="*/ 775946 w 2088269"/>
                  <a:gd name="connsiteY557" fmla="*/ 2025828 h 2309176"/>
                  <a:gd name="connsiteX558" fmla="*/ 815646 w 2088269"/>
                  <a:gd name="connsiteY558" fmla="*/ 2072745 h 2309176"/>
                  <a:gd name="connsiteX559" fmla="*/ 820801 w 2088269"/>
                  <a:gd name="connsiteY559" fmla="*/ 2084861 h 2309176"/>
                  <a:gd name="connsiteX560" fmla="*/ 806881 w 2088269"/>
                  <a:gd name="connsiteY560" fmla="*/ 2100071 h 2309176"/>
                  <a:gd name="connsiteX561" fmla="*/ 789351 w 2088269"/>
                  <a:gd name="connsiteY561" fmla="*/ 2091564 h 2309176"/>
                  <a:gd name="connsiteX562" fmla="*/ 782391 w 2088269"/>
                  <a:gd name="connsiteY562" fmla="*/ 2086923 h 2309176"/>
                  <a:gd name="connsiteX563" fmla="*/ 776978 w 2088269"/>
                  <a:gd name="connsiteY563" fmla="*/ 2086408 h 2309176"/>
                  <a:gd name="connsiteX564" fmla="*/ 775689 w 2088269"/>
                  <a:gd name="connsiteY564" fmla="*/ 2092337 h 2309176"/>
                  <a:gd name="connsiteX565" fmla="*/ 782391 w 2088269"/>
                  <a:gd name="connsiteY565" fmla="*/ 2114764 h 2309176"/>
                  <a:gd name="connsiteX566" fmla="*/ 786258 w 2088269"/>
                  <a:gd name="connsiteY566" fmla="*/ 2131005 h 2309176"/>
                  <a:gd name="connsiteX567" fmla="*/ 772080 w 2088269"/>
                  <a:gd name="connsiteY567" fmla="*/ 2140801 h 2309176"/>
                  <a:gd name="connsiteX568" fmla="*/ 759964 w 2088269"/>
                  <a:gd name="connsiteY568" fmla="*/ 2130747 h 2309176"/>
                  <a:gd name="connsiteX569" fmla="*/ 706086 w 2088269"/>
                  <a:gd name="connsiteY569" fmla="*/ 2059082 h 2309176"/>
                  <a:gd name="connsiteX570" fmla="*/ 684174 w 2088269"/>
                  <a:gd name="connsiteY570" fmla="*/ 2020156 h 2309176"/>
                  <a:gd name="connsiteX571" fmla="*/ 682885 w 2088269"/>
                  <a:gd name="connsiteY571" fmla="*/ 2002111 h 2309176"/>
                  <a:gd name="connsiteX572" fmla="*/ 675409 w 2088269"/>
                  <a:gd name="connsiteY572" fmla="*/ 1927611 h 2309176"/>
                  <a:gd name="connsiteX573" fmla="*/ 672058 w 2088269"/>
                  <a:gd name="connsiteY573" fmla="*/ 1923486 h 2309176"/>
                  <a:gd name="connsiteX574" fmla="*/ 668449 w 2088269"/>
                  <a:gd name="connsiteY574" fmla="*/ 1927095 h 2309176"/>
                  <a:gd name="connsiteX575" fmla="*/ 656591 w 2088269"/>
                  <a:gd name="connsiteY575" fmla="*/ 1945140 h 2309176"/>
                  <a:gd name="connsiteX576" fmla="*/ 648857 w 2088269"/>
                  <a:gd name="connsiteY576" fmla="*/ 1989737 h 2309176"/>
                  <a:gd name="connsiteX577" fmla="*/ 681854 w 2088269"/>
                  <a:gd name="connsiteY577" fmla="*/ 2059598 h 2309176"/>
                  <a:gd name="connsiteX578" fmla="*/ 705055 w 2088269"/>
                  <a:gd name="connsiteY578" fmla="*/ 2108320 h 2309176"/>
                  <a:gd name="connsiteX579" fmla="*/ 703250 w 2088269"/>
                  <a:gd name="connsiteY579" fmla="*/ 2137450 h 2309176"/>
                  <a:gd name="connsiteX580" fmla="*/ 684174 w 2088269"/>
                  <a:gd name="connsiteY580" fmla="*/ 2144668 h 2309176"/>
                  <a:gd name="connsiteX581" fmla="*/ 673089 w 2088269"/>
                  <a:gd name="connsiteY581" fmla="*/ 2140028 h 2309176"/>
                  <a:gd name="connsiteX582" fmla="*/ 660200 w 2088269"/>
                  <a:gd name="connsiteY582" fmla="*/ 2148792 h 2309176"/>
                  <a:gd name="connsiteX583" fmla="*/ 660715 w 2088269"/>
                  <a:gd name="connsiteY583" fmla="*/ 2159877 h 2309176"/>
                  <a:gd name="connsiteX584" fmla="*/ 661231 w 2088269"/>
                  <a:gd name="connsiteY584" fmla="*/ 2196225 h 2309176"/>
                  <a:gd name="connsiteX585" fmla="*/ 640608 w 2088269"/>
                  <a:gd name="connsiteY585" fmla="*/ 2221489 h 2309176"/>
                  <a:gd name="connsiteX586" fmla="*/ 628234 w 2088269"/>
                  <a:gd name="connsiteY586" fmla="*/ 2217880 h 2309176"/>
                  <a:gd name="connsiteX587" fmla="*/ 604518 w 2088269"/>
                  <a:gd name="connsiteY587" fmla="*/ 2177665 h 2309176"/>
                  <a:gd name="connsiteX588" fmla="*/ 595495 w 2088269"/>
                  <a:gd name="connsiteY588" fmla="*/ 2121725 h 2309176"/>
                  <a:gd name="connsiteX589" fmla="*/ 602198 w 2088269"/>
                  <a:gd name="connsiteY589" fmla="*/ 2052895 h 2309176"/>
                  <a:gd name="connsiteX590" fmla="*/ 599620 w 2088269"/>
                  <a:gd name="connsiteY590" fmla="*/ 2034335 h 2309176"/>
                  <a:gd name="connsiteX591" fmla="*/ 586215 w 2088269"/>
                  <a:gd name="connsiteY591" fmla="*/ 2030726 h 2309176"/>
                  <a:gd name="connsiteX592" fmla="*/ 576161 w 2088269"/>
                  <a:gd name="connsiteY592" fmla="*/ 2046193 h 2309176"/>
                  <a:gd name="connsiteX593" fmla="*/ 569716 w 2088269"/>
                  <a:gd name="connsiteY593" fmla="*/ 2078159 h 2309176"/>
                  <a:gd name="connsiteX594" fmla="*/ 569716 w 2088269"/>
                  <a:gd name="connsiteY594" fmla="*/ 2138997 h 2309176"/>
                  <a:gd name="connsiteX595" fmla="*/ 563272 w 2088269"/>
                  <a:gd name="connsiteY595" fmla="*/ 2166838 h 2309176"/>
                  <a:gd name="connsiteX596" fmla="*/ 546773 w 2088269"/>
                  <a:gd name="connsiteY596" fmla="*/ 2179727 h 2309176"/>
                  <a:gd name="connsiteX597" fmla="*/ 534142 w 2088269"/>
                  <a:gd name="connsiteY597" fmla="*/ 2169158 h 2309176"/>
                  <a:gd name="connsiteX598" fmla="*/ 532337 w 2088269"/>
                  <a:gd name="connsiteY598" fmla="*/ 2145183 h 2309176"/>
                  <a:gd name="connsiteX599" fmla="*/ 524088 w 2088269"/>
                  <a:gd name="connsiteY599" fmla="*/ 2132036 h 2309176"/>
                  <a:gd name="connsiteX600" fmla="*/ 514808 w 2088269"/>
                  <a:gd name="connsiteY600" fmla="*/ 2129201 h 2309176"/>
                  <a:gd name="connsiteX601" fmla="*/ 510425 w 2088269"/>
                  <a:gd name="connsiteY601" fmla="*/ 2138739 h 2309176"/>
                  <a:gd name="connsiteX602" fmla="*/ 519448 w 2088269"/>
                  <a:gd name="connsiteY602" fmla="*/ 2167095 h 2309176"/>
                  <a:gd name="connsiteX603" fmla="*/ 527697 w 2088269"/>
                  <a:gd name="connsiteY603" fmla="*/ 2188750 h 2309176"/>
                  <a:gd name="connsiteX604" fmla="*/ 510167 w 2088269"/>
                  <a:gd name="connsiteY604" fmla="*/ 2222520 h 2309176"/>
                  <a:gd name="connsiteX605" fmla="*/ 487998 w 2088269"/>
                  <a:gd name="connsiteY605" fmla="*/ 2208599 h 2309176"/>
                  <a:gd name="connsiteX606" fmla="*/ 489802 w 2088269"/>
                  <a:gd name="connsiteY606" fmla="*/ 2187203 h 2309176"/>
                  <a:gd name="connsiteX607" fmla="*/ 490575 w 2088269"/>
                  <a:gd name="connsiteY607" fmla="*/ 2183594 h 2309176"/>
                  <a:gd name="connsiteX608" fmla="*/ 487740 w 2088269"/>
                  <a:gd name="connsiteY608" fmla="*/ 2177407 h 2309176"/>
                  <a:gd name="connsiteX609" fmla="*/ 482842 w 2088269"/>
                  <a:gd name="connsiteY609" fmla="*/ 2181789 h 2309176"/>
                  <a:gd name="connsiteX610" fmla="*/ 479748 w 2088269"/>
                  <a:gd name="connsiteY610" fmla="*/ 2199319 h 2309176"/>
                  <a:gd name="connsiteX611" fmla="*/ 470726 w 2088269"/>
                  <a:gd name="connsiteY611" fmla="*/ 2231542 h 2309176"/>
                  <a:gd name="connsiteX612" fmla="*/ 457321 w 2088269"/>
                  <a:gd name="connsiteY612" fmla="*/ 2241854 h 2309176"/>
                  <a:gd name="connsiteX613" fmla="*/ 444689 w 2088269"/>
                  <a:gd name="connsiteY613" fmla="*/ 2230769 h 2309176"/>
                  <a:gd name="connsiteX614" fmla="*/ 437471 w 2088269"/>
                  <a:gd name="connsiteY614" fmla="*/ 2196225 h 2309176"/>
                  <a:gd name="connsiteX615" fmla="*/ 439018 w 2088269"/>
                  <a:gd name="connsiteY615" fmla="*/ 2145957 h 2309176"/>
                  <a:gd name="connsiteX616" fmla="*/ 474593 w 2088269"/>
                  <a:gd name="connsiteY616" fmla="*/ 2093110 h 2309176"/>
                  <a:gd name="connsiteX617" fmla="*/ 503980 w 2088269"/>
                  <a:gd name="connsiteY617" fmla="*/ 2071456 h 2309176"/>
                  <a:gd name="connsiteX618" fmla="*/ 511972 w 2088269"/>
                  <a:gd name="connsiteY618" fmla="*/ 2028406 h 2309176"/>
                  <a:gd name="connsiteX619" fmla="*/ 509652 w 2088269"/>
                  <a:gd name="connsiteY619" fmla="*/ 1969888 h 2309176"/>
                  <a:gd name="connsiteX620" fmla="*/ 539297 w 2088269"/>
                  <a:gd name="connsiteY620" fmla="*/ 1904410 h 2309176"/>
                  <a:gd name="connsiteX621" fmla="*/ 544969 w 2088269"/>
                  <a:gd name="connsiteY621" fmla="*/ 1882756 h 2309176"/>
                  <a:gd name="connsiteX622" fmla="*/ 544969 w 2088269"/>
                  <a:gd name="connsiteY622" fmla="*/ 1874764 h 2309176"/>
                  <a:gd name="connsiteX623" fmla="*/ 539040 w 2088269"/>
                  <a:gd name="connsiteY623" fmla="*/ 1877600 h 2309176"/>
                  <a:gd name="connsiteX624" fmla="*/ 488771 w 2088269"/>
                  <a:gd name="connsiteY624" fmla="*/ 1981488 h 2309176"/>
                  <a:gd name="connsiteX625" fmla="*/ 475882 w 2088269"/>
                  <a:gd name="connsiteY625" fmla="*/ 2057020 h 2309176"/>
                  <a:gd name="connsiteX626" fmla="*/ 454743 w 2088269"/>
                  <a:gd name="connsiteY626" fmla="*/ 2094657 h 2309176"/>
                  <a:gd name="connsiteX627" fmla="*/ 442885 w 2088269"/>
                  <a:gd name="connsiteY627" fmla="*/ 2101617 h 2309176"/>
                  <a:gd name="connsiteX628" fmla="*/ 410404 w 2088269"/>
                  <a:gd name="connsiteY628" fmla="*/ 2125076 h 2309176"/>
                  <a:gd name="connsiteX629" fmla="*/ 400092 w 2088269"/>
                  <a:gd name="connsiteY629" fmla="*/ 2135903 h 2309176"/>
                  <a:gd name="connsiteX630" fmla="*/ 385140 w 2088269"/>
                  <a:gd name="connsiteY630" fmla="*/ 2139770 h 2309176"/>
                  <a:gd name="connsiteX631" fmla="*/ 379985 w 2088269"/>
                  <a:gd name="connsiteY631" fmla="*/ 2125076 h 2309176"/>
                  <a:gd name="connsiteX632" fmla="*/ 389523 w 2088269"/>
                  <a:gd name="connsiteY632" fmla="*/ 2092079 h 2309176"/>
                  <a:gd name="connsiteX633" fmla="*/ 392358 w 2088269"/>
                  <a:gd name="connsiteY633" fmla="*/ 2083314 h 2309176"/>
                  <a:gd name="connsiteX634" fmla="*/ 384883 w 2088269"/>
                  <a:gd name="connsiteY634" fmla="*/ 2084603 h 2309176"/>
                  <a:gd name="connsiteX635" fmla="*/ 369157 w 2088269"/>
                  <a:gd name="connsiteY635" fmla="*/ 2076870 h 2309176"/>
                  <a:gd name="connsiteX636" fmla="*/ 368642 w 2088269"/>
                  <a:gd name="connsiteY636" fmla="*/ 2046966 h 2309176"/>
                  <a:gd name="connsiteX637" fmla="*/ 396999 w 2088269"/>
                  <a:gd name="connsiteY637" fmla="*/ 1955452 h 2309176"/>
                  <a:gd name="connsiteX638" fmla="*/ 460930 w 2088269"/>
                  <a:gd name="connsiteY638" fmla="*/ 1862906 h 2309176"/>
                  <a:gd name="connsiteX639" fmla="*/ 478202 w 2088269"/>
                  <a:gd name="connsiteY639" fmla="*/ 1830167 h 2309176"/>
                  <a:gd name="connsiteX640" fmla="*/ 463508 w 2088269"/>
                  <a:gd name="connsiteY640" fmla="*/ 1805162 h 2309176"/>
                  <a:gd name="connsiteX641" fmla="*/ 385914 w 2088269"/>
                  <a:gd name="connsiteY641" fmla="*/ 1874764 h 2309176"/>
                  <a:gd name="connsiteX642" fmla="*/ 364775 w 2088269"/>
                  <a:gd name="connsiteY642" fmla="*/ 1961381 h 2309176"/>
                  <a:gd name="connsiteX643" fmla="*/ 336161 w 2088269"/>
                  <a:gd name="connsiteY643" fmla="*/ 1998244 h 2309176"/>
                  <a:gd name="connsiteX644" fmla="*/ 321725 w 2088269"/>
                  <a:gd name="connsiteY644" fmla="*/ 2024281 h 2309176"/>
                  <a:gd name="connsiteX645" fmla="*/ 319404 w 2088269"/>
                  <a:gd name="connsiteY645" fmla="*/ 2057278 h 2309176"/>
                  <a:gd name="connsiteX646" fmla="*/ 328427 w 2088269"/>
                  <a:gd name="connsiteY646" fmla="*/ 2155495 h 2309176"/>
                  <a:gd name="connsiteX647" fmla="*/ 324045 w 2088269"/>
                  <a:gd name="connsiteY647" fmla="*/ 2174571 h 2309176"/>
                  <a:gd name="connsiteX648" fmla="*/ 289759 w 2088269"/>
                  <a:gd name="connsiteY648" fmla="*/ 2181016 h 2309176"/>
                  <a:gd name="connsiteX649" fmla="*/ 294657 w 2088269"/>
                  <a:gd name="connsiteY649" fmla="*/ 2214528 h 2309176"/>
                  <a:gd name="connsiteX650" fmla="*/ 282283 w 2088269"/>
                  <a:gd name="connsiteY650" fmla="*/ 2240565 h 2309176"/>
                  <a:gd name="connsiteX651" fmla="*/ 245419 w 2088269"/>
                  <a:gd name="connsiteY651" fmla="*/ 2223293 h 2309176"/>
                  <a:gd name="connsiteX652" fmla="*/ 239232 w 2088269"/>
                  <a:gd name="connsiteY652" fmla="*/ 2182820 h 2309176"/>
                  <a:gd name="connsiteX653" fmla="*/ 235881 w 2088269"/>
                  <a:gd name="connsiteY653" fmla="*/ 2150855 h 2309176"/>
                  <a:gd name="connsiteX654" fmla="*/ 229952 w 2088269"/>
                  <a:gd name="connsiteY654" fmla="*/ 2173540 h 2309176"/>
                  <a:gd name="connsiteX655" fmla="*/ 209071 w 2088269"/>
                  <a:gd name="connsiteY655" fmla="*/ 2265570 h 2309176"/>
                  <a:gd name="connsiteX656" fmla="*/ 193088 w 2088269"/>
                  <a:gd name="connsiteY656" fmla="*/ 2274335 h 2309176"/>
                  <a:gd name="connsiteX657" fmla="*/ 155967 w 2088269"/>
                  <a:gd name="connsiteY657" fmla="*/ 2285420 h 2309176"/>
                  <a:gd name="connsiteX658" fmla="*/ 141789 w 2088269"/>
                  <a:gd name="connsiteY658" fmla="*/ 2302692 h 2309176"/>
                  <a:gd name="connsiteX659" fmla="*/ 114205 w 2088269"/>
                  <a:gd name="connsiteY659" fmla="*/ 2293669 h 2309176"/>
                  <a:gd name="connsiteX660" fmla="*/ 112401 w 2088269"/>
                  <a:gd name="connsiteY660" fmla="*/ 2272273 h 2309176"/>
                  <a:gd name="connsiteX661" fmla="*/ 101832 w 2088269"/>
                  <a:gd name="connsiteY661" fmla="*/ 2264281 h 2309176"/>
                  <a:gd name="connsiteX662" fmla="*/ 83529 w 2088269"/>
                  <a:gd name="connsiteY662" fmla="*/ 2259899 h 2309176"/>
                  <a:gd name="connsiteX663" fmla="*/ 81209 w 2088269"/>
                  <a:gd name="connsiteY663" fmla="*/ 2240565 h 2309176"/>
                  <a:gd name="connsiteX664" fmla="*/ 107245 w 2088269"/>
                  <a:gd name="connsiteY664" fmla="*/ 2199834 h 2309176"/>
                  <a:gd name="connsiteX665" fmla="*/ 155967 w 2088269"/>
                  <a:gd name="connsiteY665" fmla="*/ 2141832 h 2309176"/>
                  <a:gd name="connsiteX666" fmla="*/ 163958 w 2088269"/>
                  <a:gd name="connsiteY666" fmla="*/ 2135387 h 2309176"/>
                  <a:gd name="connsiteX667" fmla="*/ 198760 w 2088269"/>
                  <a:gd name="connsiteY667" fmla="*/ 2091564 h 2309176"/>
                  <a:gd name="connsiteX668" fmla="*/ 213969 w 2088269"/>
                  <a:gd name="connsiteY668" fmla="*/ 2053411 h 2309176"/>
                  <a:gd name="connsiteX669" fmla="*/ 231241 w 2088269"/>
                  <a:gd name="connsiteY669" fmla="*/ 2024796 h 2309176"/>
                  <a:gd name="connsiteX670" fmla="*/ 235108 w 2088269"/>
                  <a:gd name="connsiteY670" fmla="*/ 2019641 h 2309176"/>
                  <a:gd name="connsiteX671" fmla="*/ 235366 w 2088269"/>
                  <a:gd name="connsiteY671" fmla="*/ 2006236 h 2309176"/>
                  <a:gd name="connsiteX672" fmla="*/ 222734 w 2088269"/>
                  <a:gd name="connsiteY672" fmla="*/ 2002111 h 2309176"/>
                  <a:gd name="connsiteX673" fmla="*/ 198502 w 2088269"/>
                  <a:gd name="connsiteY673" fmla="*/ 2011907 h 2309176"/>
                  <a:gd name="connsiteX674" fmla="*/ 163958 w 2088269"/>
                  <a:gd name="connsiteY674" fmla="*/ 2060371 h 2309176"/>
                  <a:gd name="connsiteX675" fmla="*/ 109308 w 2088269"/>
                  <a:gd name="connsiteY675" fmla="*/ 2113218 h 2309176"/>
                  <a:gd name="connsiteX676" fmla="*/ 84302 w 2088269"/>
                  <a:gd name="connsiteY676" fmla="*/ 2092595 h 2309176"/>
                  <a:gd name="connsiteX677" fmla="*/ 97707 w 2088269"/>
                  <a:gd name="connsiteY677" fmla="*/ 2059598 h 2309176"/>
                  <a:gd name="connsiteX678" fmla="*/ 100543 w 2088269"/>
                  <a:gd name="connsiteY678" fmla="*/ 2053411 h 2309176"/>
                  <a:gd name="connsiteX679" fmla="*/ 93582 w 2088269"/>
                  <a:gd name="connsiteY679" fmla="*/ 2052638 h 2309176"/>
                  <a:gd name="connsiteX680" fmla="*/ 66257 w 2088269"/>
                  <a:gd name="connsiteY680" fmla="*/ 2058824 h 2309176"/>
                  <a:gd name="connsiteX681" fmla="*/ 47181 w 2088269"/>
                  <a:gd name="connsiteY681" fmla="*/ 2055731 h 2309176"/>
                  <a:gd name="connsiteX682" fmla="*/ 44603 w 2088269"/>
                  <a:gd name="connsiteY682" fmla="*/ 2035108 h 2309176"/>
                  <a:gd name="connsiteX683" fmla="*/ 48727 w 2088269"/>
                  <a:gd name="connsiteY683" fmla="*/ 2014485 h 2309176"/>
                  <a:gd name="connsiteX684" fmla="*/ 58523 w 2088269"/>
                  <a:gd name="connsiteY684" fmla="*/ 1990253 h 2309176"/>
                  <a:gd name="connsiteX685" fmla="*/ 115494 w 2088269"/>
                  <a:gd name="connsiteY685" fmla="*/ 1975559 h 2309176"/>
                  <a:gd name="connsiteX686" fmla="*/ 143593 w 2088269"/>
                  <a:gd name="connsiteY686" fmla="*/ 1968857 h 2309176"/>
                  <a:gd name="connsiteX687" fmla="*/ 155194 w 2088269"/>
                  <a:gd name="connsiteY687" fmla="*/ 1945914 h 2309176"/>
                  <a:gd name="connsiteX688" fmla="*/ 156740 w 2088269"/>
                  <a:gd name="connsiteY688" fmla="*/ 1926064 h 2309176"/>
                  <a:gd name="connsiteX689" fmla="*/ 182261 w 2088269"/>
                  <a:gd name="connsiteY689" fmla="*/ 1921939 h 2309176"/>
                  <a:gd name="connsiteX690" fmla="*/ 210360 w 2088269"/>
                  <a:gd name="connsiteY690" fmla="*/ 1952874 h 2309176"/>
                  <a:gd name="connsiteX691" fmla="*/ 234592 w 2088269"/>
                  <a:gd name="connsiteY691" fmla="*/ 1969372 h 2309176"/>
                  <a:gd name="connsiteX692" fmla="*/ 267589 w 2088269"/>
                  <a:gd name="connsiteY692" fmla="*/ 1944367 h 2309176"/>
                  <a:gd name="connsiteX693" fmla="*/ 284345 w 2088269"/>
                  <a:gd name="connsiteY693" fmla="*/ 1912143 h 2309176"/>
                  <a:gd name="connsiteX694" fmla="*/ 275323 w 2088269"/>
                  <a:gd name="connsiteY694" fmla="*/ 1919877 h 2309176"/>
                  <a:gd name="connsiteX695" fmla="*/ 238459 w 2088269"/>
                  <a:gd name="connsiteY695" fmla="*/ 1926579 h 2309176"/>
                  <a:gd name="connsiteX696" fmla="*/ 228405 w 2088269"/>
                  <a:gd name="connsiteY696" fmla="*/ 1895903 h 2309176"/>
                  <a:gd name="connsiteX697" fmla="*/ 265269 w 2088269"/>
                  <a:gd name="connsiteY697" fmla="*/ 1856719 h 2309176"/>
                  <a:gd name="connsiteX698" fmla="*/ 275065 w 2088269"/>
                  <a:gd name="connsiteY698" fmla="*/ 1842541 h 2309176"/>
                  <a:gd name="connsiteX699" fmla="*/ 280994 w 2088269"/>
                  <a:gd name="connsiteY699" fmla="*/ 1827074 h 2309176"/>
                  <a:gd name="connsiteX700" fmla="*/ 282541 w 2088269"/>
                  <a:gd name="connsiteY700" fmla="*/ 1816762 h 2309176"/>
                  <a:gd name="connsiteX701" fmla="*/ 271456 w 2088269"/>
                  <a:gd name="connsiteY701" fmla="*/ 1817793 h 2309176"/>
                  <a:gd name="connsiteX702" fmla="*/ 196182 w 2088269"/>
                  <a:gd name="connsiteY702" fmla="*/ 1864195 h 2309176"/>
                  <a:gd name="connsiteX703" fmla="*/ 165505 w 2088269"/>
                  <a:gd name="connsiteY703" fmla="*/ 1891520 h 2309176"/>
                  <a:gd name="connsiteX704" fmla="*/ 153905 w 2088269"/>
                  <a:gd name="connsiteY704" fmla="*/ 1896418 h 2309176"/>
                  <a:gd name="connsiteX705" fmla="*/ 105183 w 2088269"/>
                  <a:gd name="connsiteY705" fmla="*/ 1921166 h 2309176"/>
                  <a:gd name="connsiteX706" fmla="*/ 51563 w 2088269"/>
                  <a:gd name="connsiteY706" fmla="*/ 1952616 h 2309176"/>
                  <a:gd name="connsiteX707" fmla="*/ 9286 w 2088269"/>
                  <a:gd name="connsiteY707" fmla="*/ 1947460 h 2309176"/>
                  <a:gd name="connsiteX708" fmla="*/ 4646 w 2088269"/>
                  <a:gd name="connsiteY708" fmla="*/ 1924517 h 2309176"/>
                  <a:gd name="connsiteX709" fmla="*/ 27589 w 2088269"/>
                  <a:gd name="connsiteY709" fmla="*/ 1895129 h 2309176"/>
                  <a:gd name="connsiteX710" fmla="*/ 23722 w 2088269"/>
                  <a:gd name="connsiteY710" fmla="*/ 1878889 h 2309176"/>
                  <a:gd name="connsiteX711" fmla="*/ 21402 w 2088269"/>
                  <a:gd name="connsiteY711" fmla="*/ 1860844 h 2309176"/>
                  <a:gd name="connsiteX712" fmla="*/ 47181 w 2088269"/>
                  <a:gd name="connsiteY712" fmla="*/ 1842541 h 2309176"/>
                  <a:gd name="connsiteX713" fmla="*/ 59812 w 2088269"/>
                  <a:gd name="connsiteY713" fmla="*/ 1834549 h 2309176"/>
                  <a:gd name="connsiteX714" fmla="*/ 58781 w 2088269"/>
                  <a:gd name="connsiteY714" fmla="*/ 1822175 h 2309176"/>
                  <a:gd name="connsiteX715" fmla="*/ 52852 w 2088269"/>
                  <a:gd name="connsiteY715" fmla="*/ 1819340 h 2309176"/>
                  <a:gd name="connsiteX716" fmla="*/ 50016 w 2088269"/>
                  <a:gd name="connsiteY716" fmla="*/ 1806451 h 2309176"/>
                  <a:gd name="connsiteX717" fmla="*/ 88684 w 2088269"/>
                  <a:gd name="connsiteY717" fmla="*/ 1759791 h 2309176"/>
                  <a:gd name="connsiteX718" fmla="*/ 94098 w 2088269"/>
                  <a:gd name="connsiteY718" fmla="*/ 1754635 h 2309176"/>
                  <a:gd name="connsiteX719" fmla="*/ 103378 w 2088269"/>
                  <a:gd name="connsiteY719" fmla="*/ 1751800 h 2309176"/>
                  <a:gd name="connsiteX720" fmla="*/ 107503 w 2088269"/>
                  <a:gd name="connsiteY720" fmla="*/ 1759533 h 2309176"/>
                  <a:gd name="connsiteX721" fmla="*/ 109050 w 2088269"/>
                  <a:gd name="connsiteY721" fmla="*/ 1770618 h 2309176"/>
                  <a:gd name="connsiteX722" fmla="*/ 153389 w 2088269"/>
                  <a:gd name="connsiteY722" fmla="*/ 1805162 h 2309176"/>
                  <a:gd name="connsiteX723" fmla="*/ 194120 w 2088269"/>
                  <a:gd name="connsiteY723" fmla="*/ 1801552 h 2309176"/>
                  <a:gd name="connsiteX724" fmla="*/ 202369 w 2088269"/>
                  <a:gd name="connsiteY724" fmla="*/ 1795366 h 2309176"/>
                  <a:gd name="connsiteX725" fmla="*/ 194120 w 2088269"/>
                  <a:gd name="connsiteY725" fmla="*/ 1790468 h 2309176"/>
                  <a:gd name="connsiteX726" fmla="*/ 169372 w 2088269"/>
                  <a:gd name="connsiteY726" fmla="*/ 1785054 h 2309176"/>
                  <a:gd name="connsiteX727" fmla="*/ 155967 w 2088269"/>
                  <a:gd name="connsiteY727" fmla="*/ 1771134 h 2309176"/>
                  <a:gd name="connsiteX728" fmla="*/ 171434 w 2088269"/>
                  <a:gd name="connsiteY728" fmla="*/ 1759275 h 2309176"/>
                  <a:gd name="connsiteX729" fmla="*/ 177879 w 2088269"/>
                  <a:gd name="connsiteY729" fmla="*/ 1758760 h 2309176"/>
                  <a:gd name="connsiteX730" fmla="*/ 183550 w 2088269"/>
                  <a:gd name="connsiteY730" fmla="*/ 1746901 h 2309176"/>
                  <a:gd name="connsiteX731" fmla="*/ 172208 w 2088269"/>
                  <a:gd name="connsiteY731" fmla="*/ 1726536 h 2309176"/>
                  <a:gd name="connsiteX732" fmla="*/ 172465 w 2088269"/>
                  <a:gd name="connsiteY732" fmla="*/ 1711585 h 2309176"/>
                  <a:gd name="connsiteX733" fmla="*/ 186902 w 2088269"/>
                  <a:gd name="connsiteY733" fmla="*/ 1708233 h 2309176"/>
                  <a:gd name="connsiteX734" fmla="*/ 206493 w 2088269"/>
                  <a:gd name="connsiteY734" fmla="*/ 1697149 h 2309176"/>
                  <a:gd name="connsiteX735" fmla="*/ 219641 w 2088269"/>
                  <a:gd name="connsiteY735" fmla="*/ 1694571 h 2309176"/>
                  <a:gd name="connsiteX736" fmla="*/ 232272 w 2088269"/>
                  <a:gd name="connsiteY736" fmla="*/ 1694571 h 2309176"/>
                  <a:gd name="connsiteX737" fmla="*/ 237686 w 2088269"/>
                  <a:gd name="connsiteY737" fmla="*/ 1688126 h 2309176"/>
                  <a:gd name="connsiteX738" fmla="*/ 254700 w 2088269"/>
                  <a:gd name="connsiteY738" fmla="*/ 1681939 h 2309176"/>
                  <a:gd name="connsiteX739" fmla="*/ 264753 w 2088269"/>
                  <a:gd name="connsiteY739" fmla="*/ 1697149 h 2309176"/>
                  <a:gd name="connsiteX740" fmla="*/ 262176 w 2088269"/>
                  <a:gd name="connsiteY740" fmla="*/ 1723185 h 2309176"/>
                  <a:gd name="connsiteX741" fmla="*/ 280994 w 2088269"/>
                  <a:gd name="connsiteY741" fmla="*/ 1743550 h 2309176"/>
                  <a:gd name="connsiteX742" fmla="*/ 314249 w 2088269"/>
                  <a:gd name="connsiteY742" fmla="*/ 1734785 h 2309176"/>
                  <a:gd name="connsiteX743" fmla="*/ 425613 w 2088269"/>
                  <a:gd name="connsiteY743" fmla="*/ 1675494 h 2309176"/>
                  <a:gd name="connsiteX744" fmla="*/ 499856 w 2088269"/>
                  <a:gd name="connsiteY744" fmla="*/ 1604345 h 2309176"/>
                  <a:gd name="connsiteX745" fmla="*/ 516096 w 2088269"/>
                  <a:gd name="connsiteY745" fmla="*/ 1588104 h 2309176"/>
                  <a:gd name="connsiteX746" fmla="*/ 577966 w 2088269"/>
                  <a:gd name="connsiteY746" fmla="*/ 1538351 h 2309176"/>
                  <a:gd name="connsiteX747" fmla="*/ 624109 w 2088269"/>
                  <a:gd name="connsiteY747" fmla="*/ 1510510 h 2309176"/>
                  <a:gd name="connsiteX748" fmla="*/ 628234 w 2088269"/>
                  <a:gd name="connsiteY748" fmla="*/ 1508448 h 2309176"/>
                  <a:gd name="connsiteX749" fmla="*/ 632874 w 2088269"/>
                  <a:gd name="connsiteY749" fmla="*/ 1503034 h 2309176"/>
                  <a:gd name="connsiteX750" fmla="*/ 627203 w 2088269"/>
                  <a:gd name="connsiteY750" fmla="*/ 1497621 h 2309176"/>
                  <a:gd name="connsiteX751" fmla="*/ 582863 w 2088269"/>
                  <a:gd name="connsiteY751" fmla="*/ 1494012 h 2309176"/>
                  <a:gd name="connsiteX752" fmla="*/ 533884 w 2088269"/>
                  <a:gd name="connsiteY752" fmla="*/ 1525462 h 2309176"/>
                  <a:gd name="connsiteX753" fmla="*/ 468664 w 2088269"/>
                  <a:gd name="connsiteY753" fmla="*/ 1607181 h 2309176"/>
                  <a:gd name="connsiteX754" fmla="*/ 356010 w 2088269"/>
                  <a:gd name="connsiteY754" fmla="*/ 1677041 h 2309176"/>
                  <a:gd name="connsiteX755" fmla="*/ 325076 w 2088269"/>
                  <a:gd name="connsiteY755" fmla="*/ 1663121 h 2309176"/>
                  <a:gd name="connsiteX756" fmla="*/ 331778 w 2088269"/>
                  <a:gd name="connsiteY756" fmla="*/ 1636826 h 2309176"/>
                  <a:gd name="connsiteX757" fmla="*/ 359362 w 2088269"/>
                  <a:gd name="connsiteY757" fmla="*/ 1614656 h 2309176"/>
                  <a:gd name="connsiteX758" fmla="*/ 368900 w 2088269"/>
                  <a:gd name="connsiteY758" fmla="*/ 1605892 h 2309176"/>
                  <a:gd name="connsiteX759" fmla="*/ 334098 w 2088269"/>
                  <a:gd name="connsiteY759" fmla="*/ 1617234 h 2309176"/>
                  <a:gd name="connsiteX760" fmla="*/ 301617 w 2088269"/>
                  <a:gd name="connsiteY760" fmla="*/ 1643786 h 2309176"/>
                  <a:gd name="connsiteX761" fmla="*/ 262176 w 2088269"/>
                  <a:gd name="connsiteY761" fmla="*/ 1658480 h 2309176"/>
                  <a:gd name="connsiteX762" fmla="*/ 205462 w 2088269"/>
                  <a:gd name="connsiteY762" fmla="*/ 1656160 h 2309176"/>
                  <a:gd name="connsiteX763" fmla="*/ 189737 w 2088269"/>
                  <a:gd name="connsiteY763" fmla="*/ 1650231 h 2309176"/>
                  <a:gd name="connsiteX764" fmla="*/ 188191 w 2088269"/>
                  <a:gd name="connsiteY764" fmla="*/ 1632959 h 2309176"/>
                  <a:gd name="connsiteX765" fmla="*/ 191284 w 2088269"/>
                  <a:gd name="connsiteY765" fmla="*/ 1630639 h 2309176"/>
                  <a:gd name="connsiteX766" fmla="*/ 199018 w 2088269"/>
                  <a:gd name="connsiteY766" fmla="*/ 1622390 h 2309176"/>
                  <a:gd name="connsiteX767" fmla="*/ 187675 w 2088269"/>
                  <a:gd name="connsiteY767" fmla="*/ 1618781 h 2309176"/>
                  <a:gd name="connsiteX768" fmla="*/ 159576 w 2088269"/>
                  <a:gd name="connsiteY768" fmla="*/ 1619555 h 2309176"/>
                  <a:gd name="connsiteX769" fmla="*/ 150038 w 2088269"/>
                  <a:gd name="connsiteY769" fmla="*/ 1615172 h 2309176"/>
                  <a:gd name="connsiteX770" fmla="*/ 151585 w 2088269"/>
                  <a:gd name="connsiteY770" fmla="*/ 1603829 h 2309176"/>
                  <a:gd name="connsiteX771" fmla="*/ 179168 w 2088269"/>
                  <a:gd name="connsiteY771" fmla="*/ 1580371 h 2309176"/>
                  <a:gd name="connsiteX772" fmla="*/ 185097 w 2088269"/>
                  <a:gd name="connsiteY772" fmla="*/ 1571348 h 2309176"/>
                  <a:gd name="connsiteX773" fmla="*/ 175301 w 2088269"/>
                  <a:gd name="connsiteY773" fmla="*/ 1574184 h 2309176"/>
                  <a:gd name="connsiteX774" fmla="*/ 122712 w 2088269"/>
                  <a:gd name="connsiteY774" fmla="*/ 1586815 h 2309176"/>
                  <a:gd name="connsiteX775" fmla="*/ 106214 w 2088269"/>
                  <a:gd name="connsiteY775" fmla="*/ 1561037 h 2309176"/>
                  <a:gd name="connsiteX776" fmla="*/ 126579 w 2088269"/>
                  <a:gd name="connsiteY776" fmla="*/ 1536289 h 2309176"/>
                  <a:gd name="connsiteX777" fmla="*/ 134055 w 2088269"/>
                  <a:gd name="connsiteY777" fmla="*/ 1530876 h 2309176"/>
                  <a:gd name="connsiteX778" fmla="*/ 131219 w 2088269"/>
                  <a:gd name="connsiteY778" fmla="*/ 1509995 h 2309176"/>
                  <a:gd name="connsiteX779" fmla="*/ 108534 w 2088269"/>
                  <a:gd name="connsiteY779" fmla="*/ 1500972 h 2309176"/>
                  <a:gd name="connsiteX780" fmla="*/ 76053 w 2088269"/>
                  <a:gd name="connsiteY780" fmla="*/ 1488856 h 2309176"/>
                  <a:gd name="connsiteX781" fmla="*/ 59554 w 2088269"/>
                  <a:gd name="connsiteY781" fmla="*/ 1480091 h 2309176"/>
                  <a:gd name="connsiteX782" fmla="*/ 52336 w 2088269"/>
                  <a:gd name="connsiteY782" fmla="*/ 1449157 h 2309176"/>
                  <a:gd name="connsiteX783" fmla="*/ 81209 w 2088269"/>
                  <a:gd name="connsiteY783" fmla="*/ 1423636 h 2309176"/>
                  <a:gd name="connsiteX784" fmla="*/ 137664 w 2088269"/>
                  <a:gd name="connsiteY784" fmla="*/ 1404302 h 2309176"/>
                  <a:gd name="connsiteX785" fmla="*/ 201853 w 2088269"/>
                  <a:gd name="connsiteY785" fmla="*/ 1434463 h 2309176"/>
                  <a:gd name="connsiteX786" fmla="*/ 228405 w 2088269"/>
                  <a:gd name="connsiteY786" fmla="*/ 1477256 h 2309176"/>
                  <a:gd name="connsiteX787" fmla="*/ 299813 w 2088269"/>
                  <a:gd name="connsiteY787" fmla="*/ 1501746 h 2309176"/>
                  <a:gd name="connsiteX788" fmla="*/ 311155 w 2088269"/>
                  <a:gd name="connsiteY788" fmla="*/ 1481896 h 2309176"/>
                  <a:gd name="connsiteX789" fmla="*/ 326880 w 2088269"/>
                  <a:gd name="connsiteY789" fmla="*/ 1433174 h 2309176"/>
                  <a:gd name="connsiteX790" fmla="*/ 367353 w 2088269"/>
                  <a:gd name="connsiteY790" fmla="*/ 1425440 h 2309176"/>
                  <a:gd name="connsiteX791" fmla="*/ 385914 w 2088269"/>
                  <a:gd name="connsiteY791" fmla="*/ 1428276 h 2309176"/>
                  <a:gd name="connsiteX792" fmla="*/ 395452 w 2088269"/>
                  <a:gd name="connsiteY792" fmla="*/ 1423378 h 2309176"/>
                  <a:gd name="connsiteX793" fmla="*/ 388234 w 2088269"/>
                  <a:gd name="connsiteY793" fmla="*/ 1416418 h 2309176"/>
                  <a:gd name="connsiteX794" fmla="*/ 330747 w 2088269"/>
                  <a:gd name="connsiteY794" fmla="*/ 1411004 h 2309176"/>
                  <a:gd name="connsiteX795" fmla="*/ 280479 w 2088269"/>
                  <a:gd name="connsiteY795" fmla="*/ 1406622 h 2309176"/>
                  <a:gd name="connsiteX796" fmla="*/ 269651 w 2088269"/>
                  <a:gd name="connsiteY796" fmla="*/ 1395537 h 2309176"/>
                  <a:gd name="connsiteX797" fmla="*/ 279190 w 2088269"/>
                  <a:gd name="connsiteY797" fmla="*/ 1384710 h 2309176"/>
                  <a:gd name="connsiteX798" fmla="*/ 284603 w 2088269"/>
                  <a:gd name="connsiteY798" fmla="*/ 1383163 h 2309176"/>
                  <a:gd name="connsiteX799" fmla="*/ 288728 w 2088269"/>
                  <a:gd name="connsiteY799" fmla="*/ 1381359 h 2309176"/>
                  <a:gd name="connsiteX800" fmla="*/ 268620 w 2088269"/>
                  <a:gd name="connsiteY800" fmla="*/ 1373883 h 2309176"/>
                  <a:gd name="connsiteX801" fmla="*/ 258051 w 2088269"/>
                  <a:gd name="connsiteY801" fmla="*/ 1337019 h 2309176"/>
                  <a:gd name="connsiteX802" fmla="*/ 259855 w 2088269"/>
                  <a:gd name="connsiteY802" fmla="*/ 1322583 h 2309176"/>
                  <a:gd name="connsiteX803" fmla="*/ 253669 w 2088269"/>
                  <a:gd name="connsiteY803" fmla="*/ 1301960 h 2309176"/>
                  <a:gd name="connsiteX804" fmla="*/ 251349 w 2088269"/>
                  <a:gd name="connsiteY804" fmla="*/ 1283657 h 2309176"/>
                  <a:gd name="connsiteX805" fmla="*/ 273003 w 2088269"/>
                  <a:gd name="connsiteY805" fmla="*/ 1269221 h 2309176"/>
                  <a:gd name="connsiteX806" fmla="*/ 362713 w 2088269"/>
                  <a:gd name="connsiteY806" fmla="*/ 1306343 h 2309176"/>
                  <a:gd name="connsiteX807" fmla="*/ 430253 w 2088269"/>
                  <a:gd name="connsiteY807" fmla="*/ 1342433 h 2309176"/>
                  <a:gd name="connsiteX808" fmla="*/ 497278 w 2088269"/>
                  <a:gd name="connsiteY808" fmla="*/ 1354033 h 2309176"/>
                  <a:gd name="connsiteX809" fmla="*/ 517643 w 2088269"/>
                  <a:gd name="connsiteY809" fmla="*/ 1335730 h 2309176"/>
                  <a:gd name="connsiteX810" fmla="*/ 547547 w 2088269"/>
                  <a:gd name="connsiteY810" fmla="*/ 1328512 h 2309176"/>
                  <a:gd name="connsiteX811" fmla="*/ 568170 w 2088269"/>
                  <a:gd name="connsiteY811" fmla="*/ 1355838 h 2309176"/>
                  <a:gd name="connsiteX812" fmla="*/ 624367 w 2088269"/>
                  <a:gd name="connsiteY812" fmla="*/ 1370274 h 2309176"/>
                  <a:gd name="connsiteX813" fmla="*/ 684174 w 2088269"/>
                  <a:gd name="connsiteY813" fmla="*/ 1327223 h 2309176"/>
                  <a:gd name="connsiteX814" fmla="*/ 717429 w 2088269"/>
                  <a:gd name="connsiteY814" fmla="*/ 1304796 h 2309176"/>
                  <a:gd name="connsiteX815" fmla="*/ 729545 w 2088269"/>
                  <a:gd name="connsiteY815" fmla="*/ 1266901 h 2309176"/>
                  <a:gd name="connsiteX816" fmla="*/ 719491 w 2088269"/>
                  <a:gd name="connsiteY816" fmla="*/ 1239060 h 2309176"/>
                  <a:gd name="connsiteX817" fmla="*/ 697321 w 2088269"/>
                  <a:gd name="connsiteY817" fmla="*/ 1224108 h 2309176"/>
                  <a:gd name="connsiteX818" fmla="*/ 672058 w 2088269"/>
                  <a:gd name="connsiteY818" fmla="*/ 1239833 h 2309176"/>
                  <a:gd name="connsiteX819" fmla="*/ 649630 w 2088269"/>
                  <a:gd name="connsiteY819" fmla="*/ 1293969 h 2309176"/>
                  <a:gd name="connsiteX820" fmla="*/ 643959 w 2088269"/>
                  <a:gd name="connsiteY820" fmla="*/ 1303507 h 2309176"/>
                  <a:gd name="connsiteX821" fmla="*/ 615087 w 2088269"/>
                  <a:gd name="connsiteY821" fmla="*/ 1308663 h 2309176"/>
                  <a:gd name="connsiteX822" fmla="*/ 605807 w 2088269"/>
                  <a:gd name="connsiteY822" fmla="*/ 1302218 h 2309176"/>
                  <a:gd name="connsiteX823" fmla="*/ 538782 w 2088269"/>
                  <a:gd name="connsiteY823" fmla="*/ 1286751 h 2309176"/>
                  <a:gd name="connsiteX824" fmla="*/ 483873 w 2088269"/>
                  <a:gd name="connsiteY824" fmla="*/ 1298093 h 2309176"/>
                  <a:gd name="connsiteX825" fmla="*/ 427160 w 2088269"/>
                  <a:gd name="connsiteY825" fmla="*/ 1298351 h 2309176"/>
                  <a:gd name="connsiteX826" fmla="*/ 412724 w 2088269"/>
                  <a:gd name="connsiteY826" fmla="*/ 1287008 h 2309176"/>
                  <a:gd name="connsiteX827" fmla="*/ 420457 w 2088269"/>
                  <a:gd name="connsiteY827" fmla="*/ 1269994 h 2309176"/>
                  <a:gd name="connsiteX828" fmla="*/ 433089 w 2088269"/>
                  <a:gd name="connsiteY828" fmla="*/ 1262261 h 2309176"/>
                  <a:gd name="connsiteX829" fmla="*/ 448298 w 2088269"/>
                  <a:gd name="connsiteY829" fmla="*/ 1257621 h 2309176"/>
                  <a:gd name="connsiteX830" fmla="*/ 455774 w 2088269"/>
                  <a:gd name="connsiteY830" fmla="*/ 1252981 h 2309176"/>
                  <a:gd name="connsiteX831" fmla="*/ 450103 w 2088269"/>
                  <a:gd name="connsiteY831" fmla="*/ 1245247 h 2309176"/>
                  <a:gd name="connsiteX832" fmla="*/ 412981 w 2088269"/>
                  <a:gd name="connsiteY832" fmla="*/ 1236998 h 2309176"/>
                  <a:gd name="connsiteX833" fmla="*/ 360135 w 2088269"/>
                  <a:gd name="connsiteY833" fmla="*/ 1242669 h 2309176"/>
                  <a:gd name="connsiteX834" fmla="*/ 308577 w 2088269"/>
                  <a:gd name="connsiteY834" fmla="*/ 1250145 h 2309176"/>
                  <a:gd name="connsiteX835" fmla="*/ 275065 w 2088269"/>
                  <a:gd name="connsiteY835" fmla="*/ 1240349 h 2309176"/>
                  <a:gd name="connsiteX836" fmla="*/ 255989 w 2088269"/>
                  <a:gd name="connsiteY836" fmla="*/ 1233389 h 2309176"/>
                  <a:gd name="connsiteX837" fmla="*/ 183808 w 2088269"/>
                  <a:gd name="connsiteY837" fmla="*/ 1214312 h 2309176"/>
                  <a:gd name="connsiteX838" fmla="*/ 168341 w 2088269"/>
                  <a:gd name="connsiteY838" fmla="*/ 1205805 h 2309176"/>
                  <a:gd name="connsiteX839" fmla="*/ 170403 w 2088269"/>
                  <a:gd name="connsiteY839" fmla="*/ 1185182 h 2309176"/>
                  <a:gd name="connsiteX840" fmla="*/ 190768 w 2088269"/>
                  <a:gd name="connsiteY840" fmla="*/ 1178738 h 2309176"/>
                  <a:gd name="connsiteX841" fmla="*/ 195924 w 2088269"/>
                  <a:gd name="connsiteY841" fmla="*/ 1175386 h 2309176"/>
                  <a:gd name="connsiteX842" fmla="*/ 190511 w 2088269"/>
                  <a:gd name="connsiteY842" fmla="*/ 1171520 h 2309176"/>
                  <a:gd name="connsiteX843" fmla="*/ 149007 w 2088269"/>
                  <a:gd name="connsiteY843" fmla="*/ 1160950 h 2309176"/>
                  <a:gd name="connsiteX844" fmla="*/ 133024 w 2088269"/>
                  <a:gd name="connsiteY844" fmla="*/ 1153217 h 2309176"/>
                  <a:gd name="connsiteX845" fmla="*/ 119619 w 2088269"/>
                  <a:gd name="connsiteY845" fmla="*/ 1124860 h 2309176"/>
                  <a:gd name="connsiteX846" fmla="*/ 145140 w 2088269"/>
                  <a:gd name="connsiteY846" fmla="*/ 1104753 h 2309176"/>
                  <a:gd name="connsiteX847" fmla="*/ 187417 w 2088269"/>
                  <a:gd name="connsiteY847" fmla="*/ 1108619 h 2309176"/>
                  <a:gd name="connsiteX848" fmla="*/ 196955 w 2088269"/>
                  <a:gd name="connsiteY848" fmla="*/ 1105526 h 2309176"/>
                  <a:gd name="connsiteX849" fmla="*/ 244130 w 2088269"/>
                  <a:gd name="connsiteY849" fmla="*/ 1095214 h 2309176"/>
                  <a:gd name="connsiteX850" fmla="*/ 299297 w 2088269"/>
                  <a:gd name="connsiteY850" fmla="*/ 1133109 h 2309176"/>
                  <a:gd name="connsiteX851" fmla="*/ 304195 w 2088269"/>
                  <a:gd name="connsiteY851" fmla="*/ 1135687 h 2309176"/>
                  <a:gd name="connsiteX852" fmla="*/ 312960 w 2088269"/>
                  <a:gd name="connsiteY852" fmla="*/ 1136460 h 2309176"/>
                  <a:gd name="connsiteX853" fmla="*/ 313733 w 2088269"/>
                  <a:gd name="connsiteY853" fmla="*/ 1128727 h 2309176"/>
                  <a:gd name="connsiteX854" fmla="*/ 330747 w 2088269"/>
                  <a:gd name="connsiteY854" fmla="*/ 1108619 h 2309176"/>
                  <a:gd name="connsiteX855" fmla="*/ 405248 w 2088269"/>
                  <a:gd name="connsiteY855" fmla="*/ 1144967 h 2309176"/>
                  <a:gd name="connsiteX856" fmla="*/ 422520 w 2088269"/>
                  <a:gd name="connsiteY856" fmla="*/ 1165848 h 2309176"/>
                  <a:gd name="connsiteX857" fmla="*/ 450618 w 2088269"/>
                  <a:gd name="connsiteY857" fmla="*/ 1161981 h 2309176"/>
                  <a:gd name="connsiteX858" fmla="*/ 531048 w 2088269"/>
                  <a:gd name="connsiteY858" fmla="*/ 1119962 h 2309176"/>
                  <a:gd name="connsiteX859" fmla="*/ 608900 w 2088269"/>
                  <a:gd name="connsiteY859" fmla="*/ 1128211 h 2309176"/>
                  <a:gd name="connsiteX860" fmla="*/ 622563 w 2088269"/>
                  <a:gd name="connsiteY860" fmla="*/ 1131047 h 2309176"/>
                  <a:gd name="connsiteX861" fmla="*/ 560436 w 2088269"/>
                  <a:gd name="connsiteY861" fmla="*/ 1104495 h 2309176"/>
                  <a:gd name="connsiteX862" fmla="*/ 526150 w 2088269"/>
                  <a:gd name="connsiteY862" fmla="*/ 1101144 h 2309176"/>
                  <a:gd name="connsiteX863" fmla="*/ 466086 w 2088269"/>
                  <a:gd name="connsiteY863" fmla="*/ 1114549 h 2309176"/>
                  <a:gd name="connsiteX864" fmla="*/ 422520 w 2088269"/>
                  <a:gd name="connsiteY864" fmla="*/ 1104495 h 2309176"/>
                  <a:gd name="connsiteX865" fmla="*/ 422520 w 2088269"/>
                  <a:gd name="connsiteY865" fmla="*/ 1085934 h 2309176"/>
                  <a:gd name="connsiteX866" fmla="*/ 420715 w 2088269"/>
                  <a:gd name="connsiteY866" fmla="*/ 1072014 h 2309176"/>
                  <a:gd name="connsiteX867" fmla="*/ 368642 w 2088269"/>
                  <a:gd name="connsiteY867" fmla="*/ 1057320 h 2309176"/>
                  <a:gd name="connsiteX868" fmla="*/ 335387 w 2088269"/>
                  <a:gd name="connsiteY868" fmla="*/ 1043141 h 2309176"/>
                  <a:gd name="connsiteX869" fmla="*/ 334872 w 2088269"/>
                  <a:gd name="connsiteY869" fmla="*/ 1017878 h 2309176"/>
                  <a:gd name="connsiteX870" fmla="*/ 394163 w 2088269"/>
                  <a:gd name="connsiteY870" fmla="*/ 994677 h 2309176"/>
                  <a:gd name="connsiteX871" fmla="*/ 451650 w 2088269"/>
                  <a:gd name="connsiteY871" fmla="*/ 997513 h 2309176"/>
                  <a:gd name="connsiteX872" fmla="*/ 489802 w 2088269"/>
                  <a:gd name="connsiteY872" fmla="*/ 1014785 h 2309176"/>
                  <a:gd name="connsiteX873" fmla="*/ 527697 w 2088269"/>
                  <a:gd name="connsiteY873" fmla="*/ 1025096 h 2309176"/>
                  <a:gd name="connsiteX874" fmla="*/ 535688 w 2088269"/>
                  <a:gd name="connsiteY874" fmla="*/ 1024065 h 2309176"/>
                  <a:gd name="connsiteX875" fmla="*/ 534915 w 2088269"/>
                  <a:gd name="connsiteY875" fmla="*/ 1021745 h 2309176"/>
                  <a:gd name="connsiteX876" fmla="*/ 459641 w 2088269"/>
                  <a:gd name="connsiteY876" fmla="*/ 975343 h 2309176"/>
                  <a:gd name="connsiteX877" fmla="*/ 405506 w 2088269"/>
                  <a:gd name="connsiteY877" fmla="*/ 942604 h 2309176"/>
                  <a:gd name="connsiteX878" fmla="*/ 371478 w 2088269"/>
                  <a:gd name="connsiteY878" fmla="*/ 936933 h 2309176"/>
                  <a:gd name="connsiteX879" fmla="*/ 344925 w 2088269"/>
                  <a:gd name="connsiteY879" fmla="*/ 928426 h 2309176"/>
                  <a:gd name="connsiteX880" fmla="*/ 333583 w 2088269"/>
                  <a:gd name="connsiteY880" fmla="*/ 913990 h 2309176"/>
                  <a:gd name="connsiteX881" fmla="*/ 346214 w 2088269"/>
                  <a:gd name="connsiteY881" fmla="*/ 901874 h 2309176"/>
                  <a:gd name="connsiteX882" fmla="*/ 359619 w 2088269"/>
                  <a:gd name="connsiteY882" fmla="*/ 897749 h 2309176"/>
                  <a:gd name="connsiteX883" fmla="*/ 366064 w 2088269"/>
                  <a:gd name="connsiteY883" fmla="*/ 876353 h 2309176"/>
                  <a:gd name="connsiteX884" fmla="*/ 338481 w 2088269"/>
                  <a:gd name="connsiteY884" fmla="*/ 852636 h 2309176"/>
                  <a:gd name="connsiteX885" fmla="*/ 332036 w 2088269"/>
                  <a:gd name="connsiteY885" fmla="*/ 848769 h 2309176"/>
                  <a:gd name="connsiteX886" fmla="*/ 327911 w 2088269"/>
                  <a:gd name="connsiteY886" fmla="*/ 823506 h 2309176"/>
                  <a:gd name="connsiteX887" fmla="*/ 356268 w 2088269"/>
                  <a:gd name="connsiteY887" fmla="*/ 803914 h 2309176"/>
                  <a:gd name="connsiteX888" fmla="*/ 378953 w 2088269"/>
                  <a:gd name="connsiteY888" fmla="*/ 814742 h 2309176"/>
                  <a:gd name="connsiteX889" fmla="*/ 414528 w 2088269"/>
                  <a:gd name="connsiteY889" fmla="*/ 859081 h 2309176"/>
                  <a:gd name="connsiteX890" fmla="*/ 418395 w 2088269"/>
                  <a:gd name="connsiteY890" fmla="*/ 860370 h 2309176"/>
                  <a:gd name="connsiteX891" fmla="*/ 415559 w 2088269"/>
                  <a:gd name="connsiteY891" fmla="*/ 848254 h 2309176"/>
                  <a:gd name="connsiteX892" fmla="*/ 408857 w 2088269"/>
                  <a:gd name="connsiteY892" fmla="*/ 808039 h 2309176"/>
                  <a:gd name="connsiteX893" fmla="*/ 410661 w 2088269"/>
                  <a:gd name="connsiteY893" fmla="*/ 795150 h 2309176"/>
                  <a:gd name="connsiteX894" fmla="*/ 442369 w 2088269"/>
                  <a:gd name="connsiteY894" fmla="*/ 782776 h 2309176"/>
                  <a:gd name="connsiteX895" fmla="*/ 485678 w 2088269"/>
                  <a:gd name="connsiteY895" fmla="*/ 836654 h 2309176"/>
                  <a:gd name="connsiteX896" fmla="*/ 517385 w 2088269"/>
                  <a:gd name="connsiteY896" fmla="*/ 868104 h 2309176"/>
                  <a:gd name="connsiteX897" fmla="*/ 561209 w 2088269"/>
                  <a:gd name="connsiteY897" fmla="*/ 897491 h 2309176"/>
                  <a:gd name="connsiteX898" fmla="*/ 620758 w 2088269"/>
                  <a:gd name="connsiteY898" fmla="*/ 956782 h 2309176"/>
                  <a:gd name="connsiteX899" fmla="*/ 665098 w 2088269"/>
                  <a:gd name="connsiteY899" fmla="*/ 985139 h 2309176"/>
                  <a:gd name="connsiteX900" fmla="*/ 637257 w 2088269"/>
                  <a:gd name="connsiteY900" fmla="*/ 945698 h 2309176"/>
                  <a:gd name="connsiteX901" fmla="*/ 567654 w 2088269"/>
                  <a:gd name="connsiteY901" fmla="*/ 854183 h 2309176"/>
                  <a:gd name="connsiteX902" fmla="*/ 546515 w 2088269"/>
                  <a:gd name="connsiteY902" fmla="*/ 837685 h 2309176"/>
                  <a:gd name="connsiteX903" fmla="*/ 522799 w 2088269"/>
                  <a:gd name="connsiteY903" fmla="*/ 816804 h 2309176"/>
                  <a:gd name="connsiteX904" fmla="*/ 519705 w 2088269"/>
                  <a:gd name="connsiteY904" fmla="*/ 792314 h 2309176"/>
                  <a:gd name="connsiteX905" fmla="*/ 543164 w 2088269"/>
                  <a:gd name="connsiteY905" fmla="*/ 778909 h 2309176"/>
                  <a:gd name="connsiteX906" fmla="*/ 561983 w 2088269"/>
                  <a:gd name="connsiteY906" fmla="*/ 770144 h 2309176"/>
                  <a:gd name="connsiteX907" fmla="*/ 598846 w 2088269"/>
                  <a:gd name="connsiteY907" fmla="*/ 762926 h 2309176"/>
                  <a:gd name="connsiteX908" fmla="*/ 631070 w 2088269"/>
                  <a:gd name="connsiteY908" fmla="*/ 802110 h 2309176"/>
                  <a:gd name="connsiteX909" fmla="*/ 662262 w 2088269"/>
                  <a:gd name="connsiteY909" fmla="*/ 855214 h 2309176"/>
                  <a:gd name="connsiteX910" fmla="*/ 666644 w 2088269"/>
                  <a:gd name="connsiteY910" fmla="*/ 859081 h 2309176"/>
                  <a:gd name="connsiteX911" fmla="*/ 668191 w 2088269"/>
                  <a:gd name="connsiteY911" fmla="*/ 850832 h 2309176"/>
                  <a:gd name="connsiteX912" fmla="*/ 648599 w 2088269"/>
                  <a:gd name="connsiteY912" fmla="*/ 791798 h 2309176"/>
                  <a:gd name="connsiteX913" fmla="*/ 618438 w 2088269"/>
                  <a:gd name="connsiteY913" fmla="*/ 747975 h 2309176"/>
                  <a:gd name="connsiteX914" fmla="*/ 622305 w 2088269"/>
                  <a:gd name="connsiteY914" fmla="*/ 719618 h 2309176"/>
                  <a:gd name="connsiteX915" fmla="*/ 639577 w 2088269"/>
                  <a:gd name="connsiteY915" fmla="*/ 715751 h 2309176"/>
                  <a:gd name="connsiteX916" fmla="*/ 669480 w 2088269"/>
                  <a:gd name="connsiteY916" fmla="*/ 689457 h 2309176"/>
                  <a:gd name="connsiteX917" fmla="*/ 675409 w 2088269"/>
                  <a:gd name="connsiteY917" fmla="*/ 670638 h 2309176"/>
                  <a:gd name="connsiteX918" fmla="*/ 692939 w 2088269"/>
                  <a:gd name="connsiteY918" fmla="*/ 670123 h 2309176"/>
                  <a:gd name="connsiteX919" fmla="*/ 709179 w 2088269"/>
                  <a:gd name="connsiteY919" fmla="*/ 705182 h 2309176"/>
                  <a:gd name="connsiteX920" fmla="*/ 708664 w 2088269"/>
                  <a:gd name="connsiteY920" fmla="*/ 738436 h 2309176"/>
                  <a:gd name="connsiteX921" fmla="*/ 710984 w 2088269"/>
                  <a:gd name="connsiteY921" fmla="*/ 771691 h 2309176"/>
                  <a:gd name="connsiteX922" fmla="*/ 716655 w 2088269"/>
                  <a:gd name="connsiteY922" fmla="*/ 776847 h 2309176"/>
                  <a:gd name="connsiteX923" fmla="*/ 721295 w 2088269"/>
                  <a:gd name="connsiteY923" fmla="*/ 771691 h 2309176"/>
                  <a:gd name="connsiteX924" fmla="*/ 723358 w 2088269"/>
                  <a:gd name="connsiteY924" fmla="*/ 753388 h 2309176"/>
                  <a:gd name="connsiteX925" fmla="*/ 724904 w 2088269"/>
                  <a:gd name="connsiteY925" fmla="*/ 719102 h 2309176"/>
                  <a:gd name="connsiteX926" fmla="*/ 743465 w 2088269"/>
                  <a:gd name="connsiteY926" fmla="*/ 700026 h 2309176"/>
                  <a:gd name="connsiteX927" fmla="*/ 763830 w 2088269"/>
                  <a:gd name="connsiteY927" fmla="*/ 708533 h 2309176"/>
                  <a:gd name="connsiteX928" fmla="*/ 775946 w 2088269"/>
                  <a:gd name="connsiteY928" fmla="*/ 711369 h 2309176"/>
                  <a:gd name="connsiteX929" fmla="*/ 779813 w 2088269"/>
                  <a:gd name="connsiteY929" fmla="*/ 708533 h 2309176"/>
                  <a:gd name="connsiteX930" fmla="*/ 806365 w 2088269"/>
                  <a:gd name="connsiteY930" fmla="*/ 720134 h 2309176"/>
                  <a:gd name="connsiteX931" fmla="*/ 801210 w 2088269"/>
                  <a:gd name="connsiteY931" fmla="*/ 741272 h 2309176"/>
                  <a:gd name="connsiteX932" fmla="*/ 788320 w 2088269"/>
                  <a:gd name="connsiteY932" fmla="*/ 759575 h 2309176"/>
                  <a:gd name="connsiteX933" fmla="*/ 783680 w 2088269"/>
                  <a:gd name="connsiteY933" fmla="*/ 773496 h 2309176"/>
                  <a:gd name="connsiteX934" fmla="*/ 786258 w 2088269"/>
                  <a:gd name="connsiteY934" fmla="*/ 779940 h 2309176"/>
                  <a:gd name="connsiteX935" fmla="*/ 791671 w 2088269"/>
                  <a:gd name="connsiteY935" fmla="*/ 777105 h 2309176"/>
                  <a:gd name="connsiteX936" fmla="*/ 801467 w 2088269"/>
                  <a:gd name="connsiteY936" fmla="*/ 766020 h 2309176"/>
                  <a:gd name="connsiteX937" fmla="*/ 823379 w 2088269"/>
                  <a:gd name="connsiteY937" fmla="*/ 757771 h 2309176"/>
                  <a:gd name="connsiteX938" fmla="*/ 836784 w 2088269"/>
                  <a:gd name="connsiteY938" fmla="*/ 779940 h 2309176"/>
                  <a:gd name="connsiteX939" fmla="*/ 829051 w 2088269"/>
                  <a:gd name="connsiteY939" fmla="*/ 805461 h 2309176"/>
                  <a:gd name="connsiteX940" fmla="*/ 817708 w 2088269"/>
                  <a:gd name="connsiteY940" fmla="*/ 824795 h 2309176"/>
                  <a:gd name="connsiteX941" fmla="*/ 818481 w 2088269"/>
                  <a:gd name="connsiteY941" fmla="*/ 832271 h 2309176"/>
                  <a:gd name="connsiteX942" fmla="*/ 824668 w 2088269"/>
                  <a:gd name="connsiteY942" fmla="*/ 829178 h 2309176"/>
                  <a:gd name="connsiteX943" fmla="*/ 851736 w 2088269"/>
                  <a:gd name="connsiteY943" fmla="*/ 828146 h 2309176"/>
                  <a:gd name="connsiteX944" fmla="*/ 878030 w 2088269"/>
                  <a:gd name="connsiteY944" fmla="*/ 847481 h 2309176"/>
                  <a:gd name="connsiteX945" fmla="*/ 875452 w 2088269"/>
                  <a:gd name="connsiteY945" fmla="*/ 870424 h 2309176"/>
                  <a:gd name="connsiteX946" fmla="*/ 855603 w 2088269"/>
                  <a:gd name="connsiteY946" fmla="*/ 882540 h 2309176"/>
                  <a:gd name="connsiteX947" fmla="*/ 821317 w 2088269"/>
                  <a:gd name="connsiteY947" fmla="*/ 901616 h 2309176"/>
                  <a:gd name="connsiteX948" fmla="*/ 805334 w 2088269"/>
                  <a:gd name="connsiteY948" fmla="*/ 932035 h 2309176"/>
                  <a:gd name="connsiteX949" fmla="*/ 797343 w 2088269"/>
                  <a:gd name="connsiteY949" fmla="*/ 991068 h 2309176"/>
                  <a:gd name="connsiteX950" fmla="*/ 797343 w 2088269"/>
                  <a:gd name="connsiteY950" fmla="*/ 1002927 h 2309176"/>
                  <a:gd name="connsiteX951" fmla="*/ 810748 w 2088269"/>
                  <a:gd name="connsiteY951" fmla="*/ 984108 h 2309176"/>
                  <a:gd name="connsiteX952" fmla="*/ 822606 w 2088269"/>
                  <a:gd name="connsiteY952" fmla="*/ 976374 h 2309176"/>
                  <a:gd name="connsiteX953" fmla="*/ 829824 w 2088269"/>
                  <a:gd name="connsiteY953" fmla="*/ 987975 h 2309176"/>
                  <a:gd name="connsiteX954" fmla="*/ 839104 w 2088269"/>
                  <a:gd name="connsiteY954" fmla="*/ 991842 h 2309176"/>
                  <a:gd name="connsiteX955" fmla="*/ 846838 w 2088269"/>
                  <a:gd name="connsiteY955" fmla="*/ 961423 h 2309176"/>
                  <a:gd name="connsiteX956" fmla="*/ 851478 w 2088269"/>
                  <a:gd name="connsiteY956" fmla="*/ 947502 h 2309176"/>
                  <a:gd name="connsiteX957" fmla="*/ 872359 w 2088269"/>
                  <a:gd name="connsiteY957" fmla="*/ 950596 h 2309176"/>
                  <a:gd name="connsiteX958" fmla="*/ 888084 w 2088269"/>
                  <a:gd name="connsiteY958" fmla="*/ 950596 h 2309176"/>
                  <a:gd name="connsiteX959" fmla="*/ 906645 w 2088269"/>
                  <a:gd name="connsiteY959" fmla="*/ 950080 h 2309176"/>
                  <a:gd name="connsiteX960" fmla="*/ 913863 w 2088269"/>
                  <a:gd name="connsiteY960" fmla="*/ 969414 h 2309176"/>
                  <a:gd name="connsiteX961" fmla="*/ 905871 w 2088269"/>
                  <a:gd name="connsiteY961" fmla="*/ 987201 h 2309176"/>
                  <a:gd name="connsiteX962" fmla="*/ 908965 w 2088269"/>
                  <a:gd name="connsiteY962" fmla="*/ 1007567 h 2309176"/>
                  <a:gd name="connsiteX963" fmla="*/ 907676 w 2088269"/>
                  <a:gd name="connsiteY963" fmla="*/ 1024581 h 2309176"/>
                  <a:gd name="connsiteX964" fmla="*/ 890920 w 2088269"/>
                  <a:gd name="connsiteY964" fmla="*/ 1034634 h 2309176"/>
                  <a:gd name="connsiteX965" fmla="*/ 857923 w 2088269"/>
                  <a:gd name="connsiteY965" fmla="*/ 1068405 h 2309176"/>
                  <a:gd name="connsiteX966" fmla="*/ 834464 w 2088269"/>
                  <a:gd name="connsiteY966" fmla="*/ 1086192 h 2309176"/>
                  <a:gd name="connsiteX967" fmla="*/ 807654 w 2088269"/>
                  <a:gd name="connsiteY967" fmla="*/ 1090317 h 2309176"/>
                  <a:gd name="connsiteX968" fmla="*/ 795796 w 2088269"/>
                  <a:gd name="connsiteY968" fmla="*/ 1108362 h 2309176"/>
                  <a:gd name="connsiteX969" fmla="*/ 826473 w 2088269"/>
                  <a:gd name="connsiteY969" fmla="*/ 1164044 h 2309176"/>
                  <a:gd name="connsiteX970" fmla="*/ 852252 w 2088269"/>
                  <a:gd name="connsiteY970" fmla="*/ 1165075 h 2309176"/>
                  <a:gd name="connsiteX971" fmla="*/ 933712 w 2088269"/>
                  <a:gd name="connsiteY971" fmla="*/ 1098050 h 2309176"/>
                  <a:gd name="connsiteX972" fmla="*/ 957429 w 2088269"/>
                  <a:gd name="connsiteY972" fmla="*/ 1066342 h 2309176"/>
                  <a:gd name="connsiteX973" fmla="*/ 960522 w 2088269"/>
                  <a:gd name="connsiteY973" fmla="*/ 1050617 h 2309176"/>
                  <a:gd name="connsiteX974" fmla="*/ 957429 w 2088269"/>
                  <a:gd name="connsiteY974" fmla="*/ 1036954 h 2309176"/>
                  <a:gd name="connsiteX975" fmla="*/ 961038 w 2088269"/>
                  <a:gd name="connsiteY975" fmla="*/ 1023550 h 2309176"/>
                  <a:gd name="connsiteX976" fmla="*/ 965420 w 2088269"/>
                  <a:gd name="connsiteY976" fmla="*/ 1002153 h 2309176"/>
                  <a:gd name="connsiteX977" fmla="*/ 958202 w 2088269"/>
                  <a:gd name="connsiteY977" fmla="*/ 984881 h 2309176"/>
                  <a:gd name="connsiteX978" fmla="*/ 955882 w 2088269"/>
                  <a:gd name="connsiteY978" fmla="*/ 958845 h 2309176"/>
                  <a:gd name="connsiteX979" fmla="*/ 960265 w 2088269"/>
                  <a:gd name="connsiteY979" fmla="*/ 913216 h 2309176"/>
                  <a:gd name="connsiteX980" fmla="*/ 958718 w 2088269"/>
                  <a:gd name="connsiteY980" fmla="*/ 904967 h 2309176"/>
                  <a:gd name="connsiteX981" fmla="*/ 953047 w 2088269"/>
                  <a:gd name="connsiteY981" fmla="*/ 848512 h 2309176"/>
                  <a:gd name="connsiteX982" fmla="*/ 949695 w 2088269"/>
                  <a:gd name="connsiteY982" fmla="*/ 826342 h 2309176"/>
                  <a:gd name="connsiteX983" fmla="*/ 949953 w 2088269"/>
                  <a:gd name="connsiteY983" fmla="*/ 790252 h 2309176"/>
                  <a:gd name="connsiteX984" fmla="*/ 948664 w 2088269"/>
                  <a:gd name="connsiteY984" fmla="*/ 754161 h 2309176"/>
                  <a:gd name="connsiteX985" fmla="*/ 954851 w 2088269"/>
                  <a:gd name="connsiteY985" fmla="*/ 727609 h 2309176"/>
                  <a:gd name="connsiteX986" fmla="*/ 958718 w 2088269"/>
                  <a:gd name="connsiteY986" fmla="*/ 707502 h 2309176"/>
                  <a:gd name="connsiteX987" fmla="*/ 953047 w 2088269"/>
                  <a:gd name="connsiteY987" fmla="*/ 672443 h 2309176"/>
                  <a:gd name="connsiteX988" fmla="*/ 955624 w 2088269"/>
                  <a:gd name="connsiteY988" fmla="*/ 655944 h 2309176"/>
                  <a:gd name="connsiteX989" fmla="*/ 954335 w 2088269"/>
                  <a:gd name="connsiteY989" fmla="*/ 632744 h 2309176"/>
                  <a:gd name="connsiteX990" fmla="*/ 954078 w 2088269"/>
                  <a:gd name="connsiteY990" fmla="*/ 581444 h 2309176"/>
                  <a:gd name="connsiteX991" fmla="*/ 949438 w 2088269"/>
                  <a:gd name="connsiteY991" fmla="*/ 552829 h 2309176"/>
                  <a:gd name="connsiteX992" fmla="*/ 946860 w 2088269"/>
                  <a:gd name="connsiteY992" fmla="*/ 536847 h 2309176"/>
                  <a:gd name="connsiteX993" fmla="*/ 956398 w 2088269"/>
                  <a:gd name="connsiteY993" fmla="*/ 512614 h 2309176"/>
                  <a:gd name="connsiteX994" fmla="*/ 953047 w 2088269"/>
                  <a:gd name="connsiteY994" fmla="*/ 484258 h 2309176"/>
                  <a:gd name="connsiteX995" fmla="*/ 944282 w 2088269"/>
                  <a:gd name="connsiteY995" fmla="*/ 448425 h 2309176"/>
                  <a:gd name="connsiteX996" fmla="*/ 945828 w 2088269"/>
                  <a:gd name="connsiteY996" fmla="*/ 375987 h 2309176"/>
                  <a:gd name="connsiteX997" fmla="*/ 953047 w 2088269"/>
                  <a:gd name="connsiteY997" fmla="*/ 332421 h 2309176"/>
                  <a:gd name="connsiteX998" fmla="*/ 951500 w 2088269"/>
                  <a:gd name="connsiteY998" fmla="*/ 313345 h 2309176"/>
                  <a:gd name="connsiteX999" fmla="*/ 930877 w 2088269"/>
                  <a:gd name="connsiteY999" fmla="*/ 290402 h 2309176"/>
                  <a:gd name="connsiteX1000" fmla="*/ 912574 w 2088269"/>
                  <a:gd name="connsiteY1000" fmla="*/ 256374 h 2309176"/>
                  <a:gd name="connsiteX1001" fmla="*/ 888084 w 2088269"/>
                  <a:gd name="connsiteY1001" fmla="*/ 134440 h 2309176"/>
                  <a:gd name="connsiteX1002" fmla="*/ 880093 w 2088269"/>
                  <a:gd name="connsiteY1002" fmla="*/ 64064 h 2309176"/>
                  <a:gd name="connsiteX1003" fmla="*/ 885764 w 2088269"/>
                  <a:gd name="connsiteY1003" fmla="*/ 13280 h 2309176"/>
                  <a:gd name="connsiteX1004" fmla="*/ 905871 w 2088269"/>
                  <a:gd name="connsiteY1004" fmla="*/ 133 h 2309176"/>
                  <a:gd name="connsiteX1005" fmla="*/ 957945 w 2088269"/>
                  <a:gd name="connsiteY1005" fmla="*/ 2453 h 2309176"/>
                  <a:gd name="connsiteX1006" fmla="*/ 972896 w 2088269"/>
                  <a:gd name="connsiteY1006" fmla="*/ 3226 h 2309176"/>
                  <a:gd name="connsiteX1007" fmla="*/ 1011822 w 2088269"/>
                  <a:gd name="connsiteY1007" fmla="*/ 11991 h 2309176"/>
                  <a:gd name="connsiteX1008" fmla="*/ 1075496 w 2088269"/>
                  <a:gd name="connsiteY1008" fmla="*/ 10702 h 2309176"/>
                  <a:gd name="connsiteX1009" fmla="*/ 1125507 w 2088269"/>
                  <a:gd name="connsiteY1009" fmla="*/ 2195 h 2309176"/>
                  <a:gd name="connsiteX1010" fmla="*/ 1158761 w 2088269"/>
                  <a:gd name="connsiteY1010" fmla="*/ 3484 h 2309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</a:cxnLst>
                <a:rect l="l" t="t" r="r" b="b"/>
                <a:pathLst>
                  <a:path w="2088269" h="2309176">
                    <a:moveTo>
                      <a:pt x="1158761" y="3484"/>
                    </a:moveTo>
                    <a:cubicBezTo>
                      <a:pt x="1166753" y="3484"/>
                      <a:pt x="1175002" y="3484"/>
                      <a:pt x="1182993" y="3484"/>
                    </a:cubicBezTo>
                    <a:cubicBezTo>
                      <a:pt x="1200007" y="7351"/>
                      <a:pt x="1201038" y="8897"/>
                      <a:pt x="1204390" y="26685"/>
                    </a:cubicBezTo>
                    <a:cubicBezTo>
                      <a:pt x="1210319" y="58908"/>
                      <a:pt x="1206194" y="90616"/>
                      <a:pt x="1201554" y="122324"/>
                    </a:cubicBezTo>
                    <a:cubicBezTo>
                      <a:pt x="1194594" y="169499"/>
                      <a:pt x="1182993" y="215901"/>
                      <a:pt x="1174228" y="262561"/>
                    </a:cubicBezTo>
                    <a:cubicBezTo>
                      <a:pt x="1172166" y="273645"/>
                      <a:pt x="1166753" y="282926"/>
                      <a:pt x="1159019" y="290917"/>
                    </a:cubicBezTo>
                    <a:cubicBezTo>
                      <a:pt x="1151027" y="298909"/>
                      <a:pt x="1143294" y="306900"/>
                      <a:pt x="1136591" y="315923"/>
                    </a:cubicBezTo>
                    <a:cubicBezTo>
                      <a:pt x="1132725" y="321336"/>
                      <a:pt x="1130147" y="327007"/>
                      <a:pt x="1133756" y="333194"/>
                    </a:cubicBezTo>
                    <a:cubicBezTo>
                      <a:pt x="1143036" y="349693"/>
                      <a:pt x="1144583" y="367480"/>
                      <a:pt x="1140974" y="385783"/>
                    </a:cubicBezTo>
                    <a:cubicBezTo>
                      <a:pt x="1136849" y="407437"/>
                      <a:pt x="1138912" y="428576"/>
                      <a:pt x="1143294" y="449714"/>
                    </a:cubicBezTo>
                    <a:cubicBezTo>
                      <a:pt x="1146387" y="464666"/>
                      <a:pt x="1143294" y="478071"/>
                      <a:pt x="1132725" y="489671"/>
                    </a:cubicBezTo>
                    <a:cubicBezTo>
                      <a:pt x="1125764" y="496889"/>
                      <a:pt x="1124991" y="505654"/>
                      <a:pt x="1127569" y="514935"/>
                    </a:cubicBezTo>
                    <a:cubicBezTo>
                      <a:pt x="1130147" y="524215"/>
                      <a:pt x="1133756" y="533237"/>
                      <a:pt x="1133498" y="543291"/>
                    </a:cubicBezTo>
                    <a:cubicBezTo>
                      <a:pt x="1133240" y="550767"/>
                      <a:pt x="1132982" y="557985"/>
                      <a:pt x="1129631" y="565203"/>
                    </a:cubicBezTo>
                    <a:cubicBezTo>
                      <a:pt x="1125507" y="573710"/>
                      <a:pt x="1126538" y="582733"/>
                      <a:pt x="1128342" y="591755"/>
                    </a:cubicBezTo>
                    <a:cubicBezTo>
                      <a:pt x="1130662" y="603356"/>
                      <a:pt x="1135560" y="614956"/>
                      <a:pt x="1133240" y="626814"/>
                    </a:cubicBezTo>
                    <a:cubicBezTo>
                      <a:pt x="1130147" y="642024"/>
                      <a:pt x="1131436" y="656460"/>
                      <a:pt x="1134787" y="671412"/>
                    </a:cubicBezTo>
                    <a:cubicBezTo>
                      <a:pt x="1137365" y="683270"/>
                      <a:pt x="1132725" y="695386"/>
                      <a:pt x="1129889" y="707244"/>
                    </a:cubicBezTo>
                    <a:cubicBezTo>
                      <a:pt x="1127827" y="716267"/>
                      <a:pt x="1127827" y="724000"/>
                      <a:pt x="1134013" y="731734"/>
                    </a:cubicBezTo>
                    <a:cubicBezTo>
                      <a:pt x="1142005" y="742045"/>
                      <a:pt x="1139685" y="754419"/>
                      <a:pt x="1138396" y="766020"/>
                    </a:cubicBezTo>
                    <a:cubicBezTo>
                      <a:pt x="1137107" y="777362"/>
                      <a:pt x="1136849" y="788447"/>
                      <a:pt x="1139685" y="799274"/>
                    </a:cubicBezTo>
                    <a:cubicBezTo>
                      <a:pt x="1141489" y="806235"/>
                      <a:pt x="1141232" y="813453"/>
                      <a:pt x="1139943" y="820671"/>
                    </a:cubicBezTo>
                    <a:cubicBezTo>
                      <a:pt x="1137107" y="838458"/>
                      <a:pt x="1132725" y="855730"/>
                      <a:pt x="1134529" y="874290"/>
                    </a:cubicBezTo>
                    <a:cubicBezTo>
                      <a:pt x="1135818" y="885891"/>
                      <a:pt x="1130404" y="897491"/>
                      <a:pt x="1128858" y="909092"/>
                    </a:cubicBezTo>
                    <a:cubicBezTo>
                      <a:pt x="1127311" y="919661"/>
                      <a:pt x="1125507" y="929973"/>
                      <a:pt x="1126022" y="940542"/>
                    </a:cubicBezTo>
                    <a:cubicBezTo>
                      <a:pt x="1126280" y="945955"/>
                      <a:pt x="1127053" y="951111"/>
                      <a:pt x="1129631" y="955751"/>
                    </a:cubicBezTo>
                    <a:cubicBezTo>
                      <a:pt x="1135045" y="965805"/>
                      <a:pt x="1134271" y="976117"/>
                      <a:pt x="1130404" y="986428"/>
                    </a:cubicBezTo>
                    <a:cubicBezTo>
                      <a:pt x="1128600" y="991326"/>
                      <a:pt x="1126538" y="996224"/>
                      <a:pt x="1124218" y="1001122"/>
                    </a:cubicBezTo>
                    <a:cubicBezTo>
                      <a:pt x="1120351" y="1010145"/>
                      <a:pt x="1119577" y="1018394"/>
                      <a:pt x="1126795" y="1026385"/>
                    </a:cubicBezTo>
                    <a:cubicBezTo>
                      <a:pt x="1130662" y="1030768"/>
                      <a:pt x="1130147" y="1035923"/>
                      <a:pt x="1129116" y="1041337"/>
                    </a:cubicBezTo>
                    <a:cubicBezTo>
                      <a:pt x="1127827" y="1047266"/>
                      <a:pt x="1126022" y="1053453"/>
                      <a:pt x="1128858" y="1059640"/>
                    </a:cubicBezTo>
                    <a:cubicBezTo>
                      <a:pt x="1129889" y="1077685"/>
                      <a:pt x="1140200" y="1091090"/>
                      <a:pt x="1153605" y="1100628"/>
                    </a:cubicBezTo>
                    <a:cubicBezTo>
                      <a:pt x="1180931" y="1119962"/>
                      <a:pt x="1205163" y="1142905"/>
                      <a:pt x="1230942" y="1164044"/>
                    </a:cubicBezTo>
                    <a:cubicBezTo>
                      <a:pt x="1247440" y="1177707"/>
                      <a:pt x="1252338" y="1177449"/>
                      <a:pt x="1266516" y="1161724"/>
                    </a:cubicBezTo>
                    <a:cubicBezTo>
                      <a:pt x="1279406" y="1147288"/>
                      <a:pt x="1287655" y="1130274"/>
                      <a:pt x="1292553" y="1111455"/>
                    </a:cubicBezTo>
                    <a:cubicBezTo>
                      <a:pt x="1295389" y="1100628"/>
                      <a:pt x="1291522" y="1094699"/>
                      <a:pt x="1280437" y="1092894"/>
                    </a:cubicBezTo>
                    <a:cubicBezTo>
                      <a:pt x="1273992" y="1091863"/>
                      <a:pt x="1267547" y="1090832"/>
                      <a:pt x="1261103" y="1090317"/>
                    </a:cubicBezTo>
                    <a:cubicBezTo>
                      <a:pt x="1245636" y="1089028"/>
                      <a:pt x="1234035" y="1082325"/>
                      <a:pt x="1228364" y="1066858"/>
                    </a:cubicBezTo>
                    <a:cubicBezTo>
                      <a:pt x="1222950" y="1052422"/>
                      <a:pt x="1211092" y="1044430"/>
                      <a:pt x="1198203" y="1037728"/>
                    </a:cubicBezTo>
                    <a:cubicBezTo>
                      <a:pt x="1192016" y="1034634"/>
                      <a:pt x="1185829" y="1031799"/>
                      <a:pt x="1180415" y="1027416"/>
                    </a:cubicBezTo>
                    <a:cubicBezTo>
                      <a:pt x="1173713" y="1022003"/>
                      <a:pt x="1172939" y="1016331"/>
                      <a:pt x="1179384" y="1010145"/>
                    </a:cubicBezTo>
                    <a:cubicBezTo>
                      <a:pt x="1186087" y="1003700"/>
                      <a:pt x="1186344" y="996740"/>
                      <a:pt x="1182478" y="989006"/>
                    </a:cubicBezTo>
                    <a:cubicBezTo>
                      <a:pt x="1179642" y="983077"/>
                      <a:pt x="1176291" y="977405"/>
                      <a:pt x="1174744" y="970961"/>
                    </a:cubicBezTo>
                    <a:cubicBezTo>
                      <a:pt x="1172939" y="962969"/>
                      <a:pt x="1175517" y="956782"/>
                      <a:pt x="1182478" y="952658"/>
                    </a:cubicBezTo>
                    <a:cubicBezTo>
                      <a:pt x="1189180" y="948791"/>
                      <a:pt x="1195367" y="946471"/>
                      <a:pt x="1201554" y="953689"/>
                    </a:cubicBezTo>
                    <a:cubicBezTo>
                      <a:pt x="1205936" y="958845"/>
                      <a:pt x="1210576" y="957298"/>
                      <a:pt x="1215474" y="953431"/>
                    </a:cubicBezTo>
                    <a:cubicBezTo>
                      <a:pt x="1222177" y="948276"/>
                      <a:pt x="1229137" y="944667"/>
                      <a:pt x="1237644" y="950080"/>
                    </a:cubicBezTo>
                    <a:cubicBezTo>
                      <a:pt x="1243316" y="953689"/>
                      <a:pt x="1245120" y="957814"/>
                      <a:pt x="1242027" y="964001"/>
                    </a:cubicBezTo>
                    <a:cubicBezTo>
                      <a:pt x="1236871" y="974312"/>
                      <a:pt x="1239964" y="986944"/>
                      <a:pt x="1248987" y="993904"/>
                    </a:cubicBezTo>
                    <a:cubicBezTo>
                      <a:pt x="1254658" y="998286"/>
                      <a:pt x="1258009" y="997255"/>
                      <a:pt x="1259298" y="990295"/>
                    </a:cubicBezTo>
                    <a:cubicBezTo>
                      <a:pt x="1260329" y="985139"/>
                      <a:pt x="1260587" y="979983"/>
                      <a:pt x="1267032" y="978952"/>
                    </a:cubicBezTo>
                    <a:cubicBezTo>
                      <a:pt x="1273219" y="977921"/>
                      <a:pt x="1275797" y="982561"/>
                      <a:pt x="1278632" y="986686"/>
                    </a:cubicBezTo>
                    <a:cubicBezTo>
                      <a:pt x="1283273" y="992615"/>
                      <a:pt x="1285850" y="999575"/>
                      <a:pt x="1291522" y="1006020"/>
                    </a:cubicBezTo>
                    <a:cubicBezTo>
                      <a:pt x="1293326" y="1002411"/>
                      <a:pt x="1292553" y="999060"/>
                      <a:pt x="1292037" y="995966"/>
                    </a:cubicBezTo>
                    <a:cubicBezTo>
                      <a:pt x="1288170" y="973023"/>
                      <a:pt x="1282499" y="950080"/>
                      <a:pt x="1283273" y="926621"/>
                    </a:cubicBezTo>
                    <a:cubicBezTo>
                      <a:pt x="1283530" y="918114"/>
                      <a:pt x="1277859" y="912185"/>
                      <a:pt x="1271672" y="907287"/>
                    </a:cubicBezTo>
                    <a:cubicBezTo>
                      <a:pt x="1259040" y="896976"/>
                      <a:pt x="1244089" y="890273"/>
                      <a:pt x="1229653" y="883055"/>
                    </a:cubicBezTo>
                    <a:cubicBezTo>
                      <a:pt x="1222692" y="879446"/>
                      <a:pt x="1215990" y="875579"/>
                      <a:pt x="1210834" y="869650"/>
                    </a:cubicBezTo>
                    <a:cubicBezTo>
                      <a:pt x="1203101" y="860886"/>
                      <a:pt x="1204132" y="853152"/>
                      <a:pt x="1214185" y="847481"/>
                    </a:cubicBezTo>
                    <a:cubicBezTo>
                      <a:pt x="1222950" y="842583"/>
                      <a:pt x="1229911" y="835107"/>
                      <a:pt x="1238160" y="829435"/>
                    </a:cubicBezTo>
                    <a:cubicBezTo>
                      <a:pt x="1247440" y="822991"/>
                      <a:pt x="1256720" y="823506"/>
                      <a:pt x="1264970" y="831498"/>
                    </a:cubicBezTo>
                    <a:cubicBezTo>
                      <a:pt x="1266516" y="833044"/>
                      <a:pt x="1267805" y="835622"/>
                      <a:pt x="1270125" y="834076"/>
                    </a:cubicBezTo>
                    <a:cubicBezTo>
                      <a:pt x="1272703" y="832529"/>
                      <a:pt x="1271930" y="829693"/>
                      <a:pt x="1271414" y="827373"/>
                    </a:cubicBezTo>
                    <a:cubicBezTo>
                      <a:pt x="1270641" y="823506"/>
                      <a:pt x="1268321" y="820413"/>
                      <a:pt x="1266259" y="817577"/>
                    </a:cubicBezTo>
                    <a:cubicBezTo>
                      <a:pt x="1262392" y="811906"/>
                      <a:pt x="1258783" y="806235"/>
                      <a:pt x="1255431" y="800048"/>
                    </a:cubicBezTo>
                    <a:cubicBezTo>
                      <a:pt x="1249245" y="788705"/>
                      <a:pt x="1251049" y="773753"/>
                      <a:pt x="1259040" y="763957"/>
                    </a:cubicBezTo>
                    <a:cubicBezTo>
                      <a:pt x="1264454" y="757513"/>
                      <a:pt x="1272703" y="756739"/>
                      <a:pt x="1279664" y="762411"/>
                    </a:cubicBezTo>
                    <a:cubicBezTo>
                      <a:pt x="1285850" y="767566"/>
                      <a:pt x="1291522" y="773496"/>
                      <a:pt x="1296678" y="779682"/>
                    </a:cubicBezTo>
                    <a:cubicBezTo>
                      <a:pt x="1297967" y="781229"/>
                      <a:pt x="1299513" y="783549"/>
                      <a:pt x="1302091" y="782260"/>
                    </a:cubicBezTo>
                    <a:cubicBezTo>
                      <a:pt x="1304411" y="781229"/>
                      <a:pt x="1304411" y="778651"/>
                      <a:pt x="1304411" y="776589"/>
                    </a:cubicBezTo>
                    <a:cubicBezTo>
                      <a:pt x="1304153" y="767051"/>
                      <a:pt x="1298998" y="759575"/>
                      <a:pt x="1293326" y="752357"/>
                    </a:cubicBezTo>
                    <a:cubicBezTo>
                      <a:pt x="1287139" y="744623"/>
                      <a:pt x="1281210" y="736632"/>
                      <a:pt x="1281468" y="725805"/>
                    </a:cubicBezTo>
                    <a:cubicBezTo>
                      <a:pt x="1281726" y="717813"/>
                      <a:pt x="1284819" y="711884"/>
                      <a:pt x="1291264" y="707760"/>
                    </a:cubicBezTo>
                    <a:cubicBezTo>
                      <a:pt x="1297709" y="703635"/>
                      <a:pt x="1303122" y="707760"/>
                      <a:pt x="1308278" y="711369"/>
                    </a:cubicBezTo>
                    <a:cubicBezTo>
                      <a:pt x="1318074" y="718071"/>
                      <a:pt x="1318074" y="717813"/>
                      <a:pt x="1325034" y="708017"/>
                    </a:cubicBezTo>
                    <a:cubicBezTo>
                      <a:pt x="1330190" y="700284"/>
                      <a:pt x="1344884" y="699768"/>
                      <a:pt x="1353391" y="706986"/>
                    </a:cubicBezTo>
                    <a:cubicBezTo>
                      <a:pt x="1359320" y="712142"/>
                      <a:pt x="1361898" y="718587"/>
                      <a:pt x="1363187" y="726578"/>
                    </a:cubicBezTo>
                    <a:cubicBezTo>
                      <a:pt x="1364991" y="737405"/>
                      <a:pt x="1363187" y="748232"/>
                      <a:pt x="1363187" y="759059"/>
                    </a:cubicBezTo>
                    <a:cubicBezTo>
                      <a:pt x="1363187" y="764473"/>
                      <a:pt x="1363702" y="769629"/>
                      <a:pt x="1366280" y="774527"/>
                    </a:cubicBezTo>
                    <a:cubicBezTo>
                      <a:pt x="1367569" y="777105"/>
                      <a:pt x="1368343" y="780198"/>
                      <a:pt x="1371951" y="779682"/>
                    </a:cubicBezTo>
                    <a:cubicBezTo>
                      <a:pt x="1374787" y="779425"/>
                      <a:pt x="1375818" y="776847"/>
                      <a:pt x="1376592" y="774527"/>
                    </a:cubicBezTo>
                    <a:cubicBezTo>
                      <a:pt x="1379943" y="763700"/>
                      <a:pt x="1382005" y="752615"/>
                      <a:pt x="1378912" y="741530"/>
                    </a:cubicBezTo>
                    <a:cubicBezTo>
                      <a:pt x="1372983" y="719360"/>
                      <a:pt x="1378396" y="698995"/>
                      <a:pt x="1388708" y="679403"/>
                    </a:cubicBezTo>
                    <a:cubicBezTo>
                      <a:pt x="1393606" y="670381"/>
                      <a:pt x="1400308" y="667545"/>
                      <a:pt x="1407011" y="669865"/>
                    </a:cubicBezTo>
                    <a:cubicBezTo>
                      <a:pt x="1413971" y="672443"/>
                      <a:pt x="1419127" y="681981"/>
                      <a:pt x="1418096" y="690488"/>
                    </a:cubicBezTo>
                    <a:cubicBezTo>
                      <a:pt x="1417580" y="693581"/>
                      <a:pt x="1417322" y="696675"/>
                      <a:pt x="1417322" y="699768"/>
                    </a:cubicBezTo>
                    <a:cubicBezTo>
                      <a:pt x="1417580" y="716524"/>
                      <a:pt x="1427634" y="724258"/>
                      <a:pt x="1443874" y="720134"/>
                    </a:cubicBezTo>
                    <a:cubicBezTo>
                      <a:pt x="1449288" y="718845"/>
                      <a:pt x="1454186" y="716267"/>
                      <a:pt x="1460115" y="719102"/>
                    </a:cubicBezTo>
                    <a:cubicBezTo>
                      <a:pt x="1473004" y="725805"/>
                      <a:pt x="1476871" y="737921"/>
                      <a:pt x="1468880" y="751326"/>
                    </a:cubicBezTo>
                    <a:cubicBezTo>
                      <a:pt x="1466302" y="755966"/>
                      <a:pt x="1462693" y="759833"/>
                      <a:pt x="1459342" y="763957"/>
                    </a:cubicBezTo>
                    <a:cubicBezTo>
                      <a:pt x="1439234" y="788705"/>
                      <a:pt x="1424025" y="816031"/>
                      <a:pt x="1419900" y="848254"/>
                    </a:cubicBezTo>
                    <a:cubicBezTo>
                      <a:pt x="1419384" y="852636"/>
                      <a:pt x="1418353" y="856761"/>
                      <a:pt x="1420673" y="861917"/>
                    </a:cubicBezTo>
                    <a:cubicBezTo>
                      <a:pt x="1430985" y="852121"/>
                      <a:pt x="1437945" y="840520"/>
                      <a:pt x="1444390" y="828662"/>
                    </a:cubicBezTo>
                    <a:cubicBezTo>
                      <a:pt x="1452639" y="813195"/>
                      <a:pt x="1459599" y="797212"/>
                      <a:pt x="1469911" y="783034"/>
                    </a:cubicBezTo>
                    <a:cubicBezTo>
                      <a:pt x="1477387" y="772980"/>
                      <a:pt x="1486925" y="765762"/>
                      <a:pt x="1498525" y="761122"/>
                    </a:cubicBezTo>
                    <a:cubicBezTo>
                      <a:pt x="1505486" y="758286"/>
                      <a:pt x="1512446" y="758802"/>
                      <a:pt x="1518375" y="764989"/>
                    </a:cubicBezTo>
                    <a:cubicBezTo>
                      <a:pt x="1521211" y="767824"/>
                      <a:pt x="1524562" y="770402"/>
                      <a:pt x="1526624" y="773753"/>
                    </a:cubicBezTo>
                    <a:cubicBezTo>
                      <a:pt x="1531006" y="780456"/>
                      <a:pt x="1536678" y="782776"/>
                      <a:pt x="1544927" y="781229"/>
                    </a:cubicBezTo>
                    <a:cubicBezTo>
                      <a:pt x="1559879" y="778394"/>
                      <a:pt x="1573541" y="795150"/>
                      <a:pt x="1569417" y="810359"/>
                    </a:cubicBezTo>
                    <a:cubicBezTo>
                      <a:pt x="1567355" y="818093"/>
                      <a:pt x="1562457" y="824280"/>
                      <a:pt x="1556270" y="829178"/>
                    </a:cubicBezTo>
                    <a:cubicBezTo>
                      <a:pt x="1550341" y="834076"/>
                      <a:pt x="1544154" y="838974"/>
                      <a:pt x="1536936" y="842325"/>
                    </a:cubicBezTo>
                    <a:cubicBezTo>
                      <a:pt x="1530491" y="845160"/>
                      <a:pt x="1525593" y="850058"/>
                      <a:pt x="1521211" y="855472"/>
                    </a:cubicBezTo>
                    <a:cubicBezTo>
                      <a:pt x="1487440" y="896718"/>
                      <a:pt x="1456248" y="940026"/>
                      <a:pt x="1425056" y="983077"/>
                    </a:cubicBezTo>
                    <a:cubicBezTo>
                      <a:pt x="1424282" y="984108"/>
                      <a:pt x="1423251" y="984881"/>
                      <a:pt x="1424540" y="987201"/>
                    </a:cubicBezTo>
                    <a:cubicBezTo>
                      <a:pt x="1439492" y="981015"/>
                      <a:pt x="1452639" y="971734"/>
                      <a:pt x="1464755" y="961165"/>
                    </a:cubicBezTo>
                    <a:cubicBezTo>
                      <a:pt x="1485378" y="943635"/>
                      <a:pt x="1502392" y="922239"/>
                      <a:pt x="1521984" y="903678"/>
                    </a:cubicBezTo>
                    <a:cubicBezTo>
                      <a:pt x="1540545" y="886149"/>
                      <a:pt x="1560652" y="871197"/>
                      <a:pt x="1585657" y="864237"/>
                    </a:cubicBezTo>
                    <a:cubicBezTo>
                      <a:pt x="1591329" y="862690"/>
                      <a:pt x="1593649" y="858565"/>
                      <a:pt x="1595453" y="853925"/>
                    </a:cubicBezTo>
                    <a:cubicBezTo>
                      <a:pt x="1603960" y="830724"/>
                      <a:pt x="1615819" y="809844"/>
                      <a:pt x="1634637" y="793345"/>
                    </a:cubicBezTo>
                    <a:cubicBezTo>
                      <a:pt x="1640824" y="787932"/>
                      <a:pt x="1647269" y="783291"/>
                      <a:pt x="1654745" y="779682"/>
                    </a:cubicBezTo>
                    <a:cubicBezTo>
                      <a:pt x="1661963" y="776073"/>
                      <a:pt x="1667118" y="777878"/>
                      <a:pt x="1671501" y="784580"/>
                    </a:cubicBezTo>
                    <a:cubicBezTo>
                      <a:pt x="1679492" y="797470"/>
                      <a:pt x="1680781" y="811390"/>
                      <a:pt x="1678719" y="826084"/>
                    </a:cubicBezTo>
                    <a:cubicBezTo>
                      <a:pt x="1677430" y="835365"/>
                      <a:pt x="1674594" y="844387"/>
                      <a:pt x="1671501" y="853152"/>
                    </a:cubicBezTo>
                    <a:cubicBezTo>
                      <a:pt x="1670212" y="856503"/>
                      <a:pt x="1667892" y="859854"/>
                      <a:pt x="1669696" y="864752"/>
                    </a:cubicBezTo>
                    <a:cubicBezTo>
                      <a:pt x="1679750" y="855988"/>
                      <a:pt x="1686710" y="845160"/>
                      <a:pt x="1694960" y="835622"/>
                    </a:cubicBezTo>
                    <a:cubicBezTo>
                      <a:pt x="1700373" y="829178"/>
                      <a:pt x="1705786" y="822991"/>
                      <a:pt x="1710685" y="815773"/>
                    </a:cubicBezTo>
                    <a:cubicBezTo>
                      <a:pt x="1717387" y="805977"/>
                      <a:pt x="1727698" y="803914"/>
                      <a:pt x="1738783" y="808297"/>
                    </a:cubicBezTo>
                    <a:cubicBezTo>
                      <a:pt x="1747033" y="811648"/>
                      <a:pt x="1753735" y="817319"/>
                      <a:pt x="1759406" y="824022"/>
                    </a:cubicBezTo>
                    <a:cubicBezTo>
                      <a:pt x="1767656" y="834333"/>
                      <a:pt x="1765336" y="846965"/>
                      <a:pt x="1753735" y="853152"/>
                    </a:cubicBezTo>
                    <a:cubicBezTo>
                      <a:pt x="1742392" y="859081"/>
                      <a:pt x="1732596" y="866299"/>
                      <a:pt x="1724605" y="876095"/>
                    </a:cubicBezTo>
                    <a:cubicBezTo>
                      <a:pt x="1714036" y="888984"/>
                      <a:pt x="1716614" y="896460"/>
                      <a:pt x="1732339" y="900843"/>
                    </a:cubicBezTo>
                    <a:cubicBezTo>
                      <a:pt x="1735948" y="901874"/>
                      <a:pt x="1739557" y="902647"/>
                      <a:pt x="1743166" y="904194"/>
                    </a:cubicBezTo>
                    <a:cubicBezTo>
                      <a:pt x="1749095" y="906772"/>
                      <a:pt x="1754766" y="909865"/>
                      <a:pt x="1755024" y="917083"/>
                    </a:cubicBezTo>
                    <a:cubicBezTo>
                      <a:pt x="1755282" y="923786"/>
                      <a:pt x="1750126" y="927653"/>
                      <a:pt x="1744713" y="930488"/>
                    </a:cubicBezTo>
                    <a:cubicBezTo>
                      <a:pt x="1734917" y="935644"/>
                      <a:pt x="1724089" y="939253"/>
                      <a:pt x="1713520" y="939511"/>
                    </a:cubicBezTo>
                    <a:cubicBezTo>
                      <a:pt x="1679234" y="940800"/>
                      <a:pt x="1652940" y="958071"/>
                      <a:pt x="1627419" y="978437"/>
                    </a:cubicBezTo>
                    <a:cubicBezTo>
                      <a:pt x="1604734" y="996482"/>
                      <a:pt x="1582048" y="1014785"/>
                      <a:pt x="1553692" y="1023550"/>
                    </a:cubicBezTo>
                    <a:cubicBezTo>
                      <a:pt x="1552918" y="1023807"/>
                      <a:pt x="1552661" y="1024323"/>
                      <a:pt x="1552661" y="1025612"/>
                    </a:cubicBezTo>
                    <a:cubicBezTo>
                      <a:pt x="1560652" y="1028705"/>
                      <a:pt x="1568386" y="1026127"/>
                      <a:pt x="1576119" y="1024065"/>
                    </a:cubicBezTo>
                    <a:cubicBezTo>
                      <a:pt x="1590040" y="1020456"/>
                      <a:pt x="1603187" y="1015300"/>
                      <a:pt x="1615819" y="1008082"/>
                    </a:cubicBezTo>
                    <a:cubicBezTo>
                      <a:pt x="1639020" y="994935"/>
                      <a:pt x="1664540" y="993388"/>
                      <a:pt x="1690319" y="995708"/>
                    </a:cubicBezTo>
                    <a:cubicBezTo>
                      <a:pt x="1708107" y="997255"/>
                      <a:pt x="1725121" y="1002153"/>
                      <a:pt x="1741103" y="1010918"/>
                    </a:cubicBezTo>
                    <a:cubicBezTo>
                      <a:pt x="1747033" y="1014269"/>
                      <a:pt x="1752704" y="1018136"/>
                      <a:pt x="1757344" y="1023292"/>
                    </a:cubicBezTo>
                    <a:cubicBezTo>
                      <a:pt x="1764047" y="1030510"/>
                      <a:pt x="1763789" y="1034377"/>
                      <a:pt x="1756829" y="1041595"/>
                    </a:cubicBezTo>
                    <a:cubicBezTo>
                      <a:pt x="1750126" y="1048297"/>
                      <a:pt x="1741103" y="1051648"/>
                      <a:pt x="1732339" y="1055000"/>
                    </a:cubicBezTo>
                    <a:cubicBezTo>
                      <a:pt x="1713520" y="1061960"/>
                      <a:pt x="1693671" y="1064796"/>
                      <a:pt x="1674594" y="1070982"/>
                    </a:cubicBezTo>
                    <a:cubicBezTo>
                      <a:pt x="1672790" y="1071498"/>
                      <a:pt x="1670985" y="1072014"/>
                      <a:pt x="1669181" y="1072529"/>
                    </a:cubicBezTo>
                    <a:cubicBezTo>
                      <a:pt x="1658096" y="1076912"/>
                      <a:pt x="1657580" y="1080521"/>
                      <a:pt x="1666861" y="1088254"/>
                    </a:cubicBezTo>
                    <a:cubicBezTo>
                      <a:pt x="1673305" y="1093410"/>
                      <a:pt x="1673563" y="1098050"/>
                      <a:pt x="1667634" y="1103721"/>
                    </a:cubicBezTo>
                    <a:cubicBezTo>
                      <a:pt x="1659385" y="1111713"/>
                      <a:pt x="1649073" y="1115064"/>
                      <a:pt x="1637988" y="1115837"/>
                    </a:cubicBezTo>
                    <a:cubicBezTo>
                      <a:pt x="1625099" y="1116611"/>
                      <a:pt x="1612467" y="1115322"/>
                      <a:pt x="1600094" y="1112228"/>
                    </a:cubicBezTo>
                    <a:cubicBezTo>
                      <a:pt x="1586431" y="1108877"/>
                      <a:pt x="1573026" y="1105268"/>
                      <a:pt x="1559363" y="1102175"/>
                    </a:cubicBezTo>
                    <a:cubicBezTo>
                      <a:pt x="1552403" y="1100628"/>
                      <a:pt x="1545443" y="1099081"/>
                      <a:pt x="1538225" y="1101917"/>
                    </a:cubicBezTo>
                    <a:cubicBezTo>
                      <a:pt x="1514250" y="1111713"/>
                      <a:pt x="1490276" y="1122024"/>
                      <a:pt x="1466302" y="1132336"/>
                    </a:cubicBezTo>
                    <a:cubicBezTo>
                      <a:pt x="1490534" y="1126149"/>
                      <a:pt x="1515024" y="1120993"/>
                      <a:pt x="1540029" y="1120478"/>
                    </a:cubicBezTo>
                    <a:cubicBezTo>
                      <a:pt x="1568644" y="1119962"/>
                      <a:pt x="1596485" y="1124602"/>
                      <a:pt x="1620201" y="1142905"/>
                    </a:cubicBezTo>
                    <a:cubicBezTo>
                      <a:pt x="1627677" y="1148577"/>
                      <a:pt x="1632575" y="1156052"/>
                      <a:pt x="1637473" y="1163528"/>
                    </a:cubicBezTo>
                    <a:cubicBezTo>
                      <a:pt x="1644433" y="1173840"/>
                      <a:pt x="1655002" y="1175129"/>
                      <a:pt x="1664540" y="1167395"/>
                    </a:cubicBezTo>
                    <a:cubicBezTo>
                      <a:pt x="1672532" y="1160950"/>
                      <a:pt x="1677430" y="1152186"/>
                      <a:pt x="1683617" y="1144452"/>
                    </a:cubicBezTo>
                    <a:cubicBezTo>
                      <a:pt x="1702951" y="1120220"/>
                      <a:pt x="1729503" y="1110940"/>
                      <a:pt x="1758891" y="1109135"/>
                    </a:cubicBezTo>
                    <a:cubicBezTo>
                      <a:pt x="1771780" y="1108362"/>
                      <a:pt x="1776936" y="1115580"/>
                      <a:pt x="1774616" y="1128469"/>
                    </a:cubicBezTo>
                    <a:cubicBezTo>
                      <a:pt x="1774100" y="1131563"/>
                      <a:pt x="1771522" y="1135429"/>
                      <a:pt x="1775389" y="1137749"/>
                    </a:cubicBezTo>
                    <a:cubicBezTo>
                      <a:pt x="1778741" y="1139812"/>
                      <a:pt x="1781834" y="1137492"/>
                      <a:pt x="1784927" y="1135945"/>
                    </a:cubicBezTo>
                    <a:cubicBezTo>
                      <a:pt x="1799364" y="1128727"/>
                      <a:pt x="1811995" y="1118158"/>
                      <a:pt x="1827205" y="1111971"/>
                    </a:cubicBezTo>
                    <a:cubicBezTo>
                      <a:pt x="1830040" y="1110682"/>
                      <a:pt x="1831845" y="1107846"/>
                      <a:pt x="1833907" y="1105526"/>
                    </a:cubicBezTo>
                    <a:cubicBezTo>
                      <a:pt x="1839578" y="1098823"/>
                      <a:pt x="1846023" y="1092894"/>
                      <a:pt x="1854272" y="1089285"/>
                    </a:cubicBezTo>
                    <a:cubicBezTo>
                      <a:pt x="1870255" y="1082325"/>
                      <a:pt x="1882887" y="1086965"/>
                      <a:pt x="1889331" y="1102948"/>
                    </a:cubicBezTo>
                    <a:cubicBezTo>
                      <a:pt x="1892425" y="1110682"/>
                      <a:pt x="1896292" y="1111713"/>
                      <a:pt x="1903510" y="1109135"/>
                    </a:cubicBezTo>
                    <a:cubicBezTo>
                      <a:pt x="1917688" y="1103979"/>
                      <a:pt x="1932124" y="1103464"/>
                      <a:pt x="1946818" y="1107331"/>
                    </a:cubicBezTo>
                    <a:cubicBezTo>
                      <a:pt x="1956356" y="1109908"/>
                      <a:pt x="1965121" y="1114549"/>
                      <a:pt x="1967699" y="1125376"/>
                    </a:cubicBezTo>
                    <a:cubicBezTo>
                      <a:pt x="1970534" y="1137492"/>
                      <a:pt x="1965894" y="1147288"/>
                      <a:pt x="1955583" y="1154248"/>
                    </a:cubicBezTo>
                    <a:cubicBezTo>
                      <a:pt x="1941662" y="1163528"/>
                      <a:pt x="1925679" y="1166364"/>
                      <a:pt x="1909954" y="1170231"/>
                    </a:cubicBezTo>
                    <a:cubicBezTo>
                      <a:pt x="1903768" y="1171777"/>
                      <a:pt x="1897065" y="1171777"/>
                      <a:pt x="1891136" y="1175129"/>
                    </a:cubicBezTo>
                    <a:cubicBezTo>
                      <a:pt x="1891651" y="1179253"/>
                      <a:pt x="1895003" y="1179253"/>
                      <a:pt x="1897323" y="1180027"/>
                    </a:cubicBezTo>
                    <a:cubicBezTo>
                      <a:pt x="1902479" y="1181831"/>
                      <a:pt x="1908150" y="1183120"/>
                      <a:pt x="1913306" y="1184925"/>
                    </a:cubicBezTo>
                    <a:cubicBezTo>
                      <a:pt x="1918977" y="1186987"/>
                      <a:pt x="1923617" y="1189823"/>
                      <a:pt x="1924133" y="1196267"/>
                    </a:cubicBezTo>
                    <a:cubicBezTo>
                      <a:pt x="1924906" y="1203227"/>
                      <a:pt x="1920266" y="1206836"/>
                      <a:pt x="1914852" y="1209930"/>
                    </a:cubicBezTo>
                    <a:cubicBezTo>
                      <a:pt x="1901705" y="1217406"/>
                      <a:pt x="1887527" y="1222304"/>
                      <a:pt x="1873091" y="1225913"/>
                    </a:cubicBezTo>
                    <a:cubicBezTo>
                      <a:pt x="1857366" y="1230037"/>
                      <a:pt x="1841641" y="1234162"/>
                      <a:pt x="1825400" y="1235451"/>
                    </a:cubicBezTo>
                    <a:cubicBezTo>
                      <a:pt x="1822564" y="1235709"/>
                      <a:pt x="1819987" y="1236740"/>
                      <a:pt x="1817666" y="1238287"/>
                    </a:cubicBezTo>
                    <a:cubicBezTo>
                      <a:pt x="1798590" y="1251692"/>
                      <a:pt x="1777452" y="1254012"/>
                      <a:pt x="1755282" y="1249629"/>
                    </a:cubicBezTo>
                    <a:cubicBezTo>
                      <a:pt x="1748321" y="1248340"/>
                      <a:pt x="1741103" y="1247567"/>
                      <a:pt x="1734143" y="1245247"/>
                    </a:cubicBezTo>
                    <a:cubicBezTo>
                      <a:pt x="1710427" y="1237771"/>
                      <a:pt x="1686195" y="1238544"/>
                      <a:pt x="1661963" y="1239060"/>
                    </a:cubicBezTo>
                    <a:cubicBezTo>
                      <a:pt x="1653456" y="1239318"/>
                      <a:pt x="1645206" y="1241380"/>
                      <a:pt x="1637988" y="1246020"/>
                    </a:cubicBezTo>
                    <a:cubicBezTo>
                      <a:pt x="1635153" y="1247825"/>
                      <a:pt x="1632059" y="1250145"/>
                      <a:pt x="1632575" y="1254012"/>
                    </a:cubicBezTo>
                    <a:cubicBezTo>
                      <a:pt x="1633090" y="1257878"/>
                      <a:pt x="1636957" y="1257878"/>
                      <a:pt x="1640051" y="1258652"/>
                    </a:cubicBezTo>
                    <a:cubicBezTo>
                      <a:pt x="1649331" y="1261230"/>
                      <a:pt x="1658611" y="1264065"/>
                      <a:pt x="1666603" y="1269737"/>
                    </a:cubicBezTo>
                    <a:cubicBezTo>
                      <a:pt x="1672532" y="1273861"/>
                      <a:pt x="1677172" y="1278759"/>
                      <a:pt x="1675625" y="1286751"/>
                    </a:cubicBezTo>
                    <a:cubicBezTo>
                      <a:pt x="1674079" y="1294227"/>
                      <a:pt x="1668150" y="1297062"/>
                      <a:pt x="1661705" y="1299124"/>
                    </a:cubicBezTo>
                    <a:cubicBezTo>
                      <a:pt x="1643917" y="1304280"/>
                      <a:pt x="1626130" y="1302991"/>
                      <a:pt x="1608085" y="1299640"/>
                    </a:cubicBezTo>
                    <a:cubicBezTo>
                      <a:pt x="1586431" y="1295773"/>
                      <a:pt x="1565034" y="1290102"/>
                      <a:pt x="1543123" y="1286751"/>
                    </a:cubicBezTo>
                    <a:cubicBezTo>
                      <a:pt x="1520179" y="1283399"/>
                      <a:pt x="1500072" y="1289586"/>
                      <a:pt x="1481769" y="1303249"/>
                    </a:cubicBezTo>
                    <a:cubicBezTo>
                      <a:pt x="1480738" y="1304022"/>
                      <a:pt x="1479965" y="1304796"/>
                      <a:pt x="1478933" y="1305569"/>
                    </a:cubicBezTo>
                    <a:cubicBezTo>
                      <a:pt x="1461919" y="1318716"/>
                      <a:pt x="1448514" y="1315623"/>
                      <a:pt x="1438976" y="1296289"/>
                    </a:cubicBezTo>
                    <a:cubicBezTo>
                      <a:pt x="1436141" y="1290617"/>
                      <a:pt x="1433820" y="1284688"/>
                      <a:pt x="1432532" y="1278759"/>
                    </a:cubicBezTo>
                    <a:cubicBezTo>
                      <a:pt x="1428923" y="1263808"/>
                      <a:pt x="1419642" y="1251434"/>
                      <a:pt x="1414486" y="1236998"/>
                    </a:cubicBezTo>
                    <a:cubicBezTo>
                      <a:pt x="1411135" y="1227975"/>
                      <a:pt x="1398504" y="1223077"/>
                      <a:pt x="1388450" y="1224882"/>
                    </a:cubicBezTo>
                    <a:cubicBezTo>
                      <a:pt x="1376334" y="1226944"/>
                      <a:pt x="1369889" y="1233131"/>
                      <a:pt x="1368085" y="1244731"/>
                    </a:cubicBezTo>
                    <a:cubicBezTo>
                      <a:pt x="1367569" y="1248856"/>
                      <a:pt x="1366280" y="1252465"/>
                      <a:pt x="1364476" y="1256332"/>
                    </a:cubicBezTo>
                    <a:cubicBezTo>
                      <a:pt x="1362156" y="1260714"/>
                      <a:pt x="1359836" y="1265096"/>
                      <a:pt x="1358031" y="1269737"/>
                    </a:cubicBezTo>
                    <a:cubicBezTo>
                      <a:pt x="1351844" y="1286493"/>
                      <a:pt x="1354938" y="1296289"/>
                      <a:pt x="1370147" y="1305311"/>
                    </a:cubicBezTo>
                    <a:cubicBezTo>
                      <a:pt x="1387161" y="1315365"/>
                      <a:pt x="1402628" y="1326966"/>
                      <a:pt x="1418096" y="1339339"/>
                    </a:cubicBezTo>
                    <a:cubicBezTo>
                      <a:pt x="1432016" y="1350424"/>
                      <a:pt x="1445421" y="1362025"/>
                      <a:pt x="1461404" y="1370274"/>
                    </a:cubicBezTo>
                    <a:cubicBezTo>
                      <a:pt x="1468880" y="1374141"/>
                      <a:pt x="1476613" y="1377492"/>
                      <a:pt x="1484863" y="1379554"/>
                    </a:cubicBezTo>
                    <a:cubicBezTo>
                      <a:pt x="1496978" y="1382648"/>
                      <a:pt x="1504197" y="1380070"/>
                      <a:pt x="1511672" y="1370016"/>
                    </a:cubicBezTo>
                    <a:cubicBezTo>
                      <a:pt x="1518117" y="1361251"/>
                      <a:pt x="1523273" y="1351713"/>
                      <a:pt x="1529202" y="1342433"/>
                    </a:cubicBezTo>
                    <a:cubicBezTo>
                      <a:pt x="1534873" y="1333410"/>
                      <a:pt x="1542349" y="1326708"/>
                      <a:pt x="1552661" y="1323614"/>
                    </a:cubicBezTo>
                    <a:cubicBezTo>
                      <a:pt x="1560910" y="1321294"/>
                      <a:pt x="1564777" y="1323357"/>
                      <a:pt x="1568128" y="1331090"/>
                    </a:cubicBezTo>
                    <a:cubicBezTo>
                      <a:pt x="1577924" y="1354033"/>
                      <a:pt x="1586689" y="1358931"/>
                      <a:pt x="1610663" y="1355838"/>
                    </a:cubicBezTo>
                    <a:cubicBezTo>
                      <a:pt x="1635153" y="1352744"/>
                      <a:pt x="1657580" y="1346042"/>
                      <a:pt x="1678461" y="1332121"/>
                    </a:cubicBezTo>
                    <a:cubicBezTo>
                      <a:pt x="1710942" y="1310725"/>
                      <a:pt x="1747548" y="1297578"/>
                      <a:pt x="1783123" y="1282884"/>
                    </a:cubicBezTo>
                    <a:cubicBezTo>
                      <a:pt x="1792403" y="1279017"/>
                      <a:pt x="1801426" y="1274892"/>
                      <a:pt x="1810706" y="1271541"/>
                    </a:cubicBezTo>
                    <a:cubicBezTo>
                      <a:pt x="1827978" y="1265096"/>
                      <a:pt x="1839321" y="1274119"/>
                      <a:pt x="1837000" y="1292422"/>
                    </a:cubicBezTo>
                    <a:cubicBezTo>
                      <a:pt x="1835712" y="1302476"/>
                      <a:pt x="1831329" y="1311498"/>
                      <a:pt x="1829267" y="1321294"/>
                    </a:cubicBezTo>
                    <a:cubicBezTo>
                      <a:pt x="1827720" y="1328512"/>
                      <a:pt x="1827978" y="1335215"/>
                      <a:pt x="1832618" y="1341659"/>
                    </a:cubicBezTo>
                    <a:cubicBezTo>
                      <a:pt x="1838547" y="1350424"/>
                      <a:pt x="1834423" y="1363829"/>
                      <a:pt x="1823853" y="1371821"/>
                    </a:cubicBezTo>
                    <a:cubicBezTo>
                      <a:pt x="1817151" y="1376976"/>
                      <a:pt x="1808902" y="1379554"/>
                      <a:pt x="1799879" y="1382390"/>
                    </a:cubicBezTo>
                    <a:cubicBezTo>
                      <a:pt x="1803488" y="1384194"/>
                      <a:pt x="1806324" y="1384710"/>
                      <a:pt x="1809159" y="1385483"/>
                    </a:cubicBezTo>
                    <a:cubicBezTo>
                      <a:pt x="1814315" y="1387030"/>
                      <a:pt x="1818440" y="1389608"/>
                      <a:pt x="1818698" y="1395537"/>
                    </a:cubicBezTo>
                    <a:cubicBezTo>
                      <a:pt x="1818955" y="1401982"/>
                      <a:pt x="1814573" y="1404817"/>
                      <a:pt x="1809159" y="1406622"/>
                    </a:cubicBezTo>
                    <a:cubicBezTo>
                      <a:pt x="1800910" y="1409458"/>
                      <a:pt x="1792145" y="1410489"/>
                      <a:pt x="1783381" y="1410489"/>
                    </a:cubicBezTo>
                    <a:cubicBezTo>
                      <a:pt x="1759149" y="1410747"/>
                      <a:pt x="1734917" y="1412809"/>
                      <a:pt x="1710685" y="1414613"/>
                    </a:cubicBezTo>
                    <a:cubicBezTo>
                      <a:pt x="1705786" y="1414871"/>
                      <a:pt x="1700889" y="1416160"/>
                      <a:pt x="1696248" y="1418222"/>
                    </a:cubicBezTo>
                    <a:cubicBezTo>
                      <a:pt x="1693928" y="1419511"/>
                      <a:pt x="1692124" y="1421316"/>
                      <a:pt x="1692897" y="1424151"/>
                    </a:cubicBezTo>
                    <a:cubicBezTo>
                      <a:pt x="1693413" y="1426987"/>
                      <a:pt x="1695733" y="1428276"/>
                      <a:pt x="1698311" y="1428792"/>
                    </a:cubicBezTo>
                    <a:cubicBezTo>
                      <a:pt x="1702693" y="1429307"/>
                      <a:pt x="1706818" y="1427760"/>
                      <a:pt x="1711200" y="1427245"/>
                    </a:cubicBezTo>
                    <a:cubicBezTo>
                      <a:pt x="1725121" y="1425440"/>
                      <a:pt x="1739041" y="1424925"/>
                      <a:pt x="1752704" y="1429307"/>
                    </a:cubicBezTo>
                    <a:cubicBezTo>
                      <a:pt x="1774616" y="1436267"/>
                      <a:pt x="1784412" y="1454828"/>
                      <a:pt x="1778483" y="1476998"/>
                    </a:cubicBezTo>
                    <a:cubicBezTo>
                      <a:pt x="1773069" y="1496848"/>
                      <a:pt x="1775389" y="1500199"/>
                      <a:pt x="1796012" y="1503808"/>
                    </a:cubicBezTo>
                    <a:cubicBezTo>
                      <a:pt x="1822822" y="1508448"/>
                      <a:pt x="1843187" y="1496848"/>
                      <a:pt x="1859944" y="1477256"/>
                    </a:cubicBezTo>
                    <a:cubicBezTo>
                      <a:pt x="1870513" y="1464882"/>
                      <a:pt x="1877215" y="1449930"/>
                      <a:pt x="1885465" y="1436010"/>
                    </a:cubicBezTo>
                    <a:cubicBezTo>
                      <a:pt x="1903510" y="1405849"/>
                      <a:pt x="1927742" y="1396310"/>
                      <a:pt x="1960739" y="1407653"/>
                    </a:cubicBezTo>
                    <a:cubicBezTo>
                      <a:pt x="1979557" y="1414098"/>
                      <a:pt x="1999407" y="1418222"/>
                      <a:pt x="2016163" y="1429307"/>
                    </a:cubicBezTo>
                    <a:cubicBezTo>
                      <a:pt x="2026732" y="1436267"/>
                      <a:pt x="2035497" y="1445032"/>
                      <a:pt x="2039106" y="1457664"/>
                    </a:cubicBezTo>
                    <a:cubicBezTo>
                      <a:pt x="2041168" y="1465140"/>
                      <a:pt x="2040395" y="1471327"/>
                      <a:pt x="2033177" y="1476482"/>
                    </a:cubicBezTo>
                    <a:cubicBezTo>
                      <a:pt x="2020545" y="1485505"/>
                      <a:pt x="2006625" y="1491434"/>
                      <a:pt x="1992189" y="1496590"/>
                    </a:cubicBezTo>
                    <a:cubicBezTo>
                      <a:pt x="1982135" y="1500199"/>
                      <a:pt x="1972339" y="1503808"/>
                      <a:pt x="1962285" y="1507417"/>
                    </a:cubicBezTo>
                    <a:cubicBezTo>
                      <a:pt x="1959450" y="1508448"/>
                      <a:pt x="1956356" y="1509737"/>
                      <a:pt x="1953778" y="1511284"/>
                    </a:cubicBezTo>
                    <a:cubicBezTo>
                      <a:pt x="1945529" y="1516439"/>
                      <a:pt x="1945014" y="1522111"/>
                      <a:pt x="1951974" y="1528555"/>
                    </a:cubicBezTo>
                    <a:cubicBezTo>
                      <a:pt x="1955841" y="1532164"/>
                      <a:pt x="1960223" y="1535000"/>
                      <a:pt x="1964605" y="1538094"/>
                    </a:cubicBezTo>
                    <a:cubicBezTo>
                      <a:pt x="1973112" y="1544023"/>
                      <a:pt x="1978784" y="1552272"/>
                      <a:pt x="1982393" y="1561552"/>
                    </a:cubicBezTo>
                    <a:cubicBezTo>
                      <a:pt x="1987291" y="1574442"/>
                      <a:pt x="1982135" y="1583980"/>
                      <a:pt x="1968472" y="1586558"/>
                    </a:cubicBezTo>
                    <a:cubicBezTo>
                      <a:pt x="1949138" y="1590167"/>
                      <a:pt x="1931609" y="1583722"/>
                      <a:pt x="1914594" y="1575473"/>
                    </a:cubicBezTo>
                    <a:cubicBezTo>
                      <a:pt x="1913821" y="1574957"/>
                      <a:pt x="1913048" y="1574184"/>
                      <a:pt x="1912274" y="1573926"/>
                    </a:cubicBezTo>
                    <a:cubicBezTo>
                      <a:pt x="1908923" y="1572637"/>
                      <a:pt x="1905056" y="1566708"/>
                      <a:pt x="1901963" y="1571348"/>
                    </a:cubicBezTo>
                    <a:cubicBezTo>
                      <a:pt x="1899385" y="1575215"/>
                      <a:pt x="1905572" y="1577793"/>
                      <a:pt x="1908408" y="1580113"/>
                    </a:cubicBezTo>
                    <a:cubicBezTo>
                      <a:pt x="1915626" y="1585527"/>
                      <a:pt x="1922586" y="1591198"/>
                      <a:pt x="1929804" y="1596611"/>
                    </a:cubicBezTo>
                    <a:cubicBezTo>
                      <a:pt x="1932124" y="1598416"/>
                      <a:pt x="1934186" y="1600220"/>
                      <a:pt x="1935991" y="1602283"/>
                    </a:cubicBezTo>
                    <a:cubicBezTo>
                      <a:pt x="1938827" y="1605634"/>
                      <a:pt x="1940116" y="1609243"/>
                      <a:pt x="1938311" y="1613625"/>
                    </a:cubicBezTo>
                    <a:cubicBezTo>
                      <a:pt x="1936506" y="1618008"/>
                      <a:pt x="1932898" y="1619297"/>
                      <a:pt x="1928515" y="1619555"/>
                    </a:cubicBezTo>
                    <a:cubicBezTo>
                      <a:pt x="1920266" y="1620070"/>
                      <a:pt x="1912532" y="1617234"/>
                      <a:pt x="1904283" y="1618008"/>
                    </a:cubicBezTo>
                    <a:cubicBezTo>
                      <a:pt x="1899901" y="1618266"/>
                      <a:pt x="1895518" y="1618523"/>
                      <a:pt x="1891394" y="1619812"/>
                    </a:cubicBezTo>
                    <a:cubicBezTo>
                      <a:pt x="1886753" y="1621359"/>
                      <a:pt x="1887011" y="1623679"/>
                      <a:pt x="1890363" y="1626515"/>
                    </a:cubicBezTo>
                    <a:cubicBezTo>
                      <a:pt x="1892425" y="1628319"/>
                      <a:pt x="1895003" y="1629608"/>
                      <a:pt x="1897323" y="1631155"/>
                    </a:cubicBezTo>
                    <a:cubicBezTo>
                      <a:pt x="1906345" y="1637342"/>
                      <a:pt x="1906088" y="1646364"/>
                      <a:pt x="1896292" y="1651520"/>
                    </a:cubicBezTo>
                    <a:cubicBezTo>
                      <a:pt x="1887785" y="1655902"/>
                      <a:pt x="1878504" y="1657707"/>
                      <a:pt x="1869224" y="1658480"/>
                    </a:cubicBezTo>
                    <a:cubicBezTo>
                      <a:pt x="1852983" y="1659769"/>
                      <a:pt x="1836743" y="1659512"/>
                      <a:pt x="1820760" y="1658223"/>
                    </a:cubicBezTo>
                    <a:cubicBezTo>
                      <a:pt x="1799621" y="1656418"/>
                      <a:pt x="1784412" y="1643271"/>
                      <a:pt x="1769718" y="1629608"/>
                    </a:cubicBezTo>
                    <a:cubicBezTo>
                      <a:pt x="1756829" y="1617492"/>
                      <a:pt x="1742392" y="1607696"/>
                      <a:pt x="1724347" y="1605634"/>
                    </a:cubicBezTo>
                    <a:cubicBezTo>
                      <a:pt x="1722543" y="1605376"/>
                      <a:pt x="1720738" y="1604861"/>
                      <a:pt x="1717645" y="1605892"/>
                    </a:cubicBezTo>
                    <a:cubicBezTo>
                      <a:pt x="1722027" y="1610016"/>
                      <a:pt x="1726409" y="1612852"/>
                      <a:pt x="1730792" y="1615945"/>
                    </a:cubicBezTo>
                    <a:cubicBezTo>
                      <a:pt x="1739299" y="1621875"/>
                      <a:pt x="1747548" y="1628061"/>
                      <a:pt x="1754508" y="1635537"/>
                    </a:cubicBezTo>
                    <a:cubicBezTo>
                      <a:pt x="1761469" y="1643013"/>
                      <a:pt x="1768429" y="1650747"/>
                      <a:pt x="1763273" y="1661832"/>
                    </a:cubicBezTo>
                    <a:cubicBezTo>
                      <a:pt x="1758633" y="1671885"/>
                      <a:pt x="1741877" y="1678846"/>
                      <a:pt x="1730276" y="1676526"/>
                    </a:cubicBezTo>
                    <a:cubicBezTo>
                      <a:pt x="1707075" y="1671627"/>
                      <a:pt x="1686195" y="1661316"/>
                      <a:pt x="1666603" y="1648169"/>
                    </a:cubicBezTo>
                    <a:cubicBezTo>
                      <a:pt x="1633348" y="1625741"/>
                      <a:pt x="1608085" y="1595322"/>
                      <a:pt x="1583337" y="1564388"/>
                    </a:cubicBezTo>
                    <a:cubicBezTo>
                      <a:pt x="1570190" y="1548147"/>
                      <a:pt x="1557816" y="1531391"/>
                      <a:pt x="1545185" y="1514635"/>
                    </a:cubicBezTo>
                    <a:cubicBezTo>
                      <a:pt x="1537709" y="1504839"/>
                      <a:pt x="1528171" y="1498394"/>
                      <a:pt x="1516055" y="1496074"/>
                    </a:cubicBezTo>
                    <a:cubicBezTo>
                      <a:pt x="1498010" y="1492207"/>
                      <a:pt x="1480222" y="1492465"/>
                      <a:pt x="1462435" y="1497105"/>
                    </a:cubicBezTo>
                    <a:cubicBezTo>
                      <a:pt x="1459342" y="1497879"/>
                      <a:pt x="1454959" y="1498394"/>
                      <a:pt x="1454444" y="1502519"/>
                    </a:cubicBezTo>
                    <a:cubicBezTo>
                      <a:pt x="1453928" y="1506901"/>
                      <a:pt x="1458053" y="1507932"/>
                      <a:pt x="1461146" y="1509221"/>
                    </a:cubicBezTo>
                    <a:cubicBezTo>
                      <a:pt x="1490276" y="1520306"/>
                      <a:pt x="1513219" y="1540671"/>
                      <a:pt x="1536420" y="1560263"/>
                    </a:cubicBezTo>
                    <a:cubicBezTo>
                      <a:pt x="1548794" y="1570833"/>
                      <a:pt x="1560910" y="1581402"/>
                      <a:pt x="1574830" y="1589909"/>
                    </a:cubicBezTo>
                    <a:cubicBezTo>
                      <a:pt x="1578182" y="1591971"/>
                      <a:pt x="1581533" y="1594291"/>
                      <a:pt x="1583853" y="1597900"/>
                    </a:cubicBezTo>
                    <a:cubicBezTo>
                      <a:pt x="1609116" y="1638373"/>
                      <a:pt x="1645206" y="1666987"/>
                      <a:pt x="1686195" y="1690188"/>
                    </a:cubicBezTo>
                    <a:cubicBezTo>
                      <a:pt x="1717645" y="1707976"/>
                      <a:pt x="1750384" y="1723185"/>
                      <a:pt x="1782865" y="1739168"/>
                    </a:cubicBezTo>
                    <a:cubicBezTo>
                      <a:pt x="1792145" y="1743808"/>
                      <a:pt x="1802715" y="1744324"/>
                      <a:pt x="1813026" y="1743293"/>
                    </a:cubicBezTo>
                    <a:cubicBezTo>
                      <a:pt x="1823080" y="1742261"/>
                      <a:pt x="1827205" y="1736590"/>
                      <a:pt x="1825916" y="1726536"/>
                    </a:cubicBezTo>
                    <a:cubicBezTo>
                      <a:pt x="1824884" y="1716998"/>
                      <a:pt x="1823338" y="1707460"/>
                      <a:pt x="1822822" y="1697664"/>
                    </a:cubicBezTo>
                    <a:cubicBezTo>
                      <a:pt x="1822307" y="1689930"/>
                      <a:pt x="1826173" y="1685032"/>
                      <a:pt x="1832360" y="1681939"/>
                    </a:cubicBezTo>
                    <a:cubicBezTo>
                      <a:pt x="1838032" y="1678846"/>
                      <a:pt x="1843187" y="1681424"/>
                      <a:pt x="1847570" y="1685806"/>
                    </a:cubicBezTo>
                    <a:cubicBezTo>
                      <a:pt x="1850405" y="1688642"/>
                      <a:pt x="1853241" y="1691477"/>
                      <a:pt x="1856077" y="1694571"/>
                    </a:cubicBezTo>
                    <a:cubicBezTo>
                      <a:pt x="1860201" y="1699211"/>
                      <a:pt x="1864326" y="1699211"/>
                      <a:pt x="1868708" y="1694313"/>
                    </a:cubicBezTo>
                    <a:cubicBezTo>
                      <a:pt x="1875669" y="1686837"/>
                      <a:pt x="1878504" y="1687610"/>
                      <a:pt x="1881598" y="1697406"/>
                    </a:cubicBezTo>
                    <a:cubicBezTo>
                      <a:pt x="1885207" y="1709007"/>
                      <a:pt x="1888816" y="1711327"/>
                      <a:pt x="1900932" y="1708491"/>
                    </a:cubicBezTo>
                    <a:cubicBezTo>
                      <a:pt x="1906345" y="1707202"/>
                      <a:pt x="1911501" y="1705655"/>
                      <a:pt x="1915368" y="1711069"/>
                    </a:cubicBezTo>
                    <a:cubicBezTo>
                      <a:pt x="1919235" y="1716225"/>
                      <a:pt x="1918461" y="1721381"/>
                      <a:pt x="1915883" y="1726794"/>
                    </a:cubicBezTo>
                    <a:cubicBezTo>
                      <a:pt x="1912790" y="1733239"/>
                      <a:pt x="1909181" y="1739426"/>
                      <a:pt x="1905314" y="1745613"/>
                    </a:cubicBezTo>
                    <a:cubicBezTo>
                      <a:pt x="1900158" y="1753862"/>
                      <a:pt x="1902221" y="1757471"/>
                      <a:pt x="1911759" y="1758244"/>
                    </a:cubicBezTo>
                    <a:cubicBezTo>
                      <a:pt x="1914852" y="1758502"/>
                      <a:pt x="1917946" y="1758244"/>
                      <a:pt x="1921039" y="1759018"/>
                    </a:cubicBezTo>
                    <a:cubicBezTo>
                      <a:pt x="1928257" y="1760306"/>
                      <a:pt x="1931866" y="1765205"/>
                      <a:pt x="1932382" y="1771907"/>
                    </a:cubicBezTo>
                    <a:cubicBezTo>
                      <a:pt x="1932898" y="1778352"/>
                      <a:pt x="1929031" y="1781961"/>
                      <a:pt x="1922844" y="1784023"/>
                    </a:cubicBezTo>
                    <a:cubicBezTo>
                      <a:pt x="1913048" y="1787116"/>
                      <a:pt x="1902479" y="1787632"/>
                      <a:pt x="1892683" y="1790983"/>
                    </a:cubicBezTo>
                    <a:cubicBezTo>
                      <a:pt x="1889847" y="1792014"/>
                      <a:pt x="1885722" y="1792272"/>
                      <a:pt x="1885722" y="1796139"/>
                    </a:cubicBezTo>
                    <a:cubicBezTo>
                      <a:pt x="1885722" y="1800006"/>
                      <a:pt x="1889589" y="1800521"/>
                      <a:pt x="1892683" y="1801295"/>
                    </a:cubicBezTo>
                    <a:cubicBezTo>
                      <a:pt x="1911501" y="1807224"/>
                      <a:pt x="1930320" y="1808771"/>
                      <a:pt x="1949396" y="1801295"/>
                    </a:cubicBezTo>
                    <a:cubicBezTo>
                      <a:pt x="1967441" y="1794334"/>
                      <a:pt x="1978526" y="1781703"/>
                      <a:pt x="1980846" y="1761853"/>
                    </a:cubicBezTo>
                    <a:cubicBezTo>
                      <a:pt x="1981362" y="1757729"/>
                      <a:pt x="1981362" y="1753604"/>
                      <a:pt x="1986260" y="1751800"/>
                    </a:cubicBezTo>
                    <a:cubicBezTo>
                      <a:pt x="1990900" y="1750253"/>
                      <a:pt x="1993993" y="1753088"/>
                      <a:pt x="1996829" y="1755924"/>
                    </a:cubicBezTo>
                    <a:cubicBezTo>
                      <a:pt x="2006109" y="1765720"/>
                      <a:pt x="2014101" y="1776289"/>
                      <a:pt x="2022092" y="1787116"/>
                    </a:cubicBezTo>
                    <a:cubicBezTo>
                      <a:pt x="2026474" y="1792788"/>
                      <a:pt x="2030599" y="1798459"/>
                      <a:pt x="2035497" y="1803873"/>
                    </a:cubicBezTo>
                    <a:cubicBezTo>
                      <a:pt x="2041942" y="1811091"/>
                      <a:pt x="2041426" y="1815215"/>
                      <a:pt x="2033177" y="1820113"/>
                    </a:cubicBezTo>
                    <a:cubicBezTo>
                      <a:pt x="2031888" y="1820887"/>
                      <a:pt x="2030341" y="1821660"/>
                      <a:pt x="2029052" y="1822433"/>
                    </a:cubicBezTo>
                    <a:cubicBezTo>
                      <a:pt x="2023123" y="1826558"/>
                      <a:pt x="2022608" y="1830425"/>
                      <a:pt x="2028537" y="1834807"/>
                    </a:cubicBezTo>
                    <a:cubicBezTo>
                      <a:pt x="2036528" y="1840994"/>
                      <a:pt x="2045808" y="1844603"/>
                      <a:pt x="2054315" y="1850017"/>
                    </a:cubicBezTo>
                    <a:cubicBezTo>
                      <a:pt x="2059471" y="1853368"/>
                      <a:pt x="2064885" y="1856719"/>
                      <a:pt x="2068494" y="1862133"/>
                    </a:cubicBezTo>
                    <a:cubicBezTo>
                      <a:pt x="2073134" y="1869093"/>
                      <a:pt x="2071330" y="1875022"/>
                      <a:pt x="2063854" y="1878889"/>
                    </a:cubicBezTo>
                    <a:cubicBezTo>
                      <a:pt x="2055862" y="1883013"/>
                      <a:pt x="2054831" y="1886107"/>
                      <a:pt x="2059987" y="1894356"/>
                    </a:cubicBezTo>
                    <a:cubicBezTo>
                      <a:pt x="2066689" y="1905183"/>
                      <a:pt x="2075712" y="1914463"/>
                      <a:pt x="2083188" y="1924775"/>
                    </a:cubicBezTo>
                    <a:cubicBezTo>
                      <a:pt x="2091179" y="1935860"/>
                      <a:pt x="2089890" y="1941016"/>
                      <a:pt x="2078290" y="1947976"/>
                    </a:cubicBezTo>
                    <a:cubicBezTo>
                      <a:pt x="2065143" y="1955709"/>
                      <a:pt x="2050449" y="1955967"/>
                      <a:pt x="2036528" y="1952358"/>
                    </a:cubicBezTo>
                    <a:cubicBezTo>
                      <a:pt x="2016678" y="1947202"/>
                      <a:pt x="1997860" y="1939984"/>
                      <a:pt x="1983939" y="1922713"/>
                    </a:cubicBezTo>
                    <a:cubicBezTo>
                      <a:pt x="1971566" y="1906988"/>
                      <a:pt x="1954036" y="1898223"/>
                      <a:pt x="1933929" y="1896418"/>
                    </a:cubicBezTo>
                    <a:cubicBezTo>
                      <a:pt x="1927484" y="1895903"/>
                      <a:pt x="1922844" y="1893067"/>
                      <a:pt x="1918461" y="1888685"/>
                    </a:cubicBezTo>
                    <a:cubicBezTo>
                      <a:pt x="1893714" y="1865226"/>
                      <a:pt x="1867162" y="1844087"/>
                      <a:pt x="1837000" y="1828105"/>
                    </a:cubicBezTo>
                    <a:cubicBezTo>
                      <a:pt x="1828751" y="1823722"/>
                      <a:pt x="1820244" y="1819855"/>
                      <a:pt x="1811479" y="1816762"/>
                    </a:cubicBezTo>
                    <a:cubicBezTo>
                      <a:pt x="1809417" y="1815989"/>
                      <a:pt x="1807097" y="1814957"/>
                      <a:pt x="1805293" y="1816762"/>
                    </a:cubicBezTo>
                    <a:cubicBezTo>
                      <a:pt x="1803230" y="1818824"/>
                      <a:pt x="1804004" y="1821402"/>
                      <a:pt x="1805035" y="1823722"/>
                    </a:cubicBezTo>
                    <a:cubicBezTo>
                      <a:pt x="1809417" y="1831714"/>
                      <a:pt x="1812768" y="1839963"/>
                      <a:pt x="1813800" y="1849243"/>
                    </a:cubicBezTo>
                    <a:cubicBezTo>
                      <a:pt x="1814315" y="1853883"/>
                      <a:pt x="1818955" y="1855172"/>
                      <a:pt x="1822307" y="1857235"/>
                    </a:cubicBezTo>
                    <a:cubicBezTo>
                      <a:pt x="1839836" y="1867031"/>
                      <a:pt x="1854014" y="1880178"/>
                      <a:pt x="1860201" y="1900285"/>
                    </a:cubicBezTo>
                    <a:cubicBezTo>
                      <a:pt x="1866130" y="1918846"/>
                      <a:pt x="1851437" y="1931993"/>
                      <a:pt x="1835196" y="1928900"/>
                    </a:cubicBezTo>
                    <a:cubicBezTo>
                      <a:pt x="1823080" y="1926579"/>
                      <a:pt x="1823080" y="1927095"/>
                      <a:pt x="1802972" y="1911886"/>
                    </a:cubicBezTo>
                    <a:cubicBezTo>
                      <a:pt x="1810448" y="1925806"/>
                      <a:pt x="1815862" y="1939469"/>
                      <a:pt x="1824111" y="1951327"/>
                    </a:cubicBezTo>
                    <a:cubicBezTo>
                      <a:pt x="1833391" y="1964732"/>
                      <a:pt x="1846281" y="1972208"/>
                      <a:pt x="1863295" y="1969114"/>
                    </a:cubicBezTo>
                    <a:cubicBezTo>
                      <a:pt x="1873091" y="1967310"/>
                      <a:pt x="1875926" y="1964216"/>
                      <a:pt x="1877215" y="1954421"/>
                    </a:cubicBezTo>
                    <a:cubicBezTo>
                      <a:pt x="1880051" y="1934313"/>
                      <a:pt x="1899127" y="1919361"/>
                      <a:pt x="1918977" y="1921424"/>
                    </a:cubicBezTo>
                    <a:cubicBezTo>
                      <a:pt x="1931093" y="1922713"/>
                      <a:pt x="1936764" y="1931220"/>
                      <a:pt x="1933155" y="1942820"/>
                    </a:cubicBezTo>
                    <a:cubicBezTo>
                      <a:pt x="1928515" y="1957772"/>
                      <a:pt x="1931609" y="1964732"/>
                      <a:pt x="1946560" y="1970403"/>
                    </a:cubicBezTo>
                    <a:cubicBezTo>
                      <a:pt x="1959707" y="1975559"/>
                      <a:pt x="1973886" y="1976590"/>
                      <a:pt x="1987806" y="1978653"/>
                    </a:cubicBezTo>
                    <a:cubicBezTo>
                      <a:pt x="2001469" y="1980715"/>
                      <a:pt x="2014358" y="1985097"/>
                      <a:pt x="2027248" y="1989995"/>
                    </a:cubicBezTo>
                    <a:cubicBezTo>
                      <a:pt x="2041168" y="1995151"/>
                      <a:pt x="2043746" y="2001338"/>
                      <a:pt x="2038590" y="2015258"/>
                    </a:cubicBezTo>
                    <a:cubicBezTo>
                      <a:pt x="2035497" y="2023508"/>
                      <a:pt x="2035755" y="2029695"/>
                      <a:pt x="2043231" y="2035881"/>
                    </a:cubicBezTo>
                    <a:cubicBezTo>
                      <a:pt x="2051222" y="2042326"/>
                      <a:pt x="2048386" y="2053411"/>
                      <a:pt x="2038075" y="2057020"/>
                    </a:cubicBezTo>
                    <a:cubicBezTo>
                      <a:pt x="2026732" y="2061145"/>
                      <a:pt x="2015390" y="2058567"/>
                      <a:pt x="2004047" y="2055731"/>
                    </a:cubicBezTo>
                    <a:cubicBezTo>
                      <a:pt x="1999407" y="2054442"/>
                      <a:pt x="1995024" y="2053153"/>
                      <a:pt x="1990384" y="2052122"/>
                    </a:cubicBezTo>
                    <a:cubicBezTo>
                      <a:pt x="1988837" y="2051864"/>
                      <a:pt x="1987033" y="2051606"/>
                      <a:pt x="1986002" y="2053153"/>
                    </a:cubicBezTo>
                    <a:cubicBezTo>
                      <a:pt x="1984971" y="2054700"/>
                      <a:pt x="1986002" y="2056247"/>
                      <a:pt x="1986775" y="2057278"/>
                    </a:cubicBezTo>
                    <a:cubicBezTo>
                      <a:pt x="1988837" y="2060113"/>
                      <a:pt x="1991157" y="2062434"/>
                      <a:pt x="1993735" y="2064754"/>
                    </a:cubicBezTo>
                    <a:cubicBezTo>
                      <a:pt x="2005078" y="2075065"/>
                      <a:pt x="2004820" y="2087954"/>
                      <a:pt x="2000953" y="2100844"/>
                    </a:cubicBezTo>
                    <a:cubicBezTo>
                      <a:pt x="1997602" y="2111929"/>
                      <a:pt x="1984455" y="2116827"/>
                      <a:pt x="1971050" y="2111413"/>
                    </a:cubicBezTo>
                    <a:cubicBezTo>
                      <a:pt x="1945529" y="2101359"/>
                      <a:pt x="1927226" y="2084088"/>
                      <a:pt x="1921813" y="2055989"/>
                    </a:cubicBezTo>
                    <a:cubicBezTo>
                      <a:pt x="1916915" y="2031241"/>
                      <a:pt x="1891394" y="2006494"/>
                      <a:pt x="1866646" y="2002885"/>
                    </a:cubicBezTo>
                    <a:cubicBezTo>
                      <a:pt x="1861233" y="2002111"/>
                      <a:pt x="1855046" y="2000822"/>
                      <a:pt x="1851694" y="2007267"/>
                    </a:cubicBezTo>
                    <a:cubicBezTo>
                      <a:pt x="1848601" y="2012938"/>
                      <a:pt x="1850921" y="2018094"/>
                      <a:pt x="1854788" y="2022734"/>
                    </a:cubicBezTo>
                    <a:cubicBezTo>
                      <a:pt x="1867162" y="2037170"/>
                      <a:pt x="1874122" y="2054700"/>
                      <a:pt x="1880824" y="2071972"/>
                    </a:cubicBezTo>
                    <a:cubicBezTo>
                      <a:pt x="1888558" y="2091564"/>
                      <a:pt x="1894487" y="2112702"/>
                      <a:pt x="1912017" y="2126365"/>
                    </a:cubicBezTo>
                    <a:cubicBezTo>
                      <a:pt x="1942693" y="2150597"/>
                      <a:pt x="1964348" y="2182820"/>
                      <a:pt x="1989353" y="2211950"/>
                    </a:cubicBezTo>
                    <a:cubicBezTo>
                      <a:pt x="1995540" y="2218911"/>
                      <a:pt x="1999922" y="2227160"/>
                      <a:pt x="2003789" y="2235925"/>
                    </a:cubicBezTo>
                    <a:cubicBezTo>
                      <a:pt x="2007398" y="2243658"/>
                      <a:pt x="2008945" y="2252165"/>
                      <a:pt x="2003531" y="2258868"/>
                    </a:cubicBezTo>
                    <a:cubicBezTo>
                      <a:pt x="1998118" y="2265312"/>
                      <a:pt x="1990642" y="2266086"/>
                      <a:pt x="1982393" y="2262477"/>
                    </a:cubicBezTo>
                    <a:cubicBezTo>
                      <a:pt x="1976464" y="2259899"/>
                      <a:pt x="1975432" y="2264797"/>
                      <a:pt x="1975432" y="2268921"/>
                    </a:cubicBezTo>
                    <a:cubicBezTo>
                      <a:pt x="1975432" y="2277171"/>
                      <a:pt x="1974401" y="2285162"/>
                      <a:pt x="1973112" y="2293154"/>
                    </a:cubicBezTo>
                    <a:cubicBezTo>
                      <a:pt x="1970792" y="2308363"/>
                      <a:pt x="1959965" y="2312745"/>
                      <a:pt x="1947591" y="2303981"/>
                    </a:cubicBezTo>
                    <a:cubicBezTo>
                      <a:pt x="1942693" y="2300372"/>
                      <a:pt x="1938827" y="2296247"/>
                      <a:pt x="1935475" y="2291349"/>
                    </a:cubicBezTo>
                    <a:cubicBezTo>
                      <a:pt x="1924906" y="2276397"/>
                      <a:pt x="1912274" y="2267375"/>
                      <a:pt x="1892683" y="2274593"/>
                    </a:cubicBezTo>
                    <a:cubicBezTo>
                      <a:pt x="1883918" y="2277944"/>
                      <a:pt x="1879793" y="2274335"/>
                      <a:pt x="1877215" y="2263508"/>
                    </a:cubicBezTo>
                    <a:cubicBezTo>
                      <a:pt x="1871286" y="2237471"/>
                      <a:pt x="1864841" y="2211435"/>
                      <a:pt x="1859428" y="2185140"/>
                    </a:cubicBezTo>
                    <a:cubicBezTo>
                      <a:pt x="1857108" y="2174056"/>
                      <a:pt x="1855046" y="2162713"/>
                      <a:pt x="1851437" y="2149824"/>
                    </a:cubicBezTo>
                    <a:cubicBezTo>
                      <a:pt x="1848343" y="2155495"/>
                      <a:pt x="1847828" y="2159877"/>
                      <a:pt x="1847828" y="2164517"/>
                    </a:cubicBezTo>
                    <a:cubicBezTo>
                      <a:pt x="1848343" y="2177922"/>
                      <a:pt x="1847054" y="2191327"/>
                      <a:pt x="1845507" y="2204475"/>
                    </a:cubicBezTo>
                    <a:cubicBezTo>
                      <a:pt x="1843961" y="2219942"/>
                      <a:pt x="1839578" y="2234378"/>
                      <a:pt x="1822564" y="2239791"/>
                    </a:cubicBezTo>
                    <a:cubicBezTo>
                      <a:pt x="1807613" y="2244432"/>
                      <a:pt x="1790599" y="2239791"/>
                      <a:pt x="1791888" y="2218395"/>
                    </a:cubicBezTo>
                    <a:cubicBezTo>
                      <a:pt x="1792145" y="2211950"/>
                      <a:pt x="1792403" y="2205506"/>
                      <a:pt x="1793434" y="2198803"/>
                    </a:cubicBezTo>
                    <a:cubicBezTo>
                      <a:pt x="1794465" y="2192616"/>
                      <a:pt x="1795497" y="2186429"/>
                      <a:pt x="1796786" y="2179469"/>
                    </a:cubicBezTo>
                    <a:cubicBezTo>
                      <a:pt x="1791888" y="2186945"/>
                      <a:pt x="1785701" y="2190296"/>
                      <a:pt x="1777194" y="2188750"/>
                    </a:cubicBezTo>
                    <a:cubicBezTo>
                      <a:pt x="1768687" y="2187203"/>
                      <a:pt x="1764820" y="2180758"/>
                      <a:pt x="1761984" y="2173540"/>
                    </a:cubicBezTo>
                    <a:cubicBezTo>
                      <a:pt x="1759664" y="2167611"/>
                      <a:pt x="1758375" y="2161682"/>
                      <a:pt x="1758118" y="2155237"/>
                    </a:cubicBezTo>
                    <a:cubicBezTo>
                      <a:pt x="1757086" y="2122498"/>
                      <a:pt x="1759149" y="2089759"/>
                      <a:pt x="1766624" y="2057793"/>
                    </a:cubicBezTo>
                    <a:cubicBezTo>
                      <a:pt x="1772554" y="2032015"/>
                      <a:pt x="1761469" y="2011649"/>
                      <a:pt x="1746259" y="1992573"/>
                    </a:cubicBezTo>
                    <a:cubicBezTo>
                      <a:pt x="1734659" y="1977879"/>
                      <a:pt x="1723058" y="1963185"/>
                      <a:pt x="1712489" y="1947718"/>
                    </a:cubicBezTo>
                    <a:cubicBezTo>
                      <a:pt x="1699084" y="1927868"/>
                      <a:pt x="1694186" y="1905441"/>
                      <a:pt x="1699600" y="1882498"/>
                    </a:cubicBezTo>
                    <a:cubicBezTo>
                      <a:pt x="1710942" y="1834549"/>
                      <a:pt x="1669181" y="1803873"/>
                      <a:pt x="1632575" y="1803099"/>
                    </a:cubicBezTo>
                    <a:cubicBezTo>
                      <a:pt x="1612725" y="1802584"/>
                      <a:pt x="1603187" y="1815215"/>
                      <a:pt x="1609116" y="1834292"/>
                    </a:cubicBezTo>
                    <a:cubicBezTo>
                      <a:pt x="1612983" y="1846923"/>
                      <a:pt x="1620459" y="1857750"/>
                      <a:pt x="1629739" y="1867288"/>
                    </a:cubicBezTo>
                    <a:cubicBezTo>
                      <a:pt x="1678977" y="1918588"/>
                      <a:pt x="1707075" y="1980457"/>
                      <a:pt x="1717903" y="2050318"/>
                    </a:cubicBezTo>
                    <a:cubicBezTo>
                      <a:pt x="1719191" y="2058051"/>
                      <a:pt x="1718934" y="2066042"/>
                      <a:pt x="1717645" y="2073518"/>
                    </a:cubicBezTo>
                    <a:cubicBezTo>
                      <a:pt x="1715840" y="2085119"/>
                      <a:pt x="1710942" y="2087439"/>
                      <a:pt x="1700115" y="2082799"/>
                    </a:cubicBezTo>
                    <a:cubicBezTo>
                      <a:pt x="1698311" y="2082025"/>
                      <a:pt x="1696764" y="2080994"/>
                      <a:pt x="1694186" y="2081252"/>
                    </a:cubicBezTo>
                    <a:cubicBezTo>
                      <a:pt x="1693671" y="2085892"/>
                      <a:pt x="1695991" y="2090017"/>
                      <a:pt x="1698053" y="2093884"/>
                    </a:cubicBezTo>
                    <a:cubicBezTo>
                      <a:pt x="1703466" y="2104711"/>
                      <a:pt x="1705013" y="2116311"/>
                      <a:pt x="1706560" y="2128169"/>
                    </a:cubicBezTo>
                    <a:cubicBezTo>
                      <a:pt x="1707075" y="2133067"/>
                      <a:pt x="1705786" y="2137450"/>
                      <a:pt x="1700889" y="2139770"/>
                    </a:cubicBezTo>
                    <a:cubicBezTo>
                      <a:pt x="1696248" y="2142090"/>
                      <a:pt x="1692639" y="2139770"/>
                      <a:pt x="1689030" y="2136676"/>
                    </a:cubicBezTo>
                    <a:cubicBezTo>
                      <a:pt x="1679750" y="2127912"/>
                      <a:pt x="1670985" y="2118631"/>
                      <a:pt x="1661705" y="2109609"/>
                    </a:cubicBezTo>
                    <a:cubicBezTo>
                      <a:pt x="1659127" y="2107031"/>
                      <a:pt x="1656549" y="2103680"/>
                      <a:pt x="1652682" y="2103164"/>
                    </a:cubicBezTo>
                    <a:cubicBezTo>
                      <a:pt x="1627677" y="2098782"/>
                      <a:pt x="1617623" y="2079963"/>
                      <a:pt x="1610921" y="2058824"/>
                    </a:cubicBezTo>
                    <a:cubicBezTo>
                      <a:pt x="1604476" y="2038459"/>
                      <a:pt x="1602156" y="2017321"/>
                      <a:pt x="1599320" y="1996440"/>
                    </a:cubicBezTo>
                    <a:cubicBezTo>
                      <a:pt x="1596485" y="1975817"/>
                      <a:pt x="1592618" y="1955194"/>
                      <a:pt x="1586431" y="1935344"/>
                    </a:cubicBezTo>
                    <a:cubicBezTo>
                      <a:pt x="1583080" y="1924517"/>
                      <a:pt x="1578182" y="1914463"/>
                      <a:pt x="1570706" y="1905699"/>
                    </a:cubicBezTo>
                    <a:cubicBezTo>
                      <a:pt x="1562457" y="1895903"/>
                      <a:pt x="1553950" y="1886365"/>
                      <a:pt x="1546732" y="1875795"/>
                    </a:cubicBezTo>
                    <a:cubicBezTo>
                      <a:pt x="1545443" y="1873991"/>
                      <a:pt x="1543896" y="1871671"/>
                      <a:pt x="1541576" y="1872444"/>
                    </a:cubicBezTo>
                    <a:cubicBezTo>
                      <a:pt x="1538482" y="1873733"/>
                      <a:pt x="1539771" y="1876826"/>
                      <a:pt x="1540287" y="1878889"/>
                    </a:cubicBezTo>
                    <a:cubicBezTo>
                      <a:pt x="1543638" y="1895645"/>
                      <a:pt x="1549567" y="1911886"/>
                      <a:pt x="1556012" y="1927868"/>
                    </a:cubicBezTo>
                    <a:cubicBezTo>
                      <a:pt x="1561683" y="1942047"/>
                      <a:pt x="1569933" y="1954936"/>
                      <a:pt x="1576635" y="1968857"/>
                    </a:cubicBezTo>
                    <a:cubicBezTo>
                      <a:pt x="1586431" y="1988706"/>
                      <a:pt x="1586173" y="2007525"/>
                      <a:pt x="1574057" y="2026601"/>
                    </a:cubicBezTo>
                    <a:cubicBezTo>
                      <a:pt x="1561425" y="2046708"/>
                      <a:pt x="1563488" y="2056762"/>
                      <a:pt x="1582822" y="2070941"/>
                    </a:cubicBezTo>
                    <a:cubicBezTo>
                      <a:pt x="1598289" y="2082025"/>
                      <a:pt x="1613499" y="2093368"/>
                      <a:pt x="1627419" y="2106515"/>
                    </a:cubicBezTo>
                    <a:cubicBezTo>
                      <a:pt x="1636184" y="2114764"/>
                      <a:pt x="1641855" y="2124560"/>
                      <a:pt x="1644691" y="2135903"/>
                    </a:cubicBezTo>
                    <a:cubicBezTo>
                      <a:pt x="1651909" y="2165291"/>
                      <a:pt x="1650878" y="2194679"/>
                      <a:pt x="1643402" y="2223809"/>
                    </a:cubicBezTo>
                    <a:cubicBezTo>
                      <a:pt x="1641340" y="2231542"/>
                      <a:pt x="1638504" y="2240307"/>
                      <a:pt x="1628708" y="2240823"/>
                    </a:cubicBezTo>
                    <a:cubicBezTo>
                      <a:pt x="1618654" y="2241338"/>
                      <a:pt x="1616076" y="2232316"/>
                      <a:pt x="1612983" y="2224840"/>
                    </a:cubicBezTo>
                    <a:cubicBezTo>
                      <a:pt x="1608085" y="2213239"/>
                      <a:pt x="1607827" y="2200608"/>
                      <a:pt x="1604992" y="2188492"/>
                    </a:cubicBezTo>
                    <a:cubicBezTo>
                      <a:pt x="1603960" y="2184109"/>
                      <a:pt x="1605249" y="2175860"/>
                      <a:pt x="1599062" y="2176891"/>
                    </a:cubicBezTo>
                    <a:cubicBezTo>
                      <a:pt x="1592876" y="2177922"/>
                      <a:pt x="1596485" y="2185398"/>
                      <a:pt x="1597516" y="2189781"/>
                    </a:cubicBezTo>
                    <a:cubicBezTo>
                      <a:pt x="1598547" y="2194936"/>
                      <a:pt x="1598805" y="2200350"/>
                      <a:pt x="1599062" y="2205506"/>
                    </a:cubicBezTo>
                    <a:cubicBezTo>
                      <a:pt x="1599320" y="2212466"/>
                      <a:pt x="1596485" y="2218137"/>
                      <a:pt x="1590298" y="2220715"/>
                    </a:cubicBezTo>
                    <a:cubicBezTo>
                      <a:pt x="1583595" y="2223809"/>
                      <a:pt x="1576893" y="2222778"/>
                      <a:pt x="1570964" y="2218137"/>
                    </a:cubicBezTo>
                    <a:cubicBezTo>
                      <a:pt x="1559105" y="2209115"/>
                      <a:pt x="1555239" y="2195710"/>
                      <a:pt x="1560394" y="2180500"/>
                    </a:cubicBezTo>
                    <a:cubicBezTo>
                      <a:pt x="1562457" y="2174313"/>
                      <a:pt x="1565808" y="2168642"/>
                      <a:pt x="1568644" y="2162713"/>
                    </a:cubicBezTo>
                    <a:cubicBezTo>
                      <a:pt x="1572510" y="2154464"/>
                      <a:pt x="1575346" y="2145957"/>
                      <a:pt x="1576119" y="2136676"/>
                    </a:cubicBezTo>
                    <a:cubicBezTo>
                      <a:pt x="1576377" y="2133067"/>
                      <a:pt x="1575862" y="2129716"/>
                      <a:pt x="1572253" y="2127912"/>
                    </a:cubicBezTo>
                    <a:cubicBezTo>
                      <a:pt x="1568644" y="2126107"/>
                      <a:pt x="1565550" y="2127912"/>
                      <a:pt x="1562972" y="2130232"/>
                    </a:cubicBezTo>
                    <a:cubicBezTo>
                      <a:pt x="1556270" y="2136161"/>
                      <a:pt x="1553176" y="2143894"/>
                      <a:pt x="1552661" y="2152659"/>
                    </a:cubicBezTo>
                    <a:cubicBezTo>
                      <a:pt x="1552145" y="2157557"/>
                      <a:pt x="1552661" y="2162713"/>
                      <a:pt x="1552403" y="2167611"/>
                    </a:cubicBezTo>
                    <a:cubicBezTo>
                      <a:pt x="1552145" y="2177922"/>
                      <a:pt x="1545700" y="2182047"/>
                      <a:pt x="1536162" y="2177665"/>
                    </a:cubicBezTo>
                    <a:cubicBezTo>
                      <a:pt x="1527913" y="2173798"/>
                      <a:pt x="1522757" y="2166838"/>
                      <a:pt x="1519922" y="2158073"/>
                    </a:cubicBezTo>
                    <a:cubicBezTo>
                      <a:pt x="1518117" y="2152401"/>
                      <a:pt x="1517344" y="2146472"/>
                      <a:pt x="1517344" y="2140543"/>
                    </a:cubicBezTo>
                    <a:cubicBezTo>
                      <a:pt x="1517344" y="2120951"/>
                      <a:pt x="1517344" y="2101359"/>
                      <a:pt x="1517344" y="2081510"/>
                    </a:cubicBezTo>
                    <a:cubicBezTo>
                      <a:pt x="1517344" y="2070425"/>
                      <a:pt x="1515281" y="2059856"/>
                      <a:pt x="1512188" y="2049286"/>
                    </a:cubicBezTo>
                    <a:cubicBezTo>
                      <a:pt x="1509868" y="2041553"/>
                      <a:pt x="1506001" y="2034335"/>
                      <a:pt x="1499556" y="2028921"/>
                    </a:cubicBezTo>
                    <a:cubicBezTo>
                      <a:pt x="1493370" y="2023765"/>
                      <a:pt x="1489760" y="2024539"/>
                      <a:pt x="1487698" y="2032788"/>
                    </a:cubicBezTo>
                    <a:cubicBezTo>
                      <a:pt x="1483831" y="2047482"/>
                      <a:pt x="1484605" y="2062434"/>
                      <a:pt x="1486409" y="2077385"/>
                    </a:cubicBezTo>
                    <a:cubicBezTo>
                      <a:pt x="1488472" y="2094915"/>
                      <a:pt x="1490534" y="2112702"/>
                      <a:pt x="1492596" y="2130232"/>
                    </a:cubicBezTo>
                    <a:cubicBezTo>
                      <a:pt x="1494916" y="2148792"/>
                      <a:pt x="1489503" y="2165291"/>
                      <a:pt x="1479965" y="2181016"/>
                    </a:cubicBezTo>
                    <a:cubicBezTo>
                      <a:pt x="1473262" y="2192101"/>
                      <a:pt x="1465271" y="2202670"/>
                      <a:pt x="1460115" y="2214786"/>
                    </a:cubicBezTo>
                    <a:cubicBezTo>
                      <a:pt x="1457795" y="2220457"/>
                      <a:pt x="1452639" y="2222262"/>
                      <a:pt x="1446968" y="2220200"/>
                    </a:cubicBezTo>
                    <a:cubicBezTo>
                      <a:pt x="1436656" y="2216591"/>
                      <a:pt x="1429954" y="2209373"/>
                      <a:pt x="1426602" y="2198803"/>
                    </a:cubicBezTo>
                    <a:cubicBezTo>
                      <a:pt x="1422220" y="2184367"/>
                      <a:pt x="1426087" y="2170447"/>
                      <a:pt x="1426860" y="2156268"/>
                    </a:cubicBezTo>
                    <a:cubicBezTo>
                      <a:pt x="1427118" y="2153175"/>
                      <a:pt x="1427891" y="2150081"/>
                      <a:pt x="1427376" y="2146988"/>
                    </a:cubicBezTo>
                    <a:cubicBezTo>
                      <a:pt x="1426345" y="2140028"/>
                      <a:pt x="1422736" y="2137192"/>
                      <a:pt x="1415518" y="2138739"/>
                    </a:cubicBezTo>
                    <a:cubicBezTo>
                      <a:pt x="1410877" y="2139770"/>
                      <a:pt x="1406753" y="2141832"/>
                      <a:pt x="1402371" y="2143637"/>
                    </a:cubicBezTo>
                    <a:cubicBezTo>
                      <a:pt x="1392574" y="2147761"/>
                      <a:pt x="1386903" y="2145699"/>
                      <a:pt x="1383552" y="2135645"/>
                    </a:cubicBezTo>
                    <a:cubicBezTo>
                      <a:pt x="1378654" y="2120951"/>
                      <a:pt x="1380716" y="2106773"/>
                      <a:pt x="1386903" y="2093110"/>
                    </a:cubicBezTo>
                    <a:cubicBezTo>
                      <a:pt x="1394121" y="2077643"/>
                      <a:pt x="1402886" y="2062691"/>
                      <a:pt x="1411651" y="2047997"/>
                    </a:cubicBezTo>
                    <a:cubicBezTo>
                      <a:pt x="1422478" y="2030468"/>
                      <a:pt x="1432274" y="2012423"/>
                      <a:pt x="1437430" y="1992315"/>
                    </a:cubicBezTo>
                    <a:cubicBezTo>
                      <a:pt x="1442843" y="1971435"/>
                      <a:pt x="1437945" y="1952874"/>
                      <a:pt x="1424798" y="1936118"/>
                    </a:cubicBezTo>
                    <a:cubicBezTo>
                      <a:pt x="1422478" y="1933282"/>
                      <a:pt x="1420158" y="1930189"/>
                      <a:pt x="1418869" y="1926579"/>
                    </a:cubicBezTo>
                    <a:cubicBezTo>
                      <a:pt x="1418096" y="1924775"/>
                      <a:pt x="1417838" y="1921681"/>
                      <a:pt x="1415002" y="1921939"/>
                    </a:cubicBezTo>
                    <a:cubicBezTo>
                      <a:pt x="1412424" y="1922197"/>
                      <a:pt x="1411651" y="1924775"/>
                      <a:pt x="1411135" y="1926579"/>
                    </a:cubicBezTo>
                    <a:cubicBezTo>
                      <a:pt x="1406495" y="1940758"/>
                      <a:pt x="1403402" y="1955452"/>
                      <a:pt x="1402886" y="1970403"/>
                    </a:cubicBezTo>
                    <a:cubicBezTo>
                      <a:pt x="1402371" y="1982519"/>
                      <a:pt x="1401082" y="1994635"/>
                      <a:pt x="1405206" y="2006494"/>
                    </a:cubicBezTo>
                    <a:cubicBezTo>
                      <a:pt x="1406753" y="2011392"/>
                      <a:pt x="1403659" y="2016032"/>
                      <a:pt x="1401597" y="2020672"/>
                    </a:cubicBezTo>
                    <a:cubicBezTo>
                      <a:pt x="1392317" y="2042326"/>
                      <a:pt x="1378654" y="2061145"/>
                      <a:pt x="1363960" y="2079447"/>
                    </a:cubicBezTo>
                    <a:cubicBezTo>
                      <a:pt x="1351586" y="2094657"/>
                      <a:pt x="1339470" y="2110124"/>
                      <a:pt x="1328643" y="2126623"/>
                    </a:cubicBezTo>
                    <a:cubicBezTo>
                      <a:pt x="1324776" y="2132552"/>
                      <a:pt x="1320136" y="2137450"/>
                      <a:pt x="1313176" y="2139770"/>
                    </a:cubicBezTo>
                    <a:cubicBezTo>
                      <a:pt x="1306216" y="2142090"/>
                      <a:pt x="1301575" y="2138997"/>
                      <a:pt x="1300802" y="2131778"/>
                    </a:cubicBezTo>
                    <a:cubicBezTo>
                      <a:pt x="1300287" y="2127654"/>
                      <a:pt x="1301060" y="2123787"/>
                      <a:pt x="1302349" y="2119920"/>
                    </a:cubicBezTo>
                    <a:cubicBezTo>
                      <a:pt x="1305185" y="2111671"/>
                      <a:pt x="1307762" y="2103422"/>
                      <a:pt x="1309825" y="2094915"/>
                    </a:cubicBezTo>
                    <a:cubicBezTo>
                      <a:pt x="1310598" y="2091821"/>
                      <a:pt x="1312660" y="2087697"/>
                      <a:pt x="1309051" y="2085377"/>
                    </a:cubicBezTo>
                    <a:cubicBezTo>
                      <a:pt x="1305700" y="2083057"/>
                      <a:pt x="1302607" y="2086666"/>
                      <a:pt x="1300029" y="2088212"/>
                    </a:cubicBezTo>
                    <a:cubicBezTo>
                      <a:pt x="1296935" y="2090275"/>
                      <a:pt x="1294100" y="2092595"/>
                      <a:pt x="1290748" y="2094657"/>
                    </a:cubicBezTo>
                    <a:cubicBezTo>
                      <a:pt x="1286366" y="2097235"/>
                      <a:pt x="1281726" y="2098782"/>
                      <a:pt x="1276570" y="2098524"/>
                    </a:cubicBezTo>
                    <a:cubicBezTo>
                      <a:pt x="1268321" y="2098008"/>
                      <a:pt x="1263939" y="2092852"/>
                      <a:pt x="1265485" y="2084861"/>
                    </a:cubicBezTo>
                    <a:cubicBezTo>
                      <a:pt x="1266516" y="2079705"/>
                      <a:pt x="1268579" y="2074807"/>
                      <a:pt x="1271414" y="2070167"/>
                    </a:cubicBezTo>
                    <a:cubicBezTo>
                      <a:pt x="1281984" y="2053411"/>
                      <a:pt x="1293842" y="2037944"/>
                      <a:pt x="1309309" y="2025570"/>
                    </a:cubicBezTo>
                    <a:cubicBezTo>
                      <a:pt x="1316012" y="2020156"/>
                      <a:pt x="1321683" y="2014227"/>
                      <a:pt x="1325550" y="2006494"/>
                    </a:cubicBezTo>
                    <a:cubicBezTo>
                      <a:pt x="1337924" y="1980973"/>
                      <a:pt x="1345142" y="1954163"/>
                      <a:pt x="1348493" y="1926064"/>
                    </a:cubicBezTo>
                    <a:cubicBezTo>
                      <a:pt x="1349008" y="1922455"/>
                      <a:pt x="1348751" y="1918588"/>
                      <a:pt x="1348493" y="1914979"/>
                    </a:cubicBezTo>
                    <a:cubicBezTo>
                      <a:pt x="1348235" y="1912143"/>
                      <a:pt x="1348493" y="1908792"/>
                      <a:pt x="1345142" y="1908019"/>
                    </a:cubicBezTo>
                    <a:cubicBezTo>
                      <a:pt x="1342306" y="1907503"/>
                      <a:pt x="1340759" y="1910081"/>
                      <a:pt x="1339470" y="1911886"/>
                    </a:cubicBezTo>
                    <a:cubicBezTo>
                      <a:pt x="1335346" y="1917815"/>
                      <a:pt x="1331737" y="1924002"/>
                      <a:pt x="1325808" y="1928126"/>
                    </a:cubicBezTo>
                    <a:cubicBezTo>
                      <a:pt x="1307247" y="1941789"/>
                      <a:pt x="1287913" y="1941531"/>
                      <a:pt x="1268836" y="1929931"/>
                    </a:cubicBezTo>
                    <a:cubicBezTo>
                      <a:pt x="1248729" y="1917557"/>
                      <a:pt x="1234551" y="1901058"/>
                      <a:pt x="1236871" y="1875022"/>
                    </a:cubicBezTo>
                    <a:cubicBezTo>
                      <a:pt x="1237902" y="1863937"/>
                      <a:pt x="1243573" y="1860070"/>
                      <a:pt x="1253885" y="1863937"/>
                    </a:cubicBezTo>
                    <a:cubicBezTo>
                      <a:pt x="1278632" y="1873217"/>
                      <a:pt x="1303380" y="1872444"/>
                      <a:pt x="1328128" y="1864453"/>
                    </a:cubicBezTo>
                    <a:cubicBezTo>
                      <a:pt x="1331994" y="1863164"/>
                      <a:pt x="1336892" y="1862390"/>
                      <a:pt x="1336635" y="1857235"/>
                    </a:cubicBezTo>
                    <a:cubicBezTo>
                      <a:pt x="1336377" y="1852337"/>
                      <a:pt x="1331479" y="1851305"/>
                      <a:pt x="1327870" y="1850017"/>
                    </a:cubicBezTo>
                    <a:cubicBezTo>
                      <a:pt x="1318590" y="1846923"/>
                      <a:pt x="1309309" y="1844861"/>
                      <a:pt x="1299771" y="1843314"/>
                    </a:cubicBezTo>
                    <a:cubicBezTo>
                      <a:pt x="1286882" y="1840994"/>
                      <a:pt x="1275281" y="1835838"/>
                      <a:pt x="1264196" y="1829394"/>
                    </a:cubicBezTo>
                    <a:cubicBezTo>
                      <a:pt x="1252854" y="1822949"/>
                      <a:pt x="1247698" y="1812122"/>
                      <a:pt x="1251565" y="1804130"/>
                    </a:cubicBezTo>
                    <a:cubicBezTo>
                      <a:pt x="1254916" y="1796912"/>
                      <a:pt x="1265485" y="1794334"/>
                      <a:pt x="1277601" y="1797943"/>
                    </a:cubicBezTo>
                    <a:cubicBezTo>
                      <a:pt x="1287655" y="1800779"/>
                      <a:pt x="1296678" y="1805162"/>
                      <a:pt x="1305442" y="1810833"/>
                    </a:cubicBezTo>
                    <a:cubicBezTo>
                      <a:pt x="1320652" y="1820887"/>
                      <a:pt x="1337408" y="1822691"/>
                      <a:pt x="1354680" y="1818309"/>
                    </a:cubicBezTo>
                    <a:cubicBezTo>
                      <a:pt x="1363702" y="1815989"/>
                      <a:pt x="1365507" y="1811864"/>
                      <a:pt x="1362156" y="1803099"/>
                    </a:cubicBezTo>
                    <a:cubicBezTo>
                      <a:pt x="1360093" y="1797943"/>
                      <a:pt x="1360867" y="1792788"/>
                      <a:pt x="1361898" y="1787632"/>
                    </a:cubicBezTo>
                    <a:cubicBezTo>
                      <a:pt x="1367054" y="1763658"/>
                      <a:pt x="1373756" y="1739683"/>
                      <a:pt x="1376076" y="1715194"/>
                    </a:cubicBezTo>
                    <a:cubicBezTo>
                      <a:pt x="1377881" y="1695086"/>
                      <a:pt x="1378912" y="1674721"/>
                      <a:pt x="1373498" y="1654871"/>
                    </a:cubicBezTo>
                    <a:cubicBezTo>
                      <a:pt x="1372209" y="1649716"/>
                      <a:pt x="1370663" y="1644044"/>
                      <a:pt x="1364733" y="1642755"/>
                    </a:cubicBezTo>
                    <a:cubicBezTo>
                      <a:pt x="1358031" y="1641209"/>
                      <a:pt x="1354422" y="1646107"/>
                      <a:pt x="1351071" y="1650489"/>
                    </a:cubicBezTo>
                    <a:cubicBezTo>
                      <a:pt x="1344626" y="1658996"/>
                      <a:pt x="1339986" y="1668534"/>
                      <a:pt x="1334572" y="1677557"/>
                    </a:cubicBezTo>
                    <a:cubicBezTo>
                      <a:pt x="1329159" y="1687095"/>
                      <a:pt x="1321941" y="1695344"/>
                      <a:pt x="1315238" y="1703851"/>
                    </a:cubicBezTo>
                    <a:cubicBezTo>
                      <a:pt x="1309825" y="1710811"/>
                      <a:pt x="1303896" y="1709522"/>
                      <a:pt x="1300287" y="1701789"/>
                    </a:cubicBezTo>
                    <a:cubicBezTo>
                      <a:pt x="1299513" y="1700242"/>
                      <a:pt x="1299255" y="1698953"/>
                      <a:pt x="1298740" y="1697406"/>
                    </a:cubicBezTo>
                    <a:cubicBezTo>
                      <a:pt x="1295904" y="1689157"/>
                      <a:pt x="1292037" y="1688126"/>
                      <a:pt x="1285077" y="1693282"/>
                    </a:cubicBezTo>
                    <a:cubicBezTo>
                      <a:pt x="1284046" y="1694055"/>
                      <a:pt x="1283273" y="1694828"/>
                      <a:pt x="1282241" y="1695602"/>
                    </a:cubicBezTo>
                    <a:cubicBezTo>
                      <a:pt x="1274250" y="1702304"/>
                      <a:pt x="1270383" y="1702820"/>
                      <a:pt x="1262134" y="1697664"/>
                    </a:cubicBezTo>
                    <a:cubicBezTo>
                      <a:pt x="1254400" y="1693024"/>
                      <a:pt x="1251565" y="1686579"/>
                      <a:pt x="1253369" y="1678072"/>
                    </a:cubicBezTo>
                    <a:cubicBezTo>
                      <a:pt x="1254658" y="1671885"/>
                      <a:pt x="1257494" y="1666472"/>
                      <a:pt x="1260845" y="1661058"/>
                    </a:cubicBezTo>
                    <a:cubicBezTo>
                      <a:pt x="1267032" y="1651262"/>
                      <a:pt x="1274250" y="1642240"/>
                      <a:pt x="1279406" y="1631928"/>
                    </a:cubicBezTo>
                    <a:cubicBezTo>
                      <a:pt x="1284562" y="1621101"/>
                      <a:pt x="1281468" y="1615945"/>
                      <a:pt x="1269352" y="1614141"/>
                    </a:cubicBezTo>
                    <a:cubicBezTo>
                      <a:pt x="1256720" y="1612079"/>
                      <a:pt x="1243831" y="1612336"/>
                      <a:pt x="1231199" y="1612336"/>
                    </a:cubicBezTo>
                    <a:cubicBezTo>
                      <a:pt x="1224755" y="1612336"/>
                      <a:pt x="1218052" y="1612594"/>
                      <a:pt x="1211608" y="1612079"/>
                    </a:cubicBezTo>
                    <a:cubicBezTo>
                      <a:pt x="1197429" y="1611047"/>
                      <a:pt x="1191242" y="1601767"/>
                      <a:pt x="1195883" y="1588104"/>
                    </a:cubicBezTo>
                    <a:cubicBezTo>
                      <a:pt x="1196914" y="1585269"/>
                      <a:pt x="1197945" y="1582433"/>
                      <a:pt x="1198460" y="1579082"/>
                    </a:cubicBezTo>
                    <a:cubicBezTo>
                      <a:pt x="1199749" y="1568255"/>
                      <a:pt x="1203616" y="1564904"/>
                      <a:pt x="1214443" y="1566708"/>
                    </a:cubicBezTo>
                    <a:cubicBezTo>
                      <a:pt x="1221919" y="1567739"/>
                      <a:pt x="1229395" y="1567739"/>
                      <a:pt x="1236871" y="1567739"/>
                    </a:cubicBezTo>
                    <a:cubicBezTo>
                      <a:pt x="1239449" y="1567739"/>
                      <a:pt x="1243058" y="1568255"/>
                      <a:pt x="1243573" y="1564388"/>
                    </a:cubicBezTo>
                    <a:cubicBezTo>
                      <a:pt x="1244089" y="1561552"/>
                      <a:pt x="1241511" y="1560005"/>
                      <a:pt x="1239449" y="1558717"/>
                    </a:cubicBezTo>
                    <a:cubicBezTo>
                      <a:pt x="1230684" y="1553045"/>
                      <a:pt x="1221919" y="1548147"/>
                      <a:pt x="1213154" y="1542734"/>
                    </a:cubicBezTo>
                    <a:cubicBezTo>
                      <a:pt x="1206967" y="1538867"/>
                      <a:pt x="1204132" y="1533969"/>
                      <a:pt x="1206710" y="1527009"/>
                    </a:cubicBezTo>
                    <a:cubicBezTo>
                      <a:pt x="1209288" y="1520306"/>
                      <a:pt x="1214701" y="1519275"/>
                      <a:pt x="1221404" y="1520822"/>
                    </a:cubicBezTo>
                    <a:cubicBezTo>
                      <a:pt x="1237386" y="1524173"/>
                      <a:pt x="1253111" y="1527266"/>
                      <a:pt x="1268836" y="1531133"/>
                    </a:cubicBezTo>
                    <a:cubicBezTo>
                      <a:pt x="1276828" y="1532938"/>
                      <a:pt x="1283788" y="1538094"/>
                      <a:pt x="1289202" y="1543765"/>
                    </a:cubicBezTo>
                    <a:cubicBezTo>
                      <a:pt x="1305185" y="1560521"/>
                      <a:pt x="1325292" y="1561810"/>
                      <a:pt x="1346173" y="1560005"/>
                    </a:cubicBezTo>
                    <a:cubicBezTo>
                      <a:pt x="1355195" y="1559232"/>
                      <a:pt x="1365249" y="1547889"/>
                      <a:pt x="1365765" y="1537578"/>
                    </a:cubicBezTo>
                    <a:cubicBezTo>
                      <a:pt x="1366538" y="1521080"/>
                      <a:pt x="1366022" y="1504581"/>
                      <a:pt x="1366022" y="1488083"/>
                    </a:cubicBezTo>
                    <a:cubicBezTo>
                      <a:pt x="1366022" y="1483443"/>
                      <a:pt x="1364218" y="1479576"/>
                      <a:pt x="1360867" y="1476482"/>
                    </a:cubicBezTo>
                    <a:cubicBezTo>
                      <a:pt x="1351071" y="1467460"/>
                      <a:pt x="1342821" y="1456890"/>
                      <a:pt x="1333541" y="1447095"/>
                    </a:cubicBezTo>
                    <a:cubicBezTo>
                      <a:pt x="1302349" y="1413324"/>
                      <a:pt x="1265485" y="1385741"/>
                      <a:pt x="1230684" y="1356353"/>
                    </a:cubicBezTo>
                    <a:cubicBezTo>
                      <a:pt x="1198976" y="1329543"/>
                      <a:pt x="1167010" y="1303507"/>
                      <a:pt x="1135302" y="1276697"/>
                    </a:cubicBezTo>
                    <a:cubicBezTo>
                      <a:pt x="1125507" y="1268448"/>
                      <a:pt x="1115453" y="1260972"/>
                      <a:pt x="1102821" y="1256847"/>
                    </a:cubicBezTo>
                    <a:cubicBezTo>
                      <a:pt x="1095345" y="1254527"/>
                      <a:pt x="1088901" y="1250403"/>
                      <a:pt x="1081425" y="1248082"/>
                    </a:cubicBezTo>
                    <a:cubicBezTo>
                      <a:pt x="1057966" y="1242153"/>
                      <a:pt x="1034250" y="1242411"/>
                      <a:pt x="1010791" y="1248340"/>
                    </a:cubicBezTo>
                    <a:cubicBezTo>
                      <a:pt x="1007182" y="1249114"/>
                      <a:pt x="1004088" y="1251176"/>
                      <a:pt x="1000737" y="1253238"/>
                    </a:cubicBezTo>
                    <a:cubicBezTo>
                      <a:pt x="961296" y="1280564"/>
                      <a:pt x="925721" y="1312787"/>
                      <a:pt x="888600" y="1343464"/>
                    </a:cubicBezTo>
                    <a:cubicBezTo>
                      <a:pt x="857407" y="1369243"/>
                      <a:pt x="826215" y="1395021"/>
                      <a:pt x="795280" y="1421058"/>
                    </a:cubicBezTo>
                    <a:cubicBezTo>
                      <a:pt x="776978" y="1436525"/>
                      <a:pt x="760479" y="1454055"/>
                      <a:pt x="744239" y="1471842"/>
                    </a:cubicBezTo>
                    <a:cubicBezTo>
                      <a:pt x="742434" y="1473647"/>
                      <a:pt x="741403" y="1475967"/>
                      <a:pt x="739341" y="1477513"/>
                    </a:cubicBezTo>
                    <a:cubicBezTo>
                      <a:pt x="725678" y="1487309"/>
                      <a:pt x="722327" y="1500972"/>
                      <a:pt x="723873" y="1516955"/>
                    </a:cubicBezTo>
                    <a:cubicBezTo>
                      <a:pt x="724647" y="1525977"/>
                      <a:pt x="724647" y="1535000"/>
                      <a:pt x="722584" y="1544023"/>
                    </a:cubicBezTo>
                    <a:cubicBezTo>
                      <a:pt x="719749" y="1555881"/>
                      <a:pt x="734443" y="1572637"/>
                      <a:pt x="747332" y="1572379"/>
                    </a:cubicBezTo>
                    <a:cubicBezTo>
                      <a:pt x="786774" y="1570833"/>
                      <a:pt x="772595" y="1576504"/>
                      <a:pt x="807139" y="1550983"/>
                    </a:cubicBezTo>
                    <a:cubicBezTo>
                      <a:pt x="812037" y="1547374"/>
                      <a:pt x="816935" y="1544281"/>
                      <a:pt x="822864" y="1542992"/>
                    </a:cubicBezTo>
                    <a:cubicBezTo>
                      <a:pt x="837815" y="1539898"/>
                      <a:pt x="852767" y="1536289"/>
                      <a:pt x="867719" y="1533453"/>
                    </a:cubicBezTo>
                    <a:cubicBezTo>
                      <a:pt x="873906" y="1532422"/>
                      <a:pt x="879577" y="1531907"/>
                      <a:pt x="882413" y="1539382"/>
                    </a:cubicBezTo>
                    <a:cubicBezTo>
                      <a:pt x="885248" y="1546343"/>
                      <a:pt x="882670" y="1551241"/>
                      <a:pt x="876484" y="1555108"/>
                    </a:cubicBezTo>
                    <a:cubicBezTo>
                      <a:pt x="868492" y="1560005"/>
                      <a:pt x="860501" y="1564646"/>
                      <a:pt x="852509" y="1569801"/>
                    </a:cubicBezTo>
                    <a:cubicBezTo>
                      <a:pt x="849158" y="1571864"/>
                      <a:pt x="844002" y="1573410"/>
                      <a:pt x="845549" y="1578308"/>
                    </a:cubicBezTo>
                    <a:cubicBezTo>
                      <a:pt x="847096" y="1582949"/>
                      <a:pt x="851994" y="1580628"/>
                      <a:pt x="855603" y="1580371"/>
                    </a:cubicBezTo>
                    <a:cubicBezTo>
                      <a:pt x="864625" y="1579597"/>
                      <a:pt x="873648" y="1579597"/>
                      <a:pt x="882670" y="1580371"/>
                    </a:cubicBezTo>
                    <a:cubicBezTo>
                      <a:pt x="893498" y="1581144"/>
                      <a:pt x="903551" y="1600478"/>
                      <a:pt x="898138" y="1610016"/>
                    </a:cubicBezTo>
                    <a:cubicBezTo>
                      <a:pt x="895818" y="1614141"/>
                      <a:pt x="892209" y="1616203"/>
                      <a:pt x="887569" y="1616461"/>
                    </a:cubicBezTo>
                    <a:cubicBezTo>
                      <a:pt x="878030" y="1616719"/>
                      <a:pt x="868234" y="1616977"/>
                      <a:pt x="858696" y="1615945"/>
                    </a:cubicBezTo>
                    <a:cubicBezTo>
                      <a:pt x="844260" y="1614399"/>
                      <a:pt x="829308" y="1613625"/>
                      <a:pt x="814872" y="1616461"/>
                    </a:cubicBezTo>
                    <a:cubicBezTo>
                      <a:pt x="803788" y="1618781"/>
                      <a:pt x="801725" y="1623937"/>
                      <a:pt x="806881" y="1633991"/>
                    </a:cubicBezTo>
                    <a:cubicBezTo>
                      <a:pt x="812552" y="1645075"/>
                      <a:pt x="820286" y="1655129"/>
                      <a:pt x="826988" y="1665441"/>
                    </a:cubicBezTo>
                    <a:cubicBezTo>
                      <a:pt x="831113" y="1671627"/>
                      <a:pt x="833175" y="1678072"/>
                      <a:pt x="832660" y="1685806"/>
                    </a:cubicBezTo>
                    <a:cubicBezTo>
                      <a:pt x="831371" y="1698953"/>
                      <a:pt x="818224" y="1705913"/>
                      <a:pt x="806623" y="1698953"/>
                    </a:cubicBezTo>
                    <a:cubicBezTo>
                      <a:pt x="805850" y="1698437"/>
                      <a:pt x="805076" y="1697922"/>
                      <a:pt x="804303" y="1697406"/>
                    </a:cubicBezTo>
                    <a:cubicBezTo>
                      <a:pt x="791671" y="1688642"/>
                      <a:pt x="791414" y="1688642"/>
                      <a:pt x="786000" y="1703078"/>
                    </a:cubicBezTo>
                    <a:cubicBezTo>
                      <a:pt x="784711" y="1706171"/>
                      <a:pt x="783422" y="1708749"/>
                      <a:pt x="779813" y="1709265"/>
                    </a:cubicBezTo>
                    <a:cubicBezTo>
                      <a:pt x="775173" y="1710038"/>
                      <a:pt x="772080" y="1707202"/>
                      <a:pt x="769760" y="1703851"/>
                    </a:cubicBezTo>
                    <a:cubicBezTo>
                      <a:pt x="759448" y="1689930"/>
                      <a:pt x="748879" y="1676010"/>
                      <a:pt x="740887" y="1660285"/>
                    </a:cubicBezTo>
                    <a:cubicBezTo>
                      <a:pt x="738825" y="1656160"/>
                      <a:pt x="736247" y="1652293"/>
                      <a:pt x="733154" y="1648684"/>
                    </a:cubicBezTo>
                    <a:cubicBezTo>
                      <a:pt x="725936" y="1640693"/>
                      <a:pt x="717171" y="1641982"/>
                      <a:pt x="713820" y="1652293"/>
                    </a:cubicBezTo>
                    <a:cubicBezTo>
                      <a:pt x="708922" y="1668534"/>
                      <a:pt x="706859" y="1685032"/>
                      <a:pt x="708406" y="1702047"/>
                    </a:cubicBezTo>
                    <a:cubicBezTo>
                      <a:pt x="710984" y="1731950"/>
                      <a:pt x="718460" y="1760822"/>
                      <a:pt x="724647" y="1790210"/>
                    </a:cubicBezTo>
                    <a:cubicBezTo>
                      <a:pt x="725678" y="1795623"/>
                      <a:pt x="725936" y="1800521"/>
                      <a:pt x="723873" y="1805677"/>
                    </a:cubicBezTo>
                    <a:cubicBezTo>
                      <a:pt x="721038" y="1812637"/>
                      <a:pt x="723100" y="1817535"/>
                      <a:pt x="730576" y="1819082"/>
                    </a:cubicBezTo>
                    <a:cubicBezTo>
                      <a:pt x="747590" y="1822433"/>
                      <a:pt x="764346" y="1822949"/>
                      <a:pt x="780071" y="1812637"/>
                    </a:cubicBezTo>
                    <a:cubicBezTo>
                      <a:pt x="792187" y="1804646"/>
                      <a:pt x="805076" y="1796912"/>
                      <a:pt x="820801" y="1798459"/>
                    </a:cubicBezTo>
                    <a:cubicBezTo>
                      <a:pt x="826988" y="1798975"/>
                      <a:pt x="832660" y="1800264"/>
                      <a:pt x="835238" y="1806708"/>
                    </a:cubicBezTo>
                    <a:cubicBezTo>
                      <a:pt x="837815" y="1813153"/>
                      <a:pt x="834980" y="1818051"/>
                      <a:pt x="830597" y="1822691"/>
                    </a:cubicBezTo>
                    <a:cubicBezTo>
                      <a:pt x="818739" y="1835838"/>
                      <a:pt x="802241" y="1840221"/>
                      <a:pt x="786000" y="1844603"/>
                    </a:cubicBezTo>
                    <a:cubicBezTo>
                      <a:pt x="776462" y="1847181"/>
                      <a:pt x="766408" y="1848212"/>
                      <a:pt x="757128" y="1852079"/>
                    </a:cubicBezTo>
                    <a:cubicBezTo>
                      <a:pt x="753777" y="1853368"/>
                      <a:pt x="749394" y="1854399"/>
                      <a:pt x="749652" y="1859039"/>
                    </a:cubicBezTo>
                    <a:cubicBezTo>
                      <a:pt x="749910" y="1863164"/>
                      <a:pt x="753777" y="1864195"/>
                      <a:pt x="756870" y="1865226"/>
                    </a:cubicBezTo>
                    <a:cubicBezTo>
                      <a:pt x="781102" y="1873217"/>
                      <a:pt x="805850" y="1874506"/>
                      <a:pt x="830340" y="1865999"/>
                    </a:cubicBezTo>
                    <a:cubicBezTo>
                      <a:pt x="843229" y="1861617"/>
                      <a:pt x="848900" y="1865226"/>
                      <a:pt x="849931" y="1878889"/>
                    </a:cubicBezTo>
                    <a:cubicBezTo>
                      <a:pt x="850963" y="1893583"/>
                      <a:pt x="844260" y="1905441"/>
                      <a:pt x="835753" y="1916526"/>
                    </a:cubicBezTo>
                    <a:cubicBezTo>
                      <a:pt x="822090" y="1934313"/>
                      <a:pt x="795796" y="1943078"/>
                      <a:pt x="775689" y="1937407"/>
                    </a:cubicBezTo>
                    <a:cubicBezTo>
                      <a:pt x="764604" y="1934313"/>
                      <a:pt x="757901" y="1926322"/>
                      <a:pt x="750941" y="1918330"/>
                    </a:cubicBezTo>
                    <a:cubicBezTo>
                      <a:pt x="749394" y="1916784"/>
                      <a:pt x="748621" y="1914721"/>
                      <a:pt x="747074" y="1912917"/>
                    </a:cubicBezTo>
                    <a:cubicBezTo>
                      <a:pt x="745270" y="1910854"/>
                      <a:pt x="743723" y="1908019"/>
                      <a:pt x="740372" y="1909308"/>
                    </a:cubicBezTo>
                    <a:cubicBezTo>
                      <a:pt x="737278" y="1910597"/>
                      <a:pt x="736763" y="1913690"/>
                      <a:pt x="737020" y="1916526"/>
                    </a:cubicBezTo>
                    <a:cubicBezTo>
                      <a:pt x="737794" y="1924775"/>
                      <a:pt x="738052" y="1933282"/>
                      <a:pt x="739856" y="1941531"/>
                    </a:cubicBezTo>
                    <a:cubicBezTo>
                      <a:pt x="744239" y="1963701"/>
                      <a:pt x="749652" y="1985355"/>
                      <a:pt x="759706" y="2005720"/>
                    </a:cubicBezTo>
                    <a:cubicBezTo>
                      <a:pt x="763573" y="2013712"/>
                      <a:pt x="768986" y="2020156"/>
                      <a:pt x="775946" y="2025828"/>
                    </a:cubicBezTo>
                    <a:cubicBezTo>
                      <a:pt x="791929" y="2038975"/>
                      <a:pt x="805076" y="2054700"/>
                      <a:pt x="815646" y="2072745"/>
                    </a:cubicBezTo>
                    <a:cubicBezTo>
                      <a:pt x="817708" y="2076612"/>
                      <a:pt x="819770" y="2080479"/>
                      <a:pt x="820801" y="2084861"/>
                    </a:cubicBezTo>
                    <a:cubicBezTo>
                      <a:pt x="823122" y="2094399"/>
                      <a:pt x="816677" y="2101875"/>
                      <a:pt x="806881" y="2100071"/>
                    </a:cubicBezTo>
                    <a:cubicBezTo>
                      <a:pt x="800178" y="2099040"/>
                      <a:pt x="794765" y="2095430"/>
                      <a:pt x="789351" y="2091564"/>
                    </a:cubicBezTo>
                    <a:cubicBezTo>
                      <a:pt x="787031" y="2090017"/>
                      <a:pt x="784969" y="2087954"/>
                      <a:pt x="782391" y="2086923"/>
                    </a:cubicBezTo>
                    <a:cubicBezTo>
                      <a:pt x="780587" y="2086150"/>
                      <a:pt x="778782" y="2085377"/>
                      <a:pt x="776978" y="2086408"/>
                    </a:cubicBezTo>
                    <a:cubicBezTo>
                      <a:pt x="774657" y="2087697"/>
                      <a:pt x="775173" y="2090275"/>
                      <a:pt x="775689" y="2092337"/>
                    </a:cubicBezTo>
                    <a:cubicBezTo>
                      <a:pt x="777493" y="2099813"/>
                      <a:pt x="779813" y="2107289"/>
                      <a:pt x="782391" y="2114764"/>
                    </a:cubicBezTo>
                    <a:cubicBezTo>
                      <a:pt x="784196" y="2120178"/>
                      <a:pt x="786000" y="2125334"/>
                      <a:pt x="786258" y="2131005"/>
                    </a:cubicBezTo>
                    <a:cubicBezTo>
                      <a:pt x="786516" y="2139770"/>
                      <a:pt x="780071" y="2144410"/>
                      <a:pt x="772080" y="2140801"/>
                    </a:cubicBezTo>
                    <a:cubicBezTo>
                      <a:pt x="767182" y="2138481"/>
                      <a:pt x="763057" y="2135387"/>
                      <a:pt x="759964" y="2130747"/>
                    </a:cubicBezTo>
                    <a:cubicBezTo>
                      <a:pt x="743723" y="2105484"/>
                      <a:pt x="723616" y="2083314"/>
                      <a:pt x="706086" y="2059082"/>
                    </a:cubicBezTo>
                    <a:cubicBezTo>
                      <a:pt x="697321" y="2046966"/>
                      <a:pt x="690103" y="2033819"/>
                      <a:pt x="684174" y="2020156"/>
                    </a:cubicBezTo>
                    <a:cubicBezTo>
                      <a:pt x="681596" y="2014227"/>
                      <a:pt x="681596" y="2008556"/>
                      <a:pt x="682885" y="2002111"/>
                    </a:cubicBezTo>
                    <a:cubicBezTo>
                      <a:pt x="687525" y="1976590"/>
                      <a:pt x="683143" y="1951843"/>
                      <a:pt x="675409" y="1927611"/>
                    </a:cubicBezTo>
                    <a:cubicBezTo>
                      <a:pt x="674894" y="1925806"/>
                      <a:pt x="674120" y="1923744"/>
                      <a:pt x="672058" y="1923486"/>
                    </a:cubicBezTo>
                    <a:cubicBezTo>
                      <a:pt x="669738" y="1923228"/>
                      <a:pt x="669222" y="1925548"/>
                      <a:pt x="668449" y="1927095"/>
                    </a:cubicBezTo>
                    <a:cubicBezTo>
                      <a:pt x="665356" y="1933797"/>
                      <a:pt x="660458" y="1938953"/>
                      <a:pt x="656591" y="1945140"/>
                    </a:cubicBezTo>
                    <a:cubicBezTo>
                      <a:pt x="648084" y="1959061"/>
                      <a:pt x="644990" y="1973755"/>
                      <a:pt x="648857" y="1989737"/>
                    </a:cubicBezTo>
                    <a:cubicBezTo>
                      <a:pt x="654786" y="2015516"/>
                      <a:pt x="668707" y="2037428"/>
                      <a:pt x="681854" y="2059598"/>
                    </a:cubicBezTo>
                    <a:cubicBezTo>
                      <a:pt x="691134" y="2075065"/>
                      <a:pt x="700672" y="2090532"/>
                      <a:pt x="705055" y="2108320"/>
                    </a:cubicBezTo>
                    <a:cubicBezTo>
                      <a:pt x="707633" y="2118374"/>
                      <a:pt x="707633" y="2128169"/>
                      <a:pt x="703250" y="2137450"/>
                    </a:cubicBezTo>
                    <a:cubicBezTo>
                      <a:pt x="699126" y="2146215"/>
                      <a:pt x="693197" y="2148535"/>
                      <a:pt x="684174" y="2144668"/>
                    </a:cubicBezTo>
                    <a:cubicBezTo>
                      <a:pt x="680565" y="2143121"/>
                      <a:pt x="676956" y="2141059"/>
                      <a:pt x="673089" y="2140028"/>
                    </a:cubicBezTo>
                    <a:cubicBezTo>
                      <a:pt x="665098" y="2137965"/>
                      <a:pt x="660973" y="2140801"/>
                      <a:pt x="660200" y="2148792"/>
                    </a:cubicBezTo>
                    <a:cubicBezTo>
                      <a:pt x="659684" y="2152401"/>
                      <a:pt x="660200" y="2156268"/>
                      <a:pt x="660715" y="2159877"/>
                    </a:cubicBezTo>
                    <a:cubicBezTo>
                      <a:pt x="662520" y="2171993"/>
                      <a:pt x="662262" y="2184109"/>
                      <a:pt x="661231" y="2196225"/>
                    </a:cubicBezTo>
                    <a:cubicBezTo>
                      <a:pt x="660200" y="2208341"/>
                      <a:pt x="651693" y="2218395"/>
                      <a:pt x="640608" y="2221489"/>
                    </a:cubicBezTo>
                    <a:cubicBezTo>
                      <a:pt x="635710" y="2222778"/>
                      <a:pt x="630554" y="2222778"/>
                      <a:pt x="628234" y="2217880"/>
                    </a:cubicBezTo>
                    <a:cubicBezTo>
                      <a:pt x="622047" y="2203443"/>
                      <a:pt x="612767" y="2190812"/>
                      <a:pt x="604518" y="2177665"/>
                    </a:cubicBezTo>
                    <a:cubicBezTo>
                      <a:pt x="593691" y="2160135"/>
                      <a:pt x="593691" y="2141059"/>
                      <a:pt x="595495" y="2121725"/>
                    </a:cubicBezTo>
                    <a:cubicBezTo>
                      <a:pt x="597815" y="2098782"/>
                      <a:pt x="602713" y="2076096"/>
                      <a:pt x="602198" y="2052895"/>
                    </a:cubicBezTo>
                    <a:cubicBezTo>
                      <a:pt x="602198" y="2046708"/>
                      <a:pt x="601166" y="2040522"/>
                      <a:pt x="599620" y="2034335"/>
                    </a:cubicBezTo>
                    <a:cubicBezTo>
                      <a:pt x="597557" y="2025828"/>
                      <a:pt x="592659" y="2024539"/>
                      <a:pt x="586215" y="2030726"/>
                    </a:cubicBezTo>
                    <a:cubicBezTo>
                      <a:pt x="581575" y="2035108"/>
                      <a:pt x="578481" y="2040522"/>
                      <a:pt x="576161" y="2046193"/>
                    </a:cubicBezTo>
                    <a:cubicBezTo>
                      <a:pt x="572294" y="2056504"/>
                      <a:pt x="569716" y="2067074"/>
                      <a:pt x="569716" y="2078159"/>
                    </a:cubicBezTo>
                    <a:cubicBezTo>
                      <a:pt x="569716" y="2098524"/>
                      <a:pt x="569716" y="2118631"/>
                      <a:pt x="569716" y="2138997"/>
                    </a:cubicBezTo>
                    <a:cubicBezTo>
                      <a:pt x="569716" y="2148792"/>
                      <a:pt x="567912" y="2158073"/>
                      <a:pt x="563272" y="2166838"/>
                    </a:cubicBezTo>
                    <a:cubicBezTo>
                      <a:pt x="559663" y="2173798"/>
                      <a:pt x="553991" y="2177665"/>
                      <a:pt x="546773" y="2179727"/>
                    </a:cubicBezTo>
                    <a:cubicBezTo>
                      <a:pt x="538524" y="2182047"/>
                      <a:pt x="533368" y="2177922"/>
                      <a:pt x="534142" y="2169158"/>
                    </a:cubicBezTo>
                    <a:cubicBezTo>
                      <a:pt x="534915" y="2160909"/>
                      <a:pt x="534915" y="2152917"/>
                      <a:pt x="532337" y="2145183"/>
                    </a:cubicBezTo>
                    <a:cubicBezTo>
                      <a:pt x="530790" y="2140028"/>
                      <a:pt x="527955" y="2135645"/>
                      <a:pt x="524088" y="2132036"/>
                    </a:cubicBezTo>
                    <a:cubicBezTo>
                      <a:pt x="521510" y="2129716"/>
                      <a:pt x="518417" y="2127654"/>
                      <a:pt x="514808" y="2129201"/>
                    </a:cubicBezTo>
                    <a:cubicBezTo>
                      <a:pt x="510683" y="2131005"/>
                      <a:pt x="509910" y="2134872"/>
                      <a:pt x="510425" y="2138739"/>
                    </a:cubicBezTo>
                    <a:cubicBezTo>
                      <a:pt x="511714" y="2148792"/>
                      <a:pt x="515065" y="2158073"/>
                      <a:pt x="519448" y="2167095"/>
                    </a:cubicBezTo>
                    <a:cubicBezTo>
                      <a:pt x="523057" y="2174056"/>
                      <a:pt x="526666" y="2181016"/>
                      <a:pt x="527697" y="2188750"/>
                    </a:cubicBezTo>
                    <a:cubicBezTo>
                      <a:pt x="530017" y="2203959"/>
                      <a:pt x="523314" y="2216848"/>
                      <a:pt x="510167" y="2222520"/>
                    </a:cubicBezTo>
                    <a:cubicBezTo>
                      <a:pt x="498567" y="2227418"/>
                      <a:pt x="488771" y="2221231"/>
                      <a:pt x="487998" y="2208599"/>
                    </a:cubicBezTo>
                    <a:cubicBezTo>
                      <a:pt x="487482" y="2201381"/>
                      <a:pt x="487482" y="2194163"/>
                      <a:pt x="489802" y="2187203"/>
                    </a:cubicBezTo>
                    <a:cubicBezTo>
                      <a:pt x="490318" y="2185914"/>
                      <a:pt x="490575" y="2184883"/>
                      <a:pt x="490575" y="2183594"/>
                    </a:cubicBezTo>
                    <a:cubicBezTo>
                      <a:pt x="490833" y="2181016"/>
                      <a:pt x="490833" y="2178180"/>
                      <a:pt x="487740" y="2177407"/>
                    </a:cubicBezTo>
                    <a:cubicBezTo>
                      <a:pt x="484389" y="2176634"/>
                      <a:pt x="483615" y="2179469"/>
                      <a:pt x="482842" y="2181789"/>
                    </a:cubicBezTo>
                    <a:cubicBezTo>
                      <a:pt x="481295" y="2187461"/>
                      <a:pt x="480780" y="2193390"/>
                      <a:pt x="479748" y="2199319"/>
                    </a:cubicBezTo>
                    <a:cubicBezTo>
                      <a:pt x="477686" y="2210404"/>
                      <a:pt x="476139" y="2221489"/>
                      <a:pt x="470726" y="2231542"/>
                    </a:cubicBezTo>
                    <a:cubicBezTo>
                      <a:pt x="467890" y="2236956"/>
                      <a:pt x="464281" y="2241854"/>
                      <a:pt x="457321" y="2241854"/>
                    </a:cubicBezTo>
                    <a:cubicBezTo>
                      <a:pt x="450103" y="2241854"/>
                      <a:pt x="447267" y="2236440"/>
                      <a:pt x="444689" y="2230769"/>
                    </a:cubicBezTo>
                    <a:cubicBezTo>
                      <a:pt x="440049" y="2219684"/>
                      <a:pt x="437987" y="2207826"/>
                      <a:pt x="437471" y="2196225"/>
                    </a:cubicBezTo>
                    <a:cubicBezTo>
                      <a:pt x="436440" y="2179469"/>
                      <a:pt x="436440" y="2162713"/>
                      <a:pt x="439018" y="2145957"/>
                    </a:cubicBezTo>
                    <a:cubicBezTo>
                      <a:pt x="442369" y="2122240"/>
                      <a:pt x="457579" y="2107289"/>
                      <a:pt x="474593" y="2093110"/>
                    </a:cubicBezTo>
                    <a:cubicBezTo>
                      <a:pt x="483873" y="2085377"/>
                      <a:pt x="494185" y="2078932"/>
                      <a:pt x="503980" y="2071456"/>
                    </a:cubicBezTo>
                    <a:cubicBezTo>
                      <a:pt x="522026" y="2057536"/>
                      <a:pt x="524088" y="2047740"/>
                      <a:pt x="511972" y="2028406"/>
                    </a:cubicBezTo>
                    <a:cubicBezTo>
                      <a:pt x="499856" y="2009072"/>
                      <a:pt x="499598" y="1989480"/>
                      <a:pt x="509652" y="1969888"/>
                    </a:cubicBezTo>
                    <a:cubicBezTo>
                      <a:pt x="520737" y="1948491"/>
                      <a:pt x="532079" y="1927611"/>
                      <a:pt x="539297" y="1904410"/>
                    </a:cubicBezTo>
                    <a:cubicBezTo>
                      <a:pt x="541617" y="1897192"/>
                      <a:pt x="543164" y="1889974"/>
                      <a:pt x="544969" y="1882756"/>
                    </a:cubicBezTo>
                    <a:cubicBezTo>
                      <a:pt x="545484" y="1880178"/>
                      <a:pt x="546258" y="1877342"/>
                      <a:pt x="544969" y="1874764"/>
                    </a:cubicBezTo>
                    <a:cubicBezTo>
                      <a:pt x="541875" y="1874249"/>
                      <a:pt x="540586" y="1876053"/>
                      <a:pt x="539040" y="1877600"/>
                    </a:cubicBezTo>
                    <a:cubicBezTo>
                      <a:pt x="510683" y="1906472"/>
                      <a:pt x="493669" y="1940758"/>
                      <a:pt x="488771" y="1981488"/>
                    </a:cubicBezTo>
                    <a:cubicBezTo>
                      <a:pt x="485678" y="2006751"/>
                      <a:pt x="482584" y="2032272"/>
                      <a:pt x="475882" y="2057020"/>
                    </a:cubicBezTo>
                    <a:cubicBezTo>
                      <a:pt x="472015" y="2071198"/>
                      <a:pt x="465828" y="2084603"/>
                      <a:pt x="454743" y="2094657"/>
                    </a:cubicBezTo>
                    <a:cubicBezTo>
                      <a:pt x="451134" y="2098008"/>
                      <a:pt x="447267" y="2101102"/>
                      <a:pt x="442885" y="2101617"/>
                    </a:cubicBezTo>
                    <a:cubicBezTo>
                      <a:pt x="427417" y="2103422"/>
                      <a:pt x="419426" y="2114764"/>
                      <a:pt x="410404" y="2125076"/>
                    </a:cubicBezTo>
                    <a:cubicBezTo>
                      <a:pt x="407052" y="2128943"/>
                      <a:pt x="403701" y="2132552"/>
                      <a:pt x="400092" y="2135903"/>
                    </a:cubicBezTo>
                    <a:cubicBezTo>
                      <a:pt x="395710" y="2140028"/>
                      <a:pt x="391069" y="2142863"/>
                      <a:pt x="385140" y="2139770"/>
                    </a:cubicBezTo>
                    <a:cubicBezTo>
                      <a:pt x="378953" y="2136676"/>
                      <a:pt x="379469" y="2130747"/>
                      <a:pt x="379985" y="2125076"/>
                    </a:cubicBezTo>
                    <a:cubicBezTo>
                      <a:pt x="381273" y="2113476"/>
                      <a:pt x="384367" y="2102391"/>
                      <a:pt x="389523" y="2092079"/>
                    </a:cubicBezTo>
                    <a:cubicBezTo>
                      <a:pt x="390812" y="2089243"/>
                      <a:pt x="392874" y="2086666"/>
                      <a:pt x="392358" y="2083314"/>
                    </a:cubicBezTo>
                    <a:cubicBezTo>
                      <a:pt x="389265" y="2080994"/>
                      <a:pt x="387203" y="2083572"/>
                      <a:pt x="384883" y="2084603"/>
                    </a:cubicBezTo>
                    <a:cubicBezTo>
                      <a:pt x="376118" y="2088470"/>
                      <a:pt x="371220" y="2086408"/>
                      <a:pt x="369157" y="2076870"/>
                    </a:cubicBezTo>
                    <a:cubicBezTo>
                      <a:pt x="367095" y="2067074"/>
                      <a:pt x="367611" y="2057020"/>
                      <a:pt x="368642" y="2046966"/>
                    </a:cubicBezTo>
                    <a:cubicBezTo>
                      <a:pt x="372251" y="2014743"/>
                      <a:pt x="383336" y="1984582"/>
                      <a:pt x="396999" y="1955452"/>
                    </a:cubicBezTo>
                    <a:cubicBezTo>
                      <a:pt x="412981" y="1920908"/>
                      <a:pt x="433347" y="1889458"/>
                      <a:pt x="460930" y="1862906"/>
                    </a:cubicBezTo>
                    <a:cubicBezTo>
                      <a:pt x="469952" y="1854141"/>
                      <a:pt x="475366" y="1842541"/>
                      <a:pt x="478202" y="1830167"/>
                    </a:cubicBezTo>
                    <a:cubicBezTo>
                      <a:pt x="481295" y="1817793"/>
                      <a:pt x="475624" y="1808771"/>
                      <a:pt x="463508" y="1805162"/>
                    </a:cubicBezTo>
                    <a:cubicBezTo>
                      <a:pt x="423808" y="1794334"/>
                      <a:pt x="377922" y="1834549"/>
                      <a:pt x="385914" y="1874764"/>
                    </a:cubicBezTo>
                    <a:cubicBezTo>
                      <a:pt x="392358" y="1907503"/>
                      <a:pt x="385140" y="1935602"/>
                      <a:pt x="364775" y="1961381"/>
                    </a:cubicBezTo>
                    <a:cubicBezTo>
                      <a:pt x="355237" y="1973497"/>
                      <a:pt x="345441" y="1985871"/>
                      <a:pt x="336161" y="1998244"/>
                    </a:cubicBezTo>
                    <a:cubicBezTo>
                      <a:pt x="329974" y="2006236"/>
                      <a:pt x="325334" y="2015001"/>
                      <a:pt x="321725" y="2024281"/>
                    </a:cubicBezTo>
                    <a:cubicBezTo>
                      <a:pt x="317600" y="2035108"/>
                      <a:pt x="316827" y="2045677"/>
                      <a:pt x="319404" y="2057278"/>
                    </a:cubicBezTo>
                    <a:cubicBezTo>
                      <a:pt x="327138" y="2089501"/>
                      <a:pt x="329974" y="2122498"/>
                      <a:pt x="328427" y="2155495"/>
                    </a:cubicBezTo>
                    <a:cubicBezTo>
                      <a:pt x="328169" y="2162197"/>
                      <a:pt x="326623" y="2168384"/>
                      <a:pt x="324045" y="2174571"/>
                    </a:cubicBezTo>
                    <a:cubicBezTo>
                      <a:pt x="317342" y="2192101"/>
                      <a:pt x="303164" y="2194679"/>
                      <a:pt x="289759" y="2181016"/>
                    </a:cubicBezTo>
                    <a:cubicBezTo>
                      <a:pt x="291821" y="2192358"/>
                      <a:pt x="294141" y="2203186"/>
                      <a:pt x="294657" y="2214528"/>
                    </a:cubicBezTo>
                    <a:cubicBezTo>
                      <a:pt x="295172" y="2231027"/>
                      <a:pt x="291306" y="2238760"/>
                      <a:pt x="282283" y="2240565"/>
                    </a:cubicBezTo>
                    <a:cubicBezTo>
                      <a:pt x="264496" y="2244174"/>
                      <a:pt x="251091" y="2237987"/>
                      <a:pt x="245419" y="2223293"/>
                    </a:cubicBezTo>
                    <a:cubicBezTo>
                      <a:pt x="240264" y="2210404"/>
                      <a:pt x="239490" y="2196741"/>
                      <a:pt x="239232" y="2182820"/>
                    </a:cubicBezTo>
                    <a:cubicBezTo>
                      <a:pt x="239232" y="2172509"/>
                      <a:pt x="239490" y="2162455"/>
                      <a:pt x="235881" y="2150855"/>
                    </a:cubicBezTo>
                    <a:cubicBezTo>
                      <a:pt x="232272" y="2159104"/>
                      <a:pt x="231499" y="2166322"/>
                      <a:pt x="229952" y="2173540"/>
                    </a:cubicBezTo>
                    <a:cubicBezTo>
                      <a:pt x="223507" y="2204217"/>
                      <a:pt x="216805" y="2235151"/>
                      <a:pt x="209071" y="2265570"/>
                    </a:cubicBezTo>
                    <a:cubicBezTo>
                      <a:pt x="206493" y="2275882"/>
                      <a:pt x="203142" y="2277686"/>
                      <a:pt x="193088" y="2274335"/>
                    </a:cubicBezTo>
                    <a:cubicBezTo>
                      <a:pt x="177621" y="2269437"/>
                      <a:pt x="166279" y="2272531"/>
                      <a:pt x="155967" y="2285420"/>
                    </a:cubicBezTo>
                    <a:cubicBezTo>
                      <a:pt x="151327" y="2291349"/>
                      <a:pt x="147460" y="2297794"/>
                      <a:pt x="141789" y="2302692"/>
                    </a:cubicBezTo>
                    <a:cubicBezTo>
                      <a:pt x="128899" y="2314034"/>
                      <a:pt x="117814" y="2310167"/>
                      <a:pt x="114205" y="2293669"/>
                    </a:cubicBezTo>
                    <a:cubicBezTo>
                      <a:pt x="112659" y="2286451"/>
                      <a:pt x="112659" y="2279491"/>
                      <a:pt x="112401" y="2272273"/>
                    </a:cubicBezTo>
                    <a:cubicBezTo>
                      <a:pt x="111885" y="2263250"/>
                      <a:pt x="110596" y="2262477"/>
                      <a:pt x="101832" y="2264281"/>
                    </a:cubicBezTo>
                    <a:cubicBezTo>
                      <a:pt x="95129" y="2265570"/>
                      <a:pt x="88684" y="2265312"/>
                      <a:pt x="83529" y="2259899"/>
                    </a:cubicBezTo>
                    <a:cubicBezTo>
                      <a:pt x="78115" y="2254228"/>
                      <a:pt x="78631" y="2247525"/>
                      <a:pt x="81209" y="2240565"/>
                    </a:cubicBezTo>
                    <a:cubicBezTo>
                      <a:pt x="86880" y="2225098"/>
                      <a:pt x="97191" y="2212466"/>
                      <a:pt x="107245" y="2199834"/>
                    </a:cubicBezTo>
                    <a:cubicBezTo>
                      <a:pt x="122970" y="2179985"/>
                      <a:pt x="140758" y="2162197"/>
                      <a:pt x="155967" y="2141832"/>
                    </a:cubicBezTo>
                    <a:cubicBezTo>
                      <a:pt x="158029" y="2138997"/>
                      <a:pt x="160865" y="2136934"/>
                      <a:pt x="163958" y="2135387"/>
                    </a:cubicBezTo>
                    <a:cubicBezTo>
                      <a:pt x="181488" y="2125592"/>
                      <a:pt x="191284" y="2109609"/>
                      <a:pt x="198760" y="2091564"/>
                    </a:cubicBezTo>
                    <a:cubicBezTo>
                      <a:pt x="203916" y="2078932"/>
                      <a:pt x="208556" y="2065785"/>
                      <a:pt x="213969" y="2053411"/>
                    </a:cubicBezTo>
                    <a:cubicBezTo>
                      <a:pt x="218609" y="2043099"/>
                      <a:pt x="223250" y="2033046"/>
                      <a:pt x="231241" y="2024796"/>
                    </a:cubicBezTo>
                    <a:cubicBezTo>
                      <a:pt x="232788" y="2023250"/>
                      <a:pt x="234077" y="2021445"/>
                      <a:pt x="235108" y="2019641"/>
                    </a:cubicBezTo>
                    <a:cubicBezTo>
                      <a:pt x="237170" y="2015258"/>
                      <a:pt x="238459" y="2010618"/>
                      <a:pt x="235366" y="2006236"/>
                    </a:cubicBezTo>
                    <a:cubicBezTo>
                      <a:pt x="232272" y="2001853"/>
                      <a:pt x="227632" y="2001338"/>
                      <a:pt x="222734" y="2002111"/>
                    </a:cubicBezTo>
                    <a:cubicBezTo>
                      <a:pt x="213969" y="2003400"/>
                      <a:pt x="205978" y="2007267"/>
                      <a:pt x="198502" y="2011907"/>
                    </a:cubicBezTo>
                    <a:cubicBezTo>
                      <a:pt x="180457" y="2023250"/>
                      <a:pt x="167052" y="2037686"/>
                      <a:pt x="163958" y="2060371"/>
                    </a:cubicBezTo>
                    <a:cubicBezTo>
                      <a:pt x="160607" y="2084088"/>
                      <a:pt x="132766" y="2110124"/>
                      <a:pt x="109308" y="2113218"/>
                    </a:cubicBezTo>
                    <a:cubicBezTo>
                      <a:pt x="94356" y="2115280"/>
                      <a:pt x="86364" y="2107804"/>
                      <a:pt x="84302" y="2092595"/>
                    </a:cubicBezTo>
                    <a:cubicBezTo>
                      <a:pt x="82498" y="2078674"/>
                      <a:pt x="88942" y="2068878"/>
                      <a:pt x="97707" y="2059598"/>
                    </a:cubicBezTo>
                    <a:cubicBezTo>
                      <a:pt x="99254" y="2057793"/>
                      <a:pt x="102089" y="2055989"/>
                      <a:pt x="100543" y="2053411"/>
                    </a:cubicBezTo>
                    <a:cubicBezTo>
                      <a:pt x="98996" y="2051091"/>
                      <a:pt x="95903" y="2052122"/>
                      <a:pt x="93582" y="2052638"/>
                    </a:cubicBezTo>
                    <a:cubicBezTo>
                      <a:pt x="84560" y="2055473"/>
                      <a:pt x="75537" y="2057278"/>
                      <a:pt x="66257" y="2058824"/>
                    </a:cubicBezTo>
                    <a:cubicBezTo>
                      <a:pt x="59554" y="2059856"/>
                      <a:pt x="53110" y="2059082"/>
                      <a:pt x="47181" y="2055731"/>
                    </a:cubicBezTo>
                    <a:cubicBezTo>
                      <a:pt x="38416" y="2050833"/>
                      <a:pt x="36869" y="2041295"/>
                      <a:pt x="44603" y="2035108"/>
                    </a:cubicBezTo>
                    <a:cubicBezTo>
                      <a:pt x="52079" y="2028921"/>
                      <a:pt x="52336" y="2022734"/>
                      <a:pt x="48727" y="2014485"/>
                    </a:cubicBezTo>
                    <a:cubicBezTo>
                      <a:pt x="43056" y="2001596"/>
                      <a:pt x="45634" y="1995924"/>
                      <a:pt x="58523" y="1990253"/>
                    </a:cubicBezTo>
                    <a:cubicBezTo>
                      <a:pt x="76568" y="1982262"/>
                      <a:pt x="95903" y="1978653"/>
                      <a:pt x="115494" y="1975559"/>
                    </a:cubicBezTo>
                    <a:cubicBezTo>
                      <a:pt x="125033" y="1974012"/>
                      <a:pt x="134571" y="1972466"/>
                      <a:pt x="143593" y="1968857"/>
                    </a:cubicBezTo>
                    <a:cubicBezTo>
                      <a:pt x="154678" y="1964474"/>
                      <a:pt x="158287" y="1957514"/>
                      <a:pt x="155194" y="1945914"/>
                    </a:cubicBezTo>
                    <a:cubicBezTo>
                      <a:pt x="153389" y="1938953"/>
                      <a:pt x="149522" y="1931993"/>
                      <a:pt x="156740" y="1926064"/>
                    </a:cubicBezTo>
                    <a:cubicBezTo>
                      <a:pt x="164216" y="1919877"/>
                      <a:pt x="172723" y="1918588"/>
                      <a:pt x="182261" y="1921939"/>
                    </a:cubicBezTo>
                    <a:cubicBezTo>
                      <a:pt x="197471" y="1927095"/>
                      <a:pt x="206493" y="1937664"/>
                      <a:pt x="210360" y="1952874"/>
                    </a:cubicBezTo>
                    <a:cubicBezTo>
                      <a:pt x="213454" y="1965505"/>
                      <a:pt x="221703" y="1971435"/>
                      <a:pt x="234592" y="1969372"/>
                    </a:cubicBezTo>
                    <a:cubicBezTo>
                      <a:pt x="250060" y="1967052"/>
                      <a:pt x="260113" y="1956998"/>
                      <a:pt x="267589" y="1944367"/>
                    </a:cubicBezTo>
                    <a:cubicBezTo>
                      <a:pt x="273518" y="1934313"/>
                      <a:pt x="277901" y="1923744"/>
                      <a:pt x="284345" y="1912143"/>
                    </a:cubicBezTo>
                    <a:cubicBezTo>
                      <a:pt x="279963" y="1914979"/>
                      <a:pt x="277901" y="1917815"/>
                      <a:pt x="275323" y="1919877"/>
                    </a:cubicBezTo>
                    <a:cubicBezTo>
                      <a:pt x="264238" y="1929157"/>
                      <a:pt x="251349" y="1930189"/>
                      <a:pt x="238459" y="1926579"/>
                    </a:cubicBezTo>
                    <a:cubicBezTo>
                      <a:pt x="226859" y="1923486"/>
                      <a:pt x="222734" y="1909050"/>
                      <a:pt x="228405" y="1895903"/>
                    </a:cubicBezTo>
                    <a:cubicBezTo>
                      <a:pt x="235881" y="1878373"/>
                      <a:pt x="248255" y="1865226"/>
                      <a:pt x="265269" y="1856719"/>
                    </a:cubicBezTo>
                    <a:cubicBezTo>
                      <a:pt x="271456" y="1853626"/>
                      <a:pt x="275065" y="1850017"/>
                      <a:pt x="275065" y="1842541"/>
                    </a:cubicBezTo>
                    <a:cubicBezTo>
                      <a:pt x="275065" y="1836869"/>
                      <a:pt x="278932" y="1832229"/>
                      <a:pt x="280994" y="1827074"/>
                    </a:cubicBezTo>
                    <a:cubicBezTo>
                      <a:pt x="282283" y="1823722"/>
                      <a:pt x="285376" y="1819855"/>
                      <a:pt x="282541" y="1816762"/>
                    </a:cubicBezTo>
                    <a:cubicBezTo>
                      <a:pt x="279190" y="1812895"/>
                      <a:pt x="274807" y="1816504"/>
                      <a:pt x="271456" y="1817793"/>
                    </a:cubicBezTo>
                    <a:cubicBezTo>
                      <a:pt x="243873" y="1829394"/>
                      <a:pt x="219383" y="1845634"/>
                      <a:pt x="196182" y="1864195"/>
                    </a:cubicBezTo>
                    <a:cubicBezTo>
                      <a:pt x="185355" y="1872702"/>
                      <a:pt x="176332" y="1883013"/>
                      <a:pt x="165505" y="1891520"/>
                    </a:cubicBezTo>
                    <a:cubicBezTo>
                      <a:pt x="161896" y="1894356"/>
                      <a:pt x="158287" y="1896161"/>
                      <a:pt x="153905" y="1896418"/>
                    </a:cubicBezTo>
                    <a:cubicBezTo>
                      <a:pt x="134055" y="1897450"/>
                      <a:pt x="116783" y="1906472"/>
                      <a:pt x="105183" y="1921166"/>
                    </a:cubicBezTo>
                    <a:cubicBezTo>
                      <a:pt x="90747" y="1939211"/>
                      <a:pt x="71928" y="1946429"/>
                      <a:pt x="51563" y="1952616"/>
                    </a:cubicBezTo>
                    <a:cubicBezTo>
                      <a:pt x="36869" y="1956998"/>
                      <a:pt x="22691" y="1955452"/>
                      <a:pt x="9286" y="1947460"/>
                    </a:cubicBezTo>
                    <a:cubicBezTo>
                      <a:pt x="-1283" y="1941273"/>
                      <a:pt x="-2830" y="1934313"/>
                      <a:pt x="4646" y="1924517"/>
                    </a:cubicBezTo>
                    <a:cubicBezTo>
                      <a:pt x="12122" y="1914721"/>
                      <a:pt x="20886" y="1905699"/>
                      <a:pt x="27589" y="1895129"/>
                    </a:cubicBezTo>
                    <a:cubicBezTo>
                      <a:pt x="33002" y="1886622"/>
                      <a:pt x="32229" y="1884302"/>
                      <a:pt x="23722" y="1878889"/>
                    </a:cubicBezTo>
                    <a:cubicBezTo>
                      <a:pt x="16504" y="1874249"/>
                      <a:pt x="15473" y="1867804"/>
                      <a:pt x="21402" y="1860844"/>
                    </a:cubicBezTo>
                    <a:cubicBezTo>
                      <a:pt x="28362" y="1852594"/>
                      <a:pt x="38158" y="1847954"/>
                      <a:pt x="47181" y="1842541"/>
                    </a:cubicBezTo>
                    <a:cubicBezTo>
                      <a:pt x="51563" y="1839963"/>
                      <a:pt x="55945" y="1837900"/>
                      <a:pt x="59812" y="1834549"/>
                    </a:cubicBezTo>
                    <a:cubicBezTo>
                      <a:pt x="65484" y="1829909"/>
                      <a:pt x="64968" y="1826042"/>
                      <a:pt x="58781" y="1822175"/>
                    </a:cubicBezTo>
                    <a:cubicBezTo>
                      <a:pt x="56977" y="1820887"/>
                      <a:pt x="54657" y="1820371"/>
                      <a:pt x="52852" y="1819340"/>
                    </a:cubicBezTo>
                    <a:cubicBezTo>
                      <a:pt x="46923" y="1815989"/>
                      <a:pt x="45376" y="1810833"/>
                      <a:pt x="50016" y="1806451"/>
                    </a:cubicBezTo>
                    <a:cubicBezTo>
                      <a:pt x="64452" y="1792014"/>
                      <a:pt x="73991" y="1773711"/>
                      <a:pt x="88684" y="1759791"/>
                    </a:cubicBezTo>
                    <a:cubicBezTo>
                      <a:pt x="90489" y="1757986"/>
                      <a:pt x="92294" y="1756182"/>
                      <a:pt x="94098" y="1754635"/>
                    </a:cubicBezTo>
                    <a:cubicBezTo>
                      <a:pt x="96676" y="1752315"/>
                      <a:pt x="99512" y="1750253"/>
                      <a:pt x="103378" y="1751800"/>
                    </a:cubicBezTo>
                    <a:cubicBezTo>
                      <a:pt x="106730" y="1753346"/>
                      <a:pt x="107245" y="1756440"/>
                      <a:pt x="107503" y="1759533"/>
                    </a:cubicBezTo>
                    <a:cubicBezTo>
                      <a:pt x="108019" y="1763142"/>
                      <a:pt x="108019" y="1767009"/>
                      <a:pt x="109050" y="1770618"/>
                    </a:cubicBezTo>
                    <a:cubicBezTo>
                      <a:pt x="115494" y="1792788"/>
                      <a:pt x="132251" y="1802068"/>
                      <a:pt x="153389" y="1805162"/>
                    </a:cubicBezTo>
                    <a:cubicBezTo>
                      <a:pt x="167052" y="1807224"/>
                      <a:pt x="180715" y="1806193"/>
                      <a:pt x="194120" y="1801552"/>
                    </a:cubicBezTo>
                    <a:cubicBezTo>
                      <a:pt x="197471" y="1800521"/>
                      <a:pt x="202627" y="1800264"/>
                      <a:pt x="202369" y="1795366"/>
                    </a:cubicBezTo>
                    <a:cubicBezTo>
                      <a:pt x="202111" y="1791499"/>
                      <a:pt x="197471" y="1791241"/>
                      <a:pt x="194120" y="1790468"/>
                    </a:cubicBezTo>
                    <a:cubicBezTo>
                      <a:pt x="186128" y="1788148"/>
                      <a:pt x="177621" y="1787116"/>
                      <a:pt x="169372" y="1785054"/>
                    </a:cubicBezTo>
                    <a:cubicBezTo>
                      <a:pt x="159318" y="1782476"/>
                      <a:pt x="155194" y="1778094"/>
                      <a:pt x="155967" y="1771134"/>
                    </a:cubicBezTo>
                    <a:cubicBezTo>
                      <a:pt x="156740" y="1764689"/>
                      <a:pt x="162927" y="1759791"/>
                      <a:pt x="171434" y="1759275"/>
                    </a:cubicBezTo>
                    <a:cubicBezTo>
                      <a:pt x="173497" y="1759018"/>
                      <a:pt x="175817" y="1759275"/>
                      <a:pt x="177879" y="1758760"/>
                    </a:cubicBezTo>
                    <a:cubicBezTo>
                      <a:pt x="185355" y="1757471"/>
                      <a:pt x="187675" y="1753604"/>
                      <a:pt x="183550" y="1746901"/>
                    </a:cubicBezTo>
                    <a:cubicBezTo>
                      <a:pt x="179684" y="1740199"/>
                      <a:pt x="175301" y="1733754"/>
                      <a:pt x="172208" y="1726536"/>
                    </a:cubicBezTo>
                    <a:cubicBezTo>
                      <a:pt x="169888" y="1721381"/>
                      <a:pt x="168856" y="1716225"/>
                      <a:pt x="172465" y="1711585"/>
                    </a:cubicBezTo>
                    <a:cubicBezTo>
                      <a:pt x="176074" y="1706429"/>
                      <a:pt x="181488" y="1706944"/>
                      <a:pt x="186902" y="1708233"/>
                    </a:cubicBezTo>
                    <a:cubicBezTo>
                      <a:pt x="200822" y="1711069"/>
                      <a:pt x="201338" y="1710811"/>
                      <a:pt x="206493" y="1697149"/>
                    </a:cubicBezTo>
                    <a:cubicBezTo>
                      <a:pt x="209587" y="1688642"/>
                      <a:pt x="213196" y="1687610"/>
                      <a:pt x="219641" y="1694571"/>
                    </a:cubicBezTo>
                    <a:cubicBezTo>
                      <a:pt x="224281" y="1699469"/>
                      <a:pt x="228148" y="1698953"/>
                      <a:pt x="232272" y="1694571"/>
                    </a:cubicBezTo>
                    <a:cubicBezTo>
                      <a:pt x="234335" y="1692508"/>
                      <a:pt x="235881" y="1690188"/>
                      <a:pt x="237686" y="1688126"/>
                    </a:cubicBezTo>
                    <a:cubicBezTo>
                      <a:pt x="242068" y="1682455"/>
                      <a:pt x="247739" y="1679361"/>
                      <a:pt x="254700" y="1681939"/>
                    </a:cubicBezTo>
                    <a:cubicBezTo>
                      <a:pt x="261402" y="1684517"/>
                      <a:pt x="264496" y="1689673"/>
                      <a:pt x="264753" y="1697149"/>
                    </a:cubicBezTo>
                    <a:cubicBezTo>
                      <a:pt x="265011" y="1705913"/>
                      <a:pt x="263465" y="1714420"/>
                      <a:pt x="262176" y="1723185"/>
                    </a:cubicBezTo>
                    <a:cubicBezTo>
                      <a:pt x="260113" y="1737363"/>
                      <a:pt x="266558" y="1744581"/>
                      <a:pt x="280994" y="1743550"/>
                    </a:cubicBezTo>
                    <a:cubicBezTo>
                      <a:pt x="292595" y="1742519"/>
                      <a:pt x="303679" y="1740199"/>
                      <a:pt x="314249" y="1734785"/>
                    </a:cubicBezTo>
                    <a:cubicBezTo>
                      <a:pt x="351370" y="1715194"/>
                      <a:pt x="390296" y="1698695"/>
                      <a:pt x="425613" y="1675494"/>
                    </a:cubicBezTo>
                    <a:cubicBezTo>
                      <a:pt x="454743" y="1656418"/>
                      <a:pt x="480780" y="1633991"/>
                      <a:pt x="499856" y="1604345"/>
                    </a:cubicBezTo>
                    <a:cubicBezTo>
                      <a:pt x="504238" y="1597643"/>
                      <a:pt x="509394" y="1592229"/>
                      <a:pt x="516096" y="1588104"/>
                    </a:cubicBezTo>
                    <a:cubicBezTo>
                      <a:pt x="538524" y="1573668"/>
                      <a:pt x="557085" y="1554592"/>
                      <a:pt x="577966" y="1538351"/>
                    </a:cubicBezTo>
                    <a:cubicBezTo>
                      <a:pt x="592402" y="1527266"/>
                      <a:pt x="607353" y="1517213"/>
                      <a:pt x="624109" y="1510510"/>
                    </a:cubicBezTo>
                    <a:cubicBezTo>
                      <a:pt x="625656" y="1509995"/>
                      <a:pt x="626945" y="1509221"/>
                      <a:pt x="628234" y="1508448"/>
                    </a:cubicBezTo>
                    <a:cubicBezTo>
                      <a:pt x="630296" y="1507159"/>
                      <a:pt x="632874" y="1505870"/>
                      <a:pt x="632874" y="1503034"/>
                    </a:cubicBezTo>
                    <a:cubicBezTo>
                      <a:pt x="632874" y="1499683"/>
                      <a:pt x="630039" y="1498394"/>
                      <a:pt x="627203" y="1497621"/>
                    </a:cubicBezTo>
                    <a:cubicBezTo>
                      <a:pt x="612767" y="1492981"/>
                      <a:pt x="597815" y="1493239"/>
                      <a:pt x="582863" y="1494012"/>
                    </a:cubicBezTo>
                    <a:cubicBezTo>
                      <a:pt x="560178" y="1495043"/>
                      <a:pt x="546258" y="1508190"/>
                      <a:pt x="533884" y="1525462"/>
                    </a:cubicBezTo>
                    <a:cubicBezTo>
                      <a:pt x="513519" y="1553819"/>
                      <a:pt x="492380" y="1581660"/>
                      <a:pt x="468664" y="1607181"/>
                    </a:cubicBezTo>
                    <a:cubicBezTo>
                      <a:pt x="437471" y="1640693"/>
                      <a:pt x="401639" y="1666730"/>
                      <a:pt x="356010" y="1677041"/>
                    </a:cubicBezTo>
                    <a:cubicBezTo>
                      <a:pt x="347246" y="1679103"/>
                      <a:pt x="329716" y="1671112"/>
                      <a:pt x="325076" y="1663121"/>
                    </a:cubicBezTo>
                    <a:cubicBezTo>
                      <a:pt x="320951" y="1656160"/>
                      <a:pt x="323529" y="1645591"/>
                      <a:pt x="331778" y="1636826"/>
                    </a:cubicBezTo>
                    <a:cubicBezTo>
                      <a:pt x="339770" y="1628061"/>
                      <a:pt x="349823" y="1621617"/>
                      <a:pt x="359362" y="1614656"/>
                    </a:cubicBezTo>
                    <a:cubicBezTo>
                      <a:pt x="362455" y="1612336"/>
                      <a:pt x="366580" y="1610790"/>
                      <a:pt x="368900" y="1605892"/>
                    </a:cubicBezTo>
                    <a:cubicBezTo>
                      <a:pt x="355495" y="1605892"/>
                      <a:pt x="344410" y="1610016"/>
                      <a:pt x="334098" y="1617234"/>
                    </a:cubicBezTo>
                    <a:cubicBezTo>
                      <a:pt x="322498" y="1625226"/>
                      <a:pt x="312702" y="1635279"/>
                      <a:pt x="301617" y="1643786"/>
                    </a:cubicBezTo>
                    <a:cubicBezTo>
                      <a:pt x="290017" y="1652809"/>
                      <a:pt x="277127" y="1657449"/>
                      <a:pt x="262176" y="1658480"/>
                    </a:cubicBezTo>
                    <a:cubicBezTo>
                      <a:pt x="243099" y="1659769"/>
                      <a:pt x="224281" y="1661058"/>
                      <a:pt x="205462" y="1656160"/>
                    </a:cubicBezTo>
                    <a:cubicBezTo>
                      <a:pt x="200049" y="1654871"/>
                      <a:pt x="194635" y="1653325"/>
                      <a:pt x="189737" y="1650231"/>
                    </a:cubicBezTo>
                    <a:cubicBezTo>
                      <a:pt x="183035" y="1645591"/>
                      <a:pt x="182519" y="1638631"/>
                      <a:pt x="188191" y="1632959"/>
                    </a:cubicBezTo>
                    <a:cubicBezTo>
                      <a:pt x="188964" y="1632186"/>
                      <a:pt x="190253" y="1631670"/>
                      <a:pt x="191284" y="1630639"/>
                    </a:cubicBezTo>
                    <a:cubicBezTo>
                      <a:pt x="193862" y="1627804"/>
                      <a:pt x="200307" y="1627030"/>
                      <a:pt x="199018" y="1622390"/>
                    </a:cubicBezTo>
                    <a:cubicBezTo>
                      <a:pt x="197729" y="1616977"/>
                      <a:pt x="191800" y="1618781"/>
                      <a:pt x="187675" y="1618781"/>
                    </a:cubicBezTo>
                    <a:cubicBezTo>
                      <a:pt x="178395" y="1618781"/>
                      <a:pt x="168856" y="1618008"/>
                      <a:pt x="159576" y="1619555"/>
                    </a:cubicBezTo>
                    <a:cubicBezTo>
                      <a:pt x="155451" y="1620328"/>
                      <a:pt x="152100" y="1618523"/>
                      <a:pt x="150038" y="1615172"/>
                    </a:cubicBezTo>
                    <a:cubicBezTo>
                      <a:pt x="147718" y="1611305"/>
                      <a:pt x="148749" y="1607438"/>
                      <a:pt x="151585" y="1603829"/>
                    </a:cubicBezTo>
                    <a:cubicBezTo>
                      <a:pt x="159318" y="1594291"/>
                      <a:pt x="169630" y="1587589"/>
                      <a:pt x="179168" y="1580371"/>
                    </a:cubicBezTo>
                    <a:cubicBezTo>
                      <a:pt x="182261" y="1578051"/>
                      <a:pt x="187675" y="1575473"/>
                      <a:pt x="185097" y="1571348"/>
                    </a:cubicBezTo>
                    <a:cubicBezTo>
                      <a:pt x="183035" y="1567997"/>
                      <a:pt x="178395" y="1572379"/>
                      <a:pt x="175301" y="1574184"/>
                    </a:cubicBezTo>
                    <a:cubicBezTo>
                      <a:pt x="159061" y="1583980"/>
                      <a:pt x="141531" y="1588362"/>
                      <a:pt x="122712" y="1586815"/>
                    </a:cubicBezTo>
                    <a:cubicBezTo>
                      <a:pt x="107245" y="1585784"/>
                      <a:pt x="100285" y="1575215"/>
                      <a:pt x="106214" y="1561037"/>
                    </a:cubicBezTo>
                    <a:cubicBezTo>
                      <a:pt x="110339" y="1550983"/>
                      <a:pt x="116010" y="1541703"/>
                      <a:pt x="126579" y="1536289"/>
                    </a:cubicBezTo>
                    <a:cubicBezTo>
                      <a:pt x="129415" y="1535000"/>
                      <a:pt x="131735" y="1532938"/>
                      <a:pt x="134055" y="1530876"/>
                    </a:cubicBezTo>
                    <a:cubicBezTo>
                      <a:pt x="144109" y="1521853"/>
                      <a:pt x="143335" y="1515666"/>
                      <a:pt x="131219" y="1509995"/>
                    </a:cubicBezTo>
                    <a:cubicBezTo>
                      <a:pt x="124001" y="1506643"/>
                      <a:pt x="116268" y="1503550"/>
                      <a:pt x="108534" y="1500972"/>
                    </a:cubicBezTo>
                    <a:cubicBezTo>
                      <a:pt x="97449" y="1497621"/>
                      <a:pt x="86880" y="1492981"/>
                      <a:pt x="76053" y="1488856"/>
                    </a:cubicBezTo>
                    <a:cubicBezTo>
                      <a:pt x="70382" y="1486536"/>
                      <a:pt x="64968" y="1483443"/>
                      <a:pt x="59554" y="1480091"/>
                    </a:cubicBezTo>
                    <a:cubicBezTo>
                      <a:pt x="46407" y="1471584"/>
                      <a:pt x="44861" y="1464624"/>
                      <a:pt x="52336" y="1449157"/>
                    </a:cubicBezTo>
                    <a:cubicBezTo>
                      <a:pt x="58266" y="1436783"/>
                      <a:pt x="69350" y="1429307"/>
                      <a:pt x="81209" y="1423636"/>
                    </a:cubicBezTo>
                    <a:cubicBezTo>
                      <a:pt x="99254" y="1415387"/>
                      <a:pt x="118588" y="1409200"/>
                      <a:pt x="137664" y="1404302"/>
                    </a:cubicBezTo>
                    <a:cubicBezTo>
                      <a:pt x="164474" y="1397342"/>
                      <a:pt x="185870" y="1408426"/>
                      <a:pt x="201853" y="1434463"/>
                    </a:cubicBezTo>
                    <a:cubicBezTo>
                      <a:pt x="210618" y="1448899"/>
                      <a:pt x="217063" y="1464624"/>
                      <a:pt x="228405" y="1477256"/>
                    </a:cubicBezTo>
                    <a:cubicBezTo>
                      <a:pt x="247224" y="1498910"/>
                      <a:pt x="269909" y="1510768"/>
                      <a:pt x="299813" y="1501746"/>
                    </a:cubicBezTo>
                    <a:cubicBezTo>
                      <a:pt x="313218" y="1497621"/>
                      <a:pt x="314764" y="1495301"/>
                      <a:pt x="311155" y="1481896"/>
                    </a:cubicBezTo>
                    <a:cubicBezTo>
                      <a:pt x="304453" y="1457922"/>
                      <a:pt x="307804" y="1445806"/>
                      <a:pt x="326880" y="1433174"/>
                    </a:cubicBezTo>
                    <a:cubicBezTo>
                      <a:pt x="338739" y="1425440"/>
                      <a:pt x="353175" y="1423636"/>
                      <a:pt x="367353" y="1425440"/>
                    </a:cubicBezTo>
                    <a:cubicBezTo>
                      <a:pt x="373540" y="1426214"/>
                      <a:pt x="379727" y="1426987"/>
                      <a:pt x="385914" y="1428276"/>
                    </a:cubicBezTo>
                    <a:cubicBezTo>
                      <a:pt x="390038" y="1429049"/>
                      <a:pt x="394678" y="1428534"/>
                      <a:pt x="395452" y="1423378"/>
                    </a:cubicBezTo>
                    <a:cubicBezTo>
                      <a:pt x="396225" y="1418480"/>
                      <a:pt x="391843" y="1417191"/>
                      <a:pt x="388234" y="1416418"/>
                    </a:cubicBezTo>
                    <a:cubicBezTo>
                      <a:pt x="369415" y="1412035"/>
                      <a:pt x="350081" y="1411778"/>
                      <a:pt x="330747" y="1411004"/>
                    </a:cubicBezTo>
                    <a:cubicBezTo>
                      <a:pt x="313991" y="1410489"/>
                      <a:pt x="297235" y="1409715"/>
                      <a:pt x="280479" y="1406622"/>
                    </a:cubicBezTo>
                    <a:cubicBezTo>
                      <a:pt x="274549" y="1405591"/>
                      <a:pt x="269909" y="1402239"/>
                      <a:pt x="269651" y="1395537"/>
                    </a:cubicBezTo>
                    <a:cubicBezTo>
                      <a:pt x="269394" y="1389092"/>
                      <a:pt x="273518" y="1386257"/>
                      <a:pt x="279190" y="1384710"/>
                    </a:cubicBezTo>
                    <a:cubicBezTo>
                      <a:pt x="280994" y="1384194"/>
                      <a:pt x="282799" y="1383679"/>
                      <a:pt x="284603" y="1383163"/>
                    </a:cubicBezTo>
                    <a:cubicBezTo>
                      <a:pt x="285892" y="1382905"/>
                      <a:pt x="287181" y="1382648"/>
                      <a:pt x="288728" y="1381359"/>
                    </a:cubicBezTo>
                    <a:cubicBezTo>
                      <a:pt x="281767" y="1378781"/>
                      <a:pt x="274807" y="1377234"/>
                      <a:pt x="268620" y="1373883"/>
                    </a:cubicBezTo>
                    <a:cubicBezTo>
                      <a:pt x="253926" y="1365376"/>
                      <a:pt x="249802" y="1351713"/>
                      <a:pt x="258051" y="1337019"/>
                    </a:cubicBezTo>
                    <a:cubicBezTo>
                      <a:pt x="260629" y="1332379"/>
                      <a:pt x="260887" y="1327481"/>
                      <a:pt x="259855" y="1322583"/>
                    </a:cubicBezTo>
                    <a:cubicBezTo>
                      <a:pt x="258567" y="1315623"/>
                      <a:pt x="256246" y="1308663"/>
                      <a:pt x="253669" y="1301960"/>
                    </a:cubicBezTo>
                    <a:cubicBezTo>
                      <a:pt x="251606" y="1296031"/>
                      <a:pt x="251091" y="1289844"/>
                      <a:pt x="251349" y="1283657"/>
                    </a:cubicBezTo>
                    <a:cubicBezTo>
                      <a:pt x="252122" y="1271799"/>
                      <a:pt x="261918" y="1265096"/>
                      <a:pt x="273003" y="1269221"/>
                    </a:cubicBezTo>
                    <a:cubicBezTo>
                      <a:pt x="303422" y="1280564"/>
                      <a:pt x="333325" y="1292680"/>
                      <a:pt x="362713" y="1306343"/>
                    </a:cubicBezTo>
                    <a:cubicBezTo>
                      <a:pt x="385914" y="1317170"/>
                      <a:pt x="407826" y="1330317"/>
                      <a:pt x="430253" y="1342433"/>
                    </a:cubicBezTo>
                    <a:cubicBezTo>
                      <a:pt x="450618" y="1353518"/>
                      <a:pt x="473819" y="1356869"/>
                      <a:pt x="497278" y="1354033"/>
                    </a:cubicBezTo>
                    <a:cubicBezTo>
                      <a:pt x="507847" y="1352744"/>
                      <a:pt x="514034" y="1345526"/>
                      <a:pt x="517643" y="1335730"/>
                    </a:cubicBezTo>
                    <a:cubicBezTo>
                      <a:pt x="523314" y="1320005"/>
                      <a:pt x="534399" y="1317427"/>
                      <a:pt x="547547" y="1328512"/>
                    </a:cubicBezTo>
                    <a:cubicBezTo>
                      <a:pt x="556569" y="1335988"/>
                      <a:pt x="562240" y="1346042"/>
                      <a:pt x="568170" y="1355838"/>
                    </a:cubicBezTo>
                    <a:cubicBezTo>
                      <a:pt x="586472" y="1385741"/>
                      <a:pt x="592917" y="1385226"/>
                      <a:pt x="624367" y="1370274"/>
                    </a:cubicBezTo>
                    <a:cubicBezTo>
                      <a:pt x="646795" y="1359447"/>
                      <a:pt x="664582" y="1342175"/>
                      <a:pt x="684174" y="1327223"/>
                    </a:cubicBezTo>
                    <a:cubicBezTo>
                      <a:pt x="694743" y="1318974"/>
                      <a:pt x="705828" y="1311756"/>
                      <a:pt x="717429" y="1304796"/>
                    </a:cubicBezTo>
                    <a:cubicBezTo>
                      <a:pt x="733669" y="1295000"/>
                      <a:pt x="737020" y="1284173"/>
                      <a:pt x="729545" y="1266901"/>
                    </a:cubicBezTo>
                    <a:cubicBezTo>
                      <a:pt x="725420" y="1257878"/>
                      <a:pt x="721038" y="1249114"/>
                      <a:pt x="719491" y="1239060"/>
                    </a:cubicBezTo>
                    <a:cubicBezTo>
                      <a:pt x="717944" y="1229780"/>
                      <a:pt x="708406" y="1224366"/>
                      <a:pt x="697321" y="1224108"/>
                    </a:cubicBezTo>
                    <a:cubicBezTo>
                      <a:pt x="685463" y="1223850"/>
                      <a:pt x="676440" y="1230295"/>
                      <a:pt x="672058" y="1239833"/>
                    </a:cubicBezTo>
                    <a:cubicBezTo>
                      <a:pt x="664324" y="1257878"/>
                      <a:pt x="656075" y="1275408"/>
                      <a:pt x="649630" y="1293969"/>
                    </a:cubicBezTo>
                    <a:cubicBezTo>
                      <a:pt x="648342" y="1297578"/>
                      <a:pt x="646537" y="1300671"/>
                      <a:pt x="643959" y="1303507"/>
                    </a:cubicBezTo>
                    <a:cubicBezTo>
                      <a:pt x="635194" y="1313818"/>
                      <a:pt x="626687" y="1315365"/>
                      <a:pt x="615087" y="1308663"/>
                    </a:cubicBezTo>
                    <a:cubicBezTo>
                      <a:pt x="611736" y="1306858"/>
                      <a:pt x="608900" y="1304538"/>
                      <a:pt x="605807" y="1302218"/>
                    </a:cubicBezTo>
                    <a:cubicBezTo>
                      <a:pt x="585957" y="1286493"/>
                      <a:pt x="563014" y="1282884"/>
                      <a:pt x="538782" y="1286751"/>
                    </a:cubicBezTo>
                    <a:cubicBezTo>
                      <a:pt x="520221" y="1289586"/>
                      <a:pt x="502176" y="1294484"/>
                      <a:pt x="483873" y="1298093"/>
                    </a:cubicBezTo>
                    <a:cubicBezTo>
                      <a:pt x="465054" y="1301702"/>
                      <a:pt x="446236" y="1302218"/>
                      <a:pt x="427160" y="1298351"/>
                    </a:cubicBezTo>
                    <a:cubicBezTo>
                      <a:pt x="420715" y="1297062"/>
                      <a:pt x="414528" y="1294484"/>
                      <a:pt x="412724" y="1287008"/>
                    </a:cubicBezTo>
                    <a:cubicBezTo>
                      <a:pt x="410919" y="1279533"/>
                      <a:pt x="415559" y="1274635"/>
                      <a:pt x="420457" y="1269994"/>
                    </a:cubicBezTo>
                    <a:cubicBezTo>
                      <a:pt x="424066" y="1266385"/>
                      <a:pt x="428449" y="1264065"/>
                      <a:pt x="433089" y="1262261"/>
                    </a:cubicBezTo>
                    <a:cubicBezTo>
                      <a:pt x="437987" y="1260456"/>
                      <a:pt x="443143" y="1258652"/>
                      <a:pt x="448298" y="1257621"/>
                    </a:cubicBezTo>
                    <a:cubicBezTo>
                      <a:pt x="451392" y="1257105"/>
                      <a:pt x="455001" y="1256590"/>
                      <a:pt x="455774" y="1252981"/>
                    </a:cubicBezTo>
                    <a:cubicBezTo>
                      <a:pt x="456547" y="1248856"/>
                      <a:pt x="453196" y="1247051"/>
                      <a:pt x="450103" y="1245247"/>
                    </a:cubicBezTo>
                    <a:cubicBezTo>
                      <a:pt x="438760" y="1238287"/>
                      <a:pt x="425871" y="1237771"/>
                      <a:pt x="412981" y="1236998"/>
                    </a:cubicBezTo>
                    <a:cubicBezTo>
                      <a:pt x="395194" y="1235709"/>
                      <a:pt x="377664" y="1238544"/>
                      <a:pt x="360135" y="1242669"/>
                    </a:cubicBezTo>
                    <a:cubicBezTo>
                      <a:pt x="343121" y="1246536"/>
                      <a:pt x="326365" y="1250918"/>
                      <a:pt x="308577" y="1250145"/>
                    </a:cubicBezTo>
                    <a:cubicBezTo>
                      <a:pt x="296204" y="1249629"/>
                      <a:pt x="285119" y="1246794"/>
                      <a:pt x="275065" y="1240349"/>
                    </a:cubicBezTo>
                    <a:cubicBezTo>
                      <a:pt x="269136" y="1236482"/>
                      <a:pt x="262691" y="1234420"/>
                      <a:pt x="255989" y="1233389"/>
                    </a:cubicBezTo>
                    <a:cubicBezTo>
                      <a:pt x="231241" y="1230037"/>
                      <a:pt x="207267" y="1223593"/>
                      <a:pt x="183808" y="1214312"/>
                    </a:cubicBezTo>
                    <a:cubicBezTo>
                      <a:pt x="178137" y="1211992"/>
                      <a:pt x="172981" y="1209414"/>
                      <a:pt x="168341" y="1205805"/>
                    </a:cubicBezTo>
                    <a:cubicBezTo>
                      <a:pt x="160607" y="1199618"/>
                      <a:pt x="161638" y="1190080"/>
                      <a:pt x="170403" y="1185182"/>
                    </a:cubicBezTo>
                    <a:cubicBezTo>
                      <a:pt x="176848" y="1181831"/>
                      <a:pt x="184066" y="1180800"/>
                      <a:pt x="190768" y="1178738"/>
                    </a:cubicBezTo>
                    <a:cubicBezTo>
                      <a:pt x="192831" y="1178222"/>
                      <a:pt x="195666" y="1177707"/>
                      <a:pt x="195924" y="1175386"/>
                    </a:cubicBezTo>
                    <a:cubicBezTo>
                      <a:pt x="196182" y="1172035"/>
                      <a:pt x="192831" y="1172035"/>
                      <a:pt x="190511" y="1171520"/>
                    </a:cubicBezTo>
                    <a:cubicBezTo>
                      <a:pt x="176590" y="1168426"/>
                      <a:pt x="162412" y="1165848"/>
                      <a:pt x="149007" y="1160950"/>
                    </a:cubicBezTo>
                    <a:cubicBezTo>
                      <a:pt x="143335" y="1158888"/>
                      <a:pt x="137922" y="1156568"/>
                      <a:pt x="133024" y="1153217"/>
                    </a:cubicBezTo>
                    <a:cubicBezTo>
                      <a:pt x="121681" y="1145483"/>
                      <a:pt x="117041" y="1135687"/>
                      <a:pt x="119619" y="1124860"/>
                    </a:cubicBezTo>
                    <a:cubicBezTo>
                      <a:pt x="122197" y="1114291"/>
                      <a:pt x="132251" y="1106557"/>
                      <a:pt x="145140" y="1104753"/>
                    </a:cubicBezTo>
                    <a:cubicBezTo>
                      <a:pt x="159576" y="1102433"/>
                      <a:pt x="173754" y="1103464"/>
                      <a:pt x="187417" y="1108619"/>
                    </a:cubicBezTo>
                    <a:cubicBezTo>
                      <a:pt x="191284" y="1110166"/>
                      <a:pt x="195666" y="1111713"/>
                      <a:pt x="196955" y="1105526"/>
                    </a:cubicBezTo>
                    <a:cubicBezTo>
                      <a:pt x="202111" y="1080263"/>
                      <a:pt x="230983" y="1080778"/>
                      <a:pt x="244130" y="1095214"/>
                    </a:cubicBezTo>
                    <a:cubicBezTo>
                      <a:pt x="259855" y="1112228"/>
                      <a:pt x="281510" y="1119447"/>
                      <a:pt x="299297" y="1133109"/>
                    </a:cubicBezTo>
                    <a:cubicBezTo>
                      <a:pt x="300844" y="1134140"/>
                      <a:pt x="302648" y="1134914"/>
                      <a:pt x="304195" y="1135687"/>
                    </a:cubicBezTo>
                    <a:cubicBezTo>
                      <a:pt x="307031" y="1136976"/>
                      <a:pt x="310124" y="1138781"/>
                      <a:pt x="312960" y="1136460"/>
                    </a:cubicBezTo>
                    <a:cubicBezTo>
                      <a:pt x="315795" y="1134398"/>
                      <a:pt x="314249" y="1131305"/>
                      <a:pt x="313733" y="1128727"/>
                    </a:cubicBezTo>
                    <a:cubicBezTo>
                      <a:pt x="311155" y="1113517"/>
                      <a:pt x="315280" y="1108104"/>
                      <a:pt x="330747" y="1108619"/>
                    </a:cubicBezTo>
                    <a:cubicBezTo>
                      <a:pt x="360650" y="1109908"/>
                      <a:pt x="386687" y="1119962"/>
                      <a:pt x="405248" y="1144967"/>
                    </a:cubicBezTo>
                    <a:cubicBezTo>
                      <a:pt x="410661" y="1152186"/>
                      <a:pt x="415301" y="1160177"/>
                      <a:pt x="422520" y="1165848"/>
                    </a:cubicBezTo>
                    <a:cubicBezTo>
                      <a:pt x="433604" y="1174613"/>
                      <a:pt x="442627" y="1173582"/>
                      <a:pt x="450618" y="1161981"/>
                    </a:cubicBezTo>
                    <a:cubicBezTo>
                      <a:pt x="469952" y="1133367"/>
                      <a:pt x="498309" y="1122024"/>
                      <a:pt x="531048" y="1119962"/>
                    </a:cubicBezTo>
                    <a:cubicBezTo>
                      <a:pt x="557342" y="1118415"/>
                      <a:pt x="583379" y="1122024"/>
                      <a:pt x="608900" y="1128211"/>
                    </a:cubicBezTo>
                    <a:cubicBezTo>
                      <a:pt x="613282" y="1129242"/>
                      <a:pt x="617665" y="1130789"/>
                      <a:pt x="622563" y="1131047"/>
                    </a:cubicBezTo>
                    <a:cubicBezTo>
                      <a:pt x="601682" y="1122282"/>
                      <a:pt x="580801" y="1114033"/>
                      <a:pt x="560436" y="1104495"/>
                    </a:cubicBezTo>
                    <a:cubicBezTo>
                      <a:pt x="549093" y="1099081"/>
                      <a:pt x="538266" y="1098050"/>
                      <a:pt x="526150" y="1101144"/>
                    </a:cubicBezTo>
                    <a:cubicBezTo>
                      <a:pt x="506301" y="1106299"/>
                      <a:pt x="486709" y="1112486"/>
                      <a:pt x="466086" y="1114549"/>
                    </a:cubicBezTo>
                    <a:cubicBezTo>
                      <a:pt x="450361" y="1116095"/>
                      <a:pt x="435667" y="1113775"/>
                      <a:pt x="422520" y="1104495"/>
                    </a:cubicBezTo>
                    <a:cubicBezTo>
                      <a:pt x="414013" y="1098308"/>
                      <a:pt x="414270" y="1092379"/>
                      <a:pt x="422520" y="1085934"/>
                    </a:cubicBezTo>
                    <a:cubicBezTo>
                      <a:pt x="431027" y="1079232"/>
                      <a:pt x="430511" y="1075880"/>
                      <a:pt x="420715" y="1072014"/>
                    </a:cubicBezTo>
                    <a:cubicBezTo>
                      <a:pt x="403959" y="1065311"/>
                      <a:pt x="385656" y="1062991"/>
                      <a:pt x="368642" y="1057320"/>
                    </a:cubicBezTo>
                    <a:cubicBezTo>
                      <a:pt x="357041" y="1053711"/>
                      <a:pt x="345183" y="1050617"/>
                      <a:pt x="335387" y="1043141"/>
                    </a:cubicBezTo>
                    <a:cubicBezTo>
                      <a:pt x="323529" y="1034119"/>
                      <a:pt x="323271" y="1027159"/>
                      <a:pt x="334872" y="1017878"/>
                    </a:cubicBezTo>
                    <a:cubicBezTo>
                      <a:pt x="352143" y="1004215"/>
                      <a:pt x="372251" y="996482"/>
                      <a:pt x="394163" y="994677"/>
                    </a:cubicBezTo>
                    <a:cubicBezTo>
                      <a:pt x="413239" y="993131"/>
                      <a:pt x="432573" y="992615"/>
                      <a:pt x="451650" y="997513"/>
                    </a:cubicBezTo>
                    <a:cubicBezTo>
                      <a:pt x="465570" y="1001122"/>
                      <a:pt x="476913" y="1009629"/>
                      <a:pt x="489802" y="1014785"/>
                    </a:cubicBezTo>
                    <a:cubicBezTo>
                      <a:pt x="501918" y="1019683"/>
                      <a:pt x="514550" y="1022776"/>
                      <a:pt x="527697" y="1025096"/>
                    </a:cubicBezTo>
                    <a:cubicBezTo>
                      <a:pt x="530275" y="1025612"/>
                      <a:pt x="533368" y="1025870"/>
                      <a:pt x="535688" y="1024065"/>
                    </a:cubicBezTo>
                    <a:cubicBezTo>
                      <a:pt x="536204" y="1022776"/>
                      <a:pt x="535688" y="1022003"/>
                      <a:pt x="534915" y="1021745"/>
                    </a:cubicBezTo>
                    <a:cubicBezTo>
                      <a:pt x="506301" y="1011949"/>
                      <a:pt x="483100" y="993388"/>
                      <a:pt x="459641" y="975343"/>
                    </a:cubicBezTo>
                    <a:cubicBezTo>
                      <a:pt x="442885" y="962454"/>
                      <a:pt x="425871" y="949564"/>
                      <a:pt x="405506" y="942604"/>
                    </a:cubicBezTo>
                    <a:cubicBezTo>
                      <a:pt x="394421" y="938737"/>
                      <a:pt x="382820" y="939511"/>
                      <a:pt x="371478" y="936933"/>
                    </a:cubicBezTo>
                    <a:cubicBezTo>
                      <a:pt x="362455" y="934871"/>
                      <a:pt x="353175" y="932808"/>
                      <a:pt x="344925" y="928426"/>
                    </a:cubicBezTo>
                    <a:cubicBezTo>
                      <a:pt x="338996" y="925332"/>
                      <a:pt x="333067" y="921723"/>
                      <a:pt x="333583" y="913990"/>
                    </a:cubicBezTo>
                    <a:cubicBezTo>
                      <a:pt x="334098" y="906514"/>
                      <a:pt x="340027" y="903936"/>
                      <a:pt x="346214" y="901874"/>
                    </a:cubicBezTo>
                    <a:cubicBezTo>
                      <a:pt x="350597" y="900327"/>
                      <a:pt x="355237" y="899038"/>
                      <a:pt x="359619" y="897749"/>
                    </a:cubicBezTo>
                    <a:cubicBezTo>
                      <a:pt x="371220" y="894140"/>
                      <a:pt x="373798" y="886149"/>
                      <a:pt x="366064" y="876353"/>
                    </a:cubicBezTo>
                    <a:cubicBezTo>
                      <a:pt x="358330" y="866815"/>
                      <a:pt x="349050" y="859081"/>
                      <a:pt x="338481" y="852636"/>
                    </a:cubicBezTo>
                    <a:cubicBezTo>
                      <a:pt x="336418" y="851347"/>
                      <a:pt x="334098" y="850316"/>
                      <a:pt x="332036" y="848769"/>
                    </a:cubicBezTo>
                    <a:cubicBezTo>
                      <a:pt x="322756" y="841294"/>
                      <a:pt x="321467" y="833560"/>
                      <a:pt x="327911" y="823506"/>
                    </a:cubicBezTo>
                    <a:cubicBezTo>
                      <a:pt x="334614" y="812937"/>
                      <a:pt x="344152" y="806492"/>
                      <a:pt x="356268" y="803914"/>
                    </a:cubicBezTo>
                    <a:cubicBezTo>
                      <a:pt x="365291" y="801852"/>
                      <a:pt x="373540" y="806235"/>
                      <a:pt x="378953" y="814742"/>
                    </a:cubicBezTo>
                    <a:cubicBezTo>
                      <a:pt x="389265" y="830724"/>
                      <a:pt x="402670" y="844129"/>
                      <a:pt x="414528" y="859081"/>
                    </a:cubicBezTo>
                    <a:cubicBezTo>
                      <a:pt x="415301" y="860112"/>
                      <a:pt x="416333" y="860886"/>
                      <a:pt x="418395" y="860370"/>
                    </a:cubicBezTo>
                    <a:cubicBezTo>
                      <a:pt x="418910" y="855988"/>
                      <a:pt x="416590" y="852121"/>
                      <a:pt x="415559" y="848254"/>
                    </a:cubicBezTo>
                    <a:cubicBezTo>
                      <a:pt x="411435" y="835107"/>
                      <a:pt x="407826" y="821960"/>
                      <a:pt x="408857" y="808039"/>
                    </a:cubicBezTo>
                    <a:cubicBezTo>
                      <a:pt x="409115" y="803657"/>
                      <a:pt x="409630" y="799274"/>
                      <a:pt x="410661" y="795150"/>
                    </a:cubicBezTo>
                    <a:cubicBezTo>
                      <a:pt x="416075" y="775042"/>
                      <a:pt x="425355" y="770918"/>
                      <a:pt x="442369" y="782776"/>
                    </a:cubicBezTo>
                    <a:cubicBezTo>
                      <a:pt x="461961" y="796439"/>
                      <a:pt x="477171" y="814484"/>
                      <a:pt x="485678" y="836654"/>
                    </a:cubicBezTo>
                    <a:cubicBezTo>
                      <a:pt x="491864" y="852636"/>
                      <a:pt x="499856" y="863206"/>
                      <a:pt x="517385" y="868104"/>
                    </a:cubicBezTo>
                    <a:cubicBezTo>
                      <a:pt x="534657" y="873002"/>
                      <a:pt x="548578" y="884860"/>
                      <a:pt x="561209" y="897491"/>
                    </a:cubicBezTo>
                    <a:cubicBezTo>
                      <a:pt x="581059" y="917341"/>
                      <a:pt x="600651" y="937191"/>
                      <a:pt x="620758" y="956782"/>
                    </a:cubicBezTo>
                    <a:cubicBezTo>
                      <a:pt x="633132" y="968899"/>
                      <a:pt x="647310" y="978179"/>
                      <a:pt x="665098" y="985139"/>
                    </a:cubicBezTo>
                    <a:cubicBezTo>
                      <a:pt x="656591" y="969930"/>
                      <a:pt x="646279" y="958329"/>
                      <a:pt x="637257" y="945698"/>
                    </a:cubicBezTo>
                    <a:cubicBezTo>
                      <a:pt x="614571" y="914763"/>
                      <a:pt x="591886" y="884086"/>
                      <a:pt x="567654" y="854183"/>
                    </a:cubicBezTo>
                    <a:cubicBezTo>
                      <a:pt x="561725" y="846965"/>
                      <a:pt x="554249" y="842067"/>
                      <a:pt x="546515" y="837685"/>
                    </a:cubicBezTo>
                    <a:cubicBezTo>
                      <a:pt x="537235" y="832271"/>
                      <a:pt x="529501" y="825311"/>
                      <a:pt x="522799" y="816804"/>
                    </a:cubicBezTo>
                    <a:cubicBezTo>
                      <a:pt x="516612" y="809070"/>
                      <a:pt x="516096" y="800821"/>
                      <a:pt x="519705" y="792314"/>
                    </a:cubicBezTo>
                    <a:cubicBezTo>
                      <a:pt x="524088" y="782776"/>
                      <a:pt x="533110" y="777362"/>
                      <a:pt x="543164" y="778909"/>
                    </a:cubicBezTo>
                    <a:cubicBezTo>
                      <a:pt x="551929" y="780198"/>
                      <a:pt x="557600" y="777620"/>
                      <a:pt x="561983" y="770144"/>
                    </a:cubicBezTo>
                    <a:cubicBezTo>
                      <a:pt x="571779" y="753388"/>
                      <a:pt x="587246" y="755450"/>
                      <a:pt x="598846" y="762926"/>
                    </a:cubicBezTo>
                    <a:cubicBezTo>
                      <a:pt x="613798" y="772464"/>
                      <a:pt x="623078" y="786900"/>
                      <a:pt x="631070" y="802110"/>
                    </a:cubicBezTo>
                    <a:cubicBezTo>
                      <a:pt x="640608" y="820413"/>
                      <a:pt x="648857" y="839231"/>
                      <a:pt x="662262" y="855214"/>
                    </a:cubicBezTo>
                    <a:cubicBezTo>
                      <a:pt x="663551" y="856503"/>
                      <a:pt x="664324" y="858308"/>
                      <a:pt x="666644" y="859081"/>
                    </a:cubicBezTo>
                    <a:cubicBezTo>
                      <a:pt x="669738" y="857019"/>
                      <a:pt x="668707" y="853667"/>
                      <a:pt x="668191" y="850832"/>
                    </a:cubicBezTo>
                    <a:cubicBezTo>
                      <a:pt x="664840" y="830209"/>
                      <a:pt x="659426" y="810617"/>
                      <a:pt x="648599" y="791798"/>
                    </a:cubicBezTo>
                    <a:cubicBezTo>
                      <a:pt x="639577" y="776331"/>
                      <a:pt x="627461" y="763184"/>
                      <a:pt x="618438" y="747975"/>
                    </a:cubicBezTo>
                    <a:cubicBezTo>
                      <a:pt x="611993" y="737147"/>
                      <a:pt x="613282" y="727352"/>
                      <a:pt x="622305" y="719618"/>
                    </a:cubicBezTo>
                    <a:cubicBezTo>
                      <a:pt x="627461" y="715236"/>
                      <a:pt x="632874" y="713947"/>
                      <a:pt x="639577" y="715751"/>
                    </a:cubicBezTo>
                    <a:cubicBezTo>
                      <a:pt x="661746" y="721938"/>
                      <a:pt x="672058" y="712658"/>
                      <a:pt x="669480" y="689457"/>
                    </a:cubicBezTo>
                    <a:cubicBezTo>
                      <a:pt x="668707" y="682239"/>
                      <a:pt x="669996" y="675794"/>
                      <a:pt x="675409" y="670638"/>
                    </a:cubicBezTo>
                    <a:cubicBezTo>
                      <a:pt x="681081" y="665225"/>
                      <a:pt x="687010" y="664967"/>
                      <a:pt x="692939" y="670123"/>
                    </a:cubicBezTo>
                    <a:cubicBezTo>
                      <a:pt x="703508" y="679403"/>
                      <a:pt x="706086" y="692550"/>
                      <a:pt x="709179" y="705182"/>
                    </a:cubicBezTo>
                    <a:cubicBezTo>
                      <a:pt x="711757" y="716267"/>
                      <a:pt x="711499" y="727094"/>
                      <a:pt x="708664" y="738436"/>
                    </a:cubicBezTo>
                    <a:cubicBezTo>
                      <a:pt x="705828" y="749263"/>
                      <a:pt x="707117" y="760864"/>
                      <a:pt x="710984" y="771691"/>
                    </a:cubicBezTo>
                    <a:cubicBezTo>
                      <a:pt x="712015" y="774269"/>
                      <a:pt x="713046" y="777362"/>
                      <a:pt x="716655" y="776847"/>
                    </a:cubicBezTo>
                    <a:cubicBezTo>
                      <a:pt x="719491" y="776589"/>
                      <a:pt x="720522" y="774011"/>
                      <a:pt x="721295" y="771691"/>
                    </a:cubicBezTo>
                    <a:cubicBezTo>
                      <a:pt x="723358" y="765762"/>
                      <a:pt x="723873" y="759575"/>
                      <a:pt x="723358" y="753388"/>
                    </a:cubicBezTo>
                    <a:cubicBezTo>
                      <a:pt x="722584" y="741788"/>
                      <a:pt x="721811" y="730445"/>
                      <a:pt x="724904" y="719102"/>
                    </a:cubicBezTo>
                    <a:cubicBezTo>
                      <a:pt x="727740" y="709306"/>
                      <a:pt x="733411" y="702604"/>
                      <a:pt x="743465" y="700026"/>
                    </a:cubicBezTo>
                    <a:cubicBezTo>
                      <a:pt x="754808" y="696933"/>
                      <a:pt x="758159" y="697964"/>
                      <a:pt x="763830" y="708533"/>
                    </a:cubicBezTo>
                    <a:cubicBezTo>
                      <a:pt x="766924" y="714462"/>
                      <a:pt x="770791" y="714978"/>
                      <a:pt x="775946" y="711369"/>
                    </a:cubicBezTo>
                    <a:cubicBezTo>
                      <a:pt x="777235" y="710595"/>
                      <a:pt x="778524" y="709564"/>
                      <a:pt x="779813" y="708533"/>
                    </a:cubicBezTo>
                    <a:cubicBezTo>
                      <a:pt x="791929" y="700026"/>
                      <a:pt x="804303" y="705182"/>
                      <a:pt x="806365" y="720134"/>
                    </a:cubicBezTo>
                    <a:cubicBezTo>
                      <a:pt x="807397" y="727867"/>
                      <a:pt x="806365" y="734827"/>
                      <a:pt x="801210" y="741272"/>
                    </a:cubicBezTo>
                    <a:cubicBezTo>
                      <a:pt x="796312" y="746943"/>
                      <a:pt x="792187" y="753130"/>
                      <a:pt x="788320" y="759575"/>
                    </a:cubicBezTo>
                    <a:cubicBezTo>
                      <a:pt x="785485" y="763957"/>
                      <a:pt x="784196" y="768598"/>
                      <a:pt x="783680" y="773496"/>
                    </a:cubicBezTo>
                    <a:cubicBezTo>
                      <a:pt x="783422" y="775816"/>
                      <a:pt x="783165" y="778909"/>
                      <a:pt x="786258" y="779940"/>
                    </a:cubicBezTo>
                    <a:cubicBezTo>
                      <a:pt x="788836" y="780714"/>
                      <a:pt x="790383" y="778651"/>
                      <a:pt x="791671" y="777105"/>
                    </a:cubicBezTo>
                    <a:cubicBezTo>
                      <a:pt x="794765" y="772980"/>
                      <a:pt x="798116" y="769629"/>
                      <a:pt x="801467" y="766020"/>
                    </a:cubicBezTo>
                    <a:cubicBezTo>
                      <a:pt x="807654" y="759575"/>
                      <a:pt x="814357" y="753646"/>
                      <a:pt x="823379" y="757771"/>
                    </a:cubicBezTo>
                    <a:cubicBezTo>
                      <a:pt x="832402" y="761637"/>
                      <a:pt x="835495" y="770918"/>
                      <a:pt x="836784" y="779940"/>
                    </a:cubicBezTo>
                    <a:cubicBezTo>
                      <a:pt x="838073" y="789478"/>
                      <a:pt x="833949" y="797470"/>
                      <a:pt x="829051" y="805461"/>
                    </a:cubicBezTo>
                    <a:cubicBezTo>
                      <a:pt x="825184" y="811906"/>
                      <a:pt x="820028" y="817577"/>
                      <a:pt x="817708" y="824795"/>
                    </a:cubicBezTo>
                    <a:cubicBezTo>
                      <a:pt x="816935" y="827373"/>
                      <a:pt x="815388" y="830724"/>
                      <a:pt x="818481" y="832271"/>
                    </a:cubicBezTo>
                    <a:cubicBezTo>
                      <a:pt x="821059" y="833818"/>
                      <a:pt x="822864" y="830724"/>
                      <a:pt x="824668" y="829178"/>
                    </a:cubicBezTo>
                    <a:cubicBezTo>
                      <a:pt x="835495" y="819897"/>
                      <a:pt x="839878" y="819640"/>
                      <a:pt x="851736" y="828146"/>
                    </a:cubicBezTo>
                    <a:cubicBezTo>
                      <a:pt x="860501" y="834591"/>
                      <a:pt x="868750" y="841809"/>
                      <a:pt x="878030" y="847481"/>
                    </a:cubicBezTo>
                    <a:cubicBezTo>
                      <a:pt x="885764" y="852121"/>
                      <a:pt x="884475" y="863463"/>
                      <a:pt x="875452" y="870424"/>
                    </a:cubicBezTo>
                    <a:cubicBezTo>
                      <a:pt x="869266" y="875322"/>
                      <a:pt x="862563" y="879188"/>
                      <a:pt x="855603" y="882540"/>
                    </a:cubicBezTo>
                    <a:cubicBezTo>
                      <a:pt x="843745" y="888211"/>
                      <a:pt x="832144" y="893882"/>
                      <a:pt x="821317" y="901616"/>
                    </a:cubicBezTo>
                    <a:cubicBezTo>
                      <a:pt x="810748" y="909092"/>
                      <a:pt x="804819" y="918114"/>
                      <a:pt x="805334" y="932035"/>
                    </a:cubicBezTo>
                    <a:cubicBezTo>
                      <a:pt x="806108" y="952142"/>
                      <a:pt x="799921" y="971476"/>
                      <a:pt x="797343" y="991068"/>
                    </a:cubicBezTo>
                    <a:cubicBezTo>
                      <a:pt x="796827" y="994677"/>
                      <a:pt x="795796" y="998286"/>
                      <a:pt x="797343" y="1002927"/>
                    </a:cubicBezTo>
                    <a:cubicBezTo>
                      <a:pt x="803014" y="996482"/>
                      <a:pt x="806365" y="989779"/>
                      <a:pt x="810748" y="984108"/>
                    </a:cubicBezTo>
                    <a:cubicBezTo>
                      <a:pt x="813841" y="980241"/>
                      <a:pt x="816677" y="975343"/>
                      <a:pt x="822606" y="976374"/>
                    </a:cubicBezTo>
                    <a:cubicBezTo>
                      <a:pt x="829051" y="977405"/>
                      <a:pt x="829051" y="982819"/>
                      <a:pt x="829824" y="987975"/>
                    </a:cubicBezTo>
                    <a:cubicBezTo>
                      <a:pt x="831113" y="994935"/>
                      <a:pt x="833949" y="995966"/>
                      <a:pt x="839104" y="991842"/>
                    </a:cubicBezTo>
                    <a:cubicBezTo>
                      <a:pt x="849416" y="984108"/>
                      <a:pt x="852509" y="973023"/>
                      <a:pt x="846838" y="961423"/>
                    </a:cubicBezTo>
                    <a:cubicBezTo>
                      <a:pt x="843745" y="954978"/>
                      <a:pt x="845549" y="950596"/>
                      <a:pt x="851478" y="947502"/>
                    </a:cubicBezTo>
                    <a:cubicBezTo>
                      <a:pt x="858954" y="943635"/>
                      <a:pt x="866172" y="944924"/>
                      <a:pt x="872359" y="950596"/>
                    </a:cubicBezTo>
                    <a:cubicBezTo>
                      <a:pt x="877773" y="955236"/>
                      <a:pt x="882928" y="955751"/>
                      <a:pt x="888084" y="950596"/>
                    </a:cubicBezTo>
                    <a:cubicBezTo>
                      <a:pt x="894271" y="944667"/>
                      <a:pt x="900458" y="945955"/>
                      <a:pt x="906645" y="950080"/>
                    </a:cubicBezTo>
                    <a:cubicBezTo>
                      <a:pt x="913605" y="954720"/>
                      <a:pt x="916183" y="961423"/>
                      <a:pt x="913863" y="969414"/>
                    </a:cubicBezTo>
                    <a:cubicBezTo>
                      <a:pt x="912058" y="975859"/>
                      <a:pt x="908707" y="981272"/>
                      <a:pt x="905871" y="987201"/>
                    </a:cubicBezTo>
                    <a:cubicBezTo>
                      <a:pt x="902262" y="994677"/>
                      <a:pt x="902778" y="1001380"/>
                      <a:pt x="908965" y="1007567"/>
                    </a:cubicBezTo>
                    <a:cubicBezTo>
                      <a:pt x="915410" y="1014011"/>
                      <a:pt x="914636" y="1018909"/>
                      <a:pt x="907676" y="1024581"/>
                    </a:cubicBezTo>
                    <a:cubicBezTo>
                      <a:pt x="902520" y="1028705"/>
                      <a:pt x="896591" y="1031541"/>
                      <a:pt x="890920" y="1034634"/>
                    </a:cubicBezTo>
                    <a:cubicBezTo>
                      <a:pt x="875968" y="1042110"/>
                      <a:pt x="863594" y="1051391"/>
                      <a:pt x="857923" y="1068405"/>
                    </a:cubicBezTo>
                    <a:cubicBezTo>
                      <a:pt x="854314" y="1078716"/>
                      <a:pt x="845034" y="1083872"/>
                      <a:pt x="834464" y="1086192"/>
                    </a:cubicBezTo>
                    <a:cubicBezTo>
                      <a:pt x="825699" y="1087996"/>
                      <a:pt x="816419" y="1088254"/>
                      <a:pt x="807654" y="1090317"/>
                    </a:cubicBezTo>
                    <a:cubicBezTo>
                      <a:pt x="797085" y="1092637"/>
                      <a:pt x="793218" y="1097792"/>
                      <a:pt x="795796" y="1108362"/>
                    </a:cubicBezTo>
                    <a:cubicBezTo>
                      <a:pt x="800952" y="1129758"/>
                      <a:pt x="810748" y="1148577"/>
                      <a:pt x="826473" y="1164044"/>
                    </a:cubicBezTo>
                    <a:cubicBezTo>
                      <a:pt x="836527" y="1173840"/>
                      <a:pt x="841424" y="1173840"/>
                      <a:pt x="852252" y="1165075"/>
                    </a:cubicBezTo>
                    <a:cubicBezTo>
                      <a:pt x="879577" y="1142905"/>
                      <a:pt x="905098" y="1118415"/>
                      <a:pt x="933712" y="1098050"/>
                    </a:cubicBezTo>
                    <a:cubicBezTo>
                      <a:pt x="944540" y="1090317"/>
                      <a:pt x="953304" y="1079747"/>
                      <a:pt x="957429" y="1066342"/>
                    </a:cubicBezTo>
                    <a:cubicBezTo>
                      <a:pt x="961554" y="1061702"/>
                      <a:pt x="962069" y="1056289"/>
                      <a:pt x="960522" y="1050617"/>
                    </a:cubicBezTo>
                    <a:cubicBezTo>
                      <a:pt x="959233" y="1046235"/>
                      <a:pt x="958718" y="1041595"/>
                      <a:pt x="957429" y="1036954"/>
                    </a:cubicBezTo>
                    <a:cubicBezTo>
                      <a:pt x="956140" y="1031799"/>
                      <a:pt x="956656" y="1027416"/>
                      <a:pt x="961038" y="1023550"/>
                    </a:cubicBezTo>
                    <a:cubicBezTo>
                      <a:pt x="967483" y="1017620"/>
                      <a:pt x="968514" y="1010145"/>
                      <a:pt x="965420" y="1002153"/>
                    </a:cubicBezTo>
                    <a:cubicBezTo>
                      <a:pt x="963100" y="996224"/>
                      <a:pt x="960780" y="990553"/>
                      <a:pt x="958202" y="984881"/>
                    </a:cubicBezTo>
                    <a:cubicBezTo>
                      <a:pt x="954593" y="976374"/>
                      <a:pt x="950984" y="967352"/>
                      <a:pt x="955882" y="958845"/>
                    </a:cubicBezTo>
                    <a:cubicBezTo>
                      <a:pt x="963874" y="944151"/>
                      <a:pt x="962585" y="928941"/>
                      <a:pt x="960265" y="913216"/>
                    </a:cubicBezTo>
                    <a:cubicBezTo>
                      <a:pt x="959749" y="910381"/>
                      <a:pt x="959491" y="907545"/>
                      <a:pt x="958718" y="904967"/>
                    </a:cubicBezTo>
                    <a:cubicBezTo>
                      <a:pt x="954078" y="886406"/>
                      <a:pt x="953047" y="867588"/>
                      <a:pt x="953047" y="848512"/>
                    </a:cubicBezTo>
                    <a:cubicBezTo>
                      <a:pt x="953047" y="841036"/>
                      <a:pt x="951242" y="833560"/>
                      <a:pt x="949695" y="826342"/>
                    </a:cubicBezTo>
                    <a:cubicBezTo>
                      <a:pt x="947117" y="814226"/>
                      <a:pt x="946602" y="802368"/>
                      <a:pt x="949953" y="790252"/>
                    </a:cubicBezTo>
                    <a:cubicBezTo>
                      <a:pt x="953304" y="778136"/>
                      <a:pt x="950211" y="766020"/>
                      <a:pt x="948664" y="754161"/>
                    </a:cubicBezTo>
                    <a:cubicBezTo>
                      <a:pt x="947375" y="744366"/>
                      <a:pt x="948922" y="735601"/>
                      <a:pt x="954851" y="727609"/>
                    </a:cubicBezTo>
                    <a:cubicBezTo>
                      <a:pt x="959749" y="721422"/>
                      <a:pt x="960522" y="714978"/>
                      <a:pt x="958718" y="707502"/>
                    </a:cubicBezTo>
                    <a:cubicBezTo>
                      <a:pt x="956140" y="695901"/>
                      <a:pt x="952789" y="684559"/>
                      <a:pt x="953047" y="672443"/>
                    </a:cubicBezTo>
                    <a:cubicBezTo>
                      <a:pt x="953047" y="666771"/>
                      <a:pt x="953304" y="661100"/>
                      <a:pt x="955624" y="655944"/>
                    </a:cubicBezTo>
                    <a:cubicBezTo>
                      <a:pt x="959491" y="647695"/>
                      <a:pt x="957945" y="640735"/>
                      <a:pt x="954335" y="632744"/>
                    </a:cubicBezTo>
                    <a:cubicBezTo>
                      <a:pt x="946860" y="615730"/>
                      <a:pt x="950726" y="598458"/>
                      <a:pt x="954078" y="581444"/>
                    </a:cubicBezTo>
                    <a:cubicBezTo>
                      <a:pt x="956140" y="570874"/>
                      <a:pt x="957945" y="561594"/>
                      <a:pt x="949438" y="552829"/>
                    </a:cubicBezTo>
                    <a:cubicBezTo>
                      <a:pt x="945571" y="548705"/>
                      <a:pt x="945313" y="542776"/>
                      <a:pt x="946860" y="536847"/>
                    </a:cubicBezTo>
                    <a:cubicBezTo>
                      <a:pt x="949180" y="528340"/>
                      <a:pt x="952531" y="520348"/>
                      <a:pt x="956398" y="512614"/>
                    </a:cubicBezTo>
                    <a:cubicBezTo>
                      <a:pt x="961554" y="502303"/>
                      <a:pt x="961038" y="493280"/>
                      <a:pt x="953047" y="484258"/>
                    </a:cubicBezTo>
                    <a:cubicBezTo>
                      <a:pt x="943766" y="474204"/>
                      <a:pt x="941704" y="461315"/>
                      <a:pt x="944282" y="448425"/>
                    </a:cubicBezTo>
                    <a:cubicBezTo>
                      <a:pt x="949180" y="424451"/>
                      <a:pt x="950211" y="400477"/>
                      <a:pt x="945828" y="375987"/>
                    </a:cubicBezTo>
                    <a:cubicBezTo>
                      <a:pt x="943251" y="361035"/>
                      <a:pt x="945313" y="346084"/>
                      <a:pt x="953047" y="332421"/>
                    </a:cubicBezTo>
                    <a:cubicBezTo>
                      <a:pt x="956913" y="325461"/>
                      <a:pt x="955882" y="319532"/>
                      <a:pt x="951500" y="313345"/>
                    </a:cubicBezTo>
                    <a:cubicBezTo>
                      <a:pt x="945571" y="304838"/>
                      <a:pt x="938095" y="297877"/>
                      <a:pt x="930877" y="290402"/>
                    </a:cubicBezTo>
                    <a:cubicBezTo>
                      <a:pt x="921339" y="280863"/>
                      <a:pt x="914894" y="269779"/>
                      <a:pt x="912574" y="256374"/>
                    </a:cubicBezTo>
                    <a:cubicBezTo>
                      <a:pt x="905098" y="215643"/>
                      <a:pt x="895302" y="175428"/>
                      <a:pt x="888084" y="134440"/>
                    </a:cubicBezTo>
                    <a:cubicBezTo>
                      <a:pt x="883959" y="110981"/>
                      <a:pt x="881382" y="87523"/>
                      <a:pt x="880093" y="64064"/>
                    </a:cubicBezTo>
                    <a:cubicBezTo>
                      <a:pt x="879061" y="46792"/>
                      <a:pt x="881382" y="29778"/>
                      <a:pt x="885764" y="13280"/>
                    </a:cubicBezTo>
                    <a:cubicBezTo>
                      <a:pt x="888084" y="4515"/>
                      <a:pt x="894271" y="391"/>
                      <a:pt x="905871" y="133"/>
                    </a:cubicBezTo>
                    <a:cubicBezTo>
                      <a:pt x="923143" y="-383"/>
                      <a:pt x="940673" y="648"/>
                      <a:pt x="957945" y="2453"/>
                    </a:cubicBezTo>
                    <a:cubicBezTo>
                      <a:pt x="962842" y="2968"/>
                      <a:pt x="967998" y="2711"/>
                      <a:pt x="972896" y="3226"/>
                    </a:cubicBezTo>
                    <a:cubicBezTo>
                      <a:pt x="986301" y="4000"/>
                      <a:pt x="999191" y="6835"/>
                      <a:pt x="1011822" y="11991"/>
                    </a:cubicBezTo>
                    <a:cubicBezTo>
                      <a:pt x="1032961" y="20498"/>
                      <a:pt x="1054873" y="20240"/>
                      <a:pt x="1075496" y="10702"/>
                    </a:cubicBezTo>
                    <a:cubicBezTo>
                      <a:pt x="1091736" y="3226"/>
                      <a:pt x="1108493" y="3742"/>
                      <a:pt x="1125507" y="2195"/>
                    </a:cubicBezTo>
                    <a:cubicBezTo>
                      <a:pt x="1137365" y="5288"/>
                      <a:pt x="1148192" y="5546"/>
                      <a:pt x="1158761" y="348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57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7068D76-05D0-4287-8FD6-79B732C3F17B}"/>
                </a:ext>
              </a:extLst>
            </p:cNvPr>
            <p:cNvSpPr/>
            <p:nvPr/>
          </p:nvSpPr>
          <p:spPr>
            <a:xfrm>
              <a:off x="6454325" y="2161484"/>
              <a:ext cx="709308" cy="709115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58B2C21-F4CA-4744-BDF4-6C7E9DFAB01C}"/>
                </a:ext>
              </a:extLst>
            </p:cNvPr>
            <p:cNvSpPr/>
            <p:nvPr/>
          </p:nvSpPr>
          <p:spPr>
            <a:xfrm>
              <a:off x="6698458" y="3055206"/>
              <a:ext cx="556908" cy="556756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1"/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DFB6BDA-FE19-4E82-A5B8-0A9F90D068B3}"/>
                </a:ext>
              </a:extLst>
            </p:cNvPr>
            <p:cNvSpPr/>
            <p:nvPr/>
          </p:nvSpPr>
          <p:spPr>
            <a:xfrm>
              <a:off x="5652644" y="2768713"/>
              <a:ext cx="635002" cy="634829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63C5D37-4324-493F-BACF-2AC67A7597DE}"/>
                </a:ext>
              </a:extLst>
            </p:cNvPr>
            <p:cNvSpPr/>
            <p:nvPr/>
          </p:nvSpPr>
          <p:spPr>
            <a:xfrm>
              <a:off x="5136966" y="3420530"/>
              <a:ext cx="498567" cy="49843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34A0E51-C836-4CFC-87B0-3F112F83B7CB}"/>
                </a:ext>
              </a:extLst>
            </p:cNvPr>
            <p:cNvSpPr/>
            <p:nvPr/>
          </p:nvSpPr>
          <p:spPr>
            <a:xfrm>
              <a:off x="6091321" y="3654154"/>
              <a:ext cx="392651" cy="392544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CA95E9E-D780-4A14-8F90-1359C4D62FAF}"/>
                </a:ext>
              </a:extLst>
            </p:cNvPr>
            <p:cNvSpPr/>
            <p:nvPr/>
          </p:nvSpPr>
          <p:spPr>
            <a:xfrm>
              <a:off x="5807831" y="4440198"/>
              <a:ext cx="308287" cy="308203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567B669-DC94-4A16-9A51-85401012A8BB}"/>
                </a:ext>
              </a:extLst>
            </p:cNvPr>
            <p:cNvSpPr/>
            <p:nvPr/>
          </p:nvSpPr>
          <p:spPr>
            <a:xfrm>
              <a:off x="6571416" y="4058937"/>
              <a:ext cx="498567" cy="49843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3254217-76BF-4DEB-9B7C-DE06A95F4DE3}"/>
                </a:ext>
              </a:extLst>
            </p:cNvPr>
            <p:cNvSpPr/>
            <p:nvPr/>
          </p:nvSpPr>
          <p:spPr>
            <a:xfrm>
              <a:off x="5172194" y="4145611"/>
              <a:ext cx="392651" cy="392544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F51AD7E-9F76-4E4B-BD74-4C40B27AE96F}"/>
                </a:ext>
              </a:extLst>
            </p:cNvPr>
            <p:cNvSpPr/>
            <p:nvPr/>
          </p:nvSpPr>
          <p:spPr>
            <a:xfrm>
              <a:off x="5983480" y="1908752"/>
              <a:ext cx="308287" cy="308203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B5DF180-D62F-4389-9607-8E7C8AB36F2A}"/>
              </a:ext>
            </a:extLst>
          </p:cNvPr>
          <p:cNvGrpSpPr/>
          <p:nvPr/>
        </p:nvGrpSpPr>
        <p:grpSpPr>
          <a:xfrm>
            <a:off x="1424312" y="971272"/>
            <a:ext cx="2959964" cy="5892872"/>
            <a:chOff x="1424312" y="1878462"/>
            <a:chExt cx="2959964" cy="5892872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5EE7A8F6-88A8-4138-AED1-7EA508B3F225}"/>
                </a:ext>
              </a:extLst>
            </p:cNvPr>
            <p:cNvSpPr/>
            <p:nvPr/>
          </p:nvSpPr>
          <p:spPr>
            <a:xfrm rot="5400000">
              <a:off x="1624128" y="6429994"/>
              <a:ext cx="2560320" cy="12235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5" name="Freeform 36">
              <a:extLst>
                <a:ext uri="{FF2B5EF4-FFF2-40B4-BE49-F238E27FC236}">
                  <a16:creationId xmlns:a16="http://schemas.microsoft.com/office/drawing/2014/main" id="{6A6A7AB3-7261-4C3C-B373-FBED4692B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872" y="3852191"/>
              <a:ext cx="2527532" cy="1488821"/>
            </a:xfrm>
            <a:custGeom>
              <a:avLst/>
              <a:gdLst/>
              <a:ahLst/>
              <a:cxnLst/>
              <a:rect l="l" t="t" r="r" b="b"/>
              <a:pathLst>
                <a:path w="1255887" h="739769">
                  <a:moveTo>
                    <a:pt x="0" y="0"/>
                  </a:moveTo>
                  <a:lnTo>
                    <a:pt x="101935" y="0"/>
                  </a:lnTo>
                  <a:lnTo>
                    <a:pt x="126181" y="48492"/>
                  </a:lnTo>
                  <a:lnTo>
                    <a:pt x="165558" y="135996"/>
                  </a:lnTo>
                  <a:lnTo>
                    <a:pt x="194726" y="204540"/>
                  </a:lnTo>
                  <a:lnTo>
                    <a:pt x="223893" y="276001"/>
                  </a:lnTo>
                  <a:lnTo>
                    <a:pt x="255978" y="341629"/>
                  </a:lnTo>
                  <a:lnTo>
                    <a:pt x="288062" y="408715"/>
                  </a:lnTo>
                  <a:lnTo>
                    <a:pt x="327439" y="467050"/>
                  </a:lnTo>
                  <a:lnTo>
                    <a:pt x="369732" y="522469"/>
                  </a:lnTo>
                  <a:lnTo>
                    <a:pt x="423693" y="567679"/>
                  </a:lnTo>
                  <a:lnTo>
                    <a:pt x="452861" y="588097"/>
                  </a:lnTo>
                  <a:lnTo>
                    <a:pt x="489320" y="612889"/>
                  </a:lnTo>
                  <a:lnTo>
                    <a:pt x="528697" y="631848"/>
                  </a:lnTo>
                  <a:lnTo>
                    <a:pt x="573907" y="646432"/>
                  </a:lnTo>
                  <a:lnTo>
                    <a:pt x="622034" y="655183"/>
                  </a:lnTo>
                  <a:lnTo>
                    <a:pt x="674536" y="649349"/>
                  </a:lnTo>
                  <a:lnTo>
                    <a:pt x="741622" y="628932"/>
                  </a:lnTo>
                  <a:lnTo>
                    <a:pt x="799957" y="599764"/>
                  </a:lnTo>
                  <a:lnTo>
                    <a:pt x="849543" y="561846"/>
                  </a:lnTo>
                  <a:lnTo>
                    <a:pt x="894753" y="519552"/>
                  </a:lnTo>
                  <a:lnTo>
                    <a:pt x="935588" y="469967"/>
                  </a:lnTo>
                  <a:lnTo>
                    <a:pt x="969131" y="416007"/>
                  </a:lnTo>
                  <a:lnTo>
                    <a:pt x="998298" y="357671"/>
                  </a:lnTo>
                  <a:lnTo>
                    <a:pt x="1027466" y="296419"/>
                  </a:lnTo>
                  <a:lnTo>
                    <a:pt x="1053717" y="236625"/>
                  </a:lnTo>
                  <a:lnTo>
                    <a:pt x="1081427" y="175372"/>
                  </a:lnTo>
                  <a:lnTo>
                    <a:pt x="1107678" y="111203"/>
                  </a:lnTo>
                  <a:lnTo>
                    <a:pt x="1159187" y="0"/>
                  </a:lnTo>
                  <a:lnTo>
                    <a:pt x="1255887" y="0"/>
                  </a:lnTo>
                  <a:lnTo>
                    <a:pt x="1250600" y="10574"/>
                  </a:lnTo>
                  <a:lnTo>
                    <a:pt x="1218515" y="74743"/>
                  </a:lnTo>
                  <a:lnTo>
                    <a:pt x="1186431" y="140371"/>
                  </a:lnTo>
                  <a:lnTo>
                    <a:pt x="1160180" y="207457"/>
                  </a:lnTo>
                  <a:lnTo>
                    <a:pt x="1131012" y="273084"/>
                  </a:lnTo>
                  <a:lnTo>
                    <a:pt x="1101844" y="337254"/>
                  </a:lnTo>
                  <a:lnTo>
                    <a:pt x="1072676" y="399964"/>
                  </a:lnTo>
                  <a:lnTo>
                    <a:pt x="1040592" y="458300"/>
                  </a:lnTo>
                  <a:lnTo>
                    <a:pt x="1004132" y="515177"/>
                  </a:lnTo>
                  <a:lnTo>
                    <a:pt x="964755" y="567679"/>
                  </a:lnTo>
                  <a:lnTo>
                    <a:pt x="919545" y="615806"/>
                  </a:lnTo>
                  <a:lnTo>
                    <a:pt x="868502" y="655183"/>
                  </a:lnTo>
                  <a:lnTo>
                    <a:pt x="810166" y="690184"/>
                  </a:lnTo>
                  <a:lnTo>
                    <a:pt x="744539" y="719352"/>
                  </a:lnTo>
                  <a:lnTo>
                    <a:pt x="670161" y="736852"/>
                  </a:lnTo>
                  <a:lnTo>
                    <a:pt x="605991" y="739769"/>
                  </a:lnTo>
                  <a:lnTo>
                    <a:pt x="544739" y="732477"/>
                  </a:lnTo>
                  <a:lnTo>
                    <a:pt x="489320" y="710601"/>
                  </a:lnTo>
                  <a:lnTo>
                    <a:pt x="436818" y="687267"/>
                  </a:lnTo>
                  <a:lnTo>
                    <a:pt x="391608" y="658099"/>
                  </a:lnTo>
                  <a:lnTo>
                    <a:pt x="353690" y="631848"/>
                  </a:lnTo>
                  <a:lnTo>
                    <a:pt x="308480" y="591013"/>
                  </a:lnTo>
                  <a:lnTo>
                    <a:pt x="269103" y="544345"/>
                  </a:lnTo>
                  <a:lnTo>
                    <a:pt x="237019" y="490385"/>
                  </a:lnTo>
                  <a:lnTo>
                    <a:pt x="207851" y="434966"/>
                  </a:lnTo>
                  <a:lnTo>
                    <a:pt x="181600" y="376630"/>
                  </a:lnTo>
                  <a:lnTo>
                    <a:pt x="155349" y="315378"/>
                  </a:lnTo>
                  <a:lnTo>
                    <a:pt x="115972" y="227874"/>
                  </a:lnTo>
                  <a:lnTo>
                    <a:pt x="70762" y="140371"/>
                  </a:lnTo>
                  <a:lnTo>
                    <a:pt x="25552" y="5286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1FBB7B3A-74C1-4AE5-8E26-458EE29E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312" y="1878462"/>
              <a:ext cx="2959964" cy="1980369"/>
            </a:xfrm>
            <a:custGeom>
              <a:avLst/>
              <a:gdLst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5638 w 1608138"/>
                <a:gd name="connsiteY49" fmla="*/ 14288 h 1075928"/>
                <a:gd name="connsiteX50" fmla="*/ 658813 w 1608138"/>
                <a:gd name="connsiteY50" fmla="*/ 19050 h 1075928"/>
                <a:gd name="connsiteX51" fmla="*/ 663575 w 1608138"/>
                <a:gd name="connsiteY51" fmla="*/ 25400 h 1075928"/>
                <a:gd name="connsiteX52" fmla="*/ 676275 w 1608138"/>
                <a:gd name="connsiteY52" fmla="*/ 53975 h 1075928"/>
                <a:gd name="connsiteX53" fmla="*/ 676275 w 1608138"/>
                <a:gd name="connsiteY53" fmla="*/ 85725 h 1075928"/>
                <a:gd name="connsiteX54" fmla="*/ 666750 w 1608138"/>
                <a:gd name="connsiteY54" fmla="*/ 114300 h 1075928"/>
                <a:gd name="connsiteX55" fmla="*/ 649288 w 1608138"/>
                <a:gd name="connsiteY55" fmla="*/ 138113 h 1075928"/>
                <a:gd name="connsiteX56" fmla="*/ 617538 w 1608138"/>
                <a:gd name="connsiteY56" fmla="*/ 149225 h 1075928"/>
                <a:gd name="connsiteX57" fmla="*/ 585788 w 1608138"/>
                <a:gd name="connsiteY57" fmla="*/ 149225 h 1075928"/>
                <a:gd name="connsiteX58" fmla="*/ 550863 w 1608138"/>
                <a:gd name="connsiteY58" fmla="*/ 141288 h 1075928"/>
                <a:gd name="connsiteX59" fmla="*/ 517525 w 1608138"/>
                <a:gd name="connsiteY59" fmla="*/ 131763 h 1075928"/>
                <a:gd name="connsiteX60" fmla="*/ 479425 w 1608138"/>
                <a:gd name="connsiteY60" fmla="*/ 128588 h 1075928"/>
                <a:gd name="connsiteX61" fmla="*/ 441325 w 1608138"/>
                <a:gd name="connsiteY61" fmla="*/ 131763 h 1075928"/>
                <a:gd name="connsiteX62" fmla="*/ 360363 w 1608138"/>
                <a:gd name="connsiteY62" fmla="*/ 158750 h 1075928"/>
                <a:gd name="connsiteX63" fmla="*/ 292100 w 1608138"/>
                <a:gd name="connsiteY63" fmla="*/ 198438 h 1075928"/>
                <a:gd name="connsiteX64" fmla="*/ 231775 w 1608138"/>
                <a:gd name="connsiteY64" fmla="*/ 250825 h 1075928"/>
                <a:gd name="connsiteX65" fmla="*/ 182563 w 1608138"/>
                <a:gd name="connsiteY65" fmla="*/ 307975 h 1075928"/>
                <a:gd name="connsiteX66" fmla="*/ 141288 w 1608138"/>
                <a:gd name="connsiteY66" fmla="*/ 377825 h 1075928"/>
                <a:gd name="connsiteX67" fmla="*/ 109538 w 1608138"/>
                <a:gd name="connsiteY67" fmla="*/ 455613 h 1075928"/>
                <a:gd name="connsiteX68" fmla="*/ 98425 w 1608138"/>
                <a:gd name="connsiteY68" fmla="*/ 512763 h 1075928"/>
                <a:gd name="connsiteX69" fmla="*/ 92075 w 1608138"/>
                <a:gd name="connsiteY69" fmla="*/ 576263 h 1075928"/>
                <a:gd name="connsiteX70" fmla="*/ 95250 w 1608138"/>
                <a:gd name="connsiteY70" fmla="*/ 642938 h 1075928"/>
                <a:gd name="connsiteX71" fmla="*/ 101600 w 1608138"/>
                <a:gd name="connsiteY71" fmla="*/ 709613 h 1075928"/>
                <a:gd name="connsiteX72" fmla="*/ 109538 w 1608138"/>
                <a:gd name="connsiteY72" fmla="*/ 773113 h 1075928"/>
                <a:gd name="connsiteX73" fmla="*/ 123825 w 1608138"/>
                <a:gd name="connsiteY73" fmla="*/ 825500 h 1075928"/>
                <a:gd name="connsiteX74" fmla="*/ 161925 w 1608138"/>
                <a:gd name="connsiteY74" fmla="*/ 928688 h 1075928"/>
                <a:gd name="connsiteX75" fmla="*/ 207963 w 1608138"/>
                <a:gd name="connsiteY75" fmla="*/ 1030288 h 1075928"/>
                <a:gd name="connsiteX76" fmla="*/ 230783 w 1608138"/>
                <a:gd name="connsiteY76" fmla="*/ 1075928 h 1075928"/>
                <a:gd name="connsiteX77" fmla="*/ 119823 w 1608138"/>
                <a:gd name="connsiteY77" fmla="*/ 1075928 h 1075928"/>
                <a:gd name="connsiteX78" fmla="*/ 101600 w 1608138"/>
                <a:gd name="connsiteY78" fmla="*/ 1038225 h 1075928"/>
                <a:gd name="connsiteX79" fmla="*/ 60325 w 1608138"/>
                <a:gd name="connsiteY79" fmla="*/ 938213 h 1075928"/>
                <a:gd name="connsiteX80" fmla="*/ 28575 w 1608138"/>
                <a:gd name="connsiteY80" fmla="*/ 830263 h 1075928"/>
                <a:gd name="connsiteX81" fmla="*/ 14288 w 1608138"/>
                <a:gd name="connsiteY81" fmla="*/ 769938 h 1075928"/>
                <a:gd name="connsiteX82" fmla="*/ 6350 w 1608138"/>
                <a:gd name="connsiteY82" fmla="*/ 700088 h 1075928"/>
                <a:gd name="connsiteX83" fmla="*/ 0 w 1608138"/>
                <a:gd name="connsiteY83" fmla="*/ 628650 h 1075928"/>
                <a:gd name="connsiteX84" fmla="*/ 0 w 1608138"/>
                <a:gd name="connsiteY84" fmla="*/ 554038 h 1075928"/>
                <a:gd name="connsiteX85" fmla="*/ 9525 w 1608138"/>
                <a:gd name="connsiteY85" fmla="*/ 487363 h 1075928"/>
                <a:gd name="connsiteX86" fmla="*/ 23813 w 1608138"/>
                <a:gd name="connsiteY86" fmla="*/ 423863 h 1075928"/>
                <a:gd name="connsiteX87" fmla="*/ 52388 w 1608138"/>
                <a:gd name="connsiteY87" fmla="*/ 342900 h 1075928"/>
                <a:gd name="connsiteX88" fmla="*/ 95250 w 1608138"/>
                <a:gd name="connsiteY88" fmla="*/ 271463 h 1075928"/>
                <a:gd name="connsiteX89" fmla="*/ 144463 w 1608138"/>
                <a:gd name="connsiteY89" fmla="*/ 204788 h 1075928"/>
                <a:gd name="connsiteX90" fmla="*/ 204788 w 1608138"/>
                <a:gd name="connsiteY90" fmla="*/ 146050 h 1075928"/>
                <a:gd name="connsiteX91" fmla="*/ 271463 w 1608138"/>
                <a:gd name="connsiteY91" fmla="*/ 96838 h 1075928"/>
                <a:gd name="connsiteX92" fmla="*/ 346075 w 1608138"/>
                <a:gd name="connsiteY92" fmla="*/ 63500 h 1075928"/>
                <a:gd name="connsiteX93" fmla="*/ 395288 w 1608138"/>
                <a:gd name="connsiteY93" fmla="*/ 49213 h 1075928"/>
                <a:gd name="connsiteX94" fmla="*/ 447675 w 1608138"/>
                <a:gd name="connsiteY94" fmla="*/ 36513 h 1075928"/>
                <a:gd name="connsiteX95" fmla="*/ 500063 w 1608138"/>
                <a:gd name="connsiteY95" fmla="*/ 28575 h 1075928"/>
                <a:gd name="connsiteX96" fmla="*/ 549275 w 1608138"/>
                <a:gd name="connsiteY96" fmla="*/ 17463 h 1075928"/>
                <a:gd name="connsiteX97" fmla="*/ 595313 w 1608138"/>
                <a:gd name="connsiteY97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2463 w 1608138"/>
                <a:gd name="connsiteY48" fmla="*/ 14288 h 1075928"/>
                <a:gd name="connsiteX49" fmla="*/ 658813 w 1608138"/>
                <a:gd name="connsiteY49" fmla="*/ 19050 h 1075928"/>
                <a:gd name="connsiteX50" fmla="*/ 663575 w 1608138"/>
                <a:gd name="connsiteY50" fmla="*/ 25400 h 1075928"/>
                <a:gd name="connsiteX51" fmla="*/ 676275 w 1608138"/>
                <a:gd name="connsiteY51" fmla="*/ 53975 h 1075928"/>
                <a:gd name="connsiteX52" fmla="*/ 676275 w 1608138"/>
                <a:gd name="connsiteY52" fmla="*/ 85725 h 1075928"/>
                <a:gd name="connsiteX53" fmla="*/ 666750 w 1608138"/>
                <a:gd name="connsiteY53" fmla="*/ 114300 h 1075928"/>
                <a:gd name="connsiteX54" fmla="*/ 649288 w 1608138"/>
                <a:gd name="connsiteY54" fmla="*/ 138113 h 1075928"/>
                <a:gd name="connsiteX55" fmla="*/ 617538 w 1608138"/>
                <a:gd name="connsiteY55" fmla="*/ 149225 h 1075928"/>
                <a:gd name="connsiteX56" fmla="*/ 585788 w 1608138"/>
                <a:gd name="connsiteY56" fmla="*/ 149225 h 1075928"/>
                <a:gd name="connsiteX57" fmla="*/ 550863 w 1608138"/>
                <a:gd name="connsiteY57" fmla="*/ 141288 h 1075928"/>
                <a:gd name="connsiteX58" fmla="*/ 517525 w 1608138"/>
                <a:gd name="connsiteY58" fmla="*/ 131763 h 1075928"/>
                <a:gd name="connsiteX59" fmla="*/ 479425 w 1608138"/>
                <a:gd name="connsiteY59" fmla="*/ 128588 h 1075928"/>
                <a:gd name="connsiteX60" fmla="*/ 441325 w 1608138"/>
                <a:gd name="connsiteY60" fmla="*/ 131763 h 1075928"/>
                <a:gd name="connsiteX61" fmla="*/ 360363 w 1608138"/>
                <a:gd name="connsiteY61" fmla="*/ 158750 h 1075928"/>
                <a:gd name="connsiteX62" fmla="*/ 292100 w 1608138"/>
                <a:gd name="connsiteY62" fmla="*/ 198438 h 1075928"/>
                <a:gd name="connsiteX63" fmla="*/ 231775 w 1608138"/>
                <a:gd name="connsiteY63" fmla="*/ 250825 h 1075928"/>
                <a:gd name="connsiteX64" fmla="*/ 182563 w 1608138"/>
                <a:gd name="connsiteY64" fmla="*/ 307975 h 1075928"/>
                <a:gd name="connsiteX65" fmla="*/ 141288 w 1608138"/>
                <a:gd name="connsiteY65" fmla="*/ 377825 h 1075928"/>
                <a:gd name="connsiteX66" fmla="*/ 109538 w 1608138"/>
                <a:gd name="connsiteY66" fmla="*/ 455613 h 1075928"/>
                <a:gd name="connsiteX67" fmla="*/ 98425 w 1608138"/>
                <a:gd name="connsiteY67" fmla="*/ 512763 h 1075928"/>
                <a:gd name="connsiteX68" fmla="*/ 92075 w 1608138"/>
                <a:gd name="connsiteY68" fmla="*/ 576263 h 1075928"/>
                <a:gd name="connsiteX69" fmla="*/ 95250 w 1608138"/>
                <a:gd name="connsiteY69" fmla="*/ 642938 h 1075928"/>
                <a:gd name="connsiteX70" fmla="*/ 101600 w 1608138"/>
                <a:gd name="connsiteY70" fmla="*/ 709613 h 1075928"/>
                <a:gd name="connsiteX71" fmla="*/ 109538 w 1608138"/>
                <a:gd name="connsiteY71" fmla="*/ 773113 h 1075928"/>
                <a:gd name="connsiteX72" fmla="*/ 123825 w 1608138"/>
                <a:gd name="connsiteY72" fmla="*/ 825500 h 1075928"/>
                <a:gd name="connsiteX73" fmla="*/ 161925 w 1608138"/>
                <a:gd name="connsiteY73" fmla="*/ 928688 h 1075928"/>
                <a:gd name="connsiteX74" fmla="*/ 207963 w 1608138"/>
                <a:gd name="connsiteY74" fmla="*/ 1030288 h 1075928"/>
                <a:gd name="connsiteX75" fmla="*/ 230783 w 1608138"/>
                <a:gd name="connsiteY75" fmla="*/ 1075928 h 1075928"/>
                <a:gd name="connsiteX76" fmla="*/ 119823 w 1608138"/>
                <a:gd name="connsiteY76" fmla="*/ 1075928 h 1075928"/>
                <a:gd name="connsiteX77" fmla="*/ 101600 w 1608138"/>
                <a:gd name="connsiteY77" fmla="*/ 1038225 h 1075928"/>
                <a:gd name="connsiteX78" fmla="*/ 60325 w 1608138"/>
                <a:gd name="connsiteY78" fmla="*/ 938213 h 1075928"/>
                <a:gd name="connsiteX79" fmla="*/ 28575 w 1608138"/>
                <a:gd name="connsiteY79" fmla="*/ 830263 h 1075928"/>
                <a:gd name="connsiteX80" fmla="*/ 14288 w 1608138"/>
                <a:gd name="connsiteY80" fmla="*/ 769938 h 1075928"/>
                <a:gd name="connsiteX81" fmla="*/ 6350 w 1608138"/>
                <a:gd name="connsiteY81" fmla="*/ 700088 h 1075928"/>
                <a:gd name="connsiteX82" fmla="*/ 0 w 1608138"/>
                <a:gd name="connsiteY82" fmla="*/ 628650 h 1075928"/>
                <a:gd name="connsiteX83" fmla="*/ 0 w 1608138"/>
                <a:gd name="connsiteY83" fmla="*/ 554038 h 1075928"/>
                <a:gd name="connsiteX84" fmla="*/ 9525 w 1608138"/>
                <a:gd name="connsiteY84" fmla="*/ 487363 h 1075928"/>
                <a:gd name="connsiteX85" fmla="*/ 23813 w 1608138"/>
                <a:gd name="connsiteY85" fmla="*/ 423863 h 1075928"/>
                <a:gd name="connsiteX86" fmla="*/ 52388 w 1608138"/>
                <a:gd name="connsiteY86" fmla="*/ 342900 h 1075928"/>
                <a:gd name="connsiteX87" fmla="*/ 95250 w 1608138"/>
                <a:gd name="connsiteY87" fmla="*/ 271463 h 1075928"/>
                <a:gd name="connsiteX88" fmla="*/ 144463 w 1608138"/>
                <a:gd name="connsiteY88" fmla="*/ 204788 h 1075928"/>
                <a:gd name="connsiteX89" fmla="*/ 204788 w 1608138"/>
                <a:gd name="connsiteY89" fmla="*/ 146050 h 1075928"/>
                <a:gd name="connsiteX90" fmla="*/ 271463 w 1608138"/>
                <a:gd name="connsiteY90" fmla="*/ 96838 h 1075928"/>
                <a:gd name="connsiteX91" fmla="*/ 346075 w 1608138"/>
                <a:gd name="connsiteY91" fmla="*/ 63500 h 1075928"/>
                <a:gd name="connsiteX92" fmla="*/ 395288 w 1608138"/>
                <a:gd name="connsiteY92" fmla="*/ 49213 h 1075928"/>
                <a:gd name="connsiteX93" fmla="*/ 447675 w 1608138"/>
                <a:gd name="connsiteY93" fmla="*/ 36513 h 1075928"/>
                <a:gd name="connsiteX94" fmla="*/ 500063 w 1608138"/>
                <a:gd name="connsiteY94" fmla="*/ 28575 h 1075928"/>
                <a:gd name="connsiteX95" fmla="*/ 549275 w 1608138"/>
                <a:gd name="connsiteY95" fmla="*/ 17463 h 1075928"/>
                <a:gd name="connsiteX96" fmla="*/ 595313 w 1608138"/>
                <a:gd name="connsiteY96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58813 w 1608138"/>
                <a:gd name="connsiteY48" fmla="*/ 19050 h 1075928"/>
                <a:gd name="connsiteX49" fmla="*/ 663575 w 1608138"/>
                <a:gd name="connsiteY49" fmla="*/ 25400 h 1075928"/>
                <a:gd name="connsiteX50" fmla="*/ 676275 w 1608138"/>
                <a:gd name="connsiteY50" fmla="*/ 53975 h 1075928"/>
                <a:gd name="connsiteX51" fmla="*/ 676275 w 1608138"/>
                <a:gd name="connsiteY51" fmla="*/ 85725 h 1075928"/>
                <a:gd name="connsiteX52" fmla="*/ 666750 w 1608138"/>
                <a:gd name="connsiteY52" fmla="*/ 114300 h 1075928"/>
                <a:gd name="connsiteX53" fmla="*/ 649288 w 1608138"/>
                <a:gd name="connsiteY53" fmla="*/ 138113 h 1075928"/>
                <a:gd name="connsiteX54" fmla="*/ 617538 w 1608138"/>
                <a:gd name="connsiteY54" fmla="*/ 149225 h 1075928"/>
                <a:gd name="connsiteX55" fmla="*/ 585788 w 1608138"/>
                <a:gd name="connsiteY55" fmla="*/ 149225 h 1075928"/>
                <a:gd name="connsiteX56" fmla="*/ 550863 w 1608138"/>
                <a:gd name="connsiteY56" fmla="*/ 141288 h 1075928"/>
                <a:gd name="connsiteX57" fmla="*/ 517525 w 1608138"/>
                <a:gd name="connsiteY57" fmla="*/ 131763 h 1075928"/>
                <a:gd name="connsiteX58" fmla="*/ 479425 w 1608138"/>
                <a:gd name="connsiteY58" fmla="*/ 128588 h 1075928"/>
                <a:gd name="connsiteX59" fmla="*/ 441325 w 1608138"/>
                <a:gd name="connsiteY59" fmla="*/ 131763 h 1075928"/>
                <a:gd name="connsiteX60" fmla="*/ 360363 w 1608138"/>
                <a:gd name="connsiteY60" fmla="*/ 158750 h 1075928"/>
                <a:gd name="connsiteX61" fmla="*/ 292100 w 1608138"/>
                <a:gd name="connsiteY61" fmla="*/ 198438 h 1075928"/>
                <a:gd name="connsiteX62" fmla="*/ 231775 w 1608138"/>
                <a:gd name="connsiteY62" fmla="*/ 250825 h 1075928"/>
                <a:gd name="connsiteX63" fmla="*/ 182563 w 1608138"/>
                <a:gd name="connsiteY63" fmla="*/ 307975 h 1075928"/>
                <a:gd name="connsiteX64" fmla="*/ 141288 w 1608138"/>
                <a:gd name="connsiteY64" fmla="*/ 377825 h 1075928"/>
                <a:gd name="connsiteX65" fmla="*/ 109538 w 1608138"/>
                <a:gd name="connsiteY65" fmla="*/ 455613 h 1075928"/>
                <a:gd name="connsiteX66" fmla="*/ 98425 w 1608138"/>
                <a:gd name="connsiteY66" fmla="*/ 512763 h 1075928"/>
                <a:gd name="connsiteX67" fmla="*/ 92075 w 1608138"/>
                <a:gd name="connsiteY67" fmla="*/ 576263 h 1075928"/>
                <a:gd name="connsiteX68" fmla="*/ 95250 w 1608138"/>
                <a:gd name="connsiteY68" fmla="*/ 642938 h 1075928"/>
                <a:gd name="connsiteX69" fmla="*/ 101600 w 1608138"/>
                <a:gd name="connsiteY69" fmla="*/ 709613 h 1075928"/>
                <a:gd name="connsiteX70" fmla="*/ 109538 w 1608138"/>
                <a:gd name="connsiteY70" fmla="*/ 773113 h 1075928"/>
                <a:gd name="connsiteX71" fmla="*/ 123825 w 1608138"/>
                <a:gd name="connsiteY71" fmla="*/ 825500 h 1075928"/>
                <a:gd name="connsiteX72" fmla="*/ 161925 w 1608138"/>
                <a:gd name="connsiteY72" fmla="*/ 928688 h 1075928"/>
                <a:gd name="connsiteX73" fmla="*/ 207963 w 1608138"/>
                <a:gd name="connsiteY73" fmla="*/ 1030288 h 1075928"/>
                <a:gd name="connsiteX74" fmla="*/ 230783 w 1608138"/>
                <a:gd name="connsiteY74" fmla="*/ 1075928 h 1075928"/>
                <a:gd name="connsiteX75" fmla="*/ 119823 w 1608138"/>
                <a:gd name="connsiteY75" fmla="*/ 1075928 h 1075928"/>
                <a:gd name="connsiteX76" fmla="*/ 101600 w 1608138"/>
                <a:gd name="connsiteY76" fmla="*/ 1038225 h 1075928"/>
                <a:gd name="connsiteX77" fmla="*/ 60325 w 1608138"/>
                <a:gd name="connsiteY77" fmla="*/ 938213 h 1075928"/>
                <a:gd name="connsiteX78" fmla="*/ 28575 w 1608138"/>
                <a:gd name="connsiteY78" fmla="*/ 830263 h 1075928"/>
                <a:gd name="connsiteX79" fmla="*/ 14288 w 1608138"/>
                <a:gd name="connsiteY79" fmla="*/ 769938 h 1075928"/>
                <a:gd name="connsiteX80" fmla="*/ 6350 w 1608138"/>
                <a:gd name="connsiteY80" fmla="*/ 700088 h 1075928"/>
                <a:gd name="connsiteX81" fmla="*/ 0 w 1608138"/>
                <a:gd name="connsiteY81" fmla="*/ 628650 h 1075928"/>
                <a:gd name="connsiteX82" fmla="*/ 0 w 1608138"/>
                <a:gd name="connsiteY82" fmla="*/ 554038 h 1075928"/>
                <a:gd name="connsiteX83" fmla="*/ 9525 w 1608138"/>
                <a:gd name="connsiteY83" fmla="*/ 487363 h 1075928"/>
                <a:gd name="connsiteX84" fmla="*/ 23813 w 1608138"/>
                <a:gd name="connsiteY84" fmla="*/ 423863 h 1075928"/>
                <a:gd name="connsiteX85" fmla="*/ 52388 w 1608138"/>
                <a:gd name="connsiteY85" fmla="*/ 342900 h 1075928"/>
                <a:gd name="connsiteX86" fmla="*/ 95250 w 1608138"/>
                <a:gd name="connsiteY86" fmla="*/ 271463 h 1075928"/>
                <a:gd name="connsiteX87" fmla="*/ 144463 w 1608138"/>
                <a:gd name="connsiteY87" fmla="*/ 204788 h 1075928"/>
                <a:gd name="connsiteX88" fmla="*/ 204788 w 1608138"/>
                <a:gd name="connsiteY88" fmla="*/ 146050 h 1075928"/>
                <a:gd name="connsiteX89" fmla="*/ 271463 w 1608138"/>
                <a:gd name="connsiteY89" fmla="*/ 96838 h 1075928"/>
                <a:gd name="connsiteX90" fmla="*/ 346075 w 1608138"/>
                <a:gd name="connsiteY90" fmla="*/ 63500 h 1075928"/>
                <a:gd name="connsiteX91" fmla="*/ 395288 w 1608138"/>
                <a:gd name="connsiteY91" fmla="*/ 49213 h 1075928"/>
                <a:gd name="connsiteX92" fmla="*/ 447675 w 1608138"/>
                <a:gd name="connsiteY92" fmla="*/ 36513 h 1075928"/>
                <a:gd name="connsiteX93" fmla="*/ 500063 w 1608138"/>
                <a:gd name="connsiteY93" fmla="*/ 28575 h 1075928"/>
                <a:gd name="connsiteX94" fmla="*/ 549275 w 1608138"/>
                <a:gd name="connsiteY94" fmla="*/ 17463 h 1075928"/>
                <a:gd name="connsiteX95" fmla="*/ 595313 w 1608138"/>
                <a:gd name="connsiteY95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49288 w 1608138"/>
                <a:gd name="connsiteY47" fmla="*/ 11113 h 1075928"/>
                <a:gd name="connsiteX48" fmla="*/ 663575 w 1608138"/>
                <a:gd name="connsiteY48" fmla="*/ 25400 h 1075928"/>
                <a:gd name="connsiteX49" fmla="*/ 676275 w 1608138"/>
                <a:gd name="connsiteY49" fmla="*/ 53975 h 1075928"/>
                <a:gd name="connsiteX50" fmla="*/ 676275 w 1608138"/>
                <a:gd name="connsiteY50" fmla="*/ 85725 h 1075928"/>
                <a:gd name="connsiteX51" fmla="*/ 666750 w 1608138"/>
                <a:gd name="connsiteY51" fmla="*/ 114300 h 1075928"/>
                <a:gd name="connsiteX52" fmla="*/ 649288 w 1608138"/>
                <a:gd name="connsiteY52" fmla="*/ 138113 h 1075928"/>
                <a:gd name="connsiteX53" fmla="*/ 617538 w 1608138"/>
                <a:gd name="connsiteY53" fmla="*/ 149225 h 1075928"/>
                <a:gd name="connsiteX54" fmla="*/ 585788 w 1608138"/>
                <a:gd name="connsiteY54" fmla="*/ 149225 h 1075928"/>
                <a:gd name="connsiteX55" fmla="*/ 550863 w 1608138"/>
                <a:gd name="connsiteY55" fmla="*/ 141288 h 1075928"/>
                <a:gd name="connsiteX56" fmla="*/ 517525 w 1608138"/>
                <a:gd name="connsiteY56" fmla="*/ 131763 h 1075928"/>
                <a:gd name="connsiteX57" fmla="*/ 479425 w 1608138"/>
                <a:gd name="connsiteY57" fmla="*/ 128588 h 1075928"/>
                <a:gd name="connsiteX58" fmla="*/ 441325 w 1608138"/>
                <a:gd name="connsiteY58" fmla="*/ 131763 h 1075928"/>
                <a:gd name="connsiteX59" fmla="*/ 360363 w 1608138"/>
                <a:gd name="connsiteY59" fmla="*/ 158750 h 1075928"/>
                <a:gd name="connsiteX60" fmla="*/ 292100 w 1608138"/>
                <a:gd name="connsiteY60" fmla="*/ 198438 h 1075928"/>
                <a:gd name="connsiteX61" fmla="*/ 231775 w 1608138"/>
                <a:gd name="connsiteY61" fmla="*/ 250825 h 1075928"/>
                <a:gd name="connsiteX62" fmla="*/ 182563 w 1608138"/>
                <a:gd name="connsiteY62" fmla="*/ 307975 h 1075928"/>
                <a:gd name="connsiteX63" fmla="*/ 141288 w 1608138"/>
                <a:gd name="connsiteY63" fmla="*/ 377825 h 1075928"/>
                <a:gd name="connsiteX64" fmla="*/ 109538 w 1608138"/>
                <a:gd name="connsiteY64" fmla="*/ 455613 h 1075928"/>
                <a:gd name="connsiteX65" fmla="*/ 98425 w 1608138"/>
                <a:gd name="connsiteY65" fmla="*/ 512763 h 1075928"/>
                <a:gd name="connsiteX66" fmla="*/ 92075 w 1608138"/>
                <a:gd name="connsiteY66" fmla="*/ 576263 h 1075928"/>
                <a:gd name="connsiteX67" fmla="*/ 95250 w 1608138"/>
                <a:gd name="connsiteY67" fmla="*/ 642938 h 1075928"/>
                <a:gd name="connsiteX68" fmla="*/ 101600 w 1608138"/>
                <a:gd name="connsiteY68" fmla="*/ 709613 h 1075928"/>
                <a:gd name="connsiteX69" fmla="*/ 109538 w 1608138"/>
                <a:gd name="connsiteY69" fmla="*/ 773113 h 1075928"/>
                <a:gd name="connsiteX70" fmla="*/ 123825 w 1608138"/>
                <a:gd name="connsiteY70" fmla="*/ 825500 h 1075928"/>
                <a:gd name="connsiteX71" fmla="*/ 161925 w 1608138"/>
                <a:gd name="connsiteY71" fmla="*/ 928688 h 1075928"/>
                <a:gd name="connsiteX72" fmla="*/ 207963 w 1608138"/>
                <a:gd name="connsiteY72" fmla="*/ 1030288 h 1075928"/>
                <a:gd name="connsiteX73" fmla="*/ 230783 w 1608138"/>
                <a:gd name="connsiteY73" fmla="*/ 1075928 h 1075928"/>
                <a:gd name="connsiteX74" fmla="*/ 119823 w 1608138"/>
                <a:gd name="connsiteY74" fmla="*/ 1075928 h 1075928"/>
                <a:gd name="connsiteX75" fmla="*/ 101600 w 1608138"/>
                <a:gd name="connsiteY75" fmla="*/ 1038225 h 1075928"/>
                <a:gd name="connsiteX76" fmla="*/ 60325 w 1608138"/>
                <a:gd name="connsiteY76" fmla="*/ 938213 h 1075928"/>
                <a:gd name="connsiteX77" fmla="*/ 28575 w 1608138"/>
                <a:gd name="connsiteY77" fmla="*/ 830263 h 1075928"/>
                <a:gd name="connsiteX78" fmla="*/ 14288 w 1608138"/>
                <a:gd name="connsiteY78" fmla="*/ 769938 h 1075928"/>
                <a:gd name="connsiteX79" fmla="*/ 6350 w 1608138"/>
                <a:gd name="connsiteY79" fmla="*/ 700088 h 1075928"/>
                <a:gd name="connsiteX80" fmla="*/ 0 w 1608138"/>
                <a:gd name="connsiteY80" fmla="*/ 628650 h 1075928"/>
                <a:gd name="connsiteX81" fmla="*/ 0 w 1608138"/>
                <a:gd name="connsiteY81" fmla="*/ 554038 h 1075928"/>
                <a:gd name="connsiteX82" fmla="*/ 9525 w 1608138"/>
                <a:gd name="connsiteY82" fmla="*/ 487363 h 1075928"/>
                <a:gd name="connsiteX83" fmla="*/ 23813 w 1608138"/>
                <a:gd name="connsiteY83" fmla="*/ 423863 h 1075928"/>
                <a:gd name="connsiteX84" fmla="*/ 52388 w 1608138"/>
                <a:gd name="connsiteY84" fmla="*/ 342900 h 1075928"/>
                <a:gd name="connsiteX85" fmla="*/ 95250 w 1608138"/>
                <a:gd name="connsiteY85" fmla="*/ 271463 h 1075928"/>
                <a:gd name="connsiteX86" fmla="*/ 144463 w 1608138"/>
                <a:gd name="connsiteY86" fmla="*/ 204788 h 1075928"/>
                <a:gd name="connsiteX87" fmla="*/ 204788 w 1608138"/>
                <a:gd name="connsiteY87" fmla="*/ 146050 h 1075928"/>
                <a:gd name="connsiteX88" fmla="*/ 271463 w 1608138"/>
                <a:gd name="connsiteY88" fmla="*/ 96838 h 1075928"/>
                <a:gd name="connsiteX89" fmla="*/ 346075 w 1608138"/>
                <a:gd name="connsiteY89" fmla="*/ 63500 h 1075928"/>
                <a:gd name="connsiteX90" fmla="*/ 395288 w 1608138"/>
                <a:gd name="connsiteY90" fmla="*/ 49213 h 1075928"/>
                <a:gd name="connsiteX91" fmla="*/ 447675 w 1608138"/>
                <a:gd name="connsiteY91" fmla="*/ 36513 h 1075928"/>
                <a:gd name="connsiteX92" fmla="*/ 500063 w 1608138"/>
                <a:gd name="connsiteY92" fmla="*/ 28575 h 1075928"/>
                <a:gd name="connsiteX93" fmla="*/ 549275 w 1608138"/>
                <a:gd name="connsiteY93" fmla="*/ 17463 h 1075928"/>
                <a:gd name="connsiteX94" fmla="*/ 595313 w 1608138"/>
                <a:gd name="connsiteY94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5 w 1608138"/>
                <a:gd name="connsiteY45" fmla="*/ 4763 h 1075928"/>
                <a:gd name="connsiteX46" fmla="*/ 644525 w 1608138"/>
                <a:gd name="connsiteY46" fmla="*/ 7938 h 1075928"/>
                <a:gd name="connsiteX47" fmla="*/ 663575 w 1608138"/>
                <a:gd name="connsiteY47" fmla="*/ 25400 h 1075928"/>
                <a:gd name="connsiteX48" fmla="*/ 676275 w 1608138"/>
                <a:gd name="connsiteY48" fmla="*/ 53975 h 1075928"/>
                <a:gd name="connsiteX49" fmla="*/ 676275 w 1608138"/>
                <a:gd name="connsiteY49" fmla="*/ 85725 h 1075928"/>
                <a:gd name="connsiteX50" fmla="*/ 666750 w 1608138"/>
                <a:gd name="connsiteY50" fmla="*/ 114300 h 1075928"/>
                <a:gd name="connsiteX51" fmla="*/ 649288 w 1608138"/>
                <a:gd name="connsiteY51" fmla="*/ 138113 h 1075928"/>
                <a:gd name="connsiteX52" fmla="*/ 617538 w 1608138"/>
                <a:gd name="connsiteY52" fmla="*/ 149225 h 1075928"/>
                <a:gd name="connsiteX53" fmla="*/ 585788 w 1608138"/>
                <a:gd name="connsiteY53" fmla="*/ 149225 h 1075928"/>
                <a:gd name="connsiteX54" fmla="*/ 550863 w 1608138"/>
                <a:gd name="connsiteY54" fmla="*/ 141288 h 1075928"/>
                <a:gd name="connsiteX55" fmla="*/ 517525 w 1608138"/>
                <a:gd name="connsiteY55" fmla="*/ 131763 h 1075928"/>
                <a:gd name="connsiteX56" fmla="*/ 479425 w 1608138"/>
                <a:gd name="connsiteY56" fmla="*/ 128588 h 1075928"/>
                <a:gd name="connsiteX57" fmla="*/ 441325 w 1608138"/>
                <a:gd name="connsiteY57" fmla="*/ 131763 h 1075928"/>
                <a:gd name="connsiteX58" fmla="*/ 360363 w 1608138"/>
                <a:gd name="connsiteY58" fmla="*/ 158750 h 1075928"/>
                <a:gd name="connsiteX59" fmla="*/ 292100 w 1608138"/>
                <a:gd name="connsiteY59" fmla="*/ 198438 h 1075928"/>
                <a:gd name="connsiteX60" fmla="*/ 231775 w 1608138"/>
                <a:gd name="connsiteY60" fmla="*/ 250825 h 1075928"/>
                <a:gd name="connsiteX61" fmla="*/ 182563 w 1608138"/>
                <a:gd name="connsiteY61" fmla="*/ 307975 h 1075928"/>
                <a:gd name="connsiteX62" fmla="*/ 141288 w 1608138"/>
                <a:gd name="connsiteY62" fmla="*/ 377825 h 1075928"/>
                <a:gd name="connsiteX63" fmla="*/ 109538 w 1608138"/>
                <a:gd name="connsiteY63" fmla="*/ 455613 h 1075928"/>
                <a:gd name="connsiteX64" fmla="*/ 98425 w 1608138"/>
                <a:gd name="connsiteY64" fmla="*/ 512763 h 1075928"/>
                <a:gd name="connsiteX65" fmla="*/ 92075 w 1608138"/>
                <a:gd name="connsiteY65" fmla="*/ 576263 h 1075928"/>
                <a:gd name="connsiteX66" fmla="*/ 95250 w 1608138"/>
                <a:gd name="connsiteY66" fmla="*/ 642938 h 1075928"/>
                <a:gd name="connsiteX67" fmla="*/ 101600 w 1608138"/>
                <a:gd name="connsiteY67" fmla="*/ 709613 h 1075928"/>
                <a:gd name="connsiteX68" fmla="*/ 109538 w 1608138"/>
                <a:gd name="connsiteY68" fmla="*/ 773113 h 1075928"/>
                <a:gd name="connsiteX69" fmla="*/ 123825 w 1608138"/>
                <a:gd name="connsiteY69" fmla="*/ 825500 h 1075928"/>
                <a:gd name="connsiteX70" fmla="*/ 161925 w 1608138"/>
                <a:gd name="connsiteY70" fmla="*/ 928688 h 1075928"/>
                <a:gd name="connsiteX71" fmla="*/ 207963 w 1608138"/>
                <a:gd name="connsiteY71" fmla="*/ 1030288 h 1075928"/>
                <a:gd name="connsiteX72" fmla="*/ 230783 w 1608138"/>
                <a:gd name="connsiteY72" fmla="*/ 1075928 h 1075928"/>
                <a:gd name="connsiteX73" fmla="*/ 119823 w 1608138"/>
                <a:gd name="connsiteY73" fmla="*/ 1075928 h 1075928"/>
                <a:gd name="connsiteX74" fmla="*/ 101600 w 1608138"/>
                <a:gd name="connsiteY74" fmla="*/ 1038225 h 1075928"/>
                <a:gd name="connsiteX75" fmla="*/ 60325 w 1608138"/>
                <a:gd name="connsiteY75" fmla="*/ 938213 h 1075928"/>
                <a:gd name="connsiteX76" fmla="*/ 28575 w 1608138"/>
                <a:gd name="connsiteY76" fmla="*/ 830263 h 1075928"/>
                <a:gd name="connsiteX77" fmla="*/ 14288 w 1608138"/>
                <a:gd name="connsiteY77" fmla="*/ 769938 h 1075928"/>
                <a:gd name="connsiteX78" fmla="*/ 6350 w 1608138"/>
                <a:gd name="connsiteY78" fmla="*/ 700088 h 1075928"/>
                <a:gd name="connsiteX79" fmla="*/ 0 w 1608138"/>
                <a:gd name="connsiteY79" fmla="*/ 628650 h 1075928"/>
                <a:gd name="connsiteX80" fmla="*/ 0 w 1608138"/>
                <a:gd name="connsiteY80" fmla="*/ 554038 h 1075928"/>
                <a:gd name="connsiteX81" fmla="*/ 9525 w 1608138"/>
                <a:gd name="connsiteY81" fmla="*/ 487363 h 1075928"/>
                <a:gd name="connsiteX82" fmla="*/ 23813 w 1608138"/>
                <a:gd name="connsiteY82" fmla="*/ 423863 h 1075928"/>
                <a:gd name="connsiteX83" fmla="*/ 52388 w 1608138"/>
                <a:gd name="connsiteY83" fmla="*/ 342900 h 1075928"/>
                <a:gd name="connsiteX84" fmla="*/ 95250 w 1608138"/>
                <a:gd name="connsiteY84" fmla="*/ 271463 h 1075928"/>
                <a:gd name="connsiteX85" fmla="*/ 144463 w 1608138"/>
                <a:gd name="connsiteY85" fmla="*/ 204788 h 1075928"/>
                <a:gd name="connsiteX86" fmla="*/ 204788 w 1608138"/>
                <a:gd name="connsiteY86" fmla="*/ 146050 h 1075928"/>
                <a:gd name="connsiteX87" fmla="*/ 271463 w 1608138"/>
                <a:gd name="connsiteY87" fmla="*/ 96838 h 1075928"/>
                <a:gd name="connsiteX88" fmla="*/ 346075 w 1608138"/>
                <a:gd name="connsiteY88" fmla="*/ 63500 h 1075928"/>
                <a:gd name="connsiteX89" fmla="*/ 395288 w 1608138"/>
                <a:gd name="connsiteY89" fmla="*/ 49213 h 1075928"/>
                <a:gd name="connsiteX90" fmla="*/ 447675 w 1608138"/>
                <a:gd name="connsiteY90" fmla="*/ 36513 h 1075928"/>
                <a:gd name="connsiteX91" fmla="*/ 500063 w 1608138"/>
                <a:gd name="connsiteY91" fmla="*/ 28575 h 1075928"/>
                <a:gd name="connsiteX92" fmla="*/ 549275 w 1608138"/>
                <a:gd name="connsiteY92" fmla="*/ 17463 h 1075928"/>
                <a:gd name="connsiteX93" fmla="*/ 595313 w 1608138"/>
                <a:gd name="connsiteY93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44525 w 1608138"/>
                <a:gd name="connsiteY46" fmla="*/ 7938 h 1075928"/>
                <a:gd name="connsiteX47" fmla="*/ 663575 w 1608138"/>
                <a:gd name="connsiteY47" fmla="*/ 25400 h 1075928"/>
                <a:gd name="connsiteX48" fmla="*/ 676275 w 1608138"/>
                <a:gd name="connsiteY48" fmla="*/ 53975 h 1075928"/>
                <a:gd name="connsiteX49" fmla="*/ 676275 w 1608138"/>
                <a:gd name="connsiteY49" fmla="*/ 85725 h 1075928"/>
                <a:gd name="connsiteX50" fmla="*/ 666750 w 1608138"/>
                <a:gd name="connsiteY50" fmla="*/ 114300 h 1075928"/>
                <a:gd name="connsiteX51" fmla="*/ 649288 w 1608138"/>
                <a:gd name="connsiteY51" fmla="*/ 138113 h 1075928"/>
                <a:gd name="connsiteX52" fmla="*/ 617538 w 1608138"/>
                <a:gd name="connsiteY52" fmla="*/ 149225 h 1075928"/>
                <a:gd name="connsiteX53" fmla="*/ 585788 w 1608138"/>
                <a:gd name="connsiteY53" fmla="*/ 149225 h 1075928"/>
                <a:gd name="connsiteX54" fmla="*/ 550863 w 1608138"/>
                <a:gd name="connsiteY54" fmla="*/ 141288 h 1075928"/>
                <a:gd name="connsiteX55" fmla="*/ 517525 w 1608138"/>
                <a:gd name="connsiteY55" fmla="*/ 131763 h 1075928"/>
                <a:gd name="connsiteX56" fmla="*/ 479425 w 1608138"/>
                <a:gd name="connsiteY56" fmla="*/ 128588 h 1075928"/>
                <a:gd name="connsiteX57" fmla="*/ 441325 w 1608138"/>
                <a:gd name="connsiteY57" fmla="*/ 131763 h 1075928"/>
                <a:gd name="connsiteX58" fmla="*/ 360363 w 1608138"/>
                <a:gd name="connsiteY58" fmla="*/ 158750 h 1075928"/>
                <a:gd name="connsiteX59" fmla="*/ 292100 w 1608138"/>
                <a:gd name="connsiteY59" fmla="*/ 198438 h 1075928"/>
                <a:gd name="connsiteX60" fmla="*/ 231775 w 1608138"/>
                <a:gd name="connsiteY60" fmla="*/ 250825 h 1075928"/>
                <a:gd name="connsiteX61" fmla="*/ 182563 w 1608138"/>
                <a:gd name="connsiteY61" fmla="*/ 307975 h 1075928"/>
                <a:gd name="connsiteX62" fmla="*/ 141288 w 1608138"/>
                <a:gd name="connsiteY62" fmla="*/ 377825 h 1075928"/>
                <a:gd name="connsiteX63" fmla="*/ 109538 w 1608138"/>
                <a:gd name="connsiteY63" fmla="*/ 455613 h 1075928"/>
                <a:gd name="connsiteX64" fmla="*/ 98425 w 1608138"/>
                <a:gd name="connsiteY64" fmla="*/ 512763 h 1075928"/>
                <a:gd name="connsiteX65" fmla="*/ 92075 w 1608138"/>
                <a:gd name="connsiteY65" fmla="*/ 576263 h 1075928"/>
                <a:gd name="connsiteX66" fmla="*/ 95250 w 1608138"/>
                <a:gd name="connsiteY66" fmla="*/ 642938 h 1075928"/>
                <a:gd name="connsiteX67" fmla="*/ 101600 w 1608138"/>
                <a:gd name="connsiteY67" fmla="*/ 709613 h 1075928"/>
                <a:gd name="connsiteX68" fmla="*/ 109538 w 1608138"/>
                <a:gd name="connsiteY68" fmla="*/ 773113 h 1075928"/>
                <a:gd name="connsiteX69" fmla="*/ 123825 w 1608138"/>
                <a:gd name="connsiteY69" fmla="*/ 825500 h 1075928"/>
                <a:gd name="connsiteX70" fmla="*/ 161925 w 1608138"/>
                <a:gd name="connsiteY70" fmla="*/ 928688 h 1075928"/>
                <a:gd name="connsiteX71" fmla="*/ 207963 w 1608138"/>
                <a:gd name="connsiteY71" fmla="*/ 1030288 h 1075928"/>
                <a:gd name="connsiteX72" fmla="*/ 230783 w 1608138"/>
                <a:gd name="connsiteY72" fmla="*/ 1075928 h 1075928"/>
                <a:gd name="connsiteX73" fmla="*/ 119823 w 1608138"/>
                <a:gd name="connsiteY73" fmla="*/ 1075928 h 1075928"/>
                <a:gd name="connsiteX74" fmla="*/ 101600 w 1608138"/>
                <a:gd name="connsiteY74" fmla="*/ 1038225 h 1075928"/>
                <a:gd name="connsiteX75" fmla="*/ 60325 w 1608138"/>
                <a:gd name="connsiteY75" fmla="*/ 938213 h 1075928"/>
                <a:gd name="connsiteX76" fmla="*/ 28575 w 1608138"/>
                <a:gd name="connsiteY76" fmla="*/ 830263 h 1075928"/>
                <a:gd name="connsiteX77" fmla="*/ 14288 w 1608138"/>
                <a:gd name="connsiteY77" fmla="*/ 769938 h 1075928"/>
                <a:gd name="connsiteX78" fmla="*/ 6350 w 1608138"/>
                <a:gd name="connsiteY78" fmla="*/ 700088 h 1075928"/>
                <a:gd name="connsiteX79" fmla="*/ 0 w 1608138"/>
                <a:gd name="connsiteY79" fmla="*/ 628650 h 1075928"/>
                <a:gd name="connsiteX80" fmla="*/ 0 w 1608138"/>
                <a:gd name="connsiteY80" fmla="*/ 554038 h 1075928"/>
                <a:gd name="connsiteX81" fmla="*/ 9525 w 1608138"/>
                <a:gd name="connsiteY81" fmla="*/ 487363 h 1075928"/>
                <a:gd name="connsiteX82" fmla="*/ 23813 w 1608138"/>
                <a:gd name="connsiteY82" fmla="*/ 423863 h 1075928"/>
                <a:gd name="connsiteX83" fmla="*/ 52388 w 1608138"/>
                <a:gd name="connsiteY83" fmla="*/ 342900 h 1075928"/>
                <a:gd name="connsiteX84" fmla="*/ 95250 w 1608138"/>
                <a:gd name="connsiteY84" fmla="*/ 271463 h 1075928"/>
                <a:gd name="connsiteX85" fmla="*/ 144463 w 1608138"/>
                <a:gd name="connsiteY85" fmla="*/ 204788 h 1075928"/>
                <a:gd name="connsiteX86" fmla="*/ 204788 w 1608138"/>
                <a:gd name="connsiteY86" fmla="*/ 146050 h 1075928"/>
                <a:gd name="connsiteX87" fmla="*/ 271463 w 1608138"/>
                <a:gd name="connsiteY87" fmla="*/ 96838 h 1075928"/>
                <a:gd name="connsiteX88" fmla="*/ 346075 w 1608138"/>
                <a:gd name="connsiteY88" fmla="*/ 63500 h 1075928"/>
                <a:gd name="connsiteX89" fmla="*/ 395288 w 1608138"/>
                <a:gd name="connsiteY89" fmla="*/ 49213 h 1075928"/>
                <a:gd name="connsiteX90" fmla="*/ 447675 w 1608138"/>
                <a:gd name="connsiteY90" fmla="*/ 36513 h 1075928"/>
                <a:gd name="connsiteX91" fmla="*/ 500063 w 1608138"/>
                <a:gd name="connsiteY91" fmla="*/ 28575 h 1075928"/>
                <a:gd name="connsiteX92" fmla="*/ 549275 w 1608138"/>
                <a:gd name="connsiteY92" fmla="*/ 17463 h 1075928"/>
                <a:gd name="connsiteX93" fmla="*/ 595313 w 1608138"/>
                <a:gd name="connsiteY93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63575 w 1608138"/>
                <a:gd name="connsiteY46" fmla="*/ 25400 h 1075928"/>
                <a:gd name="connsiteX47" fmla="*/ 676275 w 1608138"/>
                <a:gd name="connsiteY47" fmla="*/ 53975 h 1075928"/>
                <a:gd name="connsiteX48" fmla="*/ 676275 w 1608138"/>
                <a:gd name="connsiteY48" fmla="*/ 85725 h 1075928"/>
                <a:gd name="connsiteX49" fmla="*/ 666750 w 1608138"/>
                <a:gd name="connsiteY49" fmla="*/ 114300 h 1075928"/>
                <a:gd name="connsiteX50" fmla="*/ 649288 w 1608138"/>
                <a:gd name="connsiteY50" fmla="*/ 138113 h 1075928"/>
                <a:gd name="connsiteX51" fmla="*/ 617538 w 1608138"/>
                <a:gd name="connsiteY51" fmla="*/ 149225 h 1075928"/>
                <a:gd name="connsiteX52" fmla="*/ 585788 w 1608138"/>
                <a:gd name="connsiteY52" fmla="*/ 149225 h 1075928"/>
                <a:gd name="connsiteX53" fmla="*/ 550863 w 1608138"/>
                <a:gd name="connsiteY53" fmla="*/ 141288 h 1075928"/>
                <a:gd name="connsiteX54" fmla="*/ 517525 w 1608138"/>
                <a:gd name="connsiteY54" fmla="*/ 131763 h 1075928"/>
                <a:gd name="connsiteX55" fmla="*/ 479425 w 1608138"/>
                <a:gd name="connsiteY55" fmla="*/ 128588 h 1075928"/>
                <a:gd name="connsiteX56" fmla="*/ 441325 w 1608138"/>
                <a:gd name="connsiteY56" fmla="*/ 131763 h 1075928"/>
                <a:gd name="connsiteX57" fmla="*/ 360363 w 1608138"/>
                <a:gd name="connsiteY57" fmla="*/ 158750 h 1075928"/>
                <a:gd name="connsiteX58" fmla="*/ 292100 w 1608138"/>
                <a:gd name="connsiteY58" fmla="*/ 198438 h 1075928"/>
                <a:gd name="connsiteX59" fmla="*/ 231775 w 1608138"/>
                <a:gd name="connsiteY59" fmla="*/ 250825 h 1075928"/>
                <a:gd name="connsiteX60" fmla="*/ 182563 w 1608138"/>
                <a:gd name="connsiteY60" fmla="*/ 307975 h 1075928"/>
                <a:gd name="connsiteX61" fmla="*/ 141288 w 1608138"/>
                <a:gd name="connsiteY61" fmla="*/ 377825 h 1075928"/>
                <a:gd name="connsiteX62" fmla="*/ 109538 w 1608138"/>
                <a:gd name="connsiteY62" fmla="*/ 455613 h 1075928"/>
                <a:gd name="connsiteX63" fmla="*/ 98425 w 1608138"/>
                <a:gd name="connsiteY63" fmla="*/ 512763 h 1075928"/>
                <a:gd name="connsiteX64" fmla="*/ 92075 w 1608138"/>
                <a:gd name="connsiteY64" fmla="*/ 576263 h 1075928"/>
                <a:gd name="connsiteX65" fmla="*/ 95250 w 1608138"/>
                <a:gd name="connsiteY65" fmla="*/ 642938 h 1075928"/>
                <a:gd name="connsiteX66" fmla="*/ 101600 w 1608138"/>
                <a:gd name="connsiteY66" fmla="*/ 709613 h 1075928"/>
                <a:gd name="connsiteX67" fmla="*/ 109538 w 1608138"/>
                <a:gd name="connsiteY67" fmla="*/ 773113 h 1075928"/>
                <a:gd name="connsiteX68" fmla="*/ 123825 w 1608138"/>
                <a:gd name="connsiteY68" fmla="*/ 825500 h 1075928"/>
                <a:gd name="connsiteX69" fmla="*/ 161925 w 1608138"/>
                <a:gd name="connsiteY69" fmla="*/ 928688 h 1075928"/>
                <a:gd name="connsiteX70" fmla="*/ 207963 w 1608138"/>
                <a:gd name="connsiteY70" fmla="*/ 1030288 h 1075928"/>
                <a:gd name="connsiteX71" fmla="*/ 230783 w 1608138"/>
                <a:gd name="connsiteY71" fmla="*/ 1075928 h 1075928"/>
                <a:gd name="connsiteX72" fmla="*/ 119823 w 1608138"/>
                <a:gd name="connsiteY72" fmla="*/ 1075928 h 1075928"/>
                <a:gd name="connsiteX73" fmla="*/ 101600 w 1608138"/>
                <a:gd name="connsiteY73" fmla="*/ 1038225 h 1075928"/>
                <a:gd name="connsiteX74" fmla="*/ 60325 w 1608138"/>
                <a:gd name="connsiteY74" fmla="*/ 938213 h 1075928"/>
                <a:gd name="connsiteX75" fmla="*/ 28575 w 1608138"/>
                <a:gd name="connsiteY75" fmla="*/ 830263 h 1075928"/>
                <a:gd name="connsiteX76" fmla="*/ 14288 w 1608138"/>
                <a:gd name="connsiteY76" fmla="*/ 769938 h 1075928"/>
                <a:gd name="connsiteX77" fmla="*/ 6350 w 1608138"/>
                <a:gd name="connsiteY77" fmla="*/ 700088 h 1075928"/>
                <a:gd name="connsiteX78" fmla="*/ 0 w 1608138"/>
                <a:gd name="connsiteY78" fmla="*/ 628650 h 1075928"/>
                <a:gd name="connsiteX79" fmla="*/ 0 w 1608138"/>
                <a:gd name="connsiteY79" fmla="*/ 554038 h 1075928"/>
                <a:gd name="connsiteX80" fmla="*/ 9525 w 1608138"/>
                <a:gd name="connsiteY80" fmla="*/ 487363 h 1075928"/>
                <a:gd name="connsiteX81" fmla="*/ 23813 w 1608138"/>
                <a:gd name="connsiteY81" fmla="*/ 423863 h 1075928"/>
                <a:gd name="connsiteX82" fmla="*/ 52388 w 1608138"/>
                <a:gd name="connsiteY82" fmla="*/ 342900 h 1075928"/>
                <a:gd name="connsiteX83" fmla="*/ 95250 w 1608138"/>
                <a:gd name="connsiteY83" fmla="*/ 271463 h 1075928"/>
                <a:gd name="connsiteX84" fmla="*/ 144463 w 1608138"/>
                <a:gd name="connsiteY84" fmla="*/ 204788 h 1075928"/>
                <a:gd name="connsiteX85" fmla="*/ 204788 w 1608138"/>
                <a:gd name="connsiteY85" fmla="*/ 146050 h 1075928"/>
                <a:gd name="connsiteX86" fmla="*/ 271463 w 1608138"/>
                <a:gd name="connsiteY86" fmla="*/ 96838 h 1075928"/>
                <a:gd name="connsiteX87" fmla="*/ 346075 w 1608138"/>
                <a:gd name="connsiteY87" fmla="*/ 63500 h 1075928"/>
                <a:gd name="connsiteX88" fmla="*/ 395288 w 1608138"/>
                <a:gd name="connsiteY88" fmla="*/ 49213 h 1075928"/>
                <a:gd name="connsiteX89" fmla="*/ 447675 w 1608138"/>
                <a:gd name="connsiteY89" fmla="*/ 36513 h 1075928"/>
                <a:gd name="connsiteX90" fmla="*/ 500063 w 1608138"/>
                <a:gd name="connsiteY90" fmla="*/ 28575 h 1075928"/>
                <a:gd name="connsiteX91" fmla="*/ 549275 w 1608138"/>
                <a:gd name="connsiteY91" fmla="*/ 17463 h 1075928"/>
                <a:gd name="connsiteX92" fmla="*/ 595313 w 1608138"/>
                <a:gd name="connsiteY92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63575 w 1608138"/>
                <a:gd name="connsiteY46" fmla="*/ 25400 h 1075928"/>
                <a:gd name="connsiteX47" fmla="*/ 676275 w 1608138"/>
                <a:gd name="connsiteY47" fmla="*/ 53975 h 1075928"/>
                <a:gd name="connsiteX48" fmla="*/ 666750 w 1608138"/>
                <a:gd name="connsiteY48" fmla="*/ 114300 h 1075928"/>
                <a:gd name="connsiteX49" fmla="*/ 649288 w 1608138"/>
                <a:gd name="connsiteY49" fmla="*/ 138113 h 1075928"/>
                <a:gd name="connsiteX50" fmla="*/ 617538 w 1608138"/>
                <a:gd name="connsiteY50" fmla="*/ 149225 h 1075928"/>
                <a:gd name="connsiteX51" fmla="*/ 585788 w 1608138"/>
                <a:gd name="connsiteY51" fmla="*/ 149225 h 1075928"/>
                <a:gd name="connsiteX52" fmla="*/ 550863 w 1608138"/>
                <a:gd name="connsiteY52" fmla="*/ 141288 h 1075928"/>
                <a:gd name="connsiteX53" fmla="*/ 517525 w 1608138"/>
                <a:gd name="connsiteY53" fmla="*/ 131763 h 1075928"/>
                <a:gd name="connsiteX54" fmla="*/ 479425 w 1608138"/>
                <a:gd name="connsiteY54" fmla="*/ 128588 h 1075928"/>
                <a:gd name="connsiteX55" fmla="*/ 441325 w 1608138"/>
                <a:gd name="connsiteY55" fmla="*/ 131763 h 1075928"/>
                <a:gd name="connsiteX56" fmla="*/ 360363 w 1608138"/>
                <a:gd name="connsiteY56" fmla="*/ 158750 h 1075928"/>
                <a:gd name="connsiteX57" fmla="*/ 292100 w 1608138"/>
                <a:gd name="connsiteY57" fmla="*/ 198438 h 1075928"/>
                <a:gd name="connsiteX58" fmla="*/ 231775 w 1608138"/>
                <a:gd name="connsiteY58" fmla="*/ 250825 h 1075928"/>
                <a:gd name="connsiteX59" fmla="*/ 182563 w 1608138"/>
                <a:gd name="connsiteY59" fmla="*/ 307975 h 1075928"/>
                <a:gd name="connsiteX60" fmla="*/ 141288 w 1608138"/>
                <a:gd name="connsiteY60" fmla="*/ 377825 h 1075928"/>
                <a:gd name="connsiteX61" fmla="*/ 109538 w 1608138"/>
                <a:gd name="connsiteY61" fmla="*/ 455613 h 1075928"/>
                <a:gd name="connsiteX62" fmla="*/ 98425 w 1608138"/>
                <a:gd name="connsiteY62" fmla="*/ 512763 h 1075928"/>
                <a:gd name="connsiteX63" fmla="*/ 92075 w 1608138"/>
                <a:gd name="connsiteY63" fmla="*/ 576263 h 1075928"/>
                <a:gd name="connsiteX64" fmla="*/ 95250 w 1608138"/>
                <a:gd name="connsiteY64" fmla="*/ 642938 h 1075928"/>
                <a:gd name="connsiteX65" fmla="*/ 101600 w 1608138"/>
                <a:gd name="connsiteY65" fmla="*/ 709613 h 1075928"/>
                <a:gd name="connsiteX66" fmla="*/ 109538 w 1608138"/>
                <a:gd name="connsiteY66" fmla="*/ 773113 h 1075928"/>
                <a:gd name="connsiteX67" fmla="*/ 123825 w 1608138"/>
                <a:gd name="connsiteY67" fmla="*/ 825500 h 1075928"/>
                <a:gd name="connsiteX68" fmla="*/ 161925 w 1608138"/>
                <a:gd name="connsiteY68" fmla="*/ 928688 h 1075928"/>
                <a:gd name="connsiteX69" fmla="*/ 207963 w 1608138"/>
                <a:gd name="connsiteY69" fmla="*/ 1030288 h 1075928"/>
                <a:gd name="connsiteX70" fmla="*/ 230783 w 1608138"/>
                <a:gd name="connsiteY70" fmla="*/ 1075928 h 1075928"/>
                <a:gd name="connsiteX71" fmla="*/ 119823 w 1608138"/>
                <a:gd name="connsiteY71" fmla="*/ 1075928 h 1075928"/>
                <a:gd name="connsiteX72" fmla="*/ 101600 w 1608138"/>
                <a:gd name="connsiteY72" fmla="*/ 1038225 h 1075928"/>
                <a:gd name="connsiteX73" fmla="*/ 60325 w 1608138"/>
                <a:gd name="connsiteY73" fmla="*/ 938213 h 1075928"/>
                <a:gd name="connsiteX74" fmla="*/ 28575 w 1608138"/>
                <a:gd name="connsiteY74" fmla="*/ 830263 h 1075928"/>
                <a:gd name="connsiteX75" fmla="*/ 14288 w 1608138"/>
                <a:gd name="connsiteY75" fmla="*/ 769938 h 1075928"/>
                <a:gd name="connsiteX76" fmla="*/ 6350 w 1608138"/>
                <a:gd name="connsiteY76" fmla="*/ 700088 h 1075928"/>
                <a:gd name="connsiteX77" fmla="*/ 0 w 1608138"/>
                <a:gd name="connsiteY77" fmla="*/ 628650 h 1075928"/>
                <a:gd name="connsiteX78" fmla="*/ 0 w 1608138"/>
                <a:gd name="connsiteY78" fmla="*/ 554038 h 1075928"/>
                <a:gd name="connsiteX79" fmla="*/ 9525 w 1608138"/>
                <a:gd name="connsiteY79" fmla="*/ 487363 h 1075928"/>
                <a:gd name="connsiteX80" fmla="*/ 23813 w 1608138"/>
                <a:gd name="connsiteY80" fmla="*/ 423863 h 1075928"/>
                <a:gd name="connsiteX81" fmla="*/ 52388 w 1608138"/>
                <a:gd name="connsiteY81" fmla="*/ 342900 h 1075928"/>
                <a:gd name="connsiteX82" fmla="*/ 95250 w 1608138"/>
                <a:gd name="connsiteY82" fmla="*/ 271463 h 1075928"/>
                <a:gd name="connsiteX83" fmla="*/ 144463 w 1608138"/>
                <a:gd name="connsiteY83" fmla="*/ 204788 h 1075928"/>
                <a:gd name="connsiteX84" fmla="*/ 204788 w 1608138"/>
                <a:gd name="connsiteY84" fmla="*/ 146050 h 1075928"/>
                <a:gd name="connsiteX85" fmla="*/ 271463 w 1608138"/>
                <a:gd name="connsiteY85" fmla="*/ 96838 h 1075928"/>
                <a:gd name="connsiteX86" fmla="*/ 346075 w 1608138"/>
                <a:gd name="connsiteY86" fmla="*/ 63500 h 1075928"/>
                <a:gd name="connsiteX87" fmla="*/ 395288 w 1608138"/>
                <a:gd name="connsiteY87" fmla="*/ 49213 h 1075928"/>
                <a:gd name="connsiteX88" fmla="*/ 447675 w 1608138"/>
                <a:gd name="connsiteY88" fmla="*/ 36513 h 1075928"/>
                <a:gd name="connsiteX89" fmla="*/ 500063 w 1608138"/>
                <a:gd name="connsiteY89" fmla="*/ 28575 h 1075928"/>
                <a:gd name="connsiteX90" fmla="*/ 549275 w 1608138"/>
                <a:gd name="connsiteY90" fmla="*/ 17463 h 1075928"/>
                <a:gd name="connsiteX91" fmla="*/ 595313 w 1608138"/>
                <a:gd name="connsiteY91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66750 w 1608138"/>
                <a:gd name="connsiteY47" fmla="*/ 114300 h 1075928"/>
                <a:gd name="connsiteX48" fmla="*/ 649288 w 1608138"/>
                <a:gd name="connsiteY48" fmla="*/ 138113 h 1075928"/>
                <a:gd name="connsiteX49" fmla="*/ 617538 w 1608138"/>
                <a:gd name="connsiteY49" fmla="*/ 149225 h 1075928"/>
                <a:gd name="connsiteX50" fmla="*/ 585788 w 1608138"/>
                <a:gd name="connsiteY50" fmla="*/ 149225 h 1075928"/>
                <a:gd name="connsiteX51" fmla="*/ 550863 w 1608138"/>
                <a:gd name="connsiteY51" fmla="*/ 141288 h 1075928"/>
                <a:gd name="connsiteX52" fmla="*/ 517525 w 1608138"/>
                <a:gd name="connsiteY52" fmla="*/ 131763 h 1075928"/>
                <a:gd name="connsiteX53" fmla="*/ 479425 w 1608138"/>
                <a:gd name="connsiteY53" fmla="*/ 128588 h 1075928"/>
                <a:gd name="connsiteX54" fmla="*/ 441325 w 1608138"/>
                <a:gd name="connsiteY54" fmla="*/ 131763 h 1075928"/>
                <a:gd name="connsiteX55" fmla="*/ 360363 w 1608138"/>
                <a:gd name="connsiteY55" fmla="*/ 158750 h 1075928"/>
                <a:gd name="connsiteX56" fmla="*/ 292100 w 1608138"/>
                <a:gd name="connsiteY56" fmla="*/ 198438 h 1075928"/>
                <a:gd name="connsiteX57" fmla="*/ 231775 w 1608138"/>
                <a:gd name="connsiteY57" fmla="*/ 250825 h 1075928"/>
                <a:gd name="connsiteX58" fmla="*/ 182563 w 1608138"/>
                <a:gd name="connsiteY58" fmla="*/ 307975 h 1075928"/>
                <a:gd name="connsiteX59" fmla="*/ 141288 w 1608138"/>
                <a:gd name="connsiteY59" fmla="*/ 377825 h 1075928"/>
                <a:gd name="connsiteX60" fmla="*/ 109538 w 1608138"/>
                <a:gd name="connsiteY60" fmla="*/ 455613 h 1075928"/>
                <a:gd name="connsiteX61" fmla="*/ 98425 w 1608138"/>
                <a:gd name="connsiteY61" fmla="*/ 512763 h 1075928"/>
                <a:gd name="connsiteX62" fmla="*/ 92075 w 1608138"/>
                <a:gd name="connsiteY62" fmla="*/ 576263 h 1075928"/>
                <a:gd name="connsiteX63" fmla="*/ 95250 w 1608138"/>
                <a:gd name="connsiteY63" fmla="*/ 642938 h 1075928"/>
                <a:gd name="connsiteX64" fmla="*/ 101600 w 1608138"/>
                <a:gd name="connsiteY64" fmla="*/ 709613 h 1075928"/>
                <a:gd name="connsiteX65" fmla="*/ 109538 w 1608138"/>
                <a:gd name="connsiteY65" fmla="*/ 773113 h 1075928"/>
                <a:gd name="connsiteX66" fmla="*/ 123825 w 1608138"/>
                <a:gd name="connsiteY66" fmla="*/ 825500 h 1075928"/>
                <a:gd name="connsiteX67" fmla="*/ 161925 w 1608138"/>
                <a:gd name="connsiteY67" fmla="*/ 928688 h 1075928"/>
                <a:gd name="connsiteX68" fmla="*/ 207963 w 1608138"/>
                <a:gd name="connsiteY68" fmla="*/ 1030288 h 1075928"/>
                <a:gd name="connsiteX69" fmla="*/ 230783 w 1608138"/>
                <a:gd name="connsiteY69" fmla="*/ 1075928 h 1075928"/>
                <a:gd name="connsiteX70" fmla="*/ 119823 w 1608138"/>
                <a:gd name="connsiteY70" fmla="*/ 1075928 h 1075928"/>
                <a:gd name="connsiteX71" fmla="*/ 101600 w 1608138"/>
                <a:gd name="connsiteY71" fmla="*/ 1038225 h 1075928"/>
                <a:gd name="connsiteX72" fmla="*/ 60325 w 1608138"/>
                <a:gd name="connsiteY72" fmla="*/ 938213 h 1075928"/>
                <a:gd name="connsiteX73" fmla="*/ 28575 w 1608138"/>
                <a:gd name="connsiteY73" fmla="*/ 830263 h 1075928"/>
                <a:gd name="connsiteX74" fmla="*/ 14288 w 1608138"/>
                <a:gd name="connsiteY74" fmla="*/ 769938 h 1075928"/>
                <a:gd name="connsiteX75" fmla="*/ 6350 w 1608138"/>
                <a:gd name="connsiteY75" fmla="*/ 700088 h 1075928"/>
                <a:gd name="connsiteX76" fmla="*/ 0 w 1608138"/>
                <a:gd name="connsiteY76" fmla="*/ 628650 h 1075928"/>
                <a:gd name="connsiteX77" fmla="*/ 0 w 1608138"/>
                <a:gd name="connsiteY77" fmla="*/ 554038 h 1075928"/>
                <a:gd name="connsiteX78" fmla="*/ 9525 w 1608138"/>
                <a:gd name="connsiteY78" fmla="*/ 487363 h 1075928"/>
                <a:gd name="connsiteX79" fmla="*/ 23813 w 1608138"/>
                <a:gd name="connsiteY79" fmla="*/ 423863 h 1075928"/>
                <a:gd name="connsiteX80" fmla="*/ 52388 w 1608138"/>
                <a:gd name="connsiteY80" fmla="*/ 342900 h 1075928"/>
                <a:gd name="connsiteX81" fmla="*/ 95250 w 1608138"/>
                <a:gd name="connsiteY81" fmla="*/ 271463 h 1075928"/>
                <a:gd name="connsiteX82" fmla="*/ 144463 w 1608138"/>
                <a:gd name="connsiteY82" fmla="*/ 204788 h 1075928"/>
                <a:gd name="connsiteX83" fmla="*/ 204788 w 1608138"/>
                <a:gd name="connsiteY83" fmla="*/ 146050 h 1075928"/>
                <a:gd name="connsiteX84" fmla="*/ 271463 w 1608138"/>
                <a:gd name="connsiteY84" fmla="*/ 96838 h 1075928"/>
                <a:gd name="connsiteX85" fmla="*/ 346075 w 1608138"/>
                <a:gd name="connsiteY85" fmla="*/ 63500 h 1075928"/>
                <a:gd name="connsiteX86" fmla="*/ 395288 w 1608138"/>
                <a:gd name="connsiteY86" fmla="*/ 49213 h 1075928"/>
                <a:gd name="connsiteX87" fmla="*/ 447675 w 1608138"/>
                <a:gd name="connsiteY87" fmla="*/ 36513 h 1075928"/>
                <a:gd name="connsiteX88" fmla="*/ 500063 w 1608138"/>
                <a:gd name="connsiteY88" fmla="*/ 28575 h 1075928"/>
                <a:gd name="connsiteX89" fmla="*/ 549275 w 1608138"/>
                <a:gd name="connsiteY89" fmla="*/ 17463 h 1075928"/>
                <a:gd name="connsiteX90" fmla="*/ 595313 w 1608138"/>
                <a:gd name="connsiteY90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  <a:gd name="connsiteX0" fmla="*/ 1012825 w 1608138"/>
                <a:gd name="connsiteY0" fmla="*/ 4763 h 1075928"/>
                <a:gd name="connsiteX1" fmla="*/ 1062038 w 1608138"/>
                <a:gd name="connsiteY1" fmla="*/ 4763 h 1075928"/>
                <a:gd name="connsiteX2" fmla="*/ 1108075 w 1608138"/>
                <a:gd name="connsiteY2" fmla="*/ 17463 h 1075928"/>
                <a:gd name="connsiteX3" fmla="*/ 1157288 w 1608138"/>
                <a:gd name="connsiteY3" fmla="*/ 36513 h 1075928"/>
                <a:gd name="connsiteX4" fmla="*/ 1201738 w 1608138"/>
                <a:gd name="connsiteY4" fmla="*/ 57150 h 1075928"/>
                <a:gd name="connsiteX5" fmla="*/ 1241425 w 1608138"/>
                <a:gd name="connsiteY5" fmla="*/ 74613 h 1075928"/>
                <a:gd name="connsiteX6" fmla="*/ 1301750 w 1608138"/>
                <a:gd name="connsiteY6" fmla="*/ 106363 h 1075928"/>
                <a:gd name="connsiteX7" fmla="*/ 1365250 w 1608138"/>
                <a:gd name="connsiteY7" fmla="*/ 149225 h 1075928"/>
                <a:gd name="connsiteX8" fmla="*/ 1423988 w 1608138"/>
                <a:gd name="connsiteY8" fmla="*/ 198438 h 1075928"/>
                <a:gd name="connsiteX9" fmla="*/ 1474788 w 1608138"/>
                <a:gd name="connsiteY9" fmla="*/ 258763 h 1075928"/>
                <a:gd name="connsiteX10" fmla="*/ 1520826 w 1608138"/>
                <a:gd name="connsiteY10" fmla="*/ 328613 h 1075928"/>
                <a:gd name="connsiteX11" fmla="*/ 1558926 w 1608138"/>
                <a:gd name="connsiteY11" fmla="*/ 406400 h 1075928"/>
                <a:gd name="connsiteX12" fmla="*/ 1587501 w 1608138"/>
                <a:gd name="connsiteY12" fmla="*/ 490538 h 1075928"/>
                <a:gd name="connsiteX13" fmla="*/ 1604963 w 1608138"/>
                <a:gd name="connsiteY13" fmla="*/ 579438 h 1075928"/>
                <a:gd name="connsiteX14" fmla="*/ 1608138 w 1608138"/>
                <a:gd name="connsiteY14" fmla="*/ 677863 h 1075928"/>
                <a:gd name="connsiteX15" fmla="*/ 1597026 w 1608138"/>
                <a:gd name="connsiteY15" fmla="*/ 779463 h 1075928"/>
                <a:gd name="connsiteX16" fmla="*/ 1576388 w 1608138"/>
                <a:gd name="connsiteY16" fmla="*/ 865188 h 1075928"/>
                <a:gd name="connsiteX17" fmla="*/ 1547813 w 1608138"/>
                <a:gd name="connsiteY17" fmla="*/ 942975 h 1075928"/>
                <a:gd name="connsiteX18" fmla="*/ 1516063 w 1608138"/>
                <a:gd name="connsiteY18" fmla="*/ 1017588 h 1075928"/>
                <a:gd name="connsiteX19" fmla="*/ 1486893 w 1608138"/>
                <a:gd name="connsiteY19" fmla="*/ 1075928 h 1075928"/>
                <a:gd name="connsiteX20" fmla="*/ 1381632 w 1608138"/>
                <a:gd name="connsiteY20" fmla="*/ 1075928 h 1075928"/>
                <a:gd name="connsiteX21" fmla="*/ 1495426 w 1608138"/>
                <a:gd name="connsiteY21" fmla="*/ 830263 h 1075928"/>
                <a:gd name="connsiteX22" fmla="*/ 1506538 w 1608138"/>
                <a:gd name="connsiteY22" fmla="*/ 762000 h 1075928"/>
                <a:gd name="connsiteX23" fmla="*/ 1509713 w 1608138"/>
                <a:gd name="connsiteY23" fmla="*/ 685800 h 1075928"/>
                <a:gd name="connsiteX24" fmla="*/ 1506538 w 1608138"/>
                <a:gd name="connsiteY24" fmla="*/ 608013 h 1075928"/>
                <a:gd name="connsiteX25" fmla="*/ 1495426 w 1608138"/>
                <a:gd name="connsiteY25" fmla="*/ 536575 h 1075928"/>
                <a:gd name="connsiteX26" fmla="*/ 1477963 w 1608138"/>
                <a:gd name="connsiteY26" fmla="*/ 466725 h 1075928"/>
                <a:gd name="connsiteX27" fmla="*/ 1457326 w 1608138"/>
                <a:gd name="connsiteY27" fmla="*/ 403225 h 1075928"/>
                <a:gd name="connsiteX28" fmla="*/ 1431926 w 1608138"/>
                <a:gd name="connsiteY28" fmla="*/ 354013 h 1075928"/>
                <a:gd name="connsiteX29" fmla="*/ 1389063 w 1608138"/>
                <a:gd name="connsiteY29" fmla="*/ 296863 h 1075928"/>
                <a:gd name="connsiteX30" fmla="*/ 1336675 w 1608138"/>
                <a:gd name="connsiteY30" fmla="*/ 239713 h 1075928"/>
                <a:gd name="connsiteX31" fmla="*/ 1273175 w 1608138"/>
                <a:gd name="connsiteY31" fmla="*/ 190500 h 1075928"/>
                <a:gd name="connsiteX32" fmla="*/ 1201738 w 1608138"/>
                <a:gd name="connsiteY32" fmla="*/ 149225 h 1075928"/>
                <a:gd name="connsiteX33" fmla="*/ 1125538 w 1608138"/>
                <a:gd name="connsiteY33" fmla="*/ 127000 h 1075928"/>
                <a:gd name="connsiteX34" fmla="*/ 1096963 w 1608138"/>
                <a:gd name="connsiteY34" fmla="*/ 123825 h 1075928"/>
                <a:gd name="connsiteX35" fmla="*/ 1071563 w 1608138"/>
                <a:gd name="connsiteY35" fmla="*/ 131763 h 1075928"/>
                <a:gd name="connsiteX36" fmla="*/ 1042988 w 1608138"/>
                <a:gd name="connsiteY36" fmla="*/ 138113 h 1075928"/>
                <a:gd name="connsiteX37" fmla="*/ 1012825 w 1608138"/>
                <a:gd name="connsiteY37" fmla="*/ 146050 h 1075928"/>
                <a:gd name="connsiteX38" fmla="*/ 981075 w 1608138"/>
                <a:gd name="connsiteY38" fmla="*/ 144463 h 1075928"/>
                <a:gd name="connsiteX39" fmla="*/ 966788 w 1608138"/>
                <a:gd name="connsiteY39" fmla="*/ 127000 h 1075928"/>
                <a:gd name="connsiteX40" fmla="*/ 958850 w 1608138"/>
                <a:gd name="connsiteY40" fmla="*/ 100013 h 1075928"/>
                <a:gd name="connsiteX41" fmla="*/ 955675 w 1608138"/>
                <a:gd name="connsiteY41" fmla="*/ 71438 h 1075928"/>
                <a:gd name="connsiteX42" fmla="*/ 962025 w 1608138"/>
                <a:gd name="connsiteY42" fmla="*/ 42863 h 1075928"/>
                <a:gd name="connsiteX43" fmla="*/ 1012825 w 1608138"/>
                <a:gd name="connsiteY43" fmla="*/ 4763 h 1075928"/>
                <a:gd name="connsiteX44" fmla="*/ 595313 w 1608138"/>
                <a:gd name="connsiteY44" fmla="*/ 0 h 1075928"/>
                <a:gd name="connsiteX45" fmla="*/ 638177 w 1608138"/>
                <a:gd name="connsiteY45" fmla="*/ 4762 h 1075928"/>
                <a:gd name="connsiteX46" fmla="*/ 676275 w 1608138"/>
                <a:gd name="connsiteY46" fmla="*/ 53975 h 1075928"/>
                <a:gd name="connsiteX47" fmla="*/ 649288 w 1608138"/>
                <a:gd name="connsiteY47" fmla="*/ 138113 h 1075928"/>
                <a:gd name="connsiteX48" fmla="*/ 617538 w 1608138"/>
                <a:gd name="connsiteY48" fmla="*/ 149225 h 1075928"/>
                <a:gd name="connsiteX49" fmla="*/ 585788 w 1608138"/>
                <a:gd name="connsiteY49" fmla="*/ 149225 h 1075928"/>
                <a:gd name="connsiteX50" fmla="*/ 550863 w 1608138"/>
                <a:gd name="connsiteY50" fmla="*/ 141288 h 1075928"/>
                <a:gd name="connsiteX51" fmla="*/ 517525 w 1608138"/>
                <a:gd name="connsiteY51" fmla="*/ 131763 h 1075928"/>
                <a:gd name="connsiteX52" fmla="*/ 479425 w 1608138"/>
                <a:gd name="connsiteY52" fmla="*/ 128588 h 1075928"/>
                <a:gd name="connsiteX53" fmla="*/ 441325 w 1608138"/>
                <a:gd name="connsiteY53" fmla="*/ 131763 h 1075928"/>
                <a:gd name="connsiteX54" fmla="*/ 360363 w 1608138"/>
                <a:gd name="connsiteY54" fmla="*/ 158750 h 1075928"/>
                <a:gd name="connsiteX55" fmla="*/ 292100 w 1608138"/>
                <a:gd name="connsiteY55" fmla="*/ 198438 h 1075928"/>
                <a:gd name="connsiteX56" fmla="*/ 231775 w 1608138"/>
                <a:gd name="connsiteY56" fmla="*/ 250825 h 1075928"/>
                <a:gd name="connsiteX57" fmla="*/ 182563 w 1608138"/>
                <a:gd name="connsiteY57" fmla="*/ 307975 h 1075928"/>
                <a:gd name="connsiteX58" fmla="*/ 141288 w 1608138"/>
                <a:gd name="connsiteY58" fmla="*/ 377825 h 1075928"/>
                <a:gd name="connsiteX59" fmla="*/ 109538 w 1608138"/>
                <a:gd name="connsiteY59" fmla="*/ 455613 h 1075928"/>
                <a:gd name="connsiteX60" fmla="*/ 98425 w 1608138"/>
                <a:gd name="connsiteY60" fmla="*/ 512763 h 1075928"/>
                <a:gd name="connsiteX61" fmla="*/ 92075 w 1608138"/>
                <a:gd name="connsiteY61" fmla="*/ 576263 h 1075928"/>
                <a:gd name="connsiteX62" fmla="*/ 95250 w 1608138"/>
                <a:gd name="connsiteY62" fmla="*/ 642938 h 1075928"/>
                <a:gd name="connsiteX63" fmla="*/ 101600 w 1608138"/>
                <a:gd name="connsiteY63" fmla="*/ 709613 h 1075928"/>
                <a:gd name="connsiteX64" fmla="*/ 109538 w 1608138"/>
                <a:gd name="connsiteY64" fmla="*/ 773113 h 1075928"/>
                <a:gd name="connsiteX65" fmla="*/ 123825 w 1608138"/>
                <a:gd name="connsiteY65" fmla="*/ 825500 h 1075928"/>
                <a:gd name="connsiteX66" fmla="*/ 161925 w 1608138"/>
                <a:gd name="connsiteY66" fmla="*/ 928688 h 1075928"/>
                <a:gd name="connsiteX67" fmla="*/ 207963 w 1608138"/>
                <a:gd name="connsiteY67" fmla="*/ 1030288 h 1075928"/>
                <a:gd name="connsiteX68" fmla="*/ 230783 w 1608138"/>
                <a:gd name="connsiteY68" fmla="*/ 1075928 h 1075928"/>
                <a:gd name="connsiteX69" fmla="*/ 119823 w 1608138"/>
                <a:gd name="connsiteY69" fmla="*/ 1075928 h 1075928"/>
                <a:gd name="connsiteX70" fmla="*/ 101600 w 1608138"/>
                <a:gd name="connsiteY70" fmla="*/ 1038225 h 1075928"/>
                <a:gd name="connsiteX71" fmla="*/ 60325 w 1608138"/>
                <a:gd name="connsiteY71" fmla="*/ 938213 h 1075928"/>
                <a:gd name="connsiteX72" fmla="*/ 28575 w 1608138"/>
                <a:gd name="connsiteY72" fmla="*/ 830263 h 1075928"/>
                <a:gd name="connsiteX73" fmla="*/ 14288 w 1608138"/>
                <a:gd name="connsiteY73" fmla="*/ 769938 h 1075928"/>
                <a:gd name="connsiteX74" fmla="*/ 6350 w 1608138"/>
                <a:gd name="connsiteY74" fmla="*/ 700088 h 1075928"/>
                <a:gd name="connsiteX75" fmla="*/ 0 w 1608138"/>
                <a:gd name="connsiteY75" fmla="*/ 628650 h 1075928"/>
                <a:gd name="connsiteX76" fmla="*/ 0 w 1608138"/>
                <a:gd name="connsiteY76" fmla="*/ 554038 h 1075928"/>
                <a:gd name="connsiteX77" fmla="*/ 9525 w 1608138"/>
                <a:gd name="connsiteY77" fmla="*/ 487363 h 1075928"/>
                <a:gd name="connsiteX78" fmla="*/ 23813 w 1608138"/>
                <a:gd name="connsiteY78" fmla="*/ 423863 h 1075928"/>
                <a:gd name="connsiteX79" fmla="*/ 52388 w 1608138"/>
                <a:gd name="connsiteY79" fmla="*/ 342900 h 1075928"/>
                <a:gd name="connsiteX80" fmla="*/ 95250 w 1608138"/>
                <a:gd name="connsiteY80" fmla="*/ 271463 h 1075928"/>
                <a:gd name="connsiteX81" fmla="*/ 144463 w 1608138"/>
                <a:gd name="connsiteY81" fmla="*/ 204788 h 1075928"/>
                <a:gd name="connsiteX82" fmla="*/ 204788 w 1608138"/>
                <a:gd name="connsiteY82" fmla="*/ 146050 h 1075928"/>
                <a:gd name="connsiteX83" fmla="*/ 271463 w 1608138"/>
                <a:gd name="connsiteY83" fmla="*/ 96838 h 1075928"/>
                <a:gd name="connsiteX84" fmla="*/ 346075 w 1608138"/>
                <a:gd name="connsiteY84" fmla="*/ 63500 h 1075928"/>
                <a:gd name="connsiteX85" fmla="*/ 395288 w 1608138"/>
                <a:gd name="connsiteY85" fmla="*/ 49213 h 1075928"/>
                <a:gd name="connsiteX86" fmla="*/ 447675 w 1608138"/>
                <a:gd name="connsiteY86" fmla="*/ 36513 h 1075928"/>
                <a:gd name="connsiteX87" fmla="*/ 500063 w 1608138"/>
                <a:gd name="connsiteY87" fmla="*/ 28575 h 1075928"/>
                <a:gd name="connsiteX88" fmla="*/ 549275 w 1608138"/>
                <a:gd name="connsiteY88" fmla="*/ 17463 h 1075928"/>
                <a:gd name="connsiteX89" fmla="*/ 595313 w 1608138"/>
                <a:gd name="connsiteY89" fmla="*/ 0 h 107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608138" h="1075928">
                  <a:moveTo>
                    <a:pt x="1012825" y="4763"/>
                  </a:moveTo>
                  <a:lnTo>
                    <a:pt x="1062038" y="4763"/>
                  </a:lnTo>
                  <a:lnTo>
                    <a:pt x="1108075" y="17463"/>
                  </a:lnTo>
                  <a:lnTo>
                    <a:pt x="1157288" y="36513"/>
                  </a:lnTo>
                  <a:lnTo>
                    <a:pt x="1201738" y="57150"/>
                  </a:lnTo>
                  <a:lnTo>
                    <a:pt x="1241425" y="74613"/>
                  </a:lnTo>
                  <a:lnTo>
                    <a:pt x="1301750" y="106363"/>
                  </a:lnTo>
                  <a:lnTo>
                    <a:pt x="1365250" y="149225"/>
                  </a:lnTo>
                  <a:lnTo>
                    <a:pt x="1423988" y="198438"/>
                  </a:lnTo>
                  <a:lnTo>
                    <a:pt x="1474788" y="258763"/>
                  </a:lnTo>
                  <a:lnTo>
                    <a:pt x="1520826" y="328613"/>
                  </a:lnTo>
                  <a:lnTo>
                    <a:pt x="1558926" y="406400"/>
                  </a:lnTo>
                  <a:lnTo>
                    <a:pt x="1587501" y="490538"/>
                  </a:lnTo>
                  <a:lnTo>
                    <a:pt x="1604963" y="579438"/>
                  </a:lnTo>
                  <a:lnTo>
                    <a:pt x="1608138" y="677863"/>
                  </a:lnTo>
                  <a:lnTo>
                    <a:pt x="1597026" y="779463"/>
                  </a:lnTo>
                  <a:lnTo>
                    <a:pt x="1576388" y="865188"/>
                  </a:lnTo>
                  <a:lnTo>
                    <a:pt x="1547813" y="942975"/>
                  </a:lnTo>
                  <a:lnTo>
                    <a:pt x="1516063" y="1017588"/>
                  </a:lnTo>
                  <a:lnTo>
                    <a:pt x="1486893" y="1075928"/>
                  </a:lnTo>
                  <a:lnTo>
                    <a:pt x="1381632" y="1075928"/>
                  </a:lnTo>
                  <a:lnTo>
                    <a:pt x="1495426" y="830263"/>
                  </a:lnTo>
                  <a:lnTo>
                    <a:pt x="1506538" y="762000"/>
                  </a:lnTo>
                  <a:lnTo>
                    <a:pt x="1509713" y="685800"/>
                  </a:lnTo>
                  <a:lnTo>
                    <a:pt x="1506538" y="608013"/>
                  </a:lnTo>
                  <a:lnTo>
                    <a:pt x="1495426" y="536575"/>
                  </a:lnTo>
                  <a:lnTo>
                    <a:pt x="1477963" y="466725"/>
                  </a:lnTo>
                  <a:lnTo>
                    <a:pt x="1457326" y="403225"/>
                  </a:lnTo>
                  <a:lnTo>
                    <a:pt x="1431926" y="354013"/>
                  </a:lnTo>
                  <a:lnTo>
                    <a:pt x="1389063" y="296863"/>
                  </a:lnTo>
                  <a:lnTo>
                    <a:pt x="1336675" y="239713"/>
                  </a:lnTo>
                  <a:lnTo>
                    <a:pt x="1273175" y="190500"/>
                  </a:lnTo>
                  <a:lnTo>
                    <a:pt x="1201738" y="149225"/>
                  </a:lnTo>
                  <a:lnTo>
                    <a:pt x="1125538" y="127000"/>
                  </a:lnTo>
                  <a:lnTo>
                    <a:pt x="1096963" y="123825"/>
                  </a:lnTo>
                  <a:lnTo>
                    <a:pt x="1071563" y="131763"/>
                  </a:lnTo>
                  <a:lnTo>
                    <a:pt x="1042988" y="138113"/>
                  </a:lnTo>
                  <a:lnTo>
                    <a:pt x="1012825" y="146050"/>
                  </a:lnTo>
                  <a:lnTo>
                    <a:pt x="981075" y="144463"/>
                  </a:lnTo>
                  <a:lnTo>
                    <a:pt x="966788" y="127000"/>
                  </a:lnTo>
                  <a:lnTo>
                    <a:pt x="958850" y="100013"/>
                  </a:lnTo>
                  <a:lnTo>
                    <a:pt x="955675" y="71438"/>
                  </a:lnTo>
                  <a:lnTo>
                    <a:pt x="962025" y="42863"/>
                  </a:lnTo>
                  <a:cubicBezTo>
                    <a:pt x="968676" y="19878"/>
                    <a:pt x="973268" y="9235"/>
                    <a:pt x="1012825" y="4763"/>
                  </a:cubicBezTo>
                  <a:close/>
                  <a:moveTo>
                    <a:pt x="595313" y="0"/>
                  </a:moveTo>
                  <a:lnTo>
                    <a:pt x="638177" y="4762"/>
                  </a:lnTo>
                  <a:cubicBezTo>
                    <a:pt x="650876" y="21166"/>
                    <a:pt x="663578" y="17002"/>
                    <a:pt x="676275" y="53975"/>
                  </a:cubicBezTo>
                  <a:cubicBezTo>
                    <a:pt x="678127" y="76200"/>
                    <a:pt x="679649" y="118123"/>
                    <a:pt x="649288" y="138113"/>
                  </a:cubicBezTo>
                  <a:lnTo>
                    <a:pt x="617538" y="149225"/>
                  </a:lnTo>
                  <a:lnTo>
                    <a:pt x="585788" y="149225"/>
                  </a:lnTo>
                  <a:lnTo>
                    <a:pt x="550863" y="141288"/>
                  </a:lnTo>
                  <a:lnTo>
                    <a:pt x="517525" y="131763"/>
                  </a:lnTo>
                  <a:lnTo>
                    <a:pt x="479425" y="128588"/>
                  </a:lnTo>
                  <a:lnTo>
                    <a:pt x="441325" y="131763"/>
                  </a:lnTo>
                  <a:lnTo>
                    <a:pt x="360363" y="158750"/>
                  </a:lnTo>
                  <a:lnTo>
                    <a:pt x="292100" y="198438"/>
                  </a:lnTo>
                  <a:lnTo>
                    <a:pt x="231775" y="250825"/>
                  </a:lnTo>
                  <a:lnTo>
                    <a:pt x="182563" y="307975"/>
                  </a:lnTo>
                  <a:lnTo>
                    <a:pt x="141288" y="377825"/>
                  </a:lnTo>
                  <a:lnTo>
                    <a:pt x="109538" y="455613"/>
                  </a:lnTo>
                  <a:lnTo>
                    <a:pt x="98425" y="512763"/>
                  </a:lnTo>
                  <a:lnTo>
                    <a:pt x="92075" y="576263"/>
                  </a:lnTo>
                  <a:lnTo>
                    <a:pt x="95250" y="642938"/>
                  </a:lnTo>
                  <a:lnTo>
                    <a:pt x="101600" y="709613"/>
                  </a:lnTo>
                  <a:lnTo>
                    <a:pt x="109538" y="773113"/>
                  </a:lnTo>
                  <a:lnTo>
                    <a:pt x="123825" y="825500"/>
                  </a:lnTo>
                  <a:lnTo>
                    <a:pt x="161925" y="928688"/>
                  </a:lnTo>
                  <a:lnTo>
                    <a:pt x="207963" y="1030288"/>
                  </a:lnTo>
                  <a:lnTo>
                    <a:pt x="230783" y="1075928"/>
                  </a:lnTo>
                  <a:lnTo>
                    <a:pt x="119823" y="1075928"/>
                  </a:lnTo>
                  <a:lnTo>
                    <a:pt x="101600" y="1038225"/>
                  </a:lnTo>
                  <a:lnTo>
                    <a:pt x="60325" y="938213"/>
                  </a:lnTo>
                  <a:lnTo>
                    <a:pt x="28575" y="830263"/>
                  </a:lnTo>
                  <a:lnTo>
                    <a:pt x="14288" y="769938"/>
                  </a:lnTo>
                  <a:lnTo>
                    <a:pt x="6350" y="700088"/>
                  </a:lnTo>
                  <a:lnTo>
                    <a:pt x="0" y="628650"/>
                  </a:lnTo>
                  <a:lnTo>
                    <a:pt x="0" y="554038"/>
                  </a:lnTo>
                  <a:lnTo>
                    <a:pt x="9525" y="487363"/>
                  </a:lnTo>
                  <a:lnTo>
                    <a:pt x="23813" y="423863"/>
                  </a:lnTo>
                  <a:lnTo>
                    <a:pt x="52388" y="342900"/>
                  </a:lnTo>
                  <a:lnTo>
                    <a:pt x="95250" y="271463"/>
                  </a:lnTo>
                  <a:lnTo>
                    <a:pt x="144463" y="204788"/>
                  </a:lnTo>
                  <a:lnTo>
                    <a:pt x="204788" y="146050"/>
                  </a:lnTo>
                  <a:lnTo>
                    <a:pt x="271463" y="96838"/>
                  </a:lnTo>
                  <a:lnTo>
                    <a:pt x="346075" y="63500"/>
                  </a:lnTo>
                  <a:lnTo>
                    <a:pt x="395288" y="49213"/>
                  </a:lnTo>
                  <a:lnTo>
                    <a:pt x="447675" y="36513"/>
                  </a:lnTo>
                  <a:lnTo>
                    <a:pt x="500063" y="28575"/>
                  </a:lnTo>
                  <a:lnTo>
                    <a:pt x="549275" y="17463"/>
                  </a:lnTo>
                  <a:lnTo>
                    <a:pt x="595313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C17B0AC5-07BA-4FE9-A10B-28F79522AE76}"/>
              </a:ext>
            </a:extLst>
          </p:cNvPr>
          <p:cNvGrpSpPr/>
          <p:nvPr/>
        </p:nvGrpSpPr>
        <p:grpSpPr>
          <a:xfrm>
            <a:off x="2633694" y="2681"/>
            <a:ext cx="522150" cy="3642132"/>
            <a:chOff x="2633694" y="2681"/>
            <a:chExt cx="522150" cy="3642132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2DD60342-7CF7-4259-9830-6A6940A05948}"/>
                </a:ext>
              </a:extLst>
            </p:cNvPr>
            <p:cNvSpPr/>
            <p:nvPr/>
          </p:nvSpPr>
          <p:spPr>
            <a:xfrm rot="16200000">
              <a:off x="1262565" y="1587421"/>
              <a:ext cx="3291840" cy="12235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1828D4D4-6CB7-44BE-B2E0-F8AAAE0BC8DD}"/>
                </a:ext>
              </a:extLst>
            </p:cNvPr>
            <p:cNvGrpSpPr/>
            <p:nvPr/>
          </p:nvGrpSpPr>
          <p:grpSpPr>
            <a:xfrm>
              <a:off x="2633694" y="3122663"/>
              <a:ext cx="522150" cy="522150"/>
              <a:chOff x="2061821" y="3108294"/>
              <a:chExt cx="522150" cy="522150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505D4951-EB30-4447-99FF-49BD94FEDBCD}"/>
                  </a:ext>
                </a:extLst>
              </p:cNvPr>
              <p:cNvSpPr/>
              <p:nvPr/>
            </p:nvSpPr>
            <p:spPr>
              <a:xfrm rot="16200000">
                <a:off x="2061821" y="3108294"/>
                <a:ext cx="522150" cy="52215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3">
                      <a:lumMod val="0"/>
                      <a:lumOff val="100000"/>
                    </a:schemeClr>
                  </a:gs>
                  <a:gs pos="35000">
                    <a:schemeClr val="accent3">
                      <a:lumMod val="0"/>
                      <a:lumOff val="100000"/>
                    </a:schemeClr>
                  </a:gs>
                  <a:gs pos="100000">
                    <a:schemeClr val="bg1">
                      <a:lumMod val="65000"/>
                    </a:schemeClr>
                  </a:gs>
                </a:gsLst>
                <a:path path="circle">
                  <a:fillToRect l="50000" t="-80000" r="50000" b="180000"/>
                </a:path>
                <a:tileRect/>
              </a:gradFill>
              <a:ln>
                <a:noFill/>
              </a:ln>
              <a:effectLst>
                <a:outerShdw blurRad="254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9">
                <a:extLst>
                  <a:ext uri="{FF2B5EF4-FFF2-40B4-BE49-F238E27FC236}">
                    <a16:creationId xmlns:a16="http://schemas.microsoft.com/office/drawing/2014/main" id="{BD3640BE-53AC-4DD0-A730-3CFE99573D9C}"/>
                  </a:ext>
                </a:extLst>
              </p:cNvPr>
              <p:cNvGrpSpPr/>
              <p:nvPr/>
            </p:nvGrpSpPr>
            <p:grpSpPr>
              <a:xfrm>
                <a:off x="2134833" y="3181305"/>
                <a:ext cx="376126" cy="376126"/>
                <a:chOff x="1733181" y="3181305"/>
                <a:chExt cx="376126" cy="376126"/>
              </a:xfrm>
            </p:grpSpPr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8C5F0669-BF2C-41F6-B8E9-F479F3149E2D}"/>
                    </a:ext>
                  </a:extLst>
                </p:cNvPr>
                <p:cNvSpPr/>
                <p:nvPr/>
              </p:nvSpPr>
              <p:spPr>
                <a:xfrm rot="16200000">
                  <a:off x="1733181" y="3181305"/>
                  <a:ext cx="376126" cy="376126"/>
                </a:xfrm>
                <a:prstGeom prst="ellips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FE623C36-1280-4050-A80E-906DE62AB554}"/>
                    </a:ext>
                  </a:extLst>
                </p:cNvPr>
                <p:cNvSpPr/>
                <p:nvPr/>
              </p:nvSpPr>
              <p:spPr>
                <a:xfrm rot="16200000">
                  <a:off x="1770777" y="3218901"/>
                  <a:ext cx="300935" cy="300935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1A7D95DB-EE26-45C3-8E85-D7BC3DFE909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 rot="16200000" flipH="1">
                  <a:off x="1904378" y="3352502"/>
                  <a:ext cx="33732" cy="33732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CD31A746-944A-44BD-80B0-00CB41923964}"/>
              </a:ext>
            </a:extLst>
          </p:cNvPr>
          <p:cNvSpPr txBox="1"/>
          <p:nvPr/>
        </p:nvSpPr>
        <p:spPr>
          <a:xfrm>
            <a:off x="5612567" y="1440227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85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57" name="Text Placeholder 12">
            <a:extLst>
              <a:ext uri="{FF2B5EF4-FFF2-40B4-BE49-F238E27FC236}">
                <a16:creationId xmlns:a16="http://schemas.microsoft.com/office/drawing/2014/main" id="{FE47BB6F-FD0E-4F4F-BEF2-F55539B5D33D}"/>
              </a:ext>
            </a:extLst>
          </p:cNvPr>
          <p:cNvSpPr txBox="1">
            <a:spLocks/>
          </p:cNvSpPr>
          <p:nvPr/>
        </p:nvSpPr>
        <p:spPr>
          <a:xfrm>
            <a:off x="5612567" y="1852617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388E6D4-E6CA-4155-9B89-D0AEF6CF2D5C}"/>
              </a:ext>
            </a:extLst>
          </p:cNvPr>
          <p:cNvSpPr txBox="1"/>
          <p:nvPr/>
        </p:nvSpPr>
        <p:spPr>
          <a:xfrm>
            <a:off x="5612567" y="2344726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70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59" name="Text Placeholder 12">
            <a:extLst>
              <a:ext uri="{FF2B5EF4-FFF2-40B4-BE49-F238E27FC236}">
                <a16:creationId xmlns:a16="http://schemas.microsoft.com/office/drawing/2014/main" id="{2AAD5F19-F83D-4F4E-BBF4-A67D21232DF1}"/>
              </a:ext>
            </a:extLst>
          </p:cNvPr>
          <p:cNvSpPr txBox="1">
            <a:spLocks/>
          </p:cNvSpPr>
          <p:nvPr/>
        </p:nvSpPr>
        <p:spPr>
          <a:xfrm>
            <a:off x="5612567" y="2757116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1E0C822-A1E0-46B2-A84F-4C467236E498}"/>
              </a:ext>
            </a:extLst>
          </p:cNvPr>
          <p:cNvSpPr txBox="1"/>
          <p:nvPr/>
        </p:nvSpPr>
        <p:spPr>
          <a:xfrm>
            <a:off x="5612567" y="3249225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65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1" name="Text Placeholder 12">
            <a:extLst>
              <a:ext uri="{FF2B5EF4-FFF2-40B4-BE49-F238E27FC236}">
                <a16:creationId xmlns:a16="http://schemas.microsoft.com/office/drawing/2014/main" id="{26C3705F-7E64-4393-8E9B-ADF3CE8D7CBD}"/>
              </a:ext>
            </a:extLst>
          </p:cNvPr>
          <p:cNvSpPr txBox="1">
            <a:spLocks/>
          </p:cNvSpPr>
          <p:nvPr/>
        </p:nvSpPr>
        <p:spPr>
          <a:xfrm>
            <a:off x="5612567" y="3661615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801D753-8B0F-4D0A-BFC2-F88E4338EF84}"/>
              </a:ext>
            </a:extLst>
          </p:cNvPr>
          <p:cNvSpPr txBox="1"/>
          <p:nvPr/>
        </p:nvSpPr>
        <p:spPr>
          <a:xfrm>
            <a:off x="5612567" y="4153724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55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3" name="Text Placeholder 12">
            <a:extLst>
              <a:ext uri="{FF2B5EF4-FFF2-40B4-BE49-F238E27FC236}">
                <a16:creationId xmlns:a16="http://schemas.microsoft.com/office/drawing/2014/main" id="{B09755E7-A232-4E36-8A89-4474D46E58F9}"/>
              </a:ext>
            </a:extLst>
          </p:cNvPr>
          <p:cNvSpPr txBox="1">
            <a:spLocks/>
          </p:cNvSpPr>
          <p:nvPr/>
        </p:nvSpPr>
        <p:spPr>
          <a:xfrm>
            <a:off x="5612567" y="4566114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C9FD8B8-D653-444D-8D55-FB75FA0FF139}"/>
              </a:ext>
            </a:extLst>
          </p:cNvPr>
          <p:cNvSpPr txBox="1"/>
          <p:nvPr/>
        </p:nvSpPr>
        <p:spPr>
          <a:xfrm>
            <a:off x="5612567" y="5058222"/>
            <a:ext cx="87895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cs typeface="Arial" pitchFamily="34" charset="0"/>
              </a:rPr>
              <a:t>42</a:t>
            </a:r>
            <a:r>
              <a:rPr lang="en-US" altLang="ko-KR" b="1" dirty="0">
                <a:cs typeface="Arial" pitchFamily="34" charset="0"/>
              </a:rPr>
              <a:t>%</a:t>
            </a:r>
            <a:endParaRPr lang="ko-KR" altLang="en-US" b="1" dirty="0">
              <a:cs typeface="Arial" pitchFamily="34" charset="0"/>
            </a:endParaRPr>
          </a:p>
        </p:txBody>
      </p:sp>
      <p:sp>
        <p:nvSpPr>
          <p:cNvPr id="65" name="Text Placeholder 12">
            <a:extLst>
              <a:ext uri="{FF2B5EF4-FFF2-40B4-BE49-F238E27FC236}">
                <a16:creationId xmlns:a16="http://schemas.microsoft.com/office/drawing/2014/main" id="{28E6381E-83EE-4BAB-B757-AEAB86B86605}"/>
              </a:ext>
            </a:extLst>
          </p:cNvPr>
          <p:cNvSpPr txBox="1">
            <a:spLocks/>
          </p:cNvSpPr>
          <p:nvPr/>
        </p:nvSpPr>
        <p:spPr>
          <a:xfrm>
            <a:off x="5612567" y="5470612"/>
            <a:ext cx="2459916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dirty="0"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AEA5F67-7D44-493D-B05D-0E1A25EC435A}"/>
              </a:ext>
            </a:extLst>
          </p:cNvPr>
          <p:cNvSpPr txBox="1"/>
          <p:nvPr/>
        </p:nvSpPr>
        <p:spPr>
          <a:xfrm>
            <a:off x="8339839" y="705688"/>
            <a:ext cx="3244826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S</a:t>
            </a: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LIDE</a:t>
            </a:r>
            <a:endParaRPr lang="ko-KR" altLang="en-US" sz="4400" b="1" dirty="0">
              <a:solidFill>
                <a:schemeClr val="accent2"/>
              </a:solidFill>
              <a:latin typeface="+mj-lt"/>
              <a:cs typeface="Arial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62F4DB5-ACE5-4512-A760-E8B1C22C4757}"/>
              </a:ext>
            </a:extLst>
          </p:cNvPr>
          <p:cNvSpPr txBox="1"/>
          <p:nvPr/>
        </p:nvSpPr>
        <p:spPr>
          <a:xfrm>
            <a:off x="8339839" y="3001505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4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4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4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8CD6CF05-D2AC-4A56-8DF5-2019493D3881}"/>
              </a:ext>
            </a:extLst>
          </p:cNvPr>
          <p:cNvSpPr txBox="1"/>
          <p:nvPr/>
        </p:nvSpPr>
        <p:spPr>
          <a:xfrm>
            <a:off x="8339838" y="2240683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41A9BA67-05C3-438C-A107-19730F9437B0}"/>
              </a:ext>
            </a:extLst>
          </p:cNvPr>
          <p:cNvSpPr txBox="1"/>
          <p:nvPr/>
        </p:nvSpPr>
        <p:spPr>
          <a:xfrm>
            <a:off x="8339838" y="3531806"/>
            <a:ext cx="324482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Easy to change colors, photos and Text.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Chart 2">
            <a:extLst>
              <a:ext uri="{FF2B5EF4-FFF2-40B4-BE49-F238E27FC236}">
                <a16:creationId xmlns:a16="http://schemas.microsoft.com/office/drawing/2014/main" id="{BD4E10A7-A960-44C6-86BF-AFF3B913A8D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2731879"/>
              </p:ext>
            </p:extLst>
          </p:nvPr>
        </p:nvGraphicFramePr>
        <p:xfrm>
          <a:off x="8643596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042F2D3A-0C54-41F8-8DAE-914BDC65D790}"/>
              </a:ext>
            </a:extLst>
          </p:cNvPr>
          <p:cNvSpPr>
            <a:spLocks/>
          </p:cNvSpPr>
          <p:nvPr/>
        </p:nvSpPr>
        <p:spPr bwMode="auto">
          <a:xfrm>
            <a:off x="6482153" y="1934638"/>
            <a:ext cx="1167155" cy="4164069"/>
          </a:xfrm>
          <a:custGeom>
            <a:avLst/>
            <a:gdLst>
              <a:gd name="T0" fmla="*/ 453 w 768"/>
              <a:gd name="T1" fmla="*/ 45 h 2740"/>
              <a:gd name="T2" fmla="*/ 508 w 768"/>
              <a:gd name="T3" fmla="*/ 200 h 2740"/>
              <a:gd name="T4" fmla="*/ 464 w 768"/>
              <a:gd name="T5" fmla="*/ 287 h 2740"/>
              <a:gd name="T6" fmla="*/ 479 w 768"/>
              <a:gd name="T7" fmla="*/ 389 h 2740"/>
              <a:gd name="T8" fmla="*/ 628 w 768"/>
              <a:gd name="T9" fmla="*/ 445 h 2740"/>
              <a:gd name="T10" fmla="*/ 691 w 768"/>
              <a:gd name="T11" fmla="*/ 583 h 2740"/>
              <a:gd name="T12" fmla="*/ 719 w 768"/>
              <a:gd name="T13" fmla="*/ 858 h 2740"/>
              <a:gd name="T14" fmla="*/ 748 w 768"/>
              <a:gd name="T15" fmla="*/ 1287 h 2740"/>
              <a:gd name="T16" fmla="*/ 768 w 768"/>
              <a:gd name="T17" fmla="*/ 1416 h 2740"/>
              <a:gd name="T18" fmla="*/ 713 w 768"/>
              <a:gd name="T19" fmla="*/ 1478 h 2740"/>
              <a:gd name="T20" fmla="*/ 677 w 768"/>
              <a:gd name="T21" fmla="*/ 1427 h 2740"/>
              <a:gd name="T22" fmla="*/ 691 w 768"/>
              <a:gd name="T23" fmla="*/ 1320 h 2740"/>
              <a:gd name="T24" fmla="*/ 639 w 768"/>
              <a:gd name="T25" fmla="*/ 934 h 2740"/>
              <a:gd name="T26" fmla="*/ 595 w 768"/>
              <a:gd name="T27" fmla="*/ 745 h 2740"/>
              <a:gd name="T28" fmla="*/ 555 w 768"/>
              <a:gd name="T29" fmla="*/ 792 h 2740"/>
              <a:gd name="T30" fmla="*/ 535 w 768"/>
              <a:gd name="T31" fmla="*/ 947 h 2740"/>
              <a:gd name="T32" fmla="*/ 611 w 768"/>
              <a:gd name="T33" fmla="*/ 1125 h 2740"/>
              <a:gd name="T34" fmla="*/ 639 w 768"/>
              <a:gd name="T35" fmla="*/ 1351 h 2740"/>
              <a:gd name="T36" fmla="*/ 617 w 768"/>
              <a:gd name="T37" fmla="*/ 1912 h 2740"/>
              <a:gd name="T38" fmla="*/ 544 w 768"/>
              <a:gd name="T39" fmla="*/ 2387 h 2740"/>
              <a:gd name="T40" fmla="*/ 559 w 768"/>
              <a:gd name="T41" fmla="*/ 2711 h 2740"/>
              <a:gd name="T42" fmla="*/ 455 w 768"/>
              <a:gd name="T43" fmla="*/ 2687 h 2740"/>
              <a:gd name="T44" fmla="*/ 451 w 768"/>
              <a:gd name="T45" fmla="*/ 2523 h 2740"/>
              <a:gd name="T46" fmla="*/ 468 w 768"/>
              <a:gd name="T47" fmla="*/ 2363 h 2740"/>
              <a:gd name="T48" fmla="*/ 448 w 768"/>
              <a:gd name="T49" fmla="*/ 2136 h 2740"/>
              <a:gd name="T50" fmla="*/ 455 w 768"/>
              <a:gd name="T51" fmla="*/ 1894 h 2740"/>
              <a:gd name="T52" fmla="*/ 406 w 768"/>
              <a:gd name="T53" fmla="*/ 1598 h 2740"/>
              <a:gd name="T54" fmla="*/ 351 w 768"/>
              <a:gd name="T55" fmla="*/ 1680 h 2740"/>
              <a:gd name="T56" fmla="*/ 330 w 768"/>
              <a:gd name="T57" fmla="*/ 2018 h 2740"/>
              <a:gd name="T58" fmla="*/ 310 w 768"/>
              <a:gd name="T59" fmla="*/ 2223 h 2740"/>
              <a:gd name="T60" fmla="*/ 308 w 768"/>
              <a:gd name="T61" fmla="*/ 2411 h 2740"/>
              <a:gd name="T62" fmla="*/ 324 w 768"/>
              <a:gd name="T63" fmla="*/ 2647 h 2740"/>
              <a:gd name="T64" fmla="*/ 253 w 768"/>
              <a:gd name="T65" fmla="*/ 2729 h 2740"/>
              <a:gd name="T66" fmla="*/ 217 w 768"/>
              <a:gd name="T67" fmla="*/ 2616 h 2740"/>
              <a:gd name="T68" fmla="*/ 231 w 768"/>
              <a:gd name="T69" fmla="*/ 2376 h 2740"/>
              <a:gd name="T70" fmla="*/ 180 w 768"/>
              <a:gd name="T71" fmla="*/ 2118 h 2740"/>
              <a:gd name="T72" fmla="*/ 168 w 768"/>
              <a:gd name="T73" fmla="*/ 1867 h 2740"/>
              <a:gd name="T74" fmla="*/ 175 w 768"/>
              <a:gd name="T75" fmla="*/ 1607 h 2740"/>
              <a:gd name="T76" fmla="*/ 126 w 768"/>
              <a:gd name="T77" fmla="*/ 1363 h 2740"/>
              <a:gd name="T78" fmla="*/ 166 w 768"/>
              <a:gd name="T79" fmla="*/ 1107 h 2740"/>
              <a:gd name="T80" fmla="*/ 235 w 768"/>
              <a:gd name="T81" fmla="*/ 869 h 2740"/>
              <a:gd name="T82" fmla="*/ 182 w 768"/>
              <a:gd name="T83" fmla="*/ 711 h 2740"/>
              <a:gd name="T84" fmla="*/ 128 w 768"/>
              <a:gd name="T85" fmla="*/ 931 h 2740"/>
              <a:gd name="T86" fmla="*/ 119 w 768"/>
              <a:gd name="T87" fmla="*/ 1111 h 2740"/>
              <a:gd name="T88" fmla="*/ 64 w 768"/>
              <a:gd name="T89" fmla="*/ 1311 h 2740"/>
              <a:gd name="T90" fmla="*/ 100 w 768"/>
              <a:gd name="T91" fmla="*/ 1460 h 2740"/>
              <a:gd name="T92" fmla="*/ 79 w 768"/>
              <a:gd name="T93" fmla="*/ 1481 h 2740"/>
              <a:gd name="T94" fmla="*/ 4 w 768"/>
              <a:gd name="T95" fmla="*/ 1423 h 2740"/>
              <a:gd name="T96" fmla="*/ 22 w 768"/>
              <a:gd name="T97" fmla="*/ 1251 h 2740"/>
              <a:gd name="T98" fmla="*/ 70 w 768"/>
              <a:gd name="T99" fmla="*/ 623 h 2740"/>
              <a:gd name="T100" fmla="*/ 117 w 768"/>
              <a:gd name="T101" fmla="*/ 458 h 2740"/>
              <a:gd name="T102" fmla="*/ 251 w 768"/>
              <a:gd name="T103" fmla="*/ 412 h 2740"/>
              <a:gd name="T104" fmla="*/ 320 w 768"/>
              <a:gd name="T105" fmla="*/ 325 h 2740"/>
              <a:gd name="T106" fmla="*/ 253 w 768"/>
              <a:gd name="T107" fmla="*/ 221 h 2740"/>
              <a:gd name="T108" fmla="*/ 250 w 768"/>
              <a:gd name="T109" fmla="*/ 136 h 2740"/>
              <a:gd name="T110" fmla="*/ 322 w 768"/>
              <a:gd name="T111" fmla="*/ 3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8" h="2740">
                <a:moveTo>
                  <a:pt x="339" y="0"/>
                </a:moveTo>
                <a:lnTo>
                  <a:pt x="375" y="3"/>
                </a:lnTo>
                <a:lnTo>
                  <a:pt x="406" y="12"/>
                </a:lnTo>
                <a:lnTo>
                  <a:pt x="431" y="27"/>
                </a:lnTo>
                <a:lnTo>
                  <a:pt x="453" y="45"/>
                </a:lnTo>
                <a:lnTo>
                  <a:pt x="471" y="69"/>
                </a:lnTo>
                <a:lnTo>
                  <a:pt x="486" y="94"/>
                </a:lnTo>
                <a:lnTo>
                  <a:pt x="495" y="123"/>
                </a:lnTo>
                <a:lnTo>
                  <a:pt x="495" y="183"/>
                </a:lnTo>
                <a:lnTo>
                  <a:pt x="508" y="200"/>
                </a:lnTo>
                <a:lnTo>
                  <a:pt x="502" y="221"/>
                </a:lnTo>
                <a:lnTo>
                  <a:pt x="495" y="240"/>
                </a:lnTo>
                <a:lnTo>
                  <a:pt x="484" y="256"/>
                </a:lnTo>
                <a:lnTo>
                  <a:pt x="475" y="271"/>
                </a:lnTo>
                <a:lnTo>
                  <a:pt x="464" y="287"/>
                </a:lnTo>
                <a:lnTo>
                  <a:pt x="455" y="303"/>
                </a:lnTo>
                <a:lnTo>
                  <a:pt x="451" y="323"/>
                </a:lnTo>
                <a:lnTo>
                  <a:pt x="450" y="349"/>
                </a:lnTo>
                <a:lnTo>
                  <a:pt x="455" y="380"/>
                </a:lnTo>
                <a:lnTo>
                  <a:pt x="479" y="389"/>
                </a:lnTo>
                <a:lnTo>
                  <a:pt x="508" y="400"/>
                </a:lnTo>
                <a:lnTo>
                  <a:pt x="539" y="409"/>
                </a:lnTo>
                <a:lnTo>
                  <a:pt x="570" y="420"/>
                </a:lnTo>
                <a:lnTo>
                  <a:pt x="600" y="431"/>
                </a:lnTo>
                <a:lnTo>
                  <a:pt x="628" y="445"/>
                </a:lnTo>
                <a:lnTo>
                  <a:pt x="650" y="460"/>
                </a:lnTo>
                <a:lnTo>
                  <a:pt x="668" y="480"/>
                </a:lnTo>
                <a:lnTo>
                  <a:pt x="682" y="511"/>
                </a:lnTo>
                <a:lnTo>
                  <a:pt x="690" y="545"/>
                </a:lnTo>
                <a:lnTo>
                  <a:pt x="691" y="583"/>
                </a:lnTo>
                <a:lnTo>
                  <a:pt x="693" y="623"/>
                </a:lnTo>
                <a:lnTo>
                  <a:pt x="693" y="665"/>
                </a:lnTo>
                <a:lnTo>
                  <a:pt x="699" y="707"/>
                </a:lnTo>
                <a:lnTo>
                  <a:pt x="710" y="781"/>
                </a:lnTo>
                <a:lnTo>
                  <a:pt x="719" y="858"/>
                </a:lnTo>
                <a:lnTo>
                  <a:pt x="728" y="931"/>
                </a:lnTo>
                <a:lnTo>
                  <a:pt x="739" y="1000"/>
                </a:lnTo>
                <a:lnTo>
                  <a:pt x="742" y="1183"/>
                </a:lnTo>
                <a:lnTo>
                  <a:pt x="742" y="1267"/>
                </a:lnTo>
                <a:lnTo>
                  <a:pt x="748" y="1287"/>
                </a:lnTo>
                <a:lnTo>
                  <a:pt x="753" y="1311"/>
                </a:lnTo>
                <a:lnTo>
                  <a:pt x="759" y="1336"/>
                </a:lnTo>
                <a:lnTo>
                  <a:pt x="762" y="1363"/>
                </a:lnTo>
                <a:lnTo>
                  <a:pt x="766" y="1391"/>
                </a:lnTo>
                <a:lnTo>
                  <a:pt x="768" y="1416"/>
                </a:lnTo>
                <a:lnTo>
                  <a:pt x="764" y="1440"/>
                </a:lnTo>
                <a:lnTo>
                  <a:pt x="757" y="1458"/>
                </a:lnTo>
                <a:lnTo>
                  <a:pt x="742" y="1474"/>
                </a:lnTo>
                <a:lnTo>
                  <a:pt x="722" y="1483"/>
                </a:lnTo>
                <a:lnTo>
                  <a:pt x="713" y="1478"/>
                </a:lnTo>
                <a:lnTo>
                  <a:pt x="699" y="1478"/>
                </a:lnTo>
                <a:lnTo>
                  <a:pt x="682" y="1480"/>
                </a:lnTo>
                <a:lnTo>
                  <a:pt x="668" y="1480"/>
                </a:lnTo>
                <a:lnTo>
                  <a:pt x="659" y="1443"/>
                </a:lnTo>
                <a:lnTo>
                  <a:pt x="677" y="1427"/>
                </a:lnTo>
                <a:lnTo>
                  <a:pt x="686" y="1411"/>
                </a:lnTo>
                <a:lnTo>
                  <a:pt x="688" y="1394"/>
                </a:lnTo>
                <a:lnTo>
                  <a:pt x="688" y="1372"/>
                </a:lnTo>
                <a:lnTo>
                  <a:pt x="688" y="1349"/>
                </a:lnTo>
                <a:lnTo>
                  <a:pt x="691" y="1320"/>
                </a:lnTo>
                <a:lnTo>
                  <a:pt x="695" y="1305"/>
                </a:lnTo>
                <a:lnTo>
                  <a:pt x="700" y="1287"/>
                </a:lnTo>
                <a:lnTo>
                  <a:pt x="699" y="1267"/>
                </a:lnTo>
                <a:lnTo>
                  <a:pt x="642" y="1096"/>
                </a:lnTo>
                <a:lnTo>
                  <a:pt x="639" y="934"/>
                </a:lnTo>
                <a:lnTo>
                  <a:pt x="608" y="827"/>
                </a:lnTo>
                <a:lnTo>
                  <a:pt x="604" y="809"/>
                </a:lnTo>
                <a:lnTo>
                  <a:pt x="600" y="789"/>
                </a:lnTo>
                <a:lnTo>
                  <a:pt x="599" y="767"/>
                </a:lnTo>
                <a:lnTo>
                  <a:pt x="595" y="745"/>
                </a:lnTo>
                <a:lnTo>
                  <a:pt x="588" y="727"/>
                </a:lnTo>
                <a:lnTo>
                  <a:pt x="579" y="714"/>
                </a:lnTo>
                <a:lnTo>
                  <a:pt x="573" y="741"/>
                </a:lnTo>
                <a:lnTo>
                  <a:pt x="566" y="767"/>
                </a:lnTo>
                <a:lnTo>
                  <a:pt x="555" y="792"/>
                </a:lnTo>
                <a:lnTo>
                  <a:pt x="544" y="820"/>
                </a:lnTo>
                <a:lnTo>
                  <a:pt x="535" y="849"/>
                </a:lnTo>
                <a:lnTo>
                  <a:pt x="530" y="880"/>
                </a:lnTo>
                <a:lnTo>
                  <a:pt x="530" y="912"/>
                </a:lnTo>
                <a:lnTo>
                  <a:pt x="535" y="947"/>
                </a:lnTo>
                <a:lnTo>
                  <a:pt x="546" y="983"/>
                </a:lnTo>
                <a:lnTo>
                  <a:pt x="560" y="1018"/>
                </a:lnTo>
                <a:lnTo>
                  <a:pt x="577" y="1052"/>
                </a:lnTo>
                <a:lnTo>
                  <a:pt x="595" y="1089"/>
                </a:lnTo>
                <a:lnTo>
                  <a:pt x="611" y="1125"/>
                </a:lnTo>
                <a:lnTo>
                  <a:pt x="626" y="1165"/>
                </a:lnTo>
                <a:lnTo>
                  <a:pt x="637" y="1207"/>
                </a:lnTo>
                <a:lnTo>
                  <a:pt x="644" y="1251"/>
                </a:lnTo>
                <a:lnTo>
                  <a:pt x="646" y="1300"/>
                </a:lnTo>
                <a:lnTo>
                  <a:pt x="639" y="1351"/>
                </a:lnTo>
                <a:lnTo>
                  <a:pt x="582" y="1680"/>
                </a:lnTo>
                <a:lnTo>
                  <a:pt x="590" y="1734"/>
                </a:lnTo>
                <a:lnTo>
                  <a:pt x="599" y="1792"/>
                </a:lnTo>
                <a:lnTo>
                  <a:pt x="608" y="1851"/>
                </a:lnTo>
                <a:lnTo>
                  <a:pt x="617" y="1912"/>
                </a:lnTo>
                <a:lnTo>
                  <a:pt x="617" y="1972"/>
                </a:lnTo>
                <a:lnTo>
                  <a:pt x="611" y="2034"/>
                </a:lnTo>
                <a:lnTo>
                  <a:pt x="559" y="2320"/>
                </a:lnTo>
                <a:lnTo>
                  <a:pt x="551" y="2351"/>
                </a:lnTo>
                <a:lnTo>
                  <a:pt x="544" y="2387"/>
                </a:lnTo>
                <a:lnTo>
                  <a:pt x="537" y="2425"/>
                </a:lnTo>
                <a:lnTo>
                  <a:pt x="535" y="2463"/>
                </a:lnTo>
                <a:lnTo>
                  <a:pt x="539" y="2503"/>
                </a:lnTo>
                <a:lnTo>
                  <a:pt x="582" y="2696"/>
                </a:lnTo>
                <a:lnTo>
                  <a:pt x="559" y="2711"/>
                </a:lnTo>
                <a:lnTo>
                  <a:pt x="533" y="2723"/>
                </a:lnTo>
                <a:lnTo>
                  <a:pt x="504" y="2734"/>
                </a:lnTo>
                <a:lnTo>
                  <a:pt x="471" y="2740"/>
                </a:lnTo>
                <a:lnTo>
                  <a:pt x="460" y="2714"/>
                </a:lnTo>
                <a:lnTo>
                  <a:pt x="455" y="2687"/>
                </a:lnTo>
                <a:lnTo>
                  <a:pt x="453" y="2656"/>
                </a:lnTo>
                <a:lnTo>
                  <a:pt x="455" y="2625"/>
                </a:lnTo>
                <a:lnTo>
                  <a:pt x="457" y="2591"/>
                </a:lnTo>
                <a:lnTo>
                  <a:pt x="455" y="2556"/>
                </a:lnTo>
                <a:lnTo>
                  <a:pt x="451" y="2523"/>
                </a:lnTo>
                <a:lnTo>
                  <a:pt x="448" y="2492"/>
                </a:lnTo>
                <a:lnTo>
                  <a:pt x="450" y="2461"/>
                </a:lnTo>
                <a:lnTo>
                  <a:pt x="455" y="2431"/>
                </a:lnTo>
                <a:lnTo>
                  <a:pt x="460" y="2398"/>
                </a:lnTo>
                <a:lnTo>
                  <a:pt x="468" y="2363"/>
                </a:lnTo>
                <a:lnTo>
                  <a:pt x="471" y="2327"/>
                </a:lnTo>
                <a:lnTo>
                  <a:pt x="471" y="2287"/>
                </a:lnTo>
                <a:lnTo>
                  <a:pt x="468" y="2243"/>
                </a:lnTo>
                <a:lnTo>
                  <a:pt x="457" y="2192"/>
                </a:lnTo>
                <a:lnTo>
                  <a:pt x="448" y="2136"/>
                </a:lnTo>
                <a:lnTo>
                  <a:pt x="439" y="2074"/>
                </a:lnTo>
                <a:lnTo>
                  <a:pt x="437" y="2012"/>
                </a:lnTo>
                <a:lnTo>
                  <a:pt x="442" y="1951"/>
                </a:lnTo>
                <a:lnTo>
                  <a:pt x="448" y="1925"/>
                </a:lnTo>
                <a:lnTo>
                  <a:pt x="455" y="1894"/>
                </a:lnTo>
                <a:lnTo>
                  <a:pt x="457" y="1863"/>
                </a:lnTo>
                <a:lnTo>
                  <a:pt x="455" y="1831"/>
                </a:lnTo>
                <a:lnTo>
                  <a:pt x="439" y="1754"/>
                </a:lnTo>
                <a:lnTo>
                  <a:pt x="422" y="1678"/>
                </a:lnTo>
                <a:lnTo>
                  <a:pt x="406" y="1598"/>
                </a:lnTo>
                <a:lnTo>
                  <a:pt x="395" y="1516"/>
                </a:lnTo>
                <a:lnTo>
                  <a:pt x="388" y="1431"/>
                </a:lnTo>
                <a:lnTo>
                  <a:pt x="382" y="1431"/>
                </a:lnTo>
                <a:lnTo>
                  <a:pt x="382" y="1436"/>
                </a:lnTo>
                <a:lnTo>
                  <a:pt x="351" y="1680"/>
                </a:lnTo>
                <a:lnTo>
                  <a:pt x="319" y="1807"/>
                </a:lnTo>
                <a:lnTo>
                  <a:pt x="313" y="1861"/>
                </a:lnTo>
                <a:lnTo>
                  <a:pt x="317" y="1914"/>
                </a:lnTo>
                <a:lnTo>
                  <a:pt x="322" y="1965"/>
                </a:lnTo>
                <a:lnTo>
                  <a:pt x="330" y="2018"/>
                </a:lnTo>
                <a:lnTo>
                  <a:pt x="331" y="2072"/>
                </a:lnTo>
                <a:lnTo>
                  <a:pt x="328" y="2127"/>
                </a:lnTo>
                <a:lnTo>
                  <a:pt x="322" y="2152"/>
                </a:lnTo>
                <a:lnTo>
                  <a:pt x="317" y="2185"/>
                </a:lnTo>
                <a:lnTo>
                  <a:pt x="310" y="2223"/>
                </a:lnTo>
                <a:lnTo>
                  <a:pt x="304" y="2263"/>
                </a:lnTo>
                <a:lnTo>
                  <a:pt x="300" y="2303"/>
                </a:lnTo>
                <a:lnTo>
                  <a:pt x="299" y="2343"/>
                </a:lnTo>
                <a:lnTo>
                  <a:pt x="300" y="2380"/>
                </a:lnTo>
                <a:lnTo>
                  <a:pt x="308" y="2411"/>
                </a:lnTo>
                <a:lnTo>
                  <a:pt x="339" y="2474"/>
                </a:lnTo>
                <a:lnTo>
                  <a:pt x="328" y="2511"/>
                </a:lnTo>
                <a:lnTo>
                  <a:pt x="320" y="2556"/>
                </a:lnTo>
                <a:lnTo>
                  <a:pt x="320" y="2603"/>
                </a:lnTo>
                <a:lnTo>
                  <a:pt x="324" y="2647"/>
                </a:lnTo>
                <a:lnTo>
                  <a:pt x="324" y="2689"/>
                </a:lnTo>
                <a:lnTo>
                  <a:pt x="319" y="2727"/>
                </a:lnTo>
                <a:lnTo>
                  <a:pt x="299" y="2734"/>
                </a:lnTo>
                <a:lnTo>
                  <a:pt x="275" y="2736"/>
                </a:lnTo>
                <a:lnTo>
                  <a:pt x="253" y="2729"/>
                </a:lnTo>
                <a:lnTo>
                  <a:pt x="231" y="2718"/>
                </a:lnTo>
                <a:lnTo>
                  <a:pt x="213" y="2700"/>
                </a:lnTo>
                <a:lnTo>
                  <a:pt x="202" y="2678"/>
                </a:lnTo>
                <a:lnTo>
                  <a:pt x="199" y="2651"/>
                </a:lnTo>
                <a:lnTo>
                  <a:pt x="217" y="2616"/>
                </a:lnTo>
                <a:lnTo>
                  <a:pt x="230" y="2574"/>
                </a:lnTo>
                <a:lnTo>
                  <a:pt x="235" y="2529"/>
                </a:lnTo>
                <a:lnTo>
                  <a:pt x="239" y="2480"/>
                </a:lnTo>
                <a:lnTo>
                  <a:pt x="237" y="2429"/>
                </a:lnTo>
                <a:lnTo>
                  <a:pt x="231" y="2376"/>
                </a:lnTo>
                <a:lnTo>
                  <a:pt x="222" y="2321"/>
                </a:lnTo>
                <a:lnTo>
                  <a:pt x="213" y="2267"/>
                </a:lnTo>
                <a:lnTo>
                  <a:pt x="202" y="2216"/>
                </a:lnTo>
                <a:lnTo>
                  <a:pt x="191" y="2165"/>
                </a:lnTo>
                <a:lnTo>
                  <a:pt x="180" y="2118"/>
                </a:lnTo>
                <a:lnTo>
                  <a:pt x="171" y="2074"/>
                </a:lnTo>
                <a:lnTo>
                  <a:pt x="162" y="2034"/>
                </a:lnTo>
                <a:lnTo>
                  <a:pt x="157" y="1980"/>
                </a:lnTo>
                <a:lnTo>
                  <a:pt x="160" y="1923"/>
                </a:lnTo>
                <a:lnTo>
                  <a:pt x="168" y="1867"/>
                </a:lnTo>
                <a:lnTo>
                  <a:pt x="179" y="1812"/>
                </a:lnTo>
                <a:lnTo>
                  <a:pt x="186" y="1756"/>
                </a:lnTo>
                <a:lnTo>
                  <a:pt x="190" y="1700"/>
                </a:lnTo>
                <a:lnTo>
                  <a:pt x="182" y="1643"/>
                </a:lnTo>
                <a:lnTo>
                  <a:pt x="175" y="1607"/>
                </a:lnTo>
                <a:lnTo>
                  <a:pt x="166" y="1565"/>
                </a:lnTo>
                <a:lnTo>
                  <a:pt x="155" y="1518"/>
                </a:lnTo>
                <a:lnTo>
                  <a:pt x="144" y="1467"/>
                </a:lnTo>
                <a:lnTo>
                  <a:pt x="133" y="1414"/>
                </a:lnTo>
                <a:lnTo>
                  <a:pt x="126" y="1363"/>
                </a:lnTo>
                <a:lnTo>
                  <a:pt x="122" y="1312"/>
                </a:lnTo>
                <a:lnTo>
                  <a:pt x="122" y="1265"/>
                </a:lnTo>
                <a:lnTo>
                  <a:pt x="128" y="1223"/>
                </a:lnTo>
                <a:lnTo>
                  <a:pt x="144" y="1163"/>
                </a:lnTo>
                <a:lnTo>
                  <a:pt x="166" y="1107"/>
                </a:lnTo>
                <a:lnTo>
                  <a:pt x="190" y="1051"/>
                </a:lnTo>
                <a:lnTo>
                  <a:pt x="213" y="998"/>
                </a:lnTo>
                <a:lnTo>
                  <a:pt x="231" y="943"/>
                </a:lnTo>
                <a:lnTo>
                  <a:pt x="237" y="905"/>
                </a:lnTo>
                <a:lnTo>
                  <a:pt x="235" y="869"/>
                </a:lnTo>
                <a:lnTo>
                  <a:pt x="228" y="832"/>
                </a:lnTo>
                <a:lnTo>
                  <a:pt x="215" y="800"/>
                </a:lnTo>
                <a:lnTo>
                  <a:pt x="202" y="769"/>
                </a:lnTo>
                <a:lnTo>
                  <a:pt x="191" y="740"/>
                </a:lnTo>
                <a:lnTo>
                  <a:pt x="182" y="711"/>
                </a:lnTo>
                <a:lnTo>
                  <a:pt x="179" y="711"/>
                </a:lnTo>
                <a:lnTo>
                  <a:pt x="170" y="769"/>
                </a:lnTo>
                <a:lnTo>
                  <a:pt x="157" y="825"/>
                </a:lnTo>
                <a:lnTo>
                  <a:pt x="140" y="878"/>
                </a:lnTo>
                <a:lnTo>
                  <a:pt x="128" y="931"/>
                </a:lnTo>
                <a:lnTo>
                  <a:pt x="122" y="969"/>
                </a:lnTo>
                <a:lnTo>
                  <a:pt x="122" y="1005"/>
                </a:lnTo>
                <a:lnTo>
                  <a:pt x="124" y="1041"/>
                </a:lnTo>
                <a:lnTo>
                  <a:pt x="124" y="1078"/>
                </a:lnTo>
                <a:lnTo>
                  <a:pt x="119" y="1111"/>
                </a:lnTo>
                <a:lnTo>
                  <a:pt x="110" y="1145"/>
                </a:lnTo>
                <a:lnTo>
                  <a:pt x="95" y="1181"/>
                </a:lnTo>
                <a:lnTo>
                  <a:pt x="82" y="1223"/>
                </a:lnTo>
                <a:lnTo>
                  <a:pt x="71" y="1267"/>
                </a:lnTo>
                <a:lnTo>
                  <a:pt x="64" y="1311"/>
                </a:lnTo>
                <a:lnTo>
                  <a:pt x="62" y="1358"/>
                </a:lnTo>
                <a:lnTo>
                  <a:pt x="71" y="1403"/>
                </a:lnTo>
                <a:lnTo>
                  <a:pt x="108" y="1451"/>
                </a:lnTo>
                <a:lnTo>
                  <a:pt x="104" y="1456"/>
                </a:lnTo>
                <a:lnTo>
                  <a:pt x="100" y="1460"/>
                </a:lnTo>
                <a:lnTo>
                  <a:pt x="100" y="1463"/>
                </a:lnTo>
                <a:lnTo>
                  <a:pt x="100" y="1469"/>
                </a:lnTo>
                <a:lnTo>
                  <a:pt x="99" y="1472"/>
                </a:lnTo>
                <a:lnTo>
                  <a:pt x="99" y="1480"/>
                </a:lnTo>
                <a:lnTo>
                  <a:pt x="79" y="1481"/>
                </a:lnTo>
                <a:lnTo>
                  <a:pt x="62" y="1481"/>
                </a:lnTo>
                <a:lnTo>
                  <a:pt x="48" y="1481"/>
                </a:lnTo>
                <a:lnTo>
                  <a:pt x="31" y="1483"/>
                </a:lnTo>
                <a:lnTo>
                  <a:pt x="13" y="1452"/>
                </a:lnTo>
                <a:lnTo>
                  <a:pt x="4" y="1423"/>
                </a:lnTo>
                <a:lnTo>
                  <a:pt x="0" y="1392"/>
                </a:lnTo>
                <a:lnTo>
                  <a:pt x="2" y="1361"/>
                </a:lnTo>
                <a:lnTo>
                  <a:pt x="8" y="1327"/>
                </a:lnTo>
                <a:lnTo>
                  <a:pt x="15" y="1291"/>
                </a:lnTo>
                <a:lnTo>
                  <a:pt x="22" y="1251"/>
                </a:lnTo>
                <a:lnTo>
                  <a:pt x="22" y="1036"/>
                </a:lnTo>
                <a:lnTo>
                  <a:pt x="62" y="751"/>
                </a:lnTo>
                <a:lnTo>
                  <a:pt x="68" y="709"/>
                </a:lnTo>
                <a:lnTo>
                  <a:pt x="70" y="665"/>
                </a:lnTo>
                <a:lnTo>
                  <a:pt x="70" y="623"/>
                </a:lnTo>
                <a:lnTo>
                  <a:pt x="71" y="581"/>
                </a:lnTo>
                <a:lnTo>
                  <a:pt x="75" y="541"/>
                </a:lnTo>
                <a:lnTo>
                  <a:pt x="84" y="507"/>
                </a:lnTo>
                <a:lnTo>
                  <a:pt x="99" y="476"/>
                </a:lnTo>
                <a:lnTo>
                  <a:pt x="117" y="458"/>
                </a:lnTo>
                <a:lnTo>
                  <a:pt x="139" y="445"/>
                </a:lnTo>
                <a:lnTo>
                  <a:pt x="164" y="436"/>
                </a:lnTo>
                <a:lnTo>
                  <a:pt x="193" y="429"/>
                </a:lnTo>
                <a:lnTo>
                  <a:pt x="222" y="421"/>
                </a:lnTo>
                <a:lnTo>
                  <a:pt x="251" y="412"/>
                </a:lnTo>
                <a:lnTo>
                  <a:pt x="275" y="403"/>
                </a:lnTo>
                <a:lnTo>
                  <a:pt x="297" y="389"/>
                </a:lnTo>
                <a:lnTo>
                  <a:pt x="311" y="371"/>
                </a:lnTo>
                <a:lnTo>
                  <a:pt x="322" y="347"/>
                </a:lnTo>
                <a:lnTo>
                  <a:pt x="320" y="325"/>
                </a:lnTo>
                <a:lnTo>
                  <a:pt x="313" y="303"/>
                </a:lnTo>
                <a:lnTo>
                  <a:pt x="299" y="281"/>
                </a:lnTo>
                <a:lnTo>
                  <a:pt x="282" y="261"/>
                </a:lnTo>
                <a:lnTo>
                  <a:pt x="266" y="241"/>
                </a:lnTo>
                <a:lnTo>
                  <a:pt x="253" y="221"/>
                </a:lnTo>
                <a:lnTo>
                  <a:pt x="248" y="203"/>
                </a:lnTo>
                <a:lnTo>
                  <a:pt x="253" y="191"/>
                </a:lnTo>
                <a:lnTo>
                  <a:pt x="253" y="174"/>
                </a:lnTo>
                <a:lnTo>
                  <a:pt x="250" y="154"/>
                </a:lnTo>
                <a:lnTo>
                  <a:pt x="250" y="136"/>
                </a:lnTo>
                <a:lnTo>
                  <a:pt x="251" y="116"/>
                </a:lnTo>
                <a:lnTo>
                  <a:pt x="262" y="83"/>
                </a:lnTo>
                <a:lnTo>
                  <a:pt x="280" y="54"/>
                </a:lnTo>
                <a:lnTo>
                  <a:pt x="302" y="27"/>
                </a:lnTo>
                <a:lnTo>
                  <a:pt x="322" y="3"/>
                </a:lnTo>
                <a:lnTo>
                  <a:pt x="33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A37E1D61-14B3-48EE-B9A4-D857150553E1}"/>
              </a:ext>
            </a:extLst>
          </p:cNvPr>
          <p:cNvSpPr>
            <a:spLocks/>
          </p:cNvSpPr>
          <p:nvPr/>
        </p:nvSpPr>
        <p:spPr bwMode="auto">
          <a:xfrm>
            <a:off x="4554416" y="1777406"/>
            <a:ext cx="1241045" cy="4316301"/>
          </a:xfrm>
          <a:custGeom>
            <a:avLst/>
            <a:gdLst>
              <a:gd name="T0" fmla="*/ 564 w 862"/>
              <a:gd name="T1" fmla="*/ 78 h 2998"/>
              <a:gd name="T2" fmla="*/ 579 w 862"/>
              <a:gd name="T3" fmla="*/ 156 h 2998"/>
              <a:gd name="T4" fmla="*/ 570 w 862"/>
              <a:gd name="T5" fmla="*/ 282 h 2998"/>
              <a:gd name="T6" fmla="*/ 531 w 862"/>
              <a:gd name="T7" fmla="*/ 420 h 2998"/>
              <a:gd name="T8" fmla="*/ 675 w 862"/>
              <a:gd name="T9" fmla="*/ 489 h 2998"/>
              <a:gd name="T10" fmla="*/ 819 w 862"/>
              <a:gd name="T11" fmla="*/ 589 h 2998"/>
              <a:gd name="T12" fmla="*/ 851 w 862"/>
              <a:gd name="T13" fmla="*/ 876 h 2998"/>
              <a:gd name="T14" fmla="*/ 846 w 862"/>
              <a:gd name="T15" fmla="*/ 1427 h 2998"/>
              <a:gd name="T16" fmla="*/ 817 w 862"/>
              <a:gd name="T17" fmla="*/ 1724 h 2998"/>
              <a:gd name="T18" fmla="*/ 739 w 862"/>
              <a:gd name="T19" fmla="*/ 1745 h 2998"/>
              <a:gd name="T20" fmla="*/ 753 w 862"/>
              <a:gd name="T21" fmla="*/ 1714 h 2998"/>
              <a:gd name="T22" fmla="*/ 750 w 862"/>
              <a:gd name="T23" fmla="*/ 1698 h 2998"/>
              <a:gd name="T24" fmla="*/ 790 w 862"/>
              <a:gd name="T25" fmla="*/ 1658 h 2998"/>
              <a:gd name="T26" fmla="*/ 788 w 862"/>
              <a:gd name="T27" fmla="*/ 1607 h 2998"/>
              <a:gd name="T28" fmla="*/ 742 w 862"/>
              <a:gd name="T29" fmla="*/ 1660 h 2998"/>
              <a:gd name="T30" fmla="*/ 751 w 862"/>
              <a:gd name="T31" fmla="*/ 1380 h 2998"/>
              <a:gd name="T32" fmla="*/ 702 w 862"/>
              <a:gd name="T33" fmla="*/ 1000 h 2998"/>
              <a:gd name="T34" fmla="*/ 684 w 862"/>
              <a:gd name="T35" fmla="*/ 831 h 2998"/>
              <a:gd name="T36" fmla="*/ 642 w 862"/>
              <a:gd name="T37" fmla="*/ 1014 h 2998"/>
              <a:gd name="T38" fmla="*/ 730 w 862"/>
              <a:gd name="T39" fmla="*/ 1656 h 2998"/>
              <a:gd name="T40" fmla="*/ 708 w 862"/>
              <a:gd name="T41" fmla="*/ 1924 h 2998"/>
              <a:gd name="T42" fmla="*/ 753 w 862"/>
              <a:gd name="T43" fmla="*/ 2256 h 2998"/>
              <a:gd name="T44" fmla="*/ 671 w 862"/>
              <a:gd name="T45" fmla="*/ 2687 h 2998"/>
              <a:gd name="T46" fmla="*/ 722 w 862"/>
              <a:gd name="T47" fmla="*/ 2894 h 2998"/>
              <a:gd name="T48" fmla="*/ 568 w 862"/>
              <a:gd name="T49" fmla="*/ 2989 h 2998"/>
              <a:gd name="T50" fmla="*/ 551 w 862"/>
              <a:gd name="T51" fmla="*/ 2773 h 2998"/>
              <a:gd name="T52" fmla="*/ 570 w 862"/>
              <a:gd name="T53" fmla="*/ 2627 h 2998"/>
              <a:gd name="T54" fmla="*/ 539 w 862"/>
              <a:gd name="T55" fmla="*/ 2349 h 2998"/>
              <a:gd name="T56" fmla="*/ 515 w 862"/>
              <a:gd name="T57" fmla="*/ 1994 h 2998"/>
              <a:gd name="T58" fmla="*/ 422 w 862"/>
              <a:gd name="T59" fmla="*/ 1576 h 2998"/>
              <a:gd name="T60" fmla="*/ 386 w 862"/>
              <a:gd name="T61" fmla="*/ 1833 h 2998"/>
              <a:gd name="T62" fmla="*/ 319 w 862"/>
              <a:gd name="T63" fmla="*/ 2120 h 2998"/>
              <a:gd name="T64" fmla="*/ 311 w 862"/>
              <a:gd name="T65" fmla="*/ 2525 h 2998"/>
              <a:gd name="T66" fmla="*/ 339 w 862"/>
              <a:gd name="T67" fmla="*/ 2773 h 2998"/>
              <a:gd name="T68" fmla="*/ 331 w 862"/>
              <a:gd name="T69" fmla="*/ 2984 h 2998"/>
              <a:gd name="T70" fmla="*/ 210 w 862"/>
              <a:gd name="T71" fmla="*/ 2989 h 2998"/>
              <a:gd name="T72" fmla="*/ 195 w 862"/>
              <a:gd name="T73" fmla="*/ 2838 h 2998"/>
              <a:gd name="T74" fmla="*/ 191 w 862"/>
              <a:gd name="T75" fmla="*/ 2504 h 2998"/>
              <a:gd name="T76" fmla="*/ 130 w 862"/>
              <a:gd name="T77" fmla="*/ 2254 h 2998"/>
              <a:gd name="T78" fmla="*/ 171 w 862"/>
              <a:gd name="T79" fmla="*/ 1971 h 2998"/>
              <a:gd name="T80" fmla="*/ 148 w 862"/>
              <a:gd name="T81" fmla="*/ 1718 h 2998"/>
              <a:gd name="T82" fmla="*/ 204 w 862"/>
              <a:gd name="T83" fmla="*/ 1189 h 2998"/>
              <a:gd name="T84" fmla="*/ 195 w 862"/>
              <a:gd name="T85" fmla="*/ 809 h 2998"/>
              <a:gd name="T86" fmla="*/ 168 w 862"/>
              <a:gd name="T87" fmla="*/ 962 h 2998"/>
              <a:gd name="T88" fmla="*/ 144 w 862"/>
              <a:gd name="T89" fmla="*/ 1229 h 2998"/>
              <a:gd name="T90" fmla="*/ 110 w 862"/>
              <a:gd name="T91" fmla="*/ 1402 h 2998"/>
              <a:gd name="T92" fmla="*/ 122 w 862"/>
              <a:gd name="T93" fmla="*/ 1656 h 2998"/>
              <a:gd name="T94" fmla="*/ 82 w 862"/>
              <a:gd name="T95" fmla="*/ 1656 h 2998"/>
              <a:gd name="T96" fmla="*/ 110 w 862"/>
              <a:gd name="T97" fmla="*/ 1704 h 2998"/>
              <a:gd name="T98" fmla="*/ 124 w 862"/>
              <a:gd name="T99" fmla="*/ 1729 h 2998"/>
              <a:gd name="T100" fmla="*/ 95 w 862"/>
              <a:gd name="T101" fmla="*/ 1751 h 2998"/>
              <a:gd name="T102" fmla="*/ 2 w 862"/>
              <a:gd name="T103" fmla="*/ 1640 h 2998"/>
              <a:gd name="T104" fmla="*/ 2 w 862"/>
              <a:gd name="T105" fmla="*/ 1140 h 2998"/>
              <a:gd name="T106" fmla="*/ 11 w 862"/>
              <a:gd name="T107" fmla="*/ 933 h 2998"/>
              <a:gd name="T108" fmla="*/ 22 w 862"/>
              <a:gd name="T109" fmla="*/ 693 h 2998"/>
              <a:gd name="T110" fmla="*/ 99 w 862"/>
              <a:gd name="T111" fmla="*/ 524 h 2998"/>
              <a:gd name="T112" fmla="*/ 288 w 862"/>
              <a:gd name="T113" fmla="*/ 453 h 2998"/>
              <a:gd name="T114" fmla="*/ 339 w 862"/>
              <a:gd name="T115" fmla="*/ 311 h 2998"/>
              <a:gd name="T116" fmla="*/ 299 w 862"/>
              <a:gd name="T117" fmla="*/ 224 h 2998"/>
              <a:gd name="T118" fmla="*/ 313 w 862"/>
              <a:gd name="T119" fmla="*/ 104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62" h="2998">
                <a:moveTo>
                  <a:pt x="439" y="0"/>
                </a:moveTo>
                <a:lnTo>
                  <a:pt x="522" y="27"/>
                </a:lnTo>
                <a:lnTo>
                  <a:pt x="551" y="73"/>
                </a:lnTo>
                <a:lnTo>
                  <a:pt x="555" y="76"/>
                </a:lnTo>
                <a:lnTo>
                  <a:pt x="560" y="78"/>
                </a:lnTo>
                <a:lnTo>
                  <a:pt x="564" y="78"/>
                </a:lnTo>
                <a:lnTo>
                  <a:pt x="568" y="80"/>
                </a:lnTo>
                <a:lnTo>
                  <a:pt x="570" y="80"/>
                </a:lnTo>
                <a:lnTo>
                  <a:pt x="573" y="84"/>
                </a:lnTo>
                <a:lnTo>
                  <a:pt x="575" y="87"/>
                </a:lnTo>
                <a:lnTo>
                  <a:pt x="579" y="93"/>
                </a:lnTo>
                <a:lnTo>
                  <a:pt x="579" y="156"/>
                </a:lnTo>
                <a:lnTo>
                  <a:pt x="580" y="180"/>
                </a:lnTo>
                <a:lnTo>
                  <a:pt x="584" y="202"/>
                </a:lnTo>
                <a:lnTo>
                  <a:pt x="588" y="222"/>
                </a:lnTo>
                <a:lnTo>
                  <a:pt x="588" y="240"/>
                </a:lnTo>
                <a:lnTo>
                  <a:pt x="580" y="262"/>
                </a:lnTo>
                <a:lnTo>
                  <a:pt x="570" y="282"/>
                </a:lnTo>
                <a:lnTo>
                  <a:pt x="557" y="302"/>
                </a:lnTo>
                <a:lnTo>
                  <a:pt x="544" y="324"/>
                </a:lnTo>
                <a:lnTo>
                  <a:pt x="533" y="344"/>
                </a:lnTo>
                <a:lnTo>
                  <a:pt x="526" y="367"/>
                </a:lnTo>
                <a:lnTo>
                  <a:pt x="524" y="393"/>
                </a:lnTo>
                <a:lnTo>
                  <a:pt x="531" y="420"/>
                </a:lnTo>
                <a:lnTo>
                  <a:pt x="544" y="438"/>
                </a:lnTo>
                <a:lnTo>
                  <a:pt x="562" y="453"/>
                </a:lnTo>
                <a:lnTo>
                  <a:pt x="586" y="464"/>
                </a:lnTo>
                <a:lnTo>
                  <a:pt x="613" y="473"/>
                </a:lnTo>
                <a:lnTo>
                  <a:pt x="644" y="482"/>
                </a:lnTo>
                <a:lnTo>
                  <a:pt x="675" y="489"/>
                </a:lnTo>
                <a:lnTo>
                  <a:pt x="706" y="498"/>
                </a:lnTo>
                <a:lnTo>
                  <a:pt x="737" y="507"/>
                </a:lnTo>
                <a:lnTo>
                  <a:pt x="762" y="520"/>
                </a:lnTo>
                <a:lnTo>
                  <a:pt x="786" y="536"/>
                </a:lnTo>
                <a:lnTo>
                  <a:pt x="802" y="556"/>
                </a:lnTo>
                <a:lnTo>
                  <a:pt x="819" y="589"/>
                </a:lnTo>
                <a:lnTo>
                  <a:pt x="831" y="629"/>
                </a:lnTo>
                <a:lnTo>
                  <a:pt x="840" y="674"/>
                </a:lnTo>
                <a:lnTo>
                  <a:pt x="846" y="722"/>
                </a:lnTo>
                <a:lnTo>
                  <a:pt x="850" y="774"/>
                </a:lnTo>
                <a:lnTo>
                  <a:pt x="851" y="825"/>
                </a:lnTo>
                <a:lnTo>
                  <a:pt x="851" y="876"/>
                </a:lnTo>
                <a:lnTo>
                  <a:pt x="851" y="925"/>
                </a:lnTo>
                <a:lnTo>
                  <a:pt x="851" y="973"/>
                </a:lnTo>
                <a:lnTo>
                  <a:pt x="862" y="1127"/>
                </a:lnTo>
                <a:lnTo>
                  <a:pt x="850" y="1227"/>
                </a:lnTo>
                <a:lnTo>
                  <a:pt x="844" y="1329"/>
                </a:lnTo>
                <a:lnTo>
                  <a:pt x="846" y="1427"/>
                </a:lnTo>
                <a:lnTo>
                  <a:pt x="853" y="1524"/>
                </a:lnTo>
                <a:lnTo>
                  <a:pt x="862" y="1616"/>
                </a:lnTo>
                <a:lnTo>
                  <a:pt x="862" y="1649"/>
                </a:lnTo>
                <a:lnTo>
                  <a:pt x="853" y="1676"/>
                </a:lnTo>
                <a:lnTo>
                  <a:pt x="839" y="1702"/>
                </a:lnTo>
                <a:lnTo>
                  <a:pt x="817" y="1724"/>
                </a:lnTo>
                <a:lnTo>
                  <a:pt x="793" y="1742"/>
                </a:lnTo>
                <a:lnTo>
                  <a:pt x="768" y="1754"/>
                </a:lnTo>
                <a:lnTo>
                  <a:pt x="742" y="1764"/>
                </a:lnTo>
                <a:lnTo>
                  <a:pt x="742" y="1756"/>
                </a:lnTo>
                <a:lnTo>
                  <a:pt x="740" y="1751"/>
                </a:lnTo>
                <a:lnTo>
                  <a:pt x="739" y="1745"/>
                </a:lnTo>
                <a:lnTo>
                  <a:pt x="739" y="1742"/>
                </a:lnTo>
                <a:lnTo>
                  <a:pt x="739" y="1736"/>
                </a:lnTo>
                <a:lnTo>
                  <a:pt x="739" y="1729"/>
                </a:lnTo>
                <a:lnTo>
                  <a:pt x="744" y="1724"/>
                </a:lnTo>
                <a:lnTo>
                  <a:pt x="750" y="1720"/>
                </a:lnTo>
                <a:lnTo>
                  <a:pt x="753" y="1714"/>
                </a:lnTo>
                <a:lnTo>
                  <a:pt x="757" y="1707"/>
                </a:lnTo>
                <a:lnTo>
                  <a:pt x="759" y="1700"/>
                </a:lnTo>
                <a:lnTo>
                  <a:pt x="755" y="1698"/>
                </a:lnTo>
                <a:lnTo>
                  <a:pt x="751" y="1698"/>
                </a:lnTo>
                <a:lnTo>
                  <a:pt x="750" y="1698"/>
                </a:lnTo>
                <a:lnTo>
                  <a:pt x="750" y="1698"/>
                </a:lnTo>
                <a:lnTo>
                  <a:pt x="750" y="1696"/>
                </a:lnTo>
                <a:lnTo>
                  <a:pt x="750" y="1694"/>
                </a:lnTo>
                <a:lnTo>
                  <a:pt x="748" y="1693"/>
                </a:lnTo>
                <a:lnTo>
                  <a:pt x="748" y="1687"/>
                </a:lnTo>
                <a:lnTo>
                  <a:pt x="770" y="1674"/>
                </a:lnTo>
                <a:lnTo>
                  <a:pt x="790" y="1658"/>
                </a:lnTo>
                <a:lnTo>
                  <a:pt x="808" y="1640"/>
                </a:lnTo>
                <a:lnTo>
                  <a:pt x="806" y="1631"/>
                </a:lnTo>
                <a:lnTo>
                  <a:pt x="804" y="1624"/>
                </a:lnTo>
                <a:lnTo>
                  <a:pt x="802" y="1618"/>
                </a:lnTo>
                <a:lnTo>
                  <a:pt x="799" y="1613"/>
                </a:lnTo>
                <a:lnTo>
                  <a:pt x="788" y="1607"/>
                </a:lnTo>
                <a:lnTo>
                  <a:pt x="779" y="1613"/>
                </a:lnTo>
                <a:lnTo>
                  <a:pt x="775" y="1625"/>
                </a:lnTo>
                <a:lnTo>
                  <a:pt x="771" y="1638"/>
                </a:lnTo>
                <a:lnTo>
                  <a:pt x="766" y="1647"/>
                </a:lnTo>
                <a:lnTo>
                  <a:pt x="757" y="1656"/>
                </a:lnTo>
                <a:lnTo>
                  <a:pt x="742" y="1660"/>
                </a:lnTo>
                <a:lnTo>
                  <a:pt x="735" y="1547"/>
                </a:lnTo>
                <a:lnTo>
                  <a:pt x="768" y="1493"/>
                </a:lnTo>
                <a:lnTo>
                  <a:pt x="768" y="1469"/>
                </a:lnTo>
                <a:lnTo>
                  <a:pt x="766" y="1442"/>
                </a:lnTo>
                <a:lnTo>
                  <a:pt x="759" y="1413"/>
                </a:lnTo>
                <a:lnTo>
                  <a:pt x="751" y="1380"/>
                </a:lnTo>
                <a:lnTo>
                  <a:pt x="742" y="1349"/>
                </a:lnTo>
                <a:lnTo>
                  <a:pt x="733" y="1318"/>
                </a:lnTo>
                <a:lnTo>
                  <a:pt x="724" y="1291"/>
                </a:lnTo>
                <a:lnTo>
                  <a:pt x="719" y="1267"/>
                </a:lnTo>
                <a:lnTo>
                  <a:pt x="722" y="1056"/>
                </a:lnTo>
                <a:lnTo>
                  <a:pt x="702" y="1000"/>
                </a:lnTo>
                <a:lnTo>
                  <a:pt x="699" y="974"/>
                </a:lnTo>
                <a:lnTo>
                  <a:pt x="697" y="945"/>
                </a:lnTo>
                <a:lnTo>
                  <a:pt x="695" y="914"/>
                </a:lnTo>
                <a:lnTo>
                  <a:pt x="695" y="884"/>
                </a:lnTo>
                <a:lnTo>
                  <a:pt x="691" y="854"/>
                </a:lnTo>
                <a:lnTo>
                  <a:pt x="684" y="831"/>
                </a:lnTo>
                <a:lnTo>
                  <a:pt x="671" y="813"/>
                </a:lnTo>
                <a:lnTo>
                  <a:pt x="668" y="809"/>
                </a:lnTo>
                <a:lnTo>
                  <a:pt x="668" y="889"/>
                </a:lnTo>
                <a:lnTo>
                  <a:pt x="653" y="927"/>
                </a:lnTo>
                <a:lnTo>
                  <a:pt x="644" y="969"/>
                </a:lnTo>
                <a:lnTo>
                  <a:pt x="642" y="1014"/>
                </a:lnTo>
                <a:lnTo>
                  <a:pt x="642" y="1060"/>
                </a:lnTo>
                <a:lnTo>
                  <a:pt x="648" y="1105"/>
                </a:lnTo>
                <a:lnTo>
                  <a:pt x="655" y="1149"/>
                </a:lnTo>
                <a:lnTo>
                  <a:pt x="662" y="1187"/>
                </a:lnTo>
                <a:lnTo>
                  <a:pt x="728" y="1620"/>
                </a:lnTo>
                <a:lnTo>
                  <a:pt x="730" y="1656"/>
                </a:lnTo>
                <a:lnTo>
                  <a:pt x="728" y="1698"/>
                </a:lnTo>
                <a:lnTo>
                  <a:pt x="722" y="1744"/>
                </a:lnTo>
                <a:lnTo>
                  <a:pt x="717" y="1789"/>
                </a:lnTo>
                <a:lnTo>
                  <a:pt x="710" y="1836"/>
                </a:lnTo>
                <a:lnTo>
                  <a:pt x="708" y="1882"/>
                </a:lnTo>
                <a:lnTo>
                  <a:pt x="708" y="1924"/>
                </a:lnTo>
                <a:lnTo>
                  <a:pt x="713" y="1974"/>
                </a:lnTo>
                <a:lnTo>
                  <a:pt x="722" y="2027"/>
                </a:lnTo>
                <a:lnTo>
                  <a:pt x="733" y="2082"/>
                </a:lnTo>
                <a:lnTo>
                  <a:pt x="744" y="2140"/>
                </a:lnTo>
                <a:lnTo>
                  <a:pt x="751" y="2198"/>
                </a:lnTo>
                <a:lnTo>
                  <a:pt x="753" y="2256"/>
                </a:lnTo>
                <a:lnTo>
                  <a:pt x="748" y="2313"/>
                </a:lnTo>
                <a:lnTo>
                  <a:pt x="731" y="2387"/>
                </a:lnTo>
                <a:lnTo>
                  <a:pt x="715" y="2458"/>
                </a:lnTo>
                <a:lnTo>
                  <a:pt x="699" y="2531"/>
                </a:lnTo>
                <a:lnTo>
                  <a:pt x="684" y="2607"/>
                </a:lnTo>
                <a:lnTo>
                  <a:pt x="671" y="2687"/>
                </a:lnTo>
                <a:lnTo>
                  <a:pt x="670" y="2727"/>
                </a:lnTo>
                <a:lnTo>
                  <a:pt x="675" y="2762"/>
                </a:lnTo>
                <a:lnTo>
                  <a:pt x="684" y="2796"/>
                </a:lnTo>
                <a:lnTo>
                  <a:pt x="697" y="2829"/>
                </a:lnTo>
                <a:lnTo>
                  <a:pt x="710" y="2862"/>
                </a:lnTo>
                <a:lnTo>
                  <a:pt x="722" y="2894"/>
                </a:lnTo>
                <a:lnTo>
                  <a:pt x="731" y="2927"/>
                </a:lnTo>
                <a:lnTo>
                  <a:pt x="735" y="2964"/>
                </a:lnTo>
                <a:lnTo>
                  <a:pt x="699" y="2980"/>
                </a:lnTo>
                <a:lnTo>
                  <a:pt x="659" y="2989"/>
                </a:lnTo>
                <a:lnTo>
                  <a:pt x="615" y="2991"/>
                </a:lnTo>
                <a:lnTo>
                  <a:pt x="568" y="2989"/>
                </a:lnTo>
                <a:lnTo>
                  <a:pt x="559" y="2962"/>
                </a:lnTo>
                <a:lnTo>
                  <a:pt x="551" y="2929"/>
                </a:lnTo>
                <a:lnTo>
                  <a:pt x="548" y="2894"/>
                </a:lnTo>
                <a:lnTo>
                  <a:pt x="551" y="2856"/>
                </a:lnTo>
                <a:lnTo>
                  <a:pt x="555" y="2784"/>
                </a:lnTo>
                <a:lnTo>
                  <a:pt x="551" y="2773"/>
                </a:lnTo>
                <a:lnTo>
                  <a:pt x="546" y="2760"/>
                </a:lnTo>
                <a:lnTo>
                  <a:pt x="542" y="2745"/>
                </a:lnTo>
                <a:lnTo>
                  <a:pt x="542" y="2727"/>
                </a:lnTo>
                <a:lnTo>
                  <a:pt x="551" y="2696"/>
                </a:lnTo>
                <a:lnTo>
                  <a:pt x="560" y="2664"/>
                </a:lnTo>
                <a:lnTo>
                  <a:pt x="570" y="2627"/>
                </a:lnTo>
                <a:lnTo>
                  <a:pt x="575" y="2589"/>
                </a:lnTo>
                <a:lnTo>
                  <a:pt x="577" y="2545"/>
                </a:lnTo>
                <a:lnTo>
                  <a:pt x="571" y="2500"/>
                </a:lnTo>
                <a:lnTo>
                  <a:pt x="560" y="2453"/>
                </a:lnTo>
                <a:lnTo>
                  <a:pt x="550" y="2402"/>
                </a:lnTo>
                <a:lnTo>
                  <a:pt x="539" y="2349"/>
                </a:lnTo>
                <a:lnTo>
                  <a:pt x="535" y="2294"/>
                </a:lnTo>
                <a:lnTo>
                  <a:pt x="539" y="2240"/>
                </a:lnTo>
                <a:lnTo>
                  <a:pt x="559" y="2116"/>
                </a:lnTo>
                <a:lnTo>
                  <a:pt x="548" y="2076"/>
                </a:lnTo>
                <a:lnTo>
                  <a:pt x="531" y="2036"/>
                </a:lnTo>
                <a:lnTo>
                  <a:pt x="515" y="1994"/>
                </a:lnTo>
                <a:lnTo>
                  <a:pt x="502" y="1953"/>
                </a:lnTo>
                <a:lnTo>
                  <a:pt x="491" y="1784"/>
                </a:lnTo>
                <a:lnTo>
                  <a:pt x="439" y="1540"/>
                </a:lnTo>
                <a:lnTo>
                  <a:pt x="431" y="1540"/>
                </a:lnTo>
                <a:lnTo>
                  <a:pt x="426" y="1556"/>
                </a:lnTo>
                <a:lnTo>
                  <a:pt x="422" y="1576"/>
                </a:lnTo>
                <a:lnTo>
                  <a:pt x="422" y="1600"/>
                </a:lnTo>
                <a:lnTo>
                  <a:pt x="406" y="1642"/>
                </a:lnTo>
                <a:lnTo>
                  <a:pt x="397" y="1685"/>
                </a:lnTo>
                <a:lnTo>
                  <a:pt x="391" y="1733"/>
                </a:lnTo>
                <a:lnTo>
                  <a:pt x="390" y="1782"/>
                </a:lnTo>
                <a:lnTo>
                  <a:pt x="386" y="1833"/>
                </a:lnTo>
                <a:lnTo>
                  <a:pt x="382" y="1885"/>
                </a:lnTo>
                <a:lnTo>
                  <a:pt x="375" y="1936"/>
                </a:lnTo>
                <a:lnTo>
                  <a:pt x="362" y="1985"/>
                </a:lnTo>
                <a:lnTo>
                  <a:pt x="346" y="2031"/>
                </a:lnTo>
                <a:lnTo>
                  <a:pt x="330" y="2076"/>
                </a:lnTo>
                <a:lnTo>
                  <a:pt x="319" y="2120"/>
                </a:lnTo>
                <a:lnTo>
                  <a:pt x="339" y="2209"/>
                </a:lnTo>
                <a:lnTo>
                  <a:pt x="339" y="2364"/>
                </a:lnTo>
                <a:lnTo>
                  <a:pt x="331" y="2400"/>
                </a:lnTo>
                <a:lnTo>
                  <a:pt x="322" y="2438"/>
                </a:lnTo>
                <a:lnTo>
                  <a:pt x="315" y="2482"/>
                </a:lnTo>
                <a:lnTo>
                  <a:pt x="311" y="2525"/>
                </a:lnTo>
                <a:lnTo>
                  <a:pt x="315" y="2569"/>
                </a:lnTo>
                <a:lnTo>
                  <a:pt x="319" y="2664"/>
                </a:lnTo>
                <a:lnTo>
                  <a:pt x="348" y="2727"/>
                </a:lnTo>
                <a:lnTo>
                  <a:pt x="348" y="2744"/>
                </a:lnTo>
                <a:lnTo>
                  <a:pt x="344" y="2758"/>
                </a:lnTo>
                <a:lnTo>
                  <a:pt x="339" y="2773"/>
                </a:lnTo>
                <a:lnTo>
                  <a:pt x="335" y="2784"/>
                </a:lnTo>
                <a:lnTo>
                  <a:pt x="331" y="2822"/>
                </a:lnTo>
                <a:lnTo>
                  <a:pt x="333" y="2862"/>
                </a:lnTo>
                <a:lnTo>
                  <a:pt x="335" y="2902"/>
                </a:lnTo>
                <a:lnTo>
                  <a:pt x="337" y="2944"/>
                </a:lnTo>
                <a:lnTo>
                  <a:pt x="331" y="2984"/>
                </a:lnTo>
                <a:lnTo>
                  <a:pt x="322" y="2984"/>
                </a:lnTo>
                <a:lnTo>
                  <a:pt x="304" y="2993"/>
                </a:lnTo>
                <a:lnTo>
                  <a:pt x="280" y="2998"/>
                </a:lnTo>
                <a:lnTo>
                  <a:pt x="257" y="2998"/>
                </a:lnTo>
                <a:lnTo>
                  <a:pt x="233" y="2996"/>
                </a:lnTo>
                <a:lnTo>
                  <a:pt x="210" y="2989"/>
                </a:lnTo>
                <a:lnTo>
                  <a:pt x="190" y="2980"/>
                </a:lnTo>
                <a:lnTo>
                  <a:pt x="173" y="2965"/>
                </a:lnTo>
                <a:lnTo>
                  <a:pt x="162" y="2949"/>
                </a:lnTo>
                <a:lnTo>
                  <a:pt x="159" y="2929"/>
                </a:lnTo>
                <a:lnTo>
                  <a:pt x="179" y="2885"/>
                </a:lnTo>
                <a:lnTo>
                  <a:pt x="195" y="2838"/>
                </a:lnTo>
                <a:lnTo>
                  <a:pt x="206" y="2784"/>
                </a:lnTo>
                <a:lnTo>
                  <a:pt x="211" y="2727"/>
                </a:lnTo>
                <a:lnTo>
                  <a:pt x="213" y="2671"/>
                </a:lnTo>
                <a:lnTo>
                  <a:pt x="210" y="2613"/>
                </a:lnTo>
                <a:lnTo>
                  <a:pt x="202" y="2556"/>
                </a:lnTo>
                <a:lnTo>
                  <a:pt x="191" y="2504"/>
                </a:lnTo>
                <a:lnTo>
                  <a:pt x="179" y="2467"/>
                </a:lnTo>
                <a:lnTo>
                  <a:pt x="166" y="2431"/>
                </a:lnTo>
                <a:lnTo>
                  <a:pt x="153" y="2389"/>
                </a:lnTo>
                <a:lnTo>
                  <a:pt x="140" y="2347"/>
                </a:lnTo>
                <a:lnTo>
                  <a:pt x="133" y="2302"/>
                </a:lnTo>
                <a:lnTo>
                  <a:pt x="130" y="2254"/>
                </a:lnTo>
                <a:lnTo>
                  <a:pt x="135" y="2204"/>
                </a:lnTo>
                <a:lnTo>
                  <a:pt x="142" y="2165"/>
                </a:lnTo>
                <a:lnTo>
                  <a:pt x="151" y="2120"/>
                </a:lnTo>
                <a:lnTo>
                  <a:pt x="159" y="2071"/>
                </a:lnTo>
                <a:lnTo>
                  <a:pt x="166" y="2022"/>
                </a:lnTo>
                <a:lnTo>
                  <a:pt x="171" y="1971"/>
                </a:lnTo>
                <a:lnTo>
                  <a:pt x="171" y="1924"/>
                </a:lnTo>
                <a:lnTo>
                  <a:pt x="168" y="1880"/>
                </a:lnTo>
                <a:lnTo>
                  <a:pt x="162" y="1847"/>
                </a:lnTo>
                <a:lnTo>
                  <a:pt x="157" y="1809"/>
                </a:lnTo>
                <a:lnTo>
                  <a:pt x="151" y="1765"/>
                </a:lnTo>
                <a:lnTo>
                  <a:pt x="148" y="1718"/>
                </a:lnTo>
                <a:lnTo>
                  <a:pt x="144" y="1673"/>
                </a:lnTo>
                <a:lnTo>
                  <a:pt x="142" y="1629"/>
                </a:lnTo>
                <a:lnTo>
                  <a:pt x="144" y="1591"/>
                </a:lnTo>
                <a:lnTo>
                  <a:pt x="148" y="1560"/>
                </a:lnTo>
                <a:lnTo>
                  <a:pt x="195" y="1224"/>
                </a:lnTo>
                <a:lnTo>
                  <a:pt x="204" y="1189"/>
                </a:lnTo>
                <a:lnTo>
                  <a:pt x="213" y="1153"/>
                </a:lnTo>
                <a:lnTo>
                  <a:pt x="222" y="1113"/>
                </a:lnTo>
                <a:lnTo>
                  <a:pt x="226" y="1071"/>
                </a:lnTo>
                <a:lnTo>
                  <a:pt x="222" y="1029"/>
                </a:lnTo>
                <a:lnTo>
                  <a:pt x="199" y="904"/>
                </a:lnTo>
                <a:lnTo>
                  <a:pt x="195" y="809"/>
                </a:lnTo>
                <a:lnTo>
                  <a:pt x="191" y="813"/>
                </a:lnTo>
                <a:lnTo>
                  <a:pt x="180" y="836"/>
                </a:lnTo>
                <a:lnTo>
                  <a:pt x="175" y="865"/>
                </a:lnTo>
                <a:lnTo>
                  <a:pt x="171" y="896"/>
                </a:lnTo>
                <a:lnTo>
                  <a:pt x="171" y="929"/>
                </a:lnTo>
                <a:lnTo>
                  <a:pt x="168" y="962"/>
                </a:lnTo>
                <a:lnTo>
                  <a:pt x="162" y="993"/>
                </a:lnTo>
                <a:lnTo>
                  <a:pt x="139" y="1067"/>
                </a:lnTo>
                <a:lnTo>
                  <a:pt x="135" y="1107"/>
                </a:lnTo>
                <a:lnTo>
                  <a:pt x="135" y="1147"/>
                </a:lnTo>
                <a:lnTo>
                  <a:pt x="140" y="1189"/>
                </a:lnTo>
                <a:lnTo>
                  <a:pt x="144" y="1229"/>
                </a:lnTo>
                <a:lnTo>
                  <a:pt x="144" y="1269"/>
                </a:lnTo>
                <a:lnTo>
                  <a:pt x="139" y="1309"/>
                </a:lnTo>
                <a:lnTo>
                  <a:pt x="135" y="1325"/>
                </a:lnTo>
                <a:lnTo>
                  <a:pt x="128" y="1347"/>
                </a:lnTo>
                <a:lnTo>
                  <a:pt x="119" y="1373"/>
                </a:lnTo>
                <a:lnTo>
                  <a:pt x="110" y="1402"/>
                </a:lnTo>
                <a:lnTo>
                  <a:pt x="102" y="1429"/>
                </a:lnTo>
                <a:lnTo>
                  <a:pt x="99" y="1456"/>
                </a:lnTo>
                <a:lnTo>
                  <a:pt x="97" y="1480"/>
                </a:lnTo>
                <a:lnTo>
                  <a:pt x="99" y="1500"/>
                </a:lnTo>
                <a:lnTo>
                  <a:pt x="128" y="1544"/>
                </a:lnTo>
                <a:lnTo>
                  <a:pt x="122" y="1656"/>
                </a:lnTo>
                <a:lnTo>
                  <a:pt x="108" y="1660"/>
                </a:lnTo>
                <a:lnTo>
                  <a:pt x="99" y="1640"/>
                </a:lnTo>
                <a:lnTo>
                  <a:pt x="91" y="1616"/>
                </a:lnTo>
                <a:lnTo>
                  <a:pt x="68" y="1607"/>
                </a:lnTo>
                <a:lnTo>
                  <a:pt x="62" y="1636"/>
                </a:lnTo>
                <a:lnTo>
                  <a:pt x="82" y="1656"/>
                </a:lnTo>
                <a:lnTo>
                  <a:pt x="104" y="1678"/>
                </a:lnTo>
                <a:lnTo>
                  <a:pt x="119" y="1700"/>
                </a:lnTo>
                <a:lnTo>
                  <a:pt x="115" y="1702"/>
                </a:lnTo>
                <a:lnTo>
                  <a:pt x="111" y="1702"/>
                </a:lnTo>
                <a:lnTo>
                  <a:pt x="110" y="1702"/>
                </a:lnTo>
                <a:lnTo>
                  <a:pt x="110" y="1704"/>
                </a:lnTo>
                <a:lnTo>
                  <a:pt x="110" y="1704"/>
                </a:lnTo>
                <a:lnTo>
                  <a:pt x="110" y="1705"/>
                </a:lnTo>
                <a:lnTo>
                  <a:pt x="108" y="1707"/>
                </a:lnTo>
                <a:lnTo>
                  <a:pt x="108" y="1713"/>
                </a:lnTo>
                <a:lnTo>
                  <a:pt x="119" y="1718"/>
                </a:lnTo>
                <a:lnTo>
                  <a:pt x="124" y="1729"/>
                </a:lnTo>
                <a:lnTo>
                  <a:pt x="128" y="1744"/>
                </a:lnTo>
                <a:lnTo>
                  <a:pt x="124" y="1749"/>
                </a:lnTo>
                <a:lnTo>
                  <a:pt x="122" y="1754"/>
                </a:lnTo>
                <a:lnTo>
                  <a:pt x="119" y="1760"/>
                </a:lnTo>
                <a:lnTo>
                  <a:pt x="115" y="1764"/>
                </a:lnTo>
                <a:lnTo>
                  <a:pt x="95" y="1751"/>
                </a:lnTo>
                <a:lnTo>
                  <a:pt x="75" y="1740"/>
                </a:lnTo>
                <a:lnTo>
                  <a:pt x="57" y="1729"/>
                </a:lnTo>
                <a:lnTo>
                  <a:pt x="39" y="1714"/>
                </a:lnTo>
                <a:lnTo>
                  <a:pt x="24" y="1696"/>
                </a:lnTo>
                <a:lnTo>
                  <a:pt x="11" y="1673"/>
                </a:lnTo>
                <a:lnTo>
                  <a:pt x="2" y="1640"/>
                </a:lnTo>
                <a:lnTo>
                  <a:pt x="2" y="1607"/>
                </a:lnTo>
                <a:lnTo>
                  <a:pt x="6" y="1574"/>
                </a:lnTo>
                <a:lnTo>
                  <a:pt x="11" y="1540"/>
                </a:lnTo>
                <a:lnTo>
                  <a:pt x="17" y="1505"/>
                </a:lnTo>
                <a:lnTo>
                  <a:pt x="19" y="1473"/>
                </a:lnTo>
                <a:lnTo>
                  <a:pt x="2" y="1140"/>
                </a:lnTo>
                <a:lnTo>
                  <a:pt x="0" y="1105"/>
                </a:lnTo>
                <a:lnTo>
                  <a:pt x="2" y="1071"/>
                </a:lnTo>
                <a:lnTo>
                  <a:pt x="8" y="1038"/>
                </a:lnTo>
                <a:lnTo>
                  <a:pt x="13" y="1005"/>
                </a:lnTo>
                <a:lnTo>
                  <a:pt x="15" y="969"/>
                </a:lnTo>
                <a:lnTo>
                  <a:pt x="11" y="933"/>
                </a:lnTo>
                <a:lnTo>
                  <a:pt x="8" y="904"/>
                </a:lnTo>
                <a:lnTo>
                  <a:pt x="6" y="867"/>
                </a:lnTo>
                <a:lnTo>
                  <a:pt x="8" y="825"/>
                </a:lnTo>
                <a:lnTo>
                  <a:pt x="11" y="782"/>
                </a:lnTo>
                <a:lnTo>
                  <a:pt x="17" y="736"/>
                </a:lnTo>
                <a:lnTo>
                  <a:pt x="22" y="693"/>
                </a:lnTo>
                <a:lnTo>
                  <a:pt x="30" y="653"/>
                </a:lnTo>
                <a:lnTo>
                  <a:pt x="39" y="616"/>
                </a:lnTo>
                <a:lnTo>
                  <a:pt x="46" y="587"/>
                </a:lnTo>
                <a:lnTo>
                  <a:pt x="55" y="567"/>
                </a:lnTo>
                <a:lnTo>
                  <a:pt x="75" y="544"/>
                </a:lnTo>
                <a:lnTo>
                  <a:pt x="99" y="524"/>
                </a:lnTo>
                <a:lnTo>
                  <a:pt x="128" y="509"/>
                </a:lnTo>
                <a:lnTo>
                  <a:pt x="159" y="496"/>
                </a:lnTo>
                <a:lnTo>
                  <a:pt x="191" y="485"/>
                </a:lnTo>
                <a:lnTo>
                  <a:pt x="224" y="476"/>
                </a:lnTo>
                <a:lnTo>
                  <a:pt x="257" y="465"/>
                </a:lnTo>
                <a:lnTo>
                  <a:pt x="288" y="453"/>
                </a:lnTo>
                <a:lnTo>
                  <a:pt x="315" y="436"/>
                </a:lnTo>
                <a:lnTo>
                  <a:pt x="339" y="416"/>
                </a:lnTo>
                <a:lnTo>
                  <a:pt x="339" y="391"/>
                </a:lnTo>
                <a:lnTo>
                  <a:pt x="340" y="364"/>
                </a:lnTo>
                <a:lnTo>
                  <a:pt x="340" y="336"/>
                </a:lnTo>
                <a:lnTo>
                  <a:pt x="339" y="311"/>
                </a:lnTo>
                <a:lnTo>
                  <a:pt x="331" y="293"/>
                </a:lnTo>
                <a:lnTo>
                  <a:pt x="322" y="280"/>
                </a:lnTo>
                <a:lnTo>
                  <a:pt x="313" y="269"/>
                </a:lnTo>
                <a:lnTo>
                  <a:pt x="304" y="254"/>
                </a:lnTo>
                <a:lnTo>
                  <a:pt x="299" y="236"/>
                </a:lnTo>
                <a:lnTo>
                  <a:pt x="299" y="224"/>
                </a:lnTo>
                <a:lnTo>
                  <a:pt x="302" y="214"/>
                </a:lnTo>
                <a:lnTo>
                  <a:pt x="306" y="207"/>
                </a:lnTo>
                <a:lnTo>
                  <a:pt x="311" y="200"/>
                </a:lnTo>
                <a:lnTo>
                  <a:pt x="315" y="193"/>
                </a:lnTo>
                <a:lnTo>
                  <a:pt x="302" y="133"/>
                </a:lnTo>
                <a:lnTo>
                  <a:pt x="313" y="104"/>
                </a:lnTo>
                <a:lnTo>
                  <a:pt x="330" y="74"/>
                </a:lnTo>
                <a:lnTo>
                  <a:pt x="353" y="47"/>
                </a:lnTo>
                <a:lnTo>
                  <a:pt x="380" y="25"/>
                </a:lnTo>
                <a:lnTo>
                  <a:pt x="410" y="9"/>
                </a:lnTo>
                <a:lnTo>
                  <a:pt x="43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8B227CC-24BA-4263-A054-6CCD2F96100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61669287"/>
              </p:ext>
            </p:extLst>
          </p:nvPr>
        </p:nvGraphicFramePr>
        <p:xfrm>
          <a:off x="1421725" y="3746246"/>
          <a:ext cx="2096285" cy="2016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Heart 3">
            <a:extLst>
              <a:ext uri="{FF2B5EF4-FFF2-40B4-BE49-F238E27FC236}">
                <a16:creationId xmlns:a16="http://schemas.microsoft.com/office/drawing/2014/main" id="{E672FFC0-30E6-41EA-8551-868C393C84AA}"/>
              </a:ext>
            </a:extLst>
          </p:cNvPr>
          <p:cNvSpPr/>
          <p:nvPr/>
        </p:nvSpPr>
        <p:spPr>
          <a:xfrm>
            <a:off x="2013792" y="4355951"/>
            <a:ext cx="912149" cy="825480"/>
          </a:xfrm>
          <a:custGeom>
            <a:avLst/>
            <a:gdLst/>
            <a:ahLst/>
            <a:cxnLst/>
            <a:rect l="l" t="t" r="r" b="b"/>
            <a:pathLst>
              <a:path w="3971393" h="3594045">
                <a:moveTo>
                  <a:pt x="2284446" y="942229"/>
                </a:moveTo>
                <a:cubicBezTo>
                  <a:pt x="2231718" y="946666"/>
                  <a:pt x="2184212" y="981897"/>
                  <a:pt x="2166723" y="1035351"/>
                </a:cubicBezTo>
                <a:lnTo>
                  <a:pt x="1818705" y="2099054"/>
                </a:lnTo>
                <a:lnTo>
                  <a:pt x="1630896" y="1461099"/>
                </a:lnTo>
                <a:cubicBezTo>
                  <a:pt x="1625536" y="1442893"/>
                  <a:pt x="1616698" y="1426659"/>
                  <a:pt x="1605222" y="1412988"/>
                </a:cubicBezTo>
                <a:cubicBezTo>
                  <a:pt x="1592838" y="1372092"/>
                  <a:pt x="1559535" y="1339590"/>
                  <a:pt x="1515200" y="1327710"/>
                </a:cubicBezTo>
                <a:cubicBezTo>
                  <a:pt x="1442764" y="1308302"/>
                  <a:pt x="1368310" y="1351289"/>
                  <a:pt x="1348901" y="1423723"/>
                </a:cubicBezTo>
                <a:lnTo>
                  <a:pt x="1175574" y="2070589"/>
                </a:lnTo>
                <a:lnTo>
                  <a:pt x="887391" y="2070589"/>
                </a:lnTo>
                <a:cubicBezTo>
                  <a:pt x="812401" y="2070589"/>
                  <a:pt x="751610" y="2131382"/>
                  <a:pt x="751610" y="2206372"/>
                </a:cubicBezTo>
                <a:cubicBezTo>
                  <a:pt x="751609" y="2281361"/>
                  <a:pt x="812402" y="2342153"/>
                  <a:pt x="887391" y="2342154"/>
                </a:cubicBezTo>
                <a:lnTo>
                  <a:pt x="1266160" y="2342154"/>
                </a:lnTo>
                <a:cubicBezTo>
                  <a:pt x="1309243" y="2342153"/>
                  <a:pt x="1347639" y="2322088"/>
                  <a:pt x="1370869" y="2289485"/>
                </a:cubicBezTo>
                <a:cubicBezTo>
                  <a:pt x="1392914" y="2274134"/>
                  <a:pt x="1408463" y="2250677"/>
                  <a:pt x="1415910" y="2222885"/>
                </a:cubicBezTo>
                <a:lnTo>
                  <a:pt x="1490320" y="1945186"/>
                </a:lnTo>
                <a:lnTo>
                  <a:pt x="1661817" y="2527729"/>
                </a:lnTo>
                <a:cubicBezTo>
                  <a:pt x="1680716" y="2591927"/>
                  <a:pt x="1742866" y="2631605"/>
                  <a:pt x="1806849" y="2621696"/>
                </a:cubicBezTo>
                <a:cubicBezTo>
                  <a:pt x="1873057" y="2637495"/>
                  <a:pt x="1940784" y="2599243"/>
                  <a:pt x="1962449" y="2533025"/>
                </a:cubicBezTo>
                <a:lnTo>
                  <a:pt x="2291633" y="1526890"/>
                </a:lnTo>
                <a:lnTo>
                  <a:pt x="2478124" y="2222886"/>
                </a:lnTo>
                <a:cubicBezTo>
                  <a:pt x="2491725" y="2273643"/>
                  <a:pt x="2532355" y="2309941"/>
                  <a:pt x="2580723" y="2318869"/>
                </a:cubicBezTo>
                <a:cubicBezTo>
                  <a:pt x="2600453" y="2334375"/>
                  <a:pt x="2625460" y="2342152"/>
                  <a:pt x="2652283" y="2342153"/>
                </a:cubicBezTo>
                <a:lnTo>
                  <a:pt x="3058108" y="2342153"/>
                </a:lnTo>
                <a:cubicBezTo>
                  <a:pt x="3133099" y="2342153"/>
                  <a:pt x="3193891" y="2281360"/>
                  <a:pt x="3193891" y="2206371"/>
                </a:cubicBezTo>
                <a:cubicBezTo>
                  <a:pt x="3193890" y="2131381"/>
                  <a:pt x="3133099" y="2070589"/>
                  <a:pt x="3058108" y="2070588"/>
                </a:cubicBezTo>
                <a:lnTo>
                  <a:pt x="2718460" y="2070589"/>
                </a:lnTo>
                <a:lnTo>
                  <a:pt x="2455970" y="1090961"/>
                </a:lnTo>
                <a:cubicBezTo>
                  <a:pt x="2449895" y="1068289"/>
                  <a:pt x="2438427" y="1048501"/>
                  <a:pt x="2421928" y="1033927"/>
                </a:cubicBezTo>
                <a:cubicBezTo>
                  <a:pt x="2410672" y="994460"/>
                  <a:pt x="2379946" y="962248"/>
                  <a:pt x="2337996" y="948523"/>
                </a:cubicBezTo>
                <a:cubicBezTo>
                  <a:pt x="2320178" y="942693"/>
                  <a:pt x="2302022" y="940751"/>
                  <a:pt x="2284446" y="942229"/>
                </a:cubicBezTo>
                <a:close/>
                <a:moveTo>
                  <a:pt x="941190" y="119"/>
                </a:moveTo>
                <a:cubicBezTo>
                  <a:pt x="1335246" y="6449"/>
                  <a:pt x="1754682" y="267656"/>
                  <a:pt x="1985697" y="864700"/>
                </a:cubicBezTo>
                <a:cubicBezTo>
                  <a:pt x="2807082" y="-1258124"/>
                  <a:pt x="6010484" y="864700"/>
                  <a:pt x="1985697" y="3594045"/>
                </a:cubicBezTo>
                <a:cubicBezTo>
                  <a:pt x="-907119" y="1632328"/>
                  <a:pt x="-65842" y="-16059"/>
                  <a:pt x="941190" y="11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" name="Heart 3">
            <a:extLst>
              <a:ext uri="{FF2B5EF4-FFF2-40B4-BE49-F238E27FC236}">
                <a16:creationId xmlns:a16="http://schemas.microsoft.com/office/drawing/2014/main" id="{EF95AD77-2445-4D0A-80EF-58A87C49924F}"/>
              </a:ext>
            </a:extLst>
          </p:cNvPr>
          <p:cNvSpPr/>
          <p:nvPr/>
        </p:nvSpPr>
        <p:spPr>
          <a:xfrm>
            <a:off x="9239688" y="4355951"/>
            <a:ext cx="912149" cy="825480"/>
          </a:xfrm>
          <a:custGeom>
            <a:avLst/>
            <a:gdLst/>
            <a:ahLst/>
            <a:cxnLst/>
            <a:rect l="l" t="t" r="r" b="b"/>
            <a:pathLst>
              <a:path w="3971393" h="3594045">
                <a:moveTo>
                  <a:pt x="2284446" y="942229"/>
                </a:moveTo>
                <a:cubicBezTo>
                  <a:pt x="2231718" y="946666"/>
                  <a:pt x="2184212" y="981897"/>
                  <a:pt x="2166723" y="1035351"/>
                </a:cubicBezTo>
                <a:lnTo>
                  <a:pt x="1818705" y="2099054"/>
                </a:lnTo>
                <a:lnTo>
                  <a:pt x="1630896" y="1461099"/>
                </a:lnTo>
                <a:cubicBezTo>
                  <a:pt x="1625536" y="1442893"/>
                  <a:pt x="1616698" y="1426659"/>
                  <a:pt x="1605222" y="1412988"/>
                </a:cubicBezTo>
                <a:cubicBezTo>
                  <a:pt x="1592838" y="1372092"/>
                  <a:pt x="1559535" y="1339590"/>
                  <a:pt x="1515200" y="1327710"/>
                </a:cubicBezTo>
                <a:cubicBezTo>
                  <a:pt x="1442764" y="1308302"/>
                  <a:pt x="1368310" y="1351289"/>
                  <a:pt x="1348901" y="1423723"/>
                </a:cubicBezTo>
                <a:lnTo>
                  <a:pt x="1175574" y="2070589"/>
                </a:lnTo>
                <a:lnTo>
                  <a:pt x="887391" y="2070589"/>
                </a:lnTo>
                <a:cubicBezTo>
                  <a:pt x="812401" y="2070589"/>
                  <a:pt x="751610" y="2131382"/>
                  <a:pt x="751610" y="2206372"/>
                </a:cubicBezTo>
                <a:cubicBezTo>
                  <a:pt x="751609" y="2281361"/>
                  <a:pt x="812402" y="2342153"/>
                  <a:pt x="887391" y="2342154"/>
                </a:cubicBezTo>
                <a:lnTo>
                  <a:pt x="1266160" y="2342154"/>
                </a:lnTo>
                <a:cubicBezTo>
                  <a:pt x="1309243" y="2342153"/>
                  <a:pt x="1347639" y="2322088"/>
                  <a:pt x="1370869" y="2289485"/>
                </a:cubicBezTo>
                <a:cubicBezTo>
                  <a:pt x="1392914" y="2274134"/>
                  <a:pt x="1408463" y="2250677"/>
                  <a:pt x="1415910" y="2222885"/>
                </a:cubicBezTo>
                <a:lnTo>
                  <a:pt x="1490320" y="1945186"/>
                </a:lnTo>
                <a:lnTo>
                  <a:pt x="1661817" y="2527729"/>
                </a:lnTo>
                <a:cubicBezTo>
                  <a:pt x="1680716" y="2591927"/>
                  <a:pt x="1742866" y="2631605"/>
                  <a:pt x="1806849" y="2621696"/>
                </a:cubicBezTo>
                <a:cubicBezTo>
                  <a:pt x="1873057" y="2637495"/>
                  <a:pt x="1940784" y="2599243"/>
                  <a:pt x="1962449" y="2533025"/>
                </a:cubicBezTo>
                <a:lnTo>
                  <a:pt x="2291633" y="1526890"/>
                </a:lnTo>
                <a:lnTo>
                  <a:pt x="2478124" y="2222886"/>
                </a:lnTo>
                <a:cubicBezTo>
                  <a:pt x="2491725" y="2273643"/>
                  <a:pt x="2532355" y="2309941"/>
                  <a:pt x="2580723" y="2318869"/>
                </a:cubicBezTo>
                <a:cubicBezTo>
                  <a:pt x="2600453" y="2334375"/>
                  <a:pt x="2625460" y="2342152"/>
                  <a:pt x="2652283" y="2342153"/>
                </a:cubicBezTo>
                <a:lnTo>
                  <a:pt x="3058108" y="2342153"/>
                </a:lnTo>
                <a:cubicBezTo>
                  <a:pt x="3133099" y="2342153"/>
                  <a:pt x="3193891" y="2281360"/>
                  <a:pt x="3193891" y="2206371"/>
                </a:cubicBezTo>
                <a:cubicBezTo>
                  <a:pt x="3193890" y="2131381"/>
                  <a:pt x="3133099" y="2070589"/>
                  <a:pt x="3058108" y="2070588"/>
                </a:cubicBezTo>
                <a:lnTo>
                  <a:pt x="2718460" y="2070589"/>
                </a:lnTo>
                <a:lnTo>
                  <a:pt x="2455970" y="1090961"/>
                </a:lnTo>
                <a:cubicBezTo>
                  <a:pt x="2449895" y="1068289"/>
                  <a:pt x="2438427" y="1048501"/>
                  <a:pt x="2421928" y="1033927"/>
                </a:cubicBezTo>
                <a:cubicBezTo>
                  <a:pt x="2410672" y="994460"/>
                  <a:pt x="2379946" y="962248"/>
                  <a:pt x="2337996" y="948523"/>
                </a:cubicBezTo>
                <a:cubicBezTo>
                  <a:pt x="2320178" y="942693"/>
                  <a:pt x="2302022" y="940751"/>
                  <a:pt x="2284446" y="942229"/>
                </a:cubicBezTo>
                <a:close/>
                <a:moveTo>
                  <a:pt x="941190" y="119"/>
                </a:moveTo>
                <a:cubicBezTo>
                  <a:pt x="1335246" y="6449"/>
                  <a:pt x="1754682" y="267656"/>
                  <a:pt x="1985697" y="864700"/>
                </a:cubicBezTo>
                <a:cubicBezTo>
                  <a:pt x="2807082" y="-1258124"/>
                  <a:pt x="6010484" y="864700"/>
                  <a:pt x="1985697" y="3594045"/>
                </a:cubicBezTo>
                <a:cubicBezTo>
                  <a:pt x="-907119" y="1632328"/>
                  <a:pt x="-65842" y="-16059"/>
                  <a:pt x="941190" y="11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1212B66-4D96-4AD3-9E87-EC96018AF3BF}"/>
              </a:ext>
            </a:extLst>
          </p:cNvPr>
          <p:cNvGrpSpPr/>
          <p:nvPr/>
        </p:nvGrpSpPr>
        <p:grpSpPr>
          <a:xfrm>
            <a:off x="843134" y="2120149"/>
            <a:ext cx="3301597" cy="1373634"/>
            <a:chOff x="4830996" y="1572408"/>
            <a:chExt cx="1574762" cy="137363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D8885D56-51FA-490D-9B5A-073B9375D62C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65ED181-6B8C-4596-B674-4220930725B9}"/>
                </a:ext>
              </a:extLst>
            </p:cNvPr>
            <p:cNvSpPr txBox="1"/>
            <p:nvPr/>
          </p:nvSpPr>
          <p:spPr>
            <a:xfrm>
              <a:off x="4830996" y="1572408"/>
              <a:ext cx="157476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2DAA413-B98D-4EDE-832A-E70CF6117281}"/>
              </a:ext>
            </a:extLst>
          </p:cNvPr>
          <p:cNvGrpSpPr/>
          <p:nvPr/>
        </p:nvGrpSpPr>
        <p:grpSpPr>
          <a:xfrm>
            <a:off x="8044962" y="2120149"/>
            <a:ext cx="3301597" cy="1373634"/>
            <a:chOff x="4830996" y="1572408"/>
            <a:chExt cx="1574762" cy="1373634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E593AEDC-82C4-4430-9941-413848CBAB11}"/>
                </a:ext>
              </a:extLst>
            </p:cNvPr>
            <p:cNvSpPr/>
            <p:nvPr/>
          </p:nvSpPr>
          <p:spPr>
            <a:xfrm>
              <a:off x="4830996" y="1930379"/>
              <a:ext cx="1574762" cy="101566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07739F-31AC-493B-9313-DF8489B8FA13}"/>
                </a:ext>
              </a:extLst>
            </p:cNvPr>
            <p:cNvSpPr txBox="1"/>
            <p:nvPr/>
          </p:nvSpPr>
          <p:spPr>
            <a:xfrm>
              <a:off x="4830996" y="1572408"/>
              <a:ext cx="157476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A6EEA7D0-0189-4623-9E97-9F199B1DEE75}"/>
              </a:ext>
            </a:extLst>
          </p:cNvPr>
          <p:cNvSpPr/>
          <p:nvPr/>
        </p:nvSpPr>
        <p:spPr>
          <a:xfrm>
            <a:off x="0" y="4562475"/>
            <a:ext cx="5162550" cy="1400175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73C8D7F6-5EA2-4BB4-8F13-86659C8868D2}"/>
              </a:ext>
            </a:extLst>
          </p:cNvPr>
          <p:cNvSpPr txBox="1"/>
          <p:nvPr/>
        </p:nvSpPr>
        <p:spPr>
          <a:xfrm>
            <a:off x="95250" y="4669011"/>
            <a:ext cx="473804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1B7B5D74-0A4A-4208-BE0B-1B36298BF3EF}"/>
              </a:ext>
            </a:extLst>
          </p:cNvPr>
          <p:cNvSpPr txBox="1"/>
          <p:nvPr/>
        </p:nvSpPr>
        <p:spPr>
          <a:xfrm>
            <a:off x="95160" y="5374059"/>
            <a:ext cx="4737988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360DEB-19AE-4685-971F-D62CBFBEDCE8}"/>
              </a:ext>
            </a:extLst>
          </p:cNvPr>
          <p:cNvGrpSpPr/>
          <p:nvPr/>
        </p:nvGrpSpPr>
        <p:grpSpPr>
          <a:xfrm>
            <a:off x="4441915" y="612933"/>
            <a:ext cx="7340759" cy="2762475"/>
            <a:chOff x="4558647" y="625752"/>
            <a:chExt cx="7340759" cy="2762475"/>
          </a:xfrm>
        </p:grpSpPr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1297539-77CA-441C-AE95-6D6619ACE09D}"/>
                </a:ext>
              </a:extLst>
            </p:cNvPr>
            <p:cNvSpPr/>
            <p:nvPr/>
          </p:nvSpPr>
          <p:spPr>
            <a:xfrm rot="180311">
              <a:off x="6634354" y="625752"/>
              <a:ext cx="5265052" cy="2373488"/>
            </a:xfrm>
            <a:custGeom>
              <a:avLst/>
              <a:gdLst>
                <a:gd name="connsiteX0" fmla="*/ 453687 w 5265052"/>
                <a:gd name="connsiteY0" fmla="*/ 1265829 h 2373488"/>
                <a:gd name="connsiteX1" fmla="*/ 512341 w 5265052"/>
                <a:gd name="connsiteY1" fmla="*/ 1285381 h 2373488"/>
                <a:gd name="connsiteX2" fmla="*/ 506016 w 5265052"/>
                <a:gd name="connsiteY2" fmla="*/ 1351511 h 2373488"/>
                <a:gd name="connsiteX3" fmla="*/ 501417 w 5265052"/>
                <a:gd name="connsiteY3" fmla="*/ 1443517 h 2373488"/>
                <a:gd name="connsiteX4" fmla="*/ 714757 w 5265052"/>
                <a:gd name="connsiteY4" fmla="*/ 1781642 h 2373488"/>
                <a:gd name="connsiteX5" fmla="*/ 726833 w 5265052"/>
                <a:gd name="connsiteY5" fmla="*/ 1809242 h 2373488"/>
                <a:gd name="connsiteX6" fmla="*/ 844715 w 5265052"/>
                <a:gd name="connsiteY6" fmla="*/ 1997281 h 2373488"/>
                <a:gd name="connsiteX7" fmla="*/ 856215 w 5265052"/>
                <a:gd name="connsiteY7" fmla="*/ 2034658 h 2373488"/>
                <a:gd name="connsiteX8" fmla="*/ 860240 w 5265052"/>
                <a:gd name="connsiteY8" fmla="*/ 2178995 h 2373488"/>
                <a:gd name="connsiteX9" fmla="*/ 861392 w 5265052"/>
                <a:gd name="connsiteY9" fmla="*/ 2289977 h 2373488"/>
                <a:gd name="connsiteX10" fmla="*/ 840690 w 5265052"/>
                <a:gd name="connsiteY10" fmla="*/ 2316428 h 2373488"/>
                <a:gd name="connsiteX11" fmla="*/ 800437 w 5265052"/>
                <a:gd name="connsiteY11" fmla="*/ 2328504 h 2373488"/>
                <a:gd name="connsiteX12" fmla="*/ 796411 w 5265052"/>
                <a:gd name="connsiteY12" fmla="*/ 2334255 h 2373488"/>
                <a:gd name="connsiteX13" fmla="*/ 667027 w 5265052"/>
                <a:gd name="connsiteY13" fmla="*/ 2372783 h 2373488"/>
                <a:gd name="connsiteX14" fmla="*/ 638851 w 5265052"/>
                <a:gd name="connsiteY14" fmla="*/ 2356107 h 2373488"/>
                <a:gd name="connsiteX15" fmla="*/ 587671 w 5265052"/>
                <a:gd name="connsiteY15" fmla="*/ 2273875 h 2373488"/>
                <a:gd name="connsiteX16" fmla="*/ 369156 w 5265052"/>
                <a:gd name="connsiteY16" fmla="*/ 1939776 h 2373488"/>
                <a:gd name="connsiteX17" fmla="*/ 362257 w 5265052"/>
                <a:gd name="connsiteY17" fmla="*/ 1923100 h 2373488"/>
                <a:gd name="connsiteX18" fmla="*/ 178244 w 5265052"/>
                <a:gd name="connsiteY18" fmla="*/ 1636731 h 2373488"/>
                <a:gd name="connsiteX19" fmla="*/ 112114 w 5265052"/>
                <a:gd name="connsiteY19" fmla="*/ 1533223 h 2373488"/>
                <a:gd name="connsiteX20" fmla="*/ 39083 w 5265052"/>
                <a:gd name="connsiteY20" fmla="*/ 1483194 h 2373488"/>
                <a:gd name="connsiteX21" fmla="*/ 2857 w 5265052"/>
                <a:gd name="connsiteY21" fmla="*/ 1453867 h 2373488"/>
                <a:gd name="connsiteX22" fmla="*/ 15507 w 5265052"/>
                <a:gd name="connsiteY22" fmla="*/ 1410740 h 2373488"/>
                <a:gd name="connsiteX23" fmla="*/ 136266 w 5265052"/>
                <a:gd name="connsiteY23" fmla="*/ 1363587 h 2373488"/>
                <a:gd name="connsiteX24" fmla="*/ 178244 w 5265052"/>
                <a:gd name="connsiteY24" fmla="*/ 1349785 h 2373488"/>
                <a:gd name="connsiteX25" fmla="*/ 227696 w 5265052"/>
                <a:gd name="connsiteY25" fmla="*/ 1330809 h 2373488"/>
                <a:gd name="connsiteX26" fmla="*/ 301302 w 5265052"/>
                <a:gd name="connsiteY26" fmla="*/ 1308958 h 2373488"/>
                <a:gd name="connsiteX27" fmla="*/ 453687 w 5265052"/>
                <a:gd name="connsiteY27" fmla="*/ 1265829 h 2373488"/>
                <a:gd name="connsiteX28" fmla="*/ 878643 w 5265052"/>
                <a:gd name="connsiteY28" fmla="*/ 1146220 h 2373488"/>
                <a:gd name="connsiteX29" fmla="*/ 915444 w 5265052"/>
                <a:gd name="connsiteY29" fmla="*/ 1145645 h 2373488"/>
                <a:gd name="connsiteX30" fmla="*/ 936720 w 5265052"/>
                <a:gd name="connsiteY30" fmla="*/ 1164047 h 2373488"/>
                <a:gd name="connsiteX31" fmla="*/ 917745 w 5265052"/>
                <a:gd name="connsiteY31" fmla="*/ 1225001 h 2373488"/>
                <a:gd name="connsiteX32" fmla="*/ 844139 w 5265052"/>
                <a:gd name="connsiteY32" fmla="*/ 1387737 h 2373488"/>
                <a:gd name="connsiteX33" fmla="*/ 851040 w 5265052"/>
                <a:gd name="connsiteY33" fmla="*/ 1737937 h 2373488"/>
                <a:gd name="connsiteX34" fmla="*/ 851040 w 5265052"/>
                <a:gd name="connsiteY34" fmla="*/ 1898373 h 2373488"/>
                <a:gd name="connsiteX35" fmla="*/ 776285 w 5265052"/>
                <a:gd name="connsiteY35" fmla="*/ 1779915 h 2373488"/>
                <a:gd name="connsiteX36" fmla="*/ 765935 w 5265052"/>
                <a:gd name="connsiteY36" fmla="*/ 1737363 h 2373488"/>
                <a:gd name="connsiteX37" fmla="*/ 759608 w 5265052"/>
                <a:gd name="connsiteY37" fmla="*/ 1408439 h 2373488"/>
                <a:gd name="connsiteX38" fmla="*/ 738332 w 5265052"/>
                <a:gd name="connsiteY38" fmla="*/ 1334833 h 2373488"/>
                <a:gd name="connsiteX39" fmla="*/ 665302 w 5265052"/>
                <a:gd name="connsiteY39" fmla="*/ 1303207 h 2373488"/>
                <a:gd name="connsiteX40" fmla="*/ 626776 w 5265052"/>
                <a:gd name="connsiteY40" fmla="*/ 1287680 h 2373488"/>
                <a:gd name="connsiteX41" fmla="*/ 632525 w 5265052"/>
                <a:gd name="connsiteY41" fmla="*/ 1226727 h 2373488"/>
                <a:gd name="connsiteX42" fmla="*/ 679103 w 5265052"/>
                <a:gd name="connsiteY42" fmla="*/ 1204874 h 2373488"/>
                <a:gd name="connsiteX43" fmla="*/ 869442 w 5265052"/>
                <a:gd name="connsiteY43" fmla="*/ 1149095 h 2373488"/>
                <a:gd name="connsiteX44" fmla="*/ 878643 w 5265052"/>
                <a:gd name="connsiteY44" fmla="*/ 1146220 h 2373488"/>
                <a:gd name="connsiteX45" fmla="*/ 3337874 w 5265052"/>
                <a:gd name="connsiteY45" fmla="*/ 894424 h 2373488"/>
                <a:gd name="connsiteX46" fmla="*/ 3346140 w 5265052"/>
                <a:gd name="connsiteY46" fmla="*/ 907578 h 2373488"/>
                <a:gd name="connsiteX47" fmla="*/ 3399620 w 5265052"/>
                <a:gd name="connsiteY47" fmla="*/ 1091016 h 2373488"/>
                <a:gd name="connsiteX48" fmla="*/ 3389268 w 5265052"/>
                <a:gd name="connsiteY48" fmla="*/ 1112867 h 2373488"/>
                <a:gd name="connsiteX49" fmla="*/ 2918311 w 5265052"/>
                <a:gd name="connsiteY49" fmla="*/ 1250302 h 2373488"/>
                <a:gd name="connsiteX50" fmla="*/ 2911985 w 5265052"/>
                <a:gd name="connsiteY50" fmla="*/ 1253178 h 2373488"/>
                <a:gd name="connsiteX51" fmla="*/ 2901634 w 5265052"/>
                <a:gd name="connsiteY51" fmla="*/ 1243978 h 2373488"/>
                <a:gd name="connsiteX52" fmla="*/ 2844130 w 5265052"/>
                <a:gd name="connsiteY52" fmla="*/ 1049613 h 2373488"/>
                <a:gd name="connsiteX53" fmla="*/ 2859082 w 5265052"/>
                <a:gd name="connsiteY53" fmla="*/ 1032362 h 2373488"/>
                <a:gd name="connsiteX54" fmla="*/ 3248383 w 5265052"/>
                <a:gd name="connsiteY54" fmla="*/ 917930 h 2373488"/>
                <a:gd name="connsiteX55" fmla="*/ 3323138 w 5265052"/>
                <a:gd name="connsiteY55" fmla="*/ 895502 h 2373488"/>
                <a:gd name="connsiteX56" fmla="*/ 3337874 w 5265052"/>
                <a:gd name="connsiteY56" fmla="*/ 894424 h 2373488"/>
                <a:gd name="connsiteX57" fmla="*/ 1470359 w 5265052"/>
                <a:gd name="connsiteY57" fmla="*/ 967958 h 2373488"/>
                <a:gd name="connsiteX58" fmla="*/ 1489336 w 5265052"/>
                <a:gd name="connsiteY58" fmla="*/ 970257 h 2373488"/>
                <a:gd name="connsiteX59" fmla="*/ 1526714 w 5265052"/>
                <a:gd name="connsiteY59" fmla="*/ 1005911 h 2373488"/>
                <a:gd name="connsiteX60" fmla="*/ 1510037 w 5265052"/>
                <a:gd name="connsiteY60" fmla="*/ 1054215 h 2373488"/>
                <a:gd name="connsiteX61" fmla="*/ 1483009 w 5265052"/>
                <a:gd name="connsiteY61" fmla="*/ 1151971 h 2373488"/>
                <a:gd name="connsiteX62" fmla="*/ 1595143 w 5265052"/>
                <a:gd name="connsiteY62" fmla="*/ 1533223 h 2373488"/>
                <a:gd name="connsiteX63" fmla="*/ 1599743 w 5265052"/>
                <a:gd name="connsiteY63" fmla="*/ 1568300 h 2373488"/>
                <a:gd name="connsiteX64" fmla="*/ 1671048 w 5265052"/>
                <a:gd name="connsiteY64" fmla="*/ 1810967 h 2373488"/>
                <a:gd name="connsiteX65" fmla="*/ 1699225 w 5265052"/>
                <a:gd name="connsiteY65" fmla="*/ 1888598 h 2373488"/>
                <a:gd name="connsiteX66" fmla="*/ 1744654 w 5265052"/>
                <a:gd name="connsiteY66" fmla="*/ 1953002 h 2373488"/>
                <a:gd name="connsiteX67" fmla="*/ 1769956 w 5265052"/>
                <a:gd name="connsiteY67" fmla="*/ 1955878 h 2373488"/>
                <a:gd name="connsiteX68" fmla="*/ 1807334 w 5265052"/>
                <a:gd name="connsiteY68" fmla="*/ 1982904 h 2373488"/>
                <a:gd name="connsiteX69" fmla="*/ 1794683 w 5265052"/>
                <a:gd name="connsiteY69" fmla="*/ 2030058 h 2373488"/>
                <a:gd name="connsiteX70" fmla="*/ 1759029 w 5265052"/>
                <a:gd name="connsiteY70" fmla="*/ 2047884 h 2373488"/>
                <a:gd name="connsiteX71" fmla="*/ 1617569 w 5265052"/>
                <a:gd name="connsiteY71" fmla="*/ 2090437 h 2373488"/>
                <a:gd name="connsiteX72" fmla="*/ 1526137 w 5265052"/>
                <a:gd name="connsiteY72" fmla="*/ 2116890 h 2373488"/>
                <a:gd name="connsiteX73" fmla="*/ 1377203 w 5265052"/>
                <a:gd name="connsiteY73" fmla="*/ 2160018 h 2373488"/>
                <a:gd name="connsiteX74" fmla="*/ 1335225 w 5265052"/>
                <a:gd name="connsiteY74" fmla="*/ 2165767 h 2373488"/>
                <a:gd name="connsiteX75" fmla="*/ 1297847 w 5265052"/>
                <a:gd name="connsiteY75" fmla="*/ 2134716 h 2373488"/>
                <a:gd name="connsiteX76" fmla="*/ 1312222 w 5265052"/>
                <a:gd name="connsiteY76" fmla="*/ 2090437 h 2373488"/>
                <a:gd name="connsiteX77" fmla="*/ 1329473 w 5265052"/>
                <a:gd name="connsiteY77" fmla="*/ 2077786 h 2373488"/>
                <a:gd name="connsiteX78" fmla="*/ 1349025 w 5265052"/>
                <a:gd name="connsiteY78" fmla="*/ 2015107 h 2373488"/>
                <a:gd name="connsiteX79" fmla="*/ 1332924 w 5265052"/>
                <a:gd name="connsiteY79" fmla="*/ 1980030 h 2373488"/>
                <a:gd name="connsiteX80" fmla="*/ 1307622 w 5265052"/>
                <a:gd name="connsiteY80" fmla="*/ 1892623 h 2373488"/>
                <a:gd name="connsiteX81" fmla="*/ 1179964 w 5265052"/>
                <a:gd name="connsiteY81" fmla="*/ 1459617 h 2373488"/>
                <a:gd name="connsiteX82" fmla="*/ 1113834 w 5265052"/>
                <a:gd name="connsiteY82" fmla="*/ 1231902 h 2373488"/>
                <a:gd name="connsiteX83" fmla="*/ 1069555 w 5265052"/>
                <a:gd name="connsiteY83" fmla="*/ 1192800 h 2373488"/>
                <a:gd name="connsiteX84" fmla="*/ 1045980 w 5265052"/>
                <a:gd name="connsiteY84" fmla="*/ 1188774 h 2373488"/>
                <a:gd name="connsiteX85" fmla="*/ 1005726 w 5265052"/>
                <a:gd name="connsiteY85" fmla="*/ 1151397 h 2373488"/>
                <a:gd name="connsiteX86" fmla="*/ 1029878 w 5265052"/>
                <a:gd name="connsiteY86" fmla="*/ 1098492 h 2373488"/>
                <a:gd name="connsiteX87" fmla="*/ 1071856 w 5265052"/>
                <a:gd name="connsiteY87" fmla="*/ 1082391 h 2373488"/>
                <a:gd name="connsiteX88" fmla="*/ 1442756 w 5265052"/>
                <a:gd name="connsiteY88" fmla="*/ 973708 h 2373488"/>
                <a:gd name="connsiteX89" fmla="*/ 1470359 w 5265052"/>
                <a:gd name="connsiteY89" fmla="*/ 967958 h 2373488"/>
                <a:gd name="connsiteX90" fmla="*/ 4692567 w 5265052"/>
                <a:gd name="connsiteY90" fmla="*/ 794938 h 2373488"/>
                <a:gd name="connsiteX91" fmla="*/ 4748216 w 5265052"/>
                <a:gd name="connsiteY91" fmla="*/ 796337 h 2373488"/>
                <a:gd name="connsiteX92" fmla="*/ 4814795 w 5265052"/>
                <a:gd name="connsiteY92" fmla="*/ 831100 h 2373488"/>
                <a:gd name="connsiteX93" fmla="*/ 4848147 w 5265052"/>
                <a:gd name="connsiteY93" fmla="*/ 963358 h 2373488"/>
                <a:gd name="connsiteX94" fmla="*/ 4836646 w 5265052"/>
                <a:gd name="connsiteY94" fmla="*/ 991536 h 2373488"/>
                <a:gd name="connsiteX95" fmla="*/ 4886674 w 5265052"/>
                <a:gd name="connsiteY95" fmla="*/ 1058240 h 2373488"/>
                <a:gd name="connsiteX96" fmla="*/ 4916001 w 5265052"/>
                <a:gd name="connsiteY96" fmla="*/ 1078942 h 2373488"/>
                <a:gd name="connsiteX97" fmla="*/ 4922902 w 5265052"/>
                <a:gd name="connsiteY97" fmla="*/ 1104244 h 2373488"/>
                <a:gd name="connsiteX98" fmla="*/ 4895874 w 5265052"/>
                <a:gd name="connsiteY98" fmla="*/ 1148523 h 2373488"/>
                <a:gd name="connsiteX99" fmla="*/ 4834346 w 5265052"/>
                <a:gd name="connsiteY99" fmla="*/ 1154847 h 2373488"/>
                <a:gd name="connsiteX100" fmla="*/ 4642283 w 5265052"/>
                <a:gd name="connsiteY100" fmla="*/ 1102519 h 2373488"/>
                <a:gd name="connsiteX101" fmla="*/ 4564652 w 5265052"/>
                <a:gd name="connsiteY101" fmla="*/ 898954 h 2373488"/>
                <a:gd name="connsiteX102" fmla="*/ 4692567 w 5265052"/>
                <a:gd name="connsiteY102" fmla="*/ 794938 h 2373488"/>
                <a:gd name="connsiteX103" fmla="*/ 2036558 w 5265052"/>
                <a:gd name="connsiteY103" fmla="*/ 810971 h 2373488"/>
                <a:gd name="connsiteX104" fmla="*/ 2047125 w 5265052"/>
                <a:gd name="connsiteY104" fmla="*/ 832250 h 2373488"/>
                <a:gd name="connsiteX105" fmla="*/ 2067827 w 5265052"/>
                <a:gd name="connsiteY105" fmla="*/ 881701 h 2373488"/>
                <a:gd name="connsiteX106" fmla="*/ 2103478 w 5265052"/>
                <a:gd name="connsiteY106" fmla="*/ 1001886 h 2373488"/>
                <a:gd name="connsiteX107" fmla="*/ 2124179 w 5265052"/>
                <a:gd name="connsiteY107" fmla="*/ 1072616 h 2373488"/>
                <a:gd name="connsiteX108" fmla="*/ 2152931 w 5265052"/>
                <a:gd name="connsiteY108" fmla="*/ 1172673 h 2373488"/>
                <a:gd name="connsiteX109" fmla="*/ 2298992 w 5265052"/>
                <a:gd name="connsiteY109" fmla="*/ 1671233 h 2373488"/>
                <a:gd name="connsiteX110" fmla="*/ 2350170 w 5265052"/>
                <a:gd name="connsiteY110" fmla="*/ 1846045 h 2373488"/>
                <a:gd name="connsiteX111" fmla="*/ 2328894 w 5265052"/>
                <a:gd name="connsiteY111" fmla="*/ 1888023 h 2373488"/>
                <a:gd name="connsiteX112" fmla="*/ 2186284 w 5265052"/>
                <a:gd name="connsiteY112" fmla="*/ 1930576 h 2373488"/>
                <a:gd name="connsiteX113" fmla="*/ 2158107 w 5265052"/>
                <a:gd name="connsiteY113" fmla="*/ 1931725 h 2373488"/>
                <a:gd name="connsiteX114" fmla="*/ 1994795 w 5265052"/>
                <a:gd name="connsiteY114" fmla="*/ 1978304 h 2373488"/>
                <a:gd name="connsiteX115" fmla="*/ 1948217 w 5265052"/>
                <a:gd name="connsiteY115" fmla="*/ 1986354 h 2373488"/>
                <a:gd name="connsiteX116" fmla="*/ 1910264 w 5265052"/>
                <a:gd name="connsiteY116" fmla="*/ 1959903 h 2373488"/>
                <a:gd name="connsiteX117" fmla="*/ 1919465 w 5265052"/>
                <a:gd name="connsiteY117" fmla="*/ 1913900 h 2373488"/>
                <a:gd name="connsiteX118" fmla="*/ 1922915 w 5265052"/>
                <a:gd name="connsiteY118" fmla="*/ 1911024 h 2373488"/>
                <a:gd name="connsiteX119" fmla="*/ 1952242 w 5265052"/>
                <a:gd name="connsiteY119" fmla="*/ 1808093 h 2373488"/>
                <a:gd name="connsiteX120" fmla="*/ 1917166 w 5265052"/>
                <a:gd name="connsiteY120" fmla="*/ 1695960 h 2373488"/>
                <a:gd name="connsiteX121" fmla="*/ 1878062 w 5265052"/>
                <a:gd name="connsiteY121" fmla="*/ 1580376 h 2373488"/>
                <a:gd name="connsiteX122" fmla="*/ 1836659 w 5265052"/>
                <a:gd name="connsiteY122" fmla="*/ 1440067 h 2373488"/>
                <a:gd name="connsiteX123" fmla="*/ 1779731 w 5265052"/>
                <a:gd name="connsiteY123" fmla="*/ 1245127 h 2373488"/>
                <a:gd name="connsiteX124" fmla="*/ 1723951 w 5265052"/>
                <a:gd name="connsiteY124" fmla="*/ 1054215 h 2373488"/>
                <a:gd name="connsiteX125" fmla="*/ 1671623 w 5265052"/>
                <a:gd name="connsiteY125" fmla="*/ 1013387 h 2373488"/>
                <a:gd name="connsiteX126" fmla="*/ 1660122 w 5265052"/>
                <a:gd name="connsiteY126" fmla="*/ 1012235 h 2373488"/>
                <a:gd name="connsiteX127" fmla="*/ 1613543 w 5265052"/>
                <a:gd name="connsiteY127" fmla="*/ 968533 h 2373488"/>
                <a:gd name="connsiteX128" fmla="*/ 1647470 w 5265052"/>
                <a:gd name="connsiteY128" fmla="*/ 916780 h 2373488"/>
                <a:gd name="connsiteX129" fmla="*/ 1714750 w 5265052"/>
                <a:gd name="connsiteY129" fmla="*/ 894352 h 2373488"/>
                <a:gd name="connsiteX130" fmla="*/ 1912564 w 5265052"/>
                <a:gd name="connsiteY130" fmla="*/ 836850 h 2373488"/>
                <a:gd name="connsiteX131" fmla="*/ 1990195 w 5265052"/>
                <a:gd name="connsiteY131" fmla="*/ 820173 h 2373488"/>
                <a:gd name="connsiteX132" fmla="*/ 2012622 w 5265052"/>
                <a:gd name="connsiteY132" fmla="*/ 813847 h 2373488"/>
                <a:gd name="connsiteX133" fmla="*/ 2036558 w 5265052"/>
                <a:gd name="connsiteY133" fmla="*/ 810971 h 2373488"/>
                <a:gd name="connsiteX134" fmla="*/ 2247383 w 5265052"/>
                <a:gd name="connsiteY134" fmla="*/ 765678 h 2373488"/>
                <a:gd name="connsiteX135" fmla="*/ 2561786 w 5265052"/>
                <a:gd name="connsiteY135" fmla="*/ 908729 h 2373488"/>
                <a:gd name="connsiteX136" fmla="*/ 2756149 w 5265052"/>
                <a:gd name="connsiteY136" fmla="*/ 1367610 h 2373488"/>
                <a:gd name="connsiteX137" fmla="*/ 2458853 w 5265052"/>
                <a:gd name="connsiteY137" fmla="*/ 1839719 h 2373488"/>
                <a:gd name="connsiteX138" fmla="*/ 2444478 w 5265052"/>
                <a:gd name="connsiteY138" fmla="*/ 1847195 h 2373488"/>
                <a:gd name="connsiteX139" fmla="*/ 2403649 w 5265052"/>
                <a:gd name="connsiteY139" fmla="*/ 1836843 h 2373488"/>
                <a:gd name="connsiteX140" fmla="*/ 2395599 w 5265052"/>
                <a:gd name="connsiteY140" fmla="*/ 1812118 h 2373488"/>
                <a:gd name="connsiteX141" fmla="*/ 2416875 w 5265052"/>
                <a:gd name="connsiteY141" fmla="*/ 1748287 h 2373488"/>
                <a:gd name="connsiteX142" fmla="*/ 2445627 w 5265052"/>
                <a:gd name="connsiteY142" fmla="*/ 1657432 h 2373488"/>
                <a:gd name="connsiteX143" fmla="*/ 2400199 w 5265052"/>
                <a:gd name="connsiteY143" fmla="*/ 1488369 h 2373488"/>
                <a:gd name="connsiteX144" fmla="*/ 2247814 w 5265052"/>
                <a:gd name="connsiteY144" fmla="*/ 972558 h 2373488"/>
                <a:gd name="connsiteX145" fmla="*/ 2204685 w 5265052"/>
                <a:gd name="connsiteY145" fmla="*/ 897803 h 2373488"/>
                <a:gd name="connsiteX146" fmla="*/ 2153506 w 5265052"/>
                <a:gd name="connsiteY146" fmla="*/ 877101 h 2373488"/>
                <a:gd name="connsiteX147" fmla="*/ 2121303 w 5265052"/>
                <a:gd name="connsiteY147" fmla="*/ 856975 h 2373488"/>
                <a:gd name="connsiteX148" fmla="*/ 2108078 w 5265052"/>
                <a:gd name="connsiteY148" fmla="*/ 809247 h 2373488"/>
                <a:gd name="connsiteX149" fmla="*/ 2123605 w 5265052"/>
                <a:gd name="connsiteY149" fmla="*/ 781069 h 2373488"/>
                <a:gd name="connsiteX150" fmla="*/ 2247383 w 5265052"/>
                <a:gd name="connsiteY150" fmla="*/ 765678 h 2373488"/>
                <a:gd name="connsiteX151" fmla="*/ 3919887 w 5265052"/>
                <a:gd name="connsiteY151" fmla="*/ 258288 h 2373488"/>
                <a:gd name="connsiteX152" fmla="*/ 3928657 w 5265052"/>
                <a:gd name="connsiteY152" fmla="*/ 272735 h 2373488"/>
                <a:gd name="connsiteX153" fmla="*/ 4094269 w 5265052"/>
                <a:gd name="connsiteY153" fmla="*/ 839724 h 2373488"/>
                <a:gd name="connsiteX154" fmla="*/ 4193751 w 5265052"/>
                <a:gd name="connsiteY154" fmla="*/ 1177273 h 2373488"/>
                <a:gd name="connsiteX155" fmla="*/ 4252403 w 5265052"/>
                <a:gd name="connsiteY155" fmla="*/ 1221552 h 2373488"/>
                <a:gd name="connsiteX156" fmla="*/ 4280581 w 5265052"/>
                <a:gd name="connsiteY156" fmla="*/ 1220977 h 2373488"/>
                <a:gd name="connsiteX157" fmla="*/ 4316235 w 5265052"/>
                <a:gd name="connsiteY157" fmla="*/ 1243978 h 2373488"/>
                <a:gd name="connsiteX158" fmla="*/ 4309334 w 5265052"/>
                <a:gd name="connsiteY158" fmla="*/ 1289981 h 2373488"/>
                <a:gd name="connsiteX159" fmla="*/ 4274832 w 5265052"/>
                <a:gd name="connsiteY159" fmla="*/ 1310108 h 2373488"/>
                <a:gd name="connsiteX160" fmla="*/ 3896456 w 5265052"/>
                <a:gd name="connsiteY160" fmla="*/ 1421090 h 2373488"/>
                <a:gd name="connsiteX161" fmla="*/ 3874028 w 5265052"/>
                <a:gd name="connsiteY161" fmla="*/ 1424540 h 2373488"/>
                <a:gd name="connsiteX162" fmla="*/ 3826300 w 5265052"/>
                <a:gd name="connsiteY162" fmla="*/ 1393489 h 2373488"/>
                <a:gd name="connsiteX163" fmla="*/ 3848726 w 5265052"/>
                <a:gd name="connsiteY163" fmla="*/ 1344610 h 2373488"/>
                <a:gd name="connsiteX164" fmla="*/ 3856776 w 5265052"/>
                <a:gd name="connsiteY164" fmla="*/ 1340010 h 2373488"/>
                <a:gd name="connsiteX165" fmla="*/ 3889555 w 5265052"/>
                <a:gd name="connsiteY165" fmla="*/ 1255479 h 2373488"/>
                <a:gd name="connsiteX166" fmla="*/ 3677364 w 5265052"/>
                <a:gd name="connsiteY166" fmla="*/ 532653 h 2373488"/>
                <a:gd name="connsiteX167" fmla="*/ 3671039 w 5265052"/>
                <a:gd name="connsiteY167" fmla="*/ 512526 h 2373488"/>
                <a:gd name="connsiteX168" fmla="*/ 3594559 w 5265052"/>
                <a:gd name="connsiteY168" fmla="*/ 462497 h 2373488"/>
                <a:gd name="connsiteX169" fmla="*/ 3541081 w 5265052"/>
                <a:gd name="connsiteY169" fmla="*/ 433170 h 2373488"/>
                <a:gd name="connsiteX170" fmla="*/ 3576732 w 5265052"/>
                <a:gd name="connsiteY170" fmla="*/ 376817 h 2373488"/>
                <a:gd name="connsiteX171" fmla="*/ 3785472 w 5265052"/>
                <a:gd name="connsiteY171" fmla="*/ 302062 h 2373488"/>
                <a:gd name="connsiteX172" fmla="*/ 3903354 w 5265052"/>
                <a:gd name="connsiteY172" fmla="*/ 260659 h 2373488"/>
                <a:gd name="connsiteX173" fmla="*/ 3919887 w 5265052"/>
                <a:gd name="connsiteY173" fmla="*/ 258288 h 2373488"/>
                <a:gd name="connsiteX174" fmla="*/ 4605479 w 5265052"/>
                <a:gd name="connsiteY174" fmla="*/ 33877 h 2373488"/>
                <a:gd name="connsiteX175" fmla="*/ 4613531 w 5265052"/>
                <a:gd name="connsiteY175" fmla="*/ 50194 h 2373488"/>
                <a:gd name="connsiteX176" fmla="*/ 4621006 w 5265052"/>
                <a:gd name="connsiteY176" fmla="*/ 74921 h 2373488"/>
                <a:gd name="connsiteX177" fmla="*/ 4607778 w 5265052"/>
                <a:gd name="connsiteY177" fmla="*/ 134150 h 2373488"/>
                <a:gd name="connsiteX178" fmla="*/ 4594553 w 5265052"/>
                <a:gd name="connsiteY178" fmla="*/ 183604 h 2373488"/>
                <a:gd name="connsiteX179" fmla="*/ 4690010 w 5265052"/>
                <a:gd name="connsiteY179" fmla="*/ 507351 h 2373488"/>
                <a:gd name="connsiteX180" fmla="*/ 4798693 w 5265052"/>
                <a:gd name="connsiteY180" fmla="*/ 536103 h 2373488"/>
                <a:gd name="connsiteX181" fmla="*/ 4815944 w 5265052"/>
                <a:gd name="connsiteY181" fmla="*/ 515976 h 2373488"/>
                <a:gd name="connsiteX182" fmla="*/ 4839522 w 5265052"/>
                <a:gd name="connsiteY182" fmla="*/ 593033 h 2373488"/>
                <a:gd name="connsiteX183" fmla="*/ 4834921 w 5265052"/>
                <a:gd name="connsiteY183" fmla="*/ 610284 h 2373488"/>
                <a:gd name="connsiteX184" fmla="*/ 4393864 w 5265052"/>
                <a:gd name="connsiteY184" fmla="*/ 604532 h 2373488"/>
                <a:gd name="connsiteX185" fmla="*/ 4324283 w 5265052"/>
                <a:gd name="connsiteY185" fmla="*/ 371642 h 2373488"/>
                <a:gd name="connsiteX186" fmla="*/ 4587077 w 5265052"/>
                <a:gd name="connsiteY186" fmla="*/ 35242 h 2373488"/>
                <a:gd name="connsiteX187" fmla="*/ 4605479 w 5265052"/>
                <a:gd name="connsiteY187" fmla="*/ 33877 h 2373488"/>
                <a:gd name="connsiteX188" fmla="*/ 4754462 w 5265052"/>
                <a:gd name="connsiteY188" fmla="*/ 3 h 2373488"/>
                <a:gd name="connsiteX189" fmla="*/ 4815874 w 5265052"/>
                <a:gd name="connsiteY189" fmla="*/ 5197 h 2373488"/>
                <a:gd name="connsiteX190" fmla="*/ 4933254 w 5265052"/>
                <a:gd name="connsiteY190" fmla="*/ 46744 h 2373488"/>
                <a:gd name="connsiteX191" fmla="*/ 5177071 w 5265052"/>
                <a:gd name="connsiteY191" fmla="*/ 310112 h 2373488"/>
                <a:gd name="connsiteX192" fmla="*/ 5265052 w 5265052"/>
                <a:gd name="connsiteY192" fmla="*/ 681587 h 2373488"/>
                <a:gd name="connsiteX193" fmla="*/ 5162696 w 5265052"/>
                <a:gd name="connsiteY193" fmla="*/ 1003035 h 2373488"/>
                <a:gd name="connsiteX194" fmla="*/ 5013759 w 5265052"/>
                <a:gd name="connsiteY194" fmla="*/ 1116318 h 2373488"/>
                <a:gd name="connsiteX195" fmla="*/ 4991334 w 5265052"/>
                <a:gd name="connsiteY195" fmla="*/ 1105393 h 2373488"/>
                <a:gd name="connsiteX196" fmla="*/ 4985582 w 5265052"/>
                <a:gd name="connsiteY196" fmla="*/ 1084692 h 2373488"/>
                <a:gd name="connsiteX197" fmla="*/ 5000534 w 5265052"/>
                <a:gd name="connsiteY197" fmla="*/ 1013962 h 2373488"/>
                <a:gd name="connsiteX198" fmla="*/ 5022385 w 5265052"/>
                <a:gd name="connsiteY198" fmla="*/ 922530 h 2373488"/>
                <a:gd name="connsiteX199" fmla="*/ 4939578 w 5265052"/>
                <a:gd name="connsiteY199" fmla="*/ 632135 h 2373488"/>
                <a:gd name="connsiteX200" fmla="*/ 4811920 w 5265052"/>
                <a:gd name="connsiteY200" fmla="*/ 196830 h 2373488"/>
                <a:gd name="connsiteX201" fmla="*/ 4791219 w 5265052"/>
                <a:gd name="connsiteY201" fmla="*/ 144500 h 2373488"/>
                <a:gd name="connsiteX202" fmla="*/ 4708987 w 5265052"/>
                <a:gd name="connsiteY202" fmla="*/ 93897 h 2373488"/>
                <a:gd name="connsiteX203" fmla="*/ 4691736 w 5265052"/>
                <a:gd name="connsiteY203" fmla="*/ 80671 h 2373488"/>
                <a:gd name="connsiteX204" fmla="*/ 4676787 w 5265052"/>
                <a:gd name="connsiteY204" fmla="*/ 30642 h 2373488"/>
                <a:gd name="connsiteX205" fmla="*/ 4691162 w 5265052"/>
                <a:gd name="connsiteY205" fmla="*/ 5915 h 2373488"/>
                <a:gd name="connsiteX206" fmla="*/ 4754462 w 5265052"/>
                <a:gd name="connsiteY206" fmla="*/ 3 h 23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5265052" h="2373488">
                  <a:moveTo>
                    <a:pt x="453687" y="1265829"/>
                  </a:moveTo>
                  <a:cubicBezTo>
                    <a:pt x="477264" y="1260654"/>
                    <a:pt x="497966" y="1264679"/>
                    <a:pt x="512341" y="1285381"/>
                  </a:cubicBezTo>
                  <a:cubicBezTo>
                    <a:pt x="524992" y="1303207"/>
                    <a:pt x="521543" y="1330809"/>
                    <a:pt x="506016" y="1351511"/>
                  </a:cubicBezTo>
                  <a:cubicBezTo>
                    <a:pt x="474963" y="1392339"/>
                    <a:pt x="473814" y="1399813"/>
                    <a:pt x="501417" y="1443517"/>
                  </a:cubicBezTo>
                  <a:cubicBezTo>
                    <a:pt x="572147" y="1556225"/>
                    <a:pt x="643452" y="1668934"/>
                    <a:pt x="714757" y="1781642"/>
                  </a:cubicBezTo>
                  <a:cubicBezTo>
                    <a:pt x="720506" y="1790267"/>
                    <a:pt x="726256" y="1798893"/>
                    <a:pt x="726833" y="1809242"/>
                  </a:cubicBezTo>
                  <a:cubicBezTo>
                    <a:pt x="765935" y="1871922"/>
                    <a:pt x="805037" y="1935176"/>
                    <a:pt x="844715" y="1997281"/>
                  </a:cubicBezTo>
                  <a:cubicBezTo>
                    <a:pt x="852192" y="2008782"/>
                    <a:pt x="855640" y="2020283"/>
                    <a:pt x="856215" y="2034658"/>
                  </a:cubicBezTo>
                  <a:cubicBezTo>
                    <a:pt x="856792" y="2082963"/>
                    <a:pt x="854491" y="2130691"/>
                    <a:pt x="860240" y="2178995"/>
                  </a:cubicBezTo>
                  <a:cubicBezTo>
                    <a:pt x="860240" y="2215796"/>
                    <a:pt x="859091" y="2253173"/>
                    <a:pt x="861392" y="2289977"/>
                  </a:cubicBezTo>
                  <a:cubicBezTo>
                    <a:pt x="862541" y="2307802"/>
                    <a:pt x="855640" y="2312979"/>
                    <a:pt x="840690" y="2316428"/>
                  </a:cubicBezTo>
                  <a:cubicBezTo>
                    <a:pt x="826890" y="2319303"/>
                    <a:pt x="813662" y="2324479"/>
                    <a:pt x="800437" y="2328504"/>
                  </a:cubicBezTo>
                  <a:cubicBezTo>
                    <a:pt x="799862" y="2330805"/>
                    <a:pt x="798712" y="2333104"/>
                    <a:pt x="796411" y="2334255"/>
                  </a:cubicBezTo>
                  <a:cubicBezTo>
                    <a:pt x="753859" y="2349205"/>
                    <a:pt x="710731" y="2361281"/>
                    <a:pt x="667027" y="2372783"/>
                  </a:cubicBezTo>
                  <a:cubicBezTo>
                    <a:pt x="653227" y="2376233"/>
                    <a:pt x="645176" y="2366456"/>
                    <a:pt x="638851" y="2356107"/>
                  </a:cubicBezTo>
                  <a:cubicBezTo>
                    <a:pt x="621598" y="2328504"/>
                    <a:pt x="602623" y="2302627"/>
                    <a:pt x="587671" y="2273875"/>
                  </a:cubicBezTo>
                  <a:cubicBezTo>
                    <a:pt x="512341" y="2164043"/>
                    <a:pt x="443337" y="2050760"/>
                    <a:pt x="369156" y="1939776"/>
                  </a:cubicBezTo>
                  <a:cubicBezTo>
                    <a:pt x="363981" y="1935176"/>
                    <a:pt x="360531" y="1930001"/>
                    <a:pt x="362257" y="1923100"/>
                  </a:cubicBezTo>
                  <a:cubicBezTo>
                    <a:pt x="300727" y="1827645"/>
                    <a:pt x="239772" y="1732188"/>
                    <a:pt x="178244" y="1636731"/>
                  </a:cubicBezTo>
                  <a:cubicBezTo>
                    <a:pt x="155816" y="1602229"/>
                    <a:pt x="131664" y="1568876"/>
                    <a:pt x="112114" y="1533223"/>
                  </a:cubicBezTo>
                  <a:cubicBezTo>
                    <a:pt x="95438" y="1502746"/>
                    <a:pt x="74736" y="1483194"/>
                    <a:pt x="39083" y="1483194"/>
                  </a:cubicBezTo>
                  <a:cubicBezTo>
                    <a:pt x="17807" y="1484346"/>
                    <a:pt x="8032" y="1471118"/>
                    <a:pt x="2857" y="1453867"/>
                  </a:cubicBezTo>
                  <a:cubicBezTo>
                    <a:pt x="-2320" y="1437191"/>
                    <a:pt x="-1744" y="1421090"/>
                    <a:pt x="15507" y="1410740"/>
                  </a:cubicBezTo>
                  <a:cubicBezTo>
                    <a:pt x="51159" y="1382562"/>
                    <a:pt x="95438" y="1377962"/>
                    <a:pt x="136266" y="1363587"/>
                  </a:cubicBezTo>
                  <a:cubicBezTo>
                    <a:pt x="150067" y="1358987"/>
                    <a:pt x="163867" y="1354387"/>
                    <a:pt x="178244" y="1349785"/>
                  </a:cubicBezTo>
                  <a:cubicBezTo>
                    <a:pt x="192045" y="1336559"/>
                    <a:pt x="211020" y="1336559"/>
                    <a:pt x="227696" y="1330809"/>
                  </a:cubicBezTo>
                  <a:cubicBezTo>
                    <a:pt x="251848" y="1322759"/>
                    <a:pt x="276575" y="1315283"/>
                    <a:pt x="301302" y="1308958"/>
                  </a:cubicBezTo>
                  <a:cubicBezTo>
                    <a:pt x="351905" y="1294581"/>
                    <a:pt x="401934" y="1276755"/>
                    <a:pt x="453687" y="1265829"/>
                  </a:cubicBezTo>
                  <a:close/>
                  <a:moveTo>
                    <a:pt x="878643" y="1146220"/>
                  </a:moveTo>
                  <a:cubicBezTo>
                    <a:pt x="893880" y="1143058"/>
                    <a:pt x="905956" y="1142771"/>
                    <a:pt x="915444" y="1145645"/>
                  </a:cubicBezTo>
                  <a:cubicBezTo>
                    <a:pt x="924931" y="1148521"/>
                    <a:pt x="931833" y="1154560"/>
                    <a:pt x="936720" y="1164047"/>
                  </a:cubicBezTo>
                  <a:cubicBezTo>
                    <a:pt x="948222" y="1186473"/>
                    <a:pt x="944196" y="1206025"/>
                    <a:pt x="917745" y="1225001"/>
                  </a:cubicBezTo>
                  <a:cubicBezTo>
                    <a:pt x="860815" y="1265254"/>
                    <a:pt x="842989" y="1322759"/>
                    <a:pt x="844139" y="1387737"/>
                  </a:cubicBezTo>
                  <a:cubicBezTo>
                    <a:pt x="845865" y="1504471"/>
                    <a:pt x="848739" y="1621204"/>
                    <a:pt x="851040" y="1737937"/>
                  </a:cubicBezTo>
                  <a:cubicBezTo>
                    <a:pt x="851040" y="1790265"/>
                    <a:pt x="851040" y="1842595"/>
                    <a:pt x="851040" y="1898373"/>
                  </a:cubicBezTo>
                  <a:cubicBezTo>
                    <a:pt x="825738" y="1858119"/>
                    <a:pt x="801012" y="1819017"/>
                    <a:pt x="776285" y="1779915"/>
                  </a:cubicBezTo>
                  <a:cubicBezTo>
                    <a:pt x="767659" y="1766690"/>
                    <a:pt x="766510" y="1752313"/>
                    <a:pt x="765935" y="1737363"/>
                  </a:cubicBezTo>
                  <a:cubicBezTo>
                    <a:pt x="764209" y="1627529"/>
                    <a:pt x="761909" y="1518271"/>
                    <a:pt x="759608" y="1408439"/>
                  </a:cubicBezTo>
                  <a:cubicBezTo>
                    <a:pt x="759034" y="1381987"/>
                    <a:pt x="753284" y="1356686"/>
                    <a:pt x="738332" y="1334833"/>
                  </a:cubicBezTo>
                  <a:cubicBezTo>
                    <a:pt x="721081" y="1308956"/>
                    <a:pt x="693478" y="1304931"/>
                    <a:pt x="665302" y="1303207"/>
                  </a:cubicBezTo>
                  <a:cubicBezTo>
                    <a:pt x="650925" y="1302057"/>
                    <a:pt x="637125" y="1299756"/>
                    <a:pt x="626776" y="1287680"/>
                  </a:cubicBezTo>
                  <a:cubicBezTo>
                    <a:pt x="611249" y="1269280"/>
                    <a:pt x="613548" y="1242251"/>
                    <a:pt x="632525" y="1226727"/>
                  </a:cubicBezTo>
                  <a:cubicBezTo>
                    <a:pt x="646325" y="1215225"/>
                    <a:pt x="662427" y="1210051"/>
                    <a:pt x="679103" y="1204874"/>
                  </a:cubicBezTo>
                  <a:cubicBezTo>
                    <a:pt x="742357" y="1186473"/>
                    <a:pt x="805612" y="1167496"/>
                    <a:pt x="869442" y="1149095"/>
                  </a:cubicBezTo>
                  <a:cubicBezTo>
                    <a:pt x="872316" y="1147946"/>
                    <a:pt x="875192" y="1146796"/>
                    <a:pt x="878643" y="1146220"/>
                  </a:cubicBezTo>
                  <a:close/>
                  <a:moveTo>
                    <a:pt x="3337874" y="894424"/>
                  </a:moveTo>
                  <a:cubicBezTo>
                    <a:pt x="3341540" y="896077"/>
                    <a:pt x="3344129" y="900102"/>
                    <a:pt x="3346140" y="907578"/>
                  </a:cubicBezTo>
                  <a:cubicBezTo>
                    <a:pt x="3362817" y="969108"/>
                    <a:pt x="3381217" y="1030063"/>
                    <a:pt x="3399620" y="1091016"/>
                  </a:cubicBezTo>
                  <a:cubicBezTo>
                    <a:pt x="3403069" y="1102517"/>
                    <a:pt x="3404220" y="1108842"/>
                    <a:pt x="3389268" y="1112867"/>
                  </a:cubicBezTo>
                  <a:cubicBezTo>
                    <a:pt x="3232283" y="1158296"/>
                    <a:pt x="3075296" y="1204299"/>
                    <a:pt x="2918311" y="1250302"/>
                  </a:cubicBezTo>
                  <a:cubicBezTo>
                    <a:pt x="2916010" y="1250877"/>
                    <a:pt x="2913711" y="1252028"/>
                    <a:pt x="2911985" y="1253178"/>
                  </a:cubicBezTo>
                  <a:cubicBezTo>
                    <a:pt x="2902785" y="1256054"/>
                    <a:pt x="2903359" y="1248003"/>
                    <a:pt x="2901634" y="1243978"/>
                  </a:cubicBezTo>
                  <a:cubicBezTo>
                    <a:pt x="2882083" y="1178997"/>
                    <a:pt x="2863680" y="1114019"/>
                    <a:pt x="2844130" y="1049613"/>
                  </a:cubicBezTo>
                  <a:cubicBezTo>
                    <a:pt x="2839530" y="1033512"/>
                    <a:pt x="2851031" y="1034663"/>
                    <a:pt x="2859082" y="1032362"/>
                  </a:cubicBezTo>
                  <a:cubicBezTo>
                    <a:pt x="2989041" y="993835"/>
                    <a:pt x="3118424" y="956457"/>
                    <a:pt x="3248383" y="917930"/>
                  </a:cubicBezTo>
                  <a:cubicBezTo>
                    <a:pt x="3273112" y="910454"/>
                    <a:pt x="3298413" y="903553"/>
                    <a:pt x="3323138" y="895502"/>
                  </a:cubicBezTo>
                  <a:cubicBezTo>
                    <a:pt x="3329465" y="893488"/>
                    <a:pt x="3334209" y="892770"/>
                    <a:pt x="3337874" y="894424"/>
                  </a:cubicBezTo>
                  <a:close/>
                  <a:moveTo>
                    <a:pt x="1470359" y="967958"/>
                  </a:moveTo>
                  <a:cubicBezTo>
                    <a:pt x="1476685" y="967383"/>
                    <a:pt x="1483009" y="968533"/>
                    <a:pt x="1489336" y="970257"/>
                  </a:cubicBezTo>
                  <a:cubicBezTo>
                    <a:pt x="1508311" y="974859"/>
                    <a:pt x="1521537" y="986359"/>
                    <a:pt x="1526714" y="1005911"/>
                  </a:cubicBezTo>
                  <a:cubicBezTo>
                    <a:pt x="1532464" y="1026037"/>
                    <a:pt x="1526714" y="1044438"/>
                    <a:pt x="1510037" y="1054215"/>
                  </a:cubicBezTo>
                  <a:cubicBezTo>
                    <a:pt x="1468060" y="1078940"/>
                    <a:pt x="1470933" y="1111718"/>
                    <a:pt x="1483009" y="1151971"/>
                  </a:cubicBezTo>
                  <a:cubicBezTo>
                    <a:pt x="1521537" y="1278480"/>
                    <a:pt x="1557765" y="1406140"/>
                    <a:pt x="1595143" y="1533223"/>
                  </a:cubicBezTo>
                  <a:cubicBezTo>
                    <a:pt x="1598593" y="1544724"/>
                    <a:pt x="1600892" y="1556224"/>
                    <a:pt x="1599743" y="1568300"/>
                  </a:cubicBezTo>
                  <a:cubicBezTo>
                    <a:pt x="1623321" y="1649382"/>
                    <a:pt x="1646896" y="1729887"/>
                    <a:pt x="1671048" y="1810967"/>
                  </a:cubicBezTo>
                  <a:cubicBezTo>
                    <a:pt x="1685423" y="1835119"/>
                    <a:pt x="1692324" y="1862147"/>
                    <a:pt x="1699225" y="1888598"/>
                  </a:cubicBezTo>
                  <a:cubicBezTo>
                    <a:pt x="1706125" y="1915624"/>
                    <a:pt x="1715902" y="1940351"/>
                    <a:pt x="1744654" y="1953002"/>
                  </a:cubicBezTo>
                  <a:cubicBezTo>
                    <a:pt x="1753279" y="1954151"/>
                    <a:pt x="1761330" y="1955303"/>
                    <a:pt x="1769956" y="1955878"/>
                  </a:cubicBezTo>
                  <a:cubicBezTo>
                    <a:pt x="1788356" y="1957027"/>
                    <a:pt x="1802157" y="1965078"/>
                    <a:pt x="1807334" y="1982904"/>
                  </a:cubicBezTo>
                  <a:cubicBezTo>
                    <a:pt x="1812508" y="2000155"/>
                    <a:pt x="1810207" y="2016833"/>
                    <a:pt x="1794683" y="2030058"/>
                  </a:cubicBezTo>
                  <a:cubicBezTo>
                    <a:pt x="1784331" y="2038684"/>
                    <a:pt x="1772255" y="2043859"/>
                    <a:pt x="1759029" y="2047884"/>
                  </a:cubicBezTo>
                  <a:cubicBezTo>
                    <a:pt x="1711876" y="2061684"/>
                    <a:pt x="1664723" y="2076062"/>
                    <a:pt x="1617569" y="2090437"/>
                  </a:cubicBezTo>
                  <a:cubicBezTo>
                    <a:pt x="1589391" y="2107688"/>
                    <a:pt x="1558915" y="2115738"/>
                    <a:pt x="1526137" y="2116890"/>
                  </a:cubicBezTo>
                  <a:cubicBezTo>
                    <a:pt x="1476685" y="2131265"/>
                    <a:pt x="1426657" y="2145640"/>
                    <a:pt x="1377203" y="2160018"/>
                  </a:cubicBezTo>
                  <a:cubicBezTo>
                    <a:pt x="1363400" y="2164043"/>
                    <a:pt x="1350175" y="2167494"/>
                    <a:pt x="1335225" y="2165767"/>
                  </a:cubicBezTo>
                  <a:cubicBezTo>
                    <a:pt x="1316248" y="2163468"/>
                    <a:pt x="1303597" y="2153691"/>
                    <a:pt x="1297847" y="2134716"/>
                  </a:cubicBezTo>
                  <a:cubicBezTo>
                    <a:pt x="1291520" y="2116313"/>
                    <a:pt x="1298997" y="2102513"/>
                    <a:pt x="1312222" y="2090437"/>
                  </a:cubicBezTo>
                  <a:cubicBezTo>
                    <a:pt x="1317397" y="2085837"/>
                    <a:pt x="1323723" y="2082386"/>
                    <a:pt x="1329473" y="2077786"/>
                  </a:cubicBezTo>
                  <a:cubicBezTo>
                    <a:pt x="1355927" y="2058234"/>
                    <a:pt x="1358225" y="2049034"/>
                    <a:pt x="1349025" y="2015107"/>
                  </a:cubicBezTo>
                  <a:cubicBezTo>
                    <a:pt x="1337524" y="2005906"/>
                    <a:pt x="1336949" y="1992106"/>
                    <a:pt x="1332924" y="1980030"/>
                  </a:cubicBezTo>
                  <a:cubicBezTo>
                    <a:pt x="1324298" y="1950703"/>
                    <a:pt x="1314523" y="1922525"/>
                    <a:pt x="1307622" y="1892623"/>
                  </a:cubicBezTo>
                  <a:cubicBezTo>
                    <a:pt x="1264495" y="1748287"/>
                    <a:pt x="1223092" y="1603953"/>
                    <a:pt x="1179964" y="1459617"/>
                  </a:cubicBezTo>
                  <a:cubicBezTo>
                    <a:pt x="1158688" y="1383712"/>
                    <a:pt x="1135685" y="1307807"/>
                    <a:pt x="1113834" y="1231902"/>
                  </a:cubicBezTo>
                  <a:cubicBezTo>
                    <a:pt x="1106933" y="1208901"/>
                    <a:pt x="1094282" y="1194524"/>
                    <a:pt x="1069555" y="1192800"/>
                  </a:cubicBezTo>
                  <a:cubicBezTo>
                    <a:pt x="1061504" y="1192225"/>
                    <a:pt x="1054030" y="1190499"/>
                    <a:pt x="1045980" y="1188774"/>
                  </a:cubicBezTo>
                  <a:cubicBezTo>
                    <a:pt x="1022402" y="1184174"/>
                    <a:pt x="1009177" y="1171523"/>
                    <a:pt x="1005726" y="1151397"/>
                  </a:cubicBezTo>
                  <a:cubicBezTo>
                    <a:pt x="1002276" y="1130120"/>
                    <a:pt x="1010901" y="1110568"/>
                    <a:pt x="1029878" y="1098492"/>
                  </a:cubicBezTo>
                  <a:cubicBezTo>
                    <a:pt x="1042529" y="1090441"/>
                    <a:pt x="1057479" y="1086416"/>
                    <a:pt x="1071856" y="1082391"/>
                  </a:cubicBezTo>
                  <a:cubicBezTo>
                    <a:pt x="1195489" y="1045590"/>
                    <a:pt x="1319123" y="1010511"/>
                    <a:pt x="1442756" y="973708"/>
                  </a:cubicBezTo>
                  <a:cubicBezTo>
                    <a:pt x="1451958" y="970834"/>
                    <a:pt x="1461158" y="968533"/>
                    <a:pt x="1470359" y="967958"/>
                  </a:cubicBezTo>
                  <a:close/>
                  <a:moveTo>
                    <a:pt x="4692567" y="794938"/>
                  </a:moveTo>
                  <a:cubicBezTo>
                    <a:pt x="4711101" y="792106"/>
                    <a:pt x="4730006" y="792475"/>
                    <a:pt x="4748216" y="796337"/>
                  </a:cubicBezTo>
                  <a:cubicBezTo>
                    <a:pt x="4772493" y="801486"/>
                    <a:pt x="4795532" y="812841"/>
                    <a:pt x="4814795" y="831100"/>
                  </a:cubicBezTo>
                  <a:cubicBezTo>
                    <a:pt x="4853321" y="867903"/>
                    <a:pt x="4863672" y="912755"/>
                    <a:pt x="4848147" y="963358"/>
                  </a:cubicBezTo>
                  <a:cubicBezTo>
                    <a:pt x="4845271" y="973135"/>
                    <a:pt x="4840096" y="982335"/>
                    <a:pt x="4836646" y="991536"/>
                  </a:cubicBezTo>
                  <a:cubicBezTo>
                    <a:pt x="4820544" y="1034088"/>
                    <a:pt x="4840096" y="1062841"/>
                    <a:pt x="4886674" y="1058240"/>
                  </a:cubicBezTo>
                  <a:cubicBezTo>
                    <a:pt x="4906226" y="1055941"/>
                    <a:pt x="4913126" y="1061691"/>
                    <a:pt x="4916001" y="1078942"/>
                  </a:cubicBezTo>
                  <a:cubicBezTo>
                    <a:pt x="4917726" y="1087567"/>
                    <a:pt x="4920026" y="1095618"/>
                    <a:pt x="4922902" y="1104244"/>
                  </a:cubicBezTo>
                  <a:cubicBezTo>
                    <a:pt x="4934404" y="1142771"/>
                    <a:pt x="4934404" y="1143346"/>
                    <a:pt x="4895874" y="1148523"/>
                  </a:cubicBezTo>
                  <a:cubicBezTo>
                    <a:pt x="4872874" y="1151971"/>
                    <a:pt x="4851023" y="1153123"/>
                    <a:pt x="4834346" y="1154847"/>
                  </a:cubicBezTo>
                  <a:cubicBezTo>
                    <a:pt x="4762465" y="1151971"/>
                    <a:pt x="4698635" y="1140472"/>
                    <a:pt x="4642283" y="1102519"/>
                  </a:cubicBezTo>
                  <a:cubicBezTo>
                    <a:pt x="4570976" y="1054790"/>
                    <a:pt x="4539350" y="971984"/>
                    <a:pt x="4564652" y="898954"/>
                  </a:cubicBezTo>
                  <a:cubicBezTo>
                    <a:pt x="4584706" y="840731"/>
                    <a:pt x="4636964" y="803431"/>
                    <a:pt x="4692567" y="794938"/>
                  </a:cubicBezTo>
                  <a:close/>
                  <a:moveTo>
                    <a:pt x="2036558" y="810971"/>
                  </a:moveTo>
                  <a:cubicBezTo>
                    <a:pt x="2042381" y="813847"/>
                    <a:pt x="2045975" y="820748"/>
                    <a:pt x="2047125" y="832250"/>
                  </a:cubicBezTo>
                  <a:cubicBezTo>
                    <a:pt x="2060925" y="845475"/>
                    <a:pt x="2062649" y="864450"/>
                    <a:pt x="2067827" y="881701"/>
                  </a:cubicBezTo>
                  <a:cubicBezTo>
                    <a:pt x="2079326" y="921955"/>
                    <a:pt x="2091976" y="961632"/>
                    <a:pt x="2103478" y="1001886"/>
                  </a:cubicBezTo>
                  <a:cubicBezTo>
                    <a:pt x="2109230" y="1026038"/>
                    <a:pt x="2117855" y="1048463"/>
                    <a:pt x="2124179" y="1072616"/>
                  </a:cubicBezTo>
                  <a:cubicBezTo>
                    <a:pt x="2132805" y="1105968"/>
                    <a:pt x="2144306" y="1139321"/>
                    <a:pt x="2152931" y="1172673"/>
                  </a:cubicBezTo>
                  <a:cubicBezTo>
                    <a:pt x="2202386" y="1338860"/>
                    <a:pt x="2250688" y="1505045"/>
                    <a:pt x="2298992" y="1671233"/>
                  </a:cubicBezTo>
                  <a:cubicBezTo>
                    <a:pt x="2316818" y="1729312"/>
                    <a:pt x="2332919" y="1787391"/>
                    <a:pt x="2350170" y="1846045"/>
                  </a:cubicBezTo>
                  <a:cubicBezTo>
                    <a:pt x="2358221" y="1874223"/>
                    <a:pt x="2355345" y="1879973"/>
                    <a:pt x="2328894" y="1888023"/>
                  </a:cubicBezTo>
                  <a:cubicBezTo>
                    <a:pt x="2281741" y="1902973"/>
                    <a:pt x="2233437" y="1916201"/>
                    <a:pt x="2186284" y="1930576"/>
                  </a:cubicBezTo>
                  <a:cubicBezTo>
                    <a:pt x="2177084" y="1932300"/>
                    <a:pt x="2167884" y="1934601"/>
                    <a:pt x="2158107" y="1931725"/>
                  </a:cubicBezTo>
                  <a:cubicBezTo>
                    <a:pt x="2103478" y="1947252"/>
                    <a:pt x="2049424" y="1962779"/>
                    <a:pt x="1994795" y="1978304"/>
                  </a:cubicBezTo>
                  <a:cubicBezTo>
                    <a:pt x="1979845" y="1982904"/>
                    <a:pt x="1964318" y="1986354"/>
                    <a:pt x="1948217" y="1986354"/>
                  </a:cubicBezTo>
                  <a:cubicBezTo>
                    <a:pt x="1929242" y="1986354"/>
                    <a:pt x="1916589" y="1977729"/>
                    <a:pt x="1910264" y="1959903"/>
                  </a:cubicBezTo>
                  <a:cubicBezTo>
                    <a:pt x="1903938" y="1943227"/>
                    <a:pt x="1906239" y="1927125"/>
                    <a:pt x="1919465" y="1913900"/>
                  </a:cubicBezTo>
                  <a:cubicBezTo>
                    <a:pt x="1920614" y="1912750"/>
                    <a:pt x="1921766" y="1911599"/>
                    <a:pt x="1922915" y="1911024"/>
                  </a:cubicBezTo>
                  <a:cubicBezTo>
                    <a:pt x="1971794" y="1887449"/>
                    <a:pt x="1968919" y="1851220"/>
                    <a:pt x="1952242" y="1808093"/>
                  </a:cubicBezTo>
                  <a:cubicBezTo>
                    <a:pt x="1938442" y="1771290"/>
                    <a:pt x="1928665" y="1733337"/>
                    <a:pt x="1917166" y="1695960"/>
                  </a:cubicBezTo>
                  <a:cubicBezTo>
                    <a:pt x="1895313" y="1660306"/>
                    <a:pt x="1890713" y="1618903"/>
                    <a:pt x="1878062" y="1580376"/>
                  </a:cubicBezTo>
                  <a:cubicBezTo>
                    <a:pt x="1863111" y="1533798"/>
                    <a:pt x="1850461" y="1486645"/>
                    <a:pt x="1836659" y="1440067"/>
                  </a:cubicBezTo>
                  <a:cubicBezTo>
                    <a:pt x="1818258" y="1375086"/>
                    <a:pt x="1799280" y="1310108"/>
                    <a:pt x="1779731" y="1245127"/>
                  </a:cubicBezTo>
                  <a:cubicBezTo>
                    <a:pt x="1761903" y="1181298"/>
                    <a:pt x="1742353" y="1118044"/>
                    <a:pt x="1723951" y="1054215"/>
                  </a:cubicBezTo>
                  <a:cubicBezTo>
                    <a:pt x="1716477" y="1027762"/>
                    <a:pt x="1700950" y="1011661"/>
                    <a:pt x="1671623" y="1013387"/>
                  </a:cubicBezTo>
                  <a:cubicBezTo>
                    <a:pt x="1667598" y="1013387"/>
                    <a:pt x="1663572" y="1012812"/>
                    <a:pt x="1660122" y="1012235"/>
                  </a:cubicBezTo>
                  <a:cubicBezTo>
                    <a:pt x="1633670" y="1007060"/>
                    <a:pt x="1616994" y="991536"/>
                    <a:pt x="1613543" y="968533"/>
                  </a:cubicBezTo>
                  <a:cubicBezTo>
                    <a:pt x="1610668" y="948406"/>
                    <a:pt x="1623893" y="927705"/>
                    <a:pt x="1647470" y="916780"/>
                  </a:cubicBezTo>
                  <a:cubicBezTo>
                    <a:pt x="1668747" y="906428"/>
                    <a:pt x="1692324" y="900679"/>
                    <a:pt x="1714750" y="894352"/>
                  </a:cubicBezTo>
                  <a:cubicBezTo>
                    <a:pt x="1780881" y="875377"/>
                    <a:pt x="1846436" y="855825"/>
                    <a:pt x="1912564" y="836850"/>
                  </a:cubicBezTo>
                  <a:cubicBezTo>
                    <a:pt x="1938442" y="830523"/>
                    <a:pt x="1962593" y="817298"/>
                    <a:pt x="1990195" y="820173"/>
                  </a:cubicBezTo>
                  <a:cubicBezTo>
                    <a:pt x="1997671" y="817872"/>
                    <a:pt x="2005722" y="816723"/>
                    <a:pt x="2012622" y="813847"/>
                  </a:cubicBezTo>
                  <a:cubicBezTo>
                    <a:pt x="2022685" y="809247"/>
                    <a:pt x="2030736" y="808097"/>
                    <a:pt x="2036558" y="810971"/>
                  </a:cubicBezTo>
                  <a:close/>
                  <a:moveTo>
                    <a:pt x="2247383" y="765678"/>
                  </a:moveTo>
                  <a:cubicBezTo>
                    <a:pt x="2366739" y="765650"/>
                    <a:pt x="2472510" y="812123"/>
                    <a:pt x="2561786" y="908729"/>
                  </a:cubicBezTo>
                  <a:cubicBezTo>
                    <a:pt x="2680819" y="1037537"/>
                    <a:pt x="2745799" y="1192800"/>
                    <a:pt x="2756149" y="1367610"/>
                  </a:cubicBezTo>
                  <a:cubicBezTo>
                    <a:pt x="2768225" y="1571175"/>
                    <a:pt x="2646891" y="1760938"/>
                    <a:pt x="2458853" y="1839719"/>
                  </a:cubicBezTo>
                  <a:cubicBezTo>
                    <a:pt x="2453678" y="1842020"/>
                    <a:pt x="2449078" y="1844894"/>
                    <a:pt x="2444478" y="1847195"/>
                  </a:cubicBezTo>
                  <a:cubicBezTo>
                    <a:pt x="2424351" y="1862145"/>
                    <a:pt x="2412850" y="1859271"/>
                    <a:pt x="2403649" y="1836843"/>
                  </a:cubicBezTo>
                  <a:cubicBezTo>
                    <a:pt x="2400199" y="1828792"/>
                    <a:pt x="2397900" y="1820744"/>
                    <a:pt x="2395599" y="1812118"/>
                  </a:cubicBezTo>
                  <a:cubicBezTo>
                    <a:pt x="2384675" y="1772439"/>
                    <a:pt x="2384675" y="1772439"/>
                    <a:pt x="2416875" y="1748287"/>
                  </a:cubicBezTo>
                  <a:cubicBezTo>
                    <a:pt x="2443327" y="1723560"/>
                    <a:pt x="2450803" y="1691934"/>
                    <a:pt x="2445627" y="1657432"/>
                  </a:cubicBezTo>
                  <a:cubicBezTo>
                    <a:pt x="2437002" y="1599353"/>
                    <a:pt x="2416875" y="1544147"/>
                    <a:pt x="2400199" y="1488369"/>
                  </a:cubicBezTo>
                  <a:cubicBezTo>
                    <a:pt x="2349596" y="1316432"/>
                    <a:pt x="2300716" y="1143921"/>
                    <a:pt x="2247814" y="972558"/>
                  </a:cubicBezTo>
                  <a:cubicBezTo>
                    <a:pt x="2239189" y="944381"/>
                    <a:pt x="2227687" y="917930"/>
                    <a:pt x="2204685" y="897803"/>
                  </a:cubicBezTo>
                  <a:cubicBezTo>
                    <a:pt x="2189735" y="884577"/>
                    <a:pt x="2173633" y="876526"/>
                    <a:pt x="2153506" y="877101"/>
                  </a:cubicBezTo>
                  <a:cubicBezTo>
                    <a:pt x="2139706" y="875377"/>
                    <a:pt x="2121881" y="879977"/>
                    <a:pt x="2121303" y="856975"/>
                  </a:cubicBezTo>
                  <a:cubicBezTo>
                    <a:pt x="2117280" y="840873"/>
                    <a:pt x="2114404" y="824774"/>
                    <a:pt x="2108078" y="809247"/>
                  </a:cubicBezTo>
                  <a:cubicBezTo>
                    <a:pt x="2101179" y="791421"/>
                    <a:pt x="2105779" y="785095"/>
                    <a:pt x="2123605" y="781069"/>
                  </a:cubicBezTo>
                  <a:cubicBezTo>
                    <a:pt x="2166301" y="770861"/>
                    <a:pt x="2207597" y="765686"/>
                    <a:pt x="2247383" y="765678"/>
                  </a:cubicBezTo>
                  <a:close/>
                  <a:moveTo>
                    <a:pt x="3919887" y="258288"/>
                  </a:moveTo>
                  <a:cubicBezTo>
                    <a:pt x="3923769" y="259940"/>
                    <a:pt x="3926358" y="264397"/>
                    <a:pt x="3928657" y="272735"/>
                  </a:cubicBezTo>
                  <a:cubicBezTo>
                    <a:pt x="3983285" y="461922"/>
                    <a:pt x="4039065" y="650536"/>
                    <a:pt x="4094269" y="839724"/>
                  </a:cubicBezTo>
                  <a:cubicBezTo>
                    <a:pt x="4127047" y="952432"/>
                    <a:pt x="4160399" y="1064565"/>
                    <a:pt x="4193751" y="1177273"/>
                  </a:cubicBezTo>
                  <a:cubicBezTo>
                    <a:pt x="4204676" y="1214651"/>
                    <a:pt x="4212726" y="1220977"/>
                    <a:pt x="4252403" y="1221552"/>
                  </a:cubicBezTo>
                  <a:cubicBezTo>
                    <a:pt x="4261606" y="1221552"/>
                    <a:pt x="4271381" y="1220977"/>
                    <a:pt x="4280581" y="1220977"/>
                  </a:cubicBezTo>
                  <a:cubicBezTo>
                    <a:pt x="4297832" y="1220400"/>
                    <a:pt x="4309333" y="1228451"/>
                    <a:pt x="4316235" y="1243978"/>
                  </a:cubicBezTo>
                  <a:cubicBezTo>
                    <a:pt x="4323710" y="1260654"/>
                    <a:pt x="4322559" y="1276181"/>
                    <a:pt x="4309334" y="1289981"/>
                  </a:cubicBezTo>
                  <a:cubicBezTo>
                    <a:pt x="4299559" y="1299756"/>
                    <a:pt x="4287482" y="1306082"/>
                    <a:pt x="4274832" y="1310108"/>
                  </a:cubicBezTo>
                  <a:cubicBezTo>
                    <a:pt x="4148897" y="1347486"/>
                    <a:pt x="4022389" y="1384289"/>
                    <a:pt x="3896456" y="1421090"/>
                  </a:cubicBezTo>
                  <a:cubicBezTo>
                    <a:pt x="3888980" y="1422816"/>
                    <a:pt x="3880354" y="1423391"/>
                    <a:pt x="3874028" y="1424540"/>
                  </a:cubicBezTo>
                  <a:cubicBezTo>
                    <a:pt x="3849875" y="1423965"/>
                    <a:pt x="3832625" y="1415915"/>
                    <a:pt x="3826300" y="1393489"/>
                  </a:cubicBezTo>
                  <a:cubicBezTo>
                    <a:pt x="3819974" y="1371061"/>
                    <a:pt x="3828599" y="1354961"/>
                    <a:pt x="3848726" y="1344610"/>
                  </a:cubicBezTo>
                  <a:cubicBezTo>
                    <a:pt x="3851602" y="1343460"/>
                    <a:pt x="3854478" y="1341734"/>
                    <a:pt x="3856776" y="1340010"/>
                  </a:cubicBezTo>
                  <a:cubicBezTo>
                    <a:pt x="3901631" y="1312407"/>
                    <a:pt x="3904504" y="1305508"/>
                    <a:pt x="3889555" y="1255479"/>
                  </a:cubicBezTo>
                  <a:cubicBezTo>
                    <a:pt x="3818824" y="1014536"/>
                    <a:pt x="3748094" y="773595"/>
                    <a:pt x="3677364" y="532653"/>
                  </a:cubicBezTo>
                  <a:cubicBezTo>
                    <a:pt x="3675640" y="525753"/>
                    <a:pt x="3673339" y="518852"/>
                    <a:pt x="3671039" y="512526"/>
                  </a:cubicBezTo>
                  <a:cubicBezTo>
                    <a:pt x="3653212" y="461923"/>
                    <a:pt x="3648037" y="458472"/>
                    <a:pt x="3594559" y="462497"/>
                  </a:cubicBezTo>
                  <a:cubicBezTo>
                    <a:pt x="3560055" y="464798"/>
                    <a:pt x="3547404" y="457897"/>
                    <a:pt x="3541081" y="433170"/>
                  </a:cubicBezTo>
                  <a:cubicBezTo>
                    <a:pt x="3535328" y="409595"/>
                    <a:pt x="3546830" y="388318"/>
                    <a:pt x="3576732" y="376817"/>
                  </a:cubicBezTo>
                  <a:cubicBezTo>
                    <a:pt x="3645738" y="350941"/>
                    <a:pt x="3715893" y="326789"/>
                    <a:pt x="3785472" y="302062"/>
                  </a:cubicBezTo>
                  <a:cubicBezTo>
                    <a:pt x="3824576" y="288261"/>
                    <a:pt x="3864828" y="275036"/>
                    <a:pt x="3903354" y="260659"/>
                  </a:cubicBezTo>
                  <a:cubicBezTo>
                    <a:pt x="3910831" y="257783"/>
                    <a:pt x="3916005" y="256633"/>
                    <a:pt x="3919887" y="258288"/>
                  </a:cubicBezTo>
                  <a:close/>
                  <a:moveTo>
                    <a:pt x="4605479" y="33877"/>
                  </a:moveTo>
                  <a:cubicBezTo>
                    <a:pt x="4609936" y="35817"/>
                    <a:pt x="4612668" y="40705"/>
                    <a:pt x="4613531" y="50194"/>
                  </a:cubicBezTo>
                  <a:cubicBezTo>
                    <a:pt x="4614680" y="58820"/>
                    <a:pt x="4618130" y="66871"/>
                    <a:pt x="4621006" y="74921"/>
                  </a:cubicBezTo>
                  <a:cubicBezTo>
                    <a:pt x="4629632" y="97347"/>
                    <a:pt x="4635381" y="117474"/>
                    <a:pt x="4607778" y="134150"/>
                  </a:cubicBezTo>
                  <a:cubicBezTo>
                    <a:pt x="4591678" y="143925"/>
                    <a:pt x="4589378" y="164627"/>
                    <a:pt x="4594553" y="183604"/>
                  </a:cubicBezTo>
                  <a:cubicBezTo>
                    <a:pt x="4626181" y="291712"/>
                    <a:pt x="4657232" y="399818"/>
                    <a:pt x="4690010" y="507351"/>
                  </a:cubicBezTo>
                  <a:cubicBezTo>
                    <a:pt x="4707261" y="564856"/>
                    <a:pt x="4753839" y="576357"/>
                    <a:pt x="4798693" y="536103"/>
                  </a:cubicBezTo>
                  <a:cubicBezTo>
                    <a:pt x="4803868" y="531503"/>
                    <a:pt x="4807893" y="525177"/>
                    <a:pt x="4815944" y="515976"/>
                  </a:cubicBezTo>
                  <a:cubicBezTo>
                    <a:pt x="4824570" y="545303"/>
                    <a:pt x="4832045" y="569456"/>
                    <a:pt x="4839522" y="593033"/>
                  </a:cubicBezTo>
                  <a:cubicBezTo>
                    <a:pt x="4841246" y="599357"/>
                    <a:pt x="4840096" y="605107"/>
                    <a:pt x="4834921" y="610284"/>
                  </a:cubicBezTo>
                  <a:cubicBezTo>
                    <a:pt x="4702087" y="746567"/>
                    <a:pt x="4504273" y="742542"/>
                    <a:pt x="4393864" y="604532"/>
                  </a:cubicBezTo>
                  <a:cubicBezTo>
                    <a:pt x="4339235" y="536678"/>
                    <a:pt x="4321409" y="456173"/>
                    <a:pt x="4324283" y="371642"/>
                  </a:cubicBezTo>
                  <a:cubicBezTo>
                    <a:pt x="4330035" y="210630"/>
                    <a:pt x="4432391" y="81246"/>
                    <a:pt x="4587077" y="35242"/>
                  </a:cubicBezTo>
                  <a:cubicBezTo>
                    <a:pt x="4594841" y="32941"/>
                    <a:pt x="4601023" y="31935"/>
                    <a:pt x="4605479" y="33877"/>
                  </a:cubicBezTo>
                  <a:close/>
                  <a:moveTo>
                    <a:pt x="4754462" y="3"/>
                  </a:moveTo>
                  <a:cubicBezTo>
                    <a:pt x="4775245" y="-87"/>
                    <a:pt x="4795713" y="1674"/>
                    <a:pt x="4815874" y="5197"/>
                  </a:cubicBezTo>
                  <a:cubicBezTo>
                    <a:pt x="4856200" y="12240"/>
                    <a:pt x="4895301" y="26330"/>
                    <a:pt x="4933254" y="46744"/>
                  </a:cubicBezTo>
                  <a:cubicBezTo>
                    <a:pt x="5044810" y="106547"/>
                    <a:pt x="5120141" y="199703"/>
                    <a:pt x="5177071" y="310112"/>
                  </a:cubicBezTo>
                  <a:cubicBezTo>
                    <a:pt x="5235725" y="423395"/>
                    <a:pt x="5263328" y="543577"/>
                    <a:pt x="5265052" y="681587"/>
                  </a:cubicBezTo>
                  <a:cubicBezTo>
                    <a:pt x="5263327" y="790846"/>
                    <a:pt x="5238026" y="904704"/>
                    <a:pt x="5162696" y="1003035"/>
                  </a:cubicBezTo>
                  <a:cubicBezTo>
                    <a:pt x="5123591" y="1054215"/>
                    <a:pt x="5074138" y="1092168"/>
                    <a:pt x="5013759" y="1116318"/>
                  </a:cubicBezTo>
                  <a:cubicBezTo>
                    <a:pt x="5001108" y="1121495"/>
                    <a:pt x="4993633" y="1120918"/>
                    <a:pt x="4991334" y="1105393"/>
                  </a:cubicBezTo>
                  <a:cubicBezTo>
                    <a:pt x="4990757" y="1098492"/>
                    <a:pt x="4987883" y="1091591"/>
                    <a:pt x="4985582" y="1084692"/>
                  </a:cubicBezTo>
                  <a:cubicBezTo>
                    <a:pt x="4975232" y="1057664"/>
                    <a:pt x="4969483" y="1035813"/>
                    <a:pt x="5000534" y="1013962"/>
                  </a:cubicBezTo>
                  <a:cubicBezTo>
                    <a:pt x="5029861" y="993260"/>
                    <a:pt x="5031011" y="955307"/>
                    <a:pt x="5022385" y="922530"/>
                  </a:cubicBezTo>
                  <a:cubicBezTo>
                    <a:pt x="4995933" y="825348"/>
                    <a:pt x="4967756" y="728742"/>
                    <a:pt x="4939578" y="632135"/>
                  </a:cubicBezTo>
                  <a:cubicBezTo>
                    <a:pt x="4897600" y="487224"/>
                    <a:pt x="4854473" y="342313"/>
                    <a:pt x="4811920" y="196830"/>
                  </a:cubicBezTo>
                  <a:cubicBezTo>
                    <a:pt x="4806745" y="178427"/>
                    <a:pt x="4800419" y="160601"/>
                    <a:pt x="4791219" y="144500"/>
                  </a:cubicBezTo>
                  <a:cubicBezTo>
                    <a:pt x="4773393" y="112297"/>
                    <a:pt x="4746366" y="93896"/>
                    <a:pt x="4708987" y="93897"/>
                  </a:cubicBezTo>
                  <a:cubicBezTo>
                    <a:pt x="4698061" y="93896"/>
                    <a:pt x="4694038" y="91021"/>
                    <a:pt x="4691736" y="80671"/>
                  </a:cubicBezTo>
                  <a:cubicBezTo>
                    <a:pt x="4687711" y="63995"/>
                    <a:pt x="4683686" y="46744"/>
                    <a:pt x="4676787" y="30642"/>
                  </a:cubicBezTo>
                  <a:cubicBezTo>
                    <a:pt x="4669885" y="13966"/>
                    <a:pt x="4675061" y="8791"/>
                    <a:pt x="4691162" y="5915"/>
                  </a:cubicBezTo>
                  <a:cubicBezTo>
                    <a:pt x="4712583" y="2034"/>
                    <a:pt x="4733680" y="93"/>
                    <a:pt x="4754462" y="3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E0F0A64-CA49-49DB-ACD3-F4F68BE90E51}"/>
                </a:ext>
              </a:extLst>
            </p:cNvPr>
            <p:cNvSpPr/>
            <p:nvPr/>
          </p:nvSpPr>
          <p:spPr>
            <a:xfrm>
              <a:off x="5555972" y="1947671"/>
              <a:ext cx="1188274" cy="1187951"/>
            </a:xfrm>
            <a:custGeom>
              <a:avLst/>
              <a:gdLst>
                <a:gd name="connsiteX0" fmla="*/ 779400 w 1309323"/>
                <a:gd name="connsiteY0" fmla="*/ 796483 h 1308967"/>
                <a:gd name="connsiteX1" fmla="*/ 852713 w 1309323"/>
                <a:gd name="connsiteY1" fmla="*/ 869797 h 1308967"/>
                <a:gd name="connsiteX2" fmla="*/ 779400 w 1309323"/>
                <a:gd name="connsiteY2" fmla="*/ 943110 h 1308967"/>
                <a:gd name="connsiteX3" fmla="*/ 706086 w 1309323"/>
                <a:gd name="connsiteY3" fmla="*/ 869797 h 1308967"/>
                <a:gd name="connsiteX4" fmla="*/ 779400 w 1309323"/>
                <a:gd name="connsiteY4" fmla="*/ 796483 h 1308967"/>
                <a:gd name="connsiteX5" fmla="*/ 531700 w 1309323"/>
                <a:gd name="connsiteY5" fmla="*/ 796483 h 1308967"/>
                <a:gd name="connsiteX6" fmla="*/ 605013 w 1309323"/>
                <a:gd name="connsiteY6" fmla="*/ 869797 h 1308967"/>
                <a:gd name="connsiteX7" fmla="*/ 531700 w 1309323"/>
                <a:gd name="connsiteY7" fmla="*/ 943110 h 1308967"/>
                <a:gd name="connsiteX8" fmla="*/ 458386 w 1309323"/>
                <a:gd name="connsiteY8" fmla="*/ 869797 h 1308967"/>
                <a:gd name="connsiteX9" fmla="*/ 531700 w 1309323"/>
                <a:gd name="connsiteY9" fmla="*/ 796483 h 1308967"/>
                <a:gd name="connsiteX10" fmla="*/ 410341 w 1309323"/>
                <a:gd name="connsiteY10" fmla="*/ 585795 h 1308967"/>
                <a:gd name="connsiteX11" fmla="*/ 483654 w 1309323"/>
                <a:gd name="connsiteY11" fmla="*/ 659109 h 1308967"/>
                <a:gd name="connsiteX12" fmla="*/ 410341 w 1309323"/>
                <a:gd name="connsiteY12" fmla="*/ 732422 h 1308967"/>
                <a:gd name="connsiteX13" fmla="*/ 337027 w 1309323"/>
                <a:gd name="connsiteY13" fmla="*/ 659109 h 1308967"/>
                <a:gd name="connsiteX14" fmla="*/ 410341 w 1309323"/>
                <a:gd name="connsiteY14" fmla="*/ 585795 h 1308967"/>
                <a:gd name="connsiteX15" fmla="*/ 904318 w 1309323"/>
                <a:gd name="connsiteY15" fmla="*/ 583304 h 1308967"/>
                <a:gd name="connsiteX16" fmla="*/ 977631 w 1309323"/>
                <a:gd name="connsiteY16" fmla="*/ 656618 h 1308967"/>
                <a:gd name="connsiteX17" fmla="*/ 904318 w 1309323"/>
                <a:gd name="connsiteY17" fmla="*/ 729931 h 1308967"/>
                <a:gd name="connsiteX18" fmla="*/ 831004 w 1309323"/>
                <a:gd name="connsiteY18" fmla="*/ 656618 h 1308967"/>
                <a:gd name="connsiteX19" fmla="*/ 904318 w 1309323"/>
                <a:gd name="connsiteY19" fmla="*/ 583304 h 1308967"/>
                <a:gd name="connsiteX20" fmla="*/ 658397 w 1309323"/>
                <a:gd name="connsiteY20" fmla="*/ 579033 h 1308967"/>
                <a:gd name="connsiteX21" fmla="*/ 731710 w 1309323"/>
                <a:gd name="connsiteY21" fmla="*/ 652347 h 1308967"/>
                <a:gd name="connsiteX22" fmla="*/ 658397 w 1309323"/>
                <a:gd name="connsiteY22" fmla="*/ 725660 h 1308967"/>
                <a:gd name="connsiteX23" fmla="*/ 585083 w 1309323"/>
                <a:gd name="connsiteY23" fmla="*/ 652347 h 1308967"/>
                <a:gd name="connsiteX24" fmla="*/ 658397 w 1309323"/>
                <a:gd name="connsiteY24" fmla="*/ 579033 h 1308967"/>
                <a:gd name="connsiteX25" fmla="*/ 531700 w 1309323"/>
                <a:gd name="connsiteY25" fmla="*/ 367990 h 1308967"/>
                <a:gd name="connsiteX26" fmla="*/ 605013 w 1309323"/>
                <a:gd name="connsiteY26" fmla="*/ 441304 h 1308967"/>
                <a:gd name="connsiteX27" fmla="*/ 531700 w 1309323"/>
                <a:gd name="connsiteY27" fmla="*/ 514617 h 1308967"/>
                <a:gd name="connsiteX28" fmla="*/ 458386 w 1309323"/>
                <a:gd name="connsiteY28" fmla="*/ 441304 h 1308967"/>
                <a:gd name="connsiteX29" fmla="*/ 531700 w 1309323"/>
                <a:gd name="connsiteY29" fmla="*/ 367990 h 1308967"/>
                <a:gd name="connsiteX30" fmla="*/ 779400 w 1309323"/>
                <a:gd name="connsiteY30" fmla="*/ 367634 h 1308967"/>
                <a:gd name="connsiteX31" fmla="*/ 852713 w 1309323"/>
                <a:gd name="connsiteY31" fmla="*/ 440948 h 1308967"/>
                <a:gd name="connsiteX32" fmla="*/ 779400 w 1309323"/>
                <a:gd name="connsiteY32" fmla="*/ 514261 h 1308967"/>
                <a:gd name="connsiteX33" fmla="*/ 706086 w 1309323"/>
                <a:gd name="connsiteY33" fmla="*/ 440948 h 1308967"/>
                <a:gd name="connsiteX34" fmla="*/ 779400 w 1309323"/>
                <a:gd name="connsiteY34" fmla="*/ 367634 h 1308967"/>
                <a:gd name="connsiteX35" fmla="*/ 658398 w 1309323"/>
                <a:gd name="connsiteY35" fmla="*/ 258732 h 1308967"/>
                <a:gd name="connsiteX36" fmla="*/ 257665 w 1309323"/>
                <a:gd name="connsiteY36" fmla="*/ 659465 h 1308967"/>
                <a:gd name="connsiteX37" fmla="*/ 658398 w 1309323"/>
                <a:gd name="connsiteY37" fmla="*/ 1060199 h 1308967"/>
                <a:gd name="connsiteX38" fmla="*/ 1059132 w 1309323"/>
                <a:gd name="connsiteY38" fmla="*/ 659465 h 1308967"/>
                <a:gd name="connsiteX39" fmla="*/ 658398 w 1309323"/>
                <a:gd name="connsiteY39" fmla="*/ 258732 h 1308967"/>
                <a:gd name="connsiteX40" fmla="*/ 585085 w 1309323"/>
                <a:gd name="connsiteY40" fmla="*/ 0 h 1308967"/>
                <a:gd name="connsiteX41" fmla="*/ 723882 w 1309323"/>
                <a:gd name="connsiteY41" fmla="*/ 0 h 1308967"/>
                <a:gd name="connsiteX42" fmla="*/ 754133 w 1309323"/>
                <a:gd name="connsiteY42" fmla="*/ 30251 h 1308967"/>
                <a:gd name="connsiteX43" fmla="*/ 754133 w 1309323"/>
                <a:gd name="connsiteY43" fmla="*/ 74737 h 1308967"/>
                <a:gd name="connsiteX44" fmla="*/ 723882 w 1309323"/>
                <a:gd name="connsiteY44" fmla="*/ 104988 h 1308967"/>
                <a:gd name="connsiteX45" fmla="*/ 705376 w 1309323"/>
                <a:gd name="connsiteY45" fmla="*/ 104988 h 1308967"/>
                <a:gd name="connsiteX46" fmla="*/ 705376 w 1309323"/>
                <a:gd name="connsiteY46" fmla="*/ 159302 h 1308967"/>
                <a:gd name="connsiteX47" fmla="*/ 755046 w 1309323"/>
                <a:gd name="connsiteY47" fmla="*/ 164309 h 1308967"/>
                <a:gd name="connsiteX48" fmla="*/ 958051 w 1309323"/>
                <a:gd name="connsiteY48" fmla="*/ 256662 h 1308967"/>
                <a:gd name="connsiteX49" fmla="*/ 968407 w 1309323"/>
                <a:gd name="connsiteY49" fmla="*/ 265823 h 1308967"/>
                <a:gd name="connsiteX50" fmla="*/ 1004680 w 1309323"/>
                <a:gd name="connsiteY50" fmla="*/ 229550 h 1308967"/>
                <a:gd name="connsiteX51" fmla="*/ 991512 w 1309323"/>
                <a:gd name="connsiteY51" fmla="*/ 216382 h 1308967"/>
                <a:gd name="connsiteX52" fmla="*/ 991512 w 1309323"/>
                <a:gd name="connsiteY52" fmla="*/ 173319 h 1308967"/>
                <a:gd name="connsiteX53" fmla="*/ 1022830 w 1309323"/>
                <a:gd name="connsiteY53" fmla="*/ 142000 h 1308967"/>
                <a:gd name="connsiteX54" fmla="*/ 1065893 w 1309323"/>
                <a:gd name="connsiteY54" fmla="*/ 142000 h 1308967"/>
                <a:gd name="connsiteX55" fmla="*/ 1163763 w 1309323"/>
                <a:gd name="connsiteY55" fmla="*/ 239870 h 1308967"/>
                <a:gd name="connsiteX56" fmla="*/ 1163763 w 1309323"/>
                <a:gd name="connsiteY56" fmla="*/ 282933 h 1308967"/>
                <a:gd name="connsiteX57" fmla="*/ 1132444 w 1309323"/>
                <a:gd name="connsiteY57" fmla="*/ 314252 h 1308967"/>
                <a:gd name="connsiteX58" fmla="*/ 1089382 w 1309323"/>
                <a:gd name="connsiteY58" fmla="*/ 314252 h 1308967"/>
                <a:gd name="connsiteX59" fmla="*/ 1076570 w 1309323"/>
                <a:gd name="connsiteY59" fmla="*/ 301084 h 1308967"/>
                <a:gd name="connsiteX60" fmla="*/ 1040200 w 1309323"/>
                <a:gd name="connsiteY60" fmla="*/ 337437 h 1308967"/>
                <a:gd name="connsiteX61" fmla="*/ 1060934 w 1309323"/>
                <a:gd name="connsiteY61" fmla="*/ 362035 h 1308967"/>
                <a:gd name="connsiteX62" fmla="*/ 1148440 w 1309323"/>
                <a:gd name="connsiteY62" fmla="*/ 567664 h 1308967"/>
                <a:gd name="connsiteX63" fmla="*/ 1151610 w 1309323"/>
                <a:gd name="connsiteY63" fmla="*/ 603591 h 1308967"/>
                <a:gd name="connsiteX64" fmla="*/ 1204335 w 1309323"/>
                <a:gd name="connsiteY64" fmla="*/ 603591 h 1308967"/>
                <a:gd name="connsiteX65" fmla="*/ 1204335 w 1309323"/>
                <a:gd name="connsiteY65" fmla="*/ 585085 h 1308967"/>
                <a:gd name="connsiteX66" fmla="*/ 1234586 w 1309323"/>
                <a:gd name="connsiteY66" fmla="*/ 554834 h 1308967"/>
                <a:gd name="connsiteX67" fmla="*/ 1279072 w 1309323"/>
                <a:gd name="connsiteY67" fmla="*/ 554834 h 1308967"/>
                <a:gd name="connsiteX68" fmla="*/ 1309323 w 1309323"/>
                <a:gd name="connsiteY68" fmla="*/ 585085 h 1308967"/>
                <a:gd name="connsiteX69" fmla="*/ 1309323 w 1309323"/>
                <a:gd name="connsiteY69" fmla="*/ 723882 h 1308967"/>
                <a:gd name="connsiteX70" fmla="*/ 1279072 w 1309323"/>
                <a:gd name="connsiteY70" fmla="*/ 754133 h 1308967"/>
                <a:gd name="connsiteX71" fmla="*/ 1234586 w 1309323"/>
                <a:gd name="connsiteY71" fmla="*/ 754133 h 1308967"/>
                <a:gd name="connsiteX72" fmla="*/ 1204335 w 1309323"/>
                <a:gd name="connsiteY72" fmla="*/ 723882 h 1308967"/>
                <a:gd name="connsiteX73" fmla="*/ 1203979 w 1309323"/>
                <a:gd name="connsiteY73" fmla="*/ 723882 h 1308967"/>
                <a:gd name="connsiteX74" fmla="*/ 1203979 w 1309323"/>
                <a:gd name="connsiteY74" fmla="*/ 705376 h 1308967"/>
                <a:gd name="connsiteX75" fmla="*/ 1151987 w 1309323"/>
                <a:gd name="connsiteY75" fmla="*/ 705376 h 1308967"/>
                <a:gd name="connsiteX76" fmla="*/ 1148440 w 1309323"/>
                <a:gd name="connsiteY76" fmla="*/ 745572 h 1308967"/>
                <a:gd name="connsiteX77" fmla="*/ 1060934 w 1309323"/>
                <a:gd name="connsiteY77" fmla="*/ 951201 h 1308967"/>
                <a:gd name="connsiteX78" fmla="*/ 1042649 w 1309323"/>
                <a:gd name="connsiteY78" fmla="*/ 972895 h 1308967"/>
                <a:gd name="connsiteX79" fmla="*/ 1076214 w 1309323"/>
                <a:gd name="connsiteY79" fmla="*/ 1006460 h 1308967"/>
                <a:gd name="connsiteX80" fmla="*/ 1089382 w 1309323"/>
                <a:gd name="connsiteY80" fmla="*/ 993292 h 1308967"/>
                <a:gd name="connsiteX81" fmla="*/ 1132444 w 1309323"/>
                <a:gd name="connsiteY81" fmla="*/ 993292 h 1308967"/>
                <a:gd name="connsiteX82" fmla="*/ 1163763 w 1309323"/>
                <a:gd name="connsiteY82" fmla="*/ 1024610 h 1308967"/>
                <a:gd name="connsiteX83" fmla="*/ 1163763 w 1309323"/>
                <a:gd name="connsiteY83" fmla="*/ 1067673 h 1308967"/>
                <a:gd name="connsiteX84" fmla="*/ 1065893 w 1309323"/>
                <a:gd name="connsiteY84" fmla="*/ 1165899 h 1308967"/>
                <a:gd name="connsiteX85" fmla="*/ 1022830 w 1309323"/>
                <a:gd name="connsiteY85" fmla="*/ 1165899 h 1308967"/>
                <a:gd name="connsiteX86" fmla="*/ 991512 w 1309323"/>
                <a:gd name="connsiteY86" fmla="*/ 1134580 h 1308967"/>
                <a:gd name="connsiteX87" fmla="*/ 991512 w 1309323"/>
                <a:gd name="connsiteY87" fmla="*/ 1091518 h 1308967"/>
                <a:gd name="connsiteX88" fmla="*/ 1004680 w 1309323"/>
                <a:gd name="connsiteY88" fmla="*/ 1078350 h 1308967"/>
                <a:gd name="connsiteX89" fmla="*/ 971238 w 1309323"/>
                <a:gd name="connsiteY89" fmla="*/ 1044909 h 1308967"/>
                <a:gd name="connsiteX90" fmla="*/ 958051 w 1309323"/>
                <a:gd name="connsiteY90" fmla="*/ 1056575 h 1308967"/>
                <a:gd name="connsiteX91" fmla="*/ 755046 w 1309323"/>
                <a:gd name="connsiteY91" fmla="*/ 1148927 h 1308967"/>
                <a:gd name="connsiteX92" fmla="*/ 705376 w 1309323"/>
                <a:gd name="connsiteY92" fmla="*/ 1153934 h 1308967"/>
                <a:gd name="connsiteX93" fmla="*/ 705376 w 1309323"/>
                <a:gd name="connsiteY93" fmla="*/ 1203979 h 1308967"/>
                <a:gd name="connsiteX94" fmla="*/ 723882 w 1309323"/>
                <a:gd name="connsiteY94" fmla="*/ 1203979 h 1308967"/>
                <a:gd name="connsiteX95" fmla="*/ 754133 w 1309323"/>
                <a:gd name="connsiteY95" fmla="*/ 1234230 h 1308967"/>
                <a:gd name="connsiteX96" fmla="*/ 754133 w 1309323"/>
                <a:gd name="connsiteY96" fmla="*/ 1278716 h 1308967"/>
                <a:gd name="connsiteX97" fmla="*/ 723882 w 1309323"/>
                <a:gd name="connsiteY97" fmla="*/ 1308967 h 1308967"/>
                <a:gd name="connsiteX98" fmla="*/ 585085 w 1309323"/>
                <a:gd name="connsiteY98" fmla="*/ 1308967 h 1308967"/>
                <a:gd name="connsiteX99" fmla="*/ 554834 w 1309323"/>
                <a:gd name="connsiteY99" fmla="*/ 1278716 h 1308967"/>
                <a:gd name="connsiteX100" fmla="*/ 554834 w 1309323"/>
                <a:gd name="connsiteY100" fmla="*/ 1234230 h 1308967"/>
                <a:gd name="connsiteX101" fmla="*/ 585085 w 1309323"/>
                <a:gd name="connsiteY101" fmla="*/ 1203979 h 1308967"/>
                <a:gd name="connsiteX102" fmla="*/ 603591 w 1309323"/>
                <a:gd name="connsiteY102" fmla="*/ 1203979 h 1308967"/>
                <a:gd name="connsiteX103" fmla="*/ 603591 w 1309323"/>
                <a:gd name="connsiteY103" fmla="*/ 1154077 h 1308967"/>
                <a:gd name="connsiteX104" fmla="*/ 552496 w 1309323"/>
                <a:gd name="connsiteY104" fmla="*/ 1148927 h 1308967"/>
                <a:gd name="connsiteX105" fmla="*/ 349491 w 1309323"/>
                <a:gd name="connsiteY105" fmla="*/ 1056575 h 1308967"/>
                <a:gd name="connsiteX106" fmla="*/ 334235 w 1309323"/>
                <a:gd name="connsiteY106" fmla="*/ 1043079 h 1308967"/>
                <a:gd name="connsiteX107" fmla="*/ 298948 w 1309323"/>
                <a:gd name="connsiteY107" fmla="*/ 1078350 h 1308967"/>
                <a:gd name="connsiteX108" fmla="*/ 312116 w 1309323"/>
                <a:gd name="connsiteY108" fmla="*/ 1091518 h 1308967"/>
                <a:gd name="connsiteX109" fmla="*/ 312116 w 1309323"/>
                <a:gd name="connsiteY109" fmla="*/ 1134580 h 1308967"/>
                <a:gd name="connsiteX110" fmla="*/ 280797 w 1309323"/>
                <a:gd name="connsiteY110" fmla="*/ 1165899 h 1308967"/>
                <a:gd name="connsiteX111" fmla="*/ 237734 w 1309323"/>
                <a:gd name="connsiteY111" fmla="*/ 1165899 h 1308967"/>
                <a:gd name="connsiteX112" fmla="*/ 139864 w 1309323"/>
                <a:gd name="connsiteY112" fmla="*/ 1068029 h 1308967"/>
                <a:gd name="connsiteX113" fmla="*/ 139864 w 1309323"/>
                <a:gd name="connsiteY113" fmla="*/ 1024966 h 1308967"/>
                <a:gd name="connsiteX114" fmla="*/ 171183 w 1309323"/>
                <a:gd name="connsiteY114" fmla="*/ 993648 h 1308967"/>
                <a:gd name="connsiteX115" fmla="*/ 214246 w 1309323"/>
                <a:gd name="connsiteY115" fmla="*/ 993648 h 1308967"/>
                <a:gd name="connsiteX116" fmla="*/ 227414 w 1309323"/>
                <a:gd name="connsiteY116" fmla="*/ 1006816 h 1308967"/>
                <a:gd name="connsiteX117" fmla="*/ 263266 w 1309323"/>
                <a:gd name="connsiteY117" fmla="*/ 970964 h 1308967"/>
                <a:gd name="connsiteX118" fmla="*/ 246608 w 1309323"/>
                <a:gd name="connsiteY118" fmla="*/ 951201 h 1308967"/>
                <a:gd name="connsiteX119" fmla="*/ 159102 w 1309323"/>
                <a:gd name="connsiteY119" fmla="*/ 745572 h 1308967"/>
                <a:gd name="connsiteX120" fmla="*/ 155555 w 1309323"/>
                <a:gd name="connsiteY120" fmla="*/ 705376 h 1308967"/>
                <a:gd name="connsiteX121" fmla="*/ 104988 w 1309323"/>
                <a:gd name="connsiteY121" fmla="*/ 705376 h 1308967"/>
                <a:gd name="connsiteX122" fmla="*/ 104988 w 1309323"/>
                <a:gd name="connsiteY122" fmla="*/ 723882 h 1308967"/>
                <a:gd name="connsiteX123" fmla="*/ 74737 w 1309323"/>
                <a:gd name="connsiteY123" fmla="*/ 754133 h 1308967"/>
                <a:gd name="connsiteX124" fmla="*/ 30251 w 1309323"/>
                <a:gd name="connsiteY124" fmla="*/ 754133 h 1308967"/>
                <a:gd name="connsiteX125" fmla="*/ 0 w 1309323"/>
                <a:gd name="connsiteY125" fmla="*/ 723882 h 1308967"/>
                <a:gd name="connsiteX126" fmla="*/ 0 w 1309323"/>
                <a:gd name="connsiteY126" fmla="*/ 585085 h 1308967"/>
                <a:gd name="connsiteX127" fmla="*/ 30251 w 1309323"/>
                <a:gd name="connsiteY127" fmla="*/ 554834 h 1308967"/>
                <a:gd name="connsiteX128" fmla="*/ 74737 w 1309323"/>
                <a:gd name="connsiteY128" fmla="*/ 554834 h 1308967"/>
                <a:gd name="connsiteX129" fmla="*/ 104988 w 1309323"/>
                <a:gd name="connsiteY129" fmla="*/ 585085 h 1308967"/>
                <a:gd name="connsiteX130" fmla="*/ 104988 w 1309323"/>
                <a:gd name="connsiteY130" fmla="*/ 603591 h 1308967"/>
                <a:gd name="connsiteX131" fmla="*/ 155932 w 1309323"/>
                <a:gd name="connsiteY131" fmla="*/ 603591 h 1308967"/>
                <a:gd name="connsiteX132" fmla="*/ 159102 w 1309323"/>
                <a:gd name="connsiteY132" fmla="*/ 567664 h 1308967"/>
                <a:gd name="connsiteX133" fmla="*/ 246608 w 1309323"/>
                <a:gd name="connsiteY133" fmla="*/ 362035 h 1308967"/>
                <a:gd name="connsiteX134" fmla="*/ 265707 w 1309323"/>
                <a:gd name="connsiteY134" fmla="*/ 339377 h 1308967"/>
                <a:gd name="connsiteX135" fmla="*/ 227414 w 1309323"/>
                <a:gd name="connsiteY135" fmla="*/ 301084 h 1308967"/>
                <a:gd name="connsiteX136" fmla="*/ 214246 w 1309323"/>
                <a:gd name="connsiteY136" fmla="*/ 314252 h 1308967"/>
                <a:gd name="connsiteX137" fmla="*/ 171183 w 1309323"/>
                <a:gd name="connsiteY137" fmla="*/ 314252 h 1308967"/>
                <a:gd name="connsiteX138" fmla="*/ 139864 w 1309323"/>
                <a:gd name="connsiteY138" fmla="*/ 282933 h 1308967"/>
                <a:gd name="connsiteX139" fmla="*/ 139864 w 1309323"/>
                <a:gd name="connsiteY139" fmla="*/ 239870 h 1308967"/>
                <a:gd name="connsiteX140" fmla="*/ 238090 w 1309323"/>
                <a:gd name="connsiteY140" fmla="*/ 142000 h 1308967"/>
                <a:gd name="connsiteX141" fmla="*/ 281153 w 1309323"/>
                <a:gd name="connsiteY141" fmla="*/ 142000 h 1308967"/>
                <a:gd name="connsiteX142" fmla="*/ 312471 w 1309323"/>
                <a:gd name="connsiteY142" fmla="*/ 173319 h 1308967"/>
                <a:gd name="connsiteX143" fmla="*/ 312471 w 1309323"/>
                <a:gd name="connsiteY143" fmla="*/ 216382 h 1308967"/>
                <a:gd name="connsiteX144" fmla="*/ 299303 w 1309323"/>
                <a:gd name="connsiteY144" fmla="*/ 229550 h 1308967"/>
                <a:gd name="connsiteX145" fmla="*/ 337246 w 1309323"/>
                <a:gd name="connsiteY145" fmla="*/ 267493 h 1308967"/>
                <a:gd name="connsiteX146" fmla="*/ 349491 w 1309323"/>
                <a:gd name="connsiteY146" fmla="*/ 256662 h 1308967"/>
                <a:gd name="connsiteX147" fmla="*/ 552496 w 1309323"/>
                <a:gd name="connsiteY147" fmla="*/ 164309 h 1308967"/>
                <a:gd name="connsiteX148" fmla="*/ 603591 w 1309323"/>
                <a:gd name="connsiteY148" fmla="*/ 159159 h 1308967"/>
                <a:gd name="connsiteX149" fmla="*/ 603591 w 1309323"/>
                <a:gd name="connsiteY149" fmla="*/ 104988 h 1308967"/>
                <a:gd name="connsiteX150" fmla="*/ 585085 w 1309323"/>
                <a:gd name="connsiteY150" fmla="*/ 104988 h 1308967"/>
                <a:gd name="connsiteX151" fmla="*/ 554834 w 1309323"/>
                <a:gd name="connsiteY151" fmla="*/ 74737 h 1308967"/>
                <a:gd name="connsiteX152" fmla="*/ 554834 w 1309323"/>
                <a:gd name="connsiteY152" fmla="*/ 30251 h 1308967"/>
                <a:gd name="connsiteX153" fmla="*/ 585085 w 1309323"/>
                <a:gd name="connsiteY153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309323" h="1308967">
                  <a:moveTo>
                    <a:pt x="779400" y="796483"/>
                  </a:moveTo>
                  <a:cubicBezTo>
                    <a:pt x="819889" y="796483"/>
                    <a:pt x="852713" y="829307"/>
                    <a:pt x="852713" y="869797"/>
                  </a:cubicBezTo>
                  <a:cubicBezTo>
                    <a:pt x="852713" y="910286"/>
                    <a:pt x="819890" y="943110"/>
                    <a:pt x="779400" y="943110"/>
                  </a:cubicBezTo>
                  <a:cubicBezTo>
                    <a:pt x="738910" y="943110"/>
                    <a:pt x="706086" y="910287"/>
                    <a:pt x="706086" y="869797"/>
                  </a:cubicBezTo>
                  <a:cubicBezTo>
                    <a:pt x="706086" y="829307"/>
                    <a:pt x="738910" y="796483"/>
                    <a:pt x="779400" y="796483"/>
                  </a:cubicBezTo>
                  <a:close/>
                  <a:moveTo>
                    <a:pt x="531700" y="796483"/>
                  </a:moveTo>
                  <a:cubicBezTo>
                    <a:pt x="572189" y="796483"/>
                    <a:pt x="605013" y="829307"/>
                    <a:pt x="605013" y="869797"/>
                  </a:cubicBezTo>
                  <a:cubicBezTo>
                    <a:pt x="605013" y="910286"/>
                    <a:pt x="572190" y="943110"/>
                    <a:pt x="531700" y="943110"/>
                  </a:cubicBezTo>
                  <a:cubicBezTo>
                    <a:pt x="491210" y="943110"/>
                    <a:pt x="458386" y="910287"/>
                    <a:pt x="458386" y="869797"/>
                  </a:cubicBezTo>
                  <a:cubicBezTo>
                    <a:pt x="458386" y="829307"/>
                    <a:pt x="491210" y="796483"/>
                    <a:pt x="531700" y="796483"/>
                  </a:cubicBezTo>
                  <a:close/>
                  <a:moveTo>
                    <a:pt x="410341" y="585795"/>
                  </a:moveTo>
                  <a:cubicBezTo>
                    <a:pt x="450831" y="585795"/>
                    <a:pt x="483654" y="618619"/>
                    <a:pt x="483654" y="659109"/>
                  </a:cubicBezTo>
                  <a:cubicBezTo>
                    <a:pt x="483654" y="699598"/>
                    <a:pt x="450831" y="732422"/>
                    <a:pt x="410341" y="732422"/>
                  </a:cubicBezTo>
                  <a:cubicBezTo>
                    <a:pt x="369851" y="732422"/>
                    <a:pt x="337027" y="699599"/>
                    <a:pt x="337027" y="659109"/>
                  </a:cubicBezTo>
                  <a:cubicBezTo>
                    <a:pt x="337027" y="618619"/>
                    <a:pt x="369851" y="585795"/>
                    <a:pt x="410341" y="585795"/>
                  </a:cubicBezTo>
                  <a:close/>
                  <a:moveTo>
                    <a:pt x="904318" y="583304"/>
                  </a:moveTo>
                  <a:cubicBezTo>
                    <a:pt x="944808" y="583304"/>
                    <a:pt x="977631" y="616128"/>
                    <a:pt x="977631" y="656618"/>
                  </a:cubicBezTo>
                  <a:cubicBezTo>
                    <a:pt x="977631" y="697107"/>
                    <a:pt x="944808" y="729931"/>
                    <a:pt x="904318" y="729931"/>
                  </a:cubicBezTo>
                  <a:cubicBezTo>
                    <a:pt x="863828" y="729931"/>
                    <a:pt x="831004" y="697108"/>
                    <a:pt x="831004" y="656618"/>
                  </a:cubicBezTo>
                  <a:cubicBezTo>
                    <a:pt x="831004" y="616128"/>
                    <a:pt x="863828" y="583304"/>
                    <a:pt x="904318" y="583304"/>
                  </a:cubicBezTo>
                  <a:close/>
                  <a:moveTo>
                    <a:pt x="658397" y="579033"/>
                  </a:moveTo>
                  <a:cubicBezTo>
                    <a:pt x="698886" y="579033"/>
                    <a:pt x="731710" y="611857"/>
                    <a:pt x="731710" y="652347"/>
                  </a:cubicBezTo>
                  <a:cubicBezTo>
                    <a:pt x="731710" y="692837"/>
                    <a:pt x="698887" y="725660"/>
                    <a:pt x="658397" y="725660"/>
                  </a:cubicBezTo>
                  <a:cubicBezTo>
                    <a:pt x="617907" y="725660"/>
                    <a:pt x="585083" y="692837"/>
                    <a:pt x="585083" y="652347"/>
                  </a:cubicBezTo>
                  <a:cubicBezTo>
                    <a:pt x="585083" y="611857"/>
                    <a:pt x="617907" y="579033"/>
                    <a:pt x="658397" y="579033"/>
                  </a:cubicBezTo>
                  <a:close/>
                  <a:moveTo>
                    <a:pt x="531700" y="367990"/>
                  </a:moveTo>
                  <a:cubicBezTo>
                    <a:pt x="572189" y="367990"/>
                    <a:pt x="605013" y="400814"/>
                    <a:pt x="605013" y="441304"/>
                  </a:cubicBezTo>
                  <a:cubicBezTo>
                    <a:pt x="605013" y="481793"/>
                    <a:pt x="572190" y="514617"/>
                    <a:pt x="531700" y="514617"/>
                  </a:cubicBezTo>
                  <a:cubicBezTo>
                    <a:pt x="491210" y="514617"/>
                    <a:pt x="458386" y="481794"/>
                    <a:pt x="458386" y="441304"/>
                  </a:cubicBezTo>
                  <a:cubicBezTo>
                    <a:pt x="458386" y="400814"/>
                    <a:pt x="491210" y="367990"/>
                    <a:pt x="531700" y="367990"/>
                  </a:cubicBezTo>
                  <a:close/>
                  <a:moveTo>
                    <a:pt x="779400" y="367634"/>
                  </a:moveTo>
                  <a:cubicBezTo>
                    <a:pt x="819889" y="367634"/>
                    <a:pt x="852713" y="400458"/>
                    <a:pt x="852713" y="440948"/>
                  </a:cubicBezTo>
                  <a:cubicBezTo>
                    <a:pt x="852713" y="481438"/>
                    <a:pt x="819890" y="514261"/>
                    <a:pt x="779400" y="514261"/>
                  </a:cubicBezTo>
                  <a:cubicBezTo>
                    <a:pt x="738910" y="514261"/>
                    <a:pt x="706086" y="481438"/>
                    <a:pt x="706086" y="440948"/>
                  </a:cubicBezTo>
                  <a:cubicBezTo>
                    <a:pt x="706086" y="400458"/>
                    <a:pt x="738910" y="367634"/>
                    <a:pt x="779400" y="367634"/>
                  </a:cubicBezTo>
                  <a:close/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354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E6E29EF-3C7A-4939-8772-4A0D01B15526}"/>
                </a:ext>
              </a:extLst>
            </p:cNvPr>
            <p:cNvSpPr/>
            <p:nvPr/>
          </p:nvSpPr>
          <p:spPr>
            <a:xfrm rot="180311">
              <a:off x="4558647" y="2154985"/>
              <a:ext cx="965661" cy="1233242"/>
            </a:xfrm>
            <a:custGeom>
              <a:avLst/>
              <a:gdLst>
                <a:gd name="connsiteX0" fmla="*/ 908003 w 965661"/>
                <a:gd name="connsiteY0" fmla="*/ 779602 h 1233242"/>
                <a:gd name="connsiteX1" fmla="*/ 935326 w 965661"/>
                <a:gd name="connsiteY1" fmla="*/ 782325 h 1233242"/>
                <a:gd name="connsiteX2" fmla="*/ 960627 w 965661"/>
                <a:gd name="connsiteY2" fmla="*/ 895608 h 1233242"/>
                <a:gd name="connsiteX3" fmla="*/ 824919 w 965661"/>
                <a:gd name="connsiteY3" fmla="*/ 1134824 h 1233242"/>
                <a:gd name="connsiteX4" fmla="*/ 816868 w 965661"/>
                <a:gd name="connsiteY4" fmla="*/ 1142875 h 1233242"/>
                <a:gd name="connsiteX5" fmla="*/ 736363 w 965661"/>
                <a:gd name="connsiteY5" fmla="*/ 1194628 h 1233242"/>
                <a:gd name="connsiteX6" fmla="*/ 707610 w 965661"/>
                <a:gd name="connsiteY6" fmla="*/ 1180253 h 1233242"/>
                <a:gd name="connsiteX7" fmla="*/ 691509 w 965661"/>
                <a:gd name="connsiteY7" fmla="*/ 1125624 h 1233242"/>
                <a:gd name="connsiteX8" fmla="*/ 722562 w 965661"/>
                <a:gd name="connsiteY8" fmla="*/ 1091122 h 1233242"/>
                <a:gd name="connsiteX9" fmla="*/ 868046 w 965661"/>
                <a:gd name="connsiteY9" fmla="*/ 849604 h 1233242"/>
                <a:gd name="connsiteX10" fmla="*/ 868621 w 965661"/>
                <a:gd name="connsiteY10" fmla="*/ 830627 h 1233242"/>
                <a:gd name="connsiteX11" fmla="*/ 908003 w 965661"/>
                <a:gd name="connsiteY11" fmla="*/ 779602 h 1233242"/>
                <a:gd name="connsiteX12" fmla="*/ 327508 w 965661"/>
                <a:gd name="connsiteY12" fmla="*/ 108952 h 1233242"/>
                <a:gd name="connsiteX13" fmla="*/ 336134 w 965661"/>
                <a:gd name="connsiteY13" fmla="*/ 126203 h 1233242"/>
                <a:gd name="connsiteX14" fmla="*/ 345336 w 965661"/>
                <a:gd name="connsiteY14" fmla="*/ 154956 h 1233242"/>
                <a:gd name="connsiteX15" fmla="*/ 344184 w 965661"/>
                <a:gd name="connsiteY15" fmla="*/ 199232 h 1233242"/>
                <a:gd name="connsiteX16" fmla="*/ 305082 w 965661"/>
                <a:gd name="connsiteY16" fmla="*/ 334943 h 1233242"/>
                <a:gd name="connsiteX17" fmla="*/ 430441 w 965661"/>
                <a:gd name="connsiteY17" fmla="*/ 765072 h 1233242"/>
                <a:gd name="connsiteX18" fmla="*/ 508073 w 965661"/>
                <a:gd name="connsiteY18" fmla="*/ 1026716 h 1233242"/>
                <a:gd name="connsiteX19" fmla="*/ 533374 w 965661"/>
                <a:gd name="connsiteY19" fmla="*/ 1077320 h 1233242"/>
                <a:gd name="connsiteX20" fmla="*/ 546600 w 965661"/>
                <a:gd name="connsiteY20" fmla="*/ 1093996 h 1233242"/>
                <a:gd name="connsiteX21" fmla="*/ 617330 w 965661"/>
                <a:gd name="connsiteY21" fmla="*/ 1123323 h 1233242"/>
                <a:gd name="connsiteX22" fmla="*/ 636305 w 965661"/>
                <a:gd name="connsiteY22" fmla="*/ 1134824 h 1233242"/>
                <a:gd name="connsiteX23" fmla="*/ 654708 w 965661"/>
                <a:gd name="connsiteY23" fmla="*/ 1208428 h 1233242"/>
                <a:gd name="connsiteX24" fmla="*/ 543149 w 965661"/>
                <a:gd name="connsiteY24" fmla="*/ 1232006 h 1233242"/>
                <a:gd name="connsiteX25" fmla="*/ 151546 w 965661"/>
                <a:gd name="connsiteY25" fmla="*/ 1049717 h 1233242"/>
                <a:gd name="connsiteX26" fmla="*/ 24462 w 965661"/>
                <a:gd name="connsiteY26" fmla="*/ 422924 h 1233242"/>
                <a:gd name="connsiteX27" fmla="*/ 306807 w 965661"/>
                <a:gd name="connsiteY27" fmla="*/ 110676 h 1233242"/>
                <a:gd name="connsiteX28" fmla="*/ 327508 w 965661"/>
                <a:gd name="connsiteY28" fmla="*/ 108952 h 1233242"/>
                <a:gd name="connsiteX29" fmla="*/ 680584 w 965661"/>
                <a:gd name="connsiteY29" fmla="*/ 268 h 1233242"/>
                <a:gd name="connsiteX30" fmla="*/ 727162 w 965661"/>
                <a:gd name="connsiteY30" fmla="*/ 32471 h 1233242"/>
                <a:gd name="connsiteX31" fmla="*/ 768566 w 965661"/>
                <a:gd name="connsiteY31" fmla="*/ 170480 h 1233242"/>
                <a:gd name="connsiteX32" fmla="*/ 783515 w 965661"/>
                <a:gd name="connsiteY32" fmla="*/ 217633 h 1233242"/>
                <a:gd name="connsiteX33" fmla="*/ 801918 w 965661"/>
                <a:gd name="connsiteY33" fmla="*/ 260763 h 1233242"/>
                <a:gd name="connsiteX34" fmla="*/ 834693 w 965661"/>
                <a:gd name="connsiteY34" fmla="*/ 376919 h 1233242"/>
                <a:gd name="connsiteX35" fmla="*/ 786391 w 965661"/>
                <a:gd name="connsiteY35" fmla="*/ 445350 h 1233242"/>
                <a:gd name="connsiteX36" fmla="*/ 730613 w 965661"/>
                <a:gd name="connsiteY36" fmla="*/ 415447 h 1233242"/>
                <a:gd name="connsiteX37" fmla="*/ 690934 w 965661"/>
                <a:gd name="connsiteY37" fmla="*/ 351043 h 1233242"/>
                <a:gd name="connsiteX38" fmla="*/ 567876 w 965661"/>
                <a:gd name="connsiteY38" fmla="*/ 221658 h 1233242"/>
                <a:gd name="connsiteX39" fmla="*/ 544299 w 965661"/>
                <a:gd name="connsiteY39" fmla="*/ 207283 h 1233242"/>
                <a:gd name="connsiteX40" fmla="*/ 455168 w 965661"/>
                <a:gd name="connsiteY40" fmla="*/ 176805 h 1233242"/>
                <a:gd name="connsiteX41" fmla="*/ 398238 w 965661"/>
                <a:gd name="connsiteY41" fmla="*/ 103201 h 1233242"/>
                <a:gd name="connsiteX42" fmla="*/ 423540 w 965661"/>
                <a:gd name="connsiteY42" fmla="*/ 79623 h 1233242"/>
                <a:gd name="connsiteX43" fmla="*/ 505197 w 965661"/>
                <a:gd name="connsiteY43" fmla="*/ 75023 h 1233242"/>
                <a:gd name="connsiteX44" fmla="*/ 627105 w 965661"/>
                <a:gd name="connsiteY44" fmla="*/ 71572 h 1233242"/>
                <a:gd name="connsiteX45" fmla="*/ 640331 w 965661"/>
                <a:gd name="connsiteY45" fmla="*/ 39947 h 1233242"/>
                <a:gd name="connsiteX46" fmla="*/ 680584 w 965661"/>
                <a:gd name="connsiteY46" fmla="*/ 268 h 123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65661" h="1233242">
                  <a:moveTo>
                    <a:pt x="908003" y="779602"/>
                  </a:moveTo>
                  <a:cubicBezTo>
                    <a:pt x="915991" y="778838"/>
                    <a:pt x="925119" y="779737"/>
                    <a:pt x="935326" y="782325"/>
                  </a:cubicBezTo>
                  <a:cubicBezTo>
                    <a:pt x="973278" y="813376"/>
                    <a:pt x="967528" y="855931"/>
                    <a:pt x="960627" y="895608"/>
                  </a:cubicBezTo>
                  <a:cubicBezTo>
                    <a:pt x="943951" y="991065"/>
                    <a:pt x="895649" y="1069846"/>
                    <a:pt x="824919" y="1134824"/>
                  </a:cubicBezTo>
                  <a:cubicBezTo>
                    <a:pt x="822043" y="1137700"/>
                    <a:pt x="819743" y="1140576"/>
                    <a:pt x="816868" y="1142875"/>
                  </a:cubicBezTo>
                  <a:cubicBezTo>
                    <a:pt x="796166" y="1169326"/>
                    <a:pt x="766264" y="1182554"/>
                    <a:pt x="736363" y="1194628"/>
                  </a:cubicBezTo>
                  <a:cubicBezTo>
                    <a:pt x="721411" y="1200954"/>
                    <a:pt x="712785" y="1195205"/>
                    <a:pt x="707610" y="1180253"/>
                  </a:cubicBezTo>
                  <a:cubicBezTo>
                    <a:pt x="701860" y="1162427"/>
                    <a:pt x="696683" y="1144025"/>
                    <a:pt x="691509" y="1125624"/>
                  </a:cubicBezTo>
                  <a:cubicBezTo>
                    <a:pt x="686334" y="1107798"/>
                    <a:pt x="691509" y="1102622"/>
                    <a:pt x="722562" y="1091122"/>
                  </a:cubicBezTo>
                  <a:cubicBezTo>
                    <a:pt x="809967" y="1033617"/>
                    <a:pt x="859420" y="954262"/>
                    <a:pt x="868046" y="849604"/>
                  </a:cubicBezTo>
                  <a:cubicBezTo>
                    <a:pt x="868621" y="843280"/>
                    <a:pt x="868046" y="836954"/>
                    <a:pt x="868621" y="830627"/>
                  </a:cubicBezTo>
                  <a:cubicBezTo>
                    <a:pt x="870346" y="799144"/>
                    <a:pt x="884040" y="781893"/>
                    <a:pt x="908003" y="779602"/>
                  </a:cubicBezTo>
                  <a:close/>
                  <a:moveTo>
                    <a:pt x="327508" y="108952"/>
                  </a:moveTo>
                  <a:cubicBezTo>
                    <a:pt x="331965" y="111541"/>
                    <a:pt x="334409" y="117290"/>
                    <a:pt x="336134" y="126203"/>
                  </a:cubicBezTo>
                  <a:cubicBezTo>
                    <a:pt x="337860" y="135978"/>
                    <a:pt x="341885" y="145755"/>
                    <a:pt x="345336" y="154956"/>
                  </a:cubicBezTo>
                  <a:cubicBezTo>
                    <a:pt x="359711" y="175080"/>
                    <a:pt x="360860" y="186582"/>
                    <a:pt x="344184" y="199232"/>
                  </a:cubicBezTo>
                  <a:cubicBezTo>
                    <a:pt x="297032" y="234886"/>
                    <a:pt x="294733" y="282613"/>
                    <a:pt x="305082" y="334943"/>
                  </a:cubicBezTo>
                  <a:cubicBezTo>
                    <a:pt x="345336" y="478703"/>
                    <a:pt x="388463" y="621887"/>
                    <a:pt x="430441" y="765072"/>
                  </a:cubicBezTo>
                  <a:cubicBezTo>
                    <a:pt x="455743" y="852478"/>
                    <a:pt x="480470" y="939885"/>
                    <a:pt x="508073" y="1026716"/>
                  </a:cubicBezTo>
                  <a:cubicBezTo>
                    <a:pt x="513822" y="1045117"/>
                    <a:pt x="521873" y="1061793"/>
                    <a:pt x="533374" y="1077320"/>
                  </a:cubicBezTo>
                  <a:cubicBezTo>
                    <a:pt x="537400" y="1083069"/>
                    <a:pt x="540848" y="1089396"/>
                    <a:pt x="546600" y="1093996"/>
                  </a:cubicBezTo>
                  <a:cubicBezTo>
                    <a:pt x="567302" y="1110672"/>
                    <a:pt x="589727" y="1122174"/>
                    <a:pt x="617330" y="1123323"/>
                  </a:cubicBezTo>
                  <a:cubicBezTo>
                    <a:pt x="625381" y="1123898"/>
                    <a:pt x="633431" y="1126199"/>
                    <a:pt x="636305" y="1134824"/>
                  </a:cubicBezTo>
                  <a:cubicBezTo>
                    <a:pt x="644356" y="1158400"/>
                    <a:pt x="655858" y="1181977"/>
                    <a:pt x="654708" y="1208428"/>
                  </a:cubicBezTo>
                  <a:cubicBezTo>
                    <a:pt x="620204" y="1227405"/>
                    <a:pt x="581102" y="1229707"/>
                    <a:pt x="543149" y="1232006"/>
                  </a:cubicBezTo>
                  <a:cubicBezTo>
                    <a:pt x="379838" y="1242932"/>
                    <a:pt x="246428" y="1181402"/>
                    <a:pt x="151546" y="1049717"/>
                  </a:cubicBezTo>
                  <a:cubicBezTo>
                    <a:pt x="15837" y="861104"/>
                    <a:pt x="-34766" y="650639"/>
                    <a:pt x="24462" y="422924"/>
                  </a:cubicBezTo>
                  <a:cubicBezTo>
                    <a:pt x="63565" y="272264"/>
                    <a:pt x="161323" y="168756"/>
                    <a:pt x="306807" y="110676"/>
                  </a:cubicBezTo>
                  <a:cubicBezTo>
                    <a:pt x="316582" y="106939"/>
                    <a:pt x="323051" y="106364"/>
                    <a:pt x="327508" y="108952"/>
                  </a:cubicBezTo>
                  <a:close/>
                  <a:moveTo>
                    <a:pt x="680584" y="268"/>
                  </a:moveTo>
                  <a:cubicBezTo>
                    <a:pt x="704735" y="-2031"/>
                    <a:pt x="720261" y="10619"/>
                    <a:pt x="727162" y="32471"/>
                  </a:cubicBezTo>
                  <a:cubicBezTo>
                    <a:pt x="742112" y="77899"/>
                    <a:pt x="754763" y="124477"/>
                    <a:pt x="768566" y="170480"/>
                  </a:cubicBezTo>
                  <a:cubicBezTo>
                    <a:pt x="773165" y="186007"/>
                    <a:pt x="778341" y="202108"/>
                    <a:pt x="783515" y="217633"/>
                  </a:cubicBezTo>
                  <a:cubicBezTo>
                    <a:pt x="793290" y="230284"/>
                    <a:pt x="796166" y="246385"/>
                    <a:pt x="801918" y="260763"/>
                  </a:cubicBezTo>
                  <a:cubicBezTo>
                    <a:pt x="812268" y="299290"/>
                    <a:pt x="826643" y="337242"/>
                    <a:pt x="834693" y="376919"/>
                  </a:cubicBezTo>
                  <a:cubicBezTo>
                    <a:pt x="842744" y="416023"/>
                    <a:pt x="823194" y="443049"/>
                    <a:pt x="786391" y="445350"/>
                  </a:cubicBezTo>
                  <a:cubicBezTo>
                    <a:pt x="762814" y="446500"/>
                    <a:pt x="743838" y="434999"/>
                    <a:pt x="730613" y="415447"/>
                  </a:cubicBezTo>
                  <a:cubicBezTo>
                    <a:pt x="716236" y="394747"/>
                    <a:pt x="705311" y="371744"/>
                    <a:pt x="690934" y="351043"/>
                  </a:cubicBezTo>
                  <a:cubicBezTo>
                    <a:pt x="658156" y="299864"/>
                    <a:pt x="618479" y="255586"/>
                    <a:pt x="567876" y="221658"/>
                  </a:cubicBezTo>
                  <a:cubicBezTo>
                    <a:pt x="560400" y="216484"/>
                    <a:pt x="552924" y="211309"/>
                    <a:pt x="544299" y="207283"/>
                  </a:cubicBezTo>
                  <a:cubicBezTo>
                    <a:pt x="516121" y="192331"/>
                    <a:pt x="486794" y="181407"/>
                    <a:pt x="455168" y="176805"/>
                  </a:cubicBezTo>
                  <a:cubicBezTo>
                    <a:pt x="410314" y="170480"/>
                    <a:pt x="394213" y="149779"/>
                    <a:pt x="398238" y="103201"/>
                  </a:cubicBezTo>
                  <a:cubicBezTo>
                    <a:pt x="387312" y="74448"/>
                    <a:pt x="411464" y="83074"/>
                    <a:pt x="423540" y="79623"/>
                  </a:cubicBezTo>
                  <a:cubicBezTo>
                    <a:pt x="449991" y="68124"/>
                    <a:pt x="478168" y="72147"/>
                    <a:pt x="505197" y="75023"/>
                  </a:cubicBezTo>
                  <a:cubicBezTo>
                    <a:pt x="545448" y="78474"/>
                    <a:pt x="586277" y="80198"/>
                    <a:pt x="627105" y="71572"/>
                  </a:cubicBezTo>
                  <a:cubicBezTo>
                    <a:pt x="638029" y="64099"/>
                    <a:pt x="639181" y="51448"/>
                    <a:pt x="640331" y="39947"/>
                  </a:cubicBezTo>
                  <a:cubicBezTo>
                    <a:pt x="643781" y="15794"/>
                    <a:pt x="657582" y="3144"/>
                    <a:pt x="680584" y="268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737974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그룹 93">
            <a:extLst>
              <a:ext uri="{FF2B5EF4-FFF2-40B4-BE49-F238E27FC236}">
                <a16:creationId xmlns:a16="http://schemas.microsoft.com/office/drawing/2014/main" id="{EE0B5E0F-6624-41BB-82C5-A34ECB13DCB4}"/>
              </a:ext>
            </a:extLst>
          </p:cNvPr>
          <p:cNvGrpSpPr/>
          <p:nvPr/>
        </p:nvGrpSpPr>
        <p:grpSpPr>
          <a:xfrm>
            <a:off x="789276" y="571183"/>
            <a:ext cx="4788297" cy="2579573"/>
            <a:chOff x="3944163" y="815212"/>
            <a:chExt cx="2236571" cy="257957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9F607D2-F498-499B-9393-4EFED39011CF}"/>
                </a:ext>
              </a:extLst>
            </p:cNvPr>
            <p:cNvSpPr txBox="1"/>
            <p:nvPr/>
          </p:nvSpPr>
          <p:spPr>
            <a:xfrm>
              <a:off x="3944164" y="1271127"/>
              <a:ext cx="2236570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Easy to change colors, photos and Text. I hope and I believe that this Template will your Time, Money and Reputation.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72206C7-E982-4548-8DDB-655618BAB9C1}"/>
                </a:ext>
              </a:extLst>
            </p:cNvPr>
            <p:cNvSpPr txBox="1"/>
            <p:nvPr/>
          </p:nvSpPr>
          <p:spPr>
            <a:xfrm>
              <a:off x="3944163" y="815212"/>
              <a:ext cx="223657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7C1D1B04-CF93-4C05-8A79-9AEF69334C1C}"/>
              </a:ext>
            </a:extLst>
          </p:cNvPr>
          <p:cNvSpPr txBox="1"/>
          <p:nvPr/>
        </p:nvSpPr>
        <p:spPr>
          <a:xfrm>
            <a:off x="789276" y="5705158"/>
            <a:ext cx="5319004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COVID-2019 Test</a:t>
            </a:r>
            <a:endParaRPr lang="ko-KR" altLang="en-US" sz="4800" b="1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3">
            <a:extLst>
              <a:ext uri="{FF2B5EF4-FFF2-40B4-BE49-F238E27FC236}">
                <a16:creationId xmlns:a16="http://schemas.microsoft.com/office/drawing/2014/main" id="{53B821B5-62F6-4746-AB10-944A8A38A478}"/>
              </a:ext>
            </a:extLst>
          </p:cNvPr>
          <p:cNvGrpSpPr/>
          <p:nvPr/>
        </p:nvGrpSpPr>
        <p:grpSpPr>
          <a:xfrm>
            <a:off x="3543157" y="1734108"/>
            <a:ext cx="2477786" cy="4392488"/>
            <a:chOff x="545790" y="1772816"/>
            <a:chExt cx="2477786" cy="4392488"/>
          </a:xfrm>
        </p:grpSpPr>
        <p:sp>
          <p:nvSpPr>
            <p:cNvPr id="49" name="Freeform 4">
              <a:extLst>
                <a:ext uri="{FF2B5EF4-FFF2-40B4-BE49-F238E27FC236}">
                  <a16:creationId xmlns:a16="http://schemas.microsoft.com/office/drawing/2014/main" id="{FCF0D55E-ADB2-49E5-AF5B-889A2902054E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0" name="Rounded Rectangle 5">
              <a:extLst>
                <a:ext uri="{FF2B5EF4-FFF2-40B4-BE49-F238E27FC236}">
                  <a16:creationId xmlns:a16="http://schemas.microsoft.com/office/drawing/2014/main" id="{D0CF480D-53D2-4586-AAB3-9B5A7DE3678F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2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1" name="Round Same Side Corner Rectangle 6">
              <a:extLst>
                <a:ext uri="{FF2B5EF4-FFF2-40B4-BE49-F238E27FC236}">
                  <a16:creationId xmlns:a16="http://schemas.microsoft.com/office/drawing/2014/main" id="{3A0EDE25-014A-4B4D-B06D-7EFAF2396031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2" name="Right Arrow 7">
              <a:extLst>
                <a:ext uri="{FF2B5EF4-FFF2-40B4-BE49-F238E27FC236}">
                  <a16:creationId xmlns:a16="http://schemas.microsoft.com/office/drawing/2014/main" id="{191DA00E-DEFA-46D2-8705-023CB93C5D28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EF80ADFD-802F-46E1-80F5-5341392E76D9}"/>
              </a:ext>
            </a:extLst>
          </p:cNvPr>
          <p:cNvGrpSpPr/>
          <p:nvPr/>
        </p:nvGrpSpPr>
        <p:grpSpPr>
          <a:xfrm>
            <a:off x="832434" y="1734108"/>
            <a:ext cx="2477786" cy="4392488"/>
            <a:chOff x="545790" y="1772816"/>
            <a:chExt cx="2477786" cy="4392488"/>
          </a:xfrm>
        </p:grpSpPr>
        <p:sp>
          <p:nvSpPr>
            <p:cNvPr id="64" name="Freeform 4">
              <a:extLst>
                <a:ext uri="{FF2B5EF4-FFF2-40B4-BE49-F238E27FC236}">
                  <a16:creationId xmlns:a16="http://schemas.microsoft.com/office/drawing/2014/main" id="{B1B5DD20-F469-4189-BB06-47285FDDF388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5" name="Rounded Rectangle 5">
              <a:extLst>
                <a:ext uri="{FF2B5EF4-FFF2-40B4-BE49-F238E27FC236}">
                  <a16:creationId xmlns:a16="http://schemas.microsoft.com/office/drawing/2014/main" id="{397C42C5-A35A-468A-9C07-0E286BE00FA1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6" name="Round Same Side Corner Rectangle 6">
              <a:extLst>
                <a:ext uri="{FF2B5EF4-FFF2-40B4-BE49-F238E27FC236}">
                  <a16:creationId xmlns:a16="http://schemas.microsoft.com/office/drawing/2014/main" id="{25F9CF7C-B8BD-447F-B5EE-2A02A9B5249A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Right Arrow 7">
              <a:extLst>
                <a:ext uri="{FF2B5EF4-FFF2-40B4-BE49-F238E27FC236}">
                  <a16:creationId xmlns:a16="http://schemas.microsoft.com/office/drawing/2014/main" id="{ACECBCE5-96CF-4D53-BC90-4A6114928398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3419470-CA42-4082-BB38-98B6FAE618DF}"/>
              </a:ext>
            </a:extLst>
          </p:cNvPr>
          <p:cNvSpPr txBox="1"/>
          <p:nvPr/>
        </p:nvSpPr>
        <p:spPr>
          <a:xfrm>
            <a:off x="896554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03FB3622-7D92-4419-AC35-19DF993BEF53}"/>
              </a:ext>
            </a:extLst>
          </p:cNvPr>
          <p:cNvSpPr txBox="1"/>
          <p:nvPr/>
        </p:nvSpPr>
        <p:spPr>
          <a:xfrm>
            <a:off x="1176684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AE7E19E-7050-4196-A47D-435B2CE8D961}"/>
              </a:ext>
            </a:extLst>
          </p:cNvPr>
          <p:cNvSpPr txBox="1"/>
          <p:nvPr/>
        </p:nvSpPr>
        <p:spPr>
          <a:xfrm>
            <a:off x="1483699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7D4D01D-FCFF-43AC-AC79-E8D7DE1F9FF5}"/>
              </a:ext>
            </a:extLst>
          </p:cNvPr>
          <p:cNvGrpSpPr/>
          <p:nvPr/>
        </p:nvGrpSpPr>
        <p:grpSpPr>
          <a:xfrm>
            <a:off x="1406274" y="4148690"/>
            <a:ext cx="1574671" cy="1051276"/>
            <a:chOff x="1119629" y="4148692"/>
            <a:chExt cx="1574671" cy="1051276"/>
          </a:xfrm>
        </p:grpSpPr>
        <p:sp>
          <p:nvSpPr>
            <p:cNvPr id="72" name="L-Shape 71">
              <a:extLst>
                <a:ext uri="{FF2B5EF4-FFF2-40B4-BE49-F238E27FC236}">
                  <a16:creationId xmlns:a16="http://schemas.microsoft.com/office/drawing/2014/main" id="{F77CAFC9-EA19-49B1-B6F3-F476E4F8026F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24DB8245-DCA1-443D-855A-07306B387416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L-Shape 73">
              <a:extLst>
                <a:ext uri="{FF2B5EF4-FFF2-40B4-BE49-F238E27FC236}">
                  <a16:creationId xmlns:a16="http://schemas.microsoft.com/office/drawing/2014/main" id="{C0D4F754-3624-4CC0-8966-3CBC48F0CCFF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257519F-7C57-42C6-ADD7-CD8C45EF9AD1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L-Shape 75">
              <a:extLst>
                <a:ext uri="{FF2B5EF4-FFF2-40B4-BE49-F238E27FC236}">
                  <a16:creationId xmlns:a16="http://schemas.microsoft.com/office/drawing/2014/main" id="{D60B18E3-EDBA-4A6D-B4C1-C40D14A25378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CC81BDA-25CE-487A-A4F2-1781EED971FA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65BCA2C-BC8F-4062-90B8-4F039896BBA9}"/>
              </a:ext>
            </a:extLst>
          </p:cNvPr>
          <p:cNvGrpSpPr/>
          <p:nvPr/>
        </p:nvGrpSpPr>
        <p:grpSpPr>
          <a:xfrm>
            <a:off x="6197008" y="1734108"/>
            <a:ext cx="2477786" cy="4392488"/>
            <a:chOff x="545790" y="1772816"/>
            <a:chExt cx="2477786" cy="4392488"/>
          </a:xfrm>
        </p:grpSpPr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FF3A6281-2288-48B7-AF97-D8B85EE09F66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ounded Rectangle 10">
              <a:extLst>
                <a:ext uri="{FF2B5EF4-FFF2-40B4-BE49-F238E27FC236}">
                  <a16:creationId xmlns:a16="http://schemas.microsoft.com/office/drawing/2014/main" id="{77A4F65F-974D-420A-B80E-6B36FCC39DB3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4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ound Same Side Corner Rectangle 11">
              <a:extLst>
                <a:ext uri="{FF2B5EF4-FFF2-40B4-BE49-F238E27FC236}">
                  <a16:creationId xmlns:a16="http://schemas.microsoft.com/office/drawing/2014/main" id="{76F99234-2394-465F-84FD-6AF4B78DED5C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ight Arrow 12">
              <a:extLst>
                <a:ext uri="{FF2B5EF4-FFF2-40B4-BE49-F238E27FC236}">
                  <a16:creationId xmlns:a16="http://schemas.microsoft.com/office/drawing/2014/main" id="{0E225951-5218-4312-9717-2964A82AA57E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8A99508-30B4-4F7E-A94B-4D12E5BC6B75}"/>
              </a:ext>
            </a:extLst>
          </p:cNvPr>
          <p:cNvGrpSpPr/>
          <p:nvPr/>
        </p:nvGrpSpPr>
        <p:grpSpPr>
          <a:xfrm>
            <a:off x="8855348" y="1734108"/>
            <a:ext cx="2477786" cy="4392488"/>
            <a:chOff x="545790" y="1772816"/>
            <a:chExt cx="2477786" cy="4392488"/>
          </a:xfrm>
        </p:grpSpPr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21944C57-06A2-48A0-823C-C32AD93297BD}"/>
                </a:ext>
              </a:extLst>
            </p:cNvPr>
            <p:cNvSpPr/>
            <p:nvPr/>
          </p:nvSpPr>
          <p:spPr>
            <a:xfrm>
              <a:off x="545790" y="2539386"/>
              <a:ext cx="223091" cy="331620"/>
            </a:xfrm>
            <a:custGeom>
              <a:avLst/>
              <a:gdLst>
                <a:gd name="connsiteX0" fmla="*/ 0 w 153090"/>
                <a:gd name="connsiteY0" fmla="*/ 0 h 227565"/>
                <a:gd name="connsiteX1" fmla="*/ 153090 w 153090"/>
                <a:gd name="connsiteY1" fmla="*/ 4137 h 227565"/>
                <a:gd name="connsiteX2" fmla="*/ 148952 w 153090"/>
                <a:gd name="connsiteY2" fmla="*/ 227565 h 227565"/>
                <a:gd name="connsiteX3" fmla="*/ 0 w 153090"/>
                <a:gd name="connsiteY3" fmla="*/ 0 h 22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090" h="227565">
                  <a:moveTo>
                    <a:pt x="0" y="0"/>
                  </a:moveTo>
                  <a:lnTo>
                    <a:pt x="153090" y="4137"/>
                  </a:lnTo>
                  <a:cubicBezTo>
                    <a:pt x="151711" y="78613"/>
                    <a:pt x="150331" y="153089"/>
                    <a:pt x="148952" y="2275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ounded Rectangle 15">
              <a:extLst>
                <a:ext uri="{FF2B5EF4-FFF2-40B4-BE49-F238E27FC236}">
                  <a16:creationId xmlns:a16="http://schemas.microsoft.com/office/drawing/2014/main" id="{B359BAF2-91E3-4AE3-B0CC-3B1EB664F541}"/>
                </a:ext>
              </a:extLst>
            </p:cNvPr>
            <p:cNvSpPr/>
            <p:nvPr/>
          </p:nvSpPr>
          <p:spPr>
            <a:xfrm>
              <a:off x="755576" y="1917304"/>
              <a:ext cx="2267824" cy="4248000"/>
            </a:xfrm>
            <a:prstGeom prst="roundRect">
              <a:avLst>
                <a:gd name="adj" fmla="val 13624"/>
              </a:avLst>
            </a:prstGeom>
            <a:solidFill>
              <a:schemeClr val="accent3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Round Same Side Corner Rectangle 16">
              <a:extLst>
                <a:ext uri="{FF2B5EF4-FFF2-40B4-BE49-F238E27FC236}">
                  <a16:creationId xmlns:a16="http://schemas.microsoft.com/office/drawing/2014/main" id="{C5B622D2-DCEE-44F1-8008-11E2E6F35101}"/>
                </a:ext>
              </a:extLst>
            </p:cNvPr>
            <p:cNvSpPr/>
            <p:nvPr/>
          </p:nvSpPr>
          <p:spPr>
            <a:xfrm rot="10800000">
              <a:off x="755576" y="5616546"/>
              <a:ext cx="2268000" cy="548758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ight Arrow 17">
              <a:extLst>
                <a:ext uri="{FF2B5EF4-FFF2-40B4-BE49-F238E27FC236}">
                  <a16:creationId xmlns:a16="http://schemas.microsoft.com/office/drawing/2014/main" id="{B7C8165C-4157-4F75-ACCB-5AF6F033B0EA}"/>
                </a:ext>
              </a:extLst>
            </p:cNvPr>
            <p:cNvSpPr/>
            <p:nvPr/>
          </p:nvSpPr>
          <p:spPr>
            <a:xfrm>
              <a:off x="545790" y="1772816"/>
              <a:ext cx="2194560" cy="1032529"/>
            </a:xfrm>
            <a:prstGeom prst="rightArrow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107ADB95-AAF3-4B62-9529-4DFB6351FA40}"/>
              </a:ext>
            </a:extLst>
          </p:cNvPr>
          <p:cNvSpPr txBox="1"/>
          <p:nvPr/>
        </p:nvSpPr>
        <p:spPr>
          <a:xfrm>
            <a:off x="3602788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2852BE3-54A8-4E60-B396-0D0637B523D9}"/>
              </a:ext>
            </a:extLst>
          </p:cNvPr>
          <p:cNvSpPr txBox="1"/>
          <p:nvPr/>
        </p:nvSpPr>
        <p:spPr>
          <a:xfrm>
            <a:off x="6252833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C9D886B-4F45-4EBB-B515-249DF9677BF7}"/>
              </a:ext>
            </a:extLst>
          </p:cNvPr>
          <p:cNvSpPr txBox="1"/>
          <p:nvPr/>
        </p:nvSpPr>
        <p:spPr>
          <a:xfrm>
            <a:off x="8861023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20C7008-B41B-458E-8FC7-7587835EACC1}"/>
              </a:ext>
            </a:extLst>
          </p:cNvPr>
          <p:cNvSpPr txBox="1"/>
          <p:nvPr/>
        </p:nvSpPr>
        <p:spPr>
          <a:xfrm>
            <a:off x="3882918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C857FA5-4EB9-44C5-AFB4-FDD40496928A}"/>
              </a:ext>
            </a:extLst>
          </p:cNvPr>
          <p:cNvSpPr txBox="1"/>
          <p:nvPr/>
        </p:nvSpPr>
        <p:spPr>
          <a:xfrm>
            <a:off x="4189933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7E612E6-7EEA-4752-B569-275DB23EDE36}"/>
              </a:ext>
            </a:extLst>
          </p:cNvPr>
          <p:cNvSpPr txBox="1"/>
          <p:nvPr/>
        </p:nvSpPr>
        <p:spPr>
          <a:xfrm>
            <a:off x="6848185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096C0AF-D6AB-4145-A9C6-68910EB16316}"/>
              </a:ext>
            </a:extLst>
          </p:cNvPr>
          <p:cNvSpPr txBox="1"/>
          <p:nvPr/>
        </p:nvSpPr>
        <p:spPr>
          <a:xfrm>
            <a:off x="9506437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5B42330C-54AB-4E7E-8BBF-541096CE6F03}"/>
              </a:ext>
            </a:extLst>
          </p:cNvPr>
          <p:cNvGrpSpPr/>
          <p:nvPr/>
        </p:nvGrpSpPr>
        <p:grpSpPr>
          <a:xfrm>
            <a:off x="4112508" y="4148690"/>
            <a:ext cx="1574671" cy="1051276"/>
            <a:chOff x="1119629" y="4148692"/>
            <a:chExt cx="1574671" cy="1051276"/>
          </a:xfrm>
        </p:grpSpPr>
        <p:sp>
          <p:nvSpPr>
            <p:cNvPr id="26" name="L-Shape 25">
              <a:extLst>
                <a:ext uri="{FF2B5EF4-FFF2-40B4-BE49-F238E27FC236}">
                  <a16:creationId xmlns:a16="http://schemas.microsoft.com/office/drawing/2014/main" id="{120E9A71-5A0F-4989-A5FA-2C41B4472494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8590A5E-4750-4DC8-8EA0-34998C6F92D0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L-Shape 27">
              <a:extLst>
                <a:ext uri="{FF2B5EF4-FFF2-40B4-BE49-F238E27FC236}">
                  <a16:creationId xmlns:a16="http://schemas.microsoft.com/office/drawing/2014/main" id="{812571F0-CB8E-4A14-95A6-0EB8E54738E9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ED287E8-498C-4EDF-973F-601E219E5CEC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L-Shape 29">
              <a:extLst>
                <a:ext uri="{FF2B5EF4-FFF2-40B4-BE49-F238E27FC236}">
                  <a16:creationId xmlns:a16="http://schemas.microsoft.com/office/drawing/2014/main" id="{B76A8925-61D5-4757-940E-A17EA04CD502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A9B0880-6AE5-455F-A1A9-7A594813BC77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A4672A3-BE30-4D14-A9A7-9CAEF02CD2BE}"/>
              </a:ext>
            </a:extLst>
          </p:cNvPr>
          <p:cNvSpPr txBox="1"/>
          <p:nvPr/>
        </p:nvSpPr>
        <p:spPr>
          <a:xfrm>
            <a:off x="6528032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89911E2-26BD-4748-A22C-55492B25A114}"/>
              </a:ext>
            </a:extLst>
          </p:cNvPr>
          <p:cNvGrpSpPr/>
          <p:nvPr/>
        </p:nvGrpSpPr>
        <p:grpSpPr>
          <a:xfrm>
            <a:off x="6757623" y="4148690"/>
            <a:ext cx="1574671" cy="1051276"/>
            <a:chOff x="1119629" y="4148692"/>
            <a:chExt cx="1574671" cy="1051276"/>
          </a:xfrm>
        </p:grpSpPr>
        <p:sp>
          <p:nvSpPr>
            <p:cNvPr id="34" name="L-Shape 33">
              <a:extLst>
                <a:ext uri="{FF2B5EF4-FFF2-40B4-BE49-F238E27FC236}">
                  <a16:creationId xmlns:a16="http://schemas.microsoft.com/office/drawing/2014/main" id="{7B7E036D-B627-40F3-A981-32680C402DD9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24D368C-9DF9-4AB8-B84F-38EC5ABF4AFD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L-Shape 35">
              <a:extLst>
                <a:ext uri="{FF2B5EF4-FFF2-40B4-BE49-F238E27FC236}">
                  <a16:creationId xmlns:a16="http://schemas.microsoft.com/office/drawing/2014/main" id="{84B65477-406A-43A7-B089-8B8157996F74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087B62B-6557-469F-ACAD-943AB33F85D0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L-Shape 37">
              <a:extLst>
                <a:ext uri="{FF2B5EF4-FFF2-40B4-BE49-F238E27FC236}">
                  <a16:creationId xmlns:a16="http://schemas.microsoft.com/office/drawing/2014/main" id="{998512BB-9D4F-47E2-A566-8743D6975EB4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24FDCF0-5A84-4076-8B70-DAF68A3BF0E9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8DF685DD-AB07-42FA-AD04-1D78DD80952B}"/>
              </a:ext>
            </a:extLst>
          </p:cNvPr>
          <p:cNvSpPr txBox="1"/>
          <p:nvPr/>
        </p:nvSpPr>
        <p:spPr>
          <a:xfrm>
            <a:off x="9199598" y="2832298"/>
            <a:ext cx="196000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A5A694D-F55E-4A90-BEAD-627531B29B64}"/>
              </a:ext>
            </a:extLst>
          </p:cNvPr>
          <p:cNvGrpSpPr/>
          <p:nvPr/>
        </p:nvGrpSpPr>
        <p:grpSpPr>
          <a:xfrm>
            <a:off x="9429188" y="4148690"/>
            <a:ext cx="1574671" cy="1051276"/>
            <a:chOff x="1119629" y="4148692"/>
            <a:chExt cx="1574671" cy="1051276"/>
          </a:xfrm>
        </p:grpSpPr>
        <p:sp>
          <p:nvSpPr>
            <p:cNvPr id="42" name="L-Shape 41">
              <a:extLst>
                <a:ext uri="{FF2B5EF4-FFF2-40B4-BE49-F238E27FC236}">
                  <a16:creationId xmlns:a16="http://schemas.microsoft.com/office/drawing/2014/main" id="{CDADBF2C-2226-4CC4-B12C-F702D35E4E8F}"/>
                </a:ext>
              </a:extLst>
            </p:cNvPr>
            <p:cNvSpPr/>
            <p:nvPr/>
          </p:nvSpPr>
          <p:spPr>
            <a:xfrm rot="13500000">
              <a:off x="1119629" y="4255005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939DF2F-7359-4E7B-B4BF-6C8064C961A4}"/>
                </a:ext>
              </a:extLst>
            </p:cNvPr>
            <p:cNvSpPr txBox="1"/>
            <p:nvPr/>
          </p:nvSpPr>
          <p:spPr>
            <a:xfrm>
              <a:off x="1197056" y="4148692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L-Shape 43">
              <a:extLst>
                <a:ext uri="{FF2B5EF4-FFF2-40B4-BE49-F238E27FC236}">
                  <a16:creationId xmlns:a16="http://schemas.microsoft.com/office/drawing/2014/main" id="{B85B5971-4FFE-4D3C-ABD9-593C8C720D92}"/>
                </a:ext>
              </a:extLst>
            </p:cNvPr>
            <p:cNvSpPr/>
            <p:nvPr/>
          </p:nvSpPr>
          <p:spPr>
            <a:xfrm rot="13500000">
              <a:off x="1121231" y="4638168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001DDFE4-F096-4C51-AE24-18B6AC582A87}"/>
                </a:ext>
              </a:extLst>
            </p:cNvPr>
            <p:cNvSpPr txBox="1"/>
            <p:nvPr/>
          </p:nvSpPr>
          <p:spPr>
            <a:xfrm>
              <a:off x="1198658" y="4531855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L-Shape 45">
              <a:extLst>
                <a:ext uri="{FF2B5EF4-FFF2-40B4-BE49-F238E27FC236}">
                  <a16:creationId xmlns:a16="http://schemas.microsoft.com/office/drawing/2014/main" id="{90AC54B9-97D0-431F-81D8-B4D37BDF500D}"/>
                </a:ext>
              </a:extLst>
            </p:cNvPr>
            <p:cNvSpPr/>
            <p:nvPr/>
          </p:nvSpPr>
          <p:spPr>
            <a:xfrm rot="13500000">
              <a:off x="1122833" y="5029282"/>
              <a:ext cx="86980" cy="86980"/>
            </a:xfrm>
            <a:prstGeom prst="corner">
              <a:avLst>
                <a:gd name="adj1" fmla="val 34383"/>
                <a:gd name="adj2" fmla="val 3178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14DD5F7-57BD-46FF-B5E0-05C17E3F7C48}"/>
                </a:ext>
              </a:extLst>
            </p:cNvPr>
            <p:cNvSpPr txBox="1"/>
            <p:nvPr/>
          </p:nvSpPr>
          <p:spPr>
            <a:xfrm>
              <a:off x="1200260" y="4922969"/>
              <a:ext cx="14940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Contents _ Here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CF2B6B65-256B-4D2D-8DD0-E348DEF1D1AB}"/>
              </a:ext>
            </a:extLst>
          </p:cNvPr>
          <p:cNvSpPr txBox="1"/>
          <p:nvPr/>
        </p:nvSpPr>
        <p:spPr>
          <a:xfrm>
            <a:off x="904262" y="2081095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422BAC0-23BA-4F55-98A2-763A3B529090}"/>
              </a:ext>
            </a:extLst>
          </p:cNvPr>
          <p:cNvSpPr txBox="1"/>
          <p:nvPr/>
        </p:nvSpPr>
        <p:spPr>
          <a:xfrm>
            <a:off x="1491407" y="5698330"/>
            <a:ext cx="13850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Add Text Here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083E1D65-5C9D-4699-9C80-DAF7516938A8}"/>
              </a:ext>
            </a:extLst>
          </p:cNvPr>
          <p:cNvSpPr txBox="1"/>
          <p:nvPr/>
        </p:nvSpPr>
        <p:spPr>
          <a:xfrm>
            <a:off x="8671858" y="3051097"/>
            <a:ext cx="3244826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BB292AE-2D76-41F9-A091-77419E48E2D2}"/>
              </a:ext>
            </a:extLst>
          </p:cNvPr>
          <p:cNvSpPr txBox="1"/>
          <p:nvPr/>
        </p:nvSpPr>
        <p:spPr>
          <a:xfrm>
            <a:off x="8671857" y="2290275"/>
            <a:ext cx="324482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3" name="Rectangle 40">
            <a:extLst>
              <a:ext uri="{FF2B5EF4-FFF2-40B4-BE49-F238E27FC236}">
                <a16:creationId xmlns:a16="http://schemas.microsoft.com/office/drawing/2014/main" id="{D2785557-5E45-40DE-A848-604D99D7BD94}"/>
              </a:ext>
            </a:extLst>
          </p:cNvPr>
          <p:cNvSpPr/>
          <p:nvPr/>
        </p:nvSpPr>
        <p:spPr>
          <a:xfrm>
            <a:off x="3300775" y="3263527"/>
            <a:ext cx="4773695" cy="2957202"/>
          </a:xfrm>
          <a:custGeom>
            <a:avLst/>
            <a:gdLst/>
            <a:ahLst/>
            <a:cxnLst/>
            <a:rect l="l" t="t" r="r" b="b"/>
            <a:pathLst>
              <a:path w="4104456" h="2943944">
                <a:moveTo>
                  <a:pt x="279254" y="79832"/>
                </a:moveTo>
                <a:cubicBezTo>
                  <a:pt x="176595" y="79832"/>
                  <a:pt x="93373" y="163054"/>
                  <a:pt x="93373" y="265713"/>
                </a:cubicBezTo>
                <a:lnTo>
                  <a:pt x="93373" y="1441962"/>
                </a:lnTo>
                <a:lnTo>
                  <a:pt x="4011084" y="1441962"/>
                </a:lnTo>
                <a:lnTo>
                  <a:pt x="4011084" y="265713"/>
                </a:lnTo>
                <a:cubicBezTo>
                  <a:pt x="4011084" y="163054"/>
                  <a:pt x="3927862" y="79832"/>
                  <a:pt x="3825203" y="79832"/>
                </a:cubicBezTo>
                <a:close/>
                <a:moveTo>
                  <a:pt x="243023" y="0"/>
                </a:moveTo>
                <a:lnTo>
                  <a:pt x="3861433" y="0"/>
                </a:lnTo>
                <a:cubicBezTo>
                  <a:pt x="3995651" y="0"/>
                  <a:pt x="4104456" y="108805"/>
                  <a:pt x="4104456" y="243023"/>
                </a:cubicBezTo>
                <a:lnTo>
                  <a:pt x="4104456" y="2943944"/>
                </a:lnTo>
                <a:lnTo>
                  <a:pt x="4011084" y="2943944"/>
                </a:lnTo>
                <a:lnTo>
                  <a:pt x="4011084" y="1699747"/>
                </a:lnTo>
                <a:lnTo>
                  <a:pt x="93373" y="1699747"/>
                </a:lnTo>
                <a:lnTo>
                  <a:pt x="93373" y="2943944"/>
                </a:lnTo>
                <a:lnTo>
                  <a:pt x="0" y="2943944"/>
                </a:lnTo>
                <a:lnTo>
                  <a:pt x="0" y="243023"/>
                </a:lnTo>
                <a:cubicBezTo>
                  <a:pt x="0" y="108805"/>
                  <a:pt x="108805" y="0"/>
                  <a:pt x="243023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id="{D810EE23-935A-48D8-A81B-E6864B15B96C}"/>
              </a:ext>
            </a:extLst>
          </p:cNvPr>
          <p:cNvGrpSpPr/>
          <p:nvPr/>
        </p:nvGrpSpPr>
        <p:grpSpPr>
          <a:xfrm>
            <a:off x="3678004" y="2399973"/>
            <a:ext cx="658800" cy="3738394"/>
            <a:chOff x="1335587" y="2195524"/>
            <a:chExt cx="658800" cy="3738394"/>
          </a:xfrm>
        </p:grpSpPr>
        <p:sp>
          <p:nvSpPr>
            <p:cNvPr id="5" name="Rounded Rectangle 9">
              <a:extLst>
                <a:ext uri="{FF2B5EF4-FFF2-40B4-BE49-F238E27FC236}">
                  <a16:creationId xmlns:a16="http://schemas.microsoft.com/office/drawing/2014/main" id="{40506A97-ACD5-47A4-94BA-711D732B2FFE}"/>
                </a:ext>
              </a:extLst>
            </p:cNvPr>
            <p:cNvSpPr/>
            <p:nvPr/>
          </p:nvSpPr>
          <p:spPr>
            <a:xfrm rot="10800000">
              <a:off x="1337144" y="2495490"/>
              <a:ext cx="657242" cy="3438428"/>
            </a:xfrm>
            <a:custGeom>
              <a:avLst/>
              <a:gdLst/>
              <a:ahLst/>
              <a:cxnLst/>
              <a:rect l="l" t="t" r="r" b="b"/>
              <a:pathLst>
                <a:path w="657242" h="3438428">
                  <a:moveTo>
                    <a:pt x="657241" y="3438428"/>
                  </a:moveTo>
                  <a:lnTo>
                    <a:pt x="0" y="3438428"/>
                  </a:lnTo>
                  <a:lnTo>
                    <a:pt x="0" y="328621"/>
                  </a:lnTo>
                  <a:cubicBezTo>
                    <a:pt x="0" y="147129"/>
                    <a:pt x="147129" y="0"/>
                    <a:pt x="328621" y="0"/>
                  </a:cubicBezTo>
                  <a:cubicBezTo>
                    <a:pt x="510113" y="0"/>
                    <a:pt x="657242" y="147129"/>
                    <a:pt x="657242" y="3286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Rounded Rectangle 75">
              <a:extLst>
                <a:ext uri="{FF2B5EF4-FFF2-40B4-BE49-F238E27FC236}">
                  <a16:creationId xmlns:a16="http://schemas.microsoft.com/office/drawing/2014/main" id="{671B71FA-2E6E-4B3A-A103-8A3E5F41AE72}"/>
                </a:ext>
              </a:extLst>
            </p:cNvPr>
            <p:cNvSpPr/>
            <p:nvPr/>
          </p:nvSpPr>
          <p:spPr>
            <a:xfrm rot="10800000">
              <a:off x="1419438" y="4734790"/>
              <a:ext cx="478800" cy="10800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ound Same Side Corner Rectangle 50">
              <a:extLst>
                <a:ext uri="{FF2B5EF4-FFF2-40B4-BE49-F238E27FC236}">
                  <a16:creationId xmlns:a16="http://schemas.microsoft.com/office/drawing/2014/main" id="{8D7A46D5-5365-4E95-BAA0-A933162422FC}"/>
                </a:ext>
              </a:extLst>
            </p:cNvPr>
            <p:cNvSpPr/>
            <p:nvPr/>
          </p:nvSpPr>
          <p:spPr>
            <a:xfrm>
              <a:off x="1335587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3EC3E8DF-86AF-4CBF-BEA0-090B8DAF311C}"/>
              </a:ext>
            </a:extLst>
          </p:cNvPr>
          <p:cNvGrpSpPr/>
          <p:nvPr/>
        </p:nvGrpSpPr>
        <p:grpSpPr>
          <a:xfrm>
            <a:off x="5915873" y="2399973"/>
            <a:ext cx="658800" cy="3738394"/>
            <a:chOff x="3573456" y="2195524"/>
            <a:chExt cx="658800" cy="3738394"/>
          </a:xfrm>
        </p:grpSpPr>
        <p:sp>
          <p:nvSpPr>
            <p:cNvPr id="9" name="Rounded Rectangle 6">
              <a:extLst>
                <a:ext uri="{FF2B5EF4-FFF2-40B4-BE49-F238E27FC236}">
                  <a16:creationId xmlns:a16="http://schemas.microsoft.com/office/drawing/2014/main" id="{60F372A6-B174-4CB5-A587-D51A9D975A8A}"/>
                </a:ext>
              </a:extLst>
            </p:cNvPr>
            <p:cNvSpPr/>
            <p:nvPr/>
          </p:nvSpPr>
          <p:spPr>
            <a:xfrm rot="10800000">
              <a:off x="3583761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ounded Rectangle 73">
              <a:extLst>
                <a:ext uri="{FF2B5EF4-FFF2-40B4-BE49-F238E27FC236}">
                  <a16:creationId xmlns:a16="http://schemas.microsoft.com/office/drawing/2014/main" id="{1D820C94-0349-426B-944F-E0BF19DC7AA8}"/>
                </a:ext>
              </a:extLst>
            </p:cNvPr>
            <p:cNvSpPr/>
            <p:nvPr/>
          </p:nvSpPr>
          <p:spPr>
            <a:xfrm rot="10800000">
              <a:off x="3662143" y="4734790"/>
              <a:ext cx="486000" cy="108000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ound Same Side Corner Rectangle 54">
              <a:extLst>
                <a:ext uri="{FF2B5EF4-FFF2-40B4-BE49-F238E27FC236}">
                  <a16:creationId xmlns:a16="http://schemas.microsoft.com/office/drawing/2014/main" id="{4A6390B1-EF79-416E-8A2E-5E7BFF9DEE71}"/>
                </a:ext>
              </a:extLst>
            </p:cNvPr>
            <p:cNvSpPr/>
            <p:nvPr/>
          </p:nvSpPr>
          <p:spPr>
            <a:xfrm>
              <a:off x="3573456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9BD12B27-EADE-4F3F-8CE7-70EAF26C240B}"/>
              </a:ext>
            </a:extLst>
          </p:cNvPr>
          <p:cNvGrpSpPr/>
          <p:nvPr/>
        </p:nvGrpSpPr>
        <p:grpSpPr>
          <a:xfrm>
            <a:off x="7035883" y="2399973"/>
            <a:ext cx="658800" cy="3738394"/>
            <a:chOff x="4693466" y="2195524"/>
            <a:chExt cx="658800" cy="3738394"/>
          </a:xfrm>
        </p:grpSpPr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53741CCA-7EDE-4A28-9665-F1663BA56FF3}"/>
                </a:ext>
              </a:extLst>
            </p:cNvPr>
            <p:cNvSpPr/>
            <p:nvPr/>
          </p:nvSpPr>
          <p:spPr>
            <a:xfrm rot="10800000">
              <a:off x="4714074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ed Rectangle 82">
              <a:extLst>
                <a:ext uri="{FF2B5EF4-FFF2-40B4-BE49-F238E27FC236}">
                  <a16:creationId xmlns:a16="http://schemas.microsoft.com/office/drawing/2014/main" id="{624D1F39-1AA5-4551-92C8-E9FE6CB38408}"/>
                </a:ext>
              </a:extLst>
            </p:cNvPr>
            <p:cNvSpPr/>
            <p:nvPr/>
          </p:nvSpPr>
          <p:spPr>
            <a:xfrm rot="10800000">
              <a:off x="4792749" y="4734791"/>
              <a:ext cx="482400" cy="1080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5" name="Round Same Side Corner Rectangle 55">
              <a:extLst>
                <a:ext uri="{FF2B5EF4-FFF2-40B4-BE49-F238E27FC236}">
                  <a16:creationId xmlns:a16="http://schemas.microsoft.com/office/drawing/2014/main" id="{0D6D057B-CFF6-4CA2-9645-CB1C4237EB70}"/>
                </a:ext>
              </a:extLst>
            </p:cNvPr>
            <p:cNvSpPr/>
            <p:nvPr/>
          </p:nvSpPr>
          <p:spPr>
            <a:xfrm>
              <a:off x="4693466" y="2195524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43396" y="0"/>
                  </a:moveTo>
                  <a:lnTo>
                    <a:pt x="615404" y="0"/>
                  </a:lnTo>
                  <a:cubicBezTo>
                    <a:pt x="639371" y="0"/>
                    <a:pt x="658800" y="19429"/>
                    <a:pt x="658800" y="43396"/>
                  </a:cubicBezTo>
                  <a:lnTo>
                    <a:pt x="658800" y="260373"/>
                  </a:lnTo>
                  <a:lnTo>
                    <a:pt x="545955" y="260373"/>
                  </a:lnTo>
                  <a:lnTo>
                    <a:pt x="545955" y="346274"/>
                  </a:lnTo>
                  <a:cubicBezTo>
                    <a:pt x="545955" y="370241"/>
                    <a:pt x="526526" y="389670"/>
                    <a:pt x="502559" y="389670"/>
                  </a:cubicBezTo>
                  <a:lnTo>
                    <a:pt x="156243" y="389670"/>
                  </a:lnTo>
                  <a:cubicBezTo>
                    <a:pt x="132276" y="389670"/>
                    <a:pt x="112847" y="370241"/>
                    <a:pt x="112847" y="346274"/>
                  </a:cubicBezTo>
                  <a:lnTo>
                    <a:pt x="112847" y="260373"/>
                  </a:lnTo>
                  <a:lnTo>
                    <a:pt x="0" y="260373"/>
                  </a:lnTo>
                  <a:lnTo>
                    <a:pt x="0" y="43396"/>
                  </a:lnTo>
                  <a:cubicBezTo>
                    <a:pt x="0" y="19429"/>
                    <a:pt x="19429" y="0"/>
                    <a:pt x="43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6" name="그룹 8">
            <a:extLst>
              <a:ext uri="{FF2B5EF4-FFF2-40B4-BE49-F238E27FC236}">
                <a16:creationId xmlns:a16="http://schemas.microsoft.com/office/drawing/2014/main" id="{9B919DB3-2A5F-4399-9B75-CAED4655EE1E}"/>
              </a:ext>
            </a:extLst>
          </p:cNvPr>
          <p:cNvGrpSpPr/>
          <p:nvPr/>
        </p:nvGrpSpPr>
        <p:grpSpPr>
          <a:xfrm>
            <a:off x="4804847" y="2399975"/>
            <a:ext cx="658800" cy="3738393"/>
            <a:chOff x="2462430" y="2195525"/>
            <a:chExt cx="658800" cy="3738393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3D361ECD-F413-4734-AC12-771B07DCE34D}"/>
                </a:ext>
              </a:extLst>
            </p:cNvPr>
            <p:cNvSpPr/>
            <p:nvPr/>
          </p:nvSpPr>
          <p:spPr>
            <a:xfrm rot="10800000">
              <a:off x="2472734" y="2495490"/>
              <a:ext cx="638192" cy="3438428"/>
            </a:xfrm>
            <a:custGeom>
              <a:avLst/>
              <a:gdLst/>
              <a:ahLst/>
              <a:cxnLst/>
              <a:rect l="l" t="t" r="r" b="b"/>
              <a:pathLst>
                <a:path w="638192" h="3438428">
                  <a:moveTo>
                    <a:pt x="638191" y="3438428"/>
                  </a:moveTo>
                  <a:lnTo>
                    <a:pt x="0" y="3438428"/>
                  </a:lnTo>
                  <a:lnTo>
                    <a:pt x="0" y="319096"/>
                  </a:lnTo>
                  <a:cubicBezTo>
                    <a:pt x="0" y="142864"/>
                    <a:pt x="142864" y="0"/>
                    <a:pt x="319096" y="0"/>
                  </a:cubicBezTo>
                  <a:cubicBezTo>
                    <a:pt x="495328" y="0"/>
                    <a:pt x="638192" y="142864"/>
                    <a:pt x="638192" y="3190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8" name="Rounded Rectangle 58">
              <a:extLst>
                <a:ext uri="{FF2B5EF4-FFF2-40B4-BE49-F238E27FC236}">
                  <a16:creationId xmlns:a16="http://schemas.microsoft.com/office/drawing/2014/main" id="{F4030F78-427D-4E70-9092-9391B4AF87C1}"/>
                </a:ext>
              </a:extLst>
            </p:cNvPr>
            <p:cNvSpPr/>
            <p:nvPr/>
          </p:nvSpPr>
          <p:spPr>
            <a:xfrm rot="10800000">
              <a:off x="2550630" y="4734789"/>
              <a:ext cx="482400" cy="108000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9" name="Round Same Side Corner Rectangle 57">
              <a:extLst>
                <a:ext uri="{FF2B5EF4-FFF2-40B4-BE49-F238E27FC236}">
                  <a16:creationId xmlns:a16="http://schemas.microsoft.com/office/drawing/2014/main" id="{AB39EAF0-0056-4917-8E58-1B285C003E2D}"/>
                </a:ext>
              </a:extLst>
            </p:cNvPr>
            <p:cNvSpPr/>
            <p:nvPr/>
          </p:nvSpPr>
          <p:spPr>
            <a:xfrm rot="10800000">
              <a:off x="2462430" y="2195525"/>
              <a:ext cx="658800" cy="389670"/>
            </a:xfrm>
            <a:custGeom>
              <a:avLst/>
              <a:gdLst/>
              <a:ahLst/>
              <a:cxnLst/>
              <a:rect l="l" t="t" r="r" b="b"/>
              <a:pathLst>
                <a:path w="658800" h="389670">
                  <a:moveTo>
                    <a:pt x="615404" y="389670"/>
                  </a:moveTo>
                  <a:lnTo>
                    <a:pt x="43396" y="389670"/>
                  </a:lnTo>
                  <a:cubicBezTo>
                    <a:pt x="19429" y="389670"/>
                    <a:pt x="0" y="370241"/>
                    <a:pt x="0" y="346274"/>
                  </a:cubicBezTo>
                  <a:lnTo>
                    <a:pt x="0" y="129297"/>
                  </a:lnTo>
                  <a:lnTo>
                    <a:pt x="112845" y="129297"/>
                  </a:lnTo>
                  <a:lnTo>
                    <a:pt x="112845" y="43396"/>
                  </a:lnTo>
                  <a:cubicBezTo>
                    <a:pt x="112845" y="19429"/>
                    <a:pt x="132274" y="0"/>
                    <a:pt x="156241" y="0"/>
                  </a:cubicBezTo>
                  <a:lnTo>
                    <a:pt x="502557" y="0"/>
                  </a:lnTo>
                  <a:cubicBezTo>
                    <a:pt x="526524" y="0"/>
                    <a:pt x="545953" y="19429"/>
                    <a:pt x="545953" y="43396"/>
                  </a:cubicBezTo>
                  <a:lnTo>
                    <a:pt x="545953" y="129297"/>
                  </a:lnTo>
                  <a:lnTo>
                    <a:pt x="658800" y="129297"/>
                  </a:lnTo>
                  <a:lnTo>
                    <a:pt x="658800" y="346274"/>
                  </a:lnTo>
                  <a:cubicBezTo>
                    <a:pt x="658800" y="370241"/>
                    <a:pt x="639371" y="389670"/>
                    <a:pt x="615404" y="3896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BCDC82E-4628-4EBA-965A-F131FC605BB4}"/>
              </a:ext>
            </a:extLst>
          </p:cNvPr>
          <p:cNvSpPr txBox="1"/>
          <p:nvPr/>
        </p:nvSpPr>
        <p:spPr>
          <a:xfrm>
            <a:off x="3632797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1FC05F7-CDC2-494F-ABFE-64C94C85C5B7}"/>
              </a:ext>
            </a:extLst>
          </p:cNvPr>
          <p:cNvSpPr txBox="1"/>
          <p:nvPr/>
        </p:nvSpPr>
        <p:spPr>
          <a:xfrm>
            <a:off x="7002087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A42B225-FFA6-4C3C-9C03-2E30E3780699}"/>
              </a:ext>
            </a:extLst>
          </p:cNvPr>
          <p:cNvSpPr txBox="1"/>
          <p:nvPr/>
        </p:nvSpPr>
        <p:spPr>
          <a:xfrm>
            <a:off x="5870403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4B9DA85-D76B-4FB1-8133-7DAEE858B5DA}"/>
              </a:ext>
            </a:extLst>
          </p:cNvPr>
          <p:cNvSpPr txBox="1"/>
          <p:nvPr/>
        </p:nvSpPr>
        <p:spPr>
          <a:xfrm>
            <a:off x="4763445" y="2857309"/>
            <a:ext cx="75944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4" name="차트 5">
            <a:extLst>
              <a:ext uri="{FF2B5EF4-FFF2-40B4-BE49-F238E27FC236}">
                <a16:creationId xmlns:a16="http://schemas.microsoft.com/office/drawing/2014/main" id="{09E88AFB-5217-43D5-87F8-0C965D7036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70516304"/>
              </p:ext>
            </p:extLst>
          </p:nvPr>
        </p:nvGraphicFramePr>
        <p:xfrm>
          <a:off x="3300775" y="2916289"/>
          <a:ext cx="4773695" cy="2576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Round Same Side Corner Rectangle 11">
            <a:extLst>
              <a:ext uri="{FF2B5EF4-FFF2-40B4-BE49-F238E27FC236}">
                <a16:creationId xmlns:a16="http://schemas.microsoft.com/office/drawing/2014/main" id="{FD6F7443-227A-483D-9756-E9F61F884C7D}"/>
              </a:ext>
            </a:extLst>
          </p:cNvPr>
          <p:cNvSpPr>
            <a:spLocks noChangeAspect="1"/>
          </p:cNvSpPr>
          <p:nvPr/>
        </p:nvSpPr>
        <p:spPr>
          <a:xfrm rot="9900000">
            <a:off x="4997839" y="5565343"/>
            <a:ext cx="323406" cy="274671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27">
            <a:extLst>
              <a:ext uri="{FF2B5EF4-FFF2-40B4-BE49-F238E27FC236}">
                <a16:creationId xmlns:a16="http://schemas.microsoft.com/office/drawing/2014/main" id="{B930799B-4310-4C50-B966-1032B9988282}"/>
              </a:ext>
            </a:extLst>
          </p:cNvPr>
          <p:cNvSpPr/>
          <p:nvPr/>
        </p:nvSpPr>
        <p:spPr>
          <a:xfrm>
            <a:off x="3856777" y="5594117"/>
            <a:ext cx="282895" cy="21730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FBF593E1-6736-424D-9EA6-10CD6460E71A}"/>
              </a:ext>
            </a:extLst>
          </p:cNvPr>
          <p:cNvSpPr/>
          <p:nvPr/>
        </p:nvSpPr>
        <p:spPr>
          <a:xfrm>
            <a:off x="7222288" y="5618915"/>
            <a:ext cx="321869" cy="211537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94A91616-3AD0-41D2-82A5-44E0F67B2106}"/>
              </a:ext>
            </a:extLst>
          </p:cNvPr>
          <p:cNvSpPr>
            <a:spLocks noChangeAspect="1"/>
          </p:cNvSpPr>
          <p:nvPr/>
        </p:nvSpPr>
        <p:spPr>
          <a:xfrm>
            <a:off x="6102703" y="5567435"/>
            <a:ext cx="311895" cy="31449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468A6CC-35BB-4706-9EF1-F8D108F3B650}"/>
              </a:ext>
            </a:extLst>
          </p:cNvPr>
          <p:cNvSpPr txBox="1"/>
          <p:nvPr/>
        </p:nvSpPr>
        <p:spPr>
          <a:xfrm>
            <a:off x="634132" y="2104070"/>
            <a:ext cx="1890731" cy="4154984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ea typeface="FZShuTi" pitchFamily="2" charset="-122"/>
              <a:cs typeface="Arial" pitchFamily="34" charset="0"/>
            </a:endParaRPr>
          </a:p>
        </p:txBody>
      </p:sp>
      <p:sp>
        <p:nvSpPr>
          <p:cNvPr id="30" name="직사각형 1">
            <a:extLst>
              <a:ext uri="{FF2B5EF4-FFF2-40B4-BE49-F238E27FC236}">
                <a16:creationId xmlns:a16="http://schemas.microsoft.com/office/drawing/2014/main" id="{DD1C04D7-FBD1-4324-A691-ECBCDB02A03F}"/>
              </a:ext>
            </a:extLst>
          </p:cNvPr>
          <p:cNvSpPr/>
          <p:nvPr/>
        </p:nvSpPr>
        <p:spPr>
          <a:xfrm>
            <a:off x="634132" y="506614"/>
            <a:ext cx="3487411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44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400" b="1" dirty="0">
                <a:latin typeface="+mj-lt"/>
                <a:cs typeface="Arial" pitchFamily="34" charset="0"/>
              </a:rPr>
              <a:t>S</a:t>
            </a:r>
            <a:r>
              <a:rPr lang="en-US" altLang="ko-KR" sz="4400" b="1" dirty="0">
                <a:latin typeface="+mj-lt"/>
                <a:cs typeface="Arial" pitchFamily="34" charset="0"/>
              </a:rPr>
              <a:t>LIDE</a:t>
            </a:r>
            <a:endParaRPr lang="ko-KR" altLang="en-US" sz="4400" b="1" dirty="0">
              <a:latin typeface="+mj-lt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A3CF38B-D34D-403D-BA98-69086E1D2C29}"/>
              </a:ext>
            </a:extLst>
          </p:cNvPr>
          <p:cNvSpPr txBox="1"/>
          <p:nvPr/>
        </p:nvSpPr>
        <p:spPr>
          <a:xfrm>
            <a:off x="7222288" y="444497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  <a:cs typeface="Arial" pitchFamily="34" charset="0"/>
              </a:rPr>
              <a:t>Professional</a:t>
            </a:r>
            <a:r>
              <a:rPr lang="en-US" altLang="ko-KR" sz="2800" dirty="0">
                <a:solidFill>
                  <a:schemeClr val="tx1"/>
                </a:solidFill>
                <a:latin typeface="+mj-lt"/>
                <a:cs typeface="Arial" pitchFamily="34" charset="0"/>
              </a:rPr>
              <a:t> Presentation</a:t>
            </a:r>
            <a:endParaRPr lang="ko-KR" altLang="en-US" sz="2800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7B83448-BBF1-4B79-B6BA-05C3A9EB78FB}"/>
              </a:ext>
            </a:extLst>
          </p:cNvPr>
          <p:cNvSpPr txBox="1"/>
          <p:nvPr/>
        </p:nvSpPr>
        <p:spPr>
          <a:xfrm>
            <a:off x="7222288" y="1430628"/>
            <a:ext cx="46943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F2C446E-ACA1-4783-B37F-BA3ED8977407}"/>
              </a:ext>
            </a:extLst>
          </p:cNvPr>
          <p:cNvSpPr txBox="1"/>
          <p:nvPr/>
        </p:nvSpPr>
        <p:spPr>
          <a:xfrm>
            <a:off x="8671857" y="3581398"/>
            <a:ext cx="324482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cs typeface="Arial" pitchFamily="34" charset="0"/>
            </a:endParaRPr>
          </a:p>
          <a:p>
            <a:r>
              <a:rPr lang="en-US" altLang="ko-KR" sz="1200" dirty="0">
                <a:cs typeface="Arial" pitchFamily="34" charset="0"/>
              </a:rPr>
              <a:t>Easy to change colors, photos and Text. 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83B04A-7FA0-49FC-8D69-6795ABF4439F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28" name="Rectangle 1">
            <a:extLst>
              <a:ext uri="{FF2B5EF4-FFF2-40B4-BE49-F238E27FC236}">
                <a16:creationId xmlns:a16="http://schemas.microsoft.com/office/drawing/2014/main" id="{29299401-3F19-4B67-911D-48BD1943FA47}"/>
              </a:ext>
            </a:extLst>
          </p:cNvPr>
          <p:cNvSpPr/>
          <p:nvPr/>
        </p:nvSpPr>
        <p:spPr>
          <a:xfrm>
            <a:off x="5963055" y="549569"/>
            <a:ext cx="5486400" cy="11521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A30A7E01-DD0E-4051-B154-425CE3D21431}"/>
              </a:ext>
            </a:extLst>
          </p:cNvPr>
          <p:cNvSpPr/>
          <p:nvPr/>
        </p:nvSpPr>
        <p:spPr>
          <a:xfrm>
            <a:off x="210164" y="4797152"/>
            <a:ext cx="5228944" cy="1440160"/>
          </a:xfrm>
          <a:prstGeom prst="rect">
            <a:avLst/>
          </a:prstGeom>
          <a:solidFill>
            <a:schemeClr val="accent6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Text Placeholder 13">
            <a:extLst>
              <a:ext uri="{FF2B5EF4-FFF2-40B4-BE49-F238E27FC236}">
                <a16:creationId xmlns:a16="http://schemas.microsoft.com/office/drawing/2014/main" id="{C5EE7B64-E772-41FB-A26B-2881CBC12043}"/>
              </a:ext>
            </a:extLst>
          </p:cNvPr>
          <p:cNvSpPr txBox="1">
            <a:spLocks/>
          </p:cNvSpPr>
          <p:nvPr/>
        </p:nvSpPr>
        <p:spPr>
          <a:xfrm>
            <a:off x="760023" y="4941168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 Presentation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34FD098-DE61-4074-9CCC-A30AEF5284FF}"/>
              </a:ext>
            </a:extLst>
          </p:cNvPr>
          <p:cNvSpPr txBox="1"/>
          <p:nvPr/>
        </p:nvSpPr>
        <p:spPr>
          <a:xfrm>
            <a:off x="6208046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6D3A33-43E0-4D79-BD71-B2E62FCB3C9A}"/>
              </a:ext>
            </a:extLst>
          </p:cNvPr>
          <p:cNvSpPr txBox="1"/>
          <p:nvPr/>
        </p:nvSpPr>
        <p:spPr>
          <a:xfrm>
            <a:off x="7475238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028BC41-F8A0-4B90-9542-7385EA1D7E82}"/>
              </a:ext>
            </a:extLst>
          </p:cNvPr>
          <p:cNvSpPr txBox="1"/>
          <p:nvPr/>
        </p:nvSpPr>
        <p:spPr>
          <a:xfrm>
            <a:off x="8742430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5E051CE3-968F-4AB3-B630-4F4864209C7F}"/>
              </a:ext>
            </a:extLst>
          </p:cNvPr>
          <p:cNvGrpSpPr/>
          <p:nvPr/>
        </p:nvGrpSpPr>
        <p:grpSpPr>
          <a:xfrm>
            <a:off x="6054838" y="1903195"/>
            <a:ext cx="5394617" cy="1560369"/>
            <a:chOff x="4822352" y="1916832"/>
            <a:chExt cx="3422056" cy="1560369"/>
          </a:xfrm>
        </p:grpSpPr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042E72E8-135C-4FB0-882C-193E0910871C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CC837A9-3FC0-4CDE-835F-D8F7FE76042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3C30104E-9B52-4EC3-BBEC-4034ABC6A7FC}"/>
              </a:ext>
            </a:extLst>
          </p:cNvPr>
          <p:cNvGrpSpPr/>
          <p:nvPr/>
        </p:nvGrpSpPr>
        <p:grpSpPr>
          <a:xfrm>
            <a:off x="6111988" y="3884419"/>
            <a:ext cx="2541348" cy="1088782"/>
            <a:chOff x="395534" y="3737445"/>
            <a:chExt cx="3972999" cy="108878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1CCA3-B90F-4A91-B5AA-A7773276CEB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2E24E0A-D6D7-4D30-A18F-DA1A2FDD690A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5F78B8CD-3BCD-4475-923B-799127A07BB1}"/>
              </a:ext>
            </a:extLst>
          </p:cNvPr>
          <p:cNvGrpSpPr/>
          <p:nvPr/>
        </p:nvGrpSpPr>
        <p:grpSpPr>
          <a:xfrm>
            <a:off x="8781648" y="3884419"/>
            <a:ext cx="2541348" cy="1088782"/>
            <a:chOff x="395534" y="3737445"/>
            <a:chExt cx="3972999" cy="1088782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78E0F66-A8A7-48B5-B8FE-93D3135BF8C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85BCF5F-7928-471E-AD5B-ED821C10252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52" name="Group 30">
            <a:extLst>
              <a:ext uri="{FF2B5EF4-FFF2-40B4-BE49-F238E27FC236}">
                <a16:creationId xmlns:a16="http://schemas.microsoft.com/office/drawing/2014/main" id="{A9B66095-FEBC-4364-BCC6-184B2F47B4D9}"/>
              </a:ext>
            </a:extLst>
          </p:cNvPr>
          <p:cNvGrpSpPr/>
          <p:nvPr/>
        </p:nvGrpSpPr>
        <p:grpSpPr>
          <a:xfrm>
            <a:off x="6111988" y="5259072"/>
            <a:ext cx="2541348" cy="1088782"/>
            <a:chOff x="395534" y="3737445"/>
            <a:chExt cx="3972999" cy="1088782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4E4DE75-3044-4BAD-9F1B-F75B9A64613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8451E78-4C53-43B5-A4FA-34F1872E228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55" name="Group 33">
            <a:extLst>
              <a:ext uri="{FF2B5EF4-FFF2-40B4-BE49-F238E27FC236}">
                <a16:creationId xmlns:a16="http://schemas.microsoft.com/office/drawing/2014/main" id="{97DFF70B-DA56-4AAC-8DF5-D8674FF27B5E}"/>
              </a:ext>
            </a:extLst>
          </p:cNvPr>
          <p:cNvGrpSpPr/>
          <p:nvPr/>
        </p:nvGrpSpPr>
        <p:grpSpPr>
          <a:xfrm>
            <a:off x="8781648" y="5259072"/>
            <a:ext cx="2541348" cy="1088782"/>
            <a:chOff x="395534" y="3737445"/>
            <a:chExt cx="3972999" cy="1088782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9EAAD31-7EC7-44C8-AEAC-664C22E649C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4222F89-9820-40FA-B01E-E64A52F6C575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C51AF891-71C7-44E3-BDAE-E9F47BD7E794}"/>
              </a:ext>
            </a:extLst>
          </p:cNvPr>
          <p:cNvSpPr txBox="1"/>
          <p:nvPr/>
        </p:nvSpPr>
        <p:spPr>
          <a:xfrm>
            <a:off x="10009622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74237C7-54A2-49C3-AECA-B678372E8B49}"/>
              </a:ext>
            </a:extLst>
          </p:cNvPr>
          <p:cNvGrpSpPr/>
          <p:nvPr/>
        </p:nvGrpSpPr>
        <p:grpSpPr>
          <a:xfrm rot="9900000">
            <a:off x="8974278" y="797976"/>
            <a:ext cx="766049" cy="319975"/>
            <a:chOff x="-1814184" y="797976"/>
            <a:chExt cx="11554511" cy="4826264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31C69AC-0D88-4BC0-84E2-D7BE0617DF04}"/>
                </a:ext>
              </a:extLst>
            </p:cNvPr>
            <p:cNvGrpSpPr/>
            <p:nvPr/>
          </p:nvGrpSpPr>
          <p:grpSpPr>
            <a:xfrm>
              <a:off x="-1814184" y="797976"/>
              <a:ext cx="11554511" cy="4826264"/>
              <a:chOff x="-1814184" y="797976"/>
              <a:chExt cx="11554511" cy="4826264"/>
            </a:xfrm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9C9AFC8-8415-4BCE-9C05-0AADD11CE083}"/>
                  </a:ext>
                </a:extLst>
              </p:cNvPr>
              <p:cNvSpPr/>
              <p:nvPr/>
            </p:nvSpPr>
            <p:spPr>
              <a:xfrm>
                <a:off x="-1814184" y="797976"/>
                <a:ext cx="11554511" cy="4826264"/>
              </a:xfrm>
              <a:custGeom>
                <a:avLst/>
                <a:gdLst>
                  <a:gd name="connsiteX0" fmla="*/ 768054 w 802104"/>
                  <a:gd name="connsiteY0" fmla="*/ 98036 h 335035"/>
                  <a:gd name="connsiteX1" fmla="*/ 65873 w 802104"/>
                  <a:gd name="connsiteY1" fmla="*/ 332506 h 335035"/>
                  <a:gd name="connsiteX2" fmla="*/ 2775 w 802104"/>
                  <a:gd name="connsiteY2" fmla="*/ 301079 h 335035"/>
                  <a:gd name="connsiteX3" fmla="*/ 2530 w 802104"/>
                  <a:gd name="connsiteY3" fmla="*/ 300097 h 335035"/>
                  <a:gd name="connsiteX4" fmla="*/ 33956 w 802104"/>
                  <a:gd name="connsiteY4" fmla="*/ 236999 h 335035"/>
                  <a:gd name="connsiteX5" fmla="*/ 736136 w 802104"/>
                  <a:gd name="connsiteY5" fmla="*/ 2530 h 335035"/>
                  <a:gd name="connsiteX6" fmla="*/ 799234 w 802104"/>
                  <a:gd name="connsiteY6" fmla="*/ 33956 h 335035"/>
                  <a:gd name="connsiteX7" fmla="*/ 799480 w 802104"/>
                  <a:gd name="connsiteY7" fmla="*/ 34938 h 335035"/>
                  <a:gd name="connsiteX8" fmla="*/ 768054 w 802104"/>
                  <a:gd name="connsiteY8" fmla="*/ 98036 h 335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2104" h="335035">
                    <a:moveTo>
                      <a:pt x="768054" y="98036"/>
                    </a:moveTo>
                    <a:lnTo>
                      <a:pt x="65873" y="332506"/>
                    </a:lnTo>
                    <a:cubicBezTo>
                      <a:pt x="39848" y="341099"/>
                      <a:pt x="11368" y="327104"/>
                      <a:pt x="2775" y="301079"/>
                    </a:cubicBezTo>
                    <a:lnTo>
                      <a:pt x="2530" y="300097"/>
                    </a:lnTo>
                    <a:cubicBezTo>
                      <a:pt x="-6063" y="274072"/>
                      <a:pt x="7931" y="245592"/>
                      <a:pt x="33956" y="236999"/>
                    </a:cubicBezTo>
                    <a:lnTo>
                      <a:pt x="736136" y="2530"/>
                    </a:lnTo>
                    <a:cubicBezTo>
                      <a:pt x="762161" y="-6063"/>
                      <a:pt x="790641" y="7931"/>
                      <a:pt x="799234" y="33956"/>
                    </a:cubicBezTo>
                    <a:lnTo>
                      <a:pt x="799480" y="34938"/>
                    </a:lnTo>
                    <a:cubicBezTo>
                      <a:pt x="808319" y="60718"/>
                      <a:pt x="794079" y="89198"/>
                      <a:pt x="768054" y="98036"/>
                    </a:cubicBezTo>
                    <a:close/>
                  </a:path>
                </a:pathLst>
              </a:custGeom>
              <a:solidFill>
                <a:schemeClr val="bg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2D15AF7-21E0-4597-B64F-20825236B896}"/>
                  </a:ext>
                </a:extLst>
              </p:cNvPr>
              <p:cNvSpPr/>
              <p:nvPr/>
            </p:nvSpPr>
            <p:spPr>
              <a:xfrm>
                <a:off x="-1122876" y="1270007"/>
                <a:ext cx="10352277" cy="3815001"/>
              </a:xfrm>
              <a:custGeom>
                <a:avLst/>
                <a:gdLst>
                  <a:gd name="connsiteX0" fmla="*/ 705824 w 718646"/>
                  <a:gd name="connsiteY0" fmla="*/ 36543 h 264834"/>
                  <a:gd name="connsiteX1" fmla="*/ 24758 w 718646"/>
                  <a:gd name="connsiteY1" fmla="*/ 263892 h 264834"/>
                  <a:gd name="connsiteX2" fmla="*/ 943 w 718646"/>
                  <a:gd name="connsiteY2" fmla="*/ 252107 h 264834"/>
                  <a:gd name="connsiteX3" fmla="*/ 943 w 718646"/>
                  <a:gd name="connsiteY3" fmla="*/ 252107 h 264834"/>
                  <a:gd name="connsiteX4" fmla="*/ 12728 w 718646"/>
                  <a:gd name="connsiteY4" fmla="*/ 228292 h 264834"/>
                  <a:gd name="connsiteX5" fmla="*/ 693793 w 718646"/>
                  <a:gd name="connsiteY5" fmla="*/ 943 h 264834"/>
                  <a:gd name="connsiteX6" fmla="*/ 717609 w 718646"/>
                  <a:gd name="connsiteY6" fmla="*/ 12728 h 264834"/>
                  <a:gd name="connsiteX7" fmla="*/ 717609 w 718646"/>
                  <a:gd name="connsiteY7" fmla="*/ 12728 h 264834"/>
                  <a:gd name="connsiteX8" fmla="*/ 705824 w 718646"/>
                  <a:gd name="connsiteY8" fmla="*/ 36543 h 26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8646" h="264834">
                    <a:moveTo>
                      <a:pt x="705824" y="36543"/>
                    </a:moveTo>
                    <a:lnTo>
                      <a:pt x="24758" y="263892"/>
                    </a:lnTo>
                    <a:cubicBezTo>
                      <a:pt x="14937" y="267084"/>
                      <a:pt x="4380" y="261928"/>
                      <a:pt x="943" y="252107"/>
                    </a:cubicBezTo>
                    <a:lnTo>
                      <a:pt x="943" y="252107"/>
                    </a:lnTo>
                    <a:cubicBezTo>
                      <a:pt x="-2249" y="242287"/>
                      <a:pt x="2907" y="231729"/>
                      <a:pt x="12728" y="228292"/>
                    </a:cubicBezTo>
                    <a:lnTo>
                      <a:pt x="693793" y="943"/>
                    </a:lnTo>
                    <a:cubicBezTo>
                      <a:pt x="703614" y="-2249"/>
                      <a:pt x="714172" y="2907"/>
                      <a:pt x="717609" y="12728"/>
                    </a:cubicBezTo>
                    <a:lnTo>
                      <a:pt x="717609" y="12728"/>
                    </a:lnTo>
                    <a:cubicBezTo>
                      <a:pt x="721046" y="22548"/>
                      <a:pt x="715645" y="33106"/>
                      <a:pt x="705824" y="36543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C182572-34A1-48E1-89BB-80B92307EA4B}"/>
                  </a:ext>
                </a:extLst>
              </p:cNvPr>
              <p:cNvSpPr/>
              <p:nvPr/>
            </p:nvSpPr>
            <p:spPr>
              <a:xfrm>
                <a:off x="740992" y="1188099"/>
                <a:ext cx="8530069" cy="3274455"/>
              </a:xfrm>
              <a:custGeom>
                <a:avLst/>
                <a:gdLst>
                  <a:gd name="connsiteX0" fmla="*/ 8158702 w 8530069"/>
                  <a:gd name="connsiteY0" fmla="*/ 0 h 3274455"/>
                  <a:gd name="connsiteX1" fmla="*/ 8530069 w 8530069"/>
                  <a:gd name="connsiteY1" fmla="*/ 371353 h 3274455"/>
                  <a:gd name="connsiteX2" fmla="*/ 8158702 w 8530069"/>
                  <a:gd name="connsiteY2" fmla="*/ 742720 h 3274455"/>
                  <a:gd name="connsiteX3" fmla="*/ 8014157 w 8530069"/>
                  <a:gd name="connsiteY3" fmla="*/ 713537 h 3274455"/>
                  <a:gd name="connsiteX4" fmla="*/ 8001784 w 8530069"/>
                  <a:gd name="connsiteY4" fmla="*/ 706821 h 3274455"/>
                  <a:gd name="connsiteX5" fmla="*/ 356644 w 8530069"/>
                  <a:gd name="connsiteY5" fmla="*/ 3260873 h 3274455"/>
                  <a:gd name="connsiteX6" fmla="*/ 13583 w 8530069"/>
                  <a:gd name="connsiteY6" fmla="*/ 3091107 h 3274455"/>
                  <a:gd name="connsiteX7" fmla="*/ 183349 w 8530069"/>
                  <a:gd name="connsiteY7" fmla="*/ 2748046 h 3274455"/>
                  <a:gd name="connsiteX8" fmla="*/ 7835640 w 8530069"/>
                  <a:gd name="connsiteY8" fmla="*/ 191605 h 3274455"/>
                  <a:gd name="connsiteX9" fmla="*/ 7850772 w 8530069"/>
                  <a:gd name="connsiteY9" fmla="*/ 163728 h 3274455"/>
                  <a:gd name="connsiteX10" fmla="*/ 8158702 w 8530069"/>
                  <a:gd name="connsiteY10" fmla="*/ 0 h 3274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530069" h="3274455">
                    <a:moveTo>
                      <a:pt x="8158702" y="0"/>
                    </a:moveTo>
                    <a:cubicBezTo>
                      <a:pt x="8363804" y="0"/>
                      <a:pt x="8530069" y="166266"/>
                      <a:pt x="8530069" y="371353"/>
                    </a:cubicBezTo>
                    <a:cubicBezTo>
                      <a:pt x="8530069" y="576455"/>
                      <a:pt x="8363804" y="742720"/>
                      <a:pt x="8158702" y="742720"/>
                    </a:cubicBezTo>
                    <a:cubicBezTo>
                      <a:pt x="8107430" y="742720"/>
                      <a:pt x="8058584" y="732329"/>
                      <a:pt x="8014157" y="713537"/>
                    </a:cubicBezTo>
                    <a:lnTo>
                      <a:pt x="8001784" y="706821"/>
                    </a:lnTo>
                    <a:lnTo>
                      <a:pt x="356644" y="3260873"/>
                    </a:lnTo>
                    <a:cubicBezTo>
                      <a:pt x="215170" y="3306855"/>
                      <a:pt x="63094" y="3232581"/>
                      <a:pt x="13583" y="3091107"/>
                    </a:cubicBezTo>
                    <a:cubicBezTo>
                      <a:pt x="-32398" y="2949648"/>
                      <a:pt x="41875" y="2797557"/>
                      <a:pt x="183349" y="2748046"/>
                    </a:cubicBezTo>
                    <a:lnTo>
                      <a:pt x="7835640" y="191605"/>
                    </a:lnTo>
                    <a:lnTo>
                      <a:pt x="7850772" y="163728"/>
                    </a:lnTo>
                    <a:cubicBezTo>
                      <a:pt x="7917507" y="64947"/>
                      <a:pt x="8030522" y="0"/>
                      <a:pt x="8158702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20B4384-0DB5-4AF7-B042-8DCF67C6E2FC}"/>
                </a:ext>
              </a:extLst>
            </p:cNvPr>
            <p:cNvSpPr/>
            <p:nvPr/>
          </p:nvSpPr>
          <p:spPr>
            <a:xfrm>
              <a:off x="-327676" y="1368467"/>
              <a:ext cx="7730907" cy="3211353"/>
            </a:xfrm>
            <a:custGeom>
              <a:avLst/>
              <a:gdLst>
                <a:gd name="connsiteX0" fmla="*/ 102565 w 7730907"/>
                <a:gd name="connsiteY0" fmla="*/ 2472187 h 3211353"/>
                <a:gd name="connsiteX1" fmla="*/ 325386 w 7730907"/>
                <a:gd name="connsiteY1" fmla="*/ 3140634 h 3211353"/>
                <a:gd name="connsiteX2" fmla="*/ 290007 w 7730907"/>
                <a:gd name="connsiteY2" fmla="*/ 3207834 h 3211353"/>
                <a:gd name="connsiteX3" fmla="*/ 222821 w 7730907"/>
                <a:gd name="connsiteY3" fmla="*/ 3175999 h 3211353"/>
                <a:gd name="connsiteX4" fmla="*/ 0 w 7730907"/>
                <a:gd name="connsiteY4" fmla="*/ 2507552 h 3211353"/>
                <a:gd name="connsiteX5" fmla="*/ 597717 w 7730907"/>
                <a:gd name="connsiteY5" fmla="*/ 2305950 h 3211353"/>
                <a:gd name="connsiteX6" fmla="*/ 820538 w 7730907"/>
                <a:gd name="connsiteY6" fmla="*/ 2974397 h 3211353"/>
                <a:gd name="connsiteX7" fmla="*/ 785159 w 7730907"/>
                <a:gd name="connsiteY7" fmla="*/ 3041597 h 3211353"/>
                <a:gd name="connsiteX8" fmla="*/ 717973 w 7730907"/>
                <a:gd name="connsiteY8" fmla="*/ 3009762 h 3211353"/>
                <a:gd name="connsiteX9" fmla="*/ 495152 w 7730907"/>
                <a:gd name="connsiteY9" fmla="*/ 2341315 h 3211353"/>
                <a:gd name="connsiteX10" fmla="*/ 1089325 w 7730907"/>
                <a:gd name="connsiteY10" fmla="*/ 2143271 h 3211353"/>
                <a:gd name="connsiteX11" fmla="*/ 1312146 w 7730907"/>
                <a:gd name="connsiteY11" fmla="*/ 2811718 h 3211353"/>
                <a:gd name="connsiteX12" fmla="*/ 1276766 w 7730907"/>
                <a:gd name="connsiteY12" fmla="*/ 2878918 h 3211353"/>
                <a:gd name="connsiteX13" fmla="*/ 1209580 w 7730907"/>
                <a:gd name="connsiteY13" fmla="*/ 2847083 h 3211353"/>
                <a:gd name="connsiteX14" fmla="*/ 986760 w 7730907"/>
                <a:gd name="connsiteY14" fmla="*/ 2178636 h 3211353"/>
                <a:gd name="connsiteX15" fmla="*/ 1584462 w 7730907"/>
                <a:gd name="connsiteY15" fmla="*/ 1977035 h 3211353"/>
                <a:gd name="connsiteX16" fmla="*/ 1807283 w 7730907"/>
                <a:gd name="connsiteY16" fmla="*/ 2645482 h 3211353"/>
                <a:gd name="connsiteX17" fmla="*/ 1771903 w 7730907"/>
                <a:gd name="connsiteY17" fmla="*/ 2712682 h 3211353"/>
                <a:gd name="connsiteX18" fmla="*/ 1704717 w 7730907"/>
                <a:gd name="connsiteY18" fmla="*/ 2680847 h 3211353"/>
                <a:gd name="connsiteX19" fmla="*/ 1481897 w 7730907"/>
                <a:gd name="connsiteY19" fmla="*/ 2012400 h 3211353"/>
                <a:gd name="connsiteX20" fmla="*/ 2076070 w 7730907"/>
                <a:gd name="connsiteY20" fmla="*/ 1814356 h 3211353"/>
                <a:gd name="connsiteX21" fmla="*/ 2298891 w 7730907"/>
                <a:gd name="connsiteY21" fmla="*/ 2482803 h 3211353"/>
                <a:gd name="connsiteX22" fmla="*/ 2263511 w 7730907"/>
                <a:gd name="connsiteY22" fmla="*/ 2550003 h 3211353"/>
                <a:gd name="connsiteX23" fmla="*/ 2196325 w 7730907"/>
                <a:gd name="connsiteY23" fmla="*/ 2518168 h 3211353"/>
                <a:gd name="connsiteX24" fmla="*/ 1973505 w 7730907"/>
                <a:gd name="connsiteY24" fmla="*/ 1849721 h 3211353"/>
                <a:gd name="connsiteX25" fmla="*/ 2571222 w 7730907"/>
                <a:gd name="connsiteY25" fmla="*/ 1648120 h 3211353"/>
                <a:gd name="connsiteX26" fmla="*/ 2794043 w 7730907"/>
                <a:gd name="connsiteY26" fmla="*/ 2316566 h 3211353"/>
                <a:gd name="connsiteX27" fmla="*/ 2758663 w 7730907"/>
                <a:gd name="connsiteY27" fmla="*/ 2383767 h 3211353"/>
                <a:gd name="connsiteX28" fmla="*/ 2691477 w 7730907"/>
                <a:gd name="connsiteY28" fmla="*/ 2351931 h 3211353"/>
                <a:gd name="connsiteX29" fmla="*/ 2468656 w 7730907"/>
                <a:gd name="connsiteY29" fmla="*/ 1683485 h 3211353"/>
                <a:gd name="connsiteX30" fmla="*/ 3062830 w 7730907"/>
                <a:gd name="connsiteY30" fmla="*/ 1481897 h 3211353"/>
                <a:gd name="connsiteX31" fmla="*/ 3285650 w 7730907"/>
                <a:gd name="connsiteY31" fmla="*/ 2150344 h 3211353"/>
                <a:gd name="connsiteX32" fmla="*/ 3250271 w 7730907"/>
                <a:gd name="connsiteY32" fmla="*/ 2217544 h 3211353"/>
                <a:gd name="connsiteX33" fmla="*/ 3183085 w 7730907"/>
                <a:gd name="connsiteY33" fmla="*/ 2185708 h 3211353"/>
                <a:gd name="connsiteX34" fmla="*/ 2960264 w 7730907"/>
                <a:gd name="connsiteY34" fmla="*/ 1517262 h 3211353"/>
                <a:gd name="connsiteX35" fmla="*/ 3557967 w 7730907"/>
                <a:gd name="connsiteY35" fmla="*/ 1319205 h 3211353"/>
                <a:gd name="connsiteX36" fmla="*/ 3780787 w 7730907"/>
                <a:gd name="connsiteY36" fmla="*/ 1987651 h 3211353"/>
                <a:gd name="connsiteX37" fmla="*/ 3745408 w 7730907"/>
                <a:gd name="connsiteY37" fmla="*/ 2054852 h 3211353"/>
                <a:gd name="connsiteX38" fmla="*/ 3678222 w 7730907"/>
                <a:gd name="connsiteY38" fmla="*/ 2023016 h 3211353"/>
                <a:gd name="connsiteX39" fmla="*/ 3455401 w 7730907"/>
                <a:gd name="connsiteY39" fmla="*/ 1354570 h 3211353"/>
                <a:gd name="connsiteX40" fmla="*/ 4049575 w 7730907"/>
                <a:gd name="connsiteY40" fmla="*/ 1152982 h 3211353"/>
                <a:gd name="connsiteX41" fmla="*/ 4272395 w 7730907"/>
                <a:gd name="connsiteY41" fmla="*/ 1821428 h 3211353"/>
                <a:gd name="connsiteX42" fmla="*/ 4237016 w 7730907"/>
                <a:gd name="connsiteY42" fmla="*/ 1888629 h 3211353"/>
                <a:gd name="connsiteX43" fmla="*/ 4169830 w 7730907"/>
                <a:gd name="connsiteY43" fmla="*/ 1856793 h 3211353"/>
                <a:gd name="connsiteX44" fmla="*/ 3947009 w 7730907"/>
                <a:gd name="connsiteY44" fmla="*/ 1188347 h 3211353"/>
                <a:gd name="connsiteX45" fmla="*/ 4544727 w 7730907"/>
                <a:gd name="connsiteY45" fmla="*/ 990289 h 3211353"/>
                <a:gd name="connsiteX46" fmla="*/ 4767547 w 7730907"/>
                <a:gd name="connsiteY46" fmla="*/ 1658735 h 3211353"/>
                <a:gd name="connsiteX47" fmla="*/ 4732168 w 7730907"/>
                <a:gd name="connsiteY47" fmla="*/ 1725936 h 3211353"/>
                <a:gd name="connsiteX48" fmla="*/ 4664982 w 7730907"/>
                <a:gd name="connsiteY48" fmla="*/ 1694100 h 3211353"/>
                <a:gd name="connsiteX49" fmla="*/ 4442161 w 7730907"/>
                <a:gd name="connsiteY49" fmla="*/ 1025654 h 3211353"/>
                <a:gd name="connsiteX50" fmla="*/ 5036321 w 7730907"/>
                <a:gd name="connsiteY50" fmla="*/ 824067 h 3211353"/>
                <a:gd name="connsiteX51" fmla="*/ 5259141 w 7730907"/>
                <a:gd name="connsiteY51" fmla="*/ 1492513 h 3211353"/>
                <a:gd name="connsiteX52" fmla="*/ 5223762 w 7730907"/>
                <a:gd name="connsiteY52" fmla="*/ 1559714 h 3211353"/>
                <a:gd name="connsiteX53" fmla="*/ 5156576 w 7730907"/>
                <a:gd name="connsiteY53" fmla="*/ 1527878 h 3211353"/>
                <a:gd name="connsiteX54" fmla="*/ 4933755 w 7730907"/>
                <a:gd name="connsiteY54" fmla="*/ 859432 h 3211353"/>
                <a:gd name="connsiteX55" fmla="*/ 5531473 w 7730907"/>
                <a:gd name="connsiteY55" fmla="*/ 657831 h 3211353"/>
                <a:gd name="connsiteX56" fmla="*/ 5754293 w 7730907"/>
                <a:gd name="connsiteY56" fmla="*/ 1326278 h 3211353"/>
                <a:gd name="connsiteX57" fmla="*/ 5718914 w 7730907"/>
                <a:gd name="connsiteY57" fmla="*/ 1393478 h 3211353"/>
                <a:gd name="connsiteX58" fmla="*/ 5651728 w 7730907"/>
                <a:gd name="connsiteY58" fmla="*/ 1361642 h 3211353"/>
                <a:gd name="connsiteX59" fmla="*/ 5428907 w 7730907"/>
                <a:gd name="connsiteY59" fmla="*/ 693196 h 3211353"/>
                <a:gd name="connsiteX60" fmla="*/ 6026610 w 7730907"/>
                <a:gd name="connsiteY60" fmla="*/ 495138 h 3211353"/>
                <a:gd name="connsiteX61" fmla="*/ 6249430 w 7730907"/>
                <a:gd name="connsiteY61" fmla="*/ 1163584 h 3211353"/>
                <a:gd name="connsiteX62" fmla="*/ 6214051 w 7730907"/>
                <a:gd name="connsiteY62" fmla="*/ 1230785 h 3211353"/>
                <a:gd name="connsiteX63" fmla="*/ 6146865 w 7730907"/>
                <a:gd name="connsiteY63" fmla="*/ 1198949 h 3211353"/>
                <a:gd name="connsiteX64" fmla="*/ 5924044 w 7730907"/>
                <a:gd name="connsiteY64" fmla="*/ 530503 h 3211353"/>
                <a:gd name="connsiteX65" fmla="*/ 6518218 w 7730907"/>
                <a:gd name="connsiteY65" fmla="*/ 328915 h 3211353"/>
                <a:gd name="connsiteX66" fmla="*/ 6741038 w 7730907"/>
                <a:gd name="connsiteY66" fmla="*/ 997362 h 3211353"/>
                <a:gd name="connsiteX67" fmla="*/ 6705659 w 7730907"/>
                <a:gd name="connsiteY67" fmla="*/ 1064562 h 3211353"/>
                <a:gd name="connsiteX68" fmla="*/ 6638473 w 7730907"/>
                <a:gd name="connsiteY68" fmla="*/ 1032726 h 3211353"/>
                <a:gd name="connsiteX69" fmla="*/ 6415652 w 7730907"/>
                <a:gd name="connsiteY69" fmla="*/ 364280 h 3211353"/>
                <a:gd name="connsiteX70" fmla="*/ 7013370 w 7730907"/>
                <a:gd name="connsiteY70" fmla="*/ 166222 h 3211353"/>
                <a:gd name="connsiteX71" fmla="*/ 7236190 w 7730907"/>
                <a:gd name="connsiteY71" fmla="*/ 834668 h 3211353"/>
                <a:gd name="connsiteX72" fmla="*/ 7200811 w 7730907"/>
                <a:gd name="connsiteY72" fmla="*/ 901869 h 3211353"/>
                <a:gd name="connsiteX73" fmla="*/ 7133625 w 7730907"/>
                <a:gd name="connsiteY73" fmla="*/ 870033 h 3211353"/>
                <a:gd name="connsiteX74" fmla="*/ 6910804 w 7730907"/>
                <a:gd name="connsiteY74" fmla="*/ 201587 h 3211353"/>
                <a:gd name="connsiteX75" fmla="*/ 7504978 w 7730907"/>
                <a:gd name="connsiteY75" fmla="*/ 0 h 3211353"/>
                <a:gd name="connsiteX76" fmla="*/ 7727798 w 7730907"/>
                <a:gd name="connsiteY76" fmla="*/ 668447 h 3211353"/>
                <a:gd name="connsiteX77" fmla="*/ 7692419 w 7730907"/>
                <a:gd name="connsiteY77" fmla="*/ 735647 h 3211353"/>
                <a:gd name="connsiteX78" fmla="*/ 7625233 w 7730907"/>
                <a:gd name="connsiteY78" fmla="*/ 703811 h 3211353"/>
                <a:gd name="connsiteX79" fmla="*/ 7402412 w 7730907"/>
                <a:gd name="connsiteY79" fmla="*/ 35365 h 32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7730907" h="3211353">
                  <a:moveTo>
                    <a:pt x="102565" y="2472187"/>
                  </a:moveTo>
                  <a:lnTo>
                    <a:pt x="325386" y="3140634"/>
                  </a:lnTo>
                  <a:cubicBezTo>
                    <a:pt x="335988" y="3168926"/>
                    <a:pt x="318313" y="3197218"/>
                    <a:pt x="290007" y="3207834"/>
                  </a:cubicBezTo>
                  <a:cubicBezTo>
                    <a:pt x="265258" y="3218437"/>
                    <a:pt x="233423" y="3204291"/>
                    <a:pt x="222821" y="3175999"/>
                  </a:cubicBezTo>
                  <a:lnTo>
                    <a:pt x="0" y="2507552"/>
                  </a:lnTo>
                  <a:close/>
                  <a:moveTo>
                    <a:pt x="597717" y="2305950"/>
                  </a:moveTo>
                  <a:lnTo>
                    <a:pt x="820538" y="2974397"/>
                  </a:lnTo>
                  <a:cubicBezTo>
                    <a:pt x="831140" y="3002689"/>
                    <a:pt x="813465" y="3030981"/>
                    <a:pt x="785159" y="3041597"/>
                  </a:cubicBezTo>
                  <a:cubicBezTo>
                    <a:pt x="756866" y="3052200"/>
                    <a:pt x="725045" y="3038054"/>
                    <a:pt x="717973" y="3009762"/>
                  </a:cubicBezTo>
                  <a:lnTo>
                    <a:pt x="495152" y="2341315"/>
                  </a:lnTo>
                  <a:close/>
                  <a:moveTo>
                    <a:pt x="1089325" y="2143271"/>
                  </a:moveTo>
                  <a:lnTo>
                    <a:pt x="1312146" y="2811718"/>
                  </a:lnTo>
                  <a:cubicBezTo>
                    <a:pt x="1322748" y="2840010"/>
                    <a:pt x="1305073" y="2868302"/>
                    <a:pt x="1276766" y="2878918"/>
                  </a:cubicBezTo>
                  <a:cubicBezTo>
                    <a:pt x="1252018" y="2889521"/>
                    <a:pt x="1220183" y="2875375"/>
                    <a:pt x="1209580" y="2847083"/>
                  </a:cubicBezTo>
                  <a:lnTo>
                    <a:pt x="986760" y="2178636"/>
                  </a:lnTo>
                  <a:close/>
                  <a:moveTo>
                    <a:pt x="1584462" y="1977035"/>
                  </a:moveTo>
                  <a:lnTo>
                    <a:pt x="1807283" y="2645482"/>
                  </a:lnTo>
                  <a:cubicBezTo>
                    <a:pt x="1817885" y="2673774"/>
                    <a:pt x="1800210" y="2702066"/>
                    <a:pt x="1771903" y="2712682"/>
                  </a:cubicBezTo>
                  <a:cubicBezTo>
                    <a:pt x="1743612" y="2723285"/>
                    <a:pt x="1715319" y="2709139"/>
                    <a:pt x="1704717" y="2680847"/>
                  </a:cubicBezTo>
                  <a:lnTo>
                    <a:pt x="1481897" y="2012400"/>
                  </a:lnTo>
                  <a:close/>
                  <a:moveTo>
                    <a:pt x="2076070" y="1814356"/>
                  </a:moveTo>
                  <a:lnTo>
                    <a:pt x="2298891" y="2482803"/>
                  </a:lnTo>
                  <a:cubicBezTo>
                    <a:pt x="2309493" y="2511095"/>
                    <a:pt x="2291818" y="2539387"/>
                    <a:pt x="2263511" y="2550003"/>
                  </a:cubicBezTo>
                  <a:cubicBezTo>
                    <a:pt x="2238763" y="2560605"/>
                    <a:pt x="2206927" y="2542930"/>
                    <a:pt x="2196325" y="2518168"/>
                  </a:cubicBezTo>
                  <a:lnTo>
                    <a:pt x="1973505" y="1849721"/>
                  </a:lnTo>
                  <a:close/>
                  <a:moveTo>
                    <a:pt x="2571222" y="1648120"/>
                  </a:moveTo>
                  <a:lnTo>
                    <a:pt x="2794043" y="2316566"/>
                  </a:lnTo>
                  <a:cubicBezTo>
                    <a:pt x="2804645" y="2344858"/>
                    <a:pt x="2786970" y="2373150"/>
                    <a:pt x="2758663" y="2383767"/>
                  </a:cubicBezTo>
                  <a:cubicBezTo>
                    <a:pt x="2730371" y="2394369"/>
                    <a:pt x="2702079" y="2380223"/>
                    <a:pt x="2691477" y="2351931"/>
                  </a:cubicBezTo>
                  <a:lnTo>
                    <a:pt x="2468656" y="1683485"/>
                  </a:lnTo>
                  <a:close/>
                  <a:moveTo>
                    <a:pt x="3062830" y="1481897"/>
                  </a:moveTo>
                  <a:lnTo>
                    <a:pt x="3285650" y="2150344"/>
                  </a:lnTo>
                  <a:cubicBezTo>
                    <a:pt x="3296252" y="2178635"/>
                    <a:pt x="3278577" y="2206927"/>
                    <a:pt x="3250271" y="2217544"/>
                  </a:cubicBezTo>
                  <a:cubicBezTo>
                    <a:pt x="3225522" y="2231690"/>
                    <a:pt x="3193687" y="2214000"/>
                    <a:pt x="3183085" y="2185708"/>
                  </a:cubicBezTo>
                  <a:lnTo>
                    <a:pt x="2960264" y="1517262"/>
                  </a:lnTo>
                  <a:close/>
                  <a:moveTo>
                    <a:pt x="3557967" y="1319205"/>
                  </a:moveTo>
                  <a:lnTo>
                    <a:pt x="3780787" y="1987651"/>
                  </a:lnTo>
                  <a:cubicBezTo>
                    <a:pt x="3791389" y="2015943"/>
                    <a:pt x="3773714" y="2044235"/>
                    <a:pt x="3745408" y="2054852"/>
                  </a:cubicBezTo>
                  <a:cubicBezTo>
                    <a:pt x="3717116" y="2065454"/>
                    <a:pt x="3688824" y="2051308"/>
                    <a:pt x="3678222" y="2023016"/>
                  </a:cubicBezTo>
                  <a:lnTo>
                    <a:pt x="3455401" y="1354570"/>
                  </a:lnTo>
                  <a:close/>
                  <a:moveTo>
                    <a:pt x="4049575" y="1152982"/>
                  </a:moveTo>
                  <a:lnTo>
                    <a:pt x="4272395" y="1821428"/>
                  </a:lnTo>
                  <a:cubicBezTo>
                    <a:pt x="4282997" y="1849720"/>
                    <a:pt x="4265322" y="1878012"/>
                    <a:pt x="4237016" y="1888629"/>
                  </a:cubicBezTo>
                  <a:cubicBezTo>
                    <a:pt x="4212267" y="1899231"/>
                    <a:pt x="4180432" y="1885085"/>
                    <a:pt x="4169830" y="1856793"/>
                  </a:cubicBezTo>
                  <a:lnTo>
                    <a:pt x="3947009" y="1188347"/>
                  </a:lnTo>
                  <a:close/>
                  <a:moveTo>
                    <a:pt x="4544727" y="990289"/>
                  </a:moveTo>
                  <a:lnTo>
                    <a:pt x="4767547" y="1658735"/>
                  </a:lnTo>
                  <a:cubicBezTo>
                    <a:pt x="4778149" y="1687027"/>
                    <a:pt x="4760474" y="1715319"/>
                    <a:pt x="4732168" y="1725936"/>
                  </a:cubicBezTo>
                  <a:cubicBezTo>
                    <a:pt x="4703876" y="1736538"/>
                    <a:pt x="4675584" y="1722392"/>
                    <a:pt x="4664982" y="1694100"/>
                  </a:cubicBezTo>
                  <a:lnTo>
                    <a:pt x="4442161" y="1025654"/>
                  </a:lnTo>
                  <a:close/>
                  <a:moveTo>
                    <a:pt x="5036321" y="824067"/>
                  </a:moveTo>
                  <a:lnTo>
                    <a:pt x="5259141" y="1492513"/>
                  </a:lnTo>
                  <a:cubicBezTo>
                    <a:pt x="5269743" y="1520805"/>
                    <a:pt x="5252068" y="1549097"/>
                    <a:pt x="5223762" y="1559714"/>
                  </a:cubicBezTo>
                  <a:cubicBezTo>
                    <a:pt x="5199014" y="1570316"/>
                    <a:pt x="5167178" y="1556170"/>
                    <a:pt x="5156576" y="1527878"/>
                  </a:cubicBezTo>
                  <a:lnTo>
                    <a:pt x="4933755" y="859432"/>
                  </a:lnTo>
                  <a:close/>
                  <a:moveTo>
                    <a:pt x="5531473" y="657831"/>
                  </a:moveTo>
                  <a:lnTo>
                    <a:pt x="5754293" y="1326278"/>
                  </a:lnTo>
                  <a:cubicBezTo>
                    <a:pt x="5764895" y="1354569"/>
                    <a:pt x="5747220" y="1382861"/>
                    <a:pt x="5718914" y="1393478"/>
                  </a:cubicBezTo>
                  <a:cubicBezTo>
                    <a:pt x="5690622" y="1407624"/>
                    <a:pt x="5662330" y="1389934"/>
                    <a:pt x="5651728" y="1361642"/>
                  </a:cubicBezTo>
                  <a:lnTo>
                    <a:pt x="5428907" y="693196"/>
                  </a:lnTo>
                  <a:close/>
                  <a:moveTo>
                    <a:pt x="6026610" y="495138"/>
                  </a:moveTo>
                  <a:lnTo>
                    <a:pt x="6249430" y="1163584"/>
                  </a:lnTo>
                  <a:cubicBezTo>
                    <a:pt x="6260032" y="1191876"/>
                    <a:pt x="6242357" y="1220168"/>
                    <a:pt x="6214051" y="1230785"/>
                  </a:cubicBezTo>
                  <a:cubicBezTo>
                    <a:pt x="6185759" y="1241387"/>
                    <a:pt x="6153938" y="1227241"/>
                    <a:pt x="6146865" y="1198949"/>
                  </a:cubicBezTo>
                  <a:lnTo>
                    <a:pt x="5924044" y="530503"/>
                  </a:lnTo>
                  <a:close/>
                  <a:moveTo>
                    <a:pt x="6518218" y="328915"/>
                  </a:moveTo>
                  <a:lnTo>
                    <a:pt x="6741038" y="997362"/>
                  </a:lnTo>
                  <a:cubicBezTo>
                    <a:pt x="6751640" y="1025653"/>
                    <a:pt x="6733965" y="1053945"/>
                    <a:pt x="6705659" y="1064562"/>
                  </a:cubicBezTo>
                  <a:cubicBezTo>
                    <a:pt x="6677367" y="1078708"/>
                    <a:pt x="6649075" y="1061018"/>
                    <a:pt x="6638473" y="1032726"/>
                  </a:cubicBezTo>
                  <a:lnTo>
                    <a:pt x="6415652" y="364280"/>
                  </a:lnTo>
                  <a:close/>
                  <a:moveTo>
                    <a:pt x="7013370" y="166222"/>
                  </a:moveTo>
                  <a:lnTo>
                    <a:pt x="7236190" y="834668"/>
                  </a:lnTo>
                  <a:cubicBezTo>
                    <a:pt x="7246792" y="862960"/>
                    <a:pt x="7229117" y="891252"/>
                    <a:pt x="7200811" y="901869"/>
                  </a:cubicBezTo>
                  <a:cubicBezTo>
                    <a:pt x="7172519" y="912471"/>
                    <a:pt x="7140698" y="898325"/>
                    <a:pt x="7133625" y="870033"/>
                  </a:cubicBezTo>
                  <a:lnTo>
                    <a:pt x="6910804" y="201587"/>
                  </a:lnTo>
                  <a:close/>
                  <a:moveTo>
                    <a:pt x="7504978" y="0"/>
                  </a:moveTo>
                  <a:lnTo>
                    <a:pt x="7727798" y="668447"/>
                  </a:lnTo>
                  <a:cubicBezTo>
                    <a:pt x="7738400" y="696738"/>
                    <a:pt x="7720725" y="725030"/>
                    <a:pt x="7692419" y="735647"/>
                  </a:cubicBezTo>
                  <a:cubicBezTo>
                    <a:pt x="7664127" y="746249"/>
                    <a:pt x="7635835" y="732103"/>
                    <a:pt x="7625233" y="703811"/>
                  </a:cubicBezTo>
                  <a:lnTo>
                    <a:pt x="7402412" y="3536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245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89" name="Graphic 3">
            <a:extLst>
              <a:ext uri="{FF2B5EF4-FFF2-40B4-BE49-F238E27FC236}">
                <a16:creationId xmlns:a16="http://schemas.microsoft.com/office/drawing/2014/main" id="{01D64C04-0B94-450A-8663-8CBEF96D40F7}"/>
              </a:ext>
            </a:extLst>
          </p:cNvPr>
          <p:cNvGrpSpPr/>
          <p:nvPr/>
        </p:nvGrpSpPr>
        <p:grpSpPr>
          <a:xfrm>
            <a:off x="7782346" y="687309"/>
            <a:ext cx="563786" cy="563681"/>
            <a:chOff x="223423" y="268725"/>
            <a:chExt cx="2818925" cy="2818396"/>
          </a:xfrm>
          <a:solidFill>
            <a:schemeClr val="bg1"/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28C73F3C-DCB0-4969-BD5D-B69CC54669F2}"/>
                </a:ext>
              </a:extLst>
            </p:cNvPr>
            <p:cNvSpPr/>
            <p:nvPr/>
          </p:nvSpPr>
          <p:spPr>
            <a:xfrm>
              <a:off x="223423" y="268725"/>
              <a:ext cx="2818925" cy="2818396"/>
            </a:xfrm>
            <a:custGeom>
              <a:avLst/>
              <a:gdLst>
                <a:gd name="connsiteX0" fmla="*/ 1409990 w 2818925"/>
                <a:gd name="connsiteY0" fmla="*/ 0 h 2818396"/>
                <a:gd name="connsiteX1" fmla="*/ 3 w 2818925"/>
                <a:gd name="connsiteY1" fmla="*/ 1408410 h 2818396"/>
                <a:gd name="connsiteX2" fmla="*/ 1409464 w 2818925"/>
                <a:gd name="connsiteY2" fmla="*/ 2818397 h 2818396"/>
                <a:gd name="connsiteX3" fmla="*/ 2818925 w 2818925"/>
                <a:gd name="connsiteY3" fmla="*/ 1409461 h 2818396"/>
                <a:gd name="connsiteX4" fmla="*/ 1409990 w 2818925"/>
                <a:gd name="connsiteY4" fmla="*/ 0 h 2818396"/>
                <a:gd name="connsiteX5" fmla="*/ 2044247 w 2818925"/>
                <a:gd name="connsiteY5" fmla="*/ 2619600 h 2818396"/>
                <a:gd name="connsiteX6" fmla="*/ 1677682 w 2818925"/>
                <a:gd name="connsiteY6" fmla="*/ 2750027 h 2818396"/>
                <a:gd name="connsiteX7" fmla="*/ 1520959 w 2818925"/>
                <a:gd name="connsiteY7" fmla="*/ 2771064 h 2818396"/>
                <a:gd name="connsiteX8" fmla="*/ 1345828 w 2818925"/>
                <a:gd name="connsiteY8" fmla="*/ 2775797 h 2818396"/>
                <a:gd name="connsiteX9" fmla="*/ 1324791 w 2818925"/>
                <a:gd name="connsiteY9" fmla="*/ 2773694 h 2818396"/>
                <a:gd name="connsiteX10" fmla="*/ 1324791 w 2818925"/>
                <a:gd name="connsiteY10" fmla="*/ 2762649 h 2818396"/>
                <a:gd name="connsiteX11" fmla="*/ 1324791 w 2818925"/>
                <a:gd name="connsiteY11" fmla="*/ 2204650 h 2818396"/>
                <a:gd name="connsiteX12" fmla="*/ 1340043 w 2818925"/>
                <a:gd name="connsiteY12" fmla="*/ 2188347 h 2818396"/>
                <a:gd name="connsiteX13" fmla="*/ 1520433 w 2818925"/>
                <a:gd name="connsiteY13" fmla="*/ 2175724 h 2818396"/>
                <a:gd name="connsiteX14" fmla="*/ 1624565 w 2818925"/>
                <a:gd name="connsiteY14" fmla="*/ 2168362 h 2818396"/>
                <a:gd name="connsiteX15" fmla="*/ 1789177 w 2818925"/>
                <a:gd name="connsiteY15" fmla="*/ 2155740 h 2818396"/>
                <a:gd name="connsiteX16" fmla="*/ 1891205 w 2818925"/>
                <a:gd name="connsiteY16" fmla="*/ 2148903 h 2818396"/>
                <a:gd name="connsiteX17" fmla="*/ 2046351 w 2818925"/>
                <a:gd name="connsiteY17" fmla="*/ 2141540 h 2818396"/>
                <a:gd name="connsiteX18" fmla="*/ 2055292 w 2818925"/>
                <a:gd name="connsiteY18" fmla="*/ 2141540 h 2818396"/>
                <a:gd name="connsiteX19" fmla="*/ 2055818 w 2818925"/>
                <a:gd name="connsiteY19" fmla="*/ 2153636 h 2818396"/>
                <a:gd name="connsiteX20" fmla="*/ 2055818 w 2818925"/>
                <a:gd name="connsiteY20" fmla="*/ 2601718 h 2818396"/>
                <a:gd name="connsiteX21" fmla="*/ 2044247 w 2818925"/>
                <a:gd name="connsiteY21" fmla="*/ 2619600 h 2818396"/>
                <a:gd name="connsiteX22" fmla="*/ 2064758 w 2818925"/>
                <a:gd name="connsiteY22" fmla="*/ 1953787 h 2818396"/>
                <a:gd name="connsiteX23" fmla="*/ 1918553 w 2818925"/>
                <a:gd name="connsiteY23" fmla="*/ 1962202 h 2818396"/>
                <a:gd name="connsiteX24" fmla="*/ 1741318 w 2818925"/>
                <a:gd name="connsiteY24" fmla="*/ 1972720 h 2818396"/>
                <a:gd name="connsiteX25" fmla="*/ 1611417 w 2818925"/>
                <a:gd name="connsiteY25" fmla="*/ 1979557 h 2818396"/>
                <a:gd name="connsiteX26" fmla="*/ 1426293 w 2818925"/>
                <a:gd name="connsiteY26" fmla="*/ 1990601 h 2818396"/>
                <a:gd name="connsiteX27" fmla="*/ 1297969 w 2818925"/>
                <a:gd name="connsiteY27" fmla="*/ 1997438 h 2818396"/>
                <a:gd name="connsiteX28" fmla="*/ 1152816 w 2818925"/>
                <a:gd name="connsiteY28" fmla="*/ 2005327 h 2818396"/>
                <a:gd name="connsiteX29" fmla="*/ 1144927 w 2818925"/>
                <a:gd name="connsiteY29" fmla="*/ 2004801 h 2818396"/>
                <a:gd name="connsiteX30" fmla="*/ 1144927 w 2818925"/>
                <a:gd name="connsiteY30" fmla="*/ 1992179 h 2818396"/>
                <a:gd name="connsiteX31" fmla="*/ 1144927 w 2818925"/>
                <a:gd name="connsiteY31" fmla="*/ 1606681 h 2818396"/>
                <a:gd name="connsiteX32" fmla="*/ 1153342 w 2818925"/>
                <a:gd name="connsiteY32" fmla="*/ 1587748 h 2818396"/>
                <a:gd name="connsiteX33" fmla="*/ 1505707 w 2818925"/>
                <a:gd name="connsiteY33" fmla="*/ 1276930 h 2818396"/>
                <a:gd name="connsiteX34" fmla="*/ 1561454 w 2818925"/>
                <a:gd name="connsiteY34" fmla="*/ 1228020 h 2818396"/>
                <a:gd name="connsiteX35" fmla="*/ 1566714 w 2818925"/>
                <a:gd name="connsiteY35" fmla="*/ 1211716 h 2818396"/>
                <a:gd name="connsiteX36" fmla="*/ 1595639 w 2818925"/>
                <a:gd name="connsiteY36" fmla="*/ 1057622 h 2818396"/>
                <a:gd name="connsiteX37" fmla="*/ 1747104 w 2818925"/>
                <a:gd name="connsiteY37" fmla="*/ 979260 h 2818396"/>
                <a:gd name="connsiteX38" fmla="*/ 1886998 w 2818925"/>
                <a:gd name="connsiteY38" fmla="*/ 1043422 h 2818396"/>
                <a:gd name="connsiteX39" fmla="*/ 1932753 w 2818925"/>
                <a:gd name="connsiteY39" fmla="*/ 1139665 h 2818396"/>
                <a:gd name="connsiteX40" fmla="*/ 1910664 w 2818925"/>
                <a:gd name="connsiteY40" fmla="*/ 1277982 h 2818396"/>
                <a:gd name="connsiteX41" fmla="*/ 1883842 w 2818925"/>
                <a:gd name="connsiteY41" fmla="*/ 1325315 h 2818396"/>
                <a:gd name="connsiteX42" fmla="*/ 1852287 w 2818925"/>
                <a:gd name="connsiteY42" fmla="*/ 1455216 h 2818396"/>
                <a:gd name="connsiteX43" fmla="*/ 1848080 w 2818925"/>
                <a:gd name="connsiteY43" fmla="*/ 1497290 h 2818396"/>
                <a:gd name="connsiteX44" fmla="*/ 1808636 w 2818925"/>
                <a:gd name="connsiteY44" fmla="*/ 1547252 h 2818396"/>
                <a:gd name="connsiteX45" fmla="*/ 1767614 w 2818925"/>
                <a:gd name="connsiteY45" fmla="*/ 1559348 h 2818396"/>
                <a:gd name="connsiteX46" fmla="*/ 1707134 w 2818925"/>
                <a:gd name="connsiteY46" fmla="*/ 1525163 h 2818396"/>
                <a:gd name="connsiteX47" fmla="*/ 1691882 w 2818925"/>
                <a:gd name="connsiteY47" fmla="*/ 1483090 h 2818396"/>
                <a:gd name="connsiteX48" fmla="*/ 1680838 w 2818925"/>
                <a:gd name="connsiteY48" fmla="*/ 1473623 h 2818396"/>
                <a:gd name="connsiteX49" fmla="*/ 1651912 w 2818925"/>
                <a:gd name="connsiteY49" fmla="*/ 1475201 h 2818396"/>
                <a:gd name="connsiteX50" fmla="*/ 1696089 w 2818925"/>
                <a:gd name="connsiteY50" fmla="*/ 1577229 h 2818396"/>
                <a:gd name="connsiteX51" fmla="*/ 1819154 w 2818925"/>
                <a:gd name="connsiteY51" fmla="*/ 1584066 h 2818396"/>
                <a:gd name="connsiteX52" fmla="*/ 1867539 w 2818925"/>
                <a:gd name="connsiteY52" fmla="*/ 1553563 h 2818396"/>
                <a:gd name="connsiteX53" fmla="*/ 1886472 w 2818925"/>
                <a:gd name="connsiteY53" fmla="*/ 1516223 h 2818396"/>
                <a:gd name="connsiteX54" fmla="*/ 1897516 w 2818925"/>
                <a:gd name="connsiteY54" fmla="*/ 1429446 h 2818396"/>
                <a:gd name="connsiteX55" fmla="*/ 1932227 w 2818925"/>
                <a:gd name="connsiteY55" fmla="*/ 1319003 h 2818396"/>
                <a:gd name="connsiteX56" fmla="*/ 1974826 w 2818925"/>
                <a:gd name="connsiteY56" fmla="*/ 1212768 h 2818396"/>
                <a:gd name="connsiteX57" fmla="*/ 1971145 w 2818925"/>
                <a:gd name="connsiteY57" fmla="*/ 1118103 h 2818396"/>
                <a:gd name="connsiteX58" fmla="*/ 1921708 w 2818925"/>
                <a:gd name="connsiteY58" fmla="*/ 1028171 h 2818396"/>
                <a:gd name="connsiteX59" fmla="*/ 1885946 w 2818925"/>
                <a:gd name="connsiteY59" fmla="*/ 985571 h 2818396"/>
                <a:gd name="connsiteX60" fmla="*/ 2251459 w 2818925"/>
                <a:gd name="connsiteY60" fmla="*/ 678961 h 2818396"/>
                <a:gd name="connsiteX61" fmla="*/ 2309310 w 2818925"/>
                <a:gd name="connsiteY61" fmla="*/ 792033 h 2818396"/>
                <a:gd name="connsiteX62" fmla="*/ 2358221 w 2818925"/>
                <a:gd name="connsiteY62" fmla="*/ 980312 h 2818396"/>
                <a:gd name="connsiteX63" fmla="*/ 2371895 w 2818925"/>
                <a:gd name="connsiteY63" fmla="*/ 1204879 h 2818396"/>
                <a:gd name="connsiteX64" fmla="*/ 2322458 w 2818925"/>
                <a:gd name="connsiteY64" fmla="*/ 1545148 h 2818396"/>
                <a:gd name="connsiteX65" fmla="*/ 2256193 w 2818925"/>
                <a:gd name="connsiteY65" fmla="*/ 1720279 h 2818396"/>
                <a:gd name="connsiteX66" fmla="*/ 2247252 w 2818925"/>
                <a:gd name="connsiteY66" fmla="*/ 1729220 h 2818396"/>
                <a:gd name="connsiteX67" fmla="*/ 2092106 w 2818925"/>
                <a:gd name="connsiteY67" fmla="*/ 1927491 h 2818396"/>
                <a:gd name="connsiteX68" fmla="*/ 2064758 w 2818925"/>
                <a:gd name="connsiteY68" fmla="*/ 1953787 h 2818396"/>
                <a:gd name="connsiteX69" fmla="*/ 1184897 w 2818925"/>
                <a:gd name="connsiteY69" fmla="*/ 900373 h 2818396"/>
                <a:gd name="connsiteX70" fmla="*/ 1183319 w 2818925"/>
                <a:gd name="connsiteY70" fmla="*/ 875128 h 2818396"/>
                <a:gd name="connsiteX71" fmla="*/ 1171749 w 2818925"/>
                <a:gd name="connsiteY71" fmla="*/ 864610 h 2818396"/>
                <a:gd name="connsiteX72" fmla="*/ 1063936 w 2818925"/>
                <a:gd name="connsiteY72" fmla="*/ 869343 h 2818396"/>
                <a:gd name="connsiteX73" fmla="*/ 946130 w 2818925"/>
                <a:gd name="connsiteY73" fmla="*/ 871973 h 2818396"/>
                <a:gd name="connsiteX74" fmla="*/ 801502 w 2818925"/>
                <a:gd name="connsiteY74" fmla="*/ 870921 h 2818396"/>
                <a:gd name="connsiteX75" fmla="*/ 605861 w 2818925"/>
                <a:gd name="connsiteY75" fmla="*/ 848832 h 2818396"/>
                <a:gd name="connsiteX76" fmla="*/ 555899 w 2818925"/>
                <a:gd name="connsiteY76" fmla="*/ 828322 h 2818396"/>
                <a:gd name="connsiteX77" fmla="*/ 546432 w 2818925"/>
                <a:gd name="connsiteY77" fmla="*/ 810966 h 2818396"/>
                <a:gd name="connsiteX78" fmla="*/ 547484 w 2818925"/>
                <a:gd name="connsiteY78" fmla="*/ 697894 h 2818396"/>
                <a:gd name="connsiteX79" fmla="*/ 613224 w 2818925"/>
                <a:gd name="connsiteY79" fmla="*/ 541696 h 2818396"/>
                <a:gd name="connsiteX80" fmla="*/ 729452 w 2818925"/>
                <a:gd name="connsiteY80" fmla="*/ 462283 h 2818396"/>
                <a:gd name="connsiteX81" fmla="*/ 1027647 w 2818925"/>
                <a:gd name="connsiteY81" fmla="*/ 352892 h 2818396"/>
                <a:gd name="connsiteX82" fmla="*/ 1275355 w 2818925"/>
                <a:gd name="connsiteY82" fmla="*/ 309240 h 2818396"/>
                <a:gd name="connsiteX83" fmla="*/ 1375805 w 2818925"/>
                <a:gd name="connsiteY83" fmla="*/ 301877 h 2818396"/>
                <a:gd name="connsiteX84" fmla="*/ 1472574 w 2818925"/>
                <a:gd name="connsiteY84" fmla="*/ 300300 h 2818396"/>
                <a:gd name="connsiteX85" fmla="*/ 1656646 w 2818925"/>
                <a:gd name="connsiteY85" fmla="*/ 317129 h 2818396"/>
                <a:gd name="connsiteX86" fmla="*/ 1889628 w 2818925"/>
                <a:gd name="connsiteY86" fmla="*/ 370773 h 2818396"/>
                <a:gd name="connsiteX87" fmla="*/ 2112091 w 2818925"/>
                <a:gd name="connsiteY87" fmla="*/ 483319 h 2818396"/>
                <a:gd name="connsiteX88" fmla="*/ 2149957 w 2818925"/>
                <a:gd name="connsiteY88" fmla="*/ 517504 h 2818396"/>
                <a:gd name="connsiteX89" fmla="*/ 2075277 w 2818925"/>
                <a:gd name="connsiteY89" fmla="*/ 576407 h 2818396"/>
                <a:gd name="connsiteX90" fmla="*/ 1705030 w 2818925"/>
                <a:gd name="connsiteY90" fmla="*/ 878284 h 2818396"/>
                <a:gd name="connsiteX91" fmla="*/ 1132305 w 2818925"/>
                <a:gd name="connsiteY91" fmla="*/ 1337411 h 2818396"/>
                <a:gd name="connsiteX92" fmla="*/ 1081817 w 2818925"/>
                <a:gd name="connsiteY92" fmla="*/ 1375803 h 2818396"/>
                <a:gd name="connsiteX93" fmla="*/ 1065513 w 2818925"/>
                <a:gd name="connsiteY93" fmla="*/ 1377906 h 2818396"/>
                <a:gd name="connsiteX94" fmla="*/ 688430 w 2818925"/>
                <a:gd name="connsiteY94" fmla="*/ 1204879 h 2818396"/>
                <a:gd name="connsiteX95" fmla="*/ 680541 w 2818925"/>
                <a:gd name="connsiteY95" fmla="*/ 1191205 h 2818396"/>
                <a:gd name="connsiteX96" fmla="*/ 694215 w 2818925"/>
                <a:gd name="connsiteY96" fmla="*/ 989779 h 2818396"/>
                <a:gd name="connsiteX97" fmla="*/ 706311 w 2818925"/>
                <a:gd name="connsiteY97" fmla="*/ 913520 h 2818396"/>
                <a:gd name="connsiteX98" fmla="*/ 719459 w 2818925"/>
                <a:gd name="connsiteY98" fmla="*/ 904054 h 2818396"/>
                <a:gd name="connsiteX99" fmla="*/ 826747 w 2818925"/>
                <a:gd name="connsiteY99" fmla="*/ 910891 h 2818396"/>
                <a:gd name="connsiteX100" fmla="*/ 960856 w 2818925"/>
                <a:gd name="connsiteY100" fmla="*/ 915098 h 2818396"/>
                <a:gd name="connsiteX101" fmla="*/ 1075506 w 2818925"/>
                <a:gd name="connsiteY101" fmla="*/ 915098 h 2818396"/>
                <a:gd name="connsiteX102" fmla="*/ 1175430 w 2818925"/>
                <a:gd name="connsiteY102" fmla="*/ 911417 h 2818396"/>
                <a:gd name="connsiteX103" fmla="*/ 1184897 w 2818925"/>
                <a:gd name="connsiteY103" fmla="*/ 900373 h 2818396"/>
                <a:gd name="connsiteX104" fmla="*/ 2116824 w 2818925"/>
                <a:gd name="connsiteY104" fmla="*/ 2577000 h 2818396"/>
                <a:gd name="connsiteX105" fmla="*/ 2116824 w 2818925"/>
                <a:gd name="connsiteY105" fmla="*/ 2564378 h 2818396"/>
                <a:gd name="connsiteX106" fmla="*/ 2116824 w 2818925"/>
                <a:gd name="connsiteY106" fmla="*/ 2148903 h 2818396"/>
                <a:gd name="connsiteX107" fmla="*/ 2131550 w 2818925"/>
                <a:gd name="connsiteY107" fmla="*/ 2134177 h 2818396"/>
                <a:gd name="connsiteX108" fmla="*/ 2143646 w 2818925"/>
                <a:gd name="connsiteY108" fmla="*/ 2134177 h 2818396"/>
                <a:gd name="connsiteX109" fmla="*/ 2165735 w 2818925"/>
                <a:gd name="connsiteY109" fmla="*/ 2114718 h 2818396"/>
                <a:gd name="connsiteX110" fmla="*/ 2186771 w 2818925"/>
                <a:gd name="connsiteY110" fmla="*/ 1972194 h 2818396"/>
                <a:gd name="connsiteX111" fmla="*/ 2189927 w 2818925"/>
                <a:gd name="connsiteY111" fmla="*/ 1948528 h 2818396"/>
                <a:gd name="connsiteX112" fmla="*/ 2148379 w 2818925"/>
                <a:gd name="connsiteY112" fmla="*/ 1948528 h 2818396"/>
                <a:gd name="connsiteX113" fmla="*/ 2136809 w 2818925"/>
                <a:gd name="connsiteY113" fmla="*/ 1937483 h 2818396"/>
                <a:gd name="connsiteX114" fmla="*/ 2172572 w 2818925"/>
                <a:gd name="connsiteY114" fmla="*/ 1842818 h 2818396"/>
                <a:gd name="connsiteX115" fmla="*/ 2268815 w 2818925"/>
                <a:gd name="connsiteY115" fmla="*/ 1770767 h 2818396"/>
                <a:gd name="connsiteX116" fmla="*/ 2277229 w 2818925"/>
                <a:gd name="connsiteY116" fmla="*/ 1763404 h 2818396"/>
                <a:gd name="connsiteX117" fmla="*/ 2386094 w 2818925"/>
                <a:gd name="connsiteY117" fmla="*/ 1484142 h 2818396"/>
                <a:gd name="connsiteX118" fmla="*/ 2410812 w 2818925"/>
                <a:gd name="connsiteY118" fmla="*/ 1330048 h 2818396"/>
                <a:gd name="connsiteX119" fmla="*/ 2417124 w 2818925"/>
                <a:gd name="connsiteY119" fmla="*/ 1134932 h 2818396"/>
                <a:gd name="connsiteX120" fmla="*/ 2398716 w 2818925"/>
                <a:gd name="connsiteY120" fmla="*/ 965586 h 2818396"/>
                <a:gd name="connsiteX121" fmla="*/ 2300896 w 2818925"/>
                <a:gd name="connsiteY121" fmla="*/ 663709 h 2818396"/>
                <a:gd name="connsiteX122" fmla="*/ 2306155 w 2818925"/>
                <a:gd name="connsiteY122" fmla="*/ 639517 h 2818396"/>
                <a:gd name="connsiteX123" fmla="*/ 2318251 w 2818925"/>
                <a:gd name="connsiteY123" fmla="*/ 595340 h 2818396"/>
                <a:gd name="connsiteX124" fmla="*/ 2223060 w 2818925"/>
                <a:gd name="connsiteY124" fmla="*/ 472275 h 2818396"/>
                <a:gd name="connsiteX125" fmla="*/ 2210438 w 2818925"/>
                <a:gd name="connsiteY125" fmla="*/ 471749 h 2818396"/>
                <a:gd name="connsiteX126" fmla="*/ 2157320 w 2818925"/>
                <a:gd name="connsiteY126" fmla="*/ 467542 h 2818396"/>
                <a:gd name="connsiteX127" fmla="*/ 1837561 w 2818925"/>
                <a:gd name="connsiteY127" fmla="*/ 310818 h 2818396"/>
                <a:gd name="connsiteX128" fmla="*/ 1617202 w 2818925"/>
                <a:gd name="connsiteY128" fmla="*/ 267167 h 2818396"/>
                <a:gd name="connsiteX129" fmla="*/ 1421560 w 2818925"/>
                <a:gd name="connsiteY129" fmla="*/ 253493 h 2818396"/>
                <a:gd name="connsiteX130" fmla="*/ 1282192 w 2818925"/>
                <a:gd name="connsiteY130" fmla="*/ 262959 h 2818396"/>
                <a:gd name="connsiteX131" fmla="*/ 1063936 w 2818925"/>
                <a:gd name="connsiteY131" fmla="*/ 301877 h 2818396"/>
                <a:gd name="connsiteX132" fmla="*/ 728926 w 2818925"/>
                <a:gd name="connsiteY132" fmla="*/ 426520 h 2818396"/>
                <a:gd name="connsiteX133" fmla="*/ 600602 w 2818925"/>
                <a:gd name="connsiteY133" fmla="*/ 501200 h 2818396"/>
                <a:gd name="connsiteX134" fmla="*/ 534336 w 2818925"/>
                <a:gd name="connsiteY134" fmla="*/ 590081 h 2818396"/>
                <a:gd name="connsiteX135" fmla="*/ 507514 w 2818925"/>
                <a:gd name="connsiteY135" fmla="*/ 789404 h 2818396"/>
                <a:gd name="connsiteX136" fmla="*/ 514877 w 2818925"/>
                <a:gd name="connsiteY136" fmla="*/ 854618 h 2818396"/>
                <a:gd name="connsiteX137" fmla="*/ 525395 w 2818925"/>
                <a:gd name="connsiteY137" fmla="*/ 866714 h 2818396"/>
                <a:gd name="connsiteX138" fmla="*/ 658979 w 2818925"/>
                <a:gd name="connsiteY138" fmla="*/ 897743 h 2818396"/>
                <a:gd name="connsiteX139" fmla="*/ 666341 w 2818925"/>
                <a:gd name="connsiteY139" fmla="*/ 908787 h 2818396"/>
                <a:gd name="connsiteX140" fmla="*/ 658979 w 2818925"/>
                <a:gd name="connsiteY140" fmla="*/ 989253 h 2818396"/>
                <a:gd name="connsiteX141" fmla="*/ 648986 w 2818925"/>
                <a:gd name="connsiteY141" fmla="*/ 1099696 h 2818396"/>
                <a:gd name="connsiteX142" fmla="*/ 614276 w 2818925"/>
                <a:gd name="connsiteY142" fmla="*/ 1220131 h 2818396"/>
                <a:gd name="connsiteX143" fmla="*/ 547484 w 2818925"/>
                <a:gd name="connsiteY143" fmla="*/ 1360551 h 2818396"/>
                <a:gd name="connsiteX144" fmla="*/ 472278 w 2818925"/>
                <a:gd name="connsiteY144" fmla="*/ 1519904 h 2818396"/>
                <a:gd name="connsiteX145" fmla="*/ 437041 w 2818925"/>
                <a:gd name="connsiteY145" fmla="*/ 1632451 h 2818396"/>
                <a:gd name="connsiteX146" fmla="*/ 460707 w 2818925"/>
                <a:gd name="connsiteY146" fmla="*/ 1822307 h 2818396"/>
                <a:gd name="connsiteX147" fmla="*/ 609542 w 2818925"/>
                <a:gd name="connsiteY147" fmla="*/ 2026364 h 2818396"/>
                <a:gd name="connsiteX148" fmla="*/ 928249 w 2818925"/>
                <a:gd name="connsiteY148" fmla="*/ 2224109 h 2818396"/>
                <a:gd name="connsiteX149" fmla="*/ 1155971 w 2818925"/>
                <a:gd name="connsiteY149" fmla="*/ 2265656 h 2818396"/>
                <a:gd name="connsiteX150" fmla="*/ 1173853 w 2818925"/>
                <a:gd name="connsiteY150" fmla="*/ 2246723 h 2818396"/>
                <a:gd name="connsiteX151" fmla="*/ 1173853 w 2818925"/>
                <a:gd name="connsiteY151" fmla="*/ 2206754 h 2818396"/>
                <a:gd name="connsiteX152" fmla="*/ 1182793 w 2818925"/>
                <a:gd name="connsiteY152" fmla="*/ 2196235 h 2818396"/>
                <a:gd name="connsiteX153" fmla="*/ 1262733 w 2818925"/>
                <a:gd name="connsiteY153" fmla="*/ 2189398 h 2818396"/>
                <a:gd name="connsiteX154" fmla="*/ 1262733 w 2818925"/>
                <a:gd name="connsiteY154" fmla="*/ 2767909 h 2818396"/>
                <a:gd name="connsiteX155" fmla="*/ 67846 w 2818925"/>
                <a:gd name="connsiteY155" fmla="*/ 1672947 h 2818396"/>
                <a:gd name="connsiteX156" fmla="*/ 277688 w 2818925"/>
                <a:gd name="connsiteY156" fmla="*/ 645302 h 2818396"/>
                <a:gd name="connsiteX157" fmla="*/ 1086024 w 2818925"/>
                <a:gd name="connsiteY157" fmla="*/ 82044 h 2818396"/>
                <a:gd name="connsiteX158" fmla="*/ 2714267 w 2818925"/>
                <a:gd name="connsiteY158" fmla="*/ 1004504 h 2818396"/>
                <a:gd name="connsiteX159" fmla="*/ 2116824 w 2818925"/>
                <a:gd name="connsiteY159" fmla="*/ 2577000 h 28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818925" h="2818396">
                  <a:moveTo>
                    <a:pt x="1409990" y="0"/>
                  </a:moveTo>
                  <a:cubicBezTo>
                    <a:pt x="633735" y="-526"/>
                    <a:pt x="1055" y="631102"/>
                    <a:pt x="3" y="1408410"/>
                  </a:cubicBezTo>
                  <a:cubicBezTo>
                    <a:pt x="-1575" y="2184139"/>
                    <a:pt x="632683" y="2818397"/>
                    <a:pt x="1409464" y="2818397"/>
                  </a:cubicBezTo>
                  <a:cubicBezTo>
                    <a:pt x="2185720" y="2818397"/>
                    <a:pt x="2818399" y="2186243"/>
                    <a:pt x="2818925" y="1409461"/>
                  </a:cubicBezTo>
                  <a:cubicBezTo>
                    <a:pt x="2818925" y="633732"/>
                    <a:pt x="2186771" y="1052"/>
                    <a:pt x="1409990" y="0"/>
                  </a:cubicBezTo>
                  <a:close/>
                  <a:moveTo>
                    <a:pt x="2044247" y="2619600"/>
                  </a:moveTo>
                  <a:cubicBezTo>
                    <a:pt x="1928545" y="2680606"/>
                    <a:pt x="1806006" y="2724783"/>
                    <a:pt x="1677682" y="2750027"/>
                  </a:cubicBezTo>
                  <a:cubicBezTo>
                    <a:pt x="1626142" y="2760020"/>
                    <a:pt x="1573551" y="2767382"/>
                    <a:pt x="1520959" y="2771064"/>
                  </a:cubicBezTo>
                  <a:cubicBezTo>
                    <a:pt x="1462582" y="2775271"/>
                    <a:pt x="1404205" y="2774219"/>
                    <a:pt x="1345828" y="2775797"/>
                  </a:cubicBezTo>
                  <a:cubicBezTo>
                    <a:pt x="1338991" y="2775797"/>
                    <a:pt x="1332680" y="2774745"/>
                    <a:pt x="1324791" y="2773694"/>
                  </a:cubicBezTo>
                  <a:cubicBezTo>
                    <a:pt x="1324791" y="2768960"/>
                    <a:pt x="1324791" y="2765805"/>
                    <a:pt x="1324791" y="2762649"/>
                  </a:cubicBezTo>
                  <a:cubicBezTo>
                    <a:pt x="1324791" y="2576474"/>
                    <a:pt x="1324791" y="2390825"/>
                    <a:pt x="1324791" y="2204650"/>
                  </a:cubicBezTo>
                  <a:cubicBezTo>
                    <a:pt x="1324791" y="2188872"/>
                    <a:pt x="1324791" y="2189398"/>
                    <a:pt x="1340043" y="2188347"/>
                  </a:cubicBezTo>
                  <a:cubicBezTo>
                    <a:pt x="1399998" y="2184139"/>
                    <a:pt x="1460478" y="2179932"/>
                    <a:pt x="1520433" y="2175724"/>
                  </a:cubicBezTo>
                  <a:cubicBezTo>
                    <a:pt x="1555143" y="2173095"/>
                    <a:pt x="1589854" y="2170991"/>
                    <a:pt x="1624565" y="2168362"/>
                  </a:cubicBezTo>
                  <a:cubicBezTo>
                    <a:pt x="1679260" y="2164154"/>
                    <a:pt x="1734482" y="2159947"/>
                    <a:pt x="1789177" y="2155740"/>
                  </a:cubicBezTo>
                  <a:cubicBezTo>
                    <a:pt x="1823362" y="2153110"/>
                    <a:pt x="1857021" y="2150480"/>
                    <a:pt x="1891205" y="2148903"/>
                  </a:cubicBezTo>
                  <a:cubicBezTo>
                    <a:pt x="1942745" y="2146273"/>
                    <a:pt x="1994811" y="2143644"/>
                    <a:pt x="2046351" y="2141540"/>
                  </a:cubicBezTo>
                  <a:cubicBezTo>
                    <a:pt x="2048981" y="2141540"/>
                    <a:pt x="2051610" y="2141540"/>
                    <a:pt x="2055292" y="2141540"/>
                  </a:cubicBezTo>
                  <a:cubicBezTo>
                    <a:pt x="2055292" y="2145747"/>
                    <a:pt x="2055818" y="2149954"/>
                    <a:pt x="2055818" y="2153636"/>
                  </a:cubicBezTo>
                  <a:cubicBezTo>
                    <a:pt x="2055818" y="2302997"/>
                    <a:pt x="2055818" y="2452357"/>
                    <a:pt x="2055818" y="2601718"/>
                  </a:cubicBezTo>
                  <a:cubicBezTo>
                    <a:pt x="2055818" y="2610659"/>
                    <a:pt x="2052662" y="2615392"/>
                    <a:pt x="2044247" y="2619600"/>
                  </a:cubicBezTo>
                  <a:close/>
                  <a:moveTo>
                    <a:pt x="2064758" y="1953787"/>
                  </a:moveTo>
                  <a:cubicBezTo>
                    <a:pt x="2015848" y="1956942"/>
                    <a:pt x="1967463" y="1959572"/>
                    <a:pt x="1918553" y="1962202"/>
                  </a:cubicBezTo>
                  <a:cubicBezTo>
                    <a:pt x="1859650" y="1965883"/>
                    <a:pt x="1800221" y="1969564"/>
                    <a:pt x="1741318" y="1972720"/>
                  </a:cubicBezTo>
                  <a:cubicBezTo>
                    <a:pt x="1698193" y="1975350"/>
                    <a:pt x="1655068" y="1977453"/>
                    <a:pt x="1611417" y="1979557"/>
                  </a:cubicBezTo>
                  <a:cubicBezTo>
                    <a:pt x="1549884" y="1983238"/>
                    <a:pt x="1487826" y="1986920"/>
                    <a:pt x="1426293" y="1990601"/>
                  </a:cubicBezTo>
                  <a:cubicBezTo>
                    <a:pt x="1383694" y="1993231"/>
                    <a:pt x="1340569" y="1995334"/>
                    <a:pt x="1297969" y="1997438"/>
                  </a:cubicBezTo>
                  <a:cubicBezTo>
                    <a:pt x="1249585" y="2000068"/>
                    <a:pt x="1201200" y="2002697"/>
                    <a:pt x="1152816" y="2005327"/>
                  </a:cubicBezTo>
                  <a:cubicBezTo>
                    <a:pt x="1150712" y="2005327"/>
                    <a:pt x="1148609" y="2005327"/>
                    <a:pt x="1144927" y="2004801"/>
                  </a:cubicBezTo>
                  <a:cubicBezTo>
                    <a:pt x="1144927" y="2000594"/>
                    <a:pt x="1144927" y="1996386"/>
                    <a:pt x="1144927" y="1992179"/>
                  </a:cubicBezTo>
                  <a:cubicBezTo>
                    <a:pt x="1144927" y="1863855"/>
                    <a:pt x="1144927" y="1735005"/>
                    <a:pt x="1144927" y="1606681"/>
                  </a:cubicBezTo>
                  <a:cubicBezTo>
                    <a:pt x="1144927" y="1598792"/>
                    <a:pt x="1147031" y="1593007"/>
                    <a:pt x="1153342" y="1587748"/>
                  </a:cubicBezTo>
                  <a:cubicBezTo>
                    <a:pt x="1271148" y="1484142"/>
                    <a:pt x="1388427" y="1380536"/>
                    <a:pt x="1505707" y="1276930"/>
                  </a:cubicBezTo>
                  <a:cubicBezTo>
                    <a:pt x="1524114" y="1260627"/>
                    <a:pt x="1542521" y="1243797"/>
                    <a:pt x="1561454" y="1228020"/>
                  </a:cubicBezTo>
                  <a:cubicBezTo>
                    <a:pt x="1566714" y="1223286"/>
                    <a:pt x="1568291" y="1218553"/>
                    <a:pt x="1566714" y="1211716"/>
                  </a:cubicBezTo>
                  <a:cubicBezTo>
                    <a:pt x="1551988" y="1155969"/>
                    <a:pt x="1557773" y="1101273"/>
                    <a:pt x="1595639" y="1057622"/>
                  </a:cubicBezTo>
                  <a:cubicBezTo>
                    <a:pt x="1634557" y="1012919"/>
                    <a:pt x="1681364" y="976105"/>
                    <a:pt x="1747104" y="979260"/>
                  </a:cubicBezTo>
                  <a:cubicBezTo>
                    <a:pt x="1802325" y="981890"/>
                    <a:pt x="1847554" y="1006608"/>
                    <a:pt x="1886998" y="1043422"/>
                  </a:cubicBezTo>
                  <a:cubicBezTo>
                    <a:pt x="1915397" y="1069718"/>
                    <a:pt x="1922760" y="1104955"/>
                    <a:pt x="1932753" y="1139665"/>
                  </a:cubicBezTo>
                  <a:cubicBezTo>
                    <a:pt x="1946953" y="1189628"/>
                    <a:pt x="1935908" y="1234857"/>
                    <a:pt x="1910664" y="1277982"/>
                  </a:cubicBezTo>
                  <a:cubicBezTo>
                    <a:pt x="1901724" y="1293759"/>
                    <a:pt x="1893309" y="1309537"/>
                    <a:pt x="1883842" y="1325315"/>
                  </a:cubicBezTo>
                  <a:cubicBezTo>
                    <a:pt x="1860176" y="1365284"/>
                    <a:pt x="1853865" y="1409987"/>
                    <a:pt x="1852287" y="1455216"/>
                  </a:cubicBezTo>
                  <a:cubicBezTo>
                    <a:pt x="1851761" y="1469416"/>
                    <a:pt x="1850184" y="1483090"/>
                    <a:pt x="1848080" y="1497290"/>
                  </a:cubicBezTo>
                  <a:cubicBezTo>
                    <a:pt x="1843873" y="1520956"/>
                    <a:pt x="1831251" y="1538311"/>
                    <a:pt x="1808636" y="1547252"/>
                  </a:cubicBezTo>
                  <a:cubicBezTo>
                    <a:pt x="1795488" y="1552511"/>
                    <a:pt x="1781288" y="1558296"/>
                    <a:pt x="1767614" y="1559348"/>
                  </a:cubicBezTo>
                  <a:cubicBezTo>
                    <a:pt x="1740793" y="1561452"/>
                    <a:pt x="1720282" y="1547252"/>
                    <a:pt x="1707134" y="1525163"/>
                  </a:cubicBezTo>
                  <a:cubicBezTo>
                    <a:pt x="1699771" y="1512541"/>
                    <a:pt x="1696089" y="1497290"/>
                    <a:pt x="1691882" y="1483090"/>
                  </a:cubicBezTo>
                  <a:cubicBezTo>
                    <a:pt x="1690304" y="1476253"/>
                    <a:pt x="1687675" y="1473623"/>
                    <a:pt x="1680838" y="1473623"/>
                  </a:cubicBezTo>
                  <a:cubicBezTo>
                    <a:pt x="1671897" y="1474149"/>
                    <a:pt x="1662431" y="1474675"/>
                    <a:pt x="1651912" y="1475201"/>
                  </a:cubicBezTo>
                  <a:cubicBezTo>
                    <a:pt x="1655594" y="1515171"/>
                    <a:pt x="1660327" y="1553037"/>
                    <a:pt x="1696089" y="1577229"/>
                  </a:cubicBezTo>
                  <a:cubicBezTo>
                    <a:pt x="1735533" y="1604051"/>
                    <a:pt x="1777607" y="1603525"/>
                    <a:pt x="1819154" y="1584066"/>
                  </a:cubicBezTo>
                  <a:cubicBezTo>
                    <a:pt x="1836510" y="1576177"/>
                    <a:pt x="1853865" y="1566185"/>
                    <a:pt x="1867539" y="1553563"/>
                  </a:cubicBezTo>
                  <a:cubicBezTo>
                    <a:pt x="1877005" y="1544622"/>
                    <a:pt x="1883842" y="1529371"/>
                    <a:pt x="1886472" y="1516223"/>
                  </a:cubicBezTo>
                  <a:cubicBezTo>
                    <a:pt x="1892257" y="1487823"/>
                    <a:pt x="1895938" y="1458372"/>
                    <a:pt x="1897516" y="1429446"/>
                  </a:cubicBezTo>
                  <a:cubicBezTo>
                    <a:pt x="1899094" y="1388951"/>
                    <a:pt x="1910664" y="1352662"/>
                    <a:pt x="1932227" y="1319003"/>
                  </a:cubicBezTo>
                  <a:cubicBezTo>
                    <a:pt x="1953789" y="1286397"/>
                    <a:pt x="1968515" y="1251160"/>
                    <a:pt x="1974826" y="1212768"/>
                  </a:cubicBezTo>
                  <a:cubicBezTo>
                    <a:pt x="1979559" y="1181213"/>
                    <a:pt x="1979034" y="1150184"/>
                    <a:pt x="1971145" y="1118103"/>
                  </a:cubicBezTo>
                  <a:cubicBezTo>
                    <a:pt x="1962204" y="1083392"/>
                    <a:pt x="1945901" y="1053941"/>
                    <a:pt x="1921708" y="1028171"/>
                  </a:cubicBezTo>
                  <a:cubicBezTo>
                    <a:pt x="1909086" y="1015023"/>
                    <a:pt x="1898568" y="1000297"/>
                    <a:pt x="1885946" y="985571"/>
                  </a:cubicBezTo>
                  <a:cubicBezTo>
                    <a:pt x="2007959" y="883017"/>
                    <a:pt x="2129446" y="781515"/>
                    <a:pt x="2251459" y="678961"/>
                  </a:cubicBezTo>
                  <a:cubicBezTo>
                    <a:pt x="2276178" y="714723"/>
                    <a:pt x="2294059" y="752589"/>
                    <a:pt x="2309310" y="792033"/>
                  </a:cubicBezTo>
                  <a:cubicBezTo>
                    <a:pt x="2333503" y="853040"/>
                    <a:pt x="2348754" y="916150"/>
                    <a:pt x="2358221" y="980312"/>
                  </a:cubicBezTo>
                  <a:cubicBezTo>
                    <a:pt x="2369265" y="1054467"/>
                    <a:pt x="2374524" y="1129673"/>
                    <a:pt x="2371895" y="1204879"/>
                  </a:cubicBezTo>
                  <a:cubicBezTo>
                    <a:pt x="2368213" y="1320055"/>
                    <a:pt x="2353487" y="1434180"/>
                    <a:pt x="2322458" y="1545148"/>
                  </a:cubicBezTo>
                  <a:cubicBezTo>
                    <a:pt x="2305629" y="1605629"/>
                    <a:pt x="2284592" y="1664006"/>
                    <a:pt x="2256193" y="1720279"/>
                  </a:cubicBezTo>
                  <a:cubicBezTo>
                    <a:pt x="2254089" y="1723961"/>
                    <a:pt x="2250933" y="1727642"/>
                    <a:pt x="2247252" y="1729220"/>
                  </a:cubicBezTo>
                  <a:cubicBezTo>
                    <a:pt x="2161527" y="1768664"/>
                    <a:pt x="2115246" y="1839137"/>
                    <a:pt x="2092106" y="1927491"/>
                  </a:cubicBezTo>
                  <a:cubicBezTo>
                    <a:pt x="2087373" y="1951683"/>
                    <a:pt x="2087899" y="1952209"/>
                    <a:pt x="2064758" y="1953787"/>
                  </a:cubicBezTo>
                  <a:close/>
                  <a:moveTo>
                    <a:pt x="1184897" y="900373"/>
                  </a:moveTo>
                  <a:cubicBezTo>
                    <a:pt x="1183845" y="891958"/>
                    <a:pt x="1183319" y="883543"/>
                    <a:pt x="1183319" y="875128"/>
                  </a:cubicBezTo>
                  <a:cubicBezTo>
                    <a:pt x="1183319" y="866714"/>
                    <a:pt x="1180164" y="864084"/>
                    <a:pt x="1171749" y="864610"/>
                  </a:cubicBezTo>
                  <a:cubicBezTo>
                    <a:pt x="1135986" y="866714"/>
                    <a:pt x="1100224" y="868291"/>
                    <a:pt x="1063936" y="869343"/>
                  </a:cubicBezTo>
                  <a:cubicBezTo>
                    <a:pt x="1024492" y="870395"/>
                    <a:pt x="985574" y="871973"/>
                    <a:pt x="946130" y="871973"/>
                  </a:cubicBezTo>
                  <a:cubicBezTo>
                    <a:pt x="897746" y="871973"/>
                    <a:pt x="849887" y="873025"/>
                    <a:pt x="801502" y="870921"/>
                  </a:cubicBezTo>
                  <a:cubicBezTo>
                    <a:pt x="735763" y="868291"/>
                    <a:pt x="670023" y="865662"/>
                    <a:pt x="605861" y="848832"/>
                  </a:cubicBezTo>
                  <a:cubicBezTo>
                    <a:pt x="588506" y="844099"/>
                    <a:pt x="572202" y="835685"/>
                    <a:pt x="555899" y="828322"/>
                  </a:cubicBezTo>
                  <a:cubicBezTo>
                    <a:pt x="549062" y="825166"/>
                    <a:pt x="546432" y="818855"/>
                    <a:pt x="546432" y="810966"/>
                  </a:cubicBezTo>
                  <a:cubicBezTo>
                    <a:pt x="546958" y="773100"/>
                    <a:pt x="545380" y="735234"/>
                    <a:pt x="547484" y="697894"/>
                  </a:cubicBezTo>
                  <a:cubicBezTo>
                    <a:pt x="550639" y="638465"/>
                    <a:pt x="567469" y="583244"/>
                    <a:pt x="613224" y="541696"/>
                  </a:cubicBezTo>
                  <a:cubicBezTo>
                    <a:pt x="648460" y="509615"/>
                    <a:pt x="687904" y="484897"/>
                    <a:pt x="729452" y="462283"/>
                  </a:cubicBezTo>
                  <a:cubicBezTo>
                    <a:pt x="823591" y="411794"/>
                    <a:pt x="924041" y="378662"/>
                    <a:pt x="1027647" y="352892"/>
                  </a:cubicBezTo>
                  <a:cubicBezTo>
                    <a:pt x="1109165" y="332381"/>
                    <a:pt x="1191734" y="318707"/>
                    <a:pt x="1275355" y="309240"/>
                  </a:cubicBezTo>
                  <a:cubicBezTo>
                    <a:pt x="1309014" y="305559"/>
                    <a:pt x="1342672" y="303455"/>
                    <a:pt x="1375805" y="301877"/>
                  </a:cubicBezTo>
                  <a:cubicBezTo>
                    <a:pt x="1407886" y="300300"/>
                    <a:pt x="1440493" y="298196"/>
                    <a:pt x="1472574" y="300300"/>
                  </a:cubicBezTo>
                  <a:cubicBezTo>
                    <a:pt x="1534107" y="304507"/>
                    <a:pt x="1595639" y="309766"/>
                    <a:pt x="1656646" y="317129"/>
                  </a:cubicBezTo>
                  <a:cubicBezTo>
                    <a:pt x="1736059" y="327122"/>
                    <a:pt x="1813369" y="346055"/>
                    <a:pt x="1889628" y="370773"/>
                  </a:cubicBezTo>
                  <a:cubicBezTo>
                    <a:pt x="1969567" y="397069"/>
                    <a:pt x="2045825" y="430202"/>
                    <a:pt x="2112091" y="483319"/>
                  </a:cubicBezTo>
                  <a:cubicBezTo>
                    <a:pt x="2124713" y="493838"/>
                    <a:pt x="2136809" y="505408"/>
                    <a:pt x="2149957" y="517504"/>
                  </a:cubicBezTo>
                  <a:cubicBezTo>
                    <a:pt x="2123661" y="538015"/>
                    <a:pt x="2099469" y="556948"/>
                    <a:pt x="2075277" y="576407"/>
                  </a:cubicBezTo>
                  <a:cubicBezTo>
                    <a:pt x="1951686" y="676857"/>
                    <a:pt x="1828095" y="777308"/>
                    <a:pt x="1705030" y="878284"/>
                  </a:cubicBezTo>
                  <a:cubicBezTo>
                    <a:pt x="1515700" y="1033430"/>
                    <a:pt x="1326895" y="1189102"/>
                    <a:pt x="1132305" y="1337411"/>
                  </a:cubicBezTo>
                  <a:cubicBezTo>
                    <a:pt x="1115476" y="1350033"/>
                    <a:pt x="1098646" y="1362655"/>
                    <a:pt x="1081817" y="1375803"/>
                  </a:cubicBezTo>
                  <a:cubicBezTo>
                    <a:pt x="1076558" y="1380010"/>
                    <a:pt x="1072350" y="1381062"/>
                    <a:pt x="1065513" y="1377906"/>
                  </a:cubicBezTo>
                  <a:cubicBezTo>
                    <a:pt x="939819" y="1320055"/>
                    <a:pt x="814124" y="1262204"/>
                    <a:pt x="688430" y="1204879"/>
                  </a:cubicBezTo>
                  <a:cubicBezTo>
                    <a:pt x="681593" y="1201724"/>
                    <a:pt x="680015" y="1198042"/>
                    <a:pt x="680541" y="1191205"/>
                  </a:cubicBezTo>
                  <a:cubicBezTo>
                    <a:pt x="685274" y="1123888"/>
                    <a:pt x="688956" y="1056570"/>
                    <a:pt x="694215" y="989779"/>
                  </a:cubicBezTo>
                  <a:cubicBezTo>
                    <a:pt x="696319" y="964009"/>
                    <a:pt x="702104" y="938765"/>
                    <a:pt x="706311" y="913520"/>
                  </a:cubicBezTo>
                  <a:cubicBezTo>
                    <a:pt x="707363" y="906158"/>
                    <a:pt x="711570" y="903528"/>
                    <a:pt x="719459" y="904054"/>
                  </a:cubicBezTo>
                  <a:cubicBezTo>
                    <a:pt x="755222" y="906684"/>
                    <a:pt x="790984" y="909313"/>
                    <a:pt x="826747" y="910891"/>
                  </a:cubicBezTo>
                  <a:cubicBezTo>
                    <a:pt x="871450" y="912995"/>
                    <a:pt x="916153" y="914572"/>
                    <a:pt x="960856" y="915098"/>
                  </a:cubicBezTo>
                  <a:cubicBezTo>
                    <a:pt x="999248" y="915624"/>
                    <a:pt x="1037114" y="915624"/>
                    <a:pt x="1075506" y="915098"/>
                  </a:cubicBezTo>
                  <a:cubicBezTo>
                    <a:pt x="1108639" y="914572"/>
                    <a:pt x="1142298" y="912469"/>
                    <a:pt x="1175430" y="911417"/>
                  </a:cubicBezTo>
                  <a:cubicBezTo>
                    <a:pt x="1183319" y="909839"/>
                    <a:pt x="1185423" y="907735"/>
                    <a:pt x="1184897" y="900373"/>
                  </a:cubicBezTo>
                  <a:close/>
                  <a:moveTo>
                    <a:pt x="2116824" y="2577000"/>
                  </a:moveTo>
                  <a:cubicBezTo>
                    <a:pt x="2116824" y="2572267"/>
                    <a:pt x="2116824" y="2568585"/>
                    <a:pt x="2116824" y="2564378"/>
                  </a:cubicBezTo>
                  <a:cubicBezTo>
                    <a:pt x="2116824" y="2426062"/>
                    <a:pt x="2116824" y="2287219"/>
                    <a:pt x="2116824" y="2148903"/>
                  </a:cubicBezTo>
                  <a:cubicBezTo>
                    <a:pt x="2116824" y="2134703"/>
                    <a:pt x="2116824" y="2134703"/>
                    <a:pt x="2131550" y="2134177"/>
                  </a:cubicBezTo>
                  <a:cubicBezTo>
                    <a:pt x="2135757" y="2134177"/>
                    <a:pt x="2139439" y="2134177"/>
                    <a:pt x="2143646" y="2134177"/>
                  </a:cubicBezTo>
                  <a:cubicBezTo>
                    <a:pt x="2163631" y="2134177"/>
                    <a:pt x="2163105" y="2134177"/>
                    <a:pt x="2165735" y="2114718"/>
                  </a:cubicBezTo>
                  <a:cubicBezTo>
                    <a:pt x="2172572" y="2067385"/>
                    <a:pt x="2179934" y="2019527"/>
                    <a:pt x="2186771" y="1972194"/>
                  </a:cubicBezTo>
                  <a:cubicBezTo>
                    <a:pt x="2187823" y="1964831"/>
                    <a:pt x="2188875" y="1957468"/>
                    <a:pt x="2189927" y="1948528"/>
                  </a:cubicBezTo>
                  <a:cubicBezTo>
                    <a:pt x="2175201" y="1948528"/>
                    <a:pt x="2161527" y="1948002"/>
                    <a:pt x="2148379" y="1948528"/>
                  </a:cubicBezTo>
                  <a:cubicBezTo>
                    <a:pt x="2139439" y="1949054"/>
                    <a:pt x="2136809" y="1945898"/>
                    <a:pt x="2136809" y="1937483"/>
                  </a:cubicBezTo>
                  <a:cubicBezTo>
                    <a:pt x="2136283" y="1901195"/>
                    <a:pt x="2151535" y="1870692"/>
                    <a:pt x="2172572" y="1842818"/>
                  </a:cubicBezTo>
                  <a:cubicBezTo>
                    <a:pt x="2197290" y="1809685"/>
                    <a:pt x="2227793" y="1783389"/>
                    <a:pt x="2268815" y="1770767"/>
                  </a:cubicBezTo>
                  <a:cubicBezTo>
                    <a:pt x="2271970" y="1769716"/>
                    <a:pt x="2275652" y="1766560"/>
                    <a:pt x="2277229" y="1763404"/>
                  </a:cubicBezTo>
                  <a:cubicBezTo>
                    <a:pt x="2324562" y="1674524"/>
                    <a:pt x="2365058" y="1583015"/>
                    <a:pt x="2386094" y="1484142"/>
                  </a:cubicBezTo>
                  <a:cubicBezTo>
                    <a:pt x="2396613" y="1433128"/>
                    <a:pt x="2403976" y="1381588"/>
                    <a:pt x="2410812" y="1330048"/>
                  </a:cubicBezTo>
                  <a:cubicBezTo>
                    <a:pt x="2419753" y="1265360"/>
                    <a:pt x="2421331" y="1200146"/>
                    <a:pt x="2417124" y="1134932"/>
                  </a:cubicBezTo>
                  <a:cubicBezTo>
                    <a:pt x="2413442" y="1078133"/>
                    <a:pt x="2406605" y="1021334"/>
                    <a:pt x="2398716" y="965586"/>
                  </a:cubicBezTo>
                  <a:cubicBezTo>
                    <a:pt x="2383465" y="859877"/>
                    <a:pt x="2344547" y="761004"/>
                    <a:pt x="2300896" y="663709"/>
                  </a:cubicBezTo>
                  <a:cubicBezTo>
                    <a:pt x="2296162" y="653191"/>
                    <a:pt x="2296688" y="645828"/>
                    <a:pt x="2306155" y="639517"/>
                  </a:cubicBezTo>
                  <a:cubicBezTo>
                    <a:pt x="2323510" y="628473"/>
                    <a:pt x="2324562" y="614273"/>
                    <a:pt x="2318251" y="595340"/>
                  </a:cubicBezTo>
                  <a:cubicBezTo>
                    <a:pt x="2301422" y="542222"/>
                    <a:pt x="2269340" y="502252"/>
                    <a:pt x="2223060" y="472275"/>
                  </a:cubicBezTo>
                  <a:cubicBezTo>
                    <a:pt x="2219904" y="470171"/>
                    <a:pt x="2213067" y="470171"/>
                    <a:pt x="2210438" y="471749"/>
                  </a:cubicBezTo>
                  <a:cubicBezTo>
                    <a:pt x="2190979" y="487001"/>
                    <a:pt x="2176779" y="482793"/>
                    <a:pt x="2157320" y="467542"/>
                  </a:cubicBezTo>
                  <a:cubicBezTo>
                    <a:pt x="2062655" y="391809"/>
                    <a:pt x="1953263" y="344477"/>
                    <a:pt x="1837561" y="310818"/>
                  </a:cubicBezTo>
                  <a:cubicBezTo>
                    <a:pt x="1765511" y="290307"/>
                    <a:pt x="1691882" y="275056"/>
                    <a:pt x="1617202" y="267167"/>
                  </a:cubicBezTo>
                  <a:cubicBezTo>
                    <a:pt x="1551988" y="260330"/>
                    <a:pt x="1486774" y="254545"/>
                    <a:pt x="1421560" y="253493"/>
                  </a:cubicBezTo>
                  <a:cubicBezTo>
                    <a:pt x="1375279" y="252441"/>
                    <a:pt x="1328473" y="258226"/>
                    <a:pt x="1282192" y="262959"/>
                  </a:cubicBezTo>
                  <a:cubicBezTo>
                    <a:pt x="1208563" y="270322"/>
                    <a:pt x="1135986" y="283996"/>
                    <a:pt x="1063936" y="301877"/>
                  </a:cubicBezTo>
                  <a:cubicBezTo>
                    <a:pt x="947708" y="330803"/>
                    <a:pt x="835161" y="370773"/>
                    <a:pt x="728926" y="426520"/>
                  </a:cubicBezTo>
                  <a:cubicBezTo>
                    <a:pt x="685274" y="449660"/>
                    <a:pt x="642149" y="474379"/>
                    <a:pt x="600602" y="501200"/>
                  </a:cubicBezTo>
                  <a:cubicBezTo>
                    <a:pt x="567995" y="522237"/>
                    <a:pt x="549588" y="555370"/>
                    <a:pt x="534336" y="590081"/>
                  </a:cubicBezTo>
                  <a:cubicBezTo>
                    <a:pt x="506988" y="654243"/>
                    <a:pt x="502781" y="721034"/>
                    <a:pt x="507514" y="789404"/>
                  </a:cubicBezTo>
                  <a:cubicBezTo>
                    <a:pt x="509092" y="810966"/>
                    <a:pt x="512773" y="832529"/>
                    <a:pt x="514877" y="854618"/>
                  </a:cubicBezTo>
                  <a:cubicBezTo>
                    <a:pt x="515403" y="861455"/>
                    <a:pt x="518558" y="865136"/>
                    <a:pt x="525395" y="866714"/>
                  </a:cubicBezTo>
                  <a:cubicBezTo>
                    <a:pt x="570098" y="876706"/>
                    <a:pt x="614276" y="887750"/>
                    <a:pt x="658979" y="897743"/>
                  </a:cubicBezTo>
                  <a:cubicBezTo>
                    <a:pt x="665816" y="899321"/>
                    <a:pt x="666867" y="903002"/>
                    <a:pt x="666341" y="908787"/>
                  </a:cubicBezTo>
                  <a:cubicBezTo>
                    <a:pt x="663712" y="935609"/>
                    <a:pt x="661082" y="962431"/>
                    <a:pt x="658979" y="989253"/>
                  </a:cubicBezTo>
                  <a:cubicBezTo>
                    <a:pt x="655297" y="1026067"/>
                    <a:pt x="651090" y="1062881"/>
                    <a:pt x="648986" y="1099696"/>
                  </a:cubicBezTo>
                  <a:cubicBezTo>
                    <a:pt x="646882" y="1142821"/>
                    <a:pt x="632157" y="1182265"/>
                    <a:pt x="614276" y="1220131"/>
                  </a:cubicBezTo>
                  <a:cubicBezTo>
                    <a:pt x="592187" y="1266938"/>
                    <a:pt x="569572" y="1313744"/>
                    <a:pt x="547484" y="1360551"/>
                  </a:cubicBezTo>
                  <a:cubicBezTo>
                    <a:pt x="522240" y="1413669"/>
                    <a:pt x="496996" y="1466787"/>
                    <a:pt x="472278" y="1519904"/>
                  </a:cubicBezTo>
                  <a:cubicBezTo>
                    <a:pt x="455448" y="1555667"/>
                    <a:pt x="442300" y="1593007"/>
                    <a:pt x="437041" y="1632451"/>
                  </a:cubicBezTo>
                  <a:cubicBezTo>
                    <a:pt x="427575" y="1698191"/>
                    <a:pt x="434937" y="1761301"/>
                    <a:pt x="460707" y="1822307"/>
                  </a:cubicBezTo>
                  <a:cubicBezTo>
                    <a:pt x="494366" y="1901721"/>
                    <a:pt x="546958" y="1967987"/>
                    <a:pt x="609542" y="2026364"/>
                  </a:cubicBezTo>
                  <a:cubicBezTo>
                    <a:pt x="702630" y="2113666"/>
                    <a:pt x="808339" y="2179932"/>
                    <a:pt x="928249" y="2224109"/>
                  </a:cubicBezTo>
                  <a:cubicBezTo>
                    <a:pt x="1001351" y="2251457"/>
                    <a:pt x="1077084" y="2268286"/>
                    <a:pt x="1155971" y="2265656"/>
                  </a:cubicBezTo>
                  <a:cubicBezTo>
                    <a:pt x="1173853" y="2265131"/>
                    <a:pt x="1173853" y="2265131"/>
                    <a:pt x="1173853" y="2246723"/>
                  </a:cubicBezTo>
                  <a:cubicBezTo>
                    <a:pt x="1173853" y="2233575"/>
                    <a:pt x="1174379" y="2219902"/>
                    <a:pt x="1173853" y="2206754"/>
                  </a:cubicBezTo>
                  <a:cubicBezTo>
                    <a:pt x="1173853" y="2200443"/>
                    <a:pt x="1174904" y="2196761"/>
                    <a:pt x="1182793" y="2196235"/>
                  </a:cubicBezTo>
                  <a:cubicBezTo>
                    <a:pt x="1209089" y="2194132"/>
                    <a:pt x="1235911" y="2191502"/>
                    <a:pt x="1262733" y="2189398"/>
                  </a:cubicBezTo>
                  <a:cubicBezTo>
                    <a:pt x="1262733" y="2382936"/>
                    <a:pt x="1262733" y="2575422"/>
                    <a:pt x="1262733" y="2767909"/>
                  </a:cubicBezTo>
                  <a:cubicBezTo>
                    <a:pt x="736289" y="2720576"/>
                    <a:pt x="191963" y="2311411"/>
                    <a:pt x="67846" y="1672947"/>
                  </a:cubicBezTo>
                  <a:cubicBezTo>
                    <a:pt x="-3678" y="1302700"/>
                    <a:pt x="66269" y="957172"/>
                    <a:pt x="277688" y="645302"/>
                  </a:cubicBezTo>
                  <a:cubicBezTo>
                    <a:pt x="473855" y="354995"/>
                    <a:pt x="744703" y="164613"/>
                    <a:pt x="1086024" y="82044"/>
                  </a:cubicBezTo>
                  <a:cubicBezTo>
                    <a:pt x="1812317" y="-94139"/>
                    <a:pt x="2508107" y="336588"/>
                    <a:pt x="2714267" y="1004504"/>
                  </a:cubicBezTo>
                  <a:cubicBezTo>
                    <a:pt x="2921479" y="1675576"/>
                    <a:pt x="2586995" y="2301945"/>
                    <a:pt x="2116824" y="257700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8D2E994F-93BD-4417-9E0E-ADFD93EBCFD0}"/>
                </a:ext>
              </a:extLst>
            </p:cNvPr>
            <p:cNvSpPr/>
            <p:nvPr/>
          </p:nvSpPr>
          <p:spPr>
            <a:xfrm>
              <a:off x="997051" y="1343703"/>
              <a:ext cx="362530" cy="176719"/>
            </a:xfrm>
            <a:custGeom>
              <a:avLst/>
              <a:gdLst>
                <a:gd name="connsiteX0" fmla="*/ 349210 w 362530"/>
                <a:gd name="connsiteY0" fmla="*/ 0 h 176719"/>
                <a:gd name="connsiteX1" fmla="*/ 14726 w 362530"/>
                <a:gd name="connsiteY1" fmla="*/ 526 h 176719"/>
                <a:gd name="connsiteX2" fmla="*/ 0 w 362530"/>
                <a:gd name="connsiteY2" fmla="*/ 1578 h 176719"/>
                <a:gd name="connsiteX3" fmla="*/ 11044 w 362530"/>
                <a:gd name="connsiteY3" fmla="*/ 36288 h 176719"/>
                <a:gd name="connsiteX4" fmla="*/ 26822 w 362530"/>
                <a:gd name="connsiteY4" fmla="*/ 47859 h 176719"/>
                <a:gd name="connsiteX5" fmla="*/ 118858 w 362530"/>
                <a:gd name="connsiteY5" fmla="*/ 49436 h 176719"/>
                <a:gd name="connsiteX6" fmla="*/ 132531 w 362530"/>
                <a:gd name="connsiteY6" fmla="*/ 59429 h 176719"/>
                <a:gd name="connsiteX7" fmla="*/ 147783 w 362530"/>
                <a:gd name="connsiteY7" fmla="*/ 102028 h 176719"/>
                <a:gd name="connsiteX8" fmla="*/ 243500 w 362530"/>
                <a:gd name="connsiteY8" fmla="*/ 176183 h 176719"/>
                <a:gd name="connsiteX9" fmla="*/ 357624 w 362530"/>
                <a:gd name="connsiteY9" fmla="*/ 96769 h 176719"/>
                <a:gd name="connsiteX10" fmla="*/ 362358 w 362530"/>
                <a:gd name="connsiteY10" fmla="*/ 12622 h 176719"/>
                <a:gd name="connsiteX11" fmla="*/ 349210 w 362530"/>
                <a:gd name="connsiteY11" fmla="*/ 0 h 1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2530" h="176719">
                  <a:moveTo>
                    <a:pt x="349210" y="0"/>
                  </a:moveTo>
                  <a:cubicBezTo>
                    <a:pt x="237715" y="526"/>
                    <a:pt x="126220" y="526"/>
                    <a:pt x="14726" y="526"/>
                  </a:cubicBezTo>
                  <a:cubicBezTo>
                    <a:pt x="10518" y="526"/>
                    <a:pt x="6311" y="1052"/>
                    <a:pt x="0" y="1578"/>
                  </a:cubicBezTo>
                  <a:cubicBezTo>
                    <a:pt x="4207" y="14726"/>
                    <a:pt x="8415" y="25244"/>
                    <a:pt x="11044" y="36288"/>
                  </a:cubicBezTo>
                  <a:cubicBezTo>
                    <a:pt x="13148" y="45229"/>
                    <a:pt x="17881" y="47859"/>
                    <a:pt x="26822" y="47859"/>
                  </a:cubicBezTo>
                  <a:cubicBezTo>
                    <a:pt x="57325" y="47859"/>
                    <a:pt x="88354" y="48910"/>
                    <a:pt x="118858" y="49436"/>
                  </a:cubicBezTo>
                  <a:cubicBezTo>
                    <a:pt x="126220" y="49436"/>
                    <a:pt x="129902" y="52066"/>
                    <a:pt x="132531" y="59429"/>
                  </a:cubicBezTo>
                  <a:cubicBezTo>
                    <a:pt x="137265" y="73629"/>
                    <a:pt x="141998" y="88354"/>
                    <a:pt x="147783" y="102028"/>
                  </a:cubicBezTo>
                  <a:cubicBezTo>
                    <a:pt x="165664" y="145153"/>
                    <a:pt x="195116" y="173027"/>
                    <a:pt x="243500" y="176183"/>
                  </a:cubicBezTo>
                  <a:cubicBezTo>
                    <a:pt x="300299" y="180390"/>
                    <a:pt x="346580" y="160405"/>
                    <a:pt x="357624" y="96769"/>
                  </a:cubicBezTo>
                  <a:cubicBezTo>
                    <a:pt x="362358" y="69421"/>
                    <a:pt x="360780" y="41022"/>
                    <a:pt x="362358" y="12622"/>
                  </a:cubicBezTo>
                  <a:cubicBezTo>
                    <a:pt x="363410" y="3156"/>
                    <a:pt x="359728" y="0"/>
                    <a:pt x="349210" y="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2" name="Graphic 96">
            <a:extLst>
              <a:ext uri="{FF2B5EF4-FFF2-40B4-BE49-F238E27FC236}">
                <a16:creationId xmlns:a16="http://schemas.microsoft.com/office/drawing/2014/main" id="{C467708E-9D11-4DB3-AF24-F15538B21622}"/>
              </a:ext>
            </a:extLst>
          </p:cNvPr>
          <p:cNvGrpSpPr/>
          <p:nvPr/>
        </p:nvGrpSpPr>
        <p:grpSpPr>
          <a:xfrm>
            <a:off x="6579393" y="723021"/>
            <a:ext cx="435307" cy="529492"/>
            <a:chOff x="3099536" y="2219731"/>
            <a:chExt cx="2692567" cy="3275147"/>
          </a:xfrm>
          <a:solidFill>
            <a:schemeClr val="bg1"/>
          </a:solidFill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F1E1A4-E697-4B91-8907-87036EDCF7A7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1B03D40-2773-4B2D-90D7-AF416098D7E2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5177CBB-AFEF-4CB5-9A97-35BECD0BFA0A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6" name="Graphic 101">
            <a:extLst>
              <a:ext uri="{FF2B5EF4-FFF2-40B4-BE49-F238E27FC236}">
                <a16:creationId xmlns:a16="http://schemas.microsoft.com/office/drawing/2014/main" id="{955B0BE4-3053-486F-8E8C-20DAB2FE1F3C}"/>
              </a:ext>
            </a:extLst>
          </p:cNvPr>
          <p:cNvGrpSpPr/>
          <p:nvPr/>
        </p:nvGrpSpPr>
        <p:grpSpPr>
          <a:xfrm>
            <a:off x="10438284" y="681289"/>
            <a:ext cx="486596" cy="48429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81E39E2-188B-48D3-AAAD-2FA1F4CCA77C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8D1691F-C949-4835-8A5F-4A3847B4782B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78C8C581-F36F-4223-BEFA-99D2CB9B3CA6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8A0A701-D0BE-40DC-95AB-73209D12EDEF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4E73F01-DD1B-4B06-83D9-1FC6DAABD550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260D2C1-1CB5-4329-82DC-EA22063D6123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7075551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D01823-4F48-4CF3-B88C-F0682659AF95}"/>
              </a:ext>
            </a:extLst>
          </p:cNvPr>
          <p:cNvGrpSpPr/>
          <p:nvPr/>
        </p:nvGrpSpPr>
        <p:grpSpPr>
          <a:xfrm>
            <a:off x="7201364" y="1906111"/>
            <a:ext cx="4990636" cy="4984910"/>
            <a:chOff x="6991955" y="1744186"/>
            <a:chExt cx="4990636" cy="4984910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30D5B57-369C-4AFF-BB57-9AEF3691B70E}"/>
                </a:ext>
              </a:extLst>
            </p:cNvPr>
            <p:cNvSpPr/>
            <p:nvPr/>
          </p:nvSpPr>
          <p:spPr>
            <a:xfrm>
              <a:off x="7286607" y="4065874"/>
              <a:ext cx="4223844" cy="2642504"/>
            </a:xfrm>
            <a:custGeom>
              <a:avLst/>
              <a:gdLst>
                <a:gd name="connsiteX0" fmla="*/ 1693580 w 4185744"/>
                <a:gd name="connsiteY0" fmla="*/ 26233 h 1739700"/>
                <a:gd name="connsiteX1" fmla="*/ 502040 w 4185744"/>
                <a:gd name="connsiteY1" fmla="*/ 12807 h 1739700"/>
                <a:gd name="connsiteX2" fmla="*/ 10320 w 4185744"/>
                <a:gd name="connsiteY2" fmla="*/ 251115 h 1739700"/>
                <a:gd name="connsiteX3" fmla="*/ 423164 w 4185744"/>
                <a:gd name="connsiteY3" fmla="*/ 705914 h 1739700"/>
                <a:gd name="connsiteX4" fmla="*/ 1529114 w 4185744"/>
                <a:gd name="connsiteY4" fmla="*/ 820034 h 1739700"/>
                <a:gd name="connsiteX5" fmla="*/ 1619738 w 4185744"/>
                <a:gd name="connsiteY5" fmla="*/ 920727 h 1739700"/>
                <a:gd name="connsiteX6" fmla="*/ 1247172 w 4185744"/>
                <a:gd name="connsiteY6" fmla="*/ 1194278 h 1739700"/>
                <a:gd name="connsiteX7" fmla="*/ 1191791 w 4185744"/>
                <a:gd name="connsiteY7" fmla="*/ 1595373 h 1739700"/>
                <a:gd name="connsiteX8" fmla="*/ 4185744 w 4185744"/>
                <a:gd name="connsiteY8" fmla="*/ 1739701 h 1739700"/>
                <a:gd name="connsiteX9" fmla="*/ 4184066 w 4185744"/>
                <a:gd name="connsiteY9" fmla="*/ 642142 h 1739700"/>
                <a:gd name="connsiteX10" fmla="*/ 1693580 w 4185744"/>
                <a:gd name="connsiteY10" fmla="*/ 26233 h 1739700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4185744 w 4185744"/>
                <a:gd name="connsiteY8" fmla="*/ 1739701 h 1757298"/>
                <a:gd name="connsiteX9" fmla="*/ 4184066 w 4185744"/>
                <a:gd name="connsiteY9" fmla="*/ 642142 h 1757298"/>
                <a:gd name="connsiteX10" fmla="*/ 1693580 w 4185744"/>
                <a:gd name="connsiteY10" fmla="*/ 26233 h 1757298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1590834 w 4185744"/>
                <a:gd name="connsiteY8" fmla="*/ 1744252 h 1757298"/>
                <a:gd name="connsiteX9" fmla="*/ 4185744 w 4185744"/>
                <a:gd name="connsiteY9" fmla="*/ 1739701 h 1757298"/>
                <a:gd name="connsiteX10" fmla="*/ 4184066 w 4185744"/>
                <a:gd name="connsiteY10" fmla="*/ 642142 h 1757298"/>
                <a:gd name="connsiteX11" fmla="*/ 1693580 w 4185744"/>
                <a:gd name="connsiteY11" fmla="*/ 26233 h 1757298"/>
                <a:gd name="connsiteX0" fmla="*/ 1693580 w 4185744"/>
                <a:gd name="connsiteY0" fmla="*/ 26233 h 2191927"/>
                <a:gd name="connsiteX1" fmla="*/ 502040 w 4185744"/>
                <a:gd name="connsiteY1" fmla="*/ 12807 h 2191927"/>
                <a:gd name="connsiteX2" fmla="*/ 10320 w 4185744"/>
                <a:gd name="connsiteY2" fmla="*/ 251115 h 2191927"/>
                <a:gd name="connsiteX3" fmla="*/ 423164 w 4185744"/>
                <a:gd name="connsiteY3" fmla="*/ 705914 h 2191927"/>
                <a:gd name="connsiteX4" fmla="*/ 1529114 w 4185744"/>
                <a:gd name="connsiteY4" fmla="*/ 820034 h 2191927"/>
                <a:gd name="connsiteX5" fmla="*/ 1619738 w 4185744"/>
                <a:gd name="connsiteY5" fmla="*/ 920727 h 2191927"/>
                <a:gd name="connsiteX6" fmla="*/ 1247172 w 4185744"/>
                <a:gd name="connsiteY6" fmla="*/ 1194278 h 2191927"/>
                <a:gd name="connsiteX7" fmla="*/ 1229891 w 4185744"/>
                <a:gd name="connsiteY7" fmla="*/ 1757298 h 2191927"/>
                <a:gd name="connsiteX8" fmla="*/ 1114584 w 4185744"/>
                <a:gd name="connsiteY8" fmla="*/ 2191927 h 2191927"/>
                <a:gd name="connsiteX9" fmla="*/ 4185744 w 4185744"/>
                <a:gd name="connsiteY9" fmla="*/ 1739701 h 2191927"/>
                <a:gd name="connsiteX10" fmla="*/ 4184066 w 4185744"/>
                <a:gd name="connsiteY10" fmla="*/ 642142 h 2191927"/>
                <a:gd name="connsiteX11" fmla="*/ 1693580 w 4185744"/>
                <a:gd name="connsiteY11" fmla="*/ 26233 h 2191927"/>
                <a:gd name="connsiteX0" fmla="*/ 1693580 w 4185744"/>
                <a:gd name="connsiteY0" fmla="*/ 26233 h 2318097"/>
                <a:gd name="connsiteX1" fmla="*/ 502040 w 4185744"/>
                <a:gd name="connsiteY1" fmla="*/ 12807 h 2318097"/>
                <a:gd name="connsiteX2" fmla="*/ 10320 w 4185744"/>
                <a:gd name="connsiteY2" fmla="*/ 251115 h 2318097"/>
                <a:gd name="connsiteX3" fmla="*/ 423164 w 4185744"/>
                <a:gd name="connsiteY3" fmla="*/ 705914 h 2318097"/>
                <a:gd name="connsiteX4" fmla="*/ 1529114 w 4185744"/>
                <a:gd name="connsiteY4" fmla="*/ 820034 h 2318097"/>
                <a:gd name="connsiteX5" fmla="*/ 1619738 w 4185744"/>
                <a:gd name="connsiteY5" fmla="*/ 920727 h 2318097"/>
                <a:gd name="connsiteX6" fmla="*/ 1247172 w 4185744"/>
                <a:gd name="connsiteY6" fmla="*/ 1194278 h 2318097"/>
                <a:gd name="connsiteX7" fmla="*/ 1229891 w 4185744"/>
                <a:gd name="connsiteY7" fmla="*/ 1757298 h 2318097"/>
                <a:gd name="connsiteX8" fmla="*/ 1114584 w 4185744"/>
                <a:gd name="connsiteY8" fmla="*/ 2191927 h 2318097"/>
                <a:gd name="connsiteX9" fmla="*/ 4185744 w 4185744"/>
                <a:gd name="connsiteY9" fmla="*/ 1739701 h 2318097"/>
                <a:gd name="connsiteX10" fmla="*/ 4184066 w 4185744"/>
                <a:gd name="connsiteY10" fmla="*/ 642142 h 2318097"/>
                <a:gd name="connsiteX11" fmla="*/ 1693580 w 4185744"/>
                <a:gd name="connsiteY11" fmla="*/ 26233 h 2318097"/>
                <a:gd name="connsiteX0" fmla="*/ 1693580 w 4185744"/>
                <a:gd name="connsiteY0" fmla="*/ 26233 h 2197871"/>
                <a:gd name="connsiteX1" fmla="*/ 502040 w 4185744"/>
                <a:gd name="connsiteY1" fmla="*/ 12807 h 2197871"/>
                <a:gd name="connsiteX2" fmla="*/ 10320 w 4185744"/>
                <a:gd name="connsiteY2" fmla="*/ 251115 h 2197871"/>
                <a:gd name="connsiteX3" fmla="*/ 423164 w 4185744"/>
                <a:gd name="connsiteY3" fmla="*/ 705914 h 2197871"/>
                <a:gd name="connsiteX4" fmla="*/ 1529114 w 4185744"/>
                <a:gd name="connsiteY4" fmla="*/ 820034 h 2197871"/>
                <a:gd name="connsiteX5" fmla="*/ 1619738 w 4185744"/>
                <a:gd name="connsiteY5" fmla="*/ 920727 h 2197871"/>
                <a:gd name="connsiteX6" fmla="*/ 1247172 w 4185744"/>
                <a:gd name="connsiteY6" fmla="*/ 1194278 h 2197871"/>
                <a:gd name="connsiteX7" fmla="*/ 1229891 w 4185744"/>
                <a:gd name="connsiteY7" fmla="*/ 1757298 h 2197871"/>
                <a:gd name="connsiteX8" fmla="*/ 1114584 w 4185744"/>
                <a:gd name="connsiteY8" fmla="*/ 2191927 h 2197871"/>
                <a:gd name="connsiteX9" fmla="*/ 3019584 w 4185744"/>
                <a:gd name="connsiteY9" fmla="*/ 1991902 h 2197871"/>
                <a:gd name="connsiteX10" fmla="*/ 4185744 w 4185744"/>
                <a:gd name="connsiteY10" fmla="*/ 1739701 h 2197871"/>
                <a:gd name="connsiteX11" fmla="*/ 4184066 w 4185744"/>
                <a:gd name="connsiteY11" fmla="*/ 642142 h 2197871"/>
                <a:gd name="connsiteX12" fmla="*/ 1693580 w 4185744"/>
                <a:gd name="connsiteY12" fmla="*/ 26233 h 2197871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223844"/>
                <a:gd name="connsiteY0" fmla="*/ 26233 h 2733152"/>
                <a:gd name="connsiteX1" fmla="*/ 502040 w 4223844"/>
                <a:gd name="connsiteY1" fmla="*/ 12807 h 2733152"/>
                <a:gd name="connsiteX2" fmla="*/ 10320 w 4223844"/>
                <a:gd name="connsiteY2" fmla="*/ 251115 h 2733152"/>
                <a:gd name="connsiteX3" fmla="*/ 423164 w 4223844"/>
                <a:gd name="connsiteY3" fmla="*/ 705914 h 2733152"/>
                <a:gd name="connsiteX4" fmla="*/ 1529114 w 4223844"/>
                <a:gd name="connsiteY4" fmla="*/ 820034 h 2733152"/>
                <a:gd name="connsiteX5" fmla="*/ 1619738 w 4223844"/>
                <a:gd name="connsiteY5" fmla="*/ 920727 h 2733152"/>
                <a:gd name="connsiteX6" fmla="*/ 1247172 w 4223844"/>
                <a:gd name="connsiteY6" fmla="*/ 1194278 h 2733152"/>
                <a:gd name="connsiteX7" fmla="*/ 1229891 w 4223844"/>
                <a:gd name="connsiteY7" fmla="*/ 1757298 h 2733152"/>
                <a:gd name="connsiteX8" fmla="*/ 1114584 w 4223844"/>
                <a:gd name="connsiteY8" fmla="*/ 2191927 h 2733152"/>
                <a:gd name="connsiteX9" fmla="*/ 1276509 w 4223844"/>
                <a:gd name="connsiteY9" fmla="*/ 2601502 h 2733152"/>
                <a:gd name="connsiteX10" fmla="*/ 4223844 w 4223844"/>
                <a:gd name="connsiteY10" fmla="*/ 2616001 h 2733152"/>
                <a:gd name="connsiteX11" fmla="*/ 4184066 w 4223844"/>
                <a:gd name="connsiteY11" fmla="*/ 642142 h 2733152"/>
                <a:gd name="connsiteX12" fmla="*/ 1693580 w 4223844"/>
                <a:gd name="connsiteY12" fmla="*/ 26233 h 2733152"/>
                <a:gd name="connsiteX0" fmla="*/ 1693580 w 4223844"/>
                <a:gd name="connsiteY0" fmla="*/ 26233 h 2640843"/>
                <a:gd name="connsiteX1" fmla="*/ 502040 w 4223844"/>
                <a:gd name="connsiteY1" fmla="*/ 12807 h 2640843"/>
                <a:gd name="connsiteX2" fmla="*/ 10320 w 4223844"/>
                <a:gd name="connsiteY2" fmla="*/ 251115 h 2640843"/>
                <a:gd name="connsiteX3" fmla="*/ 423164 w 4223844"/>
                <a:gd name="connsiteY3" fmla="*/ 705914 h 2640843"/>
                <a:gd name="connsiteX4" fmla="*/ 1529114 w 4223844"/>
                <a:gd name="connsiteY4" fmla="*/ 820034 h 2640843"/>
                <a:gd name="connsiteX5" fmla="*/ 1619738 w 4223844"/>
                <a:gd name="connsiteY5" fmla="*/ 920727 h 2640843"/>
                <a:gd name="connsiteX6" fmla="*/ 1247172 w 4223844"/>
                <a:gd name="connsiteY6" fmla="*/ 1194278 h 2640843"/>
                <a:gd name="connsiteX7" fmla="*/ 1229891 w 4223844"/>
                <a:gd name="connsiteY7" fmla="*/ 1757298 h 2640843"/>
                <a:gd name="connsiteX8" fmla="*/ 1114584 w 4223844"/>
                <a:gd name="connsiteY8" fmla="*/ 2191927 h 2640843"/>
                <a:gd name="connsiteX9" fmla="*/ 1276509 w 4223844"/>
                <a:gd name="connsiteY9" fmla="*/ 2601502 h 2640843"/>
                <a:gd name="connsiteX10" fmla="*/ 4223844 w 4223844"/>
                <a:gd name="connsiteY10" fmla="*/ 2616001 h 2640843"/>
                <a:gd name="connsiteX11" fmla="*/ 4184066 w 4223844"/>
                <a:gd name="connsiteY11" fmla="*/ 642142 h 2640843"/>
                <a:gd name="connsiteX12" fmla="*/ 1693580 w 4223844"/>
                <a:gd name="connsiteY12" fmla="*/ 26233 h 2640843"/>
                <a:gd name="connsiteX0" fmla="*/ 1693580 w 4223844"/>
                <a:gd name="connsiteY0" fmla="*/ 26233 h 2662845"/>
                <a:gd name="connsiteX1" fmla="*/ 502040 w 4223844"/>
                <a:gd name="connsiteY1" fmla="*/ 12807 h 2662845"/>
                <a:gd name="connsiteX2" fmla="*/ 10320 w 4223844"/>
                <a:gd name="connsiteY2" fmla="*/ 251115 h 2662845"/>
                <a:gd name="connsiteX3" fmla="*/ 423164 w 4223844"/>
                <a:gd name="connsiteY3" fmla="*/ 705914 h 2662845"/>
                <a:gd name="connsiteX4" fmla="*/ 1529114 w 4223844"/>
                <a:gd name="connsiteY4" fmla="*/ 820034 h 2662845"/>
                <a:gd name="connsiteX5" fmla="*/ 1619738 w 4223844"/>
                <a:gd name="connsiteY5" fmla="*/ 920727 h 2662845"/>
                <a:gd name="connsiteX6" fmla="*/ 1247172 w 4223844"/>
                <a:gd name="connsiteY6" fmla="*/ 1194278 h 2662845"/>
                <a:gd name="connsiteX7" fmla="*/ 1229891 w 4223844"/>
                <a:gd name="connsiteY7" fmla="*/ 1757298 h 2662845"/>
                <a:gd name="connsiteX8" fmla="*/ 1114584 w 4223844"/>
                <a:gd name="connsiteY8" fmla="*/ 2191927 h 2662845"/>
                <a:gd name="connsiteX9" fmla="*/ 1276509 w 4223844"/>
                <a:gd name="connsiteY9" fmla="*/ 2630077 h 2662845"/>
                <a:gd name="connsiteX10" fmla="*/ 4223844 w 4223844"/>
                <a:gd name="connsiteY10" fmla="*/ 2616001 h 2662845"/>
                <a:gd name="connsiteX11" fmla="*/ 4184066 w 4223844"/>
                <a:gd name="connsiteY11" fmla="*/ 642142 h 2662845"/>
                <a:gd name="connsiteX12" fmla="*/ 1693580 w 4223844"/>
                <a:gd name="connsiteY12" fmla="*/ 26233 h 2662845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4" h="2642504">
                  <a:moveTo>
                    <a:pt x="1693580" y="26233"/>
                  </a:moveTo>
                  <a:cubicBezTo>
                    <a:pt x="1693580" y="26233"/>
                    <a:pt x="671541" y="-22435"/>
                    <a:pt x="502040" y="12807"/>
                  </a:cubicBezTo>
                  <a:cubicBezTo>
                    <a:pt x="332540" y="48050"/>
                    <a:pt x="37172" y="142031"/>
                    <a:pt x="10320" y="251115"/>
                  </a:cubicBezTo>
                  <a:cubicBezTo>
                    <a:pt x="-51774" y="504527"/>
                    <a:pt x="176465" y="675706"/>
                    <a:pt x="423164" y="705914"/>
                  </a:cubicBezTo>
                  <a:cubicBezTo>
                    <a:pt x="669863" y="736122"/>
                    <a:pt x="1178365" y="687454"/>
                    <a:pt x="1529114" y="820034"/>
                  </a:cubicBezTo>
                  <a:cubicBezTo>
                    <a:pt x="1879863" y="952613"/>
                    <a:pt x="1780848" y="935831"/>
                    <a:pt x="1619738" y="920727"/>
                  </a:cubicBezTo>
                  <a:cubicBezTo>
                    <a:pt x="1456950" y="903945"/>
                    <a:pt x="1368004" y="1006317"/>
                    <a:pt x="1247172" y="1194278"/>
                  </a:cubicBezTo>
                  <a:cubicBezTo>
                    <a:pt x="1124662" y="1382239"/>
                    <a:pt x="1229891" y="1757298"/>
                    <a:pt x="1229891" y="1757298"/>
                  </a:cubicBezTo>
                  <a:cubicBezTo>
                    <a:pt x="1191455" y="1902174"/>
                    <a:pt x="1200645" y="1999426"/>
                    <a:pt x="1190784" y="2172877"/>
                  </a:cubicBezTo>
                  <a:cubicBezTo>
                    <a:pt x="1193791" y="2431053"/>
                    <a:pt x="1221849" y="2486373"/>
                    <a:pt x="1276509" y="2630077"/>
                  </a:cubicBezTo>
                  <a:cubicBezTo>
                    <a:pt x="1883619" y="2669006"/>
                    <a:pt x="3763064" y="2602836"/>
                    <a:pt x="4223844" y="2616001"/>
                  </a:cubicBezTo>
                  <a:cubicBezTo>
                    <a:pt x="4223285" y="2250148"/>
                    <a:pt x="4184625" y="1007995"/>
                    <a:pt x="4184066" y="642142"/>
                  </a:cubicBezTo>
                  <a:lnTo>
                    <a:pt x="1693580" y="26233"/>
                  </a:ln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8CD0FA1-23D2-4E6A-A4EA-14C0BF05AC3A}"/>
                </a:ext>
              </a:extLst>
            </p:cNvPr>
            <p:cNvSpPr/>
            <p:nvPr/>
          </p:nvSpPr>
          <p:spPr>
            <a:xfrm>
              <a:off x="7434542" y="1793567"/>
              <a:ext cx="3556684" cy="1741631"/>
            </a:xfrm>
            <a:custGeom>
              <a:avLst/>
              <a:gdLst>
                <a:gd name="connsiteX0" fmla="*/ 0 w 3556684"/>
                <a:gd name="connsiteY0" fmla="*/ 355156 h 1741631"/>
                <a:gd name="connsiteX1" fmla="*/ 105728 w 3556684"/>
                <a:gd name="connsiteY1" fmla="*/ 971065 h 1741631"/>
                <a:gd name="connsiteX2" fmla="*/ 961623 w 3556684"/>
                <a:gd name="connsiteY2" fmla="*/ 1216085 h 1741631"/>
                <a:gd name="connsiteX3" fmla="*/ 1490264 w 3556684"/>
                <a:gd name="connsiteY3" fmla="*/ 1739692 h 1741631"/>
                <a:gd name="connsiteX4" fmla="*/ 2658308 w 3556684"/>
                <a:gd name="connsiteY4" fmla="*/ 1474532 h 1741631"/>
                <a:gd name="connsiteX5" fmla="*/ 2643204 w 3556684"/>
                <a:gd name="connsiteY5" fmla="*/ 1247972 h 1741631"/>
                <a:gd name="connsiteX6" fmla="*/ 3552802 w 3556684"/>
                <a:gd name="connsiteY6" fmla="*/ 971065 h 1741631"/>
                <a:gd name="connsiteX7" fmla="*/ 2759002 w 3556684"/>
                <a:gd name="connsiteY7" fmla="*/ 163838 h 1741631"/>
                <a:gd name="connsiteX8" fmla="*/ 1777240 w 3556684"/>
                <a:gd name="connsiteY8" fmla="*/ 21189 h 1741631"/>
                <a:gd name="connsiteX9" fmla="*/ 0 w 3556684"/>
                <a:gd name="connsiteY9" fmla="*/ 355156 h 174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684" h="1741631">
                  <a:moveTo>
                    <a:pt x="0" y="355156"/>
                  </a:moveTo>
                  <a:lnTo>
                    <a:pt x="105728" y="971065"/>
                  </a:lnTo>
                  <a:cubicBezTo>
                    <a:pt x="105728" y="971065"/>
                    <a:pt x="681359" y="1113714"/>
                    <a:pt x="961623" y="1216085"/>
                  </a:cubicBezTo>
                  <a:cubicBezTo>
                    <a:pt x="1466769" y="1402368"/>
                    <a:pt x="1376145" y="1771578"/>
                    <a:pt x="1490264" y="1739692"/>
                  </a:cubicBezTo>
                  <a:cubicBezTo>
                    <a:pt x="1604383" y="1707805"/>
                    <a:pt x="2574397" y="1551730"/>
                    <a:pt x="2658308" y="1474532"/>
                  </a:cubicBezTo>
                  <a:cubicBezTo>
                    <a:pt x="2696908" y="1449359"/>
                    <a:pt x="2621388" y="1328526"/>
                    <a:pt x="2643204" y="1247972"/>
                  </a:cubicBezTo>
                  <a:cubicBezTo>
                    <a:pt x="2750611" y="1174130"/>
                    <a:pt x="3500777" y="1061689"/>
                    <a:pt x="3552802" y="971065"/>
                  </a:cubicBezTo>
                  <a:cubicBezTo>
                    <a:pt x="3604827" y="882119"/>
                    <a:pt x="3123177" y="331661"/>
                    <a:pt x="2759002" y="163838"/>
                  </a:cubicBezTo>
                  <a:cubicBezTo>
                    <a:pt x="2409931" y="2729"/>
                    <a:pt x="1993731" y="-27479"/>
                    <a:pt x="1777240" y="21189"/>
                  </a:cubicBezTo>
                  <a:cubicBezTo>
                    <a:pt x="1560749" y="69858"/>
                    <a:pt x="0" y="355156"/>
                    <a:pt x="0" y="35515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4A66140-37E5-499C-83B3-D85E2DA1A9AB}"/>
                </a:ext>
              </a:extLst>
            </p:cNvPr>
            <p:cNvSpPr/>
            <p:nvPr/>
          </p:nvSpPr>
          <p:spPr>
            <a:xfrm>
              <a:off x="7421116" y="1744186"/>
              <a:ext cx="2408252" cy="399502"/>
            </a:xfrm>
            <a:custGeom>
              <a:avLst/>
              <a:gdLst>
                <a:gd name="connsiteX0" fmla="*/ 0 w 2408252"/>
                <a:gd name="connsiteY0" fmla="*/ 399502 h 399502"/>
                <a:gd name="connsiteX1" fmla="*/ 46990 w 2408252"/>
                <a:gd name="connsiteY1" fmla="*/ 322304 h 399502"/>
                <a:gd name="connsiteX2" fmla="*/ 1911498 w 2408252"/>
                <a:gd name="connsiteY2" fmla="*/ 85 h 399502"/>
                <a:gd name="connsiteX3" fmla="*/ 2408253 w 2408252"/>
                <a:gd name="connsiteY3" fmla="*/ 94065 h 399502"/>
                <a:gd name="connsiteX4" fmla="*/ 1911498 w 2408252"/>
                <a:gd name="connsiteY4" fmla="*/ 63857 h 399502"/>
                <a:gd name="connsiteX5" fmla="*/ 0 w 2408252"/>
                <a:gd name="connsiteY5" fmla="*/ 399502 h 39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252" h="399502">
                  <a:moveTo>
                    <a:pt x="0" y="399502"/>
                  </a:moveTo>
                  <a:lnTo>
                    <a:pt x="46990" y="322304"/>
                  </a:lnTo>
                  <a:cubicBezTo>
                    <a:pt x="46990" y="322304"/>
                    <a:pt x="1696685" y="3441"/>
                    <a:pt x="1911498" y="85"/>
                  </a:cubicBezTo>
                  <a:cubicBezTo>
                    <a:pt x="2126311" y="-3272"/>
                    <a:pt x="2408253" y="94065"/>
                    <a:pt x="2408253" y="94065"/>
                  </a:cubicBezTo>
                  <a:cubicBezTo>
                    <a:pt x="2408253" y="94065"/>
                    <a:pt x="2017226" y="47075"/>
                    <a:pt x="1911498" y="63857"/>
                  </a:cubicBezTo>
                  <a:cubicBezTo>
                    <a:pt x="1805770" y="80640"/>
                    <a:pt x="0" y="399502"/>
                    <a:pt x="0" y="3995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E088B2-F343-4B74-A883-002A39DCBD4C}"/>
                </a:ext>
              </a:extLst>
            </p:cNvPr>
            <p:cNvSpPr/>
            <p:nvPr/>
          </p:nvSpPr>
          <p:spPr>
            <a:xfrm>
              <a:off x="6991955" y="2166049"/>
              <a:ext cx="548315" cy="623852"/>
            </a:xfrm>
            <a:custGeom>
              <a:avLst/>
              <a:gdLst>
                <a:gd name="connsiteX0" fmla="*/ 548315 w 548314"/>
                <a:gd name="connsiteY0" fmla="*/ 589057 h 614327"/>
                <a:gd name="connsiteX1" fmla="*/ 127080 w 548314"/>
                <a:gd name="connsiteY1" fmla="*/ 614230 h 614327"/>
                <a:gd name="connsiteX2" fmla="*/ 68342 w 548314"/>
                <a:gd name="connsiteY2" fmla="*/ 567240 h 614327"/>
                <a:gd name="connsiteX3" fmla="*/ 1213 w 548314"/>
                <a:gd name="connsiteY3" fmla="*/ 135936 h 614327"/>
                <a:gd name="connsiteX4" fmla="*/ 49882 w 548314"/>
                <a:gd name="connsiteY4" fmla="*/ 63773 h 614327"/>
                <a:gd name="connsiteX5" fmla="*/ 429161 w 548314"/>
                <a:gd name="connsiteY5" fmla="*/ 0 h 614327"/>
                <a:gd name="connsiteX6" fmla="*/ 548315 w 548314"/>
                <a:gd name="connsiteY6" fmla="*/ 589057 h 614327"/>
                <a:gd name="connsiteX0" fmla="*/ 548315 w 548315"/>
                <a:gd name="connsiteY0" fmla="*/ 598582 h 623852"/>
                <a:gd name="connsiteX1" fmla="*/ 127080 w 548315"/>
                <a:gd name="connsiteY1" fmla="*/ 623755 h 623852"/>
                <a:gd name="connsiteX2" fmla="*/ 68342 w 548315"/>
                <a:gd name="connsiteY2" fmla="*/ 576765 h 623852"/>
                <a:gd name="connsiteX3" fmla="*/ 1213 w 548315"/>
                <a:gd name="connsiteY3" fmla="*/ 145461 h 623852"/>
                <a:gd name="connsiteX4" fmla="*/ 49882 w 548315"/>
                <a:gd name="connsiteY4" fmla="*/ 73298 h 623852"/>
                <a:gd name="connsiteX5" fmla="*/ 467261 w 548315"/>
                <a:gd name="connsiteY5" fmla="*/ 0 h 623852"/>
                <a:gd name="connsiteX6" fmla="*/ 548315 w 548315"/>
                <a:gd name="connsiteY6" fmla="*/ 598582 h 6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315" h="623852">
                  <a:moveTo>
                    <a:pt x="548315" y="598582"/>
                  </a:moveTo>
                  <a:lnTo>
                    <a:pt x="127080" y="623755"/>
                  </a:lnTo>
                  <a:cubicBezTo>
                    <a:pt x="98551" y="625434"/>
                    <a:pt x="73377" y="605295"/>
                    <a:pt x="68342" y="576765"/>
                  </a:cubicBezTo>
                  <a:lnTo>
                    <a:pt x="1213" y="145461"/>
                  </a:lnTo>
                  <a:cubicBezTo>
                    <a:pt x="-5499" y="111897"/>
                    <a:pt x="16318" y="78332"/>
                    <a:pt x="49882" y="73298"/>
                  </a:cubicBezTo>
                  <a:lnTo>
                    <a:pt x="467261" y="0"/>
                  </a:lnTo>
                  <a:lnTo>
                    <a:pt x="548315" y="598582"/>
                  </a:ln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6EB4E6-D53E-44F8-876B-E1FB8D74971E}"/>
                </a:ext>
              </a:extLst>
            </p:cNvPr>
            <p:cNvSpPr/>
            <p:nvPr/>
          </p:nvSpPr>
          <p:spPr>
            <a:xfrm>
              <a:off x="7008274" y="2066490"/>
              <a:ext cx="459834" cy="181248"/>
            </a:xfrm>
            <a:custGeom>
              <a:avLst/>
              <a:gdLst>
                <a:gd name="connsiteX0" fmla="*/ 459834 w 459833"/>
                <a:gd name="connsiteY0" fmla="*/ 0 h 181248"/>
                <a:gd name="connsiteX1" fmla="*/ 57060 w 459833"/>
                <a:gd name="connsiteY1" fmla="*/ 105728 h 181248"/>
                <a:gd name="connsiteX2" fmla="*/ 0 w 459833"/>
                <a:gd name="connsiteY2" fmla="*/ 181248 h 181248"/>
                <a:gd name="connsiteX3" fmla="*/ 426269 w 459833"/>
                <a:gd name="connsiteY3" fmla="*/ 119154 h 181248"/>
                <a:gd name="connsiteX0" fmla="*/ 459834 w 459834"/>
                <a:gd name="connsiteY0" fmla="*/ 0 h 181248"/>
                <a:gd name="connsiteX1" fmla="*/ 57060 w 459834"/>
                <a:gd name="connsiteY1" fmla="*/ 105728 h 181248"/>
                <a:gd name="connsiteX2" fmla="*/ 0 w 459834"/>
                <a:gd name="connsiteY2" fmla="*/ 181248 h 181248"/>
                <a:gd name="connsiteX3" fmla="*/ 454844 w 459834"/>
                <a:gd name="connsiteY3" fmla="*/ 119154 h 181248"/>
                <a:gd name="connsiteX4" fmla="*/ 459834 w 459834"/>
                <a:gd name="connsiteY4" fmla="*/ 0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834" h="181248">
                  <a:moveTo>
                    <a:pt x="459834" y="0"/>
                  </a:moveTo>
                  <a:lnTo>
                    <a:pt x="57060" y="105728"/>
                  </a:lnTo>
                  <a:lnTo>
                    <a:pt x="0" y="181248"/>
                  </a:lnTo>
                  <a:lnTo>
                    <a:pt x="454844" y="119154"/>
                  </a:lnTo>
                  <a:cubicBezTo>
                    <a:pt x="466032" y="79436"/>
                    <a:pt x="448646" y="39718"/>
                    <a:pt x="459834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7A398AB-8AF9-4413-9E08-25AF4E6ECD7D}"/>
                </a:ext>
              </a:extLst>
            </p:cNvPr>
            <p:cNvSpPr/>
            <p:nvPr/>
          </p:nvSpPr>
          <p:spPr>
            <a:xfrm>
              <a:off x="7815094" y="2861968"/>
              <a:ext cx="1035870" cy="1914089"/>
            </a:xfrm>
            <a:custGeom>
              <a:avLst/>
              <a:gdLst>
                <a:gd name="connsiteX0" fmla="*/ 72569 w 1035870"/>
                <a:gd name="connsiteY0" fmla="*/ 0 h 1914089"/>
                <a:gd name="connsiteX1" fmla="*/ 405 w 1035870"/>
                <a:gd name="connsiteY1" fmla="*/ 199709 h 1914089"/>
                <a:gd name="connsiteX2" fmla="*/ 106134 w 1035870"/>
                <a:gd name="connsiteY2" fmla="*/ 963301 h 1914089"/>
                <a:gd name="connsiteX3" fmla="*/ 33970 w 1035870"/>
                <a:gd name="connsiteY3" fmla="*/ 1701720 h 1914089"/>
                <a:gd name="connsiteX4" fmla="*/ 13831 w 1035870"/>
                <a:gd name="connsiteY4" fmla="*/ 1906464 h 1914089"/>
                <a:gd name="connsiteX5" fmla="*/ 143055 w 1035870"/>
                <a:gd name="connsiteY5" fmla="*/ 1765493 h 1914089"/>
                <a:gd name="connsiteX6" fmla="*/ 448492 w 1035870"/>
                <a:gd name="connsiteY6" fmla="*/ 973371 h 1914089"/>
                <a:gd name="connsiteX7" fmla="*/ 537437 w 1035870"/>
                <a:gd name="connsiteY7" fmla="*/ 454799 h 1914089"/>
                <a:gd name="connsiteX8" fmla="*/ 737146 w 1035870"/>
                <a:gd name="connsiteY8" fmla="*/ 530319 h 1914089"/>
                <a:gd name="connsiteX9" fmla="*/ 1035870 w 1035870"/>
                <a:gd name="connsiteY9" fmla="*/ 533676 h 1914089"/>
                <a:gd name="connsiteX10" fmla="*/ 717008 w 1035870"/>
                <a:gd name="connsiteY10" fmla="*/ 166144 h 1914089"/>
                <a:gd name="connsiteX11" fmla="*/ 72569 w 1035870"/>
                <a:gd name="connsiteY11" fmla="*/ 0 h 19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5870" h="1914089">
                  <a:moveTo>
                    <a:pt x="72569" y="0"/>
                  </a:moveTo>
                  <a:cubicBezTo>
                    <a:pt x="72569" y="0"/>
                    <a:pt x="-6307" y="88946"/>
                    <a:pt x="405" y="199709"/>
                  </a:cubicBezTo>
                  <a:cubicBezTo>
                    <a:pt x="7118" y="312150"/>
                    <a:pt x="102777" y="770305"/>
                    <a:pt x="106134" y="963301"/>
                  </a:cubicBezTo>
                  <a:cubicBezTo>
                    <a:pt x="109490" y="1156297"/>
                    <a:pt x="54109" y="1601027"/>
                    <a:pt x="33970" y="1701720"/>
                  </a:cubicBezTo>
                  <a:cubicBezTo>
                    <a:pt x="20544" y="1767171"/>
                    <a:pt x="-16377" y="1882969"/>
                    <a:pt x="13831" y="1906464"/>
                  </a:cubicBezTo>
                  <a:cubicBezTo>
                    <a:pt x="54109" y="1938350"/>
                    <a:pt x="77604" y="1866186"/>
                    <a:pt x="143055" y="1765493"/>
                  </a:cubicBezTo>
                  <a:cubicBezTo>
                    <a:pt x="208505" y="1663121"/>
                    <a:pt x="404858" y="1134480"/>
                    <a:pt x="448492" y="973371"/>
                  </a:cubicBezTo>
                  <a:cubicBezTo>
                    <a:pt x="515621" y="721637"/>
                    <a:pt x="438422" y="506824"/>
                    <a:pt x="537437" y="454799"/>
                  </a:cubicBezTo>
                  <a:cubicBezTo>
                    <a:pt x="604566" y="419556"/>
                    <a:pt x="656591" y="510180"/>
                    <a:pt x="737146" y="530319"/>
                  </a:cubicBezTo>
                  <a:cubicBezTo>
                    <a:pt x="817701" y="550458"/>
                    <a:pt x="1035870" y="533676"/>
                    <a:pt x="1035870" y="533676"/>
                  </a:cubicBezTo>
                  <a:cubicBezTo>
                    <a:pt x="1035870" y="533676"/>
                    <a:pt x="915038" y="258447"/>
                    <a:pt x="717008" y="166144"/>
                  </a:cubicBezTo>
                  <a:cubicBezTo>
                    <a:pt x="518977" y="73842"/>
                    <a:pt x="72569" y="0"/>
                    <a:pt x="72569" y="0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E00228C-9EC6-482F-A428-AB842C232750}"/>
                </a:ext>
              </a:extLst>
            </p:cNvPr>
            <p:cNvSpPr/>
            <p:nvPr/>
          </p:nvSpPr>
          <p:spPr>
            <a:xfrm>
              <a:off x="8832470" y="3271422"/>
              <a:ext cx="1545181" cy="1423200"/>
            </a:xfrm>
            <a:custGeom>
              <a:avLst/>
              <a:gdLst>
                <a:gd name="connsiteX0" fmla="*/ 1409742 w 1545181"/>
                <a:gd name="connsiteY0" fmla="*/ 1211712 h 1423200"/>
                <a:gd name="connsiteX1" fmla="*/ 379312 w 1545181"/>
                <a:gd name="connsiteY1" fmla="*/ 1419812 h 1423200"/>
                <a:gd name="connsiteX2" fmla="*/ 181281 w 1545181"/>
                <a:gd name="connsiteY2" fmla="*/ 1287232 h 1423200"/>
                <a:gd name="connsiteX3" fmla="*/ 3389 w 1545181"/>
                <a:gd name="connsiteY3" fmla="*/ 409520 h 1423200"/>
                <a:gd name="connsiteX4" fmla="*/ 135969 w 1545181"/>
                <a:gd name="connsiteY4" fmla="*/ 211489 h 1423200"/>
                <a:gd name="connsiteX5" fmla="*/ 1166399 w 1545181"/>
                <a:gd name="connsiteY5" fmla="*/ 3389 h 1423200"/>
                <a:gd name="connsiteX6" fmla="*/ 1364430 w 1545181"/>
                <a:gd name="connsiteY6" fmla="*/ 135969 h 1423200"/>
                <a:gd name="connsiteX7" fmla="*/ 1542322 w 1545181"/>
                <a:gd name="connsiteY7" fmla="*/ 1013681 h 1423200"/>
                <a:gd name="connsiteX8" fmla="*/ 1409742 w 1545181"/>
                <a:gd name="connsiteY8" fmla="*/ 1211712 h 14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181" h="1423200">
                  <a:moveTo>
                    <a:pt x="1409742" y="1211712"/>
                  </a:moveTo>
                  <a:lnTo>
                    <a:pt x="379312" y="1419812"/>
                  </a:lnTo>
                  <a:cubicBezTo>
                    <a:pt x="288688" y="1438272"/>
                    <a:pt x="199742" y="1379534"/>
                    <a:pt x="181281" y="1287232"/>
                  </a:cubicBezTo>
                  <a:lnTo>
                    <a:pt x="3389" y="409520"/>
                  </a:lnTo>
                  <a:cubicBezTo>
                    <a:pt x="-15071" y="318896"/>
                    <a:pt x="43667" y="229950"/>
                    <a:pt x="135969" y="211489"/>
                  </a:cubicBezTo>
                  <a:lnTo>
                    <a:pt x="1166399" y="3389"/>
                  </a:lnTo>
                  <a:cubicBezTo>
                    <a:pt x="1257024" y="-15071"/>
                    <a:pt x="1345969" y="43667"/>
                    <a:pt x="1364430" y="135969"/>
                  </a:cubicBezTo>
                  <a:lnTo>
                    <a:pt x="1542322" y="1013681"/>
                  </a:lnTo>
                  <a:cubicBezTo>
                    <a:pt x="1559104" y="1104305"/>
                    <a:pt x="1500366" y="1193251"/>
                    <a:pt x="1409742" y="1211712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84E9C4F-0764-45EC-8136-76B7E6EDF817}"/>
                </a:ext>
              </a:extLst>
            </p:cNvPr>
            <p:cNvSpPr/>
            <p:nvPr/>
          </p:nvSpPr>
          <p:spPr>
            <a:xfrm>
              <a:off x="7667226" y="2538323"/>
              <a:ext cx="3134632" cy="602947"/>
            </a:xfrm>
            <a:custGeom>
              <a:avLst/>
              <a:gdLst>
                <a:gd name="connsiteX0" fmla="*/ 0 w 3134632"/>
                <a:gd name="connsiteY0" fmla="*/ 251482 h 602947"/>
                <a:gd name="connsiteX1" fmla="*/ 2505590 w 3134632"/>
                <a:gd name="connsiteY1" fmla="*/ 6461 h 602947"/>
                <a:gd name="connsiteX2" fmla="*/ 3056048 w 3134632"/>
                <a:gd name="connsiteY2" fmla="*/ 202813 h 602947"/>
                <a:gd name="connsiteX3" fmla="*/ 3074508 w 3134632"/>
                <a:gd name="connsiteY3" fmla="*/ 298472 h 602947"/>
                <a:gd name="connsiteX4" fmla="*/ 1013648 w 3134632"/>
                <a:gd name="connsiteY4" fmla="*/ 597196 h 602947"/>
                <a:gd name="connsiteX5" fmla="*/ 719959 w 3134632"/>
                <a:gd name="connsiteY5" fmla="*/ 419304 h 602947"/>
                <a:gd name="connsiteX6" fmla="*/ 0 w 3134632"/>
                <a:gd name="connsiteY6" fmla="*/ 251482 h 60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4632" h="602947">
                  <a:moveTo>
                    <a:pt x="0" y="251482"/>
                  </a:moveTo>
                  <a:cubicBezTo>
                    <a:pt x="0" y="251482"/>
                    <a:pt x="2273995" y="-47242"/>
                    <a:pt x="2505590" y="6461"/>
                  </a:cubicBezTo>
                  <a:cubicBezTo>
                    <a:pt x="2737185" y="60164"/>
                    <a:pt x="2965424" y="150788"/>
                    <a:pt x="3056048" y="202813"/>
                  </a:cubicBezTo>
                  <a:cubicBezTo>
                    <a:pt x="3146672" y="254838"/>
                    <a:pt x="3166811" y="266586"/>
                    <a:pt x="3074508" y="298472"/>
                  </a:cubicBezTo>
                  <a:cubicBezTo>
                    <a:pt x="2980528" y="332037"/>
                    <a:pt x="1102594" y="649221"/>
                    <a:pt x="1013648" y="597196"/>
                  </a:cubicBezTo>
                  <a:cubicBezTo>
                    <a:pt x="899529" y="531745"/>
                    <a:pt x="839112" y="456225"/>
                    <a:pt x="719959" y="419304"/>
                  </a:cubicBezTo>
                  <a:cubicBezTo>
                    <a:pt x="592413" y="377349"/>
                    <a:pt x="0" y="251482"/>
                    <a:pt x="0" y="2514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884A303-770A-4F82-9E3D-096FB444879D}"/>
                </a:ext>
              </a:extLst>
            </p:cNvPr>
            <p:cNvSpPr/>
            <p:nvPr/>
          </p:nvSpPr>
          <p:spPr>
            <a:xfrm>
              <a:off x="9003749" y="4463062"/>
              <a:ext cx="1477853" cy="416065"/>
            </a:xfrm>
            <a:custGeom>
              <a:avLst/>
              <a:gdLst>
                <a:gd name="connsiteX0" fmla="*/ 1419712 w 1477853"/>
                <a:gd name="connsiteY0" fmla="*/ 144261 h 416065"/>
                <a:gd name="connsiteX1" fmla="*/ 87201 w 1477853"/>
                <a:gd name="connsiteY1" fmla="*/ 414455 h 416065"/>
                <a:gd name="connsiteX2" fmla="*/ 1611 w 1477853"/>
                <a:gd name="connsiteY2" fmla="*/ 357395 h 416065"/>
                <a:gd name="connsiteX3" fmla="*/ 1611 w 1477853"/>
                <a:gd name="connsiteY3" fmla="*/ 357395 h 416065"/>
                <a:gd name="connsiteX4" fmla="*/ 58671 w 1477853"/>
                <a:gd name="connsiteY4" fmla="*/ 271805 h 416065"/>
                <a:gd name="connsiteX5" fmla="*/ 1391182 w 1477853"/>
                <a:gd name="connsiteY5" fmla="*/ 1611 h 416065"/>
                <a:gd name="connsiteX6" fmla="*/ 1476771 w 1477853"/>
                <a:gd name="connsiteY6" fmla="*/ 58671 h 416065"/>
                <a:gd name="connsiteX7" fmla="*/ 1476771 w 1477853"/>
                <a:gd name="connsiteY7" fmla="*/ 58671 h 416065"/>
                <a:gd name="connsiteX8" fmla="*/ 1419712 w 1477853"/>
                <a:gd name="connsiteY8" fmla="*/ 144261 h 4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853" h="416065">
                  <a:moveTo>
                    <a:pt x="1419712" y="144261"/>
                  </a:moveTo>
                  <a:lnTo>
                    <a:pt x="87201" y="414455"/>
                  </a:lnTo>
                  <a:cubicBezTo>
                    <a:pt x="48602" y="422846"/>
                    <a:pt x="10003" y="397672"/>
                    <a:pt x="1611" y="357395"/>
                  </a:cubicBezTo>
                  <a:lnTo>
                    <a:pt x="1611" y="357395"/>
                  </a:lnTo>
                  <a:cubicBezTo>
                    <a:pt x="-6780" y="318796"/>
                    <a:pt x="18394" y="280197"/>
                    <a:pt x="58671" y="271805"/>
                  </a:cubicBezTo>
                  <a:lnTo>
                    <a:pt x="1391182" y="1611"/>
                  </a:lnTo>
                  <a:cubicBezTo>
                    <a:pt x="1429781" y="-6780"/>
                    <a:pt x="1468380" y="18394"/>
                    <a:pt x="1476771" y="58671"/>
                  </a:cubicBezTo>
                  <a:lnTo>
                    <a:pt x="1476771" y="58671"/>
                  </a:lnTo>
                  <a:cubicBezTo>
                    <a:pt x="1483484" y="98948"/>
                    <a:pt x="1458311" y="135869"/>
                    <a:pt x="1419712" y="144261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A64A6B1-90A6-4952-84FE-3A53BDCDD988}"/>
                </a:ext>
              </a:extLst>
            </p:cNvPr>
            <p:cNvSpPr/>
            <p:nvPr/>
          </p:nvSpPr>
          <p:spPr>
            <a:xfrm>
              <a:off x="9010940" y="4628461"/>
              <a:ext cx="2238228" cy="2100635"/>
            </a:xfrm>
            <a:custGeom>
              <a:avLst/>
              <a:gdLst>
                <a:gd name="connsiteX0" fmla="*/ 1848404 w 2229366"/>
                <a:gd name="connsiteY0" fmla="*/ 1467447 h 1818421"/>
                <a:gd name="connsiteX1" fmla="*/ 274229 w 2229366"/>
                <a:gd name="connsiteY1" fmla="*/ 1786310 h 1818421"/>
                <a:gd name="connsiteX2" fmla="*/ 679 w 2229366"/>
                <a:gd name="connsiteY2" fmla="*/ 1818196 h 1818421"/>
                <a:gd name="connsiteX3" fmla="*/ 4035 w 2229366"/>
                <a:gd name="connsiteY3" fmla="*/ 477294 h 1818421"/>
                <a:gd name="connsiteX4" fmla="*/ 158432 w 2229366"/>
                <a:gd name="connsiteY4" fmla="*/ 245699 h 1818421"/>
                <a:gd name="connsiteX5" fmla="*/ 1355006 w 2229366"/>
                <a:gd name="connsiteY5" fmla="*/ 4035 h 1818421"/>
                <a:gd name="connsiteX6" fmla="*/ 1586601 w 2229366"/>
                <a:gd name="connsiteY6" fmla="*/ 158432 h 1818421"/>
                <a:gd name="connsiteX7" fmla="*/ 2229361 w 2229366"/>
                <a:gd name="connsiteY7" fmla="*/ 1407031 h 1818421"/>
                <a:gd name="connsiteX8" fmla="*/ 1848404 w 2229366"/>
                <a:gd name="connsiteY8" fmla="*/ 1467447 h 1818421"/>
                <a:gd name="connsiteX0" fmla="*/ 1857250 w 2238212"/>
                <a:gd name="connsiteY0" fmla="*/ 1467447 h 2084923"/>
                <a:gd name="connsiteX1" fmla="*/ 283075 w 2238212"/>
                <a:gd name="connsiteY1" fmla="*/ 1786310 h 2084923"/>
                <a:gd name="connsiteX2" fmla="*/ 0 w 2238212"/>
                <a:gd name="connsiteY2" fmla="*/ 2084896 h 2084923"/>
                <a:gd name="connsiteX3" fmla="*/ 12881 w 2238212"/>
                <a:gd name="connsiteY3" fmla="*/ 477294 h 2084923"/>
                <a:gd name="connsiteX4" fmla="*/ 167278 w 2238212"/>
                <a:gd name="connsiteY4" fmla="*/ 245699 h 2084923"/>
                <a:gd name="connsiteX5" fmla="*/ 1363852 w 2238212"/>
                <a:gd name="connsiteY5" fmla="*/ 4035 h 2084923"/>
                <a:gd name="connsiteX6" fmla="*/ 1595447 w 2238212"/>
                <a:gd name="connsiteY6" fmla="*/ 158432 h 2084923"/>
                <a:gd name="connsiteX7" fmla="*/ 2238207 w 2238212"/>
                <a:gd name="connsiteY7" fmla="*/ 1407031 h 2084923"/>
                <a:gd name="connsiteX8" fmla="*/ 1857250 w 2238212"/>
                <a:gd name="connsiteY8" fmla="*/ 1467447 h 2084923"/>
                <a:gd name="connsiteX0" fmla="*/ 1857250 w 2238212"/>
                <a:gd name="connsiteY0" fmla="*/ 1467447 h 2100635"/>
                <a:gd name="connsiteX1" fmla="*/ 1302250 w 2238212"/>
                <a:gd name="connsiteY1" fmla="*/ 2100635 h 2100635"/>
                <a:gd name="connsiteX2" fmla="*/ 0 w 2238212"/>
                <a:gd name="connsiteY2" fmla="*/ 2084896 h 2100635"/>
                <a:gd name="connsiteX3" fmla="*/ 12881 w 2238212"/>
                <a:gd name="connsiteY3" fmla="*/ 477294 h 2100635"/>
                <a:gd name="connsiteX4" fmla="*/ 167278 w 2238212"/>
                <a:gd name="connsiteY4" fmla="*/ 245699 h 2100635"/>
                <a:gd name="connsiteX5" fmla="*/ 1363852 w 2238212"/>
                <a:gd name="connsiteY5" fmla="*/ 4035 h 2100635"/>
                <a:gd name="connsiteX6" fmla="*/ 1595447 w 2238212"/>
                <a:gd name="connsiteY6" fmla="*/ 158432 h 2100635"/>
                <a:gd name="connsiteX7" fmla="*/ 2238207 w 2238212"/>
                <a:gd name="connsiteY7" fmla="*/ 1407031 h 2100635"/>
                <a:gd name="connsiteX8" fmla="*/ 1857250 w 2238212"/>
                <a:gd name="connsiteY8" fmla="*/ 1467447 h 2100635"/>
                <a:gd name="connsiteX0" fmla="*/ 2143000 w 2238228"/>
                <a:gd name="connsiteY0" fmla="*/ 1610322 h 2100635"/>
                <a:gd name="connsiteX1" fmla="*/ 1302250 w 2238228"/>
                <a:gd name="connsiteY1" fmla="*/ 2100635 h 2100635"/>
                <a:gd name="connsiteX2" fmla="*/ 0 w 2238228"/>
                <a:gd name="connsiteY2" fmla="*/ 2084896 h 2100635"/>
                <a:gd name="connsiteX3" fmla="*/ 12881 w 2238228"/>
                <a:gd name="connsiteY3" fmla="*/ 477294 h 2100635"/>
                <a:gd name="connsiteX4" fmla="*/ 167278 w 2238228"/>
                <a:gd name="connsiteY4" fmla="*/ 245699 h 2100635"/>
                <a:gd name="connsiteX5" fmla="*/ 1363852 w 2238228"/>
                <a:gd name="connsiteY5" fmla="*/ 4035 h 2100635"/>
                <a:gd name="connsiteX6" fmla="*/ 1595447 w 2238228"/>
                <a:gd name="connsiteY6" fmla="*/ 158432 h 2100635"/>
                <a:gd name="connsiteX7" fmla="*/ 2238207 w 2238228"/>
                <a:gd name="connsiteY7" fmla="*/ 1407031 h 2100635"/>
                <a:gd name="connsiteX8" fmla="*/ 2143000 w 2238228"/>
                <a:gd name="connsiteY8" fmla="*/ 1610322 h 21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228" h="2100635">
                  <a:moveTo>
                    <a:pt x="2143000" y="1610322"/>
                  </a:moveTo>
                  <a:lnTo>
                    <a:pt x="1302250" y="2100635"/>
                  </a:lnTo>
                  <a:cubicBezTo>
                    <a:pt x="1300572" y="2100635"/>
                    <a:pt x="0" y="2088253"/>
                    <a:pt x="0" y="2084896"/>
                  </a:cubicBezTo>
                  <a:cubicBezTo>
                    <a:pt x="1119" y="1637929"/>
                    <a:pt x="11762" y="924261"/>
                    <a:pt x="12881" y="477294"/>
                  </a:cubicBezTo>
                  <a:cubicBezTo>
                    <a:pt x="-8936" y="369888"/>
                    <a:pt x="59871" y="265838"/>
                    <a:pt x="167278" y="245699"/>
                  </a:cubicBezTo>
                  <a:lnTo>
                    <a:pt x="1363852" y="4035"/>
                  </a:lnTo>
                  <a:cubicBezTo>
                    <a:pt x="1471258" y="-17782"/>
                    <a:pt x="1575308" y="51025"/>
                    <a:pt x="1595447" y="158432"/>
                  </a:cubicBezTo>
                  <a:lnTo>
                    <a:pt x="2238207" y="1407031"/>
                  </a:lnTo>
                  <a:cubicBezTo>
                    <a:pt x="2239886" y="1407031"/>
                    <a:pt x="2144679" y="1608644"/>
                    <a:pt x="2143000" y="1610322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94012F2-C674-4A04-B8C2-F6278CFCE712}"/>
                </a:ext>
              </a:extLst>
            </p:cNvPr>
            <p:cNvSpPr/>
            <p:nvPr/>
          </p:nvSpPr>
          <p:spPr>
            <a:xfrm>
              <a:off x="9921619" y="3753025"/>
              <a:ext cx="2060972" cy="2952451"/>
            </a:xfrm>
            <a:custGeom>
              <a:avLst/>
              <a:gdLst>
                <a:gd name="connsiteX0" fmla="*/ 1588914 w 2120911"/>
                <a:gd name="connsiteY0" fmla="*/ 587459 h 1837736"/>
                <a:gd name="connsiteX1" fmla="*/ 1451299 w 2120911"/>
                <a:gd name="connsiteY1" fmla="*/ 466627 h 1837736"/>
                <a:gd name="connsiteX2" fmla="*/ 407444 w 2120911"/>
                <a:gd name="connsiteY2" fmla="*/ 67210 h 1837736"/>
                <a:gd name="connsiteX3" fmla="*/ 61729 w 2120911"/>
                <a:gd name="connsiteY3" fmla="*/ 75601 h 1837736"/>
                <a:gd name="connsiteX4" fmla="*/ 160745 w 2120911"/>
                <a:gd name="connsiteY4" fmla="*/ 720039 h 1837736"/>
                <a:gd name="connsiteX5" fmla="*/ 1154254 w 2120911"/>
                <a:gd name="connsiteY5" fmla="*/ 1471884 h 1837736"/>
                <a:gd name="connsiteX6" fmla="*/ 1322076 w 2120911"/>
                <a:gd name="connsiteY6" fmla="*/ 1837737 h 1837736"/>
                <a:gd name="connsiteX7" fmla="*/ 2120911 w 2120911"/>
                <a:gd name="connsiteY7" fmla="*/ 1565865 h 1837736"/>
                <a:gd name="connsiteX8" fmla="*/ 1588914 w 2120911"/>
                <a:gd name="connsiteY8" fmla="*/ 587459 h 1837736"/>
                <a:gd name="connsiteX0" fmla="*/ 1588914 w 2120911"/>
                <a:gd name="connsiteY0" fmla="*/ 587459 h 2571162"/>
                <a:gd name="connsiteX1" fmla="*/ 1451299 w 2120911"/>
                <a:gd name="connsiteY1" fmla="*/ 466627 h 2571162"/>
                <a:gd name="connsiteX2" fmla="*/ 407444 w 2120911"/>
                <a:gd name="connsiteY2" fmla="*/ 67210 h 2571162"/>
                <a:gd name="connsiteX3" fmla="*/ 61729 w 2120911"/>
                <a:gd name="connsiteY3" fmla="*/ 75601 h 2571162"/>
                <a:gd name="connsiteX4" fmla="*/ 160745 w 2120911"/>
                <a:gd name="connsiteY4" fmla="*/ 720039 h 2571162"/>
                <a:gd name="connsiteX5" fmla="*/ 1154254 w 2120911"/>
                <a:gd name="connsiteY5" fmla="*/ 1471884 h 2571162"/>
                <a:gd name="connsiteX6" fmla="*/ 1064901 w 2120911"/>
                <a:gd name="connsiteY6" fmla="*/ 2571162 h 2571162"/>
                <a:gd name="connsiteX7" fmla="*/ 2120911 w 2120911"/>
                <a:gd name="connsiteY7" fmla="*/ 1565865 h 2571162"/>
                <a:gd name="connsiteX8" fmla="*/ 1588914 w 2120911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2035186 w 2035186"/>
                <a:gd name="connsiteY7" fmla="*/ 1480140 h 2571162"/>
                <a:gd name="connsiteX8" fmla="*/ 1588914 w 2035186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1587117 w 2035186"/>
                <a:gd name="connsiteY7" fmla="*/ 2009476 h 2571162"/>
                <a:gd name="connsiteX8" fmla="*/ 2035186 w 2035186"/>
                <a:gd name="connsiteY8" fmla="*/ 1480140 h 2571162"/>
                <a:gd name="connsiteX9" fmla="*/ 1588914 w 2035186"/>
                <a:gd name="connsiteY9" fmla="*/ 587459 h 2571162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2053842 w 2053842"/>
                <a:gd name="connsiteY7" fmla="*/ 2952451 h 2952451"/>
                <a:gd name="connsiteX8" fmla="*/ 2035186 w 2053842"/>
                <a:gd name="connsiteY8" fmla="*/ 1480140 h 2952451"/>
                <a:gd name="connsiteX9" fmla="*/ 1588914 w 2053842"/>
                <a:gd name="connsiteY9" fmla="*/ 587459 h 2952451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1587117 w 2053842"/>
                <a:gd name="connsiteY7" fmla="*/ 2771476 h 2952451"/>
                <a:gd name="connsiteX8" fmla="*/ 2053842 w 2053842"/>
                <a:gd name="connsiteY8" fmla="*/ 2952451 h 2952451"/>
                <a:gd name="connsiteX9" fmla="*/ 2035186 w 2053842"/>
                <a:gd name="connsiteY9" fmla="*/ 1480140 h 2952451"/>
                <a:gd name="connsiteX10" fmla="*/ 1588914 w 2053842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554234 w 2543175"/>
                <a:gd name="connsiteY6" fmla="*/ 257116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87584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3340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995831 w 2060972"/>
                <a:gd name="connsiteY6" fmla="*/ 2390187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0972" h="2952451">
                  <a:moveTo>
                    <a:pt x="1596044" y="587459"/>
                  </a:moveTo>
                  <a:cubicBezTo>
                    <a:pt x="1565836" y="532078"/>
                    <a:pt x="1517167" y="488444"/>
                    <a:pt x="1458429" y="466627"/>
                  </a:cubicBezTo>
                  <a:lnTo>
                    <a:pt x="414574" y="67210"/>
                  </a:lnTo>
                  <a:cubicBezTo>
                    <a:pt x="238360" y="3437"/>
                    <a:pt x="189691" y="-48588"/>
                    <a:pt x="68859" y="75601"/>
                  </a:cubicBezTo>
                  <a:cubicBezTo>
                    <a:pt x="-53651" y="199789"/>
                    <a:pt x="-7862" y="503200"/>
                    <a:pt x="167875" y="720039"/>
                  </a:cubicBezTo>
                  <a:cubicBezTo>
                    <a:pt x="343613" y="936878"/>
                    <a:pt x="985291" y="1098276"/>
                    <a:pt x="1123284" y="1376634"/>
                  </a:cubicBezTo>
                  <a:cubicBezTo>
                    <a:pt x="1261277" y="1654992"/>
                    <a:pt x="1314212" y="2145013"/>
                    <a:pt x="995831" y="2390187"/>
                  </a:cubicBezTo>
                  <a:lnTo>
                    <a:pt x="375047" y="2952451"/>
                  </a:lnTo>
                  <a:lnTo>
                    <a:pt x="2060972" y="2952451"/>
                  </a:lnTo>
                  <a:lnTo>
                    <a:pt x="2042316" y="1480140"/>
                  </a:lnTo>
                  <a:lnTo>
                    <a:pt x="1596044" y="587459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41" name="Right Triangle 40">
              <a:extLst>
                <a:ext uri="{FF2B5EF4-FFF2-40B4-BE49-F238E27FC236}">
                  <a16:creationId xmlns:a16="http://schemas.microsoft.com/office/drawing/2014/main" id="{D784C35E-2103-4EA9-9900-EE24AFF12FDD}"/>
                </a:ext>
              </a:extLst>
            </p:cNvPr>
            <p:cNvSpPr/>
            <p:nvPr/>
          </p:nvSpPr>
          <p:spPr>
            <a:xfrm>
              <a:off x="9003749" y="6018213"/>
              <a:ext cx="1099346" cy="710883"/>
            </a:xfrm>
            <a:prstGeom prst="rtTriangle">
              <a:avLst/>
            </a:pr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42" name="Chevron 2">
            <a:extLst>
              <a:ext uri="{FF2B5EF4-FFF2-40B4-BE49-F238E27FC236}">
                <a16:creationId xmlns:a16="http://schemas.microsoft.com/office/drawing/2014/main" id="{97731BC9-CF61-4EEB-BEA0-AF8D0787C490}"/>
              </a:ext>
            </a:extLst>
          </p:cNvPr>
          <p:cNvSpPr/>
          <p:nvPr/>
        </p:nvSpPr>
        <p:spPr>
          <a:xfrm rot="5400000">
            <a:off x="873186" y="4209650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3" name="Chevron 2">
            <a:extLst>
              <a:ext uri="{FF2B5EF4-FFF2-40B4-BE49-F238E27FC236}">
                <a16:creationId xmlns:a16="http://schemas.microsoft.com/office/drawing/2014/main" id="{2E8B1628-F156-4EB5-BFFB-A0AF5FD3E290}"/>
              </a:ext>
            </a:extLst>
          </p:cNvPr>
          <p:cNvSpPr/>
          <p:nvPr/>
        </p:nvSpPr>
        <p:spPr>
          <a:xfrm rot="5400000">
            <a:off x="873186" y="4807984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4" name="Chevron 2">
            <a:extLst>
              <a:ext uri="{FF2B5EF4-FFF2-40B4-BE49-F238E27FC236}">
                <a16:creationId xmlns:a16="http://schemas.microsoft.com/office/drawing/2014/main" id="{C37FB001-A628-4BA0-B09B-3FA11202C0CD}"/>
              </a:ext>
            </a:extLst>
          </p:cNvPr>
          <p:cNvSpPr/>
          <p:nvPr/>
        </p:nvSpPr>
        <p:spPr>
          <a:xfrm rot="5400000">
            <a:off x="873186" y="5406318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5" name="Chevron 2">
            <a:extLst>
              <a:ext uri="{FF2B5EF4-FFF2-40B4-BE49-F238E27FC236}">
                <a16:creationId xmlns:a16="http://schemas.microsoft.com/office/drawing/2014/main" id="{A48D0D5A-3B96-4A00-B2E4-393A1A4447BA}"/>
              </a:ext>
            </a:extLst>
          </p:cNvPr>
          <p:cNvSpPr/>
          <p:nvPr/>
        </p:nvSpPr>
        <p:spPr>
          <a:xfrm rot="5400000">
            <a:off x="873186" y="6004650"/>
            <a:ext cx="348967" cy="344562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A26F220-295E-4AC7-9CF4-CBED51D999FA}"/>
              </a:ext>
            </a:extLst>
          </p:cNvPr>
          <p:cNvSpPr txBox="1"/>
          <p:nvPr/>
        </p:nvSpPr>
        <p:spPr>
          <a:xfrm>
            <a:off x="1307435" y="4243432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108ACAC-6EB6-43DD-A08E-BB2D5CF69866}"/>
              </a:ext>
            </a:extLst>
          </p:cNvPr>
          <p:cNvSpPr txBox="1"/>
          <p:nvPr/>
        </p:nvSpPr>
        <p:spPr>
          <a:xfrm>
            <a:off x="1307435" y="4841766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4CE926B-DE75-4A05-BC87-007FDBAD8849}"/>
              </a:ext>
            </a:extLst>
          </p:cNvPr>
          <p:cNvSpPr txBox="1"/>
          <p:nvPr/>
        </p:nvSpPr>
        <p:spPr>
          <a:xfrm>
            <a:off x="1307435" y="5440100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ABA4F38-93F9-405F-9C12-19BA797F868B}"/>
              </a:ext>
            </a:extLst>
          </p:cNvPr>
          <p:cNvSpPr txBox="1"/>
          <p:nvPr/>
        </p:nvSpPr>
        <p:spPr>
          <a:xfrm>
            <a:off x="1307435" y="6038433"/>
            <a:ext cx="471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ECDF4-A57C-4164-93BA-76D402AA303A}"/>
              </a:ext>
            </a:extLst>
          </p:cNvPr>
          <p:cNvSpPr txBox="1"/>
          <p:nvPr/>
        </p:nvSpPr>
        <p:spPr>
          <a:xfrm>
            <a:off x="777031" y="1469142"/>
            <a:ext cx="4925973" cy="123110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sz="4000" dirty="0">
                <a:solidFill>
                  <a:schemeClr val="accent6"/>
                </a:solidFill>
                <a:latin typeface="+mj-lt"/>
              </a:rPr>
              <a:t>COVID-19</a:t>
            </a:r>
          </a:p>
          <a:p>
            <a:r>
              <a:rPr lang="en-US" sz="4000" dirty="0">
                <a:solidFill>
                  <a:schemeClr val="accent6"/>
                </a:solidFill>
                <a:latin typeface="+mj-lt"/>
              </a:rPr>
              <a:t>Virus Disinfection</a:t>
            </a:r>
            <a:endParaRPr lang="en-US" altLang="ko-KR" sz="40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BFEE2C3-E0DC-4AC5-9583-5B7B733313D2}"/>
              </a:ext>
            </a:extLst>
          </p:cNvPr>
          <p:cNvSpPr txBox="1"/>
          <p:nvPr/>
        </p:nvSpPr>
        <p:spPr>
          <a:xfrm>
            <a:off x="777031" y="2813645"/>
            <a:ext cx="42967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ounded Rectangle 17">
            <a:extLst>
              <a:ext uri="{FF2B5EF4-FFF2-40B4-BE49-F238E27FC236}">
                <a16:creationId xmlns:a16="http://schemas.microsoft.com/office/drawing/2014/main" id="{A445C8D3-7671-4026-8C21-89556D802A86}"/>
              </a:ext>
            </a:extLst>
          </p:cNvPr>
          <p:cNvSpPr/>
          <p:nvPr/>
        </p:nvSpPr>
        <p:spPr>
          <a:xfrm>
            <a:off x="3489126" y="1863876"/>
            <a:ext cx="4669811" cy="962387"/>
          </a:xfrm>
          <a:prstGeom prst="roundRect">
            <a:avLst/>
          </a:prstGeom>
          <a:solidFill>
            <a:schemeClr val="accent1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1" name="Rounded Rectangle 17">
            <a:extLst>
              <a:ext uri="{FF2B5EF4-FFF2-40B4-BE49-F238E27FC236}">
                <a16:creationId xmlns:a16="http://schemas.microsoft.com/office/drawing/2014/main" id="{1DEBF7CC-6610-4BD7-9AC0-A590A43067E8}"/>
              </a:ext>
            </a:extLst>
          </p:cNvPr>
          <p:cNvSpPr/>
          <p:nvPr/>
        </p:nvSpPr>
        <p:spPr>
          <a:xfrm>
            <a:off x="2644619" y="2950815"/>
            <a:ext cx="4669811" cy="962387"/>
          </a:xfrm>
          <a:prstGeom prst="roundRect">
            <a:avLst/>
          </a:prstGeom>
          <a:solidFill>
            <a:schemeClr val="accent2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id="{778C532A-F582-4CF7-9DDB-9CAA55BBC68F}"/>
              </a:ext>
            </a:extLst>
          </p:cNvPr>
          <p:cNvSpPr/>
          <p:nvPr/>
        </p:nvSpPr>
        <p:spPr>
          <a:xfrm>
            <a:off x="1800111" y="4037754"/>
            <a:ext cx="4669811" cy="962387"/>
          </a:xfrm>
          <a:prstGeom prst="roundRect">
            <a:avLst/>
          </a:prstGeom>
          <a:solidFill>
            <a:schemeClr val="accent3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15" name="Rounded Rectangle 17">
            <a:extLst>
              <a:ext uri="{FF2B5EF4-FFF2-40B4-BE49-F238E27FC236}">
                <a16:creationId xmlns:a16="http://schemas.microsoft.com/office/drawing/2014/main" id="{FF24DCA7-7B40-4F99-BDCE-CEE8E7C77486}"/>
              </a:ext>
            </a:extLst>
          </p:cNvPr>
          <p:cNvSpPr/>
          <p:nvPr/>
        </p:nvSpPr>
        <p:spPr>
          <a:xfrm>
            <a:off x="955603" y="5124692"/>
            <a:ext cx="4669811" cy="962387"/>
          </a:xfrm>
          <a:prstGeom prst="roundRect">
            <a:avLst/>
          </a:prstGeom>
          <a:solidFill>
            <a:schemeClr val="accent4"/>
          </a:solidFill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bg1"/>
              </a:solidFill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8BC5A51E-2DDB-45AE-9072-7119933FFEF5}"/>
              </a:ext>
            </a:extLst>
          </p:cNvPr>
          <p:cNvSpPr/>
          <p:nvPr/>
        </p:nvSpPr>
        <p:spPr>
          <a:xfrm>
            <a:off x="3760859" y="1956481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F1EF4076-1259-45C6-9AFA-F4091E517537}"/>
              </a:ext>
            </a:extLst>
          </p:cNvPr>
          <p:cNvSpPr/>
          <p:nvPr/>
        </p:nvSpPr>
        <p:spPr>
          <a:xfrm>
            <a:off x="2918625" y="3044897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9C0E84A-FC57-4E89-85F6-7EBE59C9FE76}"/>
              </a:ext>
            </a:extLst>
          </p:cNvPr>
          <p:cNvSpPr/>
          <p:nvPr/>
        </p:nvSpPr>
        <p:spPr>
          <a:xfrm>
            <a:off x="2076390" y="4133313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95A801F-96F8-4026-BC1C-F943895B4410}"/>
              </a:ext>
            </a:extLst>
          </p:cNvPr>
          <p:cNvSpPr/>
          <p:nvPr/>
        </p:nvSpPr>
        <p:spPr>
          <a:xfrm>
            <a:off x="1234155" y="5221728"/>
            <a:ext cx="1682065" cy="37597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innerShdw blurRad="508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C8BABA5-2F59-4964-B1FC-A398BA2C51E3}"/>
              </a:ext>
            </a:extLst>
          </p:cNvPr>
          <p:cNvGrpSpPr/>
          <p:nvPr/>
        </p:nvGrpSpPr>
        <p:grpSpPr>
          <a:xfrm>
            <a:off x="7009259" y="1863876"/>
            <a:ext cx="4243140" cy="4286977"/>
            <a:chOff x="794796" y="1552872"/>
            <a:chExt cx="4243140" cy="4286977"/>
          </a:xfrm>
        </p:grpSpPr>
        <p:sp>
          <p:nvSpPr>
            <p:cNvPr id="4" name="Curved Up Arrow 1">
              <a:extLst>
                <a:ext uri="{FF2B5EF4-FFF2-40B4-BE49-F238E27FC236}">
                  <a16:creationId xmlns:a16="http://schemas.microsoft.com/office/drawing/2014/main" id="{68E44305-6E6B-4EC4-BB93-9A010AC541E8}"/>
                </a:ext>
              </a:extLst>
            </p:cNvPr>
            <p:cNvSpPr/>
            <p:nvPr/>
          </p:nvSpPr>
          <p:spPr>
            <a:xfrm>
              <a:off x="794796" y="1552872"/>
              <a:ext cx="4243140" cy="4286977"/>
            </a:xfrm>
            <a:custGeom>
              <a:avLst/>
              <a:gdLst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8075 h 731523"/>
                <a:gd name="connsiteX6" fmla="*/ 0 w 635736"/>
                <a:gd name="connsiteY6" fmla="*/ 716278 h 731523"/>
                <a:gd name="connsiteX7" fmla="*/ 361416 w 635736"/>
                <a:gd name="connsiteY7" fmla="*/ 182880 h 731523"/>
                <a:gd name="connsiteX8" fmla="*/ 269976 w 635736"/>
                <a:gd name="connsiteY8" fmla="*/ 182880 h 731523"/>
                <a:gd name="connsiteX9" fmla="*/ 467810 w 635736"/>
                <a:gd name="connsiteY9" fmla="*/ 0 h 731523"/>
                <a:gd name="connsiteX0" fmla="*/ 467810 w 635736"/>
                <a:gd name="connsiteY0" fmla="*/ 0 h 731523"/>
                <a:gd name="connsiteX1" fmla="*/ 635736 w 635736"/>
                <a:gd name="connsiteY1" fmla="*/ 182880 h 731523"/>
                <a:gd name="connsiteX2" fmla="*/ 544296 w 635736"/>
                <a:gd name="connsiteY2" fmla="*/ 182880 h 731523"/>
                <a:gd name="connsiteX3" fmla="*/ 87404 w 635736"/>
                <a:gd name="connsiteY3" fmla="*/ 731520 h 731523"/>
                <a:gd name="connsiteX4" fmla="*/ 0 w 635736"/>
                <a:gd name="connsiteY4" fmla="*/ 731520 h 731523"/>
                <a:gd name="connsiteX5" fmla="*/ 0 w 635736"/>
                <a:gd name="connsiteY5" fmla="*/ 716278 h 731523"/>
                <a:gd name="connsiteX6" fmla="*/ 361416 w 635736"/>
                <a:gd name="connsiteY6" fmla="*/ 182880 h 731523"/>
                <a:gd name="connsiteX7" fmla="*/ 269976 w 635736"/>
                <a:gd name="connsiteY7" fmla="*/ 182880 h 731523"/>
                <a:gd name="connsiteX8" fmla="*/ 467810 w 635736"/>
                <a:gd name="connsiteY8" fmla="*/ 0 h 731523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  <a:gd name="connsiteX0" fmla="*/ 582986 w 750912"/>
                <a:gd name="connsiteY0" fmla="*/ 0 h 736598"/>
                <a:gd name="connsiteX1" fmla="*/ 750912 w 750912"/>
                <a:gd name="connsiteY1" fmla="*/ 182880 h 736598"/>
                <a:gd name="connsiteX2" fmla="*/ 659472 w 750912"/>
                <a:gd name="connsiteY2" fmla="*/ 182880 h 736598"/>
                <a:gd name="connsiteX3" fmla="*/ 202580 w 750912"/>
                <a:gd name="connsiteY3" fmla="*/ 731520 h 736598"/>
                <a:gd name="connsiteX4" fmla="*/ 0 w 750912"/>
                <a:gd name="connsiteY4" fmla="*/ 736598 h 736598"/>
                <a:gd name="connsiteX5" fmla="*/ 115176 w 750912"/>
                <a:gd name="connsiteY5" fmla="*/ 716278 h 736598"/>
                <a:gd name="connsiteX6" fmla="*/ 476592 w 750912"/>
                <a:gd name="connsiteY6" fmla="*/ 182880 h 736598"/>
                <a:gd name="connsiteX7" fmla="*/ 385152 w 750912"/>
                <a:gd name="connsiteY7" fmla="*/ 182880 h 736598"/>
                <a:gd name="connsiteX8" fmla="*/ 582986 w 750912"/>
                <a:gd name="connsiteY8" fmla="*/ 0 h 73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912" h="736598">
                  <a:moveTo>
                    <a:pt x="582986" y="0"/>
                  </a:moveTo>
                  <a:lnTo>
                    <a:pt x="750912" y="182880"/>
                  </a:lnTo>
                  <a:lnTo>
                    <a:pt x="659472" y="182880"/>
                  </a:lnTo>
                  <a:cubicBezTo>
                    <a:pt x="604805" y="511774"/>
                    <a:pt x="413733" y="732568"/>
                    <a:pt x="202580" y="731520"/>
                  </a:cubicBezTo>
                  <a:lnTo>
                    <a:pt x="0" y="736598"/>
                  </a:lnTo>
                  <a:cubicBezTo>
                    <a:pt x="38392" y="729825"/>
                    <a:pt x="73200" y="726606"/>
                    <a:pt x="115176" y="716278"/>
                  </a:cubicBezTo>
                  <a:cubicBezTo>
                    <a:pt x="291341" y="660491"/>
                    <a:pt x="431613" y="453492"/>
                    <a:pt x="476592" y="182880"/>
                  </a:cubicBezTo>
                  <a:lnTo>
                    <a:pt x="385152" y="182880"/>
                  </a:lnTo>
                  <a:lnTo>
                    <a:pt x="5829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" name="Curved Up Arrow 1">
              <a:extLst>
                <a:ext uri="{FF2B5EF4-FFF2-40B4-BE49-F238E27FC236}">
                  <a16:creationId xmlns:a16="http://schemas.microsoft.com/office/drawing/2014/main" id="{6D1CA4B2-AF4D-4B55-828D-9FA29D9B09C1}"/>
                </a:ext>
              </a:extLst>
            </p:cNvPr>
            <p:cNvSpPr/>
            <p:nvPr/>
          </p:nvSpPr>
          <p:spPr>
            <a:xfrm>
              <a:off x="2608239" y="1552872"/>
              <a:ext cx="2429697" cy="3278977"/>
            </a:xfrm>
            <a:custGeom>
              <a:avLst/>
              <a:gdLst/>
              <a:ahLst/>
              <a:cxnLst/>
              <a:rect l="l" t="t" r="r" b="b"/>
              <a:pathLst>
                <a:path w="2429697" h="3278977">
                  <a:moveTo>
                    <a:pt x="1480806" y="0"/>
                  </a:moveTo>
                  <a:lnTo>
                    <a:pt x="2429697" y="1064356"/>
                  </a:lnTo>
                  <a:lnTo>
                    <a:pt x="1913002" y="1064356"/>
                  </a:lnTo>
                  <a:cubicBezTo>
                    <a:pt x="1767557" y="1965619"/>
                    <a:pt x="1451237" y="2727407"/>
                    <a:pt x="1030480" y="3278977"/>
                  </a:cubicBezTo>
                  <a:lnTo>
                    <a:pt x="0" y="3278977"/>
                  </a:lnTo>
                  <a:cubicBezTo>
                    <a:pt x="423651" y="2718190"/>
                    <a:pt x="736725" y="1949779"/>
                    <a:pt x="879611" y="1064356"/>
                  </a:cubicBezTo>
                  <a:lnTo>
                    <a:pt x="362916" y="106435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Curved Up Arrow 1">
              <a:extLst>
                <a:ext uri="{FF2B5EF4-FFF2-40B4-BE49-F238E27FC236}">
                  <a16:creationId xmlns:a16="http://schemas.microsoft.com/office/drawing/2014/main" id="{1B0BDACF-1C1C-469A-A18D-A33F6B8C7861}"/>
                </a:ext>
              </a:extLst>
            </p:cNvPr>
            <p:cNvSpPr/>
            <p:nvPr/>
          </p:nvSpPr>
          <p:spPr>
            <a:xfrm>
              <a:off x="2971155" y="1552872"/>
              <a:ext cx="2066781" cy="2270977"/>
            </a:xfrm>
            <a:custGeom>
              <a:avLst/>
              <a:gdLst/>
              <a:ahLst/>
              <a:cxnLst/>
              <a:rect l="l" t="t" r="r" b="b"/>
              <a:pathLst>
                <a:path w="2066781" h="2270977">
                  <a:moveTo>
                    <a:pt x="1117890" y="0"/>
                  </a:moveTo>
                  <a:lnTo>
                    <a:pt x="2066781" y="1064356"/>
                  </a:lnTo>
                  <a:lnTo>
                    <a:pt x="1550086" y="1064356"/>
                  </a:lnTo>
                  <a:cubicBezTo>
                    <a:pt x="1479389" y="1502438"/>
                    <a:pt x="1368319" y="1907566"/>
                    <a:pt x="1222656" y="2270977"/>
                  </a:cubicBezTo>
                  <a:lnTo>
                    <a:pt x="189248" y="2270977"/>
                  </a:lnTo>
                  <a:cubicBezTo>
                    <a:pt x="335680" y="1904432"/>
                    <a:pt x="446642" y="1498457"/>
                    <a:pt x="516695" y="1064356"/>
                  </a:cubicBezTo>
                  <a:lnTo>
                    <a:pt x="0" y="10643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Curved Up Arrow 1">
              <a:extLst>
                <a:ext uri="{FF2B5EF4-FFF2-40B4-BE49-F238E27FC236}">
                  <a16:creationId xmlns:a16="http://schemas.microsoft.com/office/drawing/2014/main" id="{33738995-E74F-44CB-93AD-883DD7EDFBA9}"/>
                </a:ext>
              </a:extLst>
            </p:cNvPr>
            <p:cNvSpPr/>
            <p:nvPr/>
          </p:nvSpPr>
          <p:spPr>
            <a:xfrm>
              <a:off x="2971155" y="1552872"/>
              <a:ext cx="2066781" cy="1262977"/>
            </a:xfrm>
            <a:custGeom>
              <a:avLst/>
              <a:gdLst/>
              <a:ahLst/>
              <a:cxnLst/>
              <a:rect l="l" t="t" r="r" b="b"/>
              <a:pathLst>
                <a:path w="2066781" h="1262977">
                  <a:moveTo>
                    <a:pt x="1117890" y="0"/>
                  </a:moveTo>
                  <a:lnTo>
                    <a:pt x="2066781" y="1064356"/>
                  </a:lnTo>
                  <a:lnTo>
                    <a:pt x="1550086" y="1064356"/>
                  </a:lnTo>
                  <a:lnTo>
                    <a:pt x="1512330" y="1262977"/>
                  </a:lnTo>
                  <a:lnTo>
                    <a:pt x="479897" y="1262977"/>
                  </a:lnTo>
                  <a:cubicBezTo>
                    <a:pt x="494102" y="1197656"/>
                    <a:pt x="505885" y="1131341"/>
                    <a:pt x="516695" y="1064356"/>
                  </a:cubicBezTo>
                  <a:lnTo>
                    <a:pt x="0" y="106435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3B8060E3-DACB-4123-8216-B3F4F5764E6D}"/>
              </a:ext>
            </a:extLst>
          </p:cNvPr>
          <p:cNvSpPr txBox="1"/>
          <p:nvPr/>
        </p:nvSpPr>
        <p:spPr>
          <a:xfrm>
            <a:off x="4252188" y="1895561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2DA4347-6103-447F-AFB2-D2D094C9668E}"/>
              </a:ext>
            </a:extLst>
          </p:cNvPr>
          <p:cNvSpPr txBox="1"/>
          <p:nvPr/>
        </p:nvSpPr>
        <p:spPr>
          <a:xfrm>
            <a:off x="3402429" y="2982474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accent2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DED0305-50E0-4406-80E5-090D2C65086C}"/>
              </a:ext>
            </a:extLst>
          </p:cNvPr>
          <p:cNvSpPr txBox="1"/>
          <p:nvPr/>
        </p:nvSpPr>
        <p:spPr>
          <a:xfrm>
            <a:off x="2552671" y="4069387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A5DCA3-B816-4DA3-90C8-F94A5CE862CF}"/>
              </a:ext>
            </a:extLst>
          </p:cNvPr>
          <p:cNvSpPr txBox="1"/>
          <p:nvPr/>
        </p:nvSpPr>
        <p:spPr>
          <a:xfrm>
            <a:off x="1702913" y="5156300"/>
            <a:ext cx="7652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090F1E9-311A-45B5-A3C4-0F4937663E92}"/>
              </a:ext>
            </a:extLst>
          </p:cNvPr>
          <p:cNvSpPr txBox="1"/>
          <p:nvPr/>
        </p:nvSpPr>
        <p:spPr>
          <a:xfrm>
            <a:off x="5517755" y="2019290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38627-65D0-49D2-A12C-AB5A4E2242D4}"/>
              </a:ext>
            </a:extLst>
          </p:cNvPr>
          <p:cNvSpPr txBox="1"/>
          <p:nvPr/>
        </p:nvSpPr>
        <p:spPr>
          <a:xfrm>
            <a:off x="3848176" y="2361034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CBAC1C7-DC2E-4744-80F7-45CDDFADC7B8}"/>
              </a:ext>
            </a:extLst>
          </p:cNvPr>
          <p:cNvSpPr txBox="1"/>
          <p:nvPr/>
        </p:nvSpPr>
        <p:spPr>
          <a:xfrm>
            <a:off x="3001088" y="3448582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7430F20-1E7B-4818-BB46-9736C0CC996C}"/>
              </a:ext>
            </a:extLst>
          </p:cNvPr>
          <p:cNvSpPr txBox="1"/>
          <p:nvPr/>
        </p:nvSpPr>
        <p:spPr>
          <a:xfrm>
            <a:off x="2153998" y="4536128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6E6F2F-2DFD-46A2-9A25-BE3FED4BF945}"/>
              </a:ext>
            </a:extLst>
          </p:cNvPr>
          <p:cNvSpPr txBox="1"/>
          <p:nvPr/>
        </p:nvSpPr>
        <p:spPr>
          <a:xfrm>
            <a:off x="1306910" y="5623676"/>
            <a:ext cx="40563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1DFC380-1814-4E2E-9DA2-B177A13B9B42}"/>
              </a:ext>
            </a:extLst>
          </p:cNvPr>
          <p:cNvSpPr txBox="1"/>
          <p:nvPr/>
        </p:nvSpPr>
        <p:spPr>
          <a:xfrm>
            <a:off x="4675097" y="3111105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E66AA05-E9E9-4F56-94B9-0DF20FDDFC0F}"/>
              </a:ext>
            </a:extLst>
          </p:cNvPr>
          <p:cNvSpPr txBox="1"/>
          <p:nvPr/>
        </p:nvSpPr>
        <p:spPr>
          <a:xfrm>
            <a:off x="3832439" y="4202920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D264DC2-7568-4836-8BE0-71E0AACCC1A2}"/>
              </a:ext>
            </a:extLst>
          </p:cNvPr>
          <p:cNvSpPr txBox="1"/>
          <p:nvPr/>
        </p:nvSpPr>
        <p:spPr>
          <a:xfrm>
            <a:off x="2989781" y="5294735"/>
            <a:ext cx="1542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8083228-8D0E-4757-97E7-B809079E0533}"/>
              </a:ext>
            </a:extLst>
          </p:cNvPr>
          <p:cNvCxnSpPr/>
          <p:nvPr/>
        </p:nvCxnSpPr>
        <p:spPr>
          <a:xfrm>
            <a:off x="8233767" y="2332458"/>
            <a:ext cx="877020" cy="0"/>
          </a:xfrm>
          <a:prstGeom prst="straightConnector1">
            <a:avLst/>
          </a:prstGeom>
          <a:ln w="38100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ABA650CD-F4B9-4298-BB68-A944D2D31EA1}"/>
              </a:ext>
            </a:extLst>
          </p:cNvPr>
          <p:cNvCxnSpPr/>
          <p:nvPr/>
        </p:nvCxnSpPr>
        <p:spPr>
          <a:xfrm>
            <a:off x="7340950" y="3511897"/>
            <a:ext cx="1540890" cy="1"/>
          </a:xfrm>
          <a:prstGeom prst="straightConnector1">
            <a:avLst/>
          </a:prstGeom>
          <a:ln w="38100">
            <a:solidFill>
              <a:schemeClr val="accent2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1B53EE51-067E-4407-AC43-7AA590E33A03}"/>
              </a:ext>
            </a:extLst>
          </p:cNvPr>
          <p:cNvCxnSpPr/>
          <p:nvPr/>
        </p:nvCxnSpPr>
        <p:spPr>
          <a:xfrm>
            <a:off x="6521664" y="4583118"/>
            <a:ext cx="1961467" cy="15034"/>
          </a:xfrm>
          <a:prstGeom prst="straightConnector1">
            <a:avLst/>
          </a:prstGeom>
          <a:ln w="381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59264214-E8B2-4390-B221-01DFF160ADD7}"/>
              </a:ext>
            </a:extLst>
          </p:cNvPr>
          <p:cNvCxnSpPr/>
          <p:nvPr/>
        </p:nvCxnSpPr>
        <p:spPr>
          <a:xfrm flipV="1">
            <a:off x="5641481" y="5662301"/>
            <a:ext cx="1920343" cy="8068"/>
          </a:xfrm>
          <a:prstGeom prst="straightConnector1">
            <a:avLst/>
          </a:prstGeom>
          <a:ln w="381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466B87D-7B1D-4657-BB8D-8897456B3FC3}"/>
              </a:ext>
            </a:extLst>
          </p:cNvPr>
          <p:cNvSpPr txBox="1"/>
          <p:nvPr/>
        </p:nvSpPr>
        <p:spPr>
          <a:xfrm>
            <a:off x="975688" y="898933"/>
            <a:ext cx="3781144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3200" dirty="0">
                <a:solidFill>
                  <a:schemeClr val="accent6"/>
                </a:solidFill>
                <a:cs typeface="Arial" pitchFamily="34" charset="0"/>
              </a:rPr>
              <a:t>Text Slide 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자유형: 도형 13">
            <a:extLst>
              <a:ext uri="{FF2B5EF4-FFF2-40B4-BE49-F238E27FC236}">
                <a16:creationId xmlns:a16="http://schemas.microsoft.com/office/drawing/2014/main" id="{8998C06C-112D-4391-B98E-C6D099F4B834}"/>
              </a:ext>
            </a:extLst>
          </p:cNvPr>
          <p:cNvSpPr/>
          <p:nvPr/>
        </p:nvSpPr>
        <p:spPr>
          <a:xfrm>
            <a:off x="965583" y="2643770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5B75223-9788-40C2-AD96-269B82964647}"/>
              </a:ext>
            </a:extLst>
          </p:cNvPr>
          <p:cNvSpPr txBox="1"/>
          <p:nvPr/>
        </p:nvSpPr>
        <p:spPr>
          <a:xfrm>
            <a:off x="1707058" y="2915382"/>
            <a:ext cx="304977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 Easy to change colors, photos and Text. 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자유형: 도형 14">
            <a:extLst>
              <a:ext uri="{FF2B5EF4-FFF2-40B4-BE49-F238E27FC236}">
                <a16:creationId xmlns:a16="http://schemas.microsoft.com/office/drawing/2014/main" id="{02A6E252-61AF-4B53-8484-11A5532CA596}"/>
              </a:ext>
            </a:extLst>
          </p:cNvPr>
          <p:cNvSpPr/>
          <p:nvPr/>
        </p:nvSpPr>
        <p:spPr>
          <a:xfrm rot="10800000">
            <a:off x="4773694" y="5739886"/>
            <a:ext cx="587357" cy="543223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ight Arrow 3">
            <a:extLst>
              <a:ext uri="{FF2B5EF4-FFF2-40B4-BE49-F238E27FC236}">
                <a16:creationId xmlns:a16="http://schemas.microsoft.com/office/drawing/2014/main" id="{DA9D1B1E-3A69-4C17-ADEF-78AB51A0C752}"/>
              </a:ext>
            </a:extLst>
          </p:cNvPr>
          <p:cNvSpPr/>
          <p:nvPr/>
        </p:nvSpPr>
        <p:spPr>
          <a:xfrm>
            <a:off x="995271" y="5327589"/>
            <a:ext cx="10260000" cy="936104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Right Arrow 4">
            <a:extLst>
              <a:ext uri="{FF2B5EF4-FFF2-40B4-BE49-F238E27FC236}">
                <a16:creationId xmlns:a16="http://schemas.microsoft.com/office/drawing/2014/main" id="{16B514E7-39FD-4DDD-8382-C608B23E9A2B}"/>
              </a:ext>
            </a:extLst>
          </p:cNvPr>
          <p:cNvSpPr/>
          <p:nvPr/>
        </p:nvSpPr>
        <p:spPr>
          <a:xfrm>
            <a:off x="2795271" y="4556043"/>
            <a:ext cx="8460000" cy="936104"/>
          </a:xfrm>
          <a:prstGeom prst="right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Right Arrow 5">
            <a:extLst>
              <a:ext uri="{FF2B5EF4-FFF2-40B4-BE49-F238E27FC236}">
                <a16:creationId xmlns:a16="http://schemas.microsoft.com/office/drawing/2014/main" id="{F642AFF9-AE4F-4236-AE44-8B37B81D7139}"/>
              </a:ext>
            </a:extLst>
          </p:cNvPr>
          <p:cNvSpPr/>
          <p:nvPr/>
        </p:nvSpPr>
        <p:spPr>
          <a:xfrm>
            <a:off x="4595271" y="3784498"/>
            <a:ext cx="6660000" cy="936104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ight Arrow 6">
            <a:extLst>
              <a:ext uri="{FF2B5EF4-FFF2-40B4-BE49-F238E27FC236}">
                <a16:creationId xmlns:a16="http://schemas.microsoft.com/office/drawing/2014/main" id="{BE5A555B-CDF3-4EA4-A3CC-F7814D05ADDE}"/>
              </a:ext>
            </a:extLst>
          </p:cNvPr>
          <p:cNvSpPr/>
          <p:nvPr/>
        </p:nvSpPr>
        <p:spPr>
          <a:xfrm>
            <a:off x="6395271" y="3012953"/>
            <a:ext cx="4860000" cy="936104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ight Arrow 7">
            <a:extLst>
              <a:ext uri="{FF2B5EF4-FFF2-40B4-BE49-F238E27FC236}">
                <a16:creationId xmlns:a16="http://schemas.microsoft.com/office/drawing/2014/main" id="{7C40C390-3A53-49BA-9E0D-6F172A913DF5}"/>
              </a:ext>
            </a:extLst>
          </p:cNvPr>
          <p:cNvSpPr/>
          <p:nvPr/>
        </p:nvSpPr>
        <p:spPr>
          <a:xfrm>
            <a:off x="8195271" y="2241408"/>
            <a:ext cx="3060000" cy="936104"/>
          </a:xfrm>
          <a:prstGeom prst="rightArrow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9AFDBC7-E713-432D-AF0E-EBCAC65A4E9A}"/>
              </a:ext>
            </a:extLst>
          </p:cNvPr>
          <p:cNvGrpSpPr/>
          <p:nvPr/>
        </p:nvGrpSpPr>
        <p:grpSpPr>
          <a:xfrm>
            <a:off x="995272" y="4151795"/>
            <a:ext cx="1728000" cy="1324245"/>
            <a:chOff x="6533673" y="3357955"/>
            <a:chExt cx="2150471" cy="132424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9FF3FD0-6F18-47C9-B651-F5C395F9408F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AFB729B-D444-4161-89F4-908F534E1846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C19528E-8733-478D-B5A3-5676E8276130}"/>
              </a:ext>
            </a:extLst>
          </p:cNvPr>
          <p:cNvGrpSpPr/>
          <p:nvPr/>
        </p:nvGrpSpPr>
        <p:grpSpPr>
          <a:xfrm>
            <a:off x="2792141" y="3379136"/>
            <a:ext cx="1728000" cy="1324245"/>
            <a:chOff x="6533673" y="3357955"/>
            <a:chExt cx="2150471" cy="132424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F6C9EEB-BC77-4E56-B729-0CBEB8A36A1A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563A1E7-3860-4E53-AFB5-3C3E0ADC0A77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B1C7F12-26E5-4B31-8D74-BD67D1F2E1E8}"/>
              </a:ext>
            </a:extLst>
          </p:cNvPr>
          <p:cNvGrpSpPr/>
          <p:nvPr/>
        </p:nvGrpSpPr>
        <p:grpSpPr>
          <a:xfrm>
            <a:off x="4589010" y="2606477"/>
            <a:ext cx="1728000" cy="1324245"/>
            <a:chOff x="6533673" y="3357955"/>
            <a:chExt cx="2150471" cy="132424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709B78E-9072-49AA-B2F3-904A5FEA2B8D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847B0B3-23AF-4B7A-9C72-CC4763AD31DA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2022D50-FC6E-4A5B-82A0-537386F1C2B9}"/>
              </a:ext>
            </a:extLst>
          </p:cNvPr>
          <p:cNvGrpSpPr/>
          <p:nvPr/>
        </p:nvGrpSpPr>
        <p:grpSpPr>
          <a:xfrm>
            <a:off x="6385878" y="1819279"/>
            <a:ext cx="1728000" cy="1338786"/>
            <a:chOff x="6533673" y="3357955"/>
            <a:chExt cx="2150471" cy="127854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E589CD1-A194-45CC-AF4B-A79DD2241669}"/>
                </a:ext>
              </a:extLst>
            </p:cNvPr>
            <p:cNvSpPr txBox="1"/>
            <p:nvPr/>
          </p:nvSpPr>
          <p:spPr>
            <a:xfrm>
              <a:off x="6533673" y="3666537"/>
              <a:ext cx="2150471" cy="969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8EF2784-687C-4488-A051-6D39E4D09BC8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645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4A540B7-9D37-4B1B-A0F2-4F9FEA7CB327}"/>
              </a:ext>
            </a:extLst>
          </p:cNvPr>
          <p:cNvGrpSpPr/>
          <p:nvPr/>
        </p:nvGrpSpPr>
        <p:grpSpPr>
          <a:xfrm>
            <a:off x="8113880" y="1653355"/>
            <a:ext cx="2597591" cy="746311"/>
            <a:chOff x="3212976" y="1886757"/>
            <a:chExt cx="1431033" cy="746311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28DC5B-5DA5-4FDD-912A-D1A79A2BCAB8}"/>
                </a:ext>
              </a:extLst>
            </p:cNvPr>
            <p:cNvSpPr txBox="1"/>
            <p:nvPr/>
          </p:nvSpPr>
          <p:spPr>
            <a:xfrm>
              <a:off x="3212976" y="1886757"/>
              <a:ext cx="14215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F9BC62E-5E8D-4550-97B4-FF0633EFC60A}"/>
                </a:ext>
              </a:extLst>
            </p:cNvPr>
            <p:cNvSpPr txBox="1"/>
            <p:nvPr/>
          </p:nvSpPr>
          <p:spPr>
            <a:xfrm>
              <a:off x="3243490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</a:p>
          </p:txBody>
        </p:sp>
      </p:grpSp>
      <p:sp>
        <p:nvSpPr>
          <p:cNvPr id="23" name="Parallelogram 30">
            <a:extLst>
              <a:ext uri="{FF2B5EF4-FFF2-40B4-BE49-F238E27FC236}">
                <a16:creationId xmlns:a16="http://schemas.microsoft.com/office/drawing/2014/main" id="{84C9AD46-A8E3-4EF8-9C37-4762FDFC1F26}"/>
              </a:ext>
            </a:extLst>
          </p:cNvPr>
          <p:cNvSpPr/>
          <p:nvPr/>
        </p:nvSpPr>
        <p:spPr>
          <a:xfrm flipH="1">
            <a:off x="1404926" y="5630215"/>
            <a:ext cx="289447" cy="29016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ectangle 130">
            <a:extLst>
              <a:ext uri="{FF2B5EF4-FFF2-40B4-BE49-F238E27FC236}">
                <a16:creationId xmlns:a16="http://schemas.microsoft.com/office/drawing/2014/main" id="{D47BE22E-58CD-429B-80CB-43281EB8FF92}"/>
              </a:ext>
            </a:extLst>
          </p:cNvPr>
          <p:cNvSpPr/>
          <p:nvPr/>
        </p:nvSpPr>
        <p:spPr>
          <a:xfrm>
            <a:off x="4863198" y="4109388"/>
            <a:ext cx="289698" cy="29101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5" name="Rectangle 9">
            <a:extLst>
              <a:ext uri="{FF2B5EF4-FFF2-40B4-BE49-F238E27FC236}">
                <a16:creationId xmlns:a16="http://schemas.microsoft.com/office/drawing/2014/main" id="{BD213AB1-E3D7-4085-955A-8295A3574CAA}"/>
              </a:ext>
            </a:extLst>
          </p:cNvPr>
          <p:cNvSpPr/>
          <p:nvPr/>
        </p:nvSpPr>
        <p:spPr>
          <a:xfrm>
            <a:off x="6727368" y="3323984"/>
            <a:ext cx="305988" cy="305491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57FC1075-52FD-4A41-9F10-0706F57A76A4}"/>
              </a:ext>
            </a:extLst>
          </p:cNvPr>
          <p:cNvSpPr/>
          <p:nvPr/>
        </p:nvSpPr>
        <p:spPr>
          <a:xfrm>
            <a:off x="3241116" y="4859022"/>
            <a:ext cx="351794" cy="28392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Block Arc 10">
            <a:extLst>
              <a:ext uri="{FF2B5EF4-FFF2-40B4-BE49-F238E27FC236}">
                <a16:creationId xmlns:a16="http://schemas.microsoft.com/office/drawing/2014/main" id="{FAC0E3D4-A4AF-4421-B54F-85C9ED016516}"/>
              </a:ext>
            </a:extLst>
          </p:cNvPr>
          <p:cNvSpPr/>
          <p:nvPr/>
        </p:nvSpPr>
        <p:spPr>
          <a:xfrm>
            <a:off x="8462932" y="2606475"/>
            <a:ext cx="355145" cy="24055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5D8846-1BEC-49D2-8FC5-634D8F0209DD}"/>
              </a:ext>
            </a:extLst>
          </p:cNvPr>
          <p:cNvSpPr/>
          <p:nvPr/>
        </p:nvSpPr>
        <p:spPr>
          <a:xfrm>
            <a:off x="2360430" y="3580544"/>
            <a:ext cx="5157408" cy="3028600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accent1">
              <a:alpha val="40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CF9E345-9F9E-4C24-98F8-13033BC215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4369264"/>
              </p:ext>
            </p:extLst>
          </p:nvPr>
        </p:nvGraphicFramePr>
        <p:xfrm>
          <a:off x="840643" y="2407296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0FFDBD16-6D0F-41E6-8049-89F428B2D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6337096"/>
              </p:ext>
            </p:extLst>
          </p:nvPr>
        </p:nvGraphicFramePr>
        <p:xfrm>
          <a:off x="3998621" y="1271970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7C86159-806E-4566-B002-C31741043E1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64950852"/>
              </p:ext>
            </p:extLst>
          </p:nvPr>
        </p:nvGraphicFramePr>
        <p:xfrm>
          <a:off x="2271980" y="1464139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99988EF0-21D2-4289-A85A-3B8E0330B7C6}"/>
              </a:ext>
            </a:extLst>
          </p:cNvPr>
          <p:cNvSpPr txBox="1"/>
          <p:nvPr/>
        </p:nvSpPr>
        <p:spPr>
          <a:xfrm>
            <a:off x="699970" y="5930525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7015AFE-26DB-4F24-94F6-1E0EDD701E11}"/>
              </a:ext>
            </a:extLst>
          </p:cNvPr>
          <p:cNvSpPr txBox="1"/>
          <p:nvPr/>
        </p:nvSpPr>
        <p:spPr>
          <a:xfrm>
            <a:off x="931233" y="4987752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ABBEB4A-98E5-41C7-9D11-C9200DBAABE7}"/>
              </a:ext>
            </a:extLst>
          </p:cNvPr>
          <p:cNvSpPr txBox="1"/>
          <p:nvPr/>
        </p:nvSpPr>
        <p:spPr>
          <a:xfrm>
            <a:off x="1208302" y="4036961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F7B3E56-F858-409F-AE46-ED28C3D921C1}"/>
              </a:ext>
            </a:extLst>
          </p:cNvPr>
          <p:cNvSpPr txBox="1"/>
          <p:nvPr/>
        </p:nvSpPr>
        <p:spPr>
          <a:xfrm>
            <a:off x="1439565" y="3094188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11192F2-A0D3-48D1-B886-94893143E32D}"/>
              </a:ext>
            </a:extLst>
          </p:cNvPr>
          <p:cNvSpPr txBox="1"/>
          <p:nvPr/>
        </p:nvSpPr>
        <p:spPr>
          <a:xfrm>
            <a:off x="2671494" y="3077556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1BE3870-D5DB-44F2-B274-FF0065A32BEF}"/>
              </a:ext>
            </a:extLst>
          </p:cNvPr>
          <p:cNvSpPr txBox="1"/>
          <p:nvPr/>
        </p:nvSpPr>
        <p:spPr>
          <a:xfrm>
            <a:off x="2902757" y="2134783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68%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93C3A91-229E-47AA-B47C-9C5E7B212142}"/>
              </a:ext>
            </a:extLst>
          </p:cNvPr>
          <p:cNvSpPr txBox="1"/>
          <p:nvPr/>
        </p:nvSpPr>
        <p:spPr>
          <a:xfrm>
            <a:off x="4421057" y="2899014"/>
            <a:ext cx="115212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5994E4-806B-47BE-B6EF-DE52E35DDE7F}"/>
              </a:ext>
            </a:extLst>
          </p:cNvPr>
          <p:cNvSpPr txBox="1"/>
          <p:nvPr/>
        </p:nvSpPr>
        <p:spPr>
          <a:xfrm>
            <a:off x="4652320" y="1956241"/>
            <a:ext cx="720080" cy="4001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75%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62B1A9F-172B-44A0-ABF0-FF4E1F01E4A3}"/>
              </a:ext>
            </a:extLst>
          </p:cNvPr>
          <p:cNvSpPr/>
          <p:nvPr/>
        </p:nvSpPr>
        <p:spPr>
          <a:xfrm>
            <a:off x="5120400" y="4640019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45E44A5-A71A-447C-A552-6FA738E75612}"/>
              </a:ext>
            </a:extLst>
          </p:cNvPr>
          <p:cNvSpPr/>
          <p:nvPr/>
        </p:nvSpPr>
        <p:spPr>
          <a:xfrm>
            <a:off x="3827801" y="5722403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E260EDB-BCB0-4082-BFB6-F5FAE330D5C7}"/>
              </a:ext>
            </a:extLst>
          </p:cNvPr>
          <p:cNvSpPr/>
          <p:nvPr/>
        </p:nvSpPr>
        <p:spPr>
          <a:xfrm>
            <a:off x="6283647" y="4640019"/>
            <a:ext cx="252000" cy="25200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F9B4FD0-C615-475E-942D-785B7A4E2046}"/>
              </a:ext>
            </a:extLst>
          </p:cNvPr>
          <p:cNvSpPr/>
          <p:nvPr/>
        </p:nvSpPr>
        <p:spPr>
          <a:xfrm>
            <a:off x="6702275" y="4929682"/>
            <a:ext cx="274320" cy="274320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A940E3C6-758F-461E-9645-35BB63A326F7}"/>
              </a:ext>
            </a:extLst>
          </p:cNvPr>
          <p:cNvCxnSpPr>
            <a:cxnSpLocks/>
            <a:stCxn id="15" idx="2"/>
          </p:cNvCxnSpPr>
          <p:nvPr/>
        </p:nvCxnSpPr>
        <p:spPr>
          <a:xfrm flipH="1" flipV="1">
            <a:off x="2166021" y="5137464"/>
            <a:ext cx="1661780" cy="710939"/>
          </a:xfrm>
          <a:prstGeom prst="straightConnector1">
            <a:avLst/>
          </a:prstGeom>
          <a:ln w="19050">
            <a:solidFill>
              <a:schemeClr val="accent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14DF49B8-0E23-437E-94A4-E7BBF0C5EF88}"/>
              </a:ext>
            </a:extLst>
          </p:cNvPr>
          <p:cNvCxnSpPr>
            <a:cxnSpLocks/>
            <a:stCxn id="14" idx="1"/>
          </p:cNvCxnSpPr>
          <p:nvPr/>
        </p:nvCxnSpPr>
        <p:spPr>
          <a:xfrm flipH="1" flipV="1">
            <a:off x="2728089" y="3494299"/>
            <a:ext cx="2429216" cy="1182625"/>
          </a:xfrm>
          <a:prstGeom prst="straightConnector1">
            <a:avLst/>
          </a:prstGeom>
          <a:ln w="19050">
            <a:solidFill>
              <a:schemeClr val="accent2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84E14572-4D5D-4413-8277-29E52C548304}"/>
              </a:ext>
            </a:extLst>
          </p:cNvPr>
          <p:cNvCxnSpPr>
            <a:cxnSpLocks/>
            <a:stCxn id="16" idx="1"/>
          </p:cNvCxnSpPr>
          <p:nvPr/>
        </p:nvCxnSpPr>
        <p:spPr>
          <a:xfrm flipH="1" flipV="1">
            <a:off x="3939768" y="2896276"/>
            <a:ext cx="2380784" cy="1780648"/>
          </a:xfrm>
          <a:prstGeom prst="straightConnector1">
            <a:avLst/>
          </a:prstGeom>
          <a:ln w="19050">
            <a:solidFill>
              <a:schemeClr val="accent3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AF136D6-5D71-4DE4-9431-44DAF8E236B0}"/>
              </a:ext>
            </a:extLst>
          </p:cNvPr>
          <p:cNvCxnSpPr>
            <a:cxnSpLocks/>
            <a:stCxn id="17" idx="1"/>
          </p:cNvCxnSpPr>
          <p:nvPr/>
        </p:nvCxnSpPr>
        <p:spPr>
          <a:xfrm flipH="1" flipV="1">
            <a:off x="5800246" y="2705198"/>
            <a:ext cx="942202" cy="2264657"/>
          </a:xfrm>
          <a:prstGeom prst="straightConnector1">
            <a:avLst/>
          </a:prstGeom>
          <a:ln w="19050">
            <a:solidFill>
              <a:schemeClr val="accent4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5222AAFC-657A-4DDD-B331-76E9ABB8738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85625832"/>
              </p:ext>
            </p:extLst>
          </p:nvPr>
        </p:nvGraphicFramePr>
        <p:xfrm>
          <a:off x="309402" y="4299180"/>
          <a:ext cx="1807821" cy="17686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0" name="Chart 39">
            <a:extLst>
              <a:ext uri="{FF2B5EF4-FFF2-40B4-BE49-F238E27FC236}">
                <a16:creationId xmlns:a16="http://schemas.microsoft.com/office/drawing/2014/main" id="{1901B8DB-535D-4B4A-ABD4-00138601FD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16782741"/>
              </p:ext>
            </p:extLst>
          </p:nvPr>
        </p:nvGraphicFramePr>
        <p:xfrm>
          <a:off x="8086451" y="3729949"/>
          <a:ext cx="3542631" cy="23397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11FA055-695F-4B95-97DF-5343E43C3F9C}"/>
              </a:ext>
            </a:extLst>
          </p:cNvPr>
          <p:cNvSpPr txBox="1"/>
          <p:nvPr/>
        </p:nvSpPr>
        <p:spPr>
          <a:xfrm>
            <a:off x="9388045" y="6046211"/>
            <a:ext cx="1224567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2" name="Group 21">
            <a:extLst>
              <a:ext uri="{FF2B5EF4-FFF2-40B4-BE49-F238E27FC236}">
                <a16:creationId xmlns:a16="http://schemas.microsoft.com/office/drawing/2014/main" id="{F23DD634-28FC-4B01-A867-842BCB2C6654}"/>
              </a:ext>
            </a:extLst>
          </p:cNvPr>
          <p:cNvGrpSpPr/>
          <p:nvPr/>
        </p:nvGrpSpPr>
        <p:grpSpPr>
          <a:xfrm>
            <a:off x="6561831" y="2342778"/>
            <a:ext cx="2541348" cy="1088782"/>
            <a:chOff x="395534" y="3737445"/>
            <a:chExt cx="3972999" cy="1088782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32B1184-926B-42B8-9139-6B7398710981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ED04361-04F4-46A0-8510-CC7EB820A429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45" name="Group 24">
            <a:extLst>
              <a:ext uri="{FF2B5EF4-FFF2-40B4-BE49-F238E27FC236}">
                <a16:creationId xmlns:a16="http://schemas.microsoft.com/office/drawing/2014/main" id="{5463A311-BEEB-477D-A496-AAE559505A00}"/>
              </a:ext>
            </a:extLst>
          </p:cNvPr>
          <p:cNvGrpSpPr/>
          <p:nvPr/>
        </p:nvGrpSpPr>
        <p:grpSpPr>
          <a:xfrm>
            <a:off x="9231491" y="2342778"/>
            <a:ext cx="2541348" cy="1088782"/>
            <a:chOff x="395534" y="3737445"/>
            <a:chExt cx="3972999" cy="1088782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43E920-EC49-4CD1-BA00-AD48FFEC3488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277DD11C-EFB6-409B-A15B-02889A5BC341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7F5E472-EC7D-470F-A40B-AB0AC4857CB7}"/>
              </a:ext>
            </a:extLst>
          </p:cNvPr>
          <p:cNvSpPr txBox="1"/>
          <p:nvPr/>
        </p:nvSpPr>
        <p:spPr>
          <a:xfrm>
            <a:off x="6611181" y="1488623"/>
            <a:ext cx="5271418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3480791-033E-4F91-A753-8A9EA46FF78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" name="그룹 5">
            <a:extLst>
              <a:ext uri="{FF2B5EF4-FFF2-40B4-BE49-F238E27FC236}">
                <a16:creationId xmlns:a16="http://schemas.microsoft.com/office/drawing/2014/main" id="{C06499C7-2B56-4A55-B1DD-A7CC8FF89127}"/>
              </a:ext>
            </a:extLst>
          </p:cNvPr>
          <p:cNvGrpSpPr/>
          <p:nvPr/>
        </p:nvGrpSpPr>
        <p:grpSpPr>
          <a:xfrm>
            <a:off x="4807125" y="1645829"/>
            <a:ext cx="3089819" cy="2485961"/>
            <a:chOff x="4807126" y="1645829"/>
            <a:chExt cx="2852106" cy="248596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E89931A-5C55-4BD9-A07A-0F600FA8F7A1}"/>
                </a:ext>
              </a:extLst>
            </p:cNvPr>
            <p:cNvSpPr txBox="1"/>
            <p:nvPr/>
          </p:nvSpPr>
          <p:spPr>
            <a:xfrm>
              <a:off x="4807126" y="2008132"/>
              <a:ext cx="2837024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 I hope and I believe that this Template will your Time, Money and Reputation. 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1EEED4E-3752-4408-BA17-153D402B857D}"/>
                </a:ext>
              </a:extLst>
            </p:cNvPr>
            <p:cNvSpPr txBox="1"/>
            <p:nvPr/>
          </p:nvSpPr>
          <p:spPr>
            <a:xfrm>
              <a:off x="4807126" y="1645829"/>
              <a:ext cx="285210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그룹 6">
            <a:extLst>
              <a:ext uri="{FF2B5EF4-FFF2-40B4-BE49-F238E27FC236}">
                <a16:creationId xmlns:a16="http://schemas.microsoft.com/office/drawing/2014/main" id="{D4FFB572-9B7C-48CF-B0DB-09B341C725FE}"/>
              </a:ext>
            </a:extLst>
          </p:cNvPr>
          <p:cNvGrpSpPr/>
          <p:nvPr/>
        </p:nvGrpSpPr>
        <p:grpSpPr>
          <a:xfrm>
            <a:off x="8151911" y="1645829"/>
            <a:ext cx="3397290" cy="1562632"/>
            <a:chOff x="8070434" y="1645829"/>
            <a:chExt cx="2925465" cy="156263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AC5B29D-2D56-4568-8E3E-945AF8BDC6E5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4DA05D7-1822-4359-BA9E-6D5A724AA748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3" name="Rectangle 31">
            <a:extLst>
              <a:ext uri="{FF2B5EF4-FFF2-40B4-BE49-F238E27FC236}">
                <a16:creationId xmlns:a16="http://schemas.microsoft.com/office/drawing/2014/main" id="{57C75CD5-7BF7-41AE-8625-4D466F3F3CEC}"/>
              </a:ext>
            </a:extLst>
          </p:cNvPr>
          <p:cNvSpPr/>
          <p:nvPr/>
        </p:nvSpPr>
        <p:spPr>
          <a:xfrm>
            <a:off x="4943456" y="4568039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Rectangle 32">
            <a:extLst>
              <a:ext uri="{FF2B5EF4-FFF2-40B4-BE49-F238E27FC236}">
                <a16:creationId xmlns:a16="http://schemas.microsoft.com/office/drawing/2014/main" id="{192ADCBB-EC86-4CBC-82FD-04FED2AE67A0}"/>
              </a:ext>
            </a:extLst>
          </p:cNvPr>
          <p:cNvSpPr/>
          <p:nvPr/>
        </p:nvSpPr>
        <p:spPr>
          <a:xfrm>
            <a:off x="4935283" y="5124987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33">
            <a:extLst>
              <a:ext uri="{FF2B5EF4-FFF2-40B4-BE49-F238E27FC236}">
                <a16:creationId xmlns:a16="http://schemas.microsoft.com/office/drawing/2014/main" id="{09FC22CD-380D-4B75-AF36-8D784FD89B26}"/>
              </a:ext>
            </a:extLst>
          </p:cNvPr>
          <p:cNvSpPr/>
          <p:nvPr/>
        </p:nvSpPr>
        <p:spPr>
          <a:xfrm>
            <a:off x="4943456" y="5681935"/>
            <a:ext cx="2715776" cy="270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D69D0D1-3202-4D81-BE4C-BC8543A3CDAE}"/>
              </a:ext>
            </a:extLst>
          </p:cNvPr>
          <p:cNvSpPr txBox="1"/>
          <p:nvPr/>
        </p:nvSpPr>
        <p:spPr>
          <a:xfrm>
            <a:off x="8151911" y="3485578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DD96476-09B1-456F-B0AC-50C7100EFB9B}"/>
              </a:ext>
            </a:extLst>
          </p:cNvPr>
          <p:cNvSpPr txBox="1"/>
          <p:nvPr/>
        </p:nvSpPr>
        <p:spPr>
          <a:xfrm>
            <a:off x="8151911" y="4183985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3665BCD-FD73-4C7D-9CAD-744823782E10}"/>
              </a:ext>
            </a:extLst>
          </p:cNvPr>
          <p:cNvSpPr txBox="1"/>
          <p:nvPr/>
        </p:nvSpPr>
        <p:spPr>
          <a:xfrm>
            <a:off x="8151911" y="4882392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3549C4A-52F9-4974-8625-1A41C9AA7052}"/>
              </a:ext>
            </a:extLst>
          </p:cNvPr>
          <p:cNvSpPr txBox="1"/>
          <p:nvPr/>
        </p:nvSpPr>
        <p:spPr>
          <a:xfrm>
            <a:off x="8151911" y="5580800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graphicFrame>
        <p:nvGraphicFramePr>
          <p:cNvPr id="20" name="차트 61">
            <a:extLst>
              <a:ext uri="{FF2B5EF4-FFF2-40B4-BE49-F238E27FC236}">
                <a16:creationId xmlns:a16="http://schemas.microsoft.com/office/drawing/2014/main" id="{CFE0F37D-55F7-4358-848A-8168F74EB64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16127884"/>
              </p:ext>
            </p:extLst>
          </p:nvPr>
        </p:nvGraphicFramePr>
        <p:xfrm>
          <a:off x="4785443" y="4269222"/>
          <a:ext cx="2801361" cy="19672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31DBB9DC-ECAE-4756-B603-A58BDE06D204}"/>
              </a:ext>
            </a:extLst>
          </p:cNvPr>
          <p:cNvSpPr txBox="1"/>
          <p:nvPr/>
        </p:nvSpPr>
        <p:spPr>
          <a:xfrm>
            <a:off x="6387846" y="4563340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1197DB5-3BDD-4923-BFA5-25EC78F756A8}"/>
              </a:ext>
            </a:extLst>
          </p:cNvPr>
          <p:cNvSpPr txBox="1"/>
          <p:nvPr/>
        </p:nvSpPr>
        <p:spPr>
          <a:xfrm>
            <a:off x="5315874" y="5125089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46%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2E66D1-C668-4C61-BD3E-468BDF2B9C19}"/>
              </a:ext>
            </a:extLst>
          </p:cNvPr>
          <p:cNvSpPr txBox="1"/>
          <p:nvPr/>
        </p:nvSpPr>
        <p:spPr>
          <a:xfrm>
            <a:off x="5702729" y="5686838"/>
            <a:ext cx="690356" cy="26161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100" b="1" dirty="0">
                <a:solidFill>
                  <a:schemeClr val="bg1"/>
                </a:solidFill>
                <a:cs typeface="Arial" pitchFamily="34" charset="0"/>
              </a:rPr>
              <a:t>60%</a:t>
            </a:r>
            <a:endParaRPr lang="ko-KR" altLang="en-US" sz="11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13389E6-D24A-4F8D-84DC-9B8384F8518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35F74FDE-8F8C-43EC-BDF3-7F92B98C3844}"/>
              </a:ext>
            </a:extLst>
          </p:cNvPr>
          <p:cNvSpPr/>
          <p:nvPr/>
        </p:nvSpPr>
        <p:spPr>
          <a:xfrm>
            <a:off x="5476875" y="1981068"/>
            <a:ext cx="6138871" cy="4476882"/>
          </a:xfrm>
          <a:prstGeom prst="rect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151E25-6A91-4F74-B715-858EAEDD7FEF}"/>
              </a:ext>
            </a:extLst>
          </p:cNvPr>
          <p:cNvSpPr txBox="1"/>
          <p:nvPr/>
        </p:nvSpPr>
        <p:spPr>
          <a:xfrm>
            <a:off x="576254" y="253598"/>
            <a:ext cx="34607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r>
              <a:rPr lang="en-US" altLang="ko-KR" sz="5400" dirty="0">
                <a:effectLst/>
                <a:latin typeface="+mj-lt"/>
              </a:rPr>
              <a:t>Agenda Style</a:t>
            </a:r>
            <a:endParaRPr lang="ko-KR" altLang="en-US" sz="5400" dirty="0">
              <a:effectLst/>
              <a:latin typeface="+mj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59879D6-DC97-4FE6-BDC7-219AE99F6080}"/>
              </a:ext>
            </a:extLst>
          </p:cNvPr>
          <p:cNvGrpSpPr/>
          <p:nvPr/>
        </p:nvGrpSpPr>
        <p:grpSpPr>
          <a:xfrm rot="21009905">
            <a:off x="7012359" y="26293"/>
            <a:ext cx="4487019" cy="2363054"/>
            <a:chOff x="5374518" y="243378"/>
            <a:chExt cx="4487019" cy="236305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89A36DA-C602-4205-B0DA-C832C5DFB64B}"/>
                </a:ext>
              </a:extLst>
            </p:cNvPr>
            <p:cNvSpPr/>
            <p:nvPr/>
          </p:nvSpPr>
          <p:spPr>
            <a:xfrm rot="1015521">
              <a:off x="5374518" y="243378"/>
              <a:ext cx="4487019" cy="2363054"/>
            </a:xfrm>
            <a:custGeom>
              <a:avLst/>
              <a:gdLst>
                <a:gd name="connsiteX0" fmla="*/ 654663 w 4958557"/>
                <a:gd name="connsiteY0" fmla="*/ 2401711 h 2611386"/>
                <a:gd name="connsiteX1" fmla="*/ 648901 w 4958557"/>
                <a:gd name="connsiteY1" fmla="*/ 2405168 h 2611386"/>
                <a:gd name="connsiteX2" fmla="*/ 652646 w 4958557"/>
                <a:gd name="connsiteY2" fmla="*/ 2404880 h 2611386"/>
                <a:gd name="connsiteX3" fmla="*/ 656968 w 4958557"/>
                <a:gd name="connsiteY3" fmla="*/ 2404592 h 2611386"/>
                <a:gd name="connsiteX4" fmla="*/ 654663 w 4958557"/>
                <a:gd name="connsiteY4" fmla="*/ 2401711 h 2611386"/>
                <a:gd name="connsiteX5" fmla="*/ 1578144 w 4958557"/>
                <a:gd name="connsiteY5" fmla="*/ 2184167 h 2611386"/>
                <a:gd name="connsiteX6" fmla="*/ 1568059 w 4958557"/>
                <a:gd name="connsiteY6" fmla="*/ 2190794 h 2611386"/>
                <a:gd name="connsiteX7" fmla="*/ 1572381 w 4958557"/>
                <a:gd name="connsiteY7" fmla="*/ 2191082 h 2611386"/>
                <a:gd name="connsiteX8" fmla="*/ 1572093 w 4958557"/>
                <a:gd name="connsiteY8" fmla="*/ 2189641 h 2611386"/>
                <a:gd name="connsiteX9" fmla="*/ 1572669 w 4958557"/>
                <a:gd name="connsiteY9" fmla="*/ 2189065 h 2611386"/>
                <a:gd name="connsiteX10" fmla="*/ 1578144 w 4958557"/>
                <a:gd name="connsiteY10" fmla="*/ 2184167 h 2611386"/>
                <a:gd name="connsiteX11" fmla="*/ 2645404 w 4958557"/>
                <a:gd name="connsiteY11" fmla="*/ 1885369 h 2611386"/>
                <a:gd name="connsiteX12" fmla="*/ 2648285 w 4958557"/>
                <a:gd name="connsiteY12" fmla="*/ 1888538 h 2611386"/>
                <a:gd name="connsiteX13" fmla="*/ 2646556 w 4958557"/>
                <a:gd name="connsiteY13" fmla="*/ 1891132 h 2611386"/>
                <a:gd name="connsiteX14" fmla="*/ 2643387 w 4958557"/>
                <a:gd name="connsiteY14" fmla="*/ 1888827 h 2611386"/>
                <a:gd name="connsiteX15" fmla="*/ 2645404 w 4958557"/>
                <a:gd name="connsiteY15" fmla="*/ 1885369 h 2611386"/>
                <a:gd name="connsiteX16" fmla="*/ 2687472 w 4958557"/>
                <a:gd name="connsiteY16" fmla="*/ 1871826 h 2611386"/>
                <a:gd name="connsiteX17" fmla="*/ 2689489 w 4958557"/>
                <a:gd name="connsiteY17" fmla="*/ 1873555 h 2611386"/>
                <a:gd name="connsiteX18" fmla="*/ 2685743 w 4958557"/>
                <a:gd name="connsiteY18" fmla="*/ 1877589 h 2611386"/>
                <a:gd name="connsiteX19" fmla="*/ 2683438 w 4958557"/>
                <a:gd name="connsiteY19" fmla="*/ 1875284 h 2611386"/>
                <a:gd name="connsiteX20" fmla="*/ 2687472 w 4958557"/>
                <a:gd name="connsiteY20" fmla="*/ 1871826 h 2611386"/>
                <a:gd name="connsiteX21" fmla="*/ 2733285 w 4958557"/>
                <a:gd name="connsiteY21" fmla="*/ 1860877 h 2611386"/>
                <a:gd name="connsiteX22" fmla="*/ 2724353 w 4958557"/>
                <a:gd name="connsiteY22" fmla="*/ 1865776 h 2611386"/>
                <a:gd name="connsiteX23" fmla="*/ 2724353 w 4958557"/>
                <a:gd name="connsiteY23" fmla="*/ 1863759 h 2611386"/>
                <a:gd name="connsiteX24" fmla="*/ 2733285 w 4958557"/>
                <a:gd name="connsiteY24" fmla="*/ 1860877 h 2611386"/>
                <a:gd name="connsiteX25" fmla="*/ 296220 w 4958557"/>
                <a:gd name="connsiteY25" fmla="*/ 1811605 h 2611386"/>
                <a:gd name="connsiteX26" fmla="*/ 280084 w 4958557"/>
                <a:gd name="connsiteY26" fmla="*/ 1819673 h 2611386"/>
                <a:gd name="connsiteX27" fmla="*/ 296220 w 4958557"/>
                <a:gd name="connsiteY27" fmla="*/ 1811605 h 2611386"/>
                <a:gd name="connsiteX28" fmla="*/ 2848540 w 4958557"/>
                <a:gd name="connsiteY28" fmla="*/ 1800656 h 2611386"/>
                <a:gd name="connsiteX29" fmla="*/ 2848252 w 4958557"/>
                <a:gd name="connsiteY29" fmla="*/ 1808724 h 2611386"/>
                <a:gd name="connsiteX30" fmla="*/ 2843066 w 4958557"/>
                <a:gd name="connsiteY30" fmla="*/ 1808724 h 2611386"/>
                <a:gd name="connsiteX31" fmla="*/ 2839896 w 4958557"/>
                <a:gd name="connsiteY31" fmla="*/ 1802385 h 2611386"/>
                <a:gd name="connsiteX32" fmla="*/ 2848540 w 4958557"/>
                <a:gd name="connsiteY32" fmla="*/ 1800656 h 2611386"/>
                <a:gd name="connsiteX33" fmla="*/ 330220 w 4958557"/>
                <a:gd name="connsiteY33" fmla="*/ 1800368 h 2611386"/>
                <a:gd name="connsiteX34" fmla="*/ 332526 w 4958557"/>
                <a:gd name="connsiteY34" fmla="*/ 1802961 h 2611386"/>
                <a:gd name="connsiteX35" fmla="*/ 328204 w 4958557"/>
                <a:gd name="connsiteY35" fmla="*/ 1804690 h 2611386"/>
                <a:gd name="connsiteX36" fmla="*/ 326763 w 4958557"/>
                <a:gd name="connsiteY36" fmla="*/ 1802673 h 2611386"/>
                <a:gd name="connsiteX37" fmla="*/ 330220 w 4958557"/>
                <a:gd name="connsiteY37" fmla="*/ 1800368 h 2611386"/>
                <a:gd name="connsiteX38" fmla="*/ 394223 w 4958557"/>
                <a:gd name="connsiteY38" fmla="*/ 1784305 h 2611386"/>
                <a:gd name="connsiteX39" fmla="*/ 399662 w 4958557"/>
                <a:gd name="connsiteY39" fmla="*/ 1785385 h 2611386"/>
                <a:gd name="connsiteX40" fmla="*/ 389865 w 4958557"/>
                <a:gd name="connsiteY40" fmla="*/ 1789131 h 2611386"/>
                <a:gd name="connsiteX41" fmla="*/ 389865 w 4958557"/>
                <a:gd name="connsiteY41" fmla="*/ 1786250 h 2611386"/>
                <a:gd name="connsiteX42" fmla="*/ 394223 w 4958557"/>
                <a:gd name="connsiteY42" fmla="*/ 1784305 h 2611386"/>
                <a:gd name="connsiteX43" fmla="*/ 2920287 w 4958557"/>
                <a:gd name="connsiteY43" fmla="*/ 1779910 h 2611386"/>
                <a:gd name="connsiteX44" fmla="*/ 2922880 w 4958557"/>
                <a:gd name="connsiteY44" fmla="*/ 1781062 h 2611386"/>
                <a:gd name="connsiteX45" fmla="*/ 2919999 w 4958557"/>
                <a:gd name="connsiteY45" fmla="*/ 1784232 h 2611386"/>
                <a:gd name="connsiteX46" fmla="*/ 2917406 w 4958557"/>
                <a:gd name="connsiteY46" fmla="*/ 1783079 h 2611386"/>
                <a:gd name="connsiteX47" fmla="*/ 2920287 w 4958557"/>
                <a:gd name="connsiteY47" fmla="*/ 1779910 h 2611386"/>
                <a:gd name="connsiteX48" fmla="*/ 492441 w 4958557"/>
                <a:gd name="connsiteY48" fmla="*/ 1760893 h 2611386"/>
                <a:gd name="connsiteX49" fmla="*/ 480916 w 4958557"/>
                <a:gd name="connsiteY49" fmla="*/ 1763198 h 2611386"/>
                <a:gd name="connsiteX50" fmla="*/ 492441 w 4958557"/>
                <a:gd name="connsiteY50" fmla="*/ 1760893 h 2611386"/>
                <a:gd name="connsiteX51" fmla="*/ 2904151 w 4958557"/>
                <a:gd name="connsiteY51" fmla="*/ 1758012 h 2611386"/>
                <a:gd name="connsiteX52" fmla="*/ 2895795 w 4958557"/>
                <a:gd name="connsiteY52" fmla="*/ 1764639 h 2611386"/>
                <a:gd name="connsiteX53" fmla="*/ 2894066 w 4958557"/>
                <a:gd name="connsiteY53" fmla="*/ 1760894 h 2611386"/>
                <a:gd name="connsiteX54" fmla="*/ 2904151 w 4958557"/>
                <a:gd name="connsiteY54" fmla="*/ 1758012 h 2611386"/>
                <a:gd name="connsiteX55" fmla="*/ 2883694 w 4958557"/>
                <a:gd name="connsiteY55" fmla="*/ 1757436 h 2611386"/>
                <a:gd name="connsiteX56" fmla="*/ 2861507 w 4958557"/>
                <a:gd name="connsiteY56" fmla="*/ 1766656 h 2611386"/>
                <a:gd name="connsiteX57" fmla="*/ 2883694 w 4958557"/>
                <a:gd name="connsiteY57" fmla="*/ 1757436 h 2611386"/>
                <a:gd name="connsiteX58" fmla="*/ 3096771 w 4958557"/>
                <a:gd name="connsiteY58" fmla="*/ 1727974 h 2611386"/>
                <a:gd name="connsiteX59" fmla="*/ 3102678 w 4958557"/>
                <a:gd name="connsiteY59" fmla="*/ 1730063 h 2611386"/>
                <a:gd name="connsiteX60" fmla="*/ 3117372 w 4958557"/>
                <a:gd name="connsiteY60" fmla="*/ 1729487 h 2611386"/>
                <a:gd name="connsiteX61" fmla="*/ 3102101 w 4958557"/>
                <a:gd name="connsiteY61" fmla="*/ 1732368 h 2611386"/>
                <a:gd name="connsiteX62" fmla="*/ 3090864 w 4958557"/>
                <a:gd name="connsiteY62" fmla="*/ 1730639 h 2611386"/>
                <a:gd name="connsiteX63" fmla="*/ 3096771 w 4958557"/>
                <a:gd name="connsiteY63" fmla="*/ 1727974 h 2611386"/>
                <a:gd name="connsiteX64" fmla="*/ 2998660 w 4958557"/>
                <a:gd name="connsiteY64" fmla="*/ 1724588 h 2611386"/>
                <a:gd name="connsiteX65" fmla="*/ 2999813 w 4958557"/>
                <a:gd name="connsiteY65" fmla="*/ 1727757 h 2611386"/>
                <a:gd name="connsiteX66" fmla="*/ 2978203 w 4958557"/>
                <a:gd name="connsiteY66" fmla="*/ 1732368 h 2611386"/>
                <a:gd name="connsiteX67" fmla="*/ 2971575 w 4958557"/>
                <a:gd name="connsiteY67" fmla="*/ 1734961 h 2611386"/>
                <a:gd name="connsiteX68" fmla="*/ 2966389 w 4958557"/>
                <a:gd name="connsiteY68" fmla="*/ 1742453 h 2611386"/>
                <a:gd name="connsiteX69" fmla="*/ 2949389 w 4958557"/>
                <a:gd name="connsiteY69" fmla="*/ 1758876 h 2611386"/>
                <a:gd name="connsiteX70" fmla="*/ 2942185 w 4958557"/>
                <a:gd name="connsiteY70" fmla="*/ 1763487 h 2611386"/>
                <a:gd name="connsiteX71" fmla="*/ 2939016 w 4958557"/>
                <a:gd name="connsiteY71" fmla="*/ 1760317 h 2611386"/>
                <a:gd name="connsiteX72" fmla="*/ 2930372 w 4958557"/>
                <a:gd name="connsiteY72" fmla="*/ 1763198 h 2611386"/>
                <a:gd name="connsiteX73" fmla="*/ 2920575 w 4958557"/>
                <a:gd name="connsiteY73" fmla="*/ 1760893 h 2611386"/>
                <a:gd name="connsiteX74" fmla="*/ 2908185 w 4958557"/>
                <a:gd name="connsiteY74" fmla="*/ 1760893 h 2611386"/>
                <a:gd name="connsiteX75" fmla="*/ 2924033 w 4958557"/>
                <a:gd name="connsiteY75" fmla="*/ 1756283 h 2611386"/>
                <a:gd name="connsiteX76" fmla="*/ 2927778 w 4958557"/>
                <a:gd name="connsiteY76" fmla="*/ 1756283 h 2611386"/>
                <a:gd name="connsiteX77" fmla="*/ 2939592 w 4958557"/>
                <a:gd name="connsiteY77" fmla="*/ 1748791 h 2611386"/>
                <a:gd name="connsiteX78" fmla="*/ 2961490 w 4958557"/>
                <a:gd name="connsiteY78" fmla="*/ 1739283 h 2611386"/>
                <a:gd name="connsiteX79" fmla="*/ 2968694 w 4958557"/>
                <a:gd name="connsiteY79" fmla="*/ 1734385 h 2611386"/>
                <a:gd name="connsiteX80" fmla="*/ 2979067 w 4958557"/>
                <a:gd name="connsiteY80" fmla="*/ 1730639 h 2611386"/>
                <a:gd name="connsiteX81" fmla="*/ 2998660 w 4958557"/>
                <a:gd name="connsiteY81" fmla="*/ 1724588 h 2611386"/>
                <a:gd name="connsiteX82" fmla="*/ 3116220 w 4958557"/>
                <a:gd name="connsiteY82" fmla="*/ 1712774 h 2611386"/>
                <a:gd name="connsiteX83" fmla="*/ 3118237 w 4958557"/>
                <a:gd name="connsiteY83" fmla="*/ 1715944 h 2611386"/>
                <a:gd name="connsiteX84" fmla="*/ 3115356 w 4958557"/>
                <a:gd name="connsiteY84" fmla="*/ 1717961 h 2611386"/>
                <a:gd name="connsiteX85" fmla="*/ 3113050 w 4958557"/>
                <a:gd name="connsiteY85" fmla="*/ 1715944 h 2611386"/>
                <a:gd name="connsiteX86" fmla="*/ 3116220 w 4958557"/>
                <a:gd name="connsiteY86" fmla="*/ 1712774 h 2611386"/>
                <a:gd name="connsiteX87" fmla="*/ 3108728 w 4958557"/>
                <a:gd name="connsiteY87" fmla="*/ 1709893 h 2611386"/>
                <a:gd name="connsiteX88" fmla="*/ 3086830 w 4958557"/>
                <a:gd name="connsiteY88" fmla="*/ 1719113 h 2611386"/>
                <a:gd name="connsiteX89" fmla="*/ 3108728 w 4958557"/>
                <a:gd name="connsiteY89" fmla="*/ 1709893 h 2611386"/>
                <a:gd name="connsiteX90" fmla="*/ 3167221 w 4958557"/>
                <a:gd name="connsiteY90" fmla="*/ 1700096 h 2611386"/>
                <a:gd name="connsiteX91" fmla="*/ 3155695 w 4958557"/>
                <a:gd name="connsiteY91" fmla="*/ 1716232 h 2611386"/>
                <a:gd name="connsiteX92" fmla="*/ 3134949 w 4958557"/>
                <a:gd name="connsiteY92" fmla="*/ 1730927 h 2611386"/>
                <a:gd name="connsiteX93" fmla="*/ 3128898 w 4958557"/>
                <a:gd name="connsiteY93" fmla="*/ 1728621 h 2611386"/>
                <a:gd name="connsiteX94" fmla="*/ 3132932 w 4958557"/>
                <a:gd name="connsiteY94" fmla="*/ 1724299 h 2611386"/>
                <a:gd name="connsiteX95" fmla="*/ 3151949 w 4958557"/>
                <a:gd name="connsiteY95" fmla="*/ 1715655 h 2611386"/>
                <a:gd name="connsiteX96" fmla="*/ 3167221 w 4958557"/>
                <a:gd name="connsiteY96" fmla="*/ 1700096 h 2611386"/>
                <a:gd name="connsiteX97" fmla="*/ 3237526 w 4958557"/>
                <a:gd name="connsiteY97" fmla="*/ 1678702 h 2611386"/>
                <a:gd name="connsiteX98" fmla="*/ 3242136 w 4958557"/>
                <a:gd name="connsiteY98" fmla="*/ 1678774 h 2611386"/>
                <a:gd name="connsiteX99" fmla="*/ 3236085 w 4958557"/>
                <a:gd name="connsiteY99" fmla="*/ 1686842 h 2611386"/>
                <a:gd name="connsiteX100" fmla="*/ 3225424 w 4958557"/>
                <a:gd name="connsiteY100" fmla="*/ 1687418 h 2611386"/>
                <a:gd name="connsiteX101" fmla="*/ 3232916 w 4958557"/>
                <a:gd name="connsiteY101" fmla="*/ 1682520 h 2611386"/>
                <a:gd name="connsiteX102" fmla="*/ 3237526 w 4958557"/>
                <a:gd name="connsiteY102" fmla="*/ 1678702 h 2611386"/>
                <a:gd name="connsiteX103" fmla="*/ 3256831 w 4958557"/>
                <a:gd name="connsiteY103" fmla="*/ 1678198 h 2611386"/>
                <a:gd name="connsiteX104" fmla="*/ 3258272 w 4958557"/>
                <a:gd name="connsiteY104" fmla="*/ 1680215 h 2611386"/>
                <a:gd name="connsiteX105" fmla="*/ 3253662 w 4958557"/>
                <a:gd name="connsiteY105" fmla="*/ 1682520 h 2611386"/>
                <a:gd name="connsiteX106" fmla="*/ 3253085 w 4958557"/>
                <a:gd name="connsiteY106" fmla="*/ 1679927 h 2611386"/>
                <a:gd name="connsiteX107" fmla="*/ 3256831 w 4958557"/>
                <a:gd name="connsiteY107" fmla="*/ 1678198 h 2611386"/>
                <a:gd name="connsiteX108" fmla="*/ 3359409 w 4958557"/>
                <a:gd name="connsiteY108" fmla="*/ 1641316 h 2611386"/>
                <a:gd name="connsiteX109" fmla="*/ 3362002 w 4958557"/>
                <a:gd name="connsiteY109" fmla="*/ 1642469 h 2611386"/>
                <a:gd name="connsiteX110" fmla="*/ 3359409 w 4958557"/>
                <a:gd name="connsiteY110" fmla="*/ 1645350 h 2611386"/>
                <a:gd name="connsiteX111" fmla="*/ 3357392 w 4958557"/>
                <a:gd name="connsiteY111" fmla="*/ 1643909 h 2611386"/>
                <a:gd name="connsiteX112" fmla="*/ 3359409 w 4958557"/>
                <a:gd name="connsiteY112" fmla="*/ 1641316 h 2611386"/>
                <a:gd name="connsiteX113" fmla="*/ 3527104 w 4958557"/>
                <a:gd name="connsiteY113" fmla="*/ 1566689 h 2611386"/>
                <a:gd name="connsiteX114" fmla="*/ 3518460 w 4958557"/>
                <a:gd name="connsiteY114" fmla="*/ 1573028 h 2611386"/>
                <a:gd name="connsiteX115" fmla="*/ 3527104 w 4958557"/>
                <a:gd name="connsiteY115" fmla="*/ 1566689 h 2611386"/>
                <a:gd name="connsiteX116" fmla="*/ 421560 w 4958557"/>
                <a:gd name="connsiteY116" fmla="*/ 1415417 h 2611386"/>
                <a:gd name="connsiteX117" fmla="*/ 399085 w 4958557"/>
                <a:gd name="connsiteY117" fmla="*/ 1424926 h 2611386"/>
                <a:gd name="connsiteX118" fmla="*/ 421560 w 4958557"/>
                <a:gd name="connsiteY118" fmla="*/ 1415417 h 2611386"/>
                <a:gd name="connsiteX119" fmla="*/ 4146311 w 4958557"/>
                <a:gd name="connsiteY119" fmla="*/ 1398705 h 2611386"/>
                <a:gd name="connsiteX120" fmla="*/ 4131904 w 4958557"/>
                <a:gd name="connsiteY120" fmla="*/ 1404756 h 2611386"/>
                <a:gd name="connsiteX121" fmla="*/ 4146311 w 4958557"/>
                <a:gd name="connsiteY121" fmla="*/ 1398705 h 2611386"/>
                <a:gd name="connsiteX122" fmla="*/ 4112348 w 4958557"/>
                <a:gd name="connsiteY122" fmla="*/ 1396255 h 2611386"/>
                <a:gd name="connsiteX123" fmla="*/ 4124413 w 4958557"/>
                <a:gd name="connsiteY123" fmla="*/ 1396975 h 2611386"/>
                <a:gd name="connsiteX124" fmla="*/ 4102803 w 4958557"/>
                <a:gd name="connsiteY124" fmla="*/ 1404179 h 2611386"/>
                <a:gd name="connsiteX125" fmla="*/ 4103091 w 4958557"/>
                <a:gd name="connsiteY125" fmla="*/ 1402450 h 2611386"/>
                <a:gd name="connsiteX126" fmla="*/ 4112348 w 4958557"/>
                <a:gd name="connsiteY126" fmla="*/ 1396255 h 2611386"/>
                <a:gd name="connsiteX127" fmla="*/ 660714 w 4958557"/>
                <a:gd name="connsiteY127" fmla="*/ 1343094 h 2611386"/>
                <a:gd name="connsiteX128" fmla="*/ 661578 w 4958557"/>
                <a:gd name="connsiteY128" fmla="*/ 1352891 h 2611386"/>
                <a:gd name="connsiteX129" fmla="*/ 657544 w 4958557"/>
                <a:gd name="connsiteY129" fmla="*/ 1350586 h 2611386"/>
                <a:gd name="connsiteX130" fmla="*/ 651493 w 4958557"/>
                <a:gd name="connsiteY130" fmla="*/ 1347416 h 2611386"/>
                <a:gd name="connsiteX131" fmla="*/ 640544 w 4958557"/>
                <a:gd name="connsiteY131" fmla="*/ 1347992 h 2611386"/>
                <a:gd name="connsiteX132" fmla="*/ 660714 w 4958557"/>
                <a:gd name="connsiteY132" fmla="*/ 1343094 h 2611386"/>
                <a:gd name="connsiteX133" fmla="*/ 638383 w 4958557"/>
                <a:gd name="connsiteY133" fmla="*/ 1336791 h 2611386"/>
                <a:gd name="connsiteX134" fmla="*/ 646307 w 4958557"/>
                <a:gd name="connsiteY134" fmla="*/ 1339060 h 2611386"/>
                <a:gd name="connsiteX135" fmla="*/ 632188 w 4958557"/>
                <a:gd name="connsiteY135" fmla="*/ 1341653 h 2611386"/>
                <a:gd name="connsiteX136" fmla="*/ 638383 w 4958557"/>
                <a:gd name="connsiteY136" fmla="*/ 1336791 h 2611386"/>
                <a:gd name="connsiteX137" fmla="*/ 617493 w 4958557"/>
                <a:gd name="connsiteY137" fmla="*/ 1327823 h 2611386"/>
                <a:gd name="connsiteX138" fmla="*/ 610578 w 4958557"/>
                <a:gd name="connsiteY138" fmla="*/ 1335891 h 2611386"/>
                <a:gd name="connsiteX139" fmla="*/ 617493 w 4958557"/>
                <a:gd name="connsiteY139" fmla="*/ 1327823 h 2611386"/>
                <a:gd name="connsiteX140" fmla="*/ 724681 w 4958557"/>
                <a:gd name="connsiteY140" fmla="*/ 1321195 h 2611386"/>
                <a:gd name="connsiteX141" fmla="*/ 726986 w 4958557"/>
                <a:gd name="connsiteY141" fmla="*/ 1322924 h 2611386"/>
                <a:gd name="connsiteX142" fmla="*/ 724104 w 4958557"/>
                <a:gd name="connsiteY142" fmla="*/ 1328975 h 2611386"/>
                <a:gd name="connsiteX143" fmla="*/ 698748 w 4958557"/>
                <a:gd name="connsiteY143" fmla="*/ 1337331 h 2611386"/>
                <a:gd name="connsiteX144" fmla="*/ 690969 w 4958557"/>
                <a:gd name="connsiteY144" fmla="*/ 1338195 h 2611386"/>
                <a:gd name="connsiteX145" fmla="*/ 694138 w 4958557"/>
                <a:gd name="connsiteY145" fmla="*/ 1336467 h 2611386"/>
                <a:gd name="connsiteX146" fmla="*/ 686647 w 4958557"/>
                <a:gd name="connsiteY146" fmla="*/ 1339924 h 2611386"/>
                <a:gd name="connsiteX147" fmla="*/ 697308 w 4958557"/>
                <a:gd name="connsiteY147" fmla="*/ 1331568 h 2611386"/>
                <a:gd name="connsiteX148" fmla="*/ 701918 w 4958557"/>
                <a:gd name="connsiteY148" fmla="*/ 1327246 h 2611386"/>
                <a:gd name="connsiteX149" fmla="*/ 703359 w 4958557"/>
                <a:gd name="connsiteY149" fmla="*/ 1328687 h 2611386"/>
                <a:gd name="connsiteX150" fmla="*/ 702206 w 4958557"/>
                <a:gd name="connsiteY150" fmla="*/ 1332144 h 2611386"/>
                <a:gd name="connsiteX151" fmla="*/ 724681 w 4958557"/>
                <a:gd name="connsiteY151" fmla="*/ 1321195 h 2611386"/>
                <a:gd name="connsiteX152" fmla="*/ 866732 w 4958557"/>
                <a:gd name="connsiteY152" fmla="*/ 1271924 h 2611386"/>
                <a:gd name="connsiteX153" fmla="*/ 870766 w 4958557"/>
                <a:gd name="connsiteY153" fmla="*/ 1275094 h 2611386"/>
                <a:gd name="connsiteX154" fmla="*/ 866444 w 4958557"/>
                <a:gd name="connsiteY154" fmla="*/ 1278551 h 2611386"/>
                <a:gd name="connsiteX155" fmla="*/ 862698 w 4958557"/>
                <a:gd name="connsiteY155" fmla="*/ 1275094 h 2611386"/>
                <a:gd name="connsiteX156" fmla="*/ 866732 w 4958557"/>
                <a:gd name="connsiteY156" fmla="*/ 1271924 h 2611386"/>
                <a:gd name="connsiteX157" fmla="*/ 948275 w 4958557"/>
                <a:gd name="connsiteY157" fmla="*/ 1244263 h 2611386"/>
                <a:gd name="connsiteX158" fmla="*/ 960665 w 4958557"/>
                <a:gd name="connsiteY158" fmla="*/ 1245415 h 2611386"/>
                <a:gd name="connsiteX159" fmla="*/ 953461 w 4958557"/>
                <a:gd name="connsiteY159" fmla="*/ 1251178 h 2611386"/>
                <a:gd name="connsiteX160" fmla="*/ 896698 w 4958557"/>
                <a:gd name="connsiteY160" fmla="*/ 1267890 h 2611386"/>
                <a:gd name="connsiteX161" fmla="*/ 893817 w 4958557"/>
                <a:gd name="connsiteY161" fmla="*/ 1275094 h 2611386"/>
                <a:gd name="connsiteX162" fmla="*/ 875664 w 4958557"/>
                <a:gd name="connsiteY162" fmla="*/ 1282297 h 2611386"/>
                <a:gd name="connsiteX163" fmla="*/ 884884 w 4958557"/>
                <a:gd name="connsiteY163" fmla="*/ 1271348 h 2611386"/>
                <a:gd name="connsiteX164" fmla="*/ 877681 w 4958557"/>
                <a:gd name="connsiteY164" fmla="*/ 1273365 h 2611386"/>
                <a:gd name="connsiteX165" fmla="*/ 873359 w 4958557"/>
                <a:gd name="connsiteY165" fmla="*/ 1272788 h 2611386"/>
                <a:gd name="connsiteX166" fmla="*/ 898139 w 4958557"/>
                <a:gd name="connsiteY166" fmla="*/ 1261263 h 2611386"/>
                <a:gd name="connsiteX167" fmla="*/ 948275 w 4958557"/>
                <a:gd name="connsiteY167" fmla="*/ 1244263 h 2611386"/>
                <a:gd name="connsiteX168" fmla="*/ 1019913 w 4958557"/>
                <a:gd name="connsiteY168" fmla="*/ 1221104 h 2611386"/>
                <a:gd name="connsiteX169" fmla="*/ 1024920 w 4958557"/>
                <a:gd name="connsiteY169" fmla="*/ 1223229 h 2611386"/>
                <a:gd name="connsiteX170" fmla="*/ 1017140 w 4958557"/>
                <a:gd name="connsiteY170" fmla="*/ 1231296 h 2611386"/>
                <a:gd name="connsiteX171" fmla="*/ 960665 w 4958557"/>
                <a:gd name="connsiteY171" fmla="*/ 1245127 h 2611386"/>
                <a:gd name="connsiteX172" fmla="*/ 980258 w 4958557"/>
                <a:gd name="connsiteY172" fmla="*/ 1233890 h 2611386"/>
                <a:gd name="connsiteX173" fmla="*/ 1013394 w 4958557"/>
                <a:gd name="connsiteY173" fmla="*/ 1223517 h 2611386"/>
                <a:gd name="connsiteX174" fmla="*/ 1019913 w 4958557"/>
                <a:gd name="connsiteY174" fmla="*/ 1221104 h 2611386"/>
                <a:gd name="connsiteX175" fmla="*/ 1038354 w 4958557"/>
                <a:gd name="connsiteY175" fmla="*/ 1194127 h 2611386"/>
                <a:gd name="connsiteX176" fmla="*/ 1045377 w 4958557"/>
                <a:gd name="connsiteY176" fmla="*/ 1196144 h 2611386"/>
                <a:gd name="connsiteX177" fmla="*/ 1032411 w 4958557"/>
                <a:gd name="connsiteY177" fmla="*/ 1199889 h 2611386"/>
                <a:gd name="connsiteX178" fmla="*/ 1038354 w 4958557"/>
                <a:gd name="connsiteY178" fmla="*/ 1194127 h 2611386"/>
                <a:gd name="connsiteX179" fmla="*/ 1040191 w 4958557"/>
                <a:gd name="connsiteY179" fmla="*/ 1182313 h 2611386"/>
                <a:gd name="connsiteX180" fmla="*/ 1037310 w 4958557"/>
                <a:gd name="connsiteY180" fmla="*/ 1186059 h 2611386"/>
                <a:gd name="connsiteX181" fmla="*/ 1033852 w 4958557"/>
                <a:gd name="connsiteY181" fmla="*/ 1185194 h 2611386"/>
                <a:gd name="connsiteX182" fmla="*/ 1040191 w 4958557"/>
                <a:gd name="connsiteY182" fmla="*/ 1182313 h 2611386"/>
                <a:gd name="connsiteX183" fmla="*/ 1118672 w 4958557"/>
                <a:gd name="connsiteY183" fmla="*/ 1173562 h 2611386"/>
                <a:gd name="connsiteX184" fmla="*/ 1130954 w 4958557"/>
                <a:gd name="connsiteY184" fmla="*/ 1174246 h 2611386"/>
                <a:gd name="connsiteX185" fmla="*/ 1106174 w 4958557"/>
                <a:gd name="connsiteY185" fmla="*/ 1182314 h 2611386"/>
                <a:gd name="connsiteX186" fmla="*/ 1103869 w 4958557"/>
                <a:gd name="connsiteY186" fmla="*/ 1179144 h 2611386"/>
                <a:gd name="connsiteX187" fmla="*/ 1107903 w 4958557"/>
                <a:gd name="connsiteY187" fmla="*/ 1173958 h 2611386"/>
                <a:gd name="connsiteX188" fmla="*/ 1118672 w 4958557"/>
                <a:gd name="connsiteY188" fmla="*/ 1173562 h 2611386"/>
                <a:gd name="connsiteX189" fmla="*/ 1142191 w 4958557"/>
                <a:gd name="connsiteY189" fmla="*/ 1167619 h 2611386"/>
                <a:gd name="connsiteX190" fmla="*/ 1145072 w 4958557"/>
                <a:gd name="connsiteY190" fmla="*/ 1169348 h 2611386"/>
                <a:gd name="connsiteX191" fmla="*/ 1141615 w 4958557"/>
                <a:gd name="connsiteY191" fmla="*/ 1172229 h 2611386"/>
                <a:gd name="connsiteX192" fmla="*/ 1139598 w 4958557"/>
                <a:gd name="connsiteY192" fmla="*/ 1170500 h 2611386"/>
                <a:gd name="connsiteX193" fmla="*/ 1142191 w 4958557"/>
                <a:gd name="connsiteY193" fmla="*/ 1167619 h 2611386"/>
                <a:gd name="connsiteX194" fmla="*/ 1089029 w 4958557"/>
                <a:gd name="connsiteY194" fmla="*/ 1167439 h 2611386"/>
                <a:gd name="connsiteX195" fmla="*/ 1100987 w 4958557"/>
                <a:gd name="connsiteY195" fmla="*/ 1168195 h 2611386"/>
                <a:gd name="connsiteX196" fmla="*/ 1077072 w 4958557"/>
                <a:gd name="connsiteY196" fmla="*/ 1172517 h 2611386"/>
                <a:gd name="connsiteX197" fmla="*/ 1089029 w 4958557"/>
                <a:gd name="connsiteY197" fmla="*/ 1167439 h 2611386"/>
                <a:gd name="connsiteX198" fmla="*/ 1186600 w 4958557"/>
                <a:gd name="connsiteY198" fmla="*/ 1161820 h 2611386"/>
                <a:gd name="connsiteX199" fmla="*/ 1193480 w 4958557"/>
                <a:gd name="connsiteY199" fmla="*/ 1161855 h 2611386"/>
                <a:gd name="connsiteX200" fmla="*/ 1193480 w 4958557"/>
                <a:gd name="connsiteY200" fmla="*/ 1164161 h 2611386"/>
                <a:gd name="connsiteX201" fmla="*/ 1180802 w 4958557"/>
                <a:gd name="connsiteY201" fmla="*/ 1165889 h 2611386"/>
                <a:gd name="connsiteX202" fmla="*/ 1186600 w 4958557"/>
                <a:gd name="connsiteY202" fmla="*/ 1161820 h 2611386"/>
                <a:gd name="connsiteX203" fmla="*/ 1134988 w 4958557"/>
                <a:gd name="connsiteY203" fmla="*/ 1159263 h 2611386"/>
                <a:gd name="connsiteX204" fmla="*/ 1122598 w 4958557"/>
                <a:gd name="connsiteY204" fmla="*/ 1161856 h 2611386"/>
                <a:gd name="connsiteX205" fmla="*/ 1134988 w 4958557"/>
                <a:gd name="connsiteY205" fmla="*/ 1159263 h 2611386"/>
                <a:gd name="connsiteX206" fmla="*/ 1230361 w 4958557"/>
                <a:gd name="connsiteY206" fmla="*/ 1119788 h 2611386"/>
                <a:gd name="connsiteX207" fmla="*/ 1219700 w 4958557"/>
                <a:gd name="connsiteY207" fmla="*/ 1128720 h 2611386"/>
                <a:gd name="connsiteX208" fmla="*/ 1212785 w 4958557"/>
                <a:gd name="connsiteY208" fmla="*/ 1126415 h 2611386"/>
                <a:gd name="connsiteX209" fmla="*/ 1230361 w 4958557"/>
                <a:gd name="connsiteY209" fmla="*/ 1119788 h 2611386"/>
                <a:gd name="connsiteX210" fmla="*/ 1289430 w 4958557"/>
                <a:gd name="connsiteY210" fmla="*/ 1099906 h 2611386"/>
                <a:gd name="connsiteX211" fmla="*/ 1266955 w 4958557"/>
                <a:gd name="connsiteY211" fmla="*/ 1108262 h 2611386"/>
                <a:gd name="connsiteX212" fmla="*/ 1289430 w 4958557"/>
                <a:gd name="connsiteY212" fmla="*/ 1099906 h 2611386"/>
                <a:gd name="connsiteX213" fmla="*/ 4643637 w 4958557"/>
                <a:gd name="connsiteY213" fmla="*/ 1074262 h 2611386"/>
                <a:gd name="connsiteX214" fmla="*/ 4630959 w 4958557"/>
                <a:gd name="connsiteY214" fmla="*/ 1080889 h 2611386"/>
                <a:gd name="connsiteX215" fmla="*/ 4643637 w 4958557"/>
                <a:gd name="connsiteY215" fmla="*/ 1074262 h 2611386"/>
                <a:gd name="connsiteX216" fmla="*/ 4667553 w 4958557"/>
                <a:gd name="connsiteY216" fmla="*/ 1062160 h 2611386"/>
                <a:gd name="connsiteX217" fmla="*/ 4657519 w 4958557"/>
                <a:gd name="connsiteY217" fmla="*/ 1066913 h 2611386"/>
                <a:gd name="connsiteX218" fmla="*/ 4656315 w 4958557"/>
                <a:gd name="connsiteY218" fmla="*/ 1067346 h 2611386"/>
                <a:gd name="connsiteX219" fmla="*/ 4656604 w 4958557"/>
                <a:gd name="connsiteY219" fmla="*/ 1067346 h 2611386"/>
                <a:gd name="connsiteX220" fmla="*/ 4657519 w 4958557"/>
                <a:gd name="connsiteY220" fmla="*/ 1066913 h 2611386"/>
                <a:gd name="connsiteX221" fmla="*/ 4663519 w 4958557"/>
                <a:gd name="connsiteY221" fmla="*/ 1064753 h 2611386"/>
                <a:gd name="connsiteX222" fmla="*/ 4667553 w 4958557"/>
                <a:gd name="connsiteY222" fmla="*/ 1062160 h 2611386"/>
                <a:gd name="connsiteX223" fmla="*/ 1678126 w 4958557"/>
                <a:gd name="connsiteY223" fmla="*/ 983210 h 2611386"/>
                <a:gd name="connsiteX224" fmla="*/ 1670347 w 4958557"/>
                <a:gd name="connsiteY224" fmla="*/ 992719 h 2611386"/>
                <a:gd name="connsiteX225" fmla="*/ 1668618 w 4958557"/>
                <a:gd name="connsiteY225" fmla="*/ 990413 h 2611386"/>
                <a:gd name="connsiteX226" fmla="*/ 1678126 w 4958557"/>
                <a:gd name="connsiteY226" fmla="*/ 983210 h 2611386"/>
                <a:gd name="connsiteX227" fmla="*/ 1764568 w 4958557"/>
                <a:gd name="connsiteY227" fmla="*/ 931346 h 2611386"/>
                <a:gd name="connsiteX228" fmla="*/ 1758517 w 4958557"/>
                <a:gd name="connsiteY228" fmla="*/ 934515 h 2611386"/>
                <a:gd name="connsiteX229" fmla="*/ 1757653 w 4958557"/>
                <a:gd name="connsiteY229" fmla="*/ 932786 h 2611386"/>
                <a:gd name="connsiteX230" fmla="*/ 1764568 w 4958557"/>
                <a:gd name="connsiteY230" fmla="*/ 931346 h 2611386"/>
                <a:gd name="connsiteX231" fmla="*/ 2152400 w 4958557"/>
                <a:gd name="connsiteY231" fmla="*/ 861040 h 2611386"/>
                <a:gd name="connsiteX232" fmla="*/ 2134824 w 4958557"/>
                <a:gd name="connsiteY232" fmla="*/ 869972 h 2611386"/>
                <a:gd name="connsiteX233" fmla="*/ 2152400 w 4958557"/>
                <a:gd name="connsiteY233" fmla="*/ 861040 h 2611386"/>
                <a:gd name="connsiteX234" fmla="*/ 2153842 w 4958557"/>
                <a:gd name="connsiteY234" fmla="*/ 843464 h 2611386"/>
                <a:gd name="connsiteX235" fmla="*/ 2116384 w 4958557"/>
                <a:gd name="connsiteY235" fmla="*/ 858735 h 2611386"/>
                <a:gd name="connsiteX236" fmla="*/ 2127909 w 4958557"/>
                <a:gd name="connsiteY236" fmla="*/ 850379 h 2611386"/>
                <a:gd name="connsiteX237" fmla="*/ 2139723 w 4958557"/>
                <a:gd name="connsiteY237" fmla="*/ 845769 h 2611386"/>
                <a:gd name="connsiteX238" fmla="*/ 2153842 w 4958557"/>
                <a:gd name="connsiteY238" fmla="*/ 843464 h 2611386"/>
                <a:gd name="connsiteX239" fmla="*/ 2250944 w 4958557"/>
                <a:gd name="connsiteY239" fmla="*/ 834244 h 2611386"/>
                <a:gd name="connsiteX240" fmla="*/ 2225876 w 4958557"/>
                <a:gd name="connsiteY240" fmla="*/ 841159 h 2611386"/>
                <a:gd name="connsiteX241" fmla="*/ 2250944 w 4958557"/>
                <a:gd name="connsiteY241" fmla="*/ 834244 h 2611386"/>
                <a:gd name="connsiteX242" fmla="*/ 2186978 w 4958557"/>
                <a:gd name="connsiteY242" fmla="*/ 829345 h 2611386"/>
                <a:gd name="connsiteX243" fmla="*/ 2188418 w 4958557"/>
                <a:gd name="connsiteY243" fmla="*/ 832515 h 2611386"/>
                <a:gd name="connsiteX244" fmla="*/ 2185249 w 4958557"/>
                <a:gd name="connsiteY244" fmla="*/ 835396 h 2611386"/>
                <a:gd name="connsiteX245" fmla="*/ 2183232 w 4958557"/>
                <a:gd name="connsiteY245" fmla="*/ 832515 h 2611386"/>
                <a:gd name="connsiteX246" fmla="*/ 2186978 w 4958557"/>
                <a:gd name="connsiteY246" fmla="*/ 829345 h 2611386"/>
                <a:gd name="connsiteX247" fmla="*/ 2260740 w 4958557"/>
                <a:gd name="connsiteY247" fmla="*/ 827328 h 2611386"/>
                <a:gd name="connsiteX248" fmla="*/ 2251520 w 4958557"/>
                <a:gd name="connsiteY248" fmla="*/ 833955 h 2611386"/>
                <a:gd name="connsiteX249" fmla="*/ 2260740 w 4958557"/>
                <a:gd name="connsiteY249" fmla="*/ 827328 h 2611386"/>
                <a:gd name="connsiteX250" fmla="*/ 2237402 w 4958557"/>
                <a:gd name="connsiteY250" fmla="*/ 819836 h 2611386"/>
                <a:gd name="connsiteX251" fmla="*/ 2244605 w 4958557"/>
                <a:gd name="connsiteY251" fmla="*/ 829057 h 2611386"/>
                <a:gd name="connsiteX252" fmla="*/ 2228181 w 4958557"/>
                <a:gd name="connsiteY252" fmla="*/ 834243 h 2611386"/>
                <a:gd name="connsiteX253" fmla="*/ 2213486 w 4958557"/>
                <a:gd name="connsiteY253" fmla="*/ 838565 h 2611386"/>
                <a:gd name="connsiteX254" fmla="*/ 2181215 w 4958557"/>
                <a:gd name="connsiteY254" fmla="*/ 851243 h 2611386"/>
                <a:gd name="connsiteX255" fmla="*/ 2172859 w 4958557"/>
                <a:gd name="connsiteY255" fmla="*/ 849802 h 2611386"/>
                <a:gd name="connsiteX256" fmla="*/ 2177469 w 4958557"/>
                <a:gd name="connsiteY256" fmla="*/ 843175 h 2611386"/>
                <a:gd name="connsiteX257" fmla="*/ 2154418 w 4958557"/>
                <a:gd name="connsiteY257" fmla="*/ 843175 h 2611386"/>
                <a:gd name="connsiteX258" fmla="*/ 2174299 w 4958557"/>
                <a:gd name="connsiteY258" fmla="*/ 835107 h 2611386"/>
                <a:gd name="connsiteX259" fmla="*/ 2182943 w 4958557"/>
                <a:gd name="connsiteY259" fmla="*/ 841158 h 2611386"/>
                <a:gd name="connsiteX260" fmla="*/ 2203977 w 4958557"/>
                <a:gd name="connsiteY260" fmla="*/ 835972 h 2611386"/>
                <a:gd name="connsiteX261" fmla="*/ 2201384 w 4958557"/>
                <a:gd name="connsiteY261" fmla="*/ 827904 h 2611386"/>
                <a:gd name="connsiteX262" fmla="*/ 2237402 w 4958557"/>
                <a:gd name="connsiteY262" fmla="*/ 819836 h 2611386"/>
                <a:gd name="connsiteX263" fmla="*/ 2242480 w 4958557"/>
                <a:gd name="connsiteY263" fmla="*/ 790159 h 2611386"/>
                <a:gd name="connsiteX264" fmla="*/ 2246334 w 4958557"/>
                <a:gd name="connsiteY264" fmla="*/ 791887 h 2611386"/>
                <a:gd name="connsiteX265" fmla="*/ 2246334 w 4958557"/>
                <a:gd name="connsiteY265" fmla="*/ 802548 h 2611386"/>
                <a:gd name="connsiteX266" fmla="*/ 2239706 w 4958557"/>
                <a:gd name="connsiteY266" fmla="*/ 810328 h 2611386"/>
                <a:gd name="connsiteX267" fmla="*/ 2232791 w 4958557"/>
                <a:gd name="connsiteY267" fmla="*/ 814362 h 2611386"/>
                <a:gd name="connsiteX268" fmla="*/ 2234808 w 4958557"/>
                <a:gd name="connsiteY268" fmla="*/ 810328 h 2611386"/>
                <a:gd name="connsiteX269" fmla="*/ 2212621 w 4958557"/>
                <a:gd name="connsiteY269" fmla="*/ 818396 h 2611386"/>
                <a:gd name="connsiteX270" fmla="*/ 2205418 w 4958557"/>
                <a:gd name="connsiteY270" fmla="*/ 820701 h 2611386"/>
                <a:gd name="connsiteX271" fmla="*/ 2238842 w 4958557"/>
                <a:gd name="connsiteY271" fmla="*/ 792752 h 2611386"/>
                <a:gd name="connsiteX272" fmla="*/ 2242480 w 4958557"/>
                <a:gd name="connsiteY272" fmla="*/ 790159 h 2611386"/>
                <a:gd name="connsiteX273" fmla="*/ 2288113 w 4958557"/>
                <a:gd name="connsiteY273" fmla="*/ 782667 h 2611386"/>
                <a:gd name="connsiteX274" fmla="*/ 2270537 w 4958557"/>
                <a:gd name="connsiteY274" fmla="*/ 786989 h 2611386"/>
                <a:gd name="connsiteX275" fmla="*/ 2288113 w 4958557"/>
                <a:gd name="connsiteY275" fmla="*/ 782667 h 2611386"/>
                <a:gd name="connsiteX276" fmla="*/ 2337386 w 4958557"/>
                <a:gd name="connsiteY276" fmla="*/ 765955 h 2611386"/>
                <a:gd name="connsiteX277" fmla="*/ 2296470 w 4958557"/>
                <a:gd name="connsiteY277" fmla="*/ 781514 h 2611386"/>
                <a:gd name="connsiteX278" fmla="*/ 2337386 w 4958557"/>
                <a:gd name="connsiteY278" fmla="*/ 765955 h 2611386"/>
                <a:gd name="connsiteX279" fmla="*/ 2362165 w 4958557"/>
                <a:gd name="connsiteY279" fmla="*/ 760192 h 2611386"/>
                <a:gd name="connsiteX280" fmla="*/ 2349199 w 4958557"/>
                <a:gd name="connsiteY280" fmla="*/ 766819 h 2611386"/>
                <a:gd name="connsiteX281" fmla="*/ 2362165 w 4958557"/>
                <a:gd name="connsiteY281" fmla="*/ 760192 h 2611386"/>
                <a:gd name="connsiteX282" fmla="*/ 2407979 w 4958557"/>
                <a:gd name="connsiteY282" fmla="*/ 741752 h 2611386"/>
                <a:gd name="connsiteX283" fmla="*/ 2414030 w 4958557"/>
                <a:gd name="connsiteY283" fmla="*/ 743192 h 2611386"/>
                <a:gd name="connsiteX284" fmla="*/ 2410572 w 4958557"/>
                <a:gd name="connsiteY284" fmla="*/ 748091 h 2611386"/>
                <a:gd name="connsiteX285" fmla="*/ 2372250 w 4958557"/>
                <a:gd name="connsiteY285" fmla="*/ 758175 h 2611386"/>
                <a:gd name="connsiteX286" fmla="*/ 2407979 w 4958557"/>
                <a:gd name="connsiteY286" fmla="*/ 741752 h 2611386"/>
                <a:gd name="connsiteX287" fmla="*/ 2437080 w 4958557"/>
                <a:gd name="connsiteY287" fmla="*/ 734368 h 2611386"/>
                <a:gd name="connsiteX288" fmla="*/ 2440538 w 4958557"/>
                <a:gd name="connsiteY288" fmla="*/ 737429 h 2611386"/>
                <a:gd name="connsiteX289" fmla="*/ 2432182 w 4958557"/>
                <a:gd name="connsiteY289" fmla="*/ 742903 h 2611386"/>
                <a:gd name="connsiteX290" fmla="*/ 2426131 w 4958557"/>
                <a:gd name="connsiteY290" fmla="*/ 737141 h 2611386"/>
                <a:gd name="connsiteX291" fmla="*/ 2432758 w 4958557"/>
                <a:gd name="connsiteY291" fmla="*/ 734548 h 2611386"/>
                <a:gd name="connsiteX292" fmla="*/ 2437080 w 4958557"/>
                <a:gd name="connsiteY292" fmla="*/ 734368 h 2611386"/>
                <a:gd name="connsiteX293" fmla="*/ 2463446 w 4958557"/>
                <a:gd name="connsiteY293" fmla="*/ 726769 h 2611386"/>
                <a:gd name="connsiteX294" fmla="*/ 2475115 w 4958557"/>
                <a:gd name="connsiteY294" fmla="*/ 727345 h 2611386"/>
                <a:gd name="connsiteX295" fmla="*/ 2458403 w 4958557"/>
                <a:gd name="connsiteY295" fmla="*/ 731955 h 2611386"/>
                <a:gd name="connsiteX296" fmla="*/ 2453505 w 4958557"/>
                <a:gd name="connsiteY296" fmla="*/ 730514 h 2611386"/>
                <a:gd name="connsiteX297" fmla="*/ 2463446 w 4958557"/>
                <a:gd name="connsiteY297" fmla="*/ 726769 h 2611386"/>
                <a:gd name="connsiteX298" fmla="*/ 2746540 w 4958557"/>
                <a:gd name="connsiteY298" fmla="*/ 646378 h 2611386"/>
                <a:gd name="connsiteX299" fmla="*/ 2760659 w 4958557"/>
                <a:gd name="connsiteY299" fmla="*/ 648971 h 2611386"/>
                <a:gd name="connsiteX300" fmla="*/ 2767286 w 4958557"/>
                <a:gd name="connsiteY300" fmla="*/ 649548 h 2611386"/>
                <a:gd name="connsiteX301" fmla="*/ 2762676 w 4958557"/>
                <a:gd name="connsiteY301" fmla="*/ 653870 h 2611386"/>
                <a:gd name="connsiteX302" fmla="*/ 2743947 w 4958557"/>
                <a:gd name="connsiteY302" fmla="*/ 660209 h 2611386"/>
                <a:gd name="connsiteX303" fmla="*/ 2746540 w 4958557"/>
                <a:gd name="connsiteY303" fmla="*/ 646378 h 2611386"/>
                <a:gd name="connsiteX304" fmla="*/ 2757489 w 4958557"/>
                <a:gd name="connsiteY304" fmla="*/ 636869 h 2611386"/>
                <a:gd name="connsiteX305" fmla="*/ 2745675 w 4958557"/>
                <a:gd name="connsiteY305" fmla="*/ 643784 h 2611386"/>
                <a:gd name="connsiteX306" fmla="*/ 2743082 w 4958557"/>
                <a:gd name="connsiteY306" fmla="*/ 639750 h 2611386"/>
                <a:gd name="connsiteX307" fmla="*/ 2757489 w 4958557"/>
                <a:gd name="connsiteY307" fmla="*/ 636869 h 2611386"/>
                <a:gd name="connsiteX308" fmla="*/ 2846236 w 4958557"/>
                <a:gd name="connsiteY308" fmla="*/ 622751 h 2611386"/>
                <a:gd name="connsiteX309" fmla="*/ 2824049 w 4958557"/>
                <a:gd name="connsiteY309" fmla="*/ 633988 h 2611386"/>
                <a:gd name="connsiteX310" fmla="*/ 2819439 w 4958557"/>
                <a:gd name="connsiteY310" fmla="*/ 642921 h 2611386"/>
                <a:gd name="connsiteX311" fmla="*/ 2814252 w 4958557"/>
                <a:gd name="connsiteY311" fmla="*/ 645226 h 2611386"/>
                <a:gd name="connsiteX312" fmla="*/ 2798117 w 4958557"/>
                <a:gd name="connsiteY312" fmla="*/ 640904 h 2611386"/>
                <a:gd name="connsiteX313" fmla="*/ 2787744 w 4958557"/>
                <a:gd name="connsiteY313" fmla="*/ 646090 h 2611386"/>
                <a:gd name="connsiteX314" fmla="*/ 2780828 w 4958557"/>
                <a:gd name="connsiteY314" fmla="*/ 646090 h 2611386"/>
                <a:gd name="connsiteX315" fmla="*/ 2785150 w 4958557"/>
                <a:gd name="connsiteY315" fmla="*/ 640904 h 2611386"/>
                <a:gd name="connsiteX316" fmla="*/ 2792930 w 4958557"/>
                <a:gd name="connsiteY316" fmla="*/ 638887 h 2611386"/>
                <a:gd name="connsiteX317" fmla="*/ 2802151 w 4958557"/>
                <a:gd name="connsiteY317" fmla="*/ 636293 h 2611386"/>
                <a:gd name="connsiteX318" fmla="*/ 2846236 w 4958557"/>
                <a:gd name="connsiteY318" fmla="*/ 622751 h 2611386"/>
                <a:gd name="connsiteX319" fmla="*/ 2754896 w 4958557"/>
                <a:gd name="connsiteY319" fmla="*/ 618717 h 2611386"/>
                <a:gd name="connsiteX320" fmla="*/ 2744811 w 4958557"/>
                <a:gd name="connsiteY320" fmla="*/ 623903 h 2611386"/>
                <a:gd name="connsiteX321" fmla="*/ 2754896 w 4958557"/>
                <a:gd name="connsiteY321" fmla="*/ 618717 h 2611386"/>
                <a:gd name="connsiteX322" fmla="*/ 2843354 w 4958557"/>
                <a:gd name="connsiteY322" fmla="*/ 598547 h 2611386"/>
                <a:gd name="connsiteX323" fmla="*/ 2851998 w 4958557"/>
                <a:gd name="connsiteY323" fmla="*/ 599124 h 2611386"/>
                <a:gd name="connsiteX324" fmla="*/ 2836438 w 4958557"/>
                <a:gd name="connsiteY324" fmla="*/ 608344 h 2611386"/>
                <a:gd name="connsiteX325" fmla="*/ 2780828 w 4958557"/>
                <a:gd name="connsiteY325" fmla="*/ 629666 h 2611386"/>
                <a:gd name="connsiteX326" fmla="*/ 2766997 w 4958557"/>
                <a:gd name="connsiteY326" fmla="*/ 637446 h 2611386"/>
                <a:gd name="connsiteX327" fmla="*/ 2757777 w 4958557"/>
                <a:gd name="connsiteY327" fmla="*/ 636581 h 2611386"/>
                <a:gd name="connsiteX328" fmla="*/ 2766133 w 4958557"/>
                <a:gd name="connsiteY328" fmla="*/ 630242 h 2611386"/>
                <a:gd name="connsiteX329" fmla="*/ 2810794 w 4958557"/>
                <a:gd name="connsiteY329" fmla="*/ 614395 h 2611386"/>
                <a:gd name="connsiteX330" fmla="*/ 2820015 w 4958557"/>
                <a:gd name="connsiteY330" fmla="*/ 602869 h 2611386"/>
                <a:gd name="connsiteX331" fmla="*/ 2843354 w 4958557"/>
                <a:gd name="connsiteY331" fmla="*/ 598547 h 2611386"/>
                <a:gd name="connsiteX332" fmla="*/ 2912220 w 4958557"/>
                <a:gd name="connsiteY332" fmla="*/ 578954 h 2611386"/>
                <a:gd name="connsiteX333" fmla="*/ 2888016 w 4958557"/>
                <a:gd name="connsiteY333" fmla="*/ 589327 h 2611386"/>
                <a:gd name="connsiteX334" fmla="*/ 2912220 w 4958557"/>
                <a:gd name="connsiteY334" fmla="*/ 578954 h 2611386"/>
                <a:gd name="connsiteX335" fmla="*/ 3107000 w 4958557"/>
                <a:gd name="connsiteY335" fmla="*/ 536886 h 2611386"/>
                <a:gd name="connsiteX336" fmla="*/ 3111610 w 4958557"/>
                <a:gd name="connsiteY336" fmla="*/ 537462 h 2611386"/>
                <a:gd name="connsiteX337" fmla="*/ 3109881 w 4958557"/>
                <a:gd name="connsiteY337" fmla="*/ 541784 h 2611386"/>
                <a:gd name="connsiteX338" fmla="*/ 3092881 w 4958557"/>
                <a:gd name="connsiteY338" fmla="*/ 546394 h 2611386"/>
                <a:gd name="connsiteX339" fmla="*/ 3076169 w 4958557"/>
                <a:gd name="connsiteY339" fmla="*/ 551005 h 2611386"/>
                <a:gd name="connsiteX340" fmla="*/ 3004135 w 4958557"/>
                <a:gd name="connsiteY340" fmla="*/ 562530 h 2611386"/>
                <a:gd name="connsiteX341" fmla="*/ 3049372 w 4958557"/>
                <a:gd name="connsiteY341" fmla="*/ 546971 h 2611386"/>
                <a:gd name="connsiteX342" fmla="*/ 3068389 w 4958557"/>
                <a:gd name="connsiteY342" fmla="*/ 540920 h 2611386"/>
                <a:gd name="connsiteX343" fmla="*/ 3090288 w 4958557"/>
                <a:gd name="connsiteY343" fmla="*/ 541496 h 2611386"/>
                <a:gd name="connsiteX344" fmla="*/ 3107000 w 4958557"/>
                <a:gd name="connsiteY344" fmla="*/ 536886 h 2611386"/>
                <a:gd name="connsiteX345" fmla="*/ 3299188 w 4958557"/>
                <a:gd name="connsiteY345" fmla="*/ 472055 h 2611386"/>
                <a:gd name="connsiteX346" fmla="*/ 3287086 w 4958557"/>
                <a:gd name="connsiteY346" fmla="*/ 477530 h 2611386"/>
                <a:gd name="connsiteX347" fmla="*/ 3299188 w 4958557"/>
                <a:gd name="connsiteY347" fmla="*/ 472055 h 2611386"/>
                <a:gd name="connsiteX348" fmla="*/ 3335493 w 4958557"/>
                <a:gd name="connsiteY348" fmla="*/ 466004 h 2611386"/>
                <a:gd name="connsiteX349" fmla="*/ 3308696 w 4958557"/>
                <a:gd name="connsiteY349" fmla="*/ 473208 h 2611386"/>
                <a:gd name="connsiteX350" fmla="*/ 3335493 w 4958557"/>
                <a:gd name="connsiteY350" fmla="*/ 466004 h 2611386"/>
                <a:gd name="connsiteX351" fmla="*/ 3404070 w 4958557"/>
                <a:gd name="connsiteY351" fmla="*/ 454371 h 2611386"/>
                <a:gd name="connsiteX352" fmla="*/ 3408392 w 4958557"/>
                <a:gd name="connsiteY352" fmla="*/ 455343 h 2611386"/>
                <a:gd name="connsiteX353" fmla="*/ 3404646 w 4958557"/>
                <a:gd name="connsiteY353" fmla="*/ 458800 h 2611386"/>
                <a:gd name="connsiteX354" fmla="*/ 3394849 w 4958557"/>
                <a:gd name="connsiteY354" fmla="*/ 459088 h 2611386"/>
                <a:gd name="connsiteX355" fmla="*/ 3399747 w 4958557"/>
                <a:gd name="connsiteY355" fmla="*/ 456207 h 2611386"/>
                <a:gd name="connsiteX356" fmla="*/ 3404070 w 4958557"/>
                <a:gd name="connsiteY356" fmla="*/ 454371 h 2611386"/>
                <a:gd name="connsiteX357" fmla="*/ 3372951 w 4958557"/>
                <a:gd name="connsiteY357" fmla="*/ 453902 h 2611386"/>
                <a:gd name="connsiteX358" fmla="*/ 3378138 w 4958557"/>
                <a:gd name="connsiteY358" fmla="*/ 457936 h 2611386"/>
                <a:gd name="connsiteX359" fmla="*/ 3385053 w 4958557"/>
                <a:gd name="connsiteY359" fmla="*/ 459953 h 2611386"/>
                <a:gd name="connsiteX360" fmla="*/ 3373239 w 4958557"/>
                <a:gd name="connsiteY360" fmla="*/ 466003 h 2611386"/>
                <a:gd name="connsiteX361" fmla="*/ 3357968 w 4958557"/>
                <a:gd name="connsiteY361" fmla="*/ 465139 h 2611386"/>
                <a:gd name="connsiteX362" fmla="*/ 3369205 w 4958557"/>
                <a:gd name="connsiteY362" fmla="*/ 461105 h 2611386"/>
                <a:gd name="connsiteX363" fmla="*/ 3370934 w 4958557"/>
                <a:gd name="connsiteY363" fmla="*/ 460241 h 2611386"/>
                <a:gd name="connsiteX364" fmla="*/ 3372951 w 4958557"/>
                <a:gd name="connsiteY364" fmla="*/ 453902 h 2611386"/>
                <a:gd name="connsiteX365" fmla="*/ 3439511 w 4958557"/>
                <a:gd name="connsiteY365" fmla="*/ 448428 h 2611386"/>
                <a:gd name="connsiteX366" fmla="*/ 3423663 w 4958557"/>
                <a:gd name="connsiteY366" fmla="*/ 455631 h 2611386"/>
                <a:gd name="connsiteX367" fmla="*/ 3439511 w 4958557"/>
                <a:gd name="connsiteY367" fmla="*/ 448428 h 2611386"/>
                <a:gd name="connsiteX368" fmla="*/ 3552173 w 4958557"/>
                <a:gd name="connsiteY368" fmla="*/ 412986 h 2611386"/>
                <a:gd name="connsiteX369" fmla="*/ 3553901 w 4958557"/>
                <a:gd name="connsiteY369" fmla="*/ 416444 h 2611386"/>
                <a:gd name="connsiteX370" fmla="*/ 3546986 w 4958557"/>
                <a:gd name="connsiteY370" fmla="*/ 417597 h 2611386"/>
                <a:gd name="connsiteX371" fmla="*/ 3552173 w 4958557"/>
                <a:gd name="connsiteY371" fmla="*/ 412986 h 2611386"/>
                <a:gd name="connsiteX372" fmla="*/ 3591936 w 4958557"/>
                <a:gd name="connsiteY372" fmla="*/ 400597 h 2611386"/>
                <a:gd name="connsiteX373" fmla="*/ 3594529 w 4958557"/>
                <a:gd name="connsiteY373" fmla="*/ 404055 h 2611386"/>
                <a:gd name="connsiteX374" fmla="*/ 3589342 w 4958557"/>
                <a:gd name="connsiteY374" fmla="*/ 407224 h 2611386"/>
                <a:gd name="connsiteX375" fmla="*/ 3586749 w 4958557"/>
                <a:gd name="connsiteY375" fmla="*/ 404343 h 2611386"/>
                <a:gd name="connsiteX376" fmla="*/ 3591936 w 4958557"/>
                <a:gd name="connsiteY376" fmla="*/ 400597 h 2611386"/>
                <a:gd name="connsiteX377" fmla="*/ 3635732 w 4958557"/>
                <a:gd name="connsiteY377" fmla="*/ 385902 h 2611386"/>
                <a:gd name="connsiteX378" fmla="*/ 3636597 w 4958557"/>
                <a:gd name="connsiteY378" fmla="*/ 388495 h 2611386"/>
                <a:gd name="connsiteX379" fmla="*/ 3633715 w 4958557"/>
                <a:gd name="connsiteY379" fmla="*/ 391088 h 2611386"/>
                <a:gd name="connsiteX380" fmla="*/ 3632275 w 4958557"/>
                <a:gd name="connsiteY380" fmla="*/ 388783 h 2611386"/>
                <a:gd name="connsiteX381" fmla="*/ 3635732 w 4958557"/>
                <a:gd name="connsiteY381" fmla="*/ 385902 h 2611386"/>
                <a:gd name="connsiteX382" fmla="*/ 3645529 w 4958557"/>
                <a:gd name="connsiteY382" fmla="*/ 375817 h 2611386"/>
                <a:gd name="connsiteX383" fmla="*/ 3637173 w 4958557"/>
                <a:gd name="connsiteY383" fmla="*/ 379563 h 2611386"/>
                <a:gd name="connsiteX384" fmla="*/ 3626800 w 4958557"/>
                <a:gd name="connsiteY384" fmla="*/ 381868 h 2611386"/>
                <a:gd name="connsiteX385" fmla="*/ 3637461 w 4958557"/>
                <a:gd name="connsiteY385" fmla="*/ 377834 h 2611386"/>
                <a:gd name="connsiteX386" fmla="*/ 3645529 w 4958557"/>
                <a:gd name="connsiteY386" fmla="*/ 375817 h 2611386"/>
                <a:gd name="connsiteX387" fmla="*/ 3624494 w 4958557"/>
                <a:gd name="connsiteY387" fmla="*/ 368325 h 2611386"/>
                <a:gd name="connsiteX388" fmla="*/ 3625935 w 4958557"/>
                <a:gd name="connsiteY388" fmla="*/ 370630 h 2611386"/>
                <a:gd name="connsiteX389" fmla="*/ 3623342 w 4958557"/>
                <a:gd name="connsiteY389" fmla="*/ 372359 h 2611386"/>
                <a:gd name="connsiteX390" fmla="*/ 3621613 w 4958557"/>
                <a:gd name="connsiteY390" fmla="*/ 369766 h 2611386"/>
                <a:gd name="connsiteX391" fmla="*/ 3624494 w 4958557"/>
                <a:gd name="connsiteY391" fmla="*/ 368325 h 2611386"/>
                <a:gd name="connsiteX392" fmla="*/ 3680969 w 4958557"/>
                <a:gd name="connsiteY392" fmla="*/ 367173 h 2611386"/>
                <a:gd name="connsiteX393" fmla="*/ 3684427 w 4958557"/>
                <a:gd name="connsiteY393" fmla="*/ 369190 h 2611386"/>
                <a:gd name="connsiteX394" fmla="*/ 3680969 w 4958557"/>
                <a:gd name="connsiteY394" fmla="*/ 371495 h 2611386"/>
                <a:gd name="connsiteX395" fmla="*/ 3678376 w 4958557"/>
                <a:gd name="connsiteY395" fmla="*/ 369190 h 2611386"/>
                <a:gd name="connsiteX396" fmla="*/ 3680969 w 4958557"/>
                <a:gd name="connsiteY396" fmla="*/ 367173 h 2611386"/>
                <a:gd name="connsiteX397" fmla="*/ 3736868 w 4958557"/>
                <a:gd name="connsiteY397" fmla="*/ 357952 h 2611386"/>
                <a:gd name="connsiteX398" fmla="*/ 3740038 w 4958557"/>
                <a:gd name="connsiteY398" fmla="*/ 362562 h 2611386"/>
                <a:gd name="connsiteX399" fmla="*/ 3720445 w 4958557"/>
                <a:gd name="connsiteY399" fmla="*/ 363138 h 2611386"/>
                <a:gd name="connsiteX400" fmla="*/ 3710648 w 4958557"/>
                <a:gd name="connsiteY400" fmla="*/ 365155 h 2611386"/>
                <a:gd name="connsiteX401" fmla="*/ 3720733 w 4958557"/>
                <a:gd name="connsiteY401" fmla="*/ 358528 h 2611386"/>
                <a:gd name="connsiteX402" fmla="*/ 3736868 w 4958557"/>
                <a:gd name="connsiteY402" fmla="*/ 357952 h 2611386"/>
                <a:gd name="connsiteX403" fmla="*/ 3687885 w 4958557"/>
                <a:gd name="connsiteY403" fmla="*/ 347291 h 2611386"/>
                <a:gd name="connsiteX404" fmla="*/ 3682410 w 4958557"/>
                <a:gd name="connsiteY404" fmla="*/ 351037 h 2611386"/>
                <a:gd name="connsiteX405" fmla="*/ 3676936 w 4958557"/>
                <a:gd name="connsiteY405" fmla="*/ 352189 h 2611386"/>
                <a:gd name="connsiteX406" fmla="*/ 3682122 w 4958557"/>
                <a:gd name="connsiteY406" fmla="*/ 348732 h 2611386"/>
                <a:gd name="connsiteX407" fmla="*/ 3687885 w 4958557"/>
                <a:gd name="connsiteY407" fmla="*/ 347291 h 2611386"/>
                <a:gd name="connsiteX408" fmla="*/ 3766258 w 4958557"/>
                <a:gd name="connsiteY408" fmla="*/ 343834 h 2611386"/>
                <a:gd name="connsiteX409" fmla="*/ 3755597 w 4958557"/>
                <a:gd name="connsiteY409" fmla="*/ 351614 h 2611386"/>
                <a:gd name="connsiteX410" fmla="*/ 3766258 w 4958557"/>
                <a:gd name="connsiteY410" fmla="*/ 343834 h 2611386"/>
                <a:gd name="connsiteX411" fmla="*/ 3772885 w 4958557"/>
                <a:gd name="connsiteY411" fmla="*/ 324528 h 2611386"/>
                <a:gd name="connsiteX412" fmla="*/ 3765682 w 4958557"/>
                <a:gd name="connsiteY412" fmla="*/ 329714 h 2611386"/>
                <a:gd name="connsiteX413" fmla="*/ 3736004 w 4958557"/>
                <a:gd name="connsiteY413" fmla="*/ 338935 h 2611386"/>
                <a:gd name="connsiteX414" fmla="*/ 3734851 w 4958557"/>
                <a:gd name="connsiteY414" fmla="*/ 335765 h 2611386"/>
                <a:gd name="connsiteX415" fmla="*/ 3762512 w 4958557"/>
                <a:gd name="connsiteY415" fmla="*/ 327121 h 2611386"/>
                <a:gd name="connsiteX416" fmla="*/ 3772885 w 4958557"/>
                <a:gd name="connsiteY416" fmla="*/ 324528 h 2611386"/>
                <a:gd name="connsiteX417" fmla="*/ 3858174 w 4958557"/>
                <a:gd name="connsiteY417" fmla="*/ 316749 h 2611386"/>
                <a:gd name="connsiteX418" fmla="*/ 3846937 w 4958557"/>
                <a:gd name="connsiteY418" fmla="*/ 321359 h 2611386"/>
                <a:gd name="connsiteX419" fmla="*/ 3858174 w 4958557"/>
                <a:gd name="connsiteY419" fmla="*/ 316749 h 2611386"/>
                <a:gd name="connsiteX420" fmla="*/ 3795721 w 4958557"/>
                <a:gd name="connsiteY420" fmla="*/ 314948 h 2611386"/>
                <a:gd name="connsiteX421" fmla="*/ 3800259 w 4958557"/>
                <a:gd name="connsiteY421" fmla="*/ 316461 h 2611386"/>
                <a:gd name="connsiteX422" fmla="*/ 3797377 w 4958557"/>
                <a:gd name="connsiteY422" fmla="*/ 321071 h 2611386"/>
                <a:gd name="connsiteX423" fmla="*/ 3779801 w 4958557"/>
                <a:gd name="connsiteY423" fmla="*/ 324817 h 2611386"/>
                <a:gd name="connsiteX424" fmla="*/ 3791615 w 4958557"/>
                <a:gd name="connsiteY424" fmla="*/ 318190 h 2611386"/>
                <a:gd name="connsiteX425" fmla="*/ 3795721 w 4958557"/>
                <a:gd name="connsiteY425" fmla="*/ 314948 h 2611386"/>
                <a:gd name="connsiteX426" fmla="*/ 3856157 w 4958557"/>
                <a:gd name="connsiteY426" fmla="*/ 300325 h 2611386"/>
                <a:gd name="connsiteX427" fmla="*/ 3862496 w 4958557"/>
                <a:gd name="connsiteY427" fmla="*/ 304935 h 2611386"/>
                <a:gd name="connsiteX428" fmla="*/ 3854428 w 4958557"/>
                <a:gd name="connsiteY428" fmla="*/ 309546 h 2611386"/>
                <a:gd name="connsiteX429" fmla="*/ 3834547 w 4958557"/>
                <a:gd name="connsiteY429" fmla="*/ 311851 h 2611386"/>
                <a:gd name="connsiteX430" fmla="*/ 3820428 w 4958557"/>
                <a:gd name="connsiteY430" fmla="*/ 311563 h 2611386"/>
                <a:gd name="connsiteX431" fmla="*/ 3856157 w 4958557"/>
                <a:gd name="connsiteY431" fmla="*/ 300325 h 2611386"/>
                <a:gd name="connsiteX432" fmla="*/ 3913496 w 4958557"/>
                <a:gd name="connsiteY432" fmla="*/ 299461 h 2611386"/>
                <a:gd name="connsiteX433" fmla="*/ 3917818 w 4958557"/>
                <a:gd name="connsiteY433" fmla="*/ 300614 h 2611386"/>
                <a:gd name="connsiteX434" fmla="*/ 3916954 w 4958557"/>
                <a:gd name="connsiteY434" fmla="*/ 304647 h 2611386"/>
                <a:gd name="connsiteX435" fmla="*/ 3897072 w 4958557"/>
                <a:gd name="connsiteY435" fmla="*/ 313003 h 2611386"/>
                <a:gd name="connsiteX436" fmla="*/ 3913496 w 4958557"/>
                <a:gd name="connsiteY436" fmla="*/ 299461 h 2611386"/>
                <a:gd name="connsiteX437" fmla="*/ 3801411 w 4958557"/>
                <a:gd name="connsiteY437" fmla="*/ 284766 h 2611386"/>
                <a:gd name="connsiteX438" fmla="*/ 3805156 w 4958557"/>
                <a:gd name="connsiteY438" fmla="*/ 285630 h 2611386"/>
                <a:gd name="connsiteX439" fmla="*/ 3801122 w 4958557"/>
                <a:gd name="connsiteY439" fmla="*/ 289088 h 2611386"/>
                <a:gd name="connsiteX440" fmla="*/ 3797953 w 4958557"/>
                <a:gd name="connsiteY440" fmla="*/ 287359 h 2611386"/>
                <a:gd name="connsiteX441" fmla="*/ 3801411 w 4958557"/>
                <a:gd name="connsiteY441" fmla="*/ 284766 h 2611386"/>
                <a:gd name="connsiteX442" fmla="*/ 3986395 w 4958557"/>
                <a:gd name="connsiteY442" fmla="*/ 275545 h 2611386"/>
                <a:gd name="connsiteX443" fmla="*/ 3987835 w 4958557"/>
                <a:gd name="connsiteY443" fmla="*/ 278138 h 2611386"/>
                <a:gd name="connsiteX444" fmla="*/ 3978615 w 4958557"/>
                <a:gd name="connsiteY444" fmla="*/ 283325 h 2611386"/>
                <a:gd name="connsiteX445" fmla="*/ 3961615 w 4958557"/>
                <a:gd name="connsiteY445" fmla="*/ 287359 h 2611386"/>
                <a:gd name="connsiteX446" fmla="*/ 3975158 w 4958557"/>
                <a:gd name="connsiteY446" fmla="*/ 280732 h 2611386"/>
                <a:gd name="connsiteX447" fmla="*/ 3976886 w 4958557"/>
                <a:gd name="connsiteY447" fmla="*/ 279291 h 2611386"/>
                <a:gd name="connsiteX448" fmla="*/ 3986395 w 4958557"/>
                <a:gd name="connsiteY448" fmla="*/ 275545 h 2611386"/>
                <a:gd name="connsiteX449" fmla="*/ 4044311 w 4958557"/>
                <a:gd name="connsiteY449" fmla="*/ 258545 h 2611386"/>
                <a:gd name="connsiteX450" fmla="*/ 4045464 w 4958557"/>
                <a:gd name="connsiteY450" fmla="*/ 261715 h 2611386"/>
                <a:gd name="connsiteX451" fmla="*/ 4011176 w 4958557"/>
                <a:gd name="connsiteY451" fmla="*/ 273240 h 2611386"/>
                <a:gd name="connsiteX452" fmla="*/ 4010311 w 4958557"/>
                <a:gd name="connsiteY452" fmla="*/ 270070 h 2611386"/>
                <a:gd name="connsiteX453" fmla="*/ 4044311 w 4958557"/>
                <a:gd name="connsiteY453" fmla="*/ 258545 h 2611386"/>
                <a:gd name="connsiteX454" fmla="*/ 4112887 w 4958557"/>
                <a:gd name="connsiteY454" fmla="*/ 240105 h 2611386"/>
                <a:gd name="connsiteX455" fmla="*/ 4116057 w 4958557"/>
                <a:gd name="connsiteY455" fmla="*/ 241545 h 2611386"/>
                <a:gd name="connsiteX456" fmla="*/ 4113175 w 4958557"/>
                <a:gd name="connsiteY456" fmla="*/ 245003 h 2611386"/>
                <a:gd name="connsiteX457" fmla="*/ 4110006 w 4958557"/>
                <a:gd name="connsiteY457" fmla="*/ 243274 h 2611386"/>
                <a:gd name="connsiteX458" fmla="*/ 4112887 w 4958557"/>
                <a:gd name="connsiteY458" fmla="*/ 240105 h 2611386"/>
                <a:gd name="connsiteX459" fmla="*/ 4032786 w 4958557"/>
                <a:gd name="connsiteY459" fmla="*/ 221087 h 2611386"/>
                <a:gd name="connsiteX460" fmla="*/ 4037108 w 4958557"/>
                <a:gd name="connsiteY460" fmla="*/ 223968 h 2611386"/>
                <a:gd name="connsiteX461" fmla="*/ 4031633 w 4958557"/>
                <a:gd name="connsiteY461" fmla="*/ 229155 h 2611386"/>
                <a:gd name="connsiteX462" fmla="*/ 4027023 w 4958557"/>
                <a:gd name="connsiteY462" fmla="*/ 226850 h 2611386"/>
                <a:gd name="connsiteX463" fmla="*/ 4032786 w 4958557"/>
                <a:gd name="connsiteY463" fmla="*/ 221087 h 2611386"/>
                <a:gd name="connsiteX464" fmla="*/ 4146600 w 4958557"/>
                <a:gd name="connsiteY464" fmla="*/ 215613 h 2611386"/>
                <a:gd name="connsiteX465" fmla="*/ 4141702 w 4958557"/>
                <a:gd name="connsiteY465" fmla="*/ 221664 h 2611386"/>
                <a:gd name="connsiteX466" fmla="*/ 4142278 w 4958557"/>
                <a:gd name="connsiteY466" fmla="*/ 217342 h 2611386"/>
                <a:gd name="connsiteX467" fmla="*/ 4146600 w 4958557"/>
                <a:gd name="connsiteY467" fmla="*/ 215613 h 2611386"/>
                <a:gd name="connsiteX468" fmla="*/ 4121532 w 4958557"/>
                <a:gd name="connsiteY468" fmla="*/ 210138 h 2611386"/>
                <a:gd name="connsiteX469" fmla="*/ 4121532 w 4958557"/>
                <a:gd name="connsiteY469" fmla="*/ 219359 h 2611386"/>
                <a:gd name="connsiteX470" fmla="*/ 4107125 w 4958557"/>
                <a:gd name="connsiteY470" fmla="*/ 233189 h 2611386"/>
                <a:gd name="connsiteX471" fmla="*/ 4049210 w 4958557"/>
                <a:gd name="connsiteY471" fmla="*/ 250766 h 2611386"/>
                <a:gd name="connsiteX472" fmla="*/ 3998786 w 4958557"/>
                <a:gd name="connsiteY472" fmla="*/ 262867 h 2611386"/>
                <a:gd name="connsiteX473" fmla="*/ 3891887 w 4958557"/>
                <a:gd name="connsiteY473" fmla="*/ 293698 h 2611386"/>
                <a:gd name="connsiteX474" fmla="*/ 3882666 w 4958557"/>
                <a:gd name="connsiteY474" fmla="*/ 293410 h 2611386"/>
                <a:gd name="connsiteX475" fmla="*/ 3912344 w 4958557"/>
                <a:gd name="connsiteY475" fmla="*/ 281020 h 2611386"/>
                <a:gd name="connsiteX476" fmla="*/ 3950955 w 4958557"/>
                <a:gd name="connsiteY476" fmla="*/ 267766 h 2611386"/>
                <a:gd name="connsiteX477" fmla="*/ 4003396 w 4958557"/>
                <a:gd name="connsiteY477" fmla="*/ 253071 h 2611386"/>
                <a:gd name="connsiteX478" fmla="*/ 4015209 w 4958557"/>
                <a:gd name="connsiteY478" fmla="*/ 248460 h 2611386"/>
                <a:gd name="connsiteX479" fmla="*/ 4054108 w 4958557"/>
                <a:gd name="connsiteY479" fmla="*/ 237511 h 2611386"/>
                <a:gd name="connsiteX480" fmla="*/ 4063040 w 4958557"/>
                <a:gd name="connsiteY480" fmla="*/ 235206 h 2611386"/>
                <a:gd name="connsiteX481" fmla="*/ 4110871 w 4958557"/>
                <a:gd name="connsiteY481" fmla="*/ 211291 h 2611386"/>
                <a:gd name="connsiteX482" fmla="*/ 4121532 w 4958557"/>
                <a:gd name="connsiteY482" fmla="*/ 210138 h 2611386"/>
                <a:gd name="connsiteX483" fmla="*/ 4164464 w 4958557"/>
                <a:gd name="connsiteY483" fmla="*/ 202646 h 2611386"/>
                <a:gd name="connsiteX484" fmla="*/ 4171667 w 4958557"/>
                <a:gd name="connsiteY484" fmla="*/ 208121 h 2611386"/>
                <a:gd name="connsiteX485" fmla="*/ 4163023 w 4958557"/>
                <a:gd name="connsiteY485" fmla="*/ 213019 h 2611386"/>
                <a:gd name="connsiteX486" fmla="*/ 4159854 w 4958557"/>
                <a:gd name="connsiteY486" fmla="*/ 207832 h 2611386"/>
                <a:gd name="connsiteX487" fmla="*/ 4164464 w 4958557"/>
                <a:gd name="connsiteY487" fmla="*/ 202646 h 2611386"/>
                <a:gd name="connsiteX488" fmla="*/ 4214312 w 4958557"/>
                <a:gd name="connsiteY488" fmla="*/ 191985 h 2611386"/>
                <a:gd name="connsiteX489" fmla="*/ 4180888 w 4958557"/>
                <a:gd name="connsiteY489" fmla="*/ 205527 h 2611386"/>
                <a:gd name="connsiteX490" fmla="*/ 4214312 w 4958557"/>
                <a:gd name="connsiteY490" fmla="*/ 191985 h 2611386"/>
                <a:gd name="connsiteX491" fmla="*/ 4103667 w 4958557"/>
                <a:gd name="connsiteY491" fmla="*/ 189392 h 2611386"/>
                <a:gd name="connsiteX492" fmla="*/ 4106261 w 4958557"/>
                <a:gd name="connsiteY492" fmla="*/ 191697 h 2611386"/>
                <a:gd name="connsiteX493" fmla="*/ 4102803 w 4958557"/>
                <a:gd name="connsiteY493" fmla="*/ 195731 h 2611386"/>
                <a:gd name="connsiteX494" fmla="*/ 4099633 w 4958557"/>
                <a:gd name="connsiteY494" fmla="*/ 193426 h 2611386"/>
                <a:gd name="connsiteX495" fmla="*/ 4103667 w 4958557"/>
                <a:gd name="connsiteY495" fmla="*/ 189392 h 2611386"/>
                <a:gd name="connsiteX496" fmla="*/ 4231311 w 4958557"/>
                <a:gd name="connsiteY496" fmla="*/ 182765 h 2611386"/>
                <a:gd name="connsiteX497" fmla="*/ 4223532 w 4958557"/>
                <a:gd name="connsiteY497" fmla="*/ 192274 h 2611386"/>
                <a:gd name="connsiteX498" fmla="*/ 4221803 w 4958557"/>
                <a:gd name="connsiteY498" fmla="*/ 189968 h 2611386"/>
                <a:gd name="connsiteX499" fmla="*/ 4231311 w 4958557"/>
                <a:gd name="connsiteY499" fmla="*/ 182765 h 2611386"/>
                <a:gd name="connsiteX500" fmla="*/ 4324813 w 4958557"/>
                <a:gd name="connsiteY500" fmla="*/ 148693 h 2611386"/>
                <a:gd name="connsiteX501" fmla="*/ 4328991 w 4958557"/>
                <a:gd name="connsiteY501" fmla="*/ 150206 h 2611386"/>
                <a:gd name="connsiteX502" fmla="*/ 4324093 w 4958557"/>
                <a:gd name="connsiteY502" fmla="*/ 159714 h 2611386"/>
                <a:gd name="connsiteX503" fmla="*/ 4320059 w 4958557"/>
                <a:gd name="connsiteY503" fmla="*/ 161731 h 2611386"/>
                <a:gd name="connsiteX504" fmla="*/ 4324669 w 4958557"/>
                <a:gd name="connsiteY504" fmla="*/ 165765 h 2611386"/>
                <a:gd name="connsiteX505" fmla="*/ 4329279 w 4958557"/>
                <a:gd name="connsiteY505" fmla="*/ 168646 h 2611386"/>
                <a:gd name="connsiteX506" fmla="*/ 4333889 w 4958557"/>
                <a:gd name="connsiteY506" fmla="*/ 165765 h 2611386"/>
                <a:gd name="connsiteX507" fmla="*/ 4339076 w 4958557"/>
                <a:gd name="connsiteY507" fmla="*/ 164036 h 2611386"/>
                <a:gd name="connsiteX508" fmla="*/ 4344838 w 4958557"/>
                <a:gd name="connsiteY508" fmla="*/ 165477 h 2611386"/>
                <a:gd name="connsiteX509" fmla="*/ 4338788 w 4958557"/>
                <a:gd name="connsiteY509" fmla="*/ 168646 h 2611386"/>
                <a:gd name="connsiteX510" fmla="*/ 4329279 w 4958557"/>
                <a:gd name="connsiteY510" fmla="*/ 170663 h 2611386"/>
                <a:gd name="connsiteX511" fmla="*/ 4271940 w 4958557"/>
                <a:gd name="connsiteY511" fmla="*/ 187375 h 2611386"/>
                <a:gd name="connsiteX512" fmla="*/ 4220363 w 4958557"/>
                <a:gd name="connsiteY512" fmla="*/ 206392 h 2611386"/>
                <a:gd name="connsiteX513" fmla="*/ 4192126 w 4958557"/>
                <a:gd name="connsiteY513" fmla="*/ 216477 h 2611386"/>
                <a:gd name="connsiteX514" fmla="*/ 4190397 w 4958557"/>
                <a:gd name="connsiteY514" fmla="*/ 216765 h 2611386"/>
                <a:gd name="connsiteX515" fmla="*/ 4169939 w 4958557"/>
                <a:gd name="connsiteY515" fmla="*/ 223104 h 2611386"/>
                <a:gd name="connsiteX516" fmla="*/ 4158702 w 4958557"/>
                <a:gd name="connsiteY516" fmla="*/ 225121 h 2611386"/>
                <a:gd name="connsiteX517" fmla="*/ 4151786 w 4958557"/>
                <a:gd name="connsiteY517" fmla="*/ 225986 h 2611386"/>
                <a:gd name="connsiteX518" fmla="*/ 4157261 w 4958557"/>
                <a:gd name="connsiteY518" fmla="*/ 219935 h 2611386"/>
                <a:gd name="connsiteX519" fmla="*/ 4163024 w 4958557"/>
                <a:gd name="connsiteY519" fmla="*/ 219070 h 2611386"/>
                <a:gd name="connsiteX520" fmla="*/ 4189244 w 4958557"/>
                <a:gd name="connsiteY520" fmla="*/ 214748 h 2611386"/>
                <a:gd name="connsiteX521" fmla="*/ 4236787 w 4958557"/>
                <a:gd name="connsiteY521" fmla="*/ 191986 h 2611386"/>
                <a:gd name="connsiteX522" fmla="*/ 4237940 w 4958557"/>
                <a:gd name="connsiteY522" fmla="*/ 191409 h 2611386"/>
                <a:gd name="connsiteX523" fmla="*/ 4256957 w 4958557"/>
                <a:gd name="connsiteY523" fmla="*/ 184782 h 2611386"/>
                <a:gd name="connsiteX524" fmla="*/ 4266177 w 4958557"/>
                <a:gd name="connsiteY524" fmla="*/ 175850 h 2611386"/>
                <a:gd name="connsiteX525" fmla="*/ 4295279 w 4958557"/>
                <a:gd name="connsiteY525" fmla="*/ 165765 h 2611386"/>
                <a:gd name="connsiteX526" fmla="*/ 4309686 w 4958557"/>
                <a:gd name="connsiteY526" fmla="*/ 166053 h 2611386"/>
                <a:gd name="connsiteX527" fmla="*/ 4316025 w 4958557"/>
                <a:gd name="connsiteY527" fmla="*/ 154240 h 2611386"/>
                <a:gd name="connsiteX528" fmla="*/ 4321499 w 4958557"/>
                <a:gd name="connsiteY528" fmla="*/ 152799 h 2611386"/>
                <a:gd name="connsiteX529" fmla="*/ 4324813 w 4958557"/>
                <a:gd name="connsiteY529" fmla="*/ 148693 h 2611386"/>
                <a:gd name="connsiteX530" fmla="*/ 4317753 w 4958557"/>
                <a:gd name="connsiteY530" fmla="*/ 130900 h 2611386"/>
                <a:gd name="connsiteX531" fmla="*/ 4311702 w 4958557"/>
                <a:gd name="connsiteY531" fmla="*/ 134069 h 2611386"/>
                <a:gd name="connsiteX532" fmla="*/ 4310838 w 4958557"/>
                <a:gd name="connsiteY532" fmla="*/ 132340 h 2611386"/>
                <a:gd name="connsiteX533" fmla="*/ 4317753 w 4958557"/>
                <a:gd name="connsiteY533" fmla="*/ 130900 h 2611386"/>
                <a:gd name="connsiteX534" fmla="*/ 4382295 w 4958557"/>
                <a:gd name="connsiteY534" fmla="*/ 130036 h 2611386"/>
                <a:gd name="connsiteX535" fmla="*/ 4392092 w 4958557"/>
                <a:gd name="connsiteY535" fmla="*/ 133493 h 2611386"/>
                <a:gd name="connsiteX536" fmla="*/ 4381143 w 4958557"/>
                <a:gd name="connsiteY536" fmla="*/ 134934 h 2611386"/>
                <a:gd name="connsiteX537" fmla="*/ 4362414 w 4958557"/>
                <a:gd name="connsiteY537" fmla="*/ 140408 h 2611386"/>
                <a:gd name="connsiteX538" fmla="*/ 4348583 w 4958557"/>
                <a:gd name="connsiteY538" fmla="*/ 149053 h 2611386"/>
                <a:gd name="connsiteX539" fmla="*/ 4343685 w 4958557"/>
                <a:gd name="connsiteY539" fmla="*/ 148476 h 2611386"/>
                <a:gd name="connsiteX540" fmla="*/ 4344549 w 4958557"/>
                <a:gd name="connsiteY540" fmla="*/ 143002 h 2611386"/>
                <a:gd name="connsiteX541" fmla="*/ 4362414 w 4958557"/>
                <a:gd name="connsiteY541" fmla="*/ 137239 h 2611386"/>
                <a:gd name="connsiteX542" fmla="*/ 4378838 w 4958557"/>
                <a:gd name="connsiteY542" fmla="*/ 130612 h 2611386"/>
                <a:gd name="connsiteX543" fmla="*/ 4382295 w 4958557"/>
                <a:gd name="connsiteY543" fmla="*/ 130036 h 2611386"/>
                <a:gd name="connsiteX544" fmla="*/ 4679654 w 4958557"/>
                <a:gd name="connsiteY544" fmla="*/ 54760 h 2611386"/>
                <a:gd name="connsiteX545" fmla="*/ 4686280 w 4958557"/>
                <a:gd name="connsiteY545" fmla="*/ 55985 h 2611386"/>
                <a:gd name="connsiteX546" fmla="*/ 4674755 w 4958557"/>
                <a:gd name="connsiteY546" fmla="*/ 58290 h 2611386"/>
                <a:gd name="connsiteX547" fmla="*/ 4679654 w 4958557"/>
                <a:gd name="connsiteY547" fmla="*/ 54760 h 2611386"/>
                <a:gd name="connsiteX548" fmla="*/ 4777332 w 4958557"/>
                <a:gd name="connsiteY548" fmla="*/ 30340 h 2611386"/>
                <a:gd name="connsiteX549" fmla="*/ 4777332 w 4958557"/>
                <a:gd name="connsiteY549" fmla="*/ 33222 h 2611386"/>
                <a:gd name="connsiteX550" fmla="*/ 4767536 w 4958557"/>
                <a:gd name="connsiteY550" fmla="*/ 34086 h 2611386"/>
                <a:gd name="connsiteX551" fmla="*/ 4777332 w 4958557"/>
                <a:gd name="connsiteY551" fmla="*/ 30340 h 2611386"/>
                <a:gd name="connsiteX552" fmla="*/ 4838993 w 4958557"/>
                <a:gd name="connsiteY552" fmla="*/ 14492 h 2611386"/>
                <a:gd name="connsiteX553" fmla="*/ 4840434 w 4958557"/>
                <a:gd name="connsiteY553" fmla="*/ 16509 h 2611386"/>
                <a:gd name="connsiteX554" fmla="*/ 4836976 w 4958557"/>
                <a:gd name="connsiteY554" fmla="*/ 18815 h 2611386"/>
                <a:gd name="connsiteX555" fmla="*/ 4834383 w 4958557"/>
                <a:gd name="connsiteY555" fmla="*/ 16221 h 2611386"/>
                <a:gd name="connsiteX556" fmla="*/ 4838993 w 4958557"/>
                <a:gd name="connsiteY556" fmla="*/ 14492 h 2611386"/>
                <a:gd name="connsiteX557" fmla="*/ 4887978 w 4958557"/>
                <a:gd name="connsiteY557" fmla="*/ 85 h 2611386"/>
                <a:gd name="connsiteX558" fmla="*/ 4881639 w 4958557"/>
                <a:gd name="connsiteY558" fmla="*/ 6136 h 2611386"/>
                <a:gd name="connsiteX559" fmla="*/ 4893164 w 4958557"/>
                <a:gd name="connsiteY559" fmla="*/ 2102 h 2611386"/>
                <a:gd name="connsiteX560" fmla="*/ 4878757 w 4958557"/>
                <a:gd name="connsiteY560" fmla="*/ 12763 h 2611386"/>
                <a:gd name="connsiteX561" fmla="*/ 4836689 w 4958557"/>
                <a:gd name="connsiteY561" fmla="*/ 41289 h 2611386"/>
                <a:gd name="connsiteX562" fmla="*/ 4821994 w 4958557"/>
                <a:gd name="connsiteY562" fmla="*/ 58001 h 2611386"/>
                <a:gd name="connsiteX563" fmla="*/ 4811045 w 4958557"/>
                <a:gd name="connsiteY563" fmla="*/ 66357 h 2611386"/>
                <a:gd name="connsiteX564" fmla="*/ 4809316 w 4958557"/>
                <a:gd name="connsiteY564" fmla="*/ 69238 h 2611386"/>
                <a:gd name="connsiteX565" fmla="*/ 4778197 w 4958557"/>
                <a:gd name="connsiteY565" fmla="*/ 89408 h 2611386"/>
                <a:gd name="connsiteX566" fmla="*/ 4768689 w 4958557"/>
                <a:gd name="connsiteY566" fmla="*/ 95459 h 2611386"/>
                <a:gd name="connsiteX567" fmla="*/ 4764367 w 4958557"/>
                <a:gd name="connsiteY567" fmla="*/ 97476 h 2611386"/>
                <a:gd name="connsiteX568" fmla="*/ 4762350 w 4958557"/>
                <a:gd name="connsiteY568" fmla="*/ 106408 h 2611386"/>
                <a:gd name="connsiteX569" fmla="*/ 4746790 w 4958557"/>
                <a:gd name="connsiteY569" fmla="*/ 113323 h 2611386"/>
                <a:gd name="connsiteX570" fmla="*/ 4734112 w 4958557"/>
                <a:gd name="connsiteY570" fmla="*/ 130035 h 2611386"/>
                <a:gd name="connsiteX571" fmla="*/ 4698671 w 4958557"/>
                <a:gd name="connsiteY571" fmla="*/ 157696 h 2611386"/>
                <a:gd name="connsiteX572" fmla="*/ 4680231 w 4958557"/>
                <a:gd name="connsiteY572" fmla="*/ 170951 h 2611386"/>
                <a:gd name="connsiteX573" fmla="*/ 4676485 w 4958557"/>
                <a:gd name="connsiteY573" fmla="*/ 183053 h 2611386"/>
                <a:gd name="connsiteX574" fmla="*/ 4688587 w 4958557"/>
                <a:gd name="connsiteY574" fmla="*/ 179883 h 2611386"/>
                <a:gd name="connsiteX575" fmla="*/ 4711638 w 4958557"/>
                <a:gd name="connsiteY575" fmla="*/ 160002 h 2611386"/>
                <a:gd name="connsiteX576" fmla="*/ 4733248 w 4958557"/>
                <a:gd name="connsiteY576" fmla="*/ 146747 h 2611386"/>
                <a:gd name="connsiteX577" fmla="*/ 4777621 w 4958557"/>
                <a:gd name="connsiteY577" fmla="*/ 114764 h 2611386"/>
                <a:gd name="connsiteX578" fmla="*/ 4841011 w 4958557"/>
                <a:gd name="connsiteY578" fmla="*/ 72696 h 2611386"/>
                <a:gd name="connsiteX579" fmla="*/ 4847926 w 4958557"/>
                <a:gd name="connsiteY579" fmla="*/ 60018 h 2611386"/>
                <a:gd name="connsiteX580" fmla="*/ 4843604 w 4958557"/>
                <a:gd name="connsiteY580" fmla="*/ 71543 h 2611386"/>
                <a:gd name="connsiteX581" fmla="*/ 4875011 w 4958557"/>
                <a:gd name="connsiteY581" fmla="*/ 49933 h 2611386"/>
                <a:gd name="connsiteX582" fmla="*/ 4887401 w 4958557"/>
                <a:gd name="connsiteY582" fmla="*/ 41289 h 2611386"/>
                <a:gd name="connsiteX583" fmla="*/ 4895469 w 4958557"/>
                <a:gd name="connsiteY583" fmla="*/ 41289 h 2611386"/>
                <a:gd name="connsiteX584" fmla="*/ 4892012 w 4958557"/>
                <a:gd name="connsiteY584" fmla="*/ 48204 h 2611386"/>
                <a:gd name="connsiteX585" fmla="*/ 4891147 w 4958557"/>
                <a:gd name="connsiteY585" fmla="*/ 52814 h 2611386"/>
                <a:gd name="connsiteX586" fmla="*/ 4896910 w 4958557"/>
                <a:gd name="connsiteY586" fmla="*/ 51374 h 2611386"/>
                <a:gd name="connsiteX587" fmla="*/ 4901808 w 4958557"/>
                <a:gd name="connsiteY587" fmla="*/ 37255 h 2611386"/>
                <a:gd name="connsiteX588" fmla="*/ 4910452 w 4958557"/>
                <a:gd name="connsiteY588" fmla="*/ 26882 h 2611386"/>
                <a:gd name="connsiteX589" fmla="*/ 4917944 w 4958557"/>
                <a:gd name="connsiteY589" fmla="*/ 31204 h 2611386"/>
                <a:gd name="connsiteX590" fmla="*/ 4915639 w 4958557"/>
                <a:gd name="connsiteY590" fmla="*/ 39848 h 2611386"/>
                <a:gd name="connsiteX591" fmla="*/ 4919961 w 4958557"/>
                <a:gd name="connsiteY591" fmla="*/ 52526 h 2611386"/>
                <a:gd name="connsiteX592" fmla="*/ 4924571 w 4958557"/>
                <a:gd name="connsiteY592" fmla="*/ 62611 h 2611386"/>
                <a:gd name="connsiteX593" fmla="*/ 4917368 w 4958557"/>
                <a:gd name="connsiteY593" fmla="*/ 74425 h 2611386"/>
                <a:gd name="connsiteX594" fmla="*/ 4925435 w 4958557"/>
                <a:gd name="connsiteY594" fmla="*/ 91137 h 2611386"/>
                <a:gd name="connsiteX595" fmla="*/ 4931775 w 4958557"/>
                <a:gd name="connsiteY595" fmla="*/ 102662 h 2611386"/>
                <a:gd name="connsiteX596" fmla="*/ 4932639 w 4958557"/>
                <a:gd name="connsiteY596" fmla="*/ 120239 h 2611386"/>
                <a:gd name="connsiteX597" fmla="*/ 4931775 w 4958557"/>
                <a:gd name="connsiteY597" fmla="*/ 128018 h 2611386"/>
                <a:gd name="connsiteX598" fmla="*/ 4929758 w 4958557"/>
                <a:gd name="connsiteY598" fmla="*/ 135798 h 2611386"/>
                <a:gd name="connsiteX599" fmla="*/ 4937249 w 4958557"/>
                <a:gd name="connsiteY599" fmla="*/ 135510 h 2611386"/>
                <a:gd name="connsiteX600" fmla="*/ 4948486 w 4958557"/>
                <a:gd name="connsiteY600" fmla="*/ 133781 h 2611386"/>
                <a:gd name="connsiteX601" fmla="*/ 4949639 w 4958557"/>
                <a:gd name="connsiteY601" fmla="*/ 151646 h 2611386"/>
                <a:gd name="connsiteX602" fmla="*/ 4942724 w 4958557"/>
                <a:gd name="connsiteY602" fmla="*/ 163459 h 2611386"/>
                <a:gd name="connsiteX603" fmla="*/ 4948775 w 4958557"/>
                <a:gd name="connsiteY603" fmla="*/ 166341 h 2611386"/>
                <a:gd name="connsiteX604" fmla="*/ 4958283 w 4958557"/>
                <a:gd name="connsiteY604" fmla="*/ 165764 h 2611386"/>
                <a:gd name="connsiteX605" fmla="*/ 4953385 w 4958557"/>
                <a:gd name="connsiteY605" fmla="*/ 167493 h 2611386"/>
                <a:gd name="connsiteX606" fmla="*/ 4954537 w 4958557"/>
                <a:gd name="connsiteY606" fmla="*/ 174697 h 2611386"/>
                <a:gd name="connsiteX607" fmla="*/ 4930622 w 4958557"/>
                <a:gd name="connsiteY607" fmla="*/ 201205 h 2611386"/>
                <a:gd name="connsiteX608" fmla="*/ 4929469 w 4958557"/>
                <a:gd name="connsiteY608" fmla="*/ 214460 h 2611386"/>
                <a:gd name="connsiteX609" fmla="*/ 4929758 w 4958557"/>
                <a:gd name="connsiteY609" fmla="*/ 223392 h 2611386"/>
                <a:gd name="connsiteX610" fmla="*/ 4909300 w 4958557"/>
                <a:gd name="connsiteY610" fmla="*/ 252782 h 2611386"/>
                <a:gd name="connsiteX611" fmla="*/ 4891724 w 4958557"/>
                <a:gd name="connsiteY611" fmla="*/ 266324 h 2611386"/>
                <a:gd name="connsiteX612" fmla="*/ 4892588 w 4958557"/>
                <a:gd name="connsiteY612" fmla="*/ 268629 h 2611386"/>
                <a:gd name="connsiteX613" fmla="*/ 4909300 w 4958557"/>
                <a:gd name="connsiteY613" fmla="*/ 270358 h 2611386"/>
                <a:gd name="connsiteX614" fmla="*/ 4898927 w 4958557"/>
                <a:gd name="connsiteY614" fmla="*/ 278426 h 2611386"/>
                <a:gd name="connsiteX615" fmla="*/ 4896334 w 4958557"/>
                <a:gd name="connsiteY615" fmla="*/ 285341 h 2611386"/>
                <a:gd name="connsiteX616" fmla="*/ 4898927 w 4958557"/>
                <a:gd name="connsiteY616" fmla="*/ 298308 h 2611386"/>
                <a:gd name="connsiteX617" fmla="*/ 4890283 w 4958557"/>
                <a:gd name="connsiteY617" fmla="*/ 304935 h 2611386"/>
                <a:gd name="connsiteX618" fmla="*/ 4886249 w 4958557"/>
                <a:gd name="connsiteY618" fmla="*/ 310409 h 2611386"/>
                <a:gd name="connsiteX619" fmla="*/ 4893452 w 4958557"/>
                <a:gd name="connsiteY619" fmla="*/ 311562 h 2611386"/>
                <a:gd name="connsiteX620" fmla="*/ 4896046 w 4958557"/>
                <a:gd name="connsiteY620" fmla="*/ 315308 h 2611386"/>
                <a:gd name="connsiteX621" fmla="*/ 4906707 w 4958557"/>
                <a:gd name="connsiteY621" fmla="*/ 316460 h 2611386"/>
                <a:gd name="connsiteX622" fmla="*/ 4910452 w 4958557"/>
                <a:gd name="connsiteY622" fmla="*/ 319630 h 2611386"/>
                <a:gd name="connsiteX623" fmla="*/ 4894893 w 4958557"/>
                <a:gd name="connsiteY623" fmla="*/ 333748 h 2611386"/>
                <a:gd name="connsiteX624" fmla="*/ 4888266 w 4958557"/>
                <a:gd name="connsiteY624" fmla="*/ 343833 h 2611386"/>
                <a:gd name="connsiteX625" fmla="*/ 4896622 w 4958557"/>
                <a:gd name="connsiteY625" fmla="*/ 345274 h 2611386"/>
                <a:gd name="connsiteX626" fmla="*/ 4909300 w 4958557"/>
                <a:gd name="connsiteY626" fmla="*/ 346715 h 2611386"/>
                <a:gd name="connsiteX627" fmla="*/ 4897486 w 4958557"/>
                <a:gd name="connsiteY627" fmla="*/ 362850 h 2611386"/>
                <a:gd name="connsiteX628" fmla="*/ 4892300 w 4958557"/>
                <a:gd name="connsiteY628" fmla="*/ 369766 h 2611386"/>
                <a:gd name="connsiteX629" fmla="*/ 4890571 w 4958557"/>
                <a:gd name="connsiteY629" fmla="*/ 378986 h 2611386"/>
                <a:gd name="connsiteX630" fmla="*/ 4887113 w 4958557"/>
                <a:gd name="connsiteY630" fmla="*/ 389647 h 2611386"/>
                <a:gd name="connsiteX631" fmla="*/ 4895469 w 4958557"/>
                <a:gd name="connsiteY631" fmla="*/ 387630 h 2611386"/>
                <a:gd name="connsiteX632" fmla="*/ 4904978 w 4958557"/>
                <a:gd name="connsiteY632" fmla="*/ 388783 h 2611386"/>
                <a:gd name="connsiteX633" fmla="*/ 4904978 w 4958557"/>
                <a:gd name="connsiteY633" fmla="*/ 389935 h 2611386"/>
                <a:gd name="connsiteX634" fmla="*/ 4904113 w 4958557"/>
                <a:gd name="connsiteY634" fmla="*/ 390800 h 2611386"/>
                <a:gd name="connsiteX635" fmla="*/ 4900080 w 4958557"/>
                <a:gd name="connsiteY635" fmla="*/ 407512 h 2611386"/>
                <a:gd name="connsiteX636" fmla="*/ 4883079 w 4958557"/>
                <a:gd name="connsiteY636" fmla="*/ 413851 h 2611386"/>
                <a:gd name="connsiteX637" fmla="*/ 4878181 w 4958557"/>
                <a:gd name="connsiteY637" fmla="*/ 421054 h 2611386"/>
                <a:gd name="connsiteX638" fmla="*/ 4879333 w 4958557"/>
                <a:gd name="connsiteY638" fmla="*/ 428546 h 2611386"/>
                <a:gd name="connsiteX639" fmla="*/ 4881062 w 4958557"/>
                <a:gd name="connsiteY639" fmla="*/ 427681 h 2611386"/>
                <a:gd name="connsiteX640" fmla="*/ 4898062 w 4958557"/>
                <a:gd name="connsiteY640" fmla="*/ 415868 h 2611386"/>
                <a:gd name="connsiteX641" fmla="*/ 4912757 w 4958557"/>
                <a:gd name="connsiteY641" fmla="*/ 406071 h 2611386"/>
                <a:gd name="connsiteX642" fmla="*/ 4918520 w 4958557"/>
                <a:gd name="connsiteY642" fmla="*/ 408952 h 2611386"/>
                <a:gd name="connsiteX643" fmla="*/ 4912469 w 4958557"/>
                <a:gd name="connsiteY643" fmla="*/ 420766 h 2611386"/>
                <a:gd name="connsiteX644" fmla="*/ 4882215 w 4958557"/>
                <a:gd name="connsiteY644" fmla="*/ 443817 h 2611386"/>
                <a:gd name="connsiteX645" fmla="*/ 4883944 w 4958557"/>
                <a:gd name="connsiteY645" fmla="*/ 443529 h 2611386"/>
                <a:gd name="connsiteX646" fmla="*/ 4895181 w 4958557"/>
                <a:gd name="connsiteY646" fmla="*/ 441800 h 2611386"/>
                <a:gd name="connsiteX647" fmla="*/ 4896334 w 4958557"/>
                <a:gd name="connsiteY647" fmla="*/ 459664 h 2611386"/>
                <a:gd name="connsiteX648" fmla="*/ 4889418 w 4958557"/>
                <a:gd name="connsiteY648" fmla="*/ 471478 h 2611386"/>
                <a:gd name="connsiteX649" fmla="*/ 4895469 w 4958557"/>
                <a:gd name="connsiteY649" fmla="*/ 474359 h 2611386"/>
                <a:gd name="connsiteX650" fmla="*/ 4904978 w 4958557"/>
                <a:gd name="connsiteY650" fmla="*/ 473783 h 2611386"/>
                <a:gd name="connsiteX651" fmla="*/ 4899503 w 4958557"/>
                <a:gd name="connsiteY651" fmla="*/ 477817 h 2611386"/>
                <a:gd name="connsiteX652" fmla="*/ 4900656 w 4958557"/>
                <a:gd name="connsiteY652" fmla="*/ 485021 h 2611386"/>
                <a:gd name="connsiteX653" fmla="*/ 4876740 w 4958557"/>
                <a:gd name="connsiteY653" fmla="*/ 511529 h 2611386"/>
                <a:gd name="connsiteX654" fmla="*/ 4875588 w 4958557"/>
                <a:gd name="connsiteY654" fmla="*/ 524784 h 2611386"/>
                <a:gd name="connsiteX655" fmla="*/ 4875876 w 4958557"/>
                <a:gd name="connsiteY655" fmla="*/ 533716 h 2611386"/>
                <a:gd name="connsiteX656" fmla="*/ 4855418 w 4958557"/>
                <a:gd name="connsiteY656" fmla="*/ 563106 h 2611386"/>
                <a:gd name="connsiteX657" fmla="*/ 4837842 w 4958557"/>
                <a:gd name="connsiteY657" fmla="*/ 576648 h 2611386"/>
                <a:gd name="connsiteX658" fmla="*/ 4838706 w 4958557"/>
                <a:gd name="connsiteY658" fmla="*/ 578953 h 2611386"/>
                <a:gd name="connsiteX659" fmla="*/ 4855418 w 4958557"/>
                <a:gd name="connsiteY659" fmla="*/ 580682 h 2611386"/>
                <a:gd name="connsiteX660" fmla="*/ 4845045 w 4958557"/>
                <a:gd name="connsiteY660" fmla="*/ 588750 h 2611386"/>
                <a:gd name="connsiteX661" fmla="*/ 4842452 w 4958557"/>
                <a:gd name="connsiteY661" fmla="*/ 595665 h 2611386"/>
                <a:gd name="connsiteX662" fmla="*/ 4845045 w 4958557"/>
                <a:gd name="connsiteY662" fmla="*/ 608631 h 2611386"/>
                <a:gd name="connsiteX663" fmla="*/ 4836401 w 4958557"/>
                <a:gd name="connsiteY663" fmla="*/ 615259 h 2611386"/>
                <a:gd name="connsiteX664" fmla="*/ 4832367 w 4958557"/>
                <a:gd name="connsiteY664" fmla="*/ 620733 h 2611386"/>
                <a:gd name="connsiteX665" fmla="*/ 4839571 w 4958557"/>
                <a:gd name="connsiteY665" fmla="*/ 621886 h 2611386"/>
                <a:gd name="connsiteX666" fmla="*/ 4842164 w 4958557"/>
                <a:gd name="connsiteY666" fmla="*/ 625632 h 2611386"/>
                <a:gd name="connsiteX667" fmla="*/ 4852825 w 4958557"/>
                <a:gd name="connsiteY667" fmla="*/ 626784 h 2611386"/>
                <a:gd name="connsiteX668" fmla="*/ 4856571 w 4958557"/>
                <a:gd name="connsiteY668" fmla="*/ 629954 h 2611386"/>
                <a:gd name="connsiteX669" fmla="*/ 4841011 w 4958557"/>
                <a:gd name="connsiteY669" fmla="*/ 644072 h 2611386"/>
                <a:gd name="connsiteX670" fmla="*/ 4834384 w 4958557"/>
                <a:gd name="connsiteY670" fmla="*/ 654157 h 2611386"/>
                <a:gd name="connsiteX671" fmla="*/ 4842740 w 4958557"/>
                <a:gd name="connsiteY671" fmla="*/ 655598 h 2611386"/>
                <a:gd name="connsiteX672" fmla="*/ 4855418 w 4958557"/>
                <a:gd name="connsiteY672" fmla="*/ 657039 h 2611386"/>
                <a:gd name="connsiteX673" fmla="*/ 4843604 w 4958557"/>
                <a:gd name="connsiteY673" fmla="*/ 673174 h 2611386"/>
                <a:gd name="connsiteX674" fmla="*/ 4838418 w 4958557"/>
                <a:gd name="connsiteY674" fmla="*/ 680090 h 2611386"/>
                <a:gd name="connsiteX675" fmla="*/ 4836689 w 4958557"/>
                <a:gd name="connsiteY675" fmla="*/ 689310 h 2611386"/>
                <a:gd name="connsiteX676" fmla="*/ 4833232 w 4958557"/>
                <a:gd name="connsiteY676" fmla="*/ 699971 h 2611386"/>
                <a:gd name="connsiteX677" fmla="*/ 4841588 w 4958557"/>
                <a:gd name="connsiteY677" fmla="*/ 697954 h 2611386"/>
                <a:gd name="connsiteX678" fmla="*/ 4851096 w 4958557"/>
                <a:gd name="connsiteY678" fmla="*/ 699107 h 2611386"/>
                <a:gd name="connsiteX679" fmla="*/ 4851096 w 4958557"/>
                <a:gd name="connsiteY679" fmla="*/ 700259 h 2611386"/>
                <a:gd name="connsiteX680" fmla="*/ 4850232 w 4958557"/>
                <a:gd name="connsiteY680" fmla="*/ 701124 h 2611386"/>
                <a:gd name="connsiteX681" fmla="*/ 4846198 w 4958557"/>
                <a:gd name="connsiteY681" fmla="*/ 717836 h 2611386"/>
                <a:gd name="connsiteX682" fmla="*/ 4842740 w 4958557"/>
                <a:gd name="connsiteY682" fmla="*/ 720141 h 2611386"/>
                <a:gd name="connsiteX683" fmla="*/ 4838130 w 4958557"/>
                <a:gd name="connsiteY683" fmla="*/ 723310 h 2611386"/>
                <a:gd name="connsiteX684" fmla="*/ 4838706 w 4958557"/>
                <a:gd name="connsiteY684" fmla="*/ 728785 h 2611386"/>
                <a:gd name="connsiteX685" fmla="*/ 4843893 w 4958557"/>
                <a:gd name="connsiteY685" fmla="*/ 726480 h 2611386"/>
                <a:gd name="connsiteX686" fmla="*/ 4858588 w 4958557"/>
                <a:gd name="connsiteY686" fmla="*/ 716683 h 2611386"/>
                <a:gd name="connsiteX687" fmla="*/ 4864350 w 4958557"/>
                <a:gd name="connsiteY687" fmla="*/ 719564 h 2611386"/>
                <a:gd name="connsiteX688" fmla="*/ 4858300 w 4958557"/>
                <a:gd name="connsiteY688" fmla="*/ 731378 h 2611386"/>
                <a:gd name="connsiteX689" fmla="*/ 4835249 w 4958557"/>
                <a:gd name="connsiteY689" fmla="*/ 750107 h 2611386"/>
                <a:gd name="connsiteX690" fmla="*/ 4838130 w 4958557"/>
                <a:gd name="connsiteY690" fmla="*/ 762209 h 2611386"/>
                <a:gd name="connsiteX691" fmla="*/ 4841299 w 4958557"/>
                <a:gd name="connsiteY691" fmla="*/ 771429 h 2611386"/>
                <a:gd name="connsiteX692" fmla="*/ 4839571 w 4958557"/>
                <a:gd name="connsiteY692" fmla="*/ 784395 h 2611386"/>
                <a:gd name="connsiteX693" fmla="*/ 4837842 w 4958557"/>
                <a:gd name="connsiteY693" fmla="*/ 789870 h 2611386"/>
                <a:gd name="connsiteX694" fmla="*/ 4835249 w 4958557"/>
                <a:gd name="connsiteY694" fmla="*/ 795345 h 2611386"/>
                <a:gd name="connsiteX695" fmla="*/ 4840723 w 4958557"/>
                <a:gd name="connsiteY695" fmla="*/ 796209 h 2611386"/>
                <a:gd name="connsiteX696" fmla="*/ 4849079 w 4958557"/>
                <a:gd name="connsiteY696" fmla="*/ 796497 h 2611386"/>
                <a:gd name="connsiteX697" fmla="*/ 4847638 w 4958557"/>
                <a:gd name="connsiteY697" fmla="*/ 809751 h 2611386"/>
                <a:gd name="connsiteX698" fmla="*/ 4841011 w 4958557"/>
                <a:gd name="connsiteY698" fmla="*/ 817531 h 2611386"/>
                <a:gd name="connsiteX699" fmla="*/ 4845045 w 4958557"/>
                <a:gd name="connsiteY699" fmla="*/ 820701 h 2611386"/>
                <a:gd name="connsiteX700" fmla="*/ 4851960 w 4958557"/>
                <a:gd name="connsiteY700" fmla="*/ 821565 h 2611386"/>
                <a:gd name="connsiteX701" fmla="*/ 4847350 w 4958557"/>
                <a:gd name="connsiteY701" fmla="*/ 823870 h 2611386"/>
                <a:gd name="connsiteX702" fmla="*/ 4847062 w 4958557"/>
                <a:gd name="connsiteY702" fmla="*/ 829345 h 2611386"/>
                <a:gd name="connsiteX703" fmla="*/ 4826028 w 4958557"/>
                <a:gd name="connsiteY703" fmla="*/ 845480 h 2611386"/>
                <a:gd name="connsiteX704" fmla="*/ 4823435 w 4958557"/>
                <a:gd name="connsiteY704" fmla="*/ 854989 h 2611386"/>
                <a:gd name="connsiteX705" fmla="*/ 4822571 w 4958557"/>
                <a:gd name="connsiteY705" fmla="*/ 861616 h 2611386"/>
                <a:gd name="connsiteX706" fmla="*/ 4803554 w 4958557"/>
                <a:gd name="connsiteY706" fmla="*/ 880345 h 2611386"/>
                <a:gd name="connsiteX707" fmla="*/ 4788858 w 4958557"/>
                <a:gd name="connsiteY707" fmla="*/ 888125 h 2611386"/>
                <a:gd name="connsiteX708" fmla="*/ 4789147 w 4958557"/>
                <a:gd name="connsiteY708" fmla="*/ 889854 h 2611386"/>
                <a:gd name="connsiteX709" fmla="*/ 4801248 w 4958557"/>
                <a:gd name="connsiteY709" fmla="*/ 893311 h 2611386"/>
                <a:gd name="connsiteX710" fmla="*/ 4792604 w 4958557"/>
                <a:gd name="connsiteY710" fmla="*/ 897921 h 2611386"/>
                <a:gd name="connsiteX711" fmla="*/ 4789723 w 4958557"/>
                <a:gd name="connsiteY711" fmla="*/ 902532 h 2611386"/>
                <a:gd name="connsiteX712" fmla="*/ 4789723 w 4958557"/>
                <a:gd name="connsiteY712" fmla="*/ 912328 h 2611386"/>
                <a:gd name="connsiteX713" fmla="*/ 4782519 w 4958557"/>
                <a:gd name="connsiteY713" fmla="*/ 916074 h 2611386"/>
                <a:gd name="connsiteX714" fmla="*/ 4778773 w 4958557"/>
                <a:gd name="connsiteY714" fmla="*/ 919532 h 2611386"/>
                <a:gd name="connsiteX715" fmla="*/ 4783960 w 4958557"/>
                <a:gd name="connsiteY715" fmla="*/ 921261 h 2611386"/>
                <a:gd name="connsiteX716" fmla="*/ 4785401 w 4958557"/>
                <a:gd name="connsiteY716" fmla="*/ 924430 h 2611386"/>
                <a:gd name="connsiteX717" fmla="*/ 4793180 w 4958557"/>
                <a:gd name="connsiteY717" fmla="*/ 926735 h 2611386"/>
                <a:gd name="connsiteX718" fmla="*/ 4795486 w 4958557"/>
                <a:gd name="connsiteY718" fmla="*/ 929616 h 2611386"/>
                <a:gd name="connsiteX719" fmla="*/ 4782231 w 4958557"/>
                <a:gd name="connsiteY719" fmla="*/ 937973 h 2611386"/>
                <a:gd name="connsiteX720" fmla="*/ 4775892 w 4958557"/>
                <a:gd name="connsiteY720" fmla="*/ 944312 h 2611386"/>
                <a:gd name="connsiteX721" fmla="*/ 4781943 w 4958557"/>
                <a:gd name="connsiteY721" fmla="*/ 946329 h 2611386"/>
                <a:gd name="connsiteX722" fmla="*/ 4790875 w 4958557"/>
                <a:gd name="connsiteY722" fmla="*/ 949210 h 2611386"/>
                <a:gd name="connsiteX723" fmla="*/ 4779926 w 4958557"/>
                <a:gd name="connsiteY723" fmla="*/ 959583 h 2611386"/>
                <a:gd name="connsiteX724" fmla="*/ 4775028 w 4958557"/>
                <a:gd name="connsiteY724" fmla="*/ 963905 h 2611386"/>
                <a:gd name="connsiteX725" fmla="*/ 4772435 w 4958557"/>
                <a:gd name="connsiteY725" fmla="*/ 970532 h 2611386"/>
                <a:gd name="connsiteX726" fmla="*/ 4768689 w 4958557"/>
                <a:gd name="connsiteY726" fmla="*/ 977735 h 2611386"/>
                <a:gd name="connsiteX727" fmla="*/ 4775028 w 4958557"/>
                <a:gd name="connsiteY727" fmla="*/ 977447 h 2611386"/>
                <a:gd name="connsiteX728" fmla="*/ 4781943 w 4958557"/>
                <a:gd name="connsiteY728" fmla="*/ 979464 h 2611386"/>
                <a:gd name="connsiteX729" fmla="*/ 4781655 w 4958557"/>
                <a:gd name="connsiteY729" fmla="*/ 980329 h 2611386"/>
                <a:gd name="connsiteX730" fmla="*/ 4780791 w 4958557"/>
                <a:gd name="connsiteY730" fmla="*/ 980905 h 2611386"/>
                <a:gd name="connsiteX731" fmla="*/ 4775604 w 4958557"/>
                <a:gd name="connsiteY731" fmla="*/ 992430 h 2611386"/>
                <a:gd name="connsiteX732" fmla="*/ 4762350 w 4958557"/>
                <a:gd name="connsiteY732" fmla="*/ 994736 h 2611386"/>
                <a:gd name="connsiteX733" fmla="*/ 4756299 w 4958557"/>
                <a:gd name="connsiteY733" fmla="*/ 1001939 h 2611386"/>
                <a:gd name="connsiteX734" fmla="*/ 4758892 w 4958557"/>
                <a:gd name="connsiteY734" fmla="*/ 1004532 h 2611386"/>
                <a:gd name="connsiteX735" fmla="*/ 4772723 w 4958557"/>
                <a:gd name="connsiteY735" fmla="*/ 998193 h 2611386"/>
                <a:gd name="connsiteX736" fmla="*/ 4784825 w 4958557"/>
                <a:gd name="connsiteY736" fmla="*/ 993007 h 2611386"/>
                <a:gd name="connsiteX737" fmla="*/ 4788570 w 4958557"/>
                <a:gd name="connsiteY737" fmla="*/ 995888 h 2611386"/>
                <a:gd name="connsiteX738" fmla="*/ 4782519 w 4958557"/>
                <a:gd name="connsiteY738" fmla="*/ 1003668 h 2611386"/>
                <a:gd name="connsiteX739" fmla="*/ 4752265 w 4958557"/>
                <a:gd name="connsiteY739" fmla="*/ 1018651 h 2611386"/>
                <a:gd name="connsiteX740" fmla="*/ 4743621 w 4958557"/>
                <a:gd name="connsiteY740" fmla="*/ 1022973 h 2611386"/>
                <a:gd name="connsiteX741" fmla="*/ 4742468 w 4958557"/>
                <a:gd name="connsiteY741" fmla="*/ 1024702 h 2611386"/>
                <a:gd name="connsiteX742" fmla="*/ 4739299 w 4958557"/>
                <a:gd name="connsiteY742" fmla="*/ 1032193 h 2611386"/>
                <a:gd name="connsiteX743" fmla="*/ 4742180 w 4958557"/>
                <a:gd name="connsiteY743" fmla="*/ 1031041 h 2611386"/>
                <a:gd name="connsiteX744" fmla="*/ 4749384 w 4958557"/>
                <a:gd name="connsiteY744" fmla="*/ 1028736 h 2611386"/>
                <a:gd name="connsiteX745" fmla="*/ 4744197 w 4958557"/>
                <a:gd name="connsiteY745" fmla="*/ 1032482 h 2611386"/>
                <a:gd name="connsiteX746" fmla="*/ 4730943 w 4958557"/>
                <a:gd name="connsiteY746" fmla="*/ 1038821 h 2611386"/>
                <a:gd name="connsiteX747" fmla="*/ 4732383 w 4958557"/>
                <a:gd name="connsiteY747" fmla="*/ 1037092 h 2611386"/>
                <a:gd name="connsiteX748" fmla="*/ 4732095 w 4958557"/>
                <a:gd name="connsiteY748" fmla="*/ 1037092 h 2611386"/>
                <a:gd name="connsiteX749" fmla="*/ 4706163 w 4958557"/>
                <a:gd name="connsiteY749" fmla="*/ 1052075 h 2611386"/>
                <a:gd name="connsiteX750" fmla="*/ 4694061 w 4958557"/>
                <a:gd name="connsiteY750" fmla="*/ 1058126 h 2611386"/>
                <a:gd name="connsiteX751" fmla="*/ 4689739 w 4958557"/>
                <a:gd name="connsiteY751" fmla="*/ 1058414 h 2611386"/>
                <a:gd name="connsiteX752" fmla="*/ 4692332 w 4958557"/>
                <a:gd name="connsiteY752" fmla="*/ 1054092 h 2611386"/>
                <a:gd name="connsiteX753" fmla="*/ 4698383 w 4958557"/>
                <a:gd name="connsiteY753" fmla="*/ 1051211 h 2611386"/>
                <a:gd name="connsiteX754" fmla="*/ 4697807 w 4958557"/>
                <a:gd name="connsiteY754" fmla="*/ 1046888 h 2611386"/>
                <a:gd name="connsiteX755" fmla="*/ 4691756 w 4958557"/>
                <a:gd name="connsiteY755" fmla="*/ 1049770 h 2611386"/>
                <a:gd name="connsiteX756" fmla="*/ 4685417 w 4958557"/>
                <a:gd name="connsiteY756" fmla="*/ 1052651 h 2611386"/>
                <a:gd name="connsiteX757" fmla="*/ 4686570 w 4958557"/>
                <a:gd name="connsiteY757" fmla="*/ 1053228 h 2611386"/>
                <a:gd name="connsiteX758" fmla="*/ 4653722 w 4958557"/>
                <a:gd name="connsiteY758" fmla="*/ 1075990 h 2611386"/>
                <a:gd name="connsiteX759" fmla="*/ 4630671 w 4958557"/>
                <a:gd name="connsiteY759" fmla="*/ 1089821 h 2611386"/>
                <a:gd name="connsiteX760" fmla="*/ 4628078 w 4958557"/>
                <a:gd name="connsiteY760" fmla="*/ 1094143 h 2611386"/>
                <a:gd name="connsiteX761" fmla="*/ 4624908 w 4958557"/>
                <a:gd name="connsiteY761" fmla="*/ 1092990 h 2611386"/>
                <a:gd name="connsiteX762" fmla="*/ 4623756 w 4958557"/>
                <a:gd name="connsiteY762" fmla="*/ 1091550 h 2611386"/>
                <a:gd name="connsiteX763" fmla="*/ 4618569 w 4958557"/>
                <a:gd name="connsiteY763" fmla="*/ 1095296 h 2611386"/>
                <a:gd name="connsiteX764" fmla="*/ 4614824 w 4958557"/>
                <a:gd name="connsiteY764" fmla="*/ 1096448 h 2611386"/>
                <a:gd name="connsiteX765" fmla="*/ 4617993 w 4958557"/>
                <a:gd name="connsiteY765" fmla="*/ 1092990 h 2611386"/>
                <a:gd name="connsiteX766" fmla="*/ 4623179 w 4958557"/>
                <a:gd name="connsiteY766" fmla="*/ 1090109 h 2611386"/>
                <a:gd name="connsiteX767" fmla="*/ 4628366 w 4958557"/>
                <a:gd name="connsiteY767" fmla="*/ 1080024 h 2611386"/>
                <a:gd name="connsiteX768" fmla="*/ 4591484 w 4958557"/>
                <a:gd name="connsiteY768" fmla="*/ 1097601 h 2611386"/>
                <a:gd name="connsiteX769" fmla="*/ 4590620 w 4958557"/>
                <a:gd name="connsiteY769" fmla="*/ 1097889 h 2611386"/>
                <a:gd name="connsiteX770" fmla="*/ 4593501 w 4958557"/>
                <a:gd name="connsiteY770" fmla="*/ 1103363 h 2611386"/>
                <a:gd name="connsiteX771" fmla="*/ 4582264 w 4958557"/>
                <a:gd name="connsiteY771" fmla="*/ 1106533 h 2611386"/>
                <a:gd name="connsiteX772" fmla="*/ 4580535 w 4958557"/>
                <a:gd name="connsiteY772" fmla="*/ 1106245 h 2611386"/>
                <a:gd name="connsiteX773" fmla="*/ 4576789 w 4958557"/>
                <a:gd name="connsiteY773" fmla="*/ 1108550 h 2611386"/>
                <a:gd name="connsiteX774" fmla="*/ 4573044 w 4958557"/>
                <a:gd name="connsiteY774" fmla="*/ 1110855 h 2611386"/>
                <a:gd name="connsiteX775" fmla="*/ 4578806 w 4958557"/>
                <a:gd name="connsiteY775" fmla="*/ 1109414 h 2611386"/>
                <a:gd name="connsiteX776" fmla="*/ 4576789 w 4958557"/>
                <a:gd name="connsiteY776" fmla="*/ 1111143 h 2611386"/>
                <a:gd name="connsiteX777" fmla="*/ 4581976 w 4958557"/>
                <a:gd name="connsiteY777" fmla="*/ 1107685 h 2611386"/>
                <a:gd name="connsiteX778" fmla="*/ 4575060 w 4958557"/>
                <a:gd name="connsiteY778" fmla="*/ 1114889 h 2611386"/>
                <a:gd name="connsiteX779" fmla="*/ 4572179 w 4958557"/>
                <a:gd name="connsiteY779" fmla="*/ 1118635 h 2611386"/>
                <a:gd name="connsiteX780" fmla="*/ 4571027 w 4958557"/>
                <a:gd name="connsiteY780" fmla="*/ 1117770 h 2611386"/>
                <a:gd name="connsiteX781" fmla="*/ 4571603 w 4958557"/>
                <a:gd name="connsiteY781" fmla="*/ 1115177 h 2611386"/>
                <a:gd name="connsiteX782" fmla="*/ 4556332 w 4958557"/>
                <a:gd name="connsiteY782" fmla="*/ 1125838 h 2611386"/>
                <a:gd name="connsiteX783" fmla="*/ 4554315 w 4958557"/>
                <a:gd name="connsiteY783" fmla="*/ 1124974 h 2611386"/>
                <a:gd name="connsiteX784" fmla="*/ 4555755 w 4958557"/>
                <a:gd name="connsiteY784" fmla="*/ 1120364 h 2611386"/>
                <a:gd name="connsiteX785" fmla="*/ 4573332 w 4958557"/>
                <a:gd name="connsiteY785" fmla="*/ 1111431 h 2611386"/>
                <a:gd name="connsiteX786" fmla="*/ 4570450 w 4958557"/>
                <a:gd name="connsiteY786" fmla="*/ 1110279 h 2611386"/>
                <a:gd name="connsiteX787" fmla="*/ 4569586 w 4958557"/>
                <a:gd name="connsiteY787" fmla="*/ 1108838 h 2611386"/>
                <a:gd name="connsiteX788" fmla="*/ 4564688 w 4958557"/>
                <a:gd name="connsiteY788" fmla="*/ 1111431 h 2611386"/>
                <a:gd name="connsiteX789" fmla="*/ 4538755 w 4958557"/>
                <a:gd name="connsiteY789" fmla="*/ 1126126 h 2611386"/>
                <a:gd name="connsiteX790" fmla="*/ 4516280 w 4958557"/>
                <a:gd name="connsiteY790" fmla="*/ 1146008 h 2611386"/>
                <a:gd name="connsiteX791" fmla="*/ 4505331 w 4958557"/>
                <a:gd name="connsiteY791" fmla="*/ 1151770 h 2611386"/>
                <a:gd name="connsiteX792" fmla="*/ 4505619 w 4958557"/>
                <a:gd name="connsiteY792" fmla="*/ 1153499 h 2611386"/>
                <a:gd name="connsiteX793" fmla="*/ 4500721 w 4958557"/>
                <a:gd name="connsiteY793" fmla="*/ 1155228 h 2611386"/>
                <a:gd name="connsiteX794" fmla="*/ 4498704 w 4958557"/>
                <a:gd name="connsiteY794" fmla="*/ 1155516 h 2611386"/>
                <a:gd name="connsiteX795" fmla="*/ 4491501 w 4958557"/>
                <a:gd name="connsiteY795" fmla="*/ 1159262 h 2611386"/>
                <a:gd name="connsiteX796" fmla="*/ 4491789 w 4958557"/>
                <a:gd name="connsiteY796" fmla="*/ 1159838 h 2611386"/>
                <a:gd name="connsiteX797" fmla="*/ 4489772 w 4958557"/>
                <a:gd name="connsiteY797" fmla="*/ 1166177 h 2611386"/>
                <a:gd name="connsiteX798" fmla="*/ 4476806 w 4958557"/>
                <a:gd name="connsiteY798" fmla="*/ 1174533 h 2611386"/>
                <a:gd name="connsiteX799" fmla="*/ 4469026 w 4958557"/>
                <a:gd name="connsiteY799" fmla="*/ 1171364 h 2611386"/>
                <a:gd name="connsiteX800" fmla="*/ 4469026 w 4958557"/>
                <a:gd name="connsiteY800" fmla="*/ 1169635 h 2611386"/>
                <a:gd name="connsiteX801" fmla="*/ 4464416 w 4958557"/>
                <a:gd name="connsiteY801" fmla="*/ 1164737 h 2611386"/>
                <a:gd name="connsiteX802" fmla="*/ 4450297 w 4958557"/>
                <a:gd name="connsiteY802" fmla="*/ 1173957 h 2611386"/>
                <a:gd name="connsiteX803" fmla="*/ 4452602 w 4958557"/>
                <a:gd name="connsiteY803" fmla="*/ 1181449 h 2611386"/>
                <a:gd name="connsiteX804" fmla="*/ 4466721 w 4958557"/>
                <a:gd name="connsiteY804" fmla="*/ 1177703 h 2611386"/>
                <a:gd name="connsiteX805" fmla="*/ 4474789 w 4958557"/>
                <a:gd name="connsiteY805" fmla="*/ 1177703 h 2611386"/>
                <a:gd name="connsiteX806" fmla="*/ 4476229 w 4958557"/>
                <a:gd name="connsiteY806" fmla="*/ 1190381 h 2611386"/>
                <a:gd name="connsiteX807" fmla="*/ 4478823 w 4958557"/>
                <a:gd name="connsiteY807" fmla="*/ 1192686 h 2611386"/>
                <a:gd name="connsiteX808" fmla="*/ 4482857 w 4958557"/>
                <a:gd name="connsiteY808" fmla="*/ 1195279 h 2611386"/>
                <a:gd name="connsiteX809" fmla="*/ 4477094 w 4958557"/>
                <a:gd name="connsiteY809" fmla="*/ 1198161 h 2611386"/>
                <a:gd name="connsiteX810" fmla="*/ 4474500 w 4958557"/>
                <a:gd name="connsiteY810" fmla="*/ 1200466 h 2611386"/>
                <a:gd name="connsiteX811" fmla="*/ 4412551 w 4958557"/>
                <a:gd name="connsiteY811" fmla="*/ 1233313 h 2611386"/>
                <a:gd name="connsiteX812" fmla="*/ 4400737 w 4958557"/>
                <a:gd name="connsiteY812" fmla="*/ 1243110 h 2611386"/>
                <a:gd name="connsiteX813" fmla="*/ 4391229 w 4958557"/>
                <a:gd name="connsiteY813" fmla="*/ 1247144 h 2611386"/>
                <a:gd name="connsiteX814" fmla="*/ 4384314 w 4958557"/>
                <a:gd name="connsiteY814" fmla="*/ 1248296 h 2611386"/>
                <a:gd name="connsiteX815" fmla="*/ 4368178 w 4958557"/>
                <a:gd name="connsiteY815" fmla="*/ 1256364 h 2611386"/>
                <a:gd name="connsiteX816" fmla="*/ 4348297 w 4958557"/>
                <a:gd name="connsiteY816" fmla="*/ 1263568 h 2611386"/>
                <a:gd name="connsiteX817" fmla="*/ 4338500 w 4958557"/>
                <a:gd name="connsiteY817" fmla="*/ 1268466 h 2611386"/>
                <a:gd name="connsiteX818" fmla="*/ 4338212 w 4958557"/>
                <a:gd name="connsiteY818" fmla="*/ 1261551 h 2611386"/>
                <a:gd name="connsiteX819" fmla="*/ 4340805 w 4958557"/>
                <a:gd name="connsiteY819" fmla="*/ 1259246 h 2611386"/>
                <a:gd name="connsiteX820" fmla="*/ 4347720 w 4958557"/>
                <a:gd name="connsiteY820" fmla="*/ 1255500 h 2611386"/>
                <a:gd name="connsiteX821" fmla="*/ 4348585 w 4958557"/>
                <a:gd name="connsiteY821" fmla="*/ 1255212 h 2611386"/>
                <a:gd name="connsiteX822" fmla="*/ 4366449 w 4958557"/>
                <a:gd name="connsiteY822" fmla="*/ 1249449 h 2611386"/>
                <a:gd name="connsiteX823" fmla="*/ 4350601 w 4958557"/>
                <a:gd name="connsiteY823" fmla="*/ 1245127 h 2611386"/>
                <a:gd name="connsiteX824" fmla="*/ 4316889 w 4958557"/>
                <a:gd name="connsiteY824" fmla="*/ 1259246 h 2611386"/>
                <a:gd name="connsiteX825" fmla="*/ 4282025 w 4958557"/>
                <a:gd name="connsiteY825" fmla="*/ 1275670 h 2611386"/>
                <a:gd name="connsiteX826" fmla="*/ 4259550 w 4958557"/>
                <a:gd name="connsiteY826" fmla="*/ 1290365 h 2611386"/>
                <a:gd name="connsiteX827" fmla="*/ 4263296 w 4958557"/>
                <a:gd name="connsiteY827" fmla="*/ 1292382 h 2611386"/>
                <a:gd name="connsiteX828" fmla="*/ 4269923 w 4958557"/>
                <a:gd name="connsiteY828" fmla="*/ 1290941 h 2611386"/>
                <a:gd name="connsiteX829" fmla="*/ 4275686 w 4958557"/>
                <a:gd name="connsiteY829" fmla="*/ 1294687 h 2611386"/>
                <a:gd name="connsiteX830" fmla="*/ 4272228 w 4958557"/>
                <a:gd name="connsiteY830" fmla="*/ 1301314 h 2611386"/>
                <a:gd name="connsiteX831" fmla="*/ 4222668 w 4958557"/>
                <a:gd name="connsiteY831" fmla="*/ 1309958 h 2611386"/>
                <a:gd name="connsiteX832" fmla="*/ 4218058 w 4958557"/>
                <a:gd name="connsiteY832" fmla="*/ 1311975 h 2611386"/>
                <a:gd name="connsiteX833" fmla="*/ 4187228 w 4958557"/>
                <a:gd name="connsiteY833" fmla="*/ 1326382 h 2611386"/>
                <a:gd name="connsiteX834" fmla="*/ 4187228 w 4958557"/>
                <a:gd name="connsiteY834" fmla="*/ 1328975 h 2611386"/>
                <a:gd name="connsiteX835" fmla="*/ 4217770 w 4958557"/>
                <a:gd name="connsiteY835" fmla="*/ 1323500 h 2611386"/>
                <a:gd name="connsiteX836" fmla="*/ 4234194 w 4958557"/>
                <a:gd name="connsiteY836" fmla="*/ 1318314 h 2611386"/>
                <a:gd name="connsiteX837" fmla="*/ 4220363 w 4958557"/>
                <a:gd name="connsiteY837" fmla="*/ 1330992 h 2611386"/>
                <a:gd name="connsiteX838" fmla="*/ 4218058 w 4958557"/>
                <a:gd name="connsiteY838" fmla="*/ 1347416 h 2611386"/>
                <a:gd name="connsiteX839" fmla="*/ 4221804 w 4958557"/>
                <a:gd name="connsiteY839" fmla="*/ 1351738 h 2611386"/>
                <a:gd name="connsiteX840" fmla="*/ 4215465 w 4958557"/>
                <a:gd name="connsiteY840" fmla="*/ 1352314 h 2611386"/>
                <a:gd name="connsiteX841" fmla="*/ 4136227 w 4958557"/>
                <a:gd name="connsiteY841" fmla="*/ 1369026 h 2611386"/>
                <a:gd name="connsiteX842" fmla="*/ 4114329 w 4958557"/>
                <a:gd name="connsiteY842" fmla="*/ 1377094 h 2611386"/>
                <a:gd name="connsiteX843" fmla="*/ 4061600 w 4958557"/>
                <a:gd name="connsiteY843" fmla="*/ 1398128 h 2611386"/>
                <a:gd name="connsiteX844" fmla="*/ 4010599 w 4958557"/>
                <a:gd name="connsiteY844" fmla="*/ 1410806 h 2611386"/>
                <a:gd name="connsiteX845" fmla="*/ 3965362 w 4958557"/>
                <a:gd name="connsiteY845" fmla="*/ 1429247 h 2611386"/>
                <a:gd name="connsiteX846" fmla="*/ 3951531 w 4958557"/>
                <a:gd name="connsiteY846" fmla="*/ 1428382 h 2611386"/>
                <a:gd name="connsiteX847" fmla="*/ 3925023 w 4958557"/>
                <a:gd name="connsiteY847" fmla="*/ 1446247 h 2611386"/>
                <a:gd name="connsiteX848" fmla="*/ 3918972 w 4958557"/>
                <a:gd name="connsiteY848" fmla="*/ 1446823 h 2611386"/>
                <a:gd name="connsiteX849" fmla="*/ 3906870 w 4958557"/>
                <a:gd name="connsiteY849" fmla="*/ 1447399 h 2611386"/>
                <a:gd name="connsiteX850" fmla="*/ 3882378 w 4958557"/>
                <a:gd name="connsiteY850" fmla="*/ 1453162 h 2611386"/>
                <a:gd name="connsiteX851" fmla="*/ 3872581 w 4958557"/>
                <a:gd name="connsiteY851" fmla="*/ 1454891 h 2611386"/>
                <a:gd name="connsiteX852" fmla="*/ 3842327 w 4958557"/>
                <a:gd name="connsiteY852" fmla="*/ 1467281 h 2611386"/>
                <a:gd name="connsiteX853" fmla="*/ 3842327 w 4958557"/>
                <a:gd name="connsiteY853" fmla="*/ 1468433 h 2611386"/>
                <a:gd name="connsiteX854" fmla="*/ 3849530 w 4958557"/>
                <a:gd name="connsiteY854" fmla="*/ 1479095 h 2611386"/>
                <a:gd name="connsiteX855" fmla="*/ 3920412 w 4958557"/>
                <a:gd name="connsiteY855" fmla="*/ 1455755 h 2611386"/>
                <a:gd name="connsiteX856" fmla="*/ 3986396 w 4958557"/>
                <a:gd name="connsiteY856" fmla="*/ 1435874 h 2611386"/>
                <a:gd name="connsiteX857" fmla="*/ 4002532 w 4958557"/>
                <a:gd name="connsiteY857" fmla="*/ 1426942 h 2611386"/>
                <a:gd name="connsiteX858" fmla="*/ 4009735 w 4958557"/>
                <a:gd name="connsiteY858" fmla="*/ 1424637 h 2611386"/>
                <a:gd name="connsiteX859" fmla="*/ 4027023 w 4958557"/>
                <a:gd name="connsiteY859" fmla="*/ 1421467 h 2611386"/>
                <a:gd name="connsiteX860" fmla="*/ 4039125 w 4958557"/>
                <a:gd name="connsiteY860" fmla="*/ 1421755 h 2611386"/>
                <a:gd name="connsiteX861" fmla="*/ 4044023 w 4958557"/>
                <a:gd name="connsiteY861" fmla="*/ 1424060 h 2611386"/>
                <a:gd name="connsiteX862" fmla="*/ 4037108 w 4958557"/>
                <a:gd name="connsiteY862" fmla="*/ 1431552 h 2611386"/>
                <a:gd name="connsiteX863" fmla="*/ 4050362 w 4958557"/>
                <a:gd name="connsiteY863" fmla="*/ 1436162 h 2611386"/>
                <a:gd name="connsiteX864" fmla="*/ 3986684 w 4958557"/>
                <a:gd name="connsiteY864" fmla="*/ 1457484 h 2611386"/>
                <a:gd name="connsiteX865" fmla="*/ 3939429 w 4958557"/>
                <a:gd name="connsiteY865" fmla="*/ 1462671 h 2611386"/>
                <a:gd name="connsiteX866" fmla="*/ 3938853 w 4958557"/>
                <a:gd name="connsiteY866" fmla="*/ 1470162 h 2611386"/>
                <a:gd name="connsiteX867" fmla="*/ 3916378 w 4958557"/>
                <a:gd name="connsiteY867" fmla="*/ 1476213 h 2611386"/>
                <a:gd name="connsiteX868" fmla="*/ 3908310 w 4958557"/>
                <a:gd name="connsiteY868" fmla="*/ 1477078 h 2611386"/>
                <a:gd name="connsiteX869" fmla="*/ 3833683 w 4958557"/>
                <a:gd name="connsiteY869" fmla="*/ 1499264 h 2611386"/>
                <a:gd name="connsiteX870" fmla="*/ 3829361 w 4958557"/>
                <a:gd name="connsiteY870" fmla="*/ 1500993 h 2611386"/>
                <a:gd name="connsiteX871" fmla="*/ 3779513 w 4958557"/>
                <a:gd name="connsiteY871" fmla="*/ 1516840 h 2611386"/>
                <a:gd name="connsiteX872" fmla="*/ 3722174 w 4958557"/>
                <a:gd name="connsiteY872" fmla="*/ 1533264 h 2611386"/>
                <a:gd name="connsiteX873" fmla="*/ 3685580 w 4958557"/>
                <a:gd name="connsiteY873" fmla="*/ 1545366 h 2611386"/>
                <a:gd name="connsiteX874" fmla="*/ 3681258 w 4958557"/>
                <a:gd name="connsiteY874" fmla="*/ 1546231 h 2611386"/>
                <a:gd name="connsiteX875" fmla="*/ 3662241 w 4958557"/>
                <a:gd name="connsiteY875" fmla="*/ 1550265 h 2611386"/>
                <a:gd name="connsiteX876" fmla="*/ 3621614 w 4958557"/>
                <a:gd name="connsiteY876" fmla="*/ 1561502 h 2611386"/>
                <a:gd name="connsiteX877" fmla="*/ 3583292 w 4958557"/>
                <a:gd name="connsiteY877" fmla="*/ 1568705 h 2611386"/>
                <a:gd name="connsiteX878" fmla="*/ 3571478 w 4958557"/>
                <a:gd name="connsiteY878" fmla="*/ 1573604 h 2611386"/>
                <a:gd name="connsiteX879" fmla="*/ 3519613 w 4958557"/>
                <a:gd name="connsiteY879" fmla="*/ 1587434 h 2611386"/>
                <a:gd name="connsiteX880" fmla="*/ 3564563 w 4958557"/>
                <a:gd name="connsiteY880" fmla="*/ 1568993 h 2611386"/>
                <a:gd name="connsiteX881" fmla="*/ 3585885 w 4958557"/>
                <a:gd name="connsiteY881" fmla="*/ 1563807 h 2611386"/>
                <a:gd name="connsiteX882" fmla="*/ 3617868 w 4958557"/>
                <a:gd name="connsiteY882" fmla="*/ 1554875 h 2611386"/>
                <a:gd name="connsiteX883" fmla="*/ 3643224 w 4958557"/>
                <a:gd name="connsiteY883" fmla="*/ 1547671 h 2611386"/>
                <a:gd name="connsiteX884" fmla="*/ 3648123 w 4958557"/>
                <a:gd name="connsiteY884" fmla="*/ 1547959 h 2611386"/>
                <a:gd name="connsiteX885" fmla="*/ 3676072 w 4958557"/>
                <a:gd name="connsiteY885" fmla="*/ 1539891 h 2611386"/>
                <a:gd name="connsiteX886" fmla="*/ 3704597 w 4958557"/>
                <a:gd name="connsiteY886" fmla="*/ 1528078 h 2611386"/>
                <a:gd name="connsiteX887" fmla="*/ 3705750 w 4958557"/>
                <a:gd name="connsiteY887" fmla="*/ 1523180 h 2611386"/>
                <a:gd name="connsiteX888" fmla="*/ 3709496 w 4958557"/>
                <a:gd name="connsiteY888" fmla="*/ 1526061 h 2611386"/>
                <a:gd name="connsiteX889" fmla="*/ 3736005 w 4958557"/>
                <a:gd name="connsiteY889" fmla="*/ 1519146 h 2611386"/>
                <a:gd name="connsiteX890" fmla="*/ 3745225 w 4958557"/>
                <a:gd name="connsiteY890" fmla="*/ 1509925 h 2611386"/>
                <a:gd name="connsiteX891" fmla="*/ 3759056 w 4958557"/>
                <a:gd name="connsiteY891" fmla="*/ 1501281 h 2611386"/>
                <a:gd name="connsiteX892" fmla="*/ 3754733 w 4958557"/>
                <a:gd name="connsiteY892" fmla="*/ 1492637 h 2611386"/>
                <a:gd name="connsiteX893" fmla="*/ 3731971 w 4958557"/>
                <a:gd name="connsiteY893" fmla="*/ 1506180 h 2611386"/>
                <a:gd name="connsiteX894" fmla="*/ 3715835 w 4958557"/>
                <a:gd name="connsiteY894" fmla="*/ 1507908 h 2611386"/>
                <a:gd name="connsiteX895" fmla="*/ 3712377 w 4958557"/>
                <a:gd name="connsiteY895" fmla="*/ 1507908 h 2611386"/>
                <a:gd name="connsiteX896" fmla="*/ 3630258 w 4958557"/>
                <a:gd name="connsiteY896" fmla="*/ 1538451 h 2611386"/>
                <a:gd name="connsiteX897" fmla="*/ 3603749 w 4958557"/>
                <a:gd name="connsiteY897" fmla="*/ 1538739 h 2611386"/>
                <a:gd name="connsiteX898" fmla="*/ 3597122 w 4958557"/>
                <a:gd name="connsiteY898" fmla="*/ 1541332 h 2611386"/>
                <a:gd name="connsiteX899" fmla="*/ 3585020 w 4958557"/>
                <a:gd name="connsiteY899" fmla="*/ 1546231 h 2611386"/>
                <a:gd name="connsiteX900" fmla="*/ 3557071 w 4958557"/>
                <a:gd name="connsiteY900" fmla="*/ 1554298 h 2611386"/>
                <a:gd name="connsiteX901" fmla="*/ 3528257 w 4958557"/>
                <a:gd name="connsiteY901" fmla="*/ 1554010 h 2611386"/>
                <a:gd name="connsiteX902" fmla="*/ 3514427 w 4958557"/>
                <a:gd name="connsiteY902" fmla="*/ 1555451 h 2611386"/>
                <a:gd name="connsiteX903" fmla="*/ 3514427 w 4958557"/>
                <a:gd name="connsiteY903" fmla="*/ 1555739 h 2611386"/>
                <a:gd name="connsiteX904" fmla="*/ 3519613 w 4958557"/>
                <a:gd name="connsiteY904" fmla="*/ 1559773 h 2611386"/>
                <a:gd name="connsiteX905" fmla="*/ 3509528 w 4958557"/>
                <a:gd name="connsiteY905" fmla="*/ 1566400 h 2611386"/>
                <a:gd name="connsiteX906" fmla="*/ 3492240 w 4958557"/>
                <a:gd name="connsiteY906" fmla="*/ 1580231 h 2611386"/>
                <a:gd name="connsiteX907" fmla="*/ 3483308 w 4958557"/>
                <a:gd name="connsiteY907" fmla="*/ 1585129 h 2611386"/>
                <a:gd name="connsiteX908" fmla="*/ 3492817 w 4958557"/>
                <a:gd name="connsiteY908" fmla="*/ 1587434 h 2611386"/>
                <a:gd name="connsiteX909" fmla="*/ 3497139 w 4958557"/>
                <a:gd name="connsiteY909" fmla="*/ 1583400 h 2611386"/>
                <a:gd name="connsiteX910" fmla="*/ 3511545 w 4958557"/>
                <a:gd name="connsiteY910" fmla="*/ 1582824 h 2611386"/>
                <a:gd name="connsiteX911" fmla="*/ 3513850 w 4958557"/>
                <a:gd name="connsiteY911" fmla="*/ 1587722 h 2611386"/>
                <a:gd name="connsiteX912" fmla="*/ 3503477 w 4958557"/>
                <a:gd name="connsiteY912" fmla="*/ 1594349 h 2611386"/>
                <a:gd name="connsiteX913" fmla="*/ 3394850 w 4958557"/>
                <a:gd name="connsiteY913" fmla="*/ 1624316 h 2611386"/>
                <a:gd name="connsiteX914" fmla="*/ 3355087 w 4958557"/>
                <a:gd name="connsiteY914" fmla="*/ 1636129 h 2611386"/>
                <a:gd name="connsiteX915" fmla="*/ 3327138 w 4958557"/>
                <a:gd name="connsiteY915" fmla="*/ 1644774 h 2611386"/>
                <a:gd name="connsiteX916" fmla="*/ 3309849 w 4958557"/>
                <a:gd name="connsiteY916" fmla="*/ 1644774 h 2611386"/>
                <a:gd name="connsiteX917" fmla="*/ 3281324 w 4958557"/>
                <a:gd name="connsiteY917" fmla="*/ 1653994 h 2611386"/>
                <a:gd name="connsiteX918" fmla="*/ 3279307 w 4958557"/>
                <a:gd name="connsiteY918" fmla="*/ 1654282 h 2611386"/>
                <a:gd name="connsiteX919" fmla="*/ 3279307 w 4958557"/>
                <a:gd name="connsiteY919" fmla="*/ 1660909 h 2611386"/>
                <a:gd name="connsiteX920" fmla="*/ 3269798 w 4958557"/>
                <a:gd name="connsiteY920" fmla="*/ 1666096 h 2611386"/>
                <a:gd name="connsiteX921" fmla="*/ 3253374 w 4958557"/>
                <a:gd name="connsiteY921" fmla="*/ 1672435 h 2611386"/>
                <a:gd name="connsiteX922" fmla="*/ 3266917 w 4958557"/>
                <a:gd name="connsiteY922" fmla="*/ 1662350 h 2611386"/>
                <a:gd name="connsiteX923" fmla="*/ 3267205 w 4958557"/>
                <a:gd name="connsiteY923" fmla="*/ 1658892 h 2611386"/>
                <a:gd name="connsiteX924" fmla="*/ 3241849 w 4958557"/>
                <a:gd name="connsiteY924" fmla="*/ 1660621 h 2611386"/>
                <a:gd name="connsiteX925" fmla="*/ 3236086 w 4958557"/>
                <a:gd name="connsiteY925" fmla="*/ 1663214 h 2611386"/>
                <a:gd name="connsiteX926" fmla="*/ 3219086 w 4958557"/>
                <a:gd name="connsiteY926" fmla="*/ 1672435 h 2611386"/>
                <a:gd name="connsiteX927" fmla="*/ 3221679 w 4958557"/>
                <a:gd name="connsiteY927" fmla="*/ 1663502 h 2611386"/>
                <a:gd name="connsiteX928" fmla="*/ 3217357 w 4958557"/>
                <a:gd name="connsiteY928" fmla="*/ 1663502 h 2611386"/>
                <a:gd name="connsiteX929" fmla="*/ 3204391 w 4958557"/>
                <a:gd name="connsiteY929" fmla="*/ 1664367 h 2611386"/>
                <a:gd name="connsiteX930" fmla="*/ 3190848 w 4958557"/>
                <a:gd name="connsiteY930" fmla="*/ 1665519 h 2611386"/>
                <a:gd name="connsiteX931" fmla="*/ 3188832 w 4958557"/>
                <a:gd name="connsiteY931" fmla="*/ 1676469 h 2611386"/>
                <a:gd name="connsiteX932" fmla="*/ 3167797 w 4958557"/>
                <a:gd name="connsiteY932" fmla="*/ 1686553 h 2611386"/>
                <a:gd name="connsiteX933" fmla="*/ 3130340 w 4958557"/>
                <a:gd name="connsiteY933" fmla="*/ 1694910 h 2611386"/>
                <a:gd name="connsiteX934" fmla="*/ 3126018 w 4958557"/>
                <a:gd name="connsiteY934" fmla="*/ 1698079 h 2611386"/>
                <a:gd name="connsiteX935" fmla="*/ 3105560 w 4958557"/>
                <a:gd name="connsiteY935" fmla="*/ 1705282 h 2611386"/>
                <a:gd name="connsiteX936" fmla="*/ 3059170 w 4958557"/>
                <a:gd name="connsiteY936" fmla="*/ 1711909 h 2611386"/>
                <a:gd name="connsiteX937" fmla="*/ 3047932 w 4958557"/>
                <a:gd name="connsiteY937" fmla="*/ 1724299 h 2611386"/>
                <a:gd name="connsiteX938" fmla="*/ 3052542 w 4958557"/>
                <a:gd name="connsiteY938" fmla="*/ 1727757 h 2611386"/>
                <a:gd name="connsiteX939" fmla="*/ 3064933 w 4958557"/>
                <a:gd name="connsiteY939" fmla="*/ 1724011 h 2611386"/>
                <a:gd name="connsiteX940" fmla="*/ 3072424 w 4958557"/>
                <a:gd name="connsiteY940" fmla="*/ 1724299 h 2611386"/>
                <a:gd name="connsiteX941" fmla="*/ 3069543 w 4958557"/>
                <a:gd name="connsiteY941" fmla="*/ 1732079 h 2611386"/>
                <a:gd name="connsiteX942" fmla="*/ 3053407 w 4958557"/>
                <a:gd name="connsiteY942" fmla="*/ 1739283 h 2611386"/>
                <a:gd name="connsiteX943" fmla="*/ 3003847 w 4958557"/>
                <a:gd name="connsiteY943" fmla="*/ 1751672 h 2611386"/>
                <a:gd name="connsiteX944" fmla="*/ 2999237 w 4958557"/>
                <a:gd name="connsiteY944" fmla="*/ 1751096 h 2611386"/>
                <a:gd name="connsiteX945" fmla="*/ 2982525 w 4958557"/>
                <a:gd name="connsiteY945" fmla="*/ 1748503 h 2611386"/>
                <a:gd name="connsiteX946" fmla="*/ 2994627 w 4958557"/>
                <a:gd name="connsiteY946" fmla="*/ 1744469 h 2611386"/>
                <a:gd name="connsiteX947" fmla="*/ 3041305 w 4958557"/>
                <a:gd name="connsiteY947" fmla="*/ 1724588 h 2611386"/>
                <a:gd name="connsiteX948" fmla="*/ 3023153 w 4958557"/>
                <a:gd name="connsiteY948" fmla="*/ 1722859 h 2611386"/>
                <a:gd name="connsiteX949" fmla="*/ 3009034 w 4958557"/>
                <a:gd name="connsiteY949" fmla="*/ 1725452 h 2611386"/>
                <a:gd name="connsiteX950" fmla="*/ 3017966 w 4958557"/>
                <a:gd name="connsiteY950" fmla="*/ 1720554 h 2611386"/>
                <a:gd name="connsiteX951" fmla="*/ 3033814 w 4958557"/>
                <a:gd name="connsiteY951" fmla="*/ 1706147 h 2611386"/>
                <a:gd name="connsiteX952" fmla="*/ 2856321 w 4958557"/>
                <a:gd name="connsiteY952" fmla="*/ 1756283 h 2611386"/>
                <a:gd name="connsiteX953" fmla="*/ 2854592 w 4958557"/>
                <a:gd name="connsiteY953" fmla="*/ 1762334 h 2611386"/>
                <a:gd name="connsiteX954" fmla="*/ 2851135 w 4958557"/>
                <a:gd name="connsiteY954" fmla="*/ 1758300 h 2611386"/>
                <a:gd name="connsiteX955" fmla="*/ 2822897 w 4958557"/>
                <a:gd name="connsiteY955" fmla="*/ 1768096 h 2611386"/>
                <a:gd name="connsiteX956" fmla="*/ 2822321 w 4958557"/>
                <a:gd name="connsiteY956" fmla="*/ 1770690 h 2611386"/>
                <a:gd name="connsiteX957" fmla="*/ 2822609 w 4958557"/>
                <a:gd name="connsiteY957" fmla="*/ 1772707 h 2611386"/>
                <a:gd name="connsiteX958" fmla="*/ 2832117 w 4958557"/>
                <a:gd name="connsiteY958" fmla="*/ 1772130 h 2611386"/>
                <a:gd name="connsiteX959" fmla="*/ 2852575 w 4958557"/>
                <a:gd name="connsiteY959" fmla="*/ 1767520 h 2611386"/>
                <a:gd name="connsiteX960" fmla="*/ 2832117 w 4958557"/>
                <a:gd name="connsiteY960" fmla="*/ 1775012 h 2611386"/>
                <a:gd name="connsiteX961" fmla="*/ 2824914 w 4958557"/>
                <a:gd name="connsiteY961" fmla="*/ 1777317 h 2611386"/>
                <a:gd name="connsiteX962" fmla="*/ 2810795 w 4958557"/>
                <a:gd name="connsiteY962" fmla="*/ 1799215 h 2611386"/>
                <a:gd name="connsiteX963" fmla="*/ 2812524 w 4958557"/>
                <a:gd name="connsiteY963" fmla="*/ 1800656 h 2611386"/>
                <a:gd name="connsiteX964" fmla="*/ 2826067 w 4958557"/>
                <a:gd name="connsiteY964" fmla="*/ 1801520 h 2611386"/>
                <a:gd name="connsiteX965" fmla="*/ 2815982 w 4958557"/>
                <a:gd name="connsiteY965" fmla="*/ 1809876 h 2611386"/>
                <a:gd name="connsiteX966" fmla="*/ 2807914 w 4958557"/>
                <a:gd name="connsiteY966" fmla="*/ 1817656 h 2611386"/>
                <a:gd name="connsiteX967" fmla="*/ 2815405 w 4958557"/>
                <a:gd name="connsiteY967" fmla="*/ 1817944 h 2611386"/>
                <a:gd name="connsiteX968" fmla="*/ 2815117 w 4958557"/>
                <a:gd name="connsiteY968" fmla="*/ 1820249 h 2611386"/>
                <a:gd name="connsiteX969" fmla="*/ 2805321 w 4958557"/>
                <a:gd name="connsiteY969" fmla="*/ 1822266 h 2611386"/>
                <a:gd name="connsiteX970" fmla="*/ 2714846 w 4958557"/>
                <a:gd name="connsiteY970" fmla="*/ 1854538 h 2611386"/>
                <a:gd name="connsiteX971" fmla="*/ 2644252 w 4958557"/>
                <a:gd name="connsiteY971" fmla="*/ 1874131 h 2611386"/>
                <a:gd name="connsiteX972" fmla="*/ 2591523 w 4958557"/>
                <a:gd name="connsiteY972" fmla="*/ 1888250 h 2611386"/>
                <a:gd name="connsiteX973" fmla="*/ 2564726 w 4958557"/>
                <a:gd name="connsiteY973" fmla="*/ 1900351 h 2611386"/>
                <a:gd name="connsiteX974" fmla="*/ 2562709 w 4958557"/>
                <a:gd name="connsiteY974" fmla="*/ 1905826 h 2611386"/>
                <a:gd name="connsiteX975" fmla="*/ 2570489 w 4958557"/>
                <a:gd name="connsiteY975" fmla="*/ 1910436 h 2611386"/>
                <a:gd name="connsiteX976" fmla="*/ 2578268 w 4958557"/>
                <a:gd name="connsiteY976" fmla="*/ 1911877 h 2611386"/>
                <a:gd name="connsiteX977" fmla="*/ 2571641 w 4958557"/>
                <a:gd name="connsiteY977" fmla="*/ 1919080 h 2611386"/>
                <a:gd name="connsiteX978" fmla="*/ 2546573 w 4958557"/>
                <a:gd name="connsiteY978" fmla="*/ 1926860 h 2611386"/>
                <a:gd name="connsiteX979" fmla="*/ 2547150 w 4958557"/>
                <a:gd name="connsiteY979" fmla="*/ 1931182 h 2611386"/>
                <a:gd name="connsiteX980" fmla="*/ 2526116 w 4958557"/>
                <a:gd name="connsiteY980" fmla="*/ 1939826 h 2611386"/>
                <a:gd name="connsiteX981" fmla="*/ 2520929 w 4958557"/>
                <a:gd name="connsiteY981" fmla="*/ 1940979 h 2611386"/>
                <a:gd name="connsiteX982" fmla="*/ 2506234 w 4958557"/>
                <a:gd name="connsiteY982" fmla="*/ 1950199 h 2611386"/>
                <a:gd name="connsiteX983" fmla="*/ 2500759 w 4958557"/>
                <a:gd name="connsiteY983" fmla="*/ 1953945 h 2611386"/>
                <a:gd name="connsiteX984" fmla="*/ 2499319 w 4958557"/>
                <a:gd name="connsiteY984" fmla="*/ 1944724 h 2611386"/>
                <a:gd name="connsiteX985" fmla="*/ 2514014 w 4958557"/>
                <a:gd name="connsiteY985" fmla="*/ 1938674 h 2611386"/>
                <a:gd name="connsiteX986" fmla="*/ 2523234 w 4958557"/>
                <a:gd name="connsiteY986" fmla="*/ 1924267 h 2611386"/>
                <a:gd name="connsiteX987" fmla="*/ 2520929 w 4958557"/>
                <a:gd name="connsiteY987" fmla="*/ 1921962 h 2611386"/>
                <a:gd name="connsiteX988" fmla="*/ 2515455 w 4958557"/>
                <a:gd name="connsiteY988" fmla="*/ 1921097 h 2611386"/>
                <a:gd name="connsiteX989" fmla="*/ 2523522 w 4958557"/>
                <a:gd name="connsiteY989" fmla="*/ 1917640 h 2611386"/>
                <a:gd name="connsiteX990" fmla="*/ 2526116 w 4958557"/>
                <a:gd name="connsiteY990" fmla="*/ 1916199 h 2611386"/>
                <a:gd name="connsiteX991" fmla="*/ 2522946 w 4958557"/>
                <a:gd name="connsiteY991" fmla="*/ 1914470 h 2611386"/>
                <a:gd name="connsiteX992" fmla="*/ 2502488 w 4958557"/>
                <a:gd name="connsiteY992" fmla="*/ 1919080 h 2611386"/>
                <a:gd name="connsiteX993" fmla="*/ 2488081 w 4958557"/>
                <a:gd name="connsiteY993" fmla="*/ 1921962 h 2611386"/>
                <a:gd name="connsiteX994" fmla="*/ 2460708 w 4958557"/>
                <a:gd name="connsiteY994" fmla="*/ 1934064 h 2611386"/>
                <a:gd name="connsiteX995" fmla="*/ 2444861 w 4958557"/>
                <a:gd name="connsiteY995" fmla="*/ 1936369 h 2611386"/>
                <a:gd name="connsiteX996" fmla="*/ 2437946 w 4958557"/>
                <a:gd name="connsiteY996" fmla="*/ 1936657 h 2611386"/>
                <a:gd name="connsiteX997" fmla="*/ 2437657 w 4958557"/>
                <a:gd name="connsiteY997" fmla="*/ 1936945 h 2611386"/>
                <a:gd name="connsiteX998" fmla="*/ 2416623 w 4958557"/>
                <a:gd name="connsiteY998" fmla="*/ 1948470 h 2611386"/>
                <a:gd name="connsiteX999" fmla="*/ 2413742 w 4958557"/>
                <a:gd name="connsiteY999" fmla="*/ 1955674 h 2611386"/>
                <a:gd name="connsiteX1000" fmla="*/ 2392996 w 4958557"/>
                <a:gd name="connsiteY1000" fmla="*/ 1962877 h 2611386"/>
                <a:gd name="connsiteX1001" fmla="*/ 2360148 w 4958557"/>
                <a:gd name="connsiteY1001" fmla="*/ 1975843 h 2611386"/>
                <a:gd name="connsiteX1002" fmla="*/ 2350352 w 4958557"/>
                <a:gd name="connsiteY1002" fmla="*/ 1981894 h 2611386"/>
                <a:gd name="connsiteX1003" fmla="*/ 2200809 w 4958557"/>
                <a:gd name="connsiteY1003" fmla="*/ 2012149 h 2611386"/>
                <a:gd name="connsiteX1004" fmla="*/ 2205707 w 4958557"/>
                <a:gd name="connsiteY1004" fmla="*/ 2019352 h 2611386"/>
                <a:gd name="connsiteX1005" fmla="*/ 2186114 w 4958557"/>
                <a:gd name="connsiteY1005" fmla="*/ 2022233 h 2611386"/>
                <a:gd name="connsiteX1006" fmla="*/ 2140876 w 4958557"/>
                <a:gd name="connsiteY1006" fmla="*/ 2038945 h 2611386"/>
                <a:gd name="connsiteX1007" fmla="*/ 2131656 w 4958557"/>
                <a:gd name="connsiteY1007" fmla="*/ 2041539 h 2611386"/>
                <a:gd name="connsiteX1008" fmla="*/ 2105147 w 4958557"/>
                <a:gd name="connsiteY1008" fmla="*/ 2050759 h 2611386"/>
                <a:gd name="connsiteX1009" fmla="*/ 2050689 w 4958557"/>
                <a:gd name="connsiteY1009" fmla="*/ 2067471 h 2611386"/>
                <a:gd name="connsiteX1010" fmla="*/ 2034553 w 4958557"/>
                <a:gd name="connsiteY1010" fmla="*/ 2072658 h 2611386"/>
                <a:gd name="connsiteX1011" fmla="*/ 2017553 w 4958557"/>
                <a:gd name="connsiteY1011" fmla="*/ 2077268 h 2611386"/>
                <a:gd name="connsiteX1012" fmla="*/ 1991044 w 4958557"/>
                <a:gd name="connsiteY1012" fmla="*/ 2081590 h 2611386"/>
                <a:gd name="connsiteX1013" fmla="*/ 1898264 w 4958557"/>
                <a:gd name="connsiteY1013" fmla="*/ 2107522 h 2611386"/>
                <a:gd name="connsiteX1014" fmla="*/ 1888179 w 4958557"/>
                <a:gd name="connsiteY1014" fmla="*/ 2110404 h 2611386"/>
                <a:gd name="connsiteX1015" fmla="*/ 1810382 w 4958557"/>
                <a:gd name="connsiteY1015" fmla="*/ 2131438 h 2611386"/>
                <a:gd name="connsiteX1016" fmla="*/ 1788484 w 4958557"/>
                <a:gd name="connsiteY1016" fmla="*/ 2140370 h 2611386"/>
                <a:gd name="connsiteX1017" fmla="*/ 1789060 w 4958557"/>
                <a:gd name="connsiteY1017" fmla="*/ 2143251 h 2611386"/>
                <a:gd name="connsiteX1018" fmla="*/ 1781569 w 4958557"/>
                <a:gd name="connsiteY1018" fmla="*/ 2145845 h 2611386"/>
                <a:gd name="connsiteX1019" fmla="*/ 1774077 w 4958557"/>
                <a:gd name="connsiteY1019" fmla="*/ 2145268 h 2611386"/>
                <a:gd name="connsiteX1020" fmla="*/ 1748721 w 4958557"/>
                <a:gd name="connsiteY1020" fmla="*/ 2155065 h 2611386"/>
                <a:gd name="connsiteX1021" fmla="*/ 1749009 w 4958557"/>
                <a:gd name="connsiteY1021" fmla="*/ 2155353 h 2611386"/>
                <a:gd name="connsiteX1022" fmla="*/ 1742670 w 4958557"/>
                <a:gd name="connsiteY1022" fmla="*/ 2159387 h 2611386"/>
                <a:gd name="connsiteX1023" fmla="*/ 1740077 w 4958557"/>
                <a:gd name="connsiteY1023" fmla="*/ 2163997 h 2611386"/>
                <a:gd name="connsiteX1024" fmla="*/ 1736619 w 4958557"/>
                <a:gd name="connsiteY1024" fmla="*/ 2162268 h 2611386"/>
                <a:gd name="connsiteX1025" fmla="*/ 1718466 w 4958557"/>
                <a:gd name="connsiteY1025" fmla="*/ 2166879 h 2611386"/>
                <a:gd name="connsiteX1026" fmla="*/ 1661415 w 4958557"/>
                <a:gd name="connsiteY1026" fmla="*/ 2176963 h 2611386"/>
                <a:gd name="connsiteX1027" fmla="*/ 1623093 w 4958557"/>
                <a:gd name="connsiteY1027" fmla="*/ 2184743 h 2611386"/>
                <a:gd name="connsiteX1028" fmla="*/ 1574110 w 4958557"/>
                <a:gd name="connsiteY1028" fmla="*/ 2190794 h 2611386"/>
                <a:gd name="connsiteX1029" fmla="*/ 1574686 w 4958557"/>
                <a:gd name="connsiteY1029" fmla="*/ 2190794 h 2611386"/>
                <a:gd name="connsiteX1030" fmla="*/ 1571516 w 4958557"/>
                <a:gd name="connsiteY1030" fmla="*/ 2191658 h 2611386"/>
                <a:gd name="connsiteX1031" fmla="*/ 1568635 w 4958557"/>
                <a:gd name="connsiteY1031" fmla="*/ 2192235 h 2611386"/>
                <a:gd name="connsiteX1032" fmla="*/ 1568347 w 4958557"/>
                <a:gd name="connsiteY1032" fmla="*/ 2193099 h 2611386"/>
                <a:gd name="connsiteX1033" fmla="*/ 1576703 w 4958557"/>
                <a:gd name="connsiteY1033" fmla="*/ 2190794 h 2611386"/>
                <a:gd name="connsiteX1034" fmla="*/ 1587364 w 4958557"/>
                <a:gd name="connsiteY1034" fmla="*/ 2191370 h 2611386"/>
                <a:gd name="connsiteX1035" fmla="*/ 1587076 w 4958557"/>
                <a:gd name="connsiteY1035" fmla="*/ 2195404 h 2611386"/>
                <a:gd name="connsiteX1036" fmla="*/ 1562008 w 4958557"/>
                <a:gd name="connsiteY1036" fmla="*/ 2202896 h 2611386"/>
                <a:gd name="connsiteX1037" fmla="*/ 1562008 w 4958557"/>
                <a:gd name="connsiteY1037" fmla="*/ 2205201 h 2611386"/>
                <a:gd name="connsiteX1038" fmla="*/ 1586788 w 4958557"/>
                <a:gd name="connsiteY1038" fmla="*/ 2202319 h 2611386"/>
                <a:gd name="connsiteX1039" fmla="*/ 1586500 w 4958557"/>
                <a:gd name="connsiteY1039" fmla="*/ 2208947 h 2611386"/>
                <a:gd name="connsiteX1040" fmla="*/ 1556821 w 4958557"/>
                <a:gd name="connsiteY1040" fmla="*/ 2218743 h 2611386"/>
                <a:gd name="connsiteX1041" fmla="*/ 1549330 w 4958557"/>
                <a:gd name="connsiteY1041" fmla="*/ 2214421 h 2611386"/>
                <a:gd name="connsiteX1042" fmla="*/ 1540398 w 4958557"/>
                <a:gd name="connsiteY1042" fmla="*/ 2209523 h 2611386"/>
                <a:gd name="connsiteX1043" fmla="*/ 1509855 w 4958557"/>
                <a:gd name="connsiteY1043" fmla="*/ 2215574 h 2611386"/>
                <a:gd name="connsiteX1044" fmla="*/ 1496601 w 4958557"/>
                <a:gd name="connsiteY1044" fmla="*/ 2222489 h 2611386"/>
                <a:gd name="connsiteX1045" fmla="*/ 1481329 w 4958557"/>
                <a:gd name="connsiteY1045" fmla="*/ 2223642 h 2611386"/>
                <a:gd name="connsiteX1046" fmla="*/ 1479024 w 4958557"/>
                <a:gd name="connsiteY1046" fmla="*/ 2222777 h 2611386"/>
                <a:gd name="connsiteX1047" fmla="*/ 1447329 w 4958557"/>
                <a:gd name="connsiteY1047" fmla="*/ 2228540 h 2611386"/>
                <a:gd name="connsiteX1048" fmla="*/ 1432634 w 4958557"/>
                <a:gd name="connsiteY1048" fmla="*/ 2238049 h 2611386"/>
                <a:gd name="connsiteX1049" fmla="*/ 1419956 w 4958557"/>
                <a:gd name="connsiteY1049" fmla="*/ 2242659 h 2611386"/>
                <a:gd name="connsiteX1050" fmla="*/ 1398634 w 4958557"/>
                <a:gd name="connsiteY1050" fmla="*/ 2243235 h 2611386"/>
                <a:gd name="connsiteX1051" fmla="*/ 1387685 w 4958557"/>
                <a:gd name="connsiteY1051" fmla="*/ 2245540 h 2611386"/>
                <a:gd name="connsiteX1052" fmla="*/ 1388549 w 4958557"/>
                <a:gd name="connsiteY1052" fmla="*/ 2243811 h 2611386"/>
                <a:gd name="connsiteX1053" fmla="*/ 1381058 w 4958557"/>
                <a:gd name="connsiteY1053" fmla="*/ 2245252 h 2611386"/>
                <a:gd name="connsiteX1054" fmla="*/ 1379329 w 4958557"/>
                <a:gd name="connsiteY1054" fmla="*/ 2245828 h 2611386"/>
                <a:gd name="connsiteX1055" fmla="*/ 1353685 w 4958557"/>
                <a:gd name="connsiteY1055" fmla="*/ 2252455 h 2611386"/>
                <a:gd name="connsiteX1056" fmla="*/ 1375295 w 4958557"/>
                <a:gd name="connsiteY1056" fmla="*/ 2245540 h 2611386"/>
                <a:gd name="connsiteX1057" fmla="*/ 1373854 w 4958557"/>
                <a:gd name="connsiteY1057" fmla="*/ 2243811 h 2611386"/>
                <a:gd name="connsiteX1058" fmla="*/ 1378753 w 4958557"/>
                <a:gd name="connsiteY1058" fmla="*/ 2237760 h 2611386"/>
                <a:gd name="connsiteX1059" fmla="*/ 1376447 w 4958557"/>
                <a:gd name="connsiteY1059" fmla="*/ 2235167 h 2611386"/>
                <a:gd name="connsiteX1060" fmla="*/ 1365210 w 4958557"/>
                <a:gd name="connsiteY1060" fmla="*/ 2237760 h 2611386"/>
                <a:gd name="connsiteX1061" fmla="*/ 1355125 w 4958557"/>
                <a:gd name="connsiteY1061" fmla="*/ 2240930 h 2611386"/>
                <a:gd name="connsiteX1062" fmla="*/ 1354837 w 4958557"/>
                <a:gd name="connsiteY1062" fmla="*/ 2244387 h 2611386"/>
                <a:gd name="connsiteX1063" fmla="*/ 1322566 w 4958557"/>
                <a:gd name="connsiteY1063" fmla="*/ 2258794 h 2611386"/>
                <a:gd name="connsiteX1064" fmla="*/ 1284820 w 4958557"/>
                <a:gd name="connsiteY1064" fmla="*/ 2267438 h 2611386"/>
                <a:gd name="connsiteX1065" fmla="*/ 1274735 w 4958557"/>
                <a:gd name="connsiteY1065" fmla="*/ 2270032 h 2611386"/>
                <a:gd name="connsiteX1066" fmla="*/ 1257447 w 4958557"/>
                <a:gd name="connsiteY1066" fmla="*/ 2279828 h 2611386"/>
                <a:gd name="connsiteX1067" fmla="*/ 1262921 w 4958557"/>
                <a:gd name="connsiteY1067" fmla="*/ 2278964 h 2611386"/>
                <a:gd name="connsiteX1068" fmla="*/ 1251108 w 4958557"/>
                <a:gd name="connsiteY1068" fmla="*/ 2286744 h 2611386"/>
                <a:gd name="connsiteX1069" fmla="*/ 1243328 w 4958557"/>
                <a:gd name="connsiteY1069" fmla="*/ 2287608 h 2611386"/>
                <a:gd name="connsiteX1070" fmla="*/ 1248514 w 4958557"/>
                <a:gd name="connsiteY1070" fmla="*/ 2283862 h 2611386"/>
                <a:gd name="connsiteX1071" fmla="*/ 1256294 w 4958557"/>
                <a:gd name="connsiteY1071" fmla="*/ 2280117 h 2611386"/>
                <a:gd name="connsiteX1072" fmla="*/ 1217972 w 4958557"/>
                <a:gd name="connsiteY1072" fmla="*/ 2283286 h 2611386"/>
                <a:gd name="connsiteX1073" fmla="*/ 1212497 w 4958557"/>
                <a:gd name="connsiteY1073" fmla="*/ 2283286 h 2611386"/>
                <a:gd name="connsiteX1074" fmla="*/ 1198955 w 4958557"/>
                <a:gd name="connsiteY1074" fmla="*/ 2292795 h 2611386"/>
                <a:gd name="connsiteX1075" fmla="*/ 1212785 w 4958557"/>
                <a:gd name="connsiteY1075" fmla="*/ 2291066 h 2611386"/>
                <a:gd name="connsiteX1076" fmla="*/ 1230362 w 4958557"/>
                <a:gd name="connsiteY1076" fmla="*/ 2289049 h 2611386"/>
                <a:gd name="connsiteX1077" fmla="*/ 1217396 w 4958557"/>
                <a:gd name="connsiteY1077" fmla="*/ 2293371 h 2611386"/>
                <a:gd name="connsiteX1078" fmla="*/ 1202989 w 4958557"/>
                <a:gd name="connsiteY1078" fmla="*/ 2297981 h 2611386"/>
                <a:gd name="connsiteX1079" fmla="*/ 1200972 w 4958557"/>
                <a:gd name="connsiteY1079" fmla="*/ 2307778 h 2611386"/>
                <a:gd name="connsiteX1080" fmla="*/ 1186853 w 4958557"/>
                <a:gd name="connsiteY1080" fmla="*/ 2312964 h 2611386"/>
                <a:gd name="connsiteX1081" fmla="*/ 1181090 w 4958557"/>
                <a:gd name="connsiteY1081" fmla="*/ 2308066 h 2611386"/>
                <a:gd name="connsiteX1082" fmla="*/ 1186565 w 4958557"/>
                <a:gd name="connsiteY1082" fmla="*/ 2300574 h 2611386"/>
                <a:gd name="connsiteX1083" fmla="*/ 1183684 w 4958557"/>
                <a:gd name="connsiteY1083" fmla="*/ 2301150 h 2611386"/>
                <a:gd name="connsiteX1084" fmla="*/ 1180802 w 4958557"/>
                <a:gd name="connsiteY1084" fmla="*/ 2293947 h 2611386"/>
                <a:gd name="connsiteX1085" fmla="*/ 1115971 w 4958557"/>
                <a:gd name="connsiteY1085" fmla="*/ 2316998 h 2611386"/>
                <a:gd name="connsiteX1086" fmla="*/ 1056903 w 4958557"/>
                <a:gd name="connsiteY1086" fmla="*/ 2333422 h 2611386"/>
                <a:gd name="connsiteX1087" fmla="*/ 1053445 w 4958557"/>
                <a:gd name="connsiteY1087" fmla="*/ 2336015 h 2611386"/>
                <a:gd name="connsiteX1088" fmla="*/ 1047395 w 4958557"/>
                <a:gd name="connsiteY1088" fmla="*/ 2336015 h 2611386"/>
                <a:gd name="connsiteX1089" fmla="*/ 1043649 w 4958557"/>
                <a:gd name="connsiteY1089" fmla="*/ 2336015 h 2611386"/>
                <a:gd name="connsiteX1090" fmla="*/ 1024920 w 4958557"/>
                <a:gd name="connsiteY1090" fmla="*/ 2336015 h 2611386"/>
                <a:gd name="connsiteX1091" fmla="*/ 1013106 w 4958557"/>
                <a:gd name="connsiteY1091" fmla="*/ 2336015 h 2611386"/>
                <a:gd name="connsiteX1092" fmla="*/ 954902 w 4958557"/>
                <a:gd name="connsiteY1092" fmla="*/ 2351575 h 2611386"/>
                <a:gd name="connsiteX1093" fmla="*/ 927529 w 4958557"/>
                <a:gd name="connsiteY1093" fmla="*/ 2369151 h 2611386"/>
                <a:gd name="connsiteX1094" fmla="*/ 918309 w 4958557"/>
                <a:gd name="connsiteY1094" fmla="*/ 2374049 h 2611386"/>
                <a:gd name="connsiteX1095" fmla="*/ 913123 w 4958557"/>
                <a:gd name="connsiteY1095" fmla="*/ 2373473 h 2611386"/>
                <a:gd name="connsiteX1096" fmla="*/ 916292 w 4958557"/>
                <a:gd name="connsiteY1096" fmla="*/ 2367710 h 2611386"/>
                <a:gd name="connsiteX1097" fmla="*/ 913699 w 4958557"/>
                <a:gd name="connsiteY1097" fmla="*/ 2362236 h 2611386"/>
                <a:gd name="connsiteX1098" fmla="*/ 882580 w 4958557"/>
                <a:gd name="connsiteY1098" fmla="*/ 2372897 h 2611386"/>
                <a:gd name="connsiteX1099" fmla="*/ 866444 w 4958557"/>
                <a:gd name="connsiteY1099" fmla="*/ 2375490 h 2611386"/>
                <a:gd name="connsiteX1100" fmla="*/ 857224 w 4958557"/>
                <a:gd name="connsiteY1100" fmla="*/ 2375202 h 2611386"/>
                <a:gd name="connsiteX1101" fmla="*/ 841953 w 4958557"/>
                <a:gd name="connsiteY1101" fmla="*/ 2378371 h 2611386"/>
                <a:gd name="connsiteX1102" fmla="*/ 829851 w 4958557"/>
                <a:gd name="connsiteY1102" fmla="*/ 2382405 h 2611386"/>
                <a:gd name="connsiteX1103" fmla="*/ 820342 w 4958557"/>
                <a:gd name="connsiteY1103" fmla="*/ 2384422 h 2611386"/>
                <a:gd name="connsiteX1104" fmla="*/ 813427 w 4958557"/>
                <a:gd name="connsiteY1104" fmla="*/ 2387015 h 2611386"/>
                <a:gd name="connsiteX1105" fmla="*/ 781156 w 4958557"/>
                <a:gd name="connsiteY1105" fmla="*/ 2395948 h 2611386"/>
                <a:gd name="connsiteX1106" fmla="*/ 808529 w 4958557"/>
                <a:gd name="connsiteY1106" fmla="*/ 2384422 h 2611386"/>
                <a:gd name="connsiteX1107" fmla="*/ 820342 w 4958557"/>
                <a:gd name="connsiteY1107" fmla="*/ 2382405 h 2611386"/>
                <a:gd name="connsiteX1108" fmla="*/ 826970 w 4958557"/>
                <a:gd name="connsiteY1108" fmla="*/ 2379812 h 2611386"/>
                <a:gd name="connsiteX1109" fmla="*/ 839071 w 4958557"/>
                <a:gd name="connsiteY1109" fmla="*/ 2375778 h 2611386"/>
                <a:gd name="connsiteX1110" fmla="*/ 854343 w 4958557"/>
                <a:gd name="connsiteY1110" fmla="*/ 2372320 h 2611386"/>
                <a:gd name="connsiteX1111" fmla="*/ 853190 w 4958557"/>
                <a:gd name="connsiteY1111" fmla="*/ 2367422 h 2611386"/>
                <a:gd name="connsiteX1112" fmla="*/ 820054 w 4958557"/>
                <a:gd name="connsiteY1112" fmla="*/ 2374626 h 2611386"/>
                <a:gd name="connsiteX1113" fmla="*/ 769342 w 4958557"/>
                <a:gd name="connsiteY1113" fmla="*/ 2382405 h 2611386"/>
                <a:gd name="connsiteX1114" fmla="*/ 762427 w 4958557"/>
                <a:gd name="connsiteY1114" fmla="*/ 2383846 h 2611386"/>
                <a:gd name="connsiteX1115" fmla="*/ 663884 w 4958557"/>
                <a:gd name="connsiteY1115" fmla="*/ 2412372 h 2611386"/>
                <a:gd name="connsiteX1116" fmla="*/ 662443 w 4958557"/>
                <a:gd name="connsiteY1116" fmla="*/ 2410355 h 2611386"/>
                <a:gd name="connsiteX1117" fmla="*/ 654951 w 4958557"/>
                <a:gd name="connsiteY1117" fmla="*/ 2413524 h 2611386"/>
                <a:gd name="connsiteX1118" fmla="*/ 622680 w 4958557"/>
                <a:gd name="connsiteY1118" fmla="*/ 2423033 h 2611386"/>
                <a:gd name="connsiteX1119" fmla="*/ 583205 w 4958557"/>
                <a:gd name="connsiteY1119" fmla="*/ 2435134 h 2611386"/>
                <a:gd name="connsiteX1120" fmla="*/ 577154 w 4958557"/>
                <a:gd name="connsiteY1120" fmla="*/ 2436863 h 2611386"/>
                <a:gd name="connsiteX1121" fmla="*/ 516646 w 4958557"/>
                <a:gd name="connsiteY1121" fmla="*/ 2459914 h 2611386"/>
                <a:gd name="connsiteX1122" fmla="*/ 513476 w 4958557"/>
                <a:gd name="connsiteY1122" fmla="*/ 2463948 h 2611386"/>
                <a:gd name="connsiteX1123" fmla="*/ 516934 w 4958557"/>
                <a:gd name="connsiteY1123" fmla="*/ 2463084 h 2611386"/>
                <a:gd name="connsiteX1124" fmla="*/ 518662 w 4958557"/>
                <a:gd name="connsiteY1124" fmla="*/ 2467118 h 2611386"/>
                <a:gd name="connsiteX1125" fmla="*/ 484086 w 4958557"/>
                <a:gd name="connsiteY1125" fmla="*/ 2476626 h 2611386"/>
                <a:gd name="connsiteX1126" fmla="*/ 409170 w 4958557"/>
                <a:gd name="connsiteY1126" fmla="*/ 2498525 h 2611386"/>
                <a:gd name="connsiteX1127" fmla="*/ 387848 w 4958557"/>
                <a:gd name="connsiteY1127" fmla="*/ 2505152 h 2611386"/>
                <a:gd name="connsiteX1128" fmla="*/ 387848 w 4958557"/>
                <a:gd name="connsiteY1128" fmla="*/ 2504287 h 2611386"/>
                <a:gd name="connsiteX1129" fmla="*/ 381221 w 4958557"/>
                <a:gd name="connsiteY1129" fmla="*/ 2500542 h 2611386"/>
                <a:gd name="connsiteX1130" fmla="*/ 368543 w 4958557"/>
                <a:gd name="connsiteY1130" fmla="*/ 2506592 h 2611386"/>
                <a:gd name="connsiteX1131" fmla="*/ 365950 w 4958557"/>
                <a:gd name="connsiteY1131" fmla="*/ 2511779 h 2611386"/>
                <a:gd name="connsiteX1132" fmla="*/ 366238 w 4958557"/>
                <a:gd name="connsiteY1132" fmla="*/ 2512355 h 2611386"/>
                <a:gd name="connsiteX1133" fmla="*/ 359323 w 4958557"/>
                <a:gd name="connsiteY1133" fmla="*/ 2514948 h 2611386"/>
                <a:gd name="connsiteX1134" fmla="*/ 357306 w 4958557"/>
                <a:gd name="connsiteY1134" fmla="*/ 2514948 h 2611386"/>
                <a:gd name="connsiteX1135" fmla="*/ 352695 w 4958557"/>
                <a:gd name="connsiteY1135" fmla="*/ 2515813 h 2611386"/>
                <a:gd name="connsiteX1136" fmla="*/ 352695 w 4958557"/>
                <a:gd name="connsiteY1136" fmla="*/ 2517254 h 2611386"/>
                <a:gd name="connsiteX1137" fmla="*/ 342034 w 4958557"/>
                <a:gd name="connsiteY1137" fmla="*/ 2520999 h 2611386"/>
                <a:gd name="connsiteX1138" fmla="*/ 337136 w 4958557"/>
                <a:gd name="connsiteY1138" fmla="*/ 2524169 h 2611386"/>
                <a:gd name="connsiteX1139" fmla="*/ 305153 w 4958557"/>
                <a:gd name="connsiteY1139" fmla="*/ 2537135 h 2611386"/>
                <a:gd name="connsiteX1140" fmla="*/ 305153 w 4958557"/>
                <a:gd name="connsiteY1140" fmla="*/ 2535118 h 2611386"/>
                <a:gd name="connsiteX1141" fmla="*/ 303424 w 4958557"/>
                <a:gd name="connsiteY1141" fmla="*/ 2533965 h 2611386"/>
                <a:gd name="connsiteX1142" fmla="*/ 288441 w 4958557"/>
                <a:gd name="connsiteY1142" fmla="*/ 2541745 h 2611386"/>
                <a:gd name="connsiteX1143" fmla="*/ 289305 w 4958557"/>
                <a:gd name="connsiteY1143" fmla="*/ 2539440 h 2611386"/>
                <a:gd name="connsiteX1144" fmla="*/ 288153 w 4958557"/>
                <a:gd name="connsiteY1144" fmla="*/ 2538576 h 2611386"/>
                <a:gd name="connsiteX1145" fmla="*/ 284983 w 4958557"/>
                <a:gd name="connsiteY1145" fmla="*/ 2541457 h 2611386"/>
                <a:gd name="connsiteX1146" fmla="*/ 278068 w 4958557"/>
                <a:gd name="connsiteY1146" fmla="*/ 2547220 h 2611386"/>
                <a:gd name="connsiteX1147" fmla="*/ 282966 w 4958557"/>
                <a:gd name="connsiteY1147" fmla="*/ 2544627 h 2611386"/>
                <a:gd name="connsiteX1148" fmla="*/ 280949 w 4958557"/>
                <a:gd name="connsiteY1148" fmla="*/ 2545779 h 2611386"/>
                <a:gd name="connsiteX1149" fmla="*/ 283831 w 4958557"/>
                <a:gd name="connsiteY1149" fmla="*/ 2545491 h 2611386"/>
                <a:gd name="connsiteX1150" fmla="*/ 277780 w 4958557"/>
                <a:gd name="connsiteY1150" fmla="*/ 2547796 h 2611386"/>
                <a:gd name="connsiteX1151" fmla="*/ 277492 w 4958557"/>
                <a:gd name="connsiteY1151" fmla="*/ 2547796 h 2611386"/>
                <a:gd name="connsiteX1152" fmla="*/ 267119 w 4958557"/>
                <a:gd name="connsiteY1152" fmla="*/ 2549237 h 2611386"/>
                <a:gd name="connsiteX1153" fmla="*/ 266542 w 4958557"/>
                <a:gd name="connsiteY1153" fmla="*/ 2552118 h 2611386"/>
                <a:gd name="connsiteX1154" fmla="*/ 233983 w 4958557"/>
                <a:gd name="connsiteY1154" fmla="*/ 2565084 h 2611386"/>
                <a:gd name="connsiteX1155" fmla="*/ 239169 w 4958557"/>
                <a:gd name="connsiteY1155" fmla="*/ 2557305 h 2611386"/>
                <a:gd name="connsiteX1156" fmla="*/ 244068 w 4958557"/>
                <a:gd name="connsiteY1156" fmla="*/ 2555288 h 2611386"/>
                <a:gd name="connsiteX1157" fmla="*/ 247237 w 4958557"/>
                <a:gd name="connsiteY1157" fmla="*/ 2552406 h 2611386"/>
                <a:gd name="connsiteX1158" fmla="*/ 243779 w 4958557"/>
                <a:gd name="connsiteY1158" fmla="*/ 2552983 h 2611386"/>
                <a:gd name="connsiteX1159" fmla="*/ 238593 w 4958557"/>
                <a:gd name="connsiteY1159" fmla="*/ 2555576 h 2611386"/>
                <a:gd name="connsiteX1160" fmla="*/ 237729 w 4958557"/>
                <a:gd name="connsiteY1160" fmla="*/ 2554135 h 2611386"/>
                <a:gd name="connsiteX1161" fmla="*/ 235135 w 4958557"/>
                <a:gd name="connsiteY1161" fmla="*/ 2552694 h 2611386"/>
                <a:gd name="connsiteX1162" fmla="*/ 232254 w 4958557"/>
                <a:gd name="connsiteY1162" fmla="*/ 2556440 h 2611386"/>
                <a:gd name="connsiteX1163" fmla="*/ 210067 w 4958557"/>
                <a:gd name="connsiteY1163" fmla="*/ 2565949 h 2611386"/>
                <a:gd name="connsiteX1164" fmla="*/ 178084 w 4958557"/>
                <a:gd name="connsiteY1164" fmla="*/ 2582373 h 2611386"/>
                <a:gd name="connsiteX1165" fmla="*/ 178949 w 4958557"/>
                <a:gd name="connsiteY1165" fmla="*/ 2582949 h 2611386"/>
                <a:gd name="connsiteX1166" fmla="*/ 172898 w 4958557"/>
                <a:gd name="connsiteY1166" fmla="*/ 2584678 h 2611386"/>
                <a:gd name="connsiteX1167" fmla="*/ 167135 w 4958557"/>
                <a:gd name="connsiteY1167" fmla="*/ 2586695 h 2611386"/>
                <a:gd name="connsiteX1168" fmla="*/ 167135 w 4958557"/>
                <a:gd name="connsiteY1168" fmla="*/ 2582949 h 2611386"/>
                <a:gd name="connsiteX1169" fmla="*/ 172898 w 4958557"/>
                <a:gd name="connsiteY1169" fmla="*/ 2581220 h 2611386"/>
                <a:gd name="connsiteX1170" fmla="*/ 175779 w 4958557"/>
                <a:gd name="connsiteY1170" fmla="*/ 2577762 h 2611386"/>
                <a:gd name="connsiteX1171" fmla="*/ 172033 w 4958557"/>
                <a:gd name="connsiteY1171" fmla="*/ 2577474 h 2611386"/>
                <a:gd name="connsiteX1172" fmla="*/ 160508 w 4958557"/>
                <a:gd name="connsiteY1172" fmla="*/ 2581508 h 2611386"/>
                <a:gd name="connsiteX1173" fmla="*/ 151864 w 4958557"/>
                <a:gd name="connsiteY1173" fmla="*/ 2584101 h 2611386"/>
                <a:gd name="connsiteX1174" fmla="*/ 146677 w 4958557"/>
                <a:gd name="connsiteY1174" fmla="*/ 2585830 h 2611386"/>
                <a:gd name="connsiteX1175" fmla="*/ 138033 w 4958557"/>
                <a:gd name="connsiteY1175" fmla="*/ 2588712 h 2611386"/>
                <a:gd name="connsiteX1176" fmla="*/ 115558 w 4958557"/>
                <a:gd name="connsiteY1176" fmla="*/ 2585830 h 2611386"/>
                <a:gd name="connsiteX1177" fmla="*/ 110372 w 4958557"/>
                <a:gd name="connsiteY1177" fmla="*/ 2588712 h 2611386"/>
                <a:gd name="connsiteX1178" fmla="*/ 116999 w 4958557"/>
                <a:gd name="connsiteY1178" fmla="*/ 2587559 h 2611386"/>
                <a:gd name="connsiteX1179" fmla="*/ 126796 w 4958557"/>
                <a:gd name="connsiteY1179" fmla="*/ 2591017 h 2611386"/>
                <a:gd name="connsiteX1180" fmla="*/ 116135 w 4958557"/>
                <a:gd name="connsiteY1180" fmla="*/ 2593322 h 2611386"/>
                <a:gd name="connsiteX1181" fmla="*/ 114694 w 4958557"/>
                <a:gd name="connsiteY1181" fmla="*/ 2594763 h 2611386"/>
                <a:gd name="connsiteX1182" fmla="*/ 104033 w 4958557"/>
                <a:gd name="connsiteY1182" fmla="*/ 2594186 h 2611386"/>
                <a:gd name="connsiteX1183" fmla="*/ 91931 w 4958557"/>
                <a:gd name="connsiteY1183" fmla="*/ 2590729 h 2611386"/>
                <a:gd name="connsiteX1184" fmla="*/ 107202 w 4958557"/>
                <a:gd name="connsiteY1184" fmla="*/ 2581220 h 2611386"/>
                <a:gd name="connsiteX1185" fmla="*/ 124779 w 4958557"/>
                <a:gd name="connsiteY1185" fmla="*/ 2575457 h 2611386"/>
                <a:gd name="connsiteX1186" fmla="*/ 141203 w 4958557"/>
                <a:gd name="connsiteY1186" fmla="*/ 2569118 h 2611386"/>
                <a:gd name="connsiteX1187" fmla="*/ 97118 w 4958557"/>
                <a:gd name="connsiteY1187" fmla="*/ 2578051 h 2611386"/>
                <a:gd name="connsiteX1188" fmla="*/ 110660 w 4958557"/>
                <a:gd name="connsiteY1188" fmla="*/ 2565373 h 2611386"/>
                <a:gd name="connsiteX1189" fmla="*/ 82423 w 4958557"/>
                <a:gd name="connsiteY1189" fmla="*/ 2586695 h 2611386"/>
                <a:gd name="connsiteX1190" fmla="*/ 71185 w 4958557"/>
                <a:gd name="connsiteY1190" fmla="*/ 2595339 h 2611386"/>
                <a:gd name="connsiteX1191" fmla="*/ 63694 w 4958557"/>
                <a:gd name="connsiteY1191" fmla="*/ 2595627 h 2611386"/>
                <a:gd name="connsiteX1192" fmla="*/ 66575 w 4958557"/>
                <a:gd name="connsiteY1192" fmla="*/ 2589288 h 2611386"/>
                <a:gd name="connsiteX1193" fmla="*/ 67151 w 4958557"/>
                <a:gd name="connsiteY1193" fmla="*/ 2584966 h 2611386"/>
                <a:gd name="connsiteX1194" fmla="*/ 61965 w 4958557"/>
                <a:gd name="connsiteY1194" fmla="*/ 2586406 h 2611386"/>
                <a:gd name="connsiteX1195" fmla="*/ 58219 w 4958557"/>
                <a:gd name="connsiteY1195" fmla="*/ 2599661 h 2611386"/>
                <a:gd name="connsiteX1196" fmla="*/ 50727 w 4958557"/>
                <a:gd name="connsiteY1196" fmla="*/ 2609746 h 2611386"/>
                <a:gd name="connsiteX1197" fmla="*/ 43812 w 4958557"/>
                <a:gd name="connsiteY1197" fmla="*/ 2606000 h 2611386"/>
                <a:gd name="connsiteX1198" fmla="*/ 45541 w 4958557"/>
                <a:gd name="connsiteY1198" fmla="*/ 2597932 h 2611386"/>
                <a:gd name="connsiteX1199" fmla="*/ 40931 w 4958557"/>
                <a:gd name="connsiteY1199" fmla="*/ 2586406 h 2611386"/>
                <a:gd name="connsiteX1200" fmla="*/ 36321 w 4958557"/>
                <a:gd name="connsiteY1200" fmla="*/ 2577186 h 2611386"/>
                <a:gd name="connsiteX1201" fmla="*/ 42371 w 4958557"/>
                <a:gd name="connsiteY1201" fmla="*/ 2565949 h 2611386"/>
                <a:gd name="connsiteX1202" fmla="*/ 34015 w 4958557"/>
                <a:gd name="connsiteY1202" fmla="*/ 2550966 h 2611386"/>
                <a:gd name="connsiteX1203" fmla="*/ 27676 w 4958557"/>
                <a:gd name="connsiteY1203" fmla="*/ 2540593 h 2611386"/>
                <a:gd name="connsiteX1204" fmla="*/ 26236 w 4958557"/>
                <a:gd name="connsiteY1204" fmla="*/ 2524457 h 2611386"/>
                <a:gd name="connsiteX1205" fmla="*/ 26812 w 4958557"/>
                <a:gd name="connsiteY1205" fmla="*/ 2517254 h 2611386"/>
                <a:gd name="connsiteX1206" fmla="*/ 28253 w 4958557"/>
                <a:gd name="connsiteY1206" fmla="*/ 2510050 h 2611386"/>
                <a:gd name="connsiteX1207" fmla="*/ 21337 w 4958557"/>
                <a:gd name="connsiteY1207" fmla="*/ 2510626 h 2611386"/>
                <a:gd name="connsiteX1208" fmla="*/ 10964 w 4958557"/>
                <a:gd name="connsiteY1208" fmla="*/ 2512643 h 2611386"/>
                <a:gd name="connsiteX1209" fmla="*/ 8947 w 4958557"/>
                <a:gd name="connsiteY1209" fmla="*/ 2496220 h 2611386"/>
                <a:gd name="connsiteX1210" fmla="*/ 14710 w 4958557"/>
                <a:gd name="connsiteY1210" fmla="*/ 2484982 h 2611386"/>
                <a:gd name="connsiteX1211" fmla="*/ 8947 w 4958557"/>
                <a:gd name="connsiteY1211" fmla="*/ 2482389 h 2611386"/>
                <a:gd name="connsiteX1212" fmla="*/ 303 w 4958557"/>
                <a:gd name="connsiteY1212" fmla="*/ 2483253 h 2611386"/>
                <a:gd name="connsiteX1213" fmla="*/ 5202 w 4958557"/>
                <a:gd name="connsiteY1213" fmla="*/ 2479219 h 2611386"/>
                <a:gd name="connsiteX1214" fmla="*/ 3761 w 4958557"/>
                <a:gd name="connsiteY1214" fmla="*/ 2472592 h 2611386"/>
                <a:gd name="connsiteX1215" fmla="*/ 24795 w 4958557"/>
                <a:gd name="connsiteY1215" fmla="*/ 2446948 h 2611386"/>
                <a:gd name="connsiteX1216" fmla="*/ 25083 w 4958557"/>
                <a:gd name="connsiteY1216" fmla="*/ 2434558 h 2611386"/>
                <a:gd name="connsiteX1217" fmla="*/ 24507 w 4958557"/>
                <a:gd name="connsiteY1217" fmla="*/ 2426202 h 2611386"/>
                <a:gd name="connsiteX1218" fmla="*/ 42371 w 4958557"/>
                <a:gd name="connsiteY1218" fmla="*/ 2397965 h 2611386"/>
                <a:gd name="connsiteX1219" fmla="*/ 58219 w 4958557"/>
                <a:gd name="connsiteY1219" fmla="*/ 2384422 h 2611386"/>
                <a:gd name="connsiteX1220" fmla="*/ 57355 w 4958557"/>
                <a:gd name="connsiteY1220" fmla="*/ 2382405 h 2611386"/>
                <a:gd name="connsiteX1221" fmla="*/ 41795 w 4958557"/>
                <a:gd name="connsiteY1221" fmla="*/ 2381541 h 2611386"/>
                <a:gd name="connsiteX1222" fmla="*/ 51016 w 4958557"/>
                <a:gd name="connsiteY1222" fmla="*/ 2373473 h 2611386"/>
                <a:gd name="connsiteX1223" fmla="*/ 53032 w 4958557"/>
                <a:gd name="connsiteY1223" fmla="*/ 2366846 h 2611386"/>
                <a:gd name="connsiteX1224" fmla="*/ 50151 w 4958557"/>
                <a:gd name="connsiteY1224" fmla="*/ 2354744 h 2611386"/>
                <a:gd name="connsiteX1225" fmla="*/ 57931 w 4958557"/>
                <a:gd name="connsiteY1225" fmla="*/ 2348405 h 2611386"/>
                <a:gd name="connsiteX1226" fmla="*/ 61388 w 4958557"/>
                <a:gd name="connsiteY1226" fmla="*/ 2343219 h 2611386"/>
                <a:gd name="connsiteX1227" fmla="*/ 54473 w 4958557"/>
                <a:gd name="connsiteY1227" fmla="*/ 2342642 h 2611386"/>
                <a:gd name="connsiteX1228" fmla="*/ 51880 w 4958557"/>
                <a:gd name="connsiteY1228" fmla="*/ 2339185 h 2611386"/>
                <a:gd name="connsiteX1229" fmla="*/ 41795 w 4958557"/>
                <a:gd name="connsiteY1229" fmla="*/ 2338608 h 2611386"/>
                <a:gd name="connsiteX1230" fmla="*/ 38337 w 4958557"/>
                <a:gd name="connsiteY1230" fmla="*/ 2335727 h 2611386"/>
                <a:gd name="connsiteX1231" fmla="*/ 52168 w 4958557"/>
                <a:gd name="connsiteY1231" fmla="*/ 2321896 h 2611386"/>
                <a:gd name="connsiteX1232" fmla="*/ 53321 w 4958557"/>
                <a:gd name="connsiteY1232" fmla="*/ 2321608 h 2611386"/>
                <a:gd name="connsiteX1233" fmla="*/ 53321 w 4958557"/>
                <a:gd name="connsiteY1233" fmla="*/ 2310083 h 2611386"/>
                <a:gd name="connsiteX1234" fmla="*/ 50151 w 4958557"/>
                <a:gd name="connsiteY1234" fmla="*/ 2311524 h 2611386"/>
                <a:gd name="connsiteX1235" fmla="*/ 38337 w 4958557"/>
                <a:gd name="connsiteY1235" fmla="*/ 2310659 h 2611386"/>
                <a:gd name="connsiteX1236" fmla="*/ 48710 w 4958557"/>
                <a:gd name="connsiteY1236" fmla="*/ 2295100 h 2611386"/>
                <a:gd name="connsiteX1237" fmla="*/ 53321 w 4958557"/>
                <a:gd name="connsiteY1237" fmla="*/ 2288761 h 2611386"/>
                <a:gd name="connsiteX1238" fmla="*/ 53321 w 4958557"/>
                <a:gd name="connsiteY1238" fmla="*/ 2288473 h 2611386"/>
                <a:gd name="connsiteX1239" fmla="*/ 51592 w 4958557"/>
                <a:gd name="connsiteY1239" fmla="*/ 2286744 h 2611386"/>
                <a:gd name="connsiteX1240" fmla="*/ 45253 w 4958557"/>
                <a:gd name="connsiteY1240" fmla="*/ 2286744 h 2611386"/>
                <a:gd name="connsiteX1241" fmla="*/ 51016 w 4958557"/>
                <a:gd name="connsiteY1241" fmla="*/ 2285303 h 2611386"/>
                <a:gd name="connsiteX1242" fmla="*/ 53321 w 4958557"/>
                <a:gd name="connsiteY1242" fmla="*/ 2281269 h 2611386"/>
                <a:gd name="connsiteX1243" fmla="*/ 53321 w 4958557"/>
                <a:gd name="connsiteY1243" fmla="*/ 2269455 h 2611386"/>
                <a:gd name="connsiteX1244" fmla="*/ 49287 w 4958557"/>
                <a:gd name="connsiteY1244" fmla="*/ 2272337 h 2611386"/>
                <a:gd name="connsiteX1245" fmla="*/ 40354 w 4958557"/>
                <a:gd name="connsiteY1245" fmla="*/ 2271760 h 2611386"/>
                <a:gd name="connsiteX1246" fmla="*/ 40354 w 4958557"/>
                <a:gd name="connsiteY1246" fmla="*/ 2270896 h 2611386"/>
                <a:gd name="connsiteX1247" fmla="*/ 41219 w 4958557"/>
                <a:gd name="connsiteY1247" fmla="*/ 2270032 h 2611386"/>
                <a:gd name="connsiteX1248" fmla="*/ 39778 w 4958557"/>
                <a:gd name="connsiteY1248" fmla="*/ 2266862 h 2611386"/>
                <a:gd name="connsiteX1249" fmla="*/ 38914 w 4958557"/>
                <a:gd name="connsiteY1249" fmla="*/ 2266574 h 2611386"/>
                <a:gd name="connsiteX1250" fmla="*/ 34880 w 4958557"/>
                <a:gd name="connsiteY1250" fmla="*/ 2262252 h 2611386"/>
                <a:gd name="connsiteX1251" fmla="*/ 38049 w 4958557"/>
                <a:gd name="connsiteY1251" fmla="*/ 2257066 h 2611386"/>
                <a:gd name="connsiteX1252" fmla="*/ 38049 w 4958557"/>
                <a:gd name="connsiteY1252" fmla="*/ 2252455 h 2611386"/>
                <a:gd name="connsiteX1253" fmla="*/ 32575 w 4958557"/>
                <a:gd name="connsiteY1253" fmla="*/ 2256201 h 2611386"/>
                <a:gd name="connsiteX1254" fmla="*/ 27100 w 4958557"/>
                <a:gd name="connsiteY1254" fmla="*/ 2253896 h 2611386"/>
                <a:gd name="connsiteX1255" fmla="*/ 32287 w 4958557"/>
                <a:gd name="connsiteY1255" fmla="*/ 2242659 h 2611386"/>
                <a:gd name="connsiteX1256" fmla="*/ 43236 w 4958557"/>
                <a:gd name="connsiteY1256" fmla="*/ 2231133 h 2611386"/>
                <a:gd name="connsiteX1257" fmla="*/ 42371 w 4958557"/>
                <a:gd name="connsiteY1257" fmla="*/ 2221625 h 2611386"/>
                <a:gd name="connsiteX1258" fmla="*/ 40643 w 4958557"/>
                <a:gd name="connsiteY1258" fmla="*/ 2212692 h 2611386"/>
                <a:gd name="connsiteX1259" fmla="*/ 43812 w 4958557"/>
                <a:gd name="connsiteY1259" fmla="*/ 2200879 h 2611386"/>
                <a:gd name="connsiteX1260" fmla="*/ 46117 w 4958557"/>
                <a:gd name="connsiteY1260" fmla="*/ 2195980 h 2611386"/>
                <a:gd name="connsiteX1261" fmla="*/ 48999 w 4958557"/>
                <a:gd name="connsiteY1261" fmla="*/ 2191370 h 2611386"/>
                <a:gd name="connsiteX1262" fmla="*/ 43812 w 4958557"/>
                <a:gd name="connsiteY1262" fmla="*/ 2189930 h 2611386"/>
                <a:gd name="connsiteX1263" fmla="*/ 36032 w 4958557"/>
                <a:gd name="connsiteY1263" fmla="*/ 2188489 h 2611386"/>
                <a:gd name="connsiteX1264" fmla="*/ 38914 w 4958557"/>
                <a:gd name="connsiteY1264" fmla="*/ 2176387 h 2611386"/>
                <a:gd name="connsiteX1265" fmla="*/ 45829 w 4958557"/>
                <a:gd name="connsiteY1265" fmla="*/ 2170048 h 2611386"/>
                <a:gd name="connsiteX1266" fmla="*/ 42371 w 4958557"/>
                <a:gd name="connsiteY1266" fmla="*/ 2166879 h 2611386"/>
                <a:gd name="connsiteX1267" fmla="*/ 36032 w 4958557"/>
                <a:gd name="connsiteY1267" fmla="*/ 2165150 h 2611386"/>
                <a:gd name="connsiteX1268" fmla="*/ 40643 w 4958557"/>
                <a:gd name="connsiteY1268" fmla="*/ 2163709 h 2611386"/>
                <a:gd name="connsiteX1269" fmla="*/ 41507 w 4958557"/>
                <a:gd name="connsiteY1269" fmla="*/ 2158811 h 2611386"/>
                <a:gd name="connsiteX1270" fmla="*/ 52744 w 4958557"/>
                <a:gd name="connsiteY1270" fmla="*/ 2152472 h 2611386"/>
                <a:gd name="connsiteX1271" fmla="*/ 53032 w 4958557"/>
                <a:gd name="connsiteY1271" fmla="*/ 2146997 h 2611386"/>
                <a:gd name="connsiteX1272" fmla="*/ 60236 w 4958557"/>
                <a:gd name="connsiteY1272" fmla="*/ 2138065 h 2611386"/>
                <a:gd name="connsiteX1273" fmla="*/ 66575 w 4958557"/>
                <a:gd name="connsiteY1273" fmla="*/ 2125675 h 2611386"/>
                <a:gd name="connsiteX1274" fmla="*/ 78965 w 4958557"/>
                <a:gd name="connsiteY1274" fmla="*/ 2112421 h 2611386"/>
                <a:gd name="connsiteX1275" fmla="*/ 78965 w 4958557"/>
                <a:gd name="connsiteY1275" fmla="*/ 2102624 h 2611386"/>
                <a:gd name="connsiteX1276" fmla="*/ 74931 w 4958557"/>
                <a:gd name="connsiteY1276" fmla="*/ 2074386 h 2611386"/>
                <a:gd name="connsiteX1277" fmla="*/ 80982 w 4958557"/>
                <a:gd name="connsiteY1277" fmla="*/ 2071505 h 2611386"/>
                <a:gd name="connsiteX1278" fmla="*/ 95389 w 4958557"/>
                <a:gd name="connsiteY1278" fmla="*/ 2069488 h 2611386"/>
                <a:gd name="connsiteX1279" fmla="*/ 102304 w 4958557"/>
                <a:gd name="connsiteY1279" fmla="*/ 2063437 h 2611386"/>
                <a:gd name="connsiteX1280" fmla="*/ 100287 w 4958557"/>
                <a:gd name="connsiteY1280" fmla="*/ 2048454 h 2611386"/>
                <a:gd name="connsiteX1281" fmla="*/ 105473 w 4958557"/>
                <a:gd name="connsiteY1281" fmla="*/ 2051047 h 2611386"/>
                <a:gd name="connsiteX1282" fmla="*/ 116999 w 4958557"/>
                <a:gd name="connsiteY1282" fmla="*/ 2045284 h 2611386"/>
                <a:gd name="connsiteX1283" fmla="*/ 116999 w 4958557"/>
                <a:gd name="connsiteY1283" fmla="*/ 2044708 h 2611386"/>
                <a:gd name="connsiteX1284" fmla="*/ 116135 w 4958557"/>
                <a:gd name="connsiteY1284" fmla="*/ 2043844 h 2611386"/>
                <a:gd name="connsiteX1285" fmla="*/ 119304 w 4958557"/>
                <a:gd name="connsiteY1285" fmla="*/ 2028861 h 2611386"/>
                <a:gd name="connsiteX1286" fmla="*/ 119592 w 4958557"/>
                <a:gd name="connsiteY1286" fmla="*/ 2028573 h 2611386"/>
                <a:gd name="connsiteX1287" fmla="*/ 119592 w 4958557"/>
                <a:gd name="connsiteY1287" fmla="*/ 2028284 h 2611386"/>
                <a:gd name="connsiteX1288" fmla="*/ 119880 w 4958557"/>
                <a:gd name="connsiteY1288" fmla="*/ 2027708 h 2611386"/>
                <a:gd name="connsiteX1289" fmla="*/ 120745 w 4958557"/>
                <a:gd name="connsiteY1289" fmla="*/ 2027420 h 2611386"/>
                <a:gd name="connsiteX1290" fmla="*/ 127084 w 4958557"/>
                <a:gd name="connsiteY1290" fmla="*/ 2017335 h 2611386"/>
                <a:gd name="connsiteX1291" fmla="*/ 135440 w 4958557"/>
                <a:gd name="connsiteY1291" fmla="*/ 2017623 h 2611386"/>
                <a:gd name="connsiteX1292" fmla="*/ 146101 w 4958557"/>
                <a:gd name="connsiteY1292" fmla="*/ 2010132 h 2611386"/>
                <a:gd name="connsiteX1293" fmla="*/ 143796 w 4958557"/>
                <a:gd name="connsiteY1293" fmla="*/ 2008115 h 2611386"/>
                <a:gd name="connsiteX1294" fmla="*/ 130253 w 4958557"/>
                <a:gd name="connsiteY1294" fmla="*/ 2012149 h 2611386"/>
                <a:gd name="connsiteX1295" fmla="*/ 118440 w 4958557"/>
                <a:gd name="connsiteY1295" fmla="*/ 2015318 h 2611386"/>
                <a:gd name="connsiteX1296" fmla="*/ 115270 w 4958557"/>
                <a:gd name="connsiteY1296" fmla="*/ 2012149 h 2611386"/>
                <a:gd name="connsiteX1297" fmla="*/ 121609 w 4958557"/>
                <a:gd name="connsiteY1297" fmla="*/ 2005810 h 2611386"/>
                <a:gd name="connsiteX1298" fmla="*/ 145525 w 4958557"/>
                <a:gd name="connsiteY1298" fmla="*/ 1997166 h 2611386"/>
                <a:gd name="connsiteX1299" fmla="*/ 145236 w 4958557"/>
                <a:gd name="connsiteY1299" fmla="*/ 1993708 h 2611386"/>
                <a:gd name="connsiteX1300" fmla="*/ 142931 w 4958557"/>
                <a:gd name="connsiteY1300" fmla="*/ 1989386 h 2611386"/>
                <a:gd name="connsiteX1301" fmla="*/ 147830 w 4958557"/>
                <a:gd name="connsiteY1301" fmla="*/ 1988233 h 2611386"/>
                <a:gd name="connsiteX1302" fmla="*/ 169440 w 4958557"/>
                <a:gd name="connsiteY1302" fmla="*/ 1966911 h 2611386"/>
                <a:gd name="connsiteX1303" fmla="*/ 181254 w 4958557"/>
                <a:gd name="connsiteY1303" fmla="*/ 1959708 h 2611386"/>
                <a:gd name="connsiteX1304" fmla="*/ 171745 w 4958557"/>
                <a:gd name="connsiteY1304" fmla="*/ 1954809 h 2611386"/>
                <a:gd name="connsiteX1305" fmla="*/ 154457 w 4958557"/>
                <a:gd name="connsiteY1305" fmla="*/ 1959708 h 2611386"/>
                <a:gd name="connsiteX1306" fmla="*/ 161084 w 4958557"/>
                <a:gd name="connsiteY1306" fmla="*/ 1948758 h 2611386"/>
                <a:gd name="connsiteX1307" fmla="*/ 187593 w 4958557"/>
                <a:gd name="connsiteY1307" fmla="*/ 1927148 h 2611386"/>
                <a:gd name="connsiteX1308" fmla="*/ 186152 w 4958557"/>
                <a:gd name="connsiteY1308" fmla="*/ 1919080 h 2611386"/>
                <a:gd name="connsiteX1309" fmla="*/ 179813 w 4958557"/>
                <a:gd name="connsiteY1309" fmla="*/ 1911301 h 2611386"/>
                <a:gd name="connsiteX1310" fmla="*/ 185864 w 4958557"/>
                <a:gd name="connsiteY1310" fmla="*/ 1907555 h 2611386"/>
                <a:gd name="connsiteX1311" fmla="*/ 189033 w 4958557"/>
                <a:gd name="connsiteY1311" fmla="*/ 1902945 h 2611386"/>
                <a:gd name="connsiteX1312" fmla="*/ 190762 w 4958557"/>
                <a:gd name="connsiteY1312" fmla="*/ 1907843 h 2611386"/>
                <a:gd name="connsiteX1313" fmla="*/ 193355 w 4958557"/>
                <a:gd name="connsiteY1313" fmla="*/ 1909572 h 2611386"/>
                <a:gd name="connsiteX1314" fmla="*/ 214966 w 4958557"/>
                <a:gd name="connsiteY1314" fmla="*/ 1901504 h 2611386"/>
                <a:gd name="connsiteX1315" fmla="*/ 228796 w 4958557"/>
                <a:gd name="connsiteY1315" fmla="*/ 1888538 h 2611386"/>
                <a:gd name="connsiteX1316" fmla="*/ 236000 w 4958557"/>
                <a:gd name="connsiteY1316" fmla="*/ 1883928 h 2611386"/>
                <a:gd name="connsiteX1317" fmla="*/ 239457 w 4958557"/>
                <a:gd name="connsiteY1317" fmla="*/ 1881334 h 2611386"/>
                <a:gd name="connsiteX1318" fmla="*/ 240898 w 4958557"/>
                <a:gd name="connsiteY1318" fmla="*/ 1881334 h 2611386"/>
                <a:gd name="connsiteX1319" fmla="*/ 257610 w 4958557"/>
                <a:gd name="connsiteY1319" fmla="*/ 1880470 h 2611386"/>
                <a:gd name="connsiteX1320" fmla="*/ 281237 w 4958557"/>
                <a:gd name="connsiteY1320" fmla="*/ 1871249 h 2611386"/>
                <a:gd name="connsiteX1321" fmla="*/ 281237 w 4958557"/>
                <a:gd name="connsiteY1321" fmla="*/ 1869233 h 2611386"/>
                <a:gd name="connsiteX1322" fmla="*/ 262797 w 4958557"/>
                <a:gd name="connsiteY1322" fmla="*/ 1862605 h 2611386"/>
                <a:gd name="connsiteX1323" fmla="*/ 250407 w 4958557"/>
                <a:gd name="connsiteY1323" fmla="*/ 1866351 h 2611386"/>
                <a:gd name="connsiteX1324" fmla="*/ 248390 w 4958557"/>
                <a:gd name="connsiteY1324" fmla="*/ 1867504 h 2611386"/>
                <a:gd name="connsiteX1325" fmla="*/ 240610 w 4958557"/>
                <a:gd name="connsiteY1325" fmla="*/ 1870385 h 2611386"/>
                <a:gd name="connsiteX1326" fmla="*/ 243779 w 4958557"/>
                <a:gd name="connsiteY1326" fmla="*/ 1862029 h 2611386"/>
                <a:gd name="connsiteX1327" fmla="*/ 268271 w 4958557"/>
                <a:gd name="connsiteY1327" fmla="*/ 1842148 h 2611386"/>
                <a:gd name="connsiteX1328" fmla="*/ 294780 w 4958557"/>
                <a:gd name="connsiteY1328" fmla="*/ 1835809 h 2611386"/>
                <a:gd name="connsiteX1329" fmla="*/ 343763 w 4958557"/>
                <a:gd name="connsiteY1329" fmla="*/ 1822554 h 2611386"/>
                <a:gd name="connsiteX1330" fmla="*/ 363068 w 4958557"/>
                <a:gd name="connsiteY1330" fmla="*/ 1811605 h 2611386"/>
                <a:gd name="connsiteX1331" fmla="*/ 376034 w 4958557"/>
                <a:gd name="connsiteY1331" fmla="*/ 1807283 h 2611386"/>
                <a:gd name="connsiteX1332" fmla="*/ 378628 w 4958557"/>
                <a:gd name="connsiteY1332" fmla="*/ 1804978 h 2611386"/>
                <a:gd name="connsiteX1333" fmla="*/ 414645 w 4958557"/>
                <a:gd name="connsiteY1333" fmla="*/ 1796046 h 2611386"/>
                <a:gd name="connsiteX1334" fmla="*/ 425594 w 4958557"/>
                <a:gd name="connsiteY1334" fmla="*/ 1793452 h 2611386"/>
                <a:gd name="connsiteX1335" fmla="*/ 430492 w 4958557"/>
                <a:gd name="connsiteY1335" fmla="*/ 1793164 h 2611386"/>
                <a:gd name="connsiteX1336" fmla="*/ 435391 w 4958557"/>
                <a:gd name="connsiteY1336" fmla="*/ 1785385 h 2611386"/>
                <a:gd name="connsiteX1337" fmla="*/ 452391 w 4958557"/>
                <a:gd name="connsiteY1337" fmla="*/ 1783944 h 2611386"/>
                <a:gd name="connsiteX1338" fmla="*/ 469967 w 4958557"/>
                <a:gd name="connsiteY1338" fmla="*/ 1772418 h 2611386"/>
                <a:gd name="connsiteX1339" fmla="*/ 512612 w 4958557"/>
                <a:gd name="connsiteY1339" fmla="*/ 1758011 h 2611386"/>
                <a:gd name="connsiteX1340" fmla="*/ 534510 w 4958557"/>
                <a:gd name="connsiteY1340" fmla="*/ 1751384 h 2611386"/>
                <a:gd name="connsiteX1341" fmla="*/ 542002 w 4958557"/>
                <a:gd name="connsiteY1341" fmla="*/ 1741011 h 2611386"/>
                <a:gd name="connsiteX1342" fmla="*/ 529324 w 4958557"/>
                <a:gd name="connsiteY1342" fmla="*/ 1739859 h 2611386"/>
                <a:gd name="connsiteX1343" fmla="*/ 501086 w 4958557"/>
                <a:gd name="connsiteY1343" fmla="*/ 1751096 h 2611386"/>
                <a:gd name="connsiteX1344" fmla="*/ 476306 w 4958557"/>
                <a:gd name="connsiteY1344" fmla="*/ 1756571 h 2611386"/>
                <a:gd name="connsiteX1345" fmla="*/ 423865 w 4958557"/>
                <a:gd name="connsiteY1345" fmla="*/ 1772130 h 2611386"/>
                <a:gd name="connsiteX1346" fmla="*/ 350102 w 4958557"/>
                <a:gd name="connsiteY1346" fmla="*/ 1791147 h 2611386"/>
                <a:gd name="connsiteX1347" fmla="*/ 339441 w 4958557"/>
                <a:gd name="connsiteY1347" fmla="*/ 1800944 h 2611386"/>
                <a:gd name="connsiteX1348" fmla="*/ 347509 w 4958557"/>
                <a:gd name="connsiteY1348" fmla="*/ 1791436 h 2611386"/>
                <a:gd name="connsiteX1349" fmla="*/ 310627 w 4958557"/>
                <a:gd name="connsiteY1349" fmla="*/ 1801520 h 2611386"/>
                <a:gd name="connsiteX1350" fmla="*/ 296220 w 4958557"/>
                <a:gd name="connsiteY1350" fmla="*/ 1805554 h 2611386"/>
                <a:gd name="connsiteX1351" fmla="*/ 288441 w 4958557"/>
                <a:gd name="connsiteY1351" fmla="*/ 1802673 h 2611386"/>
                <a:gd name="connsiteX1352" fmla="*/ 293915 w 4958557"/>
                <a:gd name="connsiteY1352" fmla="*/ 1797486 h 2611386"/>
                <a:gd name="connsiteX1353" fmla="*/ 296220 w 4958557"/>
                <a:gd name="connsiteY1353" fmla="*/ 1793164 h 2611386"/>
                <a:gd name="connsiteX1354" fmla="*/ 290170 w 4958557"/>
                <a:gd name="connsiteY1354" fmla="*/ 1792588 h 2611386"/>
                <a:gd name="connsiteX1355" fmla="*/ 280949 w 4958557"/>
                <a:gd name="connsiteY1355" fmla="*/ 1804402 h 2611386"/>
                <a:gd name="connsiteX1356" fmla="*/ 269424 w 4958557"/>
                <a:gd name="connsiteY1356" fmla="*/ 1811317 h 2611386"/>
                <a:gd name="connsiteX1357" fmla="*/ 263949 w 4958557"/>
                <a:gd name="connsiteY1357" fmla="*/ 1804978 h 2611386"/>
                <a:gd name="connsiteX1358" fmla="*/ 268847 w 4958557"/>
                <a:gd name="connsiteY1358" fmla="*/ 1797486 h 2611386"/>
                <a:gd name="connsiteX1359" fmla="*/ 268847 w 4958557"/>
                <a:gd name="connsiteY1359" fmla="*/ 1784232 h 2611386"/>
                <a:gd name="connsiteX1360" fmla="*/ 267983 w 4958557"/>
                <a:gd name="connsiteY1360" fmla="*/ 1773283 h 2611386"/>
                <a:gd name="connsiteX1361" fmla="*/ 278644 w 4958557"/>
                <a:gd name="connsiteY1361" fmla="*/ 1764351 h 2611386"/>
                <a:gd name="connsiteX1362" fmla="*/ 276339 w 4958557"/>
                <a:gd name="connsiteY1362" fmla="*/ 1745910 h 2611386"/>
                <a:gd name="connsiteX1363" fmla="*/ 274034 w 4958557"/>
                <a:gd name="connsiteY1363" fmla="*/ 1732943 h 2611386"/>
                <a:gd name="connsiteX1364" fmla="*/ 278932 w 4958557"/>
                <a:gd name="connsiteY1364" fmla="*/ 1715943 h 2611386"/>
                <a:gd name="connsiteX1365" fmla="*/ 282390 w 4958557"/>
                <a:gd name="connsiteY1365" fmla="*/ 1709028 h 2611386"/>
                <a:gd name="connsiteX1366" fmla="*/ 286712 w 4958557"/>
                <a:gd name="connsiteY1366" fmla="*/ 1702401 h 2611386"/>
                <a:gd name="connsiteX1367" fmla="*/ 279508 w 4958557"/>
                <a:gd name="connsiteY1367" fmla="*/ 1700096 h 2611386"/>
                <a:gd name="connsiteX1368" fmla="*/ 268271 w 4958557"/>
                <a:gd name="connsiteY1368" fmla="*/ 1698079 h 2611386"/>
                <a:gd name="connsiteX1369" fmla="*/ 272881 w 4958557"/>
                <a:gd name="connsiteY1369" fmla="*/ 1680791 h 2611386"/>
                <a:gd name="connsiteX1370" fmla="*/ 283254 w 4958557"/>
                <a:gd name="connsiteY1370" fmla="*/ 1671859 h 2611386"/>
                <a:gd name="connsiteX1371" fmla="*/ 278356 w 4958557"/>
                <a:gd name="connsiteY1371" fmla="*/ 1666960 h 2611386"/>
                <a:gd name="connsiteX1372" fmla="*/ 269136 w 4958557"/>
                <a:gd name="connsiteY1372" fmla="*/ 1664367 h 2611386"/>
                <a:gd name="connsiteX1373" fmla="*/ 275763 w 4958557"/>
                <a:gd name="connsiteY1373" fmla="*/ 1662350 h 2611386"/>
                <a:gd name="connsiteX1374" fmla="*/ 277203 w 4958557"/>
                <a:gd name="connsiteY1374" fmla="*/ 1655146 h 2611386"/>
                <a:gd name="connsiteX1375" fmla="*/ 308610 w 4958557"/>
                <a:gd name="connsiteY1375" fmla="*/ 1637858 h 2611386"/>
                <a:gd name="connsiteX1376" fmla="*/ 314085 w 4958557"/>
                <a:gd name="connsiteY1376" fmla="*/ 1625757 h 2611386"/>
                <a:gd name="connsiteX1377" fmla="*/ 316678 w 4958557"/>
                <a:gd name="connsiteY1377" fmla="*/ 1617112 h 2611386"/>
                <a:gd name="connsiteX1378" fmla="*/ 345780 w 4958557"/>
                <a:gd name="connsiteY1378" fmla="*/ 1596078 h 2611386"/>
                <a:gd name="connsiteX1379" fmla="*/ 366814 w 4958557"/>
                <a:gd name="connsiteY1379" fmla="*/ 1588875 h 2611386"/>
                <a:gd name="connsiteX1380" fmla="*/ 366814 w 4958557"/>
                <a:gd name="connsiteY1380" fmla="*/ 1586570 h 2611386"/>
                <a:gd name="connsiteX1381" fmla="*/ 351543 w 4958557"/>
                <a:gd name="connsiteY1381" fmla="*/ 1579655 h 2611386"/>
                <a:gd name="connsiteX1382" fmla="*/ 363933 w 4958557"/>
                <a:gd name="connsiteY1382" fmla="*/ 1575332 h 2611386"/>
                <a:gd name="connsiteX1383" fmla="*/ 368543 w 4958557"/>
                <a:gd name="connsiteY1383" fmla="*/ 1569570 h 2611386"/>
                <a:gd name="connsiteX1384" fmla="*/ 370560 w 4958557"/>
                <a:gd name="connsiteY1384" fmla="*/ 1556315 h 2611386"/>
                <a:gd name="connsiteX1385" fmla="*/ 380933 w 4958557"/>
                <a:gd name="connsiteY1385" fmla="*/ 1552858 h 2611386"/>
                <a:gd name="connsiteX1386" fmla="*/ 386407 w 4958557"/>
                <a:gd name="connsiteY1386" fmla="*/ 1549112 h 2611386"/>
                <a:gd name="connsiteX1387" fmla="*/ 379780 w 4958557"/>
                <a:gd name="connsiteY1387" fmla="*/ 1545654 h 2611386"/>
                <a:gd name="connsiteX1388" fmla="*/ 378340 w 4958557"/>
                <a:gd name="connsiteY1388" fmla="*/ 1541332 h 2611386"/>
                <a:gd name="connsiteX1389" fmla="*/ 368543 w 4958557"/>
                <a:gd name="connsiteY1389" fmla="*/ 1536722 h 2611386"/>
                <a:gd name="connsiteX1390" fmla="*/ 366238 w 4958557"/>
                <a:gd name="connsiteY1390" fmla="*/ 1532400 h 2611386"/>
                <a:gd name="connsiteX1391" fmla="*/ 385543 w 4958557"/>
                <a:gd name="connsiteY1391" fmla="*/ 1524332 h 2611386"/>
                <a:gd name="connsiteX1392" fmla="*/ 395340 w 4958557"/>
                <a:gd name="connsiteY1392" fmla="*/ 1517129 h 2611386"/>
                <a:gd name="connsiteX1393" fmla="*/ 387848 w 4958557"/>
                <a:gd name="connsiteY1393" fmla="*/ 1513095 h 2611386"/>
                <a:gd name="connsiteX1394" fmla="*/ 376323 w 4958557"/>
                <a:gd name="connsiteY1394" fmla="*/ 1507620 h 2611386"/>
                <a:gd name="connsiteX1395" fmla="*/ 392746 w 4958557"/>
                <a:gd name="connsiteY1395" fmla="*/ 1496095 h 2611386"/>
                <a:gd name="connsiteX1396" fmla="*/ 399950 w 4958557"/>
                <a:gd name="connsiteY1396" fmla="*/ 1491196 h 2611386"/>
                <a:gd name="connsiteX1397" fmla="*/ 404560 w 4958557"/>
                <a:gd name="connsiteY1397" fmla="*/ 1482840 h 2611386"/>
                <a:gd name="connsiteX1398" fmla="*/ 411187 w 4958557"/>
                <a:gd name="connsiteY1398" fmla="*/ 1473908 h 2611386"/>
                <a:gd name="connsiteX1399" fmla="*/ 402543 w 4958557"/>
                <a:gd name="connsiteY1399" fmla="*/ 1473044 h 2611386"/>
                <a:gd name="connsiteX1400" fmla="*/ 393899 w 4958557"/>
                <a:gd name="connsiteY1400" fmla="*/ 1469010 h 2611386"/>
                <a:gd name="connsiteX1401" fmla="*/ 394187 w 4958557"/>
                <a:gd name="connsiteY1401" fmla="*/ 1468145 h 2611386"/>
                <a:gd name="connsiteX1402" fmla="*/ 395340 w 4958557"/>
                <a:gd name="connsiteY1402" fmla="*/ 1467569 h 2611386"/>
                <a:gd name="connsiteX1403" fmla="*/ 404560 w 4958557"/>
                <a:gd name="connsiteY1403" fmla="*/ 1453162 h 2611386"/>
                <a:gd name="connsiteX1404" fmla="*/ 422713 w 4958557"/>
                <a:gd name="connsiteY1404" fmla="*/ 1452874 h 2611386"/>
                <a:gd name="connsiteX1405" fmla="*/ 432221 w 4958557"/>
                <a:gd name="connsiteY1405" fmla="*/ 1444518 h 2611386"/>
                <a:gd name="connsiteX1406" fmla="*/ 429340 w 4958557"/>
                <a:gd name="connsiteY1406" fmla="*/ 1440484 h 2611386"/>
                <a:gd name="connsiteX1407" fmla="*/ 409458 w 4958557"/>
                <a:gd name="connsiteY1407" fmla="*/ 1445959 h 2611386"/>
                <a:gd name="connsiteX1408" fmla="*/ 392170 w 4958557"/>
                <a:gd name="connsiteY1408" fmla="*/ 1450281 h 2611386"/>
                <a:gd name="connsiteX1409" fmla="*/ 387848 w 4958557"/>
                <a:gd name="connsiteY1409" fmla="*/ 1445671 h 2611386"/>
                <a:gd name="connsiteX1410" fmla="*/ 397357 w 4958557"/>
                <a:gd name="connsiteY1410" fmla="*/ 1436450 h 2611386"/>
                <a:gd name="connsiteX1411" fmla="*/ 440865 w 4958557"/>
                <a:gd name="connsiteY1411" fmla="*/ 1422620 h 2611386"/>
                <a:gd name="connsiteX1412" fmla="*/ 453543 w 4958557"/>
                <a:gd name="connsiteY1412" fmla="*/ 1418874 h 2611386"/>
                <a:gd name="connsiteX1413" fmla="*/ 455560 w 4958557"/>
                <a:gd name="connsiteY1413" fmla="*/ 1416569 h 2611386"/>
                <a:gd name="connsiteX1414" fmla="*/ 461035 w 4958557"/>
                <a:gd name="connsiteY1414" fmla="*/ 1407060 h 2611386"/>
                <a:gd name="connsiteX1415" fmla="*/ 457001 w 4958557"/>
                <a:gd name="connsiteY1415" fmla="*/ 1408213 h 2611386"/>
                <a:gd name="connsiteX1416" fmla="*/ 446916 w 4958557"/>
                <a:gd name="connsiteY1416" fmla="*/ 1409653 h 2611386"/>
                <a:gd name="connsiteX1417" fmla="*/ 454696 w 4958557"/>
                <a:gd name="connsiteY1417" fmla="*/ 1405620 h 2611386"/>
                <a:gd name="connsiteX1418" fmla="*/ 473425 w 4958557"/>
                <a:gd name="connsiteY1418" fmla="*/ 1400145 h 2611386"/>
                <a:gd name="connsiteX1419" fmla="*/ 471408 w 4958557"/>
                <a:gd name="connsiteY1419" fmla="*/ 1402162 h 2611386"/>
                <a:gd name="connsiteX1420" fmla="*/ 471696 w 4958557"/>
                <a:gd name="connsiteY1420" fmla="*/ 1402162 h 2611386"/>
                <a:gd name="connsiteX1421" fmla="*/ 509154 w 4958557"/>
                <a:gd name="connsiteY1421" fmla="*/ 1387755 h 2611386"/>
                <a:gd name="connsiteX1422" fmla="*/ 526442 w 4958557"/>
                <a:gd name="connsiteY1422" fmla="*/ 1382280 h 2611386"/>
                <a:gd name="connsiteX1423" fmla="*/ 532205 w 4958557"/>
                <a:gd name="connsiteY1423" fmla="*/ 1382857 h 2611386"/>
                <a:gd name="connsiteX1424" fmla="*/ 527883 w 4958557"/>
                <a:gd name="connsiteY1424" fmla="*/ 1388043 h 2611386"/>
                <a:gd name="connsiteX1425" fmla="*/ 519239 w 4958557"/>
                <a:gd name="connsiteY1425" fmla="*/ 1390636 h 2611386"/>
                <a:gd name="connsiteX1426" fmla="*/ 519239 w 4958557"/>
                <a:gd name="connsiteY1426" fmla="*/ 1396399 h 2611386"/>
                <a:gd name="connsiteX1427" fmla="*/ 527883 w 4958557"/>
                <a:gd name="connsiteY1427" fmla="*/ 1393806 h 2611386"/>
                <a:gd name="connsiteX1428" fmla="*/ 537103 w 4958557"/>
                <a:gd name="connsiteY1428" fmla="*/ 1391501 h 2611386"/>
                <a:gd name="connsiteX1429" fmla="*/ 535663 w 4958557"/>
                <a:gd name="connsiteY1429" fmla="*/ 1390348 h 2611386"/>
                <a:gd name="connsiteX1430" fmla="*/ 584070 w 4958557"/>
                <a:gd name="connsiteY1430" fmla="*/ 1366721 h 2611386"/>
                <a:gd name="connsiteX1431" fmla="*/ 617494 w 4958557"/>
                <a:gd name="connsiteY1431" fmla="*/ 1353178 h 2611386"/>
                <a:gd name="connsiteX1432" fmla="*/ 621816 w 4958557"/>
                <a:gd name="connsiteY1432" fmla="*/ 1347704 h 2611386"/>
                <a:gd name="connsiteX1433" fmla="*/ 625850 w 4958557"/>
                <a:gd name="connsiteY1433" fmla="*/ 1350009 h 2611386"/>
                <a:gd name="connsiteX1434" fmla="*/ 627290 w 4958557"/>
                <a:gd name="connsiteY1434" fmla="*/ 1352314 h 2611386"/>
                <a:gd name="connsiteX1435" fmla="*/ 635070 w 4958557"/>
                <a:gd name="connsiteY1435" fmla="*/ 1348568 h 2611386"/>
                <a:gd name="connsiteX1436" fmla="*/ 640256 w 4958557"/>
                <a:gd name="connsiteY1436" fmla="*/ 1347992 h 2611386"/>
                <a:gd name="connsiteX1437" fmla="*/ 635358 w 4958557"/>
                <a:gd name="connsiteY1437" fmla="*/ 1352026 h 2611386"/>
                <a:gd name="connsiteX1438" fmla="*/ 628155 w 4958557"/>
                <a:gd name="connsiteY1438" fmla="*/ 1354619 h 2611386"/>
                <a:gd name="connsiteX1439" fmla="*/ 619222 w 4958557"/>
                <a:gd name="connsiteY1439" fmla="*/ 1367009 h 2611386"/>
                <a:gd name="connsiteX1440" fmla="*/ 671952 w 4958557"/>
                <a:gd name="connsiteY1440" fmla="*/ 1351450 h 2611386"/>
                <a:gd name="connsiteX1441" fmla="*/ 673104 w 4958557"/>
                <a:gd name="connsiteY1441" fmla="*/ 1351162 h 2611386"/>
                <a:gd name="connsiteX1442" fmla="*/ 670223 w 4958557"/>
                <a:gd name="connsiteY1442" fmla="*/ 1343094 h 2611386"/>
                <a:gd name="connsiteX1443" fmla="*/ 685782 w 4958557"/>
                <a:gd name="connsiteY1443" fmla="*/ 1341077 h 2611386"/>
                <a:gd name="connsiteX1444" fmla="*/ 688087 w 4958557"/>
                <a:gd name="connsiteY1444" fmla="*/ 1341653 h 2611386"/>
                <a:gd name="connsiteX1445" fmla="*/ 693562 w 4958557"/>
                <a:gd name="connsiteY1445" fmla="*/ 1339348 h 2611386"/>
                <a:gd name="connsiteX1446" fmla="*/ 698748 w 4958557"/>
                <a:gd name="connsiteY1446" fmla="*/ 1337331 h 2611386"/>
                <a:gd name="connsiteX1447" fmla="*/ 702494 w 4958557"/>
                <a:gd name="connsiteY1447" fmla="*/ 1339348 h 2611386"/>
                <a:gd name="connsiteX1448" fmla="*/ 703359 w 4958557"/>
                <a:gd name="connsiteY1448" fmla="*/ 1341365 h 2611386"/>
                <a:gd name="connsiteX1449" fmla="*/ 710562 w 4958557"/>
                <a:gd name="connsiteY1449" fmla="*/ 1339060 h 2611386"/>
                <a:gd name="connsiteX1450" fmla="*/ 748020 w 4958557"/>
                <a:gd name="connsiteY1450" fmla="*/ 1324941 h 2611386"/>
                <a:gd name="connsiteX1451" fmla="*/ 782020 w 4958557"/>
                <a:gd name="connsiteY1451" fmla="*/ 1303043 h 2611386"/>
                <a:gd name="connsiteX1452" fmla="*/ 797868 w 4958557"/>
                <a:gd name="connsiteY1452" fmla="*/ 1297856 h 2611386"/>
                <a:gd name="connsiteX1453" fmla="*/ 797868 w 4958557"/>
                <a:gd name="connsiteY1453" fmla="*/ 1295839 h 2611386"/>
                <a:gd name="connsiteX1454" fmla="*/ 804495 w 4958557"/>
                <a:gd name="connsiteY1454" fmla="*/ 1294687 h 2611386"/>
                <a:gd name="connsiteX1455" fmla="*/ 807376 w 4958557"/>
                <a:gd name="connsiteY1455" fmla="*/ 1294975 h 2611386"/>
                <a:gd name="connsiteX1456" fmla="*/ 817749 w 4958557"/>
                <a:gd name="connsiteY1456" fmla="*/ 1291517 h 2611386"/>
                <a:gd name="connsiteX1457" fmla="*/ 817461 w 4958557"/>
                <a:gd name="connsiteY1457" fmla="*/ 1290941 h 2611386"/>
                <a:gd name="connsiteX1458" fmla="*/ 821495 w 4958557"/>
                <a:gd name="connsiteY1458" fmla="*/ 1283161 h 2611386"/>
                <a:gd name="connsiteX1459" fmla="*/ 840512 w 4958557"/>
                <a:gd name="connsiteY1459" fmla="*/ 1274805 h 2611386"/>
                <a:gd name="connsiteX1460" fmla="*/ 850309 w 4958557"/>
                <a:gd name="connsiteY1460" fmla="*/ 1280568 h 2611386"/>
                <a:gd name="connsiteX1461" fmla="*/ 850020 w 4958557"/>
                <a:gd name="connsiteY1461" fmla="*/ 1283161 h 2611386"/>
                <a:gd name="connsiteX1462" fmla="*/ 856071 w 4958557"/>
                <a:gd name="connsiteY1462" fmla="*/ 1292093 h 2611386"/>
                <a:gd name="connsiteX1463" fmla="*/ 932716 w 4958557"/>
                <a:gd name="connsiteY1463" fmla="*/ 1269042 h 2611386"/>
                <a:gd name="connsiteX1464" fmla="*/ 996971 w 4958557"/>
                <a:gd name="connsiteY1464" fmla="*/ 1250313 h 2611386"/>
                <a:gd name="connsiteX1465" fmla="*/ 1033852 w 4958557"/>
                <a:gd name="connsiteY1465" fmla="*/ 1238500 h 2611386"/>
                <a:gd name="connsiteX1466" fmla="*/ 1046530 w 4958557"/>
                <a:gd name="connsiteY1466" fmla="*/ 1230144 h 2611386"/>
                <a:gd name="connsiteX1467" fmla="*/ 1043937 w 4958557"/>
                <a:gd name="connsiteY1467" fmla="*/ 1223517 h 2611386"/>
                <a:gd name="connsiteX1468" fmla="*/ 1038750 w 4958557"/>
                <a:gd name="connsiteY1468" fmla="*/ 1224957 h 2611386"/>
                <a:gd name="connsiteX1469" fmla="*/ 1043649 w 4958557"/>
                <a:gd name="connsiteY1469" fmla="*/ 1219195 h 2611386"/>
                <a:gd name="connsiteX1470" fmla="*/ 1134412 w 4958557"/>
                <a:gd name="connsiteY1470" fmla="*/ 1186635 h 2611386"/>
                <a:gd name="connsiteX1471" fmla="*/ 1143344 w 4958557"/>
                <a:gd name="connsiteY1471" fmla="*/ 1184042 h 2611386"/>
                <a:gd name="connsiteX1472" fmla="*/ 1202412 w 4958557"/>
                <a:gd name="connsiteY1472" fmla="*/ 1167330 h 2611386"/>
                <a:gd name="connsiteX1473" fmla="*/ 1250820 w 4958557"/>
                <a:gd name="connsiteY1473" fmla="*/ 1154076 h 2611386"/>
                <a:gd name="connsiteX1474" fmla="*/ 1279057 w 4958557"/>
                <a:gd name="connsiteY1474" fmla="*/ 1137652 h 2611386"/>
                <a:gd name="connsiteX1475" fmla="*/ 1247938 w 4958557"/>
                <a:gd name="connsiteY1475" fmla="*/ 1140533 h 2611386"/>
                <a:gd name="connsiteX1476" fmla="*/ 1242464 w 4958557"/>
                <a:gd name="connsiteY1476" fmla="*/ 1141109 h 2611386"/>
                <a:gd name="connsiteX1477" fmla="*/ 1293464 w 4958557"/>
                <a:gd name="connsiteY1477" fmla="*/ 1125838 h 2611386"/>
                <a:gd name="connsiteX1478" fmla="*/ 1310176 w 4958557"/>
                <a:gd name="connsiteY1478" fmla="*/ 1120940 h 2611386"/>
                <a:gd name="connsiteX1479" fmla="*/ 1347922 w 4958557"/>
                <a:gd name="connsiteY1479" fmla="*/ 1109702 h 2611386"/>
                <a:gd name="connsiteX1480" fmla="*/ 1355413 w 4958557"/>
                <a:gd name="connsiteY1480" fmla="*/ 1111431 h 2611386"/>
                <a:gd name="connsiteX1481" fmla="*/ 1364922 w 4958557"/>
                <a:gd name="connsiteY1481" fmla="*/ 1109414 h 2611386"/>
                <a:gd name="connsiteX1482" fmla="*/ 1367227 w 4958557"/>
                <a:gd name="connsiteY1482" fmla="*/ 1104516 h 2611386"/>
                <a:gd name="connsiteX1483" fmla="*/ 1390566 w 4958557"/>
                <a:gd name="connsiteY1483" fmla="*/ 1097313 h 2611386"/>
                <a:gd name="connsiteX1484" fmla="*/ 1421973 w 4958557"/>
                <a:gd name="connsiteY1484" fmla="*/ 1086651 h 2611386"/>
                <a:gd name="connsiteX1485" fmla="*/ 1426583 w 4958557"/>
                <a:gd name="connsiteY1485" fmla="*/ 1086651 h 2611386"/>
                <a:gd name="connsiteX1486" fmla="*/ 1427448 w 4958557"/>
                <a:gd name="connsiteY1486" fmla="*/ 1086363 h 2611386"/>
                <a:gd name="connsiteX1487" fmla="*/ 1445024 w 4958557"/>
                <a:gd name="connsiteY1487" fmla="*/ 1080024 h 2611386"/>
                <a:gd name="connsiteX1488" fmla="*/ 1461448 w 4958557"/>
                <a:gd name="connsiteY1488" fmla="*/ 1075126 h 2611386"/>
                <a:gd name="connsiteX1489" fmla="*/ 1475567 w 4958557"/>
                <a:gd name="connsiteY1489" fmla="*/ 1070228 h 2611386"/>
                <a:gd name="connsiteX1490" fmla="*/ 1493143 w 4958557"/>
                <a:gd name="connsiteY1490" fmla="*/ 1062736 h 2611386"/>
                <a:gd name="connsiteX1491" fmla="*/ 1493143 w 4958557"/>
                <a:gd name="connsiteY1491" fmla="*/ 1060143 h 2611386"/>
                <a:gd name="connsiteX1492" fmla="*/ 1498906 w 4958557"/>
                <a:gd name="connsiteY1492" fmla="*/ 1060143 h 2611386"/>
                <a:gd name="connsiteX1493" fmla="*/ 1502940 w 4958557"/>
                <a:gd name="connsiteY1493" fmla="*/ 1060143 h 2611386"/>
                <a:gd name="connsiteX1494" fmla="*/ 1528584 w 4958557"/>
                <a:gd name="connsiteY1494" fmla="*/ 1060143 h 2611386"/>
                <a:gd name="connsiteX1495" fmla="*/ 1507838 w 4958557"/>
                <a:gd name="connsiteY1495" fmla="*/ 1067058 h 2611386"/>
                <a:gd name="connsiteX1496" fmla="*/ 1507262 w 4958557"/>
                <a:gd name="connsiteY1496" fmla="*/ 1067634 h 2611386"/>
                <a:gd name="connsiteX1497" fmla="*/ 1509855 w 4958557"/>
                <a:gd name="connsiteY1497" fmla="*/ 1069363 h 2611386"/>
                <a:gd name="connsiteX1498" fmla="*/ 1515618 w 4958557"/>
                <a:gd name="connsiteY1498" fmla="*/ 1069363 h 2611386"/>
                <a:gd name="connsiteX1499" fmla="*/ 1554516 w 4958557"/>
                <a:gd name="connsiteY1499" fmla="*/ 1055244 h 2611386"/>
                <a:gd name="connsiteX1500" fmla="*/ 1556245 w 4958557"/>
                <a:gd name="connsiteY1500" fmla="*/ 1054668 h 2611386"/>
                <a:gd name="connsiteX1501" fmla="*/ 1561144 w 4958557"/>
                <a:gd name="connsiteY1501" fmla="*/ 1052939 h 2611386"/>
                <a:gd name="connsiteX1502" fmla="*/ 1684466 w 4958557"/>
                <a:gd name="connsiteY1502" fmla="*/ 1012024 h 2611386"/>
                <a:gd name="connsiteX1503" fmla="*/ 1736619 w 4958557"/>
                <a:gd name="connsiteY1503" fmla="*/ 993871 h 2611386"/>
                <a:gd name="connsiteX1504" fmla="*/ 1723077 w 4958557"/>
                <a:gd name="connsiteY1504" fmla="*/ 994159 h 2611386"/>
                <a:gd name="connsiteX1505" fmla="*/ 1717602 w 4958557"/>
                <a:gd name="connsiteY1505" fmla="*/ 996464 h 2611386"/>
                <a:gd name="connsiteX1506" fmla="*/ 1716450 w 4958557"/>
                <a:gd name="connsiteY1506" fmla="*/ 994447 h 2611386"/>
                <a:gd name="connsiteX1507" fmla="*/ 1717026 w 4958557"/>
                <a:gd name="connsiteY1507" fmla="*/ 993871 h 2611386"/>
                <a:gd name="connsiteX1508" fmla="*/ 1709534 w 4958557"/>
                <a:gd name="connsiteY1508" fmla="*/ 993583 h 2611386"/>
                <a:gd name="connsiteX1509" fmla="*/ 1704636 w 4958557"/>
                <a:gd name="connsiteY1509" fmla="*/ 993295 h 2611386"/>
                <a:gd name="connsiteX1510" fmla="*/ 1704060 w 4958557"/>
                <a:gd name="connsiteY1510" fmla="*/ 992719 h 2611386"/>
                <a:gd name="connsiteX1511" fmla="*/ 1692246 w 4958557"/>
                <a:gd name="connsiteY1511" fmla="*/ 997329 h 2611386"/>
                <a:gd name="connsiteX1512" fmla="*/ 1689941 w 4958557"/>
                <a:gd name="connsiteY1512" fmla="*/ 1002515 h 2611386"/>
                <a:gd name="connsiteX1513" fmla="*/ 1673229 w 4958557"/>
                <a:gd name="connsiteY1513" fmla="*/ 1005397 h 2611386"/>
                <a:gd name="connsiteX1514" fmla="*/ 1672653 w 4958557"/>
                <a:gd name="connsiteY1514" fmla="*/ 1005397 h 2611386"/>
                <a:gd name="connsiteX1515" fmla="*/ 1672364 w 4958557"/>
                <a:gd name="connsiteY1515" fmla="*/ 1005685 h 2611386"/>
                <a:gd name="connsiteX1516" fmla="*/ 1673229 w 4958557"/>
                <a:gd name="connsiteY1516" fmla="*/ 1007414 h 2611386"/>
                <a:gd name="connsiteX1517" fmla="*/ 1661704 w 4958557"/>
                <a:gd name="connsiteY1517" fmla="*/ 1009142 h 2611386"/>
                <a:gd name="connsiteX1518" fmla="*/ 1638653 w 4958557"/>
                <a:gd name="connsiteY1518" fmla="*/ 1016922 h 2611386"/>
                <a:gd name="connsiteX1519" fmla="*/ 1635771 w 4958557"/>
                <a:gd name="connsiteY1519" fmla="*/ 1014617 h 2611386"/>
                <a:gd name="connsiteX1520" fmla="*/ 1661992 w 4958557"/>
                <a:gd name="connsiteY1520" fmla="*/ 1001075 h 2611386"/>
                <a:gd name="connsiteX1521" fmla="*/ 1668907 w 4958557"/>
                <a:gd name="connsiteY1521" fmla="*/ 997041 h 2611386"/>
                <a:gd name="connsiteX1522" fmla="*/ 1677551 w 4958557"/>
                <a:gd name="connsiteY1522" fmla="*/ 994159 h 2611386"/>
                <a:gd name="connsiteX1523" fmla="*/ 1683314 w 4958557"/>
                <a:gd name="connsiteY1523" fmla="*/ 991854 h 2611386"/>
                <a:gd name="connsiteX1524" fmla="*/ 1684466 w 4958557"/>
                <a:gd name="connsiteY1524" fmla="*/ 991278 h 2611386"/>
                <a:gd name="connsiteX1525" fmla="*/ 1703483 w 4958557"/>
                <a:gd name="connsiteY1525" fmla="*/ 984651 h 2611386"/>
                <a:gd name="connsiteX1526" fmla="*/ 1712704 w 4958557"/>
                <a:gd name="connsiteY1526" fmla="*/ 975718 h 2611386"/>
                <a:gd name="connsiteX1527" fmla="*/ 1741806 w 4958557"/>
                <a:gd name="connsiteY1527" fmla="*/ 965634 h 2611386"/>
                <a:gd name="connsiteX1528" fmla="*/ 1756213 w 4958557"/>
                <a:gd name="connsiteY1528" fmla="*/ 965922 h 2611386"/>
                <a:gd name="connsiteX1529" fmla="*/ 1762552 w 4958557"/>
                <a:gd name="connsiteY1529" fmla="*/ 954108 h 2611386"/>
                <a:gd name="connsiteX1530" fmla="*/ 1768026 w 4958557"/>
                <a:gd name="connsiteY1530" fmla="*/ 952667 h 2611386"/>
                <a:gd name="connsiteX1531" fmla="*/ 1775518 w 4958557"/>
                <a:gd name="connsiteY1531" fmla="*/ 950074 h 2611386"/>
                <a:gd name="connsiteX1532" fmla="*/ 1770619 w 4958557"/>
                <a:gd name="connsiteY1532" fmla="*/ 959583 h 2611386"/>
                <a:gd name="connsiteX1533" fmla="*/ 1766585 w 4958557"/>
                <a:gd name="connsiteY1533" fmla="*/ 961600 h 2611386"/>
                <a:gd name="connsiteX1534" fmla="*/ 1771196 w 4958557"/>
                <a:gd name="connsiteY1534" fmla="*/ 965634 h 2611386"/>
                <a:gd name="connsiteX1535" fmla="*/ 1775806 w 4958557"/>
                <a:gd name="connsiteY1535" fmla="*/ 968515 h 2611386"/>
                <a:gd name="connsiteX1536" fmla="*/ 1776382 w 4958557"/>
                <a:gd name="connsiteY1536" fmla="*/ 969956 h 2611386"/>
                <a:gd name="connsiteX1537" fmla="*/ 1775806 w 4958557"/>
                <a:gd name="connsiteY1537" fmla="*/ 970532 h 2611386"/>
                <a:gd name="connsiteX1538" fmla="*/ 1747856 w 4958557"/>
                <a:gd name="connsiteY1538" fmla="*/ 977735 h 2611386"/>
                <a:gd name="connsiteX1539" fmla="*/ 1744975 w 4958557"/>
                <a:gd name="connsiteY1539" fmla="*/ 978888 h 2611386"/>
                <a:gd name="connsiteX1540" fmla="*/ 1744687 w 4958557"/>
                <a:gd name="connsiteY1540" fmla="*/ 978600 h 2611386"/>
                <a:gd name="connsiteX1541" fmla="*/ 1736331 w 4958557"/>
                <a:gd name="connsiteY1541" fmla="*/ 981193 h 2611386"/>
                <a:gd name="connsiteX1542" fmla="*/ 1736907 w 4958557"/>
                <a:gd name="connsiteY1542" fmla="*/ 981769 h 2611386"/>
                <a:gd name="connsiteX1543" fmla="*/ 1766585 w 4958557"/>
                <a:gd name="connsiteY1543" fmla="*/ 980905 h 2611386"/>
                <a:gd name="connsiteX1544" fmla="*/ 1780992 w 4958557"/>
                <a:gd name="connsiteY1544" fmla="*/ 973413 h 2611386"/>
                <a:gd name="connsiteX1545" fmla="*/ 1795687 w 4958557"/>
                <a:gd name="connsiteY1545" fmla="*/ 971396 h 2611386"/>
                <a:gd name="connsiteX1546" fmla="*/ 1795975 w 4958557"/>
                <a:gd name="connsiteY1546" fmla="*/ 971396 h 2611386"/>
                <a:gd name="connsiteX1547" fmla="*/ 1834586 w 4958557"/>
                <a:gd name="connsiteY1547" fmla="*/ 957854 h 2611386"/>
                <a:gd name="connsiteX1548" fmla="*/ 1897112 w 4958557"/>
                <a:gd name="connsiteY1548" fmla="*/ 939701 h 2611386"/>
                <a:gd name="connsiteX1549" fmla="*/ 1905468 w 4958557"/>
                <a:gd name="connsiteY1549" fmla="*/ 935956 h 2611386"/>
                <a:gd name="connsiteX1550" fmla="*/ 1897112 w 4958557"/>
                <a:gd name="connsiteY1550" fmla="*/ 937108 h 2611386"/>
                <a:gd name="connsiteX1551" fmla="*/ 1896824 w 4958557"/>
                <a:gd name="connsiteY1551" fmla="*/ 931057 h 2611386"/>
                <a:gd name="connsiteX1552" fmla="*/ 1924485 w 4958557"/>
                <a:gd name="connsiteY1552" fmla="*/ 920684 h 2611386"/>
                <a:gd name="connsiteX1553" fmla="*/ 1963960 w 4958557"/>
                <a:gd name="connsiteY1553" fmla="*/ 907718 h 2611386"/>
                <a:gd name="connsiteX1554" fmla="*/ 2011214 w 4958557"/>
                <a:gd name="connsiteY1554" fmla="*/ 897057 h 2611386"/>
                <a:gd name="connsiteX1555" fmla="*/ 2026197 w 4958557"/>
                <a:gd name="connsiteY1555" fmla="*/ 892735 h 2611386"/>
                <a:gd name="connsiteX1556" fmla="*/ 2013519 w 4958557"/>
                <a:gd name="connsiteY1556" fmla="*/ 899938 h 2611386"/>
                <a:gd name="connsiteX1557" fmla="*/ 2011790 w 4958557"/>
                <a:gd name="connsiteY1557" fmla="*/ 905125 h 2611386"/>
                <a:gd name="connsiteX1558" fmla="*/ 2014960 w 4958557"/>
                <a:gd name="connsiteY1558" fmla="*/ 904260 h 2611386"/>
                <a:gd name="connsiteX1559" fmla="*/ 2022740 w 4958557"/>
                <a:gd name="connsiteY1559" fmla="*/ 901379 h 2611386"/>
                <a:gd name="connsiteX1560" fmla="*/ 2056452 w 4958557"/>
                <a:gd name="connsiteY1560" fmla="*/ 894464 h 2611386"/>
                <a:gd name="connsiteX1561" fmla="*/ 2056452 w 4958557"/>
                <a:gd name="connsiteY1561" fmla="*/ 903396 h 2611386"/>
                <a:gd name="connsiteX1562" fmla="*/ 2038875 w 4958557"/>
                <a:gd name="connsiteY1562" fmla="*/ 908294 h 2611386"/>
                <a:gd name="connsiteX1563" fmla="*/ 2040028 w 4958557"/>
                <a:gd name="connsiteY1563" fmla="*/ 909159 h 2611386"/>
                <a:gd name="connsiteX1564" fmla="*/ 2061350 w 4958557"/>
                <a:gd name="connsiteY1564" fmla="*/ 899938 h 2611386"/>
                <a:gd name="connsiteX1565" fmla="*/ 2061062 w 4958557"/>
                <a:gd name="connsiteY1565" fmla="*/ 893311 h 2611386"/>
                <a:gd name="connsiteX1566" fmla="*/ 2065672 w 4958557"/>
                <a:gd name="connsiteY1566" fmla="*/ 890142 h 2611386"/>
                <a:gd name="connsiteX1567" fmla="*/ 2097079 w 4958557"/>
                <a:gd name="connsiteY1567" fmla="*/ 880633 h 2611386"/>
                <a:gd name="connsiteX1568" fmla="*/ 2120994 w 4958557"/>
                <a:gd name="connsiteY1568" fmla="*/ 883515 h 2611386"/>
                <a:gd name="connsiteX1569" fmla="*/ 2143181 w 4958557"/>
                <a:gd name="connsiteY1569" fmla="*/ 876023 h 2611386"/>
                <a:gd name="connsiteX1570" fmla="*/ 2181503 w 4958557"/>
                <a:gd name="connsiteY1570" fmla="*/ 856430 h 2611386"/>
                <a:gd name="connsiteX1571" fmla="*/ 2193029 w 4958557"/>
                <a:gd name="connsiteY1571" fmla="*/ 852972 h 2611386"/>
                <a:gd name="connsiteX1572" fmla="*/ 2189859 w 4958557"/>
                <a:gd name="connsiteY1572" fmla="*/ 862481 h 2611386"/>
                <a:gd name="connsiteX1573" fmla="*/ 2191876 w 4958557"/>
                <a:gd name="connsiteY1573" fmla="*/ 863633 h 2611386"/>
                <a:gd name="connsiteX1574" fmla="*/ 2203114 w 4958557"/>
                <a:gd name="connsiteY1574" fmla="*/ 859887 h 2611386"/>
                <a:gd name="connsiteX1575" fmla="*/ 2229622 w 4958557"/>
                <a:gd name="connsiteY1575" fmla="*/ 848362 h 2611386"/>
                <a:gd name="connsiteX1576" fmla="*/ 2254402 w 4958557"/>
                <a:gd name="connsiteY1576" fmla="*/ 842599 h 2611386"/>
                <a:gd name="connsiteX1577" fmla="*/ 2259300 w 4958557"/>
                <a:gd name="connsiteY1577" fmla="*/ 841447 h 2611386"/>
                <a:gd name="connsiteX1578" fmla="*/ 2281775 w 4958557"/>
                <a:gd name="connsiteY1578" fmla="*/ 833955 h 2611386"/>
                <a:gd name="connsiteX1579" fmla="*/ 2281891 w 4958557"/>
                <a:gd name="connsiteY1579" fmla="*/ 833878 h 2611386"/>
                <a:gd name="connsiteX1580" fmla="*/ 2273130 w 4958557"/>
                <a:gd name="connsiteY1580" fmla="*/ 829921 h 2611386"/>
                <a:gd name="connsiteX1581" fmla="*/ 2289842 w 4958557"/>
                <a:gd name="connsiteY1581" fmla="*/ 819836 h 2611386"/>
                <a:gd name="connsiteX1582" fmla="*/ 2297334 w 4958557"/>
                <a:gd name="connsiteY1582" fmla="*/ 818972 h 2611386"/>
                <a:gd name="connsiteX1583" fmla="*/ 2293012 w 4958557"/>
                <a:gd name="connsiteY1583" fmla="*/ 825887 h 2611386"/>
                <a:gd name="connsiteX1584" fmla="*/ 2282497 w 4958557"/>
                <a:gd name="connsiteY1584" fmla="*/ 833635 h 2611386"/>
                <a:gd name="connsiteX1585" fmla="*/ 2284945 w 4958557"/>
                <a:gd name="connsiteY1585" fmla="*/ 833090 h 2611386"/>
                <a:gd name="connsiteX1586" fmla="*/ 2310877 w 4958557"/>
                <a:gd name="connsiteY1586" fmla="*/ 824446 h 2611386"/>
                <a:gd name="connsiteX1587" fmla="*/ 2307707 w 4958557"/>
                <a:gd name="connsiteY1587" fmla="*/ 823870 h 2611386"/>
                <a:gd name="connsiteX1588" fmla="*/ 2304538 w 4958557"/>
                <a:gd name="connsiteY1588" fmla="*/ 820124 h 2611386"/>
                <a:gd name="connsiteX1589" fmla="*/ 2312894 w 4958557"/>
                <a:gd name="connsiteY1589" fmla="*/ 816090 h 2611386"/>
                <a:gd name="connsiteX1590" fmla="*/ 2316928 w 4958557"/>
                <a:gd name="connsiteY1590" fmla="*/ 811768 h 2611386"/>
                <a:gd name="connsiteX1591" fmla="*/ 2325572 w 4958557"/>
                <a:gd name="connsiteY1591" fmla="*/ 814362 h 2611386"/>
                <a:gd name="connsiteX1592" fmla="*/ 2329318 w 4958557"/>
                <a:gd name="connsiteY1592" fmla="*/ 818107 h 2611386"/>
                <a:gd name="connsiteX1593" fmla="*/ 2369945 w 4958557"/>
                <a:gd name="connsiteY1593" fmla="*/ 804853 h 2611386"/>
                <a:gd name="connsiteX1594" fmla="*/ 2365335 w 4958557"/>
                <a:gd name="connsiteY1594" fmla="*/ 799667 h 2611386"/>
                <a:gd name="connsiteX1595" fmla="*/ 2339691 w 4958557"/>
                <a:gd name="connsiteY1595" fmla="*/ 804565 h 2611386"/>
                <a:gd name="connsiteX1596" fmla="*/ 2365335 w 4958557"/>
                <a:gd name="connsiteY1596" fmla="*/ 793616 h 2611386"/>
                <a:gd name="connsiteX1597" fmla="*/ 2367928 w 4958557"/>
                <a:gd name="connsiteY1597" fmla="*/ 783819 h 2611386"/>
                <a:gd name="connsiteX1598" fmla="*/ 2367352 w 4958557"/>
                <a:gd name="connsiteY1598" fmla="*/ 782378 h 2611386"/>
                <a:gd name="connsiteX1599" fmla="*/ 2345454 w 4958557"/>
                <a:gd name="connsiteY1599" fmla="*/ 793904 h 2611386"/>
                <a:gd name="connsiteX1600" fmla="*/ 2313470 w 4958557"/>
                <a:gd name="connsiteY1600" fmla="*/ 800819 h 2611386"/>
                <a:gd name="connsiteX1601" fmla="*/ 2301369 w 4958557"/>
                <a:gd name="connsiteY1601" fmla="*/ 803412 h 2611386"/>
                <a:gd name="connsiteX1602" fmla="*/ 2291572 w 4958557"/>
                <a:gd name="connsiteY1602" fmla="*/ 808023 h 2611386"/>
                <a:gd name="connsiteX1603" fmla="*/ 2251809 w 4958557"/>
                <a:gd name="connsiteY1603" fmla="*/ 821853 h 2611386"/>
                <a:gd name="connsiteX1604" fmla="*/ 2260453 w 4958557"/>
                <a:gd name="connsiteY1604" fmla="*/ 812633 h 2611386"/>
                <a:gd name="connsiteX1605" fmla="*/ 2261317 w 4958557"/>
                <a:gd name="connsiteY1605" fmla="*/ 803989 h 2611386"/>
                <a:gd name="connsiteX1606" fmla="*/ 2277453 w 4958557"/>
                <a:gd name="connsiteY1606" fmla="*/ 794768 h 2611386"/>
                <a:gd name="connsiteX1607" fmla="*/ 2284080 w 4958557"/>
                <a:gd name="connsiteY1607" fmla="*/ 803124 h 2611386"/>
                <a:gd name="connsiteX1608" fmla="*/ 2297911 w 4958557"/>
                <a:gd name="connsiteY1608" fmla="*/ 800243 h 2611386"/>
                <a:gd name="connsiteX1609" fmla="*/ 2317216 w 4958557"/>
                <a:gd name="connsiteY1609" fmla="*/ 793328 h 2611386"/>
                <a:gd name="connsiteX1610" fmla="*/ 2366776 w 4958557"/>
                <a:gd name="connsiteY1610" fmla="*/ 774022 h 2611386"/>
                <a:gd name="connsiteX1611" fmla="*/ 2366776 w 4958557"/>
                <a:gd name="connsiteY1611" fmla="*/ 773734 h 2611386"/>
                <a:gd name="connsiteX1612" fmla="*/ 2405098 w 4958557"/>
                <a:gd name="connsiteY1612" fmla="*/ 761344 h 2611386"/>
                <a:gd name="connsiteX1613" fmla="*/ 2431030 w 4958557"/>
                <a:gd name="connsiteY1613" fmla="*/ 757310 h 2611386"/>
                <a:gd name="connsiteX1614" fmla="*/ 2437946 w 4958557"/>
                <a:gd name="connsiteY1614" fmla="*/ 756734 h 2611386"/>
                <a:gd name="connsiteX1615" fmla="*/ 2487793 w 4958557"/>
                <a:gd name="connsiteY1615" fmla="*/ 732531 h 2611386"/>
                <a:gd name="connsiteX1616" fmla="*/ 2499607 w 4958557"/>
                <a:gd name="connsiteY1616" fmla="*/ 730802 h 2611386"/>
                <a:gd name="connsiteX1617" fmla="*/ 2498743 w 4958557"/>
                <a:gd name="connsiteY1617" fmla="*/ 740310 h 2611386"/>
                <a:gd name="connsiteX1618" fmla="*/ 2495573 w 4958557"/>
                <a:gd name="connsiteY1618" fmla="*/ 750683 h 2611386"/>
                <a:gd name="connsiteX1619" fmla="*/ 2532743 w 4958557"/>
                <a:gd name="connsiteY1619" fmla="*/ 735988 h 2611386"/>
                <a:gd name="connsiteX1620" fmla="*/ 2538217 w 4958557"/>
                <a:gd name="connsiteY1620" fmla="*/ 728208 h 2611386"/>
                <a:gd name="connsiteX1621" fmla="*/ 2548014 w 4958557"/>
                <a:gd name="connsiteY1621" fmla="*/ 725615 h 2611386"/>
                <a:gd name="connsiteX1622" fmla="*/ 2558099 w 4958557"/>
                <a:gd name="connsiteY1622" fmla="*/ 724175 h 2611386"/>
                <a:gd name="connsiteX1623" fmla="*/ 2559828 w 4958557"/>
                <a:gd name="connsiteY1623" fmla="*/ 728497 h 2611386"/>
                <a:gd name="connsiteX1624" fmla="*/ 2602472 w 4958557"/>
                <a:gd name="connsiteY1624" fmla="*/ 721581 h 2611386"/>
                <a:gd name="connsiteX1625" fmla="*/ 2621777 w 4958557"/>
                <a:gd name="connsiteY1625" fmla="*/ 717547 h 2611386"/>
                <a:gd name="connsiteX1626" fmla="*/ 2684303 w 4958557"/>
                <a:gd name="connsiteY1626" fmla="*/ 698818 h 2611386"/>
                <a:gd name="connsiteX1627" fmla="*/ 2684591 w 4958557"/>
                <a:gd name="connsiteY1627" fmla="*/ 697378 h 2611386"/>
                <a:gd name="connsiteX1628" fmla="*/ 2726371 w 4958557"/>
                <a:gd name="connsiteY1628" fmla="*/ 677208 h 2611386"/>
                <a:gd name="connsiteX1629" fmla="*/ 2747693 w 4958557"/>
                <a:gd name="connsiteY1629" fmla="*/ 671734 h 2611386"/>
                <a:gd name="connsiteX1630" fmla="*/ 2774202 w 4958557"/>
                <a:gd name="connsiteY1630" fmla="*/ 663954 h 2611386"/>
                <a:gd name="connsiteX1631" fmla="*/ 2820880 w 4958557"/>
                <a:gd name="connsiteY1631" fmla="*/ 649259 h 2611386"/>
                <a:gd name="connsiteX1632" fmla="*/ 2865541 w 4958557"/>
                <a:gd name="connsiteY1632" fmla="*/ 636869 h 2611386"/>
                <a:gd name="connsiteX1633" fmla="*/ 2887152 w 4958557"/>
                <a:gd name="connsiteY1633" fmla="*/ 626208 h 2611386"/>
                <a:gd name="connsiteX1634" fmla="*/ 2916542 w 4958557"/>
                <a:gd name="connsiteY1634" fmla="*/ 617276 h 2611386"/>
                <a:gd name="connsiteX1635" fmla="*/ 2996356 w 4958557"/>
                <a:gd name="connsiteY1635" fmla="*/ 593936 h 2611386"/>
                <a:gd name="connsiteX1636" fmla="*/ 3006729 w 4958557"/>
                <a:gd name="connsiteY1636" fmla="*/ 585869 h 2611386"/>
                <a:gd name="connsiteX1637" fmla="*/ 3002983 w 4958557"/>
                <a:gd name="connsiteY1637" fmla="*/ 583852 h 2611386"/>
                <a:gd name="connsiteX1638" fmla="*/ 2973881 w 4958557"/>
                <a:gd name="connsiteY1638" fmla="*/ 591631 h 2611386"/>
                <a:gd name="connsiteX1639" fmla="*/ 2964661 w 4958557"/>
                <a:gd name="connsiteY1639" fmla="*/ 594225 h 2611386"/>
                <a:gd name="connsiteX1640" fmla="*/ 2905016 w 4958557"/>
                <a:gd name="connsiteY1640" fmla="*/ 612954 h 2611386"/>
                <a:gd name="connsiteX1641" fmla="*/ 2871880 w 4958557"/>
                <a:gd name="connsiteY1641" fmla="*/ 619869 h 2611386"/>
                <a:gd name="connsiteX1642" fmla="*/ 2862948 w 4958557"/>
                <a:gd name="connsiteY1642" fmla="*/ 619869 h 2611386"/>
                <a:gd name="connsiteX1643" fmla="*/ 2869575 w 4958557"/>
                <a:gd name="connsiteY1643" fmla="*/ 614394 h 2611386"/>
                <a:gd name="connsiteX1644" fmla="*/ 2881677 w 4958557"/>
                <a:gd name="connsiteY1644" fmla="*/ 612665 h 2611386"/>
                <a:gd name="connsiteX1645" fmla="*/ 2902711 w 4958557"/>
                <a:gd name="connsiteY1645" fmla="*/ 610360 h 2611386"/>
                <a:gd name="connsiteX1646" fmla="*/ 2959762 w 4958557"/>
                <a:gd name="connsiteY1646" fmla="*/ 591343 h 2611386"/>
                <a:gd name="connsiteX1647" fmla="*/ 2968983 w 4958557"/>
                <a:gd name="connsiteY1647" fmla="*/ 588750 h 2611386"/>
                <a:gd name="connsiteX1648" fmla="*/ 3002695 w 4958557"/>
                <a:gd name="connsiteY1648" fmla="*/ 579530 h 2611386"/>
                <a:gd name="connsiteX1649" fmla="*/ 3042746 w 4958557"/>
                <a:gd name="connsiteY1649" fmla="*/ 567428 h 2611386"/>
                <a:gd name="connsiteX1650" fmla="*/ 3047356 w 4958557"/>
                <a:gd name="connsiteY1650" fmla="*/ 567428 h 2611386"/>
                <a:gd name="connsiteX1651" fmla="*/ 3070695 w 4958557"/>
                <a:gd name="connsiteY1651" fmla="*/ 574919 h 2611386"/>
                <a:gd name="connsiteX1652" fmla="*/ 3165493 w 4958557"/>
                <a:gd name="connsiteY1652" fmla="*/ 543801 h 2611386"/>
                <a:gd name="connsiteX1653" fmla="*/ 3222255 w 4958557"/>
                <a:gd name="connsiteY1653" fmla="*/ 534004 h 2611386"/>
                <a:gd name="connsiteX1654" fmla="*/ 3233205 w 4958557"/>
                <a:gd name="connsiteY1654" fmla="*/ 531987 h 2611386"/>
                <a:gd name="connsiteX1655" fmla="*/ 3233493 w 4958557"/>
                <a:gd name="connsiteY1655" fmla="*/ 529970 h 2611386"/>
                <a:gd name="connsiteX1656" fmla="*/ 3233493 w 4958557"/>
                <a:gd name="connsiteY1656" fmla="*/ 527665 h 2611386"/>
                <a:gd name="connsiteX1657" fmla="*/ 3218798 w 4958557"/>
                <a:gd name="connsiteY1657" fmla="*/ 528241 h 2611386"/>
                <a:gd name="connsiteX1658" fmla="*/ 3193730 w 4958557"/>
                <a:gd name="connsiteY1658" fmla="*/ 532851 h 2611386"/>
                <a:gd name="connsiteX1659" fmla="*/ 3141001 w 4958557"/>
                <a:gd name="connsiteY1659" fmla="*/ 549275 h 2611386"/>
                <a:gd name="connsiteX1660" fmla="*/ 3098068 w 4958557"/>
                <a:gd name="connsiteY1660" fmla="*/ 561089 h 2611386"/>
                <a:gd name="connsiteX1661" fmla="*/ 3094610 w 4958557"/>
                <a:gd name="connsiteY1661" fmla="*/ 561665 h 2611386"/>
                <a:gd name="connsiteX1662" fmla="*/ 3070695 w 4958557"/>
                <a:gd name="connsiteY1662" fmla="*/ 566275 h 2611386"/>
                <a:gd name="connsiteX1663" fmla="*/ 3098068 w 4958557"/>
                <a:gd name="connsiteY1663" fmla="*/ 556190 h 2611386"/>
                <a:gd name="connsiteX1664" fmla="*/ 3133797 w 4958557"/>
                <a:gd name="connsiteY1664" fmla="*/ 546682 h 2611386"/>
                <a:gd name="connsiteX1665" fmla="*/ 3174137 w 4958557"/>
                <a:gd name="connsiteY1665" fmla="*/ 532563 h 2611386"/>
                <a:gd name="connsiteX1666" fmla="*/ 3173848 w 4958557"/>
                <a:gd name="connsiteY1666" fmla="*/ 530258 h 2611386"/>
                <a:gd name="connsiteX1667" fmla="*/ 3148204 w 4958557"/>
                <a:gd name="connsiteY1667" fmla="*/ 534580 h 2611386"/>
                <a:gd name="connsiteX1668" fmla="*/ 3131204 w 4958557"/>
                <a:gd name="connsiteY1668" fmla="*/ 537173 h 2611386"/>
                <a:gd name="connsiteX1669" fmla="*/ 3123136 w 4958557"/>
                <a:gd name="connsiteY1669" fmla="*/ 536597 h 2611386"/>
                <a:gd name="connsiteX1670" fmla="*/ 3133509 w 4958557"/>
                <a:gd name="connsiteY1670" fmla="*/ 532275 h 2611386"/>
                <a:gd name="connsiteX1671" fmla="*/ 3178459 w 4958557"/>
                <a:gd name="connsiteY1671" fmla="*/ 516716 h 2611386"/>
                <a:gd name="connsiteX1672" fmla="*/ 3185950 w 4958557"/>
                <a:gd name="connsiteY1672" fmla="*/ 520750 h 2611386"/>
                <a:gd name="connsiteX1673" fmla="*/ 3195170 w 4958557"/>
                <a:gd name="connsiteY1673" fmla="*/ 525360 h 2611386"/>
                <a:gd name="connsiteX1674" fmla="*/ 3235510 w 4958557"/>
                <a:gd name="connsiteY1674" fmla="*/ 515563 h 2611386"/>
                <a:gd name="connsiteX1675" fmla="*/ 3289103 w 4958557"/>
                <a:gd name="connsiteY1675" fmla="*/ 502309 h 2611386"/>
                <a:gd name="connsiteX1676" fmla="*/ 3294578 w 4958557"/>
                <a:gd name="connsiteY1676" fmla="*/ 500292 h 2611386"/>
                <a:gd name="connsiteX1677" fmla="*/ 3342409 w 4958557"/>
                <a:gd name="connsiteY1677" fmla="*/ 485597 h 2611386"/>
                <a:gd name="connsiteX1678" fmla="*/ 3352493 w 4958557"/>
                <a:gd name="connsiteY1678" fmla="*/ 482715 h 2611386"/>
                <a:gd name="connsiteX1679" fmla="*/ 3359697 w 4958557"/>
                <a:gd name="connsiteY1679" fmla="*/ 483868 h 2611386"/>
                <a:gd name="connsiteX1680" fmla="*/ 3355087 w 4958557"/>
                <a:gd name="connsiteY1680" fmla="*/ 490207 h 2611386"/>
                <a:gd name="connsiteX1681" fmla="*/ 3357680 w 4958557"/>
                <a:gd name="connsiteY1681" fmla="*/ 492800 h 2611386"/>
                <a:gd name="connsiteX1682" fmla="*/ 3378426 w 4958557"/>
                <a:gd name="connsiteY1682" fmla="*/ 487037 h 2611386"/>
                <a:gd name="connsiteX1683" fmla="*/ 3378714 w 4958557"/>
                <a:gd name="connsiteY1683" fmla="*/ 482427 h 2611386"/>
                <a:gd name="connsiteX1684" fmla="*/ 3410409 w 4958557"/>
                <a:gd name="connsiteY1684" fmla="*/ 466580 h 2611386"/>
                <a:gd name="connsiteX1685" fmla="*/ 3447579 w 4958557"/>
                <a:gd name="connsiteY1685" fmla="*/ 456495 h 2611386"/>
                <a:gd name="connsiteX1686" fmla="*/ 3457375 w 4958557"/>
                <a:gd name="connsiteY1686" fmla="*/ 453325 h 2611386"/>
                <a:gd name="connsiteX1687" fmla="*/ 3513562 w 4958557"/>
                <a:gd name="connsiteY1687" fmla="*/ 437478 h 2611386"/>
                <a:gd name="connsiteX1688" fmla="*/ 3519037 w 4958557"/>
                <a:gd name="connsiteY1688" fmla="*/ 437190 h 2611386"/>
                <a:gd name="connsiteX1689" fmla="*/ 3547275 w 4958557"/>
                <a:gd name="connsiteY1689" fmla="*/ 418173 h 2611386"/>
                <a:gd name="connsiteX1690" fmla="*/ 3553325 w 4958557"/>
                <a:gd name="connsiteY1690" fmla="*/ 424512 h 2611386"/>
                <a:gd name="connsiteX1691" fmla="*/ 3559088 w 4958557"/>
                <a:gd name="connsiteY1691" fmla="*/ 432580 h 2611386"/>
                <a:gd name="connsiteX1692" fmla="*/ 3561681 w 4958557"/>
                <a:gd name="connsiteY1692" fmla="*/ 433156 h 2611386"/>
                <a:gd name="connsiteX1693" fmla="*/ 3575512 w 4958557"/>
                <a:gd name="connsiteY1693" fmla="*/ 429698 h 2611386"/>
                <a:gd name="connsiteX1694" fmla="*/ 3573207 w 4958557"/>
                <a:gd name="connsiteY1694" fmla="*/ 425952 h 2611386"/>
                <a:gd name="connsiteX1695" fmla="*/ 3574936 w 4958557"/>
                <a:gd name="connsiteY1695" fmla="*/ 419613 h 2611386"/>
                <a:gd name="connsiteX1696" fmla="*/ 3606631 w 4958557"/>
                <a:gd name="connsiteY1696" fmla="*/ 407800 h 2611386"/>
                <a:gd name="connsiteX1697" fmla="*/ 3631987 w 4958557"/>
                <a:gd name="connsiteY1697" fmla="*/ 401173 h 2611386"/>
                <a:gd name="connsiteX1698" fmla="*/ 3642936 w 4958557"/>
                <a:gd name="connsiteY1698" fmla="*/ 397715 h 2611386"/>
                <a:gd name="connsiteX1699" fmla="*/ 3662818 w 4958557"/>
                <a:gd name="connsiteY1699" fmla="*/ 392240 h 2611386"/>
                <a:gd name="connsiteX1700" fmla="*/ 3680106 w 4958557"/>
                <a:gd name="connsiteY1700" fmla="*/ 380427 h 2611386"/>
                <a:gd name="connsiteX1701" fmla="*/ 3686157 w 4958557"/>
                <a:gd name="connsiteY1701" fmla="*/ 377833 h 2611386"/>
                <a:gd name="connsiteX1702" fmla="*/ 3705174 w 4958557"/>
                <a:gd name="connsiteY1702" fmla="*/ 378698 h 2611386"/>
                <a:gd name="connsiteX1703" fmla="*/ 3772598 w 4958557"/>
                <a:gd name="connsiteY1703" fmla="*/ 357664 h 2611386"/>
                <a:gd name="connsiteX1704" fmla="*/ 3799395 w 4958557"/>
                <a:gd name="connsiteY1704" fmla="*/ 338935 h 2611386"/>
                <a:gd name="connsiteX1705" fmla="*/ 3808327 w 4958557"/>
                <a:gd name="connsiteY1705" fmla="*/ 333460 h 2611386"/>
                <a:gd name="connsiteX1706" fmla="*/ 3813513 w 4958557"/>
                <a:gd name="connsiteY1706" fmla="*/ 333748 h 2611386"/>
                <a:gd name="connsiteX1707" fmla="*/ 3810632 w 4958557"/>
                <a:gd name="connsiteY1707" fmla="*/ 339511 h 2611386"/>
                <a:gd name="connsiteX1708" fmla="*/ 3813513 w 4958557"/>
                <a:gd name="connsiteY1708" fmla="*/ 344986 h 2611386"/>
                <a:gd name="connsiteX1709" fmla="*/ 3844056 w 4958557"/>
                <a:gd name="connsiteY1709" fmla="*/ 332884 h 2611386"/>
                <a:gd name="connsiteX1710" fmla="*/ 3860192 w 4958557"/>
                <a:gd name="connsiteY1710" fmla="*/ 329714 h 2611386"/>
                <a:gd name="connsiteX1711" fmla="*/ 3869412 w 4958557"/>
                <a:gd name="connsiteY1711" fmla="*/ 329714 h 2611386"/>
                <a:gd name="connsiteX1712" fmla="*/ 3884395 w 4958557"/>
                <a:gd name="connsiteY1712" fmla="*/ 325681 h 2611386"/>
                <a:gd name="connsiteX1713" fmla="*/ 3896209 w 4958557"/>
                <a:gd name="connsiteY1713" fmla="*/ 321070 h 2611386"/>
                <a:gd name="connsiteX1714" fmla="*/ 3905717 w 4958557"/>
                <a:gd name="connsiteY1714" fmla="*/ 318765 h 2611386"/>
                <a:gd name="connsiteX1715" fmla="*/ 3912633 w 4958557"/>
                <a:gd name="connsiteY1715" fmla="*/ 315596 h 2611386"/>
                <a:gd name="connsiteX1716" fmla="*/ 3944328 w 4958557"/>
                <a:gd name="connsiteY1716" fmla="*/ 305223 h 2611386"/>
                <a:gd name="connsiteX1717" fmla="*/ 3917531 w 4958557"/>
                <a:gd name="connsiteY1717" fmla="*/ 317901 h 2611386"/>
                <a:gd name="connsiteX1718" fmla="*/ 3905717 w 4958557"/>
                <a:gd name="connsiteY1718" fmla="*/ 320494 h 2611386"/>
                <a:gd name="connsiteX1719" fmla="*/ 3899090 w 4958557"/>
                <a:gd name="connsiteY1719" fmla="*/ 323375 h 2611386"/>
                <a:gd name="connsiteX1720" fmla="*/ 3887277 w 4958557"/>
                <a:gd name="connsiteY1720" fmla="*/ 327986 h 2611386"/>
                <a:gd name="connsiteX1721" fmla="*/ 3872293 w 4958557"/>
                <a:gd name="connsiteY1721" fmla="*/ 332020 h 2611386"/>
                <a:gd name="connsiteX1722" fmla="*/ 3873446 w 4958557"/>
                <a:gd name="connsiteY1722" fmla="*/ 336918 h 2611386"/>
                <a:gd name="connsiteX1723" fmla="*/ 3906294 w 4958557"/>
                <a:gd name="connsiteY1723" fmla="*/ 328274 h 2611386"/>
                <a:gd name="connsiteX1724" fmla="*/ 3956718 w 4958557"/>
                <a:gd name="connsiteY1724" fmla="*/ 318477 h 2611386"/>
                <a:gd name="connsiteX1725" fmla="*/ 3963345 w 4958557"/>
                <a:gd name="connsiteY1725" fmla="*/ 316748 h 2611386"/>
                <a:gd name="connsiteX1726" fmla="*/ 4069379 w 4958557"/>
                <a:gd name="connsiteY1726" fmla="*/ 279867 h 2611386"/>
                <a:gd name="connsiteX1727" fmla="*/ 4064193 w 4958557"/>
                <a:gd name="connsiteY1727" fmla="*/ 277273 h 2611386"/>
                <a:gd name="connsiteX1728" fmla="*/ 4058430 w 4958557"/>
                <a:gd name="connsiteY1728" fmla="*/ 278138 h 2611386"/>
                <a:gd name="connsiteX1729" fmla="*/ 3977751 w 4958557"/>
                <a:gd name="connsiteY1729" fmla="*/ 299460 h 2611386"/>
                <a:gd name="connsiteX1730" fmla="*/ 3958734 w 4958557"/>
                <a:gd name="connsiteY1730" fmla="*/ 307816 h 2611386"/>
                <a:gd name="connsiteX1731" fmla="*/ 3953548 w 4958557"/>
                <a:gd name="connsiteY1731" fmla="*/ 306952 h 2611386"/>
                <a:gd name="connsiteX1732" fmla="*/ 3956718 w 4958557"/>
                <a:gd name="connsiteY1732" fmla="*/ 301765 h 2611386"/>
                <a:gd name="connsiteX1733" fmla="*/ 3982650 w 4958557"/>
                <a:gd name="connsiteY1733" fmla="*/ 293121 h 2611386"/>
                <a:gd name="connsiteX1734" fmla="*/ 4000802 w 4958557"/>
                <a:gd name="connsiteY1734" fmla="*/ 288223 h 2611386"/>
                <a:gd name="connsiteX1735" fmla="*/ 4050650 w 4958557"/>
                <a:gd name="connsiteY1735" fmla="*/ 275545 h 2611386"/>
                <a:gd name="connsiteX1736" fmla="*/ 4114041 w 4958557"/>
                <a:gd name="connsiteY1736" fmla="*/ 252494 h 2611386"/>
                <a:gd name="connsiteX1737" fmla="*/ 4237364 w 4958557"/>
                <a:gd name="connsiteY1737" fmla="*/ 211578 h 2611386"/>
                <a:gd name="connsiteX1738" fmla="*/ 4311415 w 4958557"/>
                <a:gd name="connsiteY1738" fmla="*/ 186510 h 2611386"/>
                <a:gd name="connsiteX1739" fmla="*/ 4387483 w 4958557"/>
                <a:gd name="connsiteY1739" fmla="*/ 157985 h 2611386"/>
                <a:gd name="connsiteX1740" fmla="*/ 4450009 w 4958557"/>
                <a:gd name="connsiteY1740" fmla="*/ 139832 h 2611386"/>
                <a:gd name="connsiteX1741" fmla="*/ 4450009 w 4958557"/>
                <a:gd name="connsiteY1741" fmla="*/ 137527 h 2611386"/>
                <a:gd name="connsiteX1742" fmla="*/ 4449721 w 4958557"/>
                <a:gd name="connsiteY1742" fmla="*/ 131476 h 2611386"/>
                <a:gd name="connsiteX1743" fmla="*/ 4477382 w 4958557"/>
                <a:gd name="connsiteY1743" fmla="*/ 121103 h 2611386"/>
                <a:gd name="connsiteX1744" fmla="*/ 4516857 w 4958557"/>
                <a:gd name="connsiteY1744" fmla="*/ 108137 h 2611386"/>
                <a:gd name="connsiteX1745" fmla="*/ 4565552 w 4958557"/>
                <a:gd name="connsiteY1745" fmla="*/ 97476 h 2611386"/>
                <a:gd name="connsiteX1746" fmla="*/ 4575637 w 4958557"/>
                <a:gd name="connsiteY1746" fmla="*/ 101798 h 2611386"/>
                <a:gd name="connsiteX1747" fmla="*/ 4609349 w 4958557"/>
                <a:gd name="connsiteY1747" fmla="*/ 94883 h 2611386"/>
                <a:gd name="connsiteX1748" fmla="*/ 4616552 w 4958557"/>
                <a:gd name="connsiteY1748" fmla="*/ 92289 h 2611386"/>
                <a:gd name="connsiteX1749" fmla="*/ 4616552 w 4958557"/>
                <a:gd name="connsiteY1749" fmla="*/ 97476 h 2611386"/>
                <a:gd name="connsiteX1750" fmla="*/ 4875011 w 4958557"/>
                <a:gd name="connsiteY1750" fmla="*/ 8441 h 2611386"/>
                <a:gd name="connsiteX1751" fmla="*/ 4871842 w 4958557"/>
                <a:gd name="connsiteY1751" fmla="*/ 8153 h 2611386"/>
                <a:gd name="connsiteX1752" fmla="*/ 4887978 w 4958557"/>
                <a:gd name="connsiteY1752" fmla="*/ 85 h 26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</a:cxnLst>
              <a:rect l="l" t="t" r="r" b="b"/>
              <a:pathLst>
                <a:path w="4958557" h="2611386">
                  <a:moveTo>
                    <a:pt x="654663" y="2401711"/>
                  </a:moveTo>
                  <a:cubicBezTo>
                    <a:pt x="651782" y="2402863"/>
                    <a:pt x="649477" y="2404304"/>
                    <a:pt x="648901" y="2405168"/>
                  </a:cubicBezTo>
                  <a:cubicBezTo>
                    <a:pt x="650341" y="2406033"/>
                    <a:pt x="651494" y="2404880"/>
                    <a:pt x="652646" y="2404880"/>
                  </a:cubicBezTo>
                  <a:cubicBezTo>
                    <a:pt x="654087" y="2405168"/>
                    <a:pt x="655816" y="2404880"/>
                    <a:pt x="656968" y="2404592"/>
                  </a:cubicBezTo>
                  <a:cubicBezTo>
                    <a:pt x="656392" y="2403439"/>
                    <a:pt x="655528" y="2402575"/>
                    <a:pt x="654663" y="2401711"/>
                  </a:cubicBezTo>
                  <a:close/>
                  <a:moveTo>
                    <a:pt x="1578144" y="2184167"/>
                  </a:moveTo>
                  <a:cubicBezTo>
                    <a:pt x="1574110" y="2185031"/>
                    <a:pt x="1570076" y="2185607"/>
                    <a:pt x="1568059" y="2190794"/>
                  </a:cubicBezTo>
                  <a:lnTo>
                    <a:pt x="1572381" y="2191082"/>
                  </a:lnTo>
                  <a:cubicBezTo>
                    <a:pt x="1572093" y="2190506"/>
                    <a:pt x="1571805" y="2190218"/>
                    <a:pt x="1572093" y="2189641"/>
                  </a:cubicBezTo>
                  <a:cubicBezTo>
                    <a:pt x="1572093" y="2189353"/>
                    <a:pt x="1572381" y="2189065"/>
                    <a:pt x="1572669" y="2189065"/>
                  </a:cubicBezTo>
                  <a:cubicBezTo>
                    <a:pt x="1574686" y="2188201"/>
                    <a:pt x="1576127" y="2186184"/>
                    <a:pt x="1578144" y="2184167"/>
                  </a:cubicBezTo>
                  <a:close/>
                  <a:moveTo>
                    <a:pt x="2645404" y="1885369"/>
                  </a:moveTo>
                  <a:cubicBezTo>
                    <a:pt x="2647421" y="1885369"/>
                    <a:pt x="2648285" y="1886810"/>
                    <a:pt x="2648285" y="1888538"/>
                  </a:cubicBezTo>
                  <a:cubicBezTo>
                    <a:pt x="2648285" y="1889403"/>
                    <a:pt x="2647421" y="1890844"/>
                    <a:pt x="2646556" y="1891132"/>
                  </a:cubicBezTo>
                  <a:cubicBezTo>
                    <a:pt x="2645116" y="1891420"/>
                    <a:pt x="2643675" y="1890844"/>
                    <a:pt x="2643387" y="1888827"/>
                  </a:cubicBezTo>
                  <a:cubicBezTo>
                    <a:pt x="2643099" y="1887098"/>
                    <a:pt x="2643675" y="1885945"/>
                    <a:pt x="2645404" y="1885369"/>
                  </a:cubicBezTo>
                  <a:close/>
                  <a:moveTo>
                    <a:pt x="2687472" y="1871826"/>
                  </a:moveTo>
                  <a:cubicBezTo>
                    <a:pt x="2688048" y="1871826"/>
                    <a:pt x="2688913" y="1872979"/>
                    <a:pt x="2689489" y="1873555"/>
                  </a:cubicBezTo>
                  <a:cubicBezTo>
                    <a:pt x="2689201" y="1876436"/>
                    <a:pt x="2687760" y="1877301"/>
                    <a:pt x="2685743" y="1877589"/>
                  </a:cubicBezTo>
                  <a:cubicBezTo>
                    <a:pt x="2684015" y="1877877"/>
                    <a:pt x="2682574" y="1877301"/>
                    <a:pt x="2683438" y="1875284"/>
                  </a:cubicBezTo>
                  <a:cubicBezTo>
                    <a:pt x="2684015" y="1873267"/>
                    <a:pt x="2685167" y="1871826"/>
                    <a:pt x="2687472" y="1871826"/>
                  </a:cubicBezTo>
                  <a:close/>
                  <a:moveTo>
                    <a:pt x="2733285" y="1860877"/>
                  </a:moveTo>
                  <a:cubicBezTo>
                    <a:pt x="2731268" y="1864623"/>
                    <a:pt x="2726946" y="1863759"/>
                    <a:pt x="2724353" y="1865776"/>
                  </a:cubicBezTo>
                  <a:cubicBezTo>
                    <a:pt x="2724353" y="1864911"/>
                    <a:pt x="2724065" y="1864335"/>
                    <a:pt x="2724353" y="1863759"/>
                  </a:cubicBezTo>
                  <a:cubicBezTo>
                    <a:pt x="2726658" y="1860589"/>
                    <a:pt x="2729540" y="1859725"/>
                    <a:pt x="2733285" y="1860877"/>
                  </a:cubicBezTo>
                  <a:close/>
                  <a:moveTo>
                    <a:pt x="296220" y="1811605"/>
                  </a:moveTo>
                  <a:cubicBezTo>
                    <a:pt x="292762" y="1817944"/>
                    <a:pt x="288440" y="1820249"/>
                    <a:pt x="280084" y="1819673"/>
                  </a:cubicBezTo>
                  <a:cubicBezTo>
                    <a:pt x="285270" y="1814198"/>
                    <a:pt x="288440" y="1809588"/>
                    <a:pt x="296220" y="1811605"/>
                  </a:cubicBezTo>
                  <a:close/>
                  <a:moveTo>
                    <a:pt x="2848540" y="1800656"/>
                  </a:moveTo>
                  <a:cubicBezTo>
                    <a:pt x="2852862" y="1802385"/>
                    <a:pt x="2845947" y="1805554"/>
                    <a:pt x="2848252" y="1808724"/>
                  </a:cubicBezTo>
                  <a:cubicBezTo>
                    <a:pt x="2846523" y="1808724"/>
                    <a:pt x="2844795" y="1808724"/>
                    <a:pt x="2843066" y="1808724"/>
                  </a:cubicBezTo>
                  <a:cubicBezTo>
                    <a:pt x="2842778" y="1806131"/>
                    <a:pt x="2837303" y="1805266"/>
                    <a:pt x="2839896" y="1802385"/>
                  </a:cubicBezTo>
                  <a:cubicBezTo>
                    <a:pt x="2841625" y="1800656"/>
                    <a:pt x="2846235" y="1799503"/>
                    <a:pt x="2848540" y="1800656"/>
                  </a:cubicBezTo>
                  <a:close/>
                  <a:moveTo>
                    <a:pt x="330220" y="1800368"/>
                  </a:moveTo>
                  <a:cubicBezTo>
                    <a:pt x="330509" y="1800368"/>
                    <a:pt x="331373" y="1801809"/>
                    <a:pt x="332526" y="1802961"/>
                  </a:cubicBezTo>
                  <a:cubicBezTo>
                    <a:pt x="330797" y="1803826"/>
                    <a:pt x="329356" y="1804690"/>
                    <a:pt x="328204" y="1804690"/>
                  </a:cubicBezTo>
                  <a:cubicBezTo>
                    <a:pt x="326763" y="1804978"/>
                    <a:pt x="326187" y="1803537"/>
                    <a:pt x="326763" y="1802673"/>
                  </a:cubicBezTo>
                  <a:cubicBezTo>
                    <a:pt x="327627" y="1801521"/>
                    <a:pt x="329068" y="1800656"/>
                    <a:pt x="330220" y="1800368"/>
                  </a:cubicBezTo>
                  <a:close/>
                  <a:moveTo>
                    <a:pt x="394223" y="1784305"/>
                  </a:moveTo>
                  <a:cubicBezTo>
                    <a:pt x="395844" y="1784449"/>
                    <a:pt x="397645" y="1785097"/>
                    <a:pt x="399662" y="1785385"/>
                  </a:cubicBezTo>
                  <a:cubicBezTo>
                    <a:pt x="396492" y="1788843"/>
                    <a:pt x="393611" y="1790860"/>
                    <a:pt x="389865" y="1789131"/>
                  </a:cubicBezTo>
                  <a:cubicBezTo>
                    <a:pt x="388136" y="1788555"/>
                    <a:pt x="389289" y="1787114"/>
                    <a:pt x="389865" y="1786250"/>
                  </a:cubicBezTo>
                  <a:cubicBezTo>
                    <a:pt x="391161" y="1784521"/>
                    <a:pt x="392602" y="1784161"/>
                    <a:pt x="394223" y="1784305"/>
                  </a:cubicBezTo>
                  <a:close/>
                  <a:moveTo>
                    <a:pt x="2920287" y="1779910"/>
                  </a:moveTo>
                  <a:cubicBezTo>
                    <a:pt x="2920864" y="1780198"/>
                    <a:pt x="2922016" y="1780486"/>
                    <a:pt x="2922880" y="1781062"/>
                  </a:cubicBezTo>
                  <a:cubicBezTo>
                    <a:pt x="2922016" y="1782215"/>
                    <a:pt x="2921152" y="1783656"/>
                    <a:pt x="2919999" y="1784232"/>
                  </a:cubicBezTo>
                  <a:cubicBezTo>
                    <a:pt x="2919423" y="1784520"/>
                    <a:pt x="2917406" y="1783656"/>
                    <a:pt x="2917406" y="1783079"/>
                  </a:cubicBezTo>
                  <a:cubicBezTo>
                    <a:pt x="2917118" y="1781351"/>
                    <a:pt x="2918270" y="1780486"/>
                    <a:pt x="2920287" y="1779910"/>
                  </a:cubicBezTo>
                  <a:close/>
                  <a:moveTo>
                    <a:pt x="492441" y="1760893"/>
                  </a:moveTo>
                  <a:cubicBezTo>
                    <a:pt x="488984" y="1764062"/>
                    <a:pt x="486679" y="1766367"/>
                    <a:pt x="480916" y="1763198"/>
                  </a:cubicBezTo>
                  <a:cubicBezTo>
                    <a:pt x="484950" y="1760605"/>
                    <a:pt x="487255" y="1758300"/>
                    <a:pt x="492441" y="1760893"/>
                  </a:cubicBezTo>
                  <a:close/>
                  <a:moveTo>
                    <a:pt x="2904151" y="1758012"/>
                  </a:moveTo>
                  <a:cubicBezTo>
                    <a:pt x="2900693" y="1762046"/>
                    <a:pt x="2899253" y="1764928"/>
                    <a:pt x="2895795" y="1764639"/>
                  </a:cubicBezTo>
                  <a:cubicBezTo>
                    <a:pt x="2894066" y="1764351"/>
                    <a:pt x="2893490" y="1762622"/>
                    <a:pt x="2894066" y="1760894"/>
                  </a:cubicBezTo>
                  <a:cubicBezTo>
                    <a:pt x="2895795" y="1757148"/>
                    <a:pt x="2898964" y="1758012"/>
                    <a:pt x="2904151" y="1758012"/>
                  </a:cubicBezTo>
                  <a:close/>
                  <a:moveTo>
                    <a:pt x="2883694" y="1757436"/>
                  </a:moveTo>
                  <a:cubicBezTo>
                    <a:pt x="2878507" y="1766368"/>
                    <a:pt x="2875626" y="1767809"/>
                    <a:pt x="2861507" y="1766656"/>
                  </a:cubicBezTo>
                  <a:cubicBezTo>
                    <a:pt x="2868422" y="1763775"/>
                    <a:pt x="2875338" y="1760894"/>
                    <a:pt x="2883694" y="1757436"/>
                  </a:cubicBezTo>
                  <a:close/>
                  <a:moveTo>
                    <a:pt x="3096771" y="1727974"/>
                  </a:moveTo>
                  <a:cubicBezTo>
                    <a:pt x="3098571" y="1727254"/>
                    <a:pt x="3100373" y="1727326"/>
                    <a:pt x="3102678" y="1730063"/>
                  </a:cubicBezTo>
                  <a:cubicBezTo>
                    <a:pt x="3107000" y="1727470"/>
                    <a:pt x="3111898" y="1726893"/>
                    <a:pt x="3117372" y="1729487"/>
                  </a:cubicBezTo>
                  <a:cubicBezTo>
                    <a:pt x="3112186" y="1730639"/>
                    <a:pt x="3107288" y="1731504"/>
                    <a:pt x="3102101" y="1732368"/>
                  </a:cubicBezTo>
                  <a:cubicBezTo>
                    <a:pt x="3098932" y="1732656"/>
                    <a:pt x="3095474" y="1735250"/>
                    <a:pt x="3090864" y="1730639"/>
                  </a:cubicBezTo>
                  <a:cubicBezTo>
                    <a:pt x="3093169" y="1730207"/>
                    <a:pt x="3094970" y="1728695"/>
                    <a:pt x="3096771" y="1727974"/>
                  </a:cubicBezTo>
                  <a:close/>
                  <a:moveTo>
                    <a:pt x="2998660" y="1724588"/>
                  </a:moveTo>
                  <a:cubicBezTo>
                    <a:pt x="2999236" y="1725452"/>
                    <a:pt x="2999524" y="1726605"/>
                    <a:pt x="2999813" y="1727757"/>
                  </a:cubicBezTo>
                  <a:cubicBezTo>
                    <a:pt x="2994338" y="1733808"/>
                    <a:pt x="2987711" y="1736402"/>
                    <a:pt x="2978203" y="1732368"/>
                  </a:cubicBezTo>
                  <a:cubicBezTo>
                    <a:pt x="2975897" y="1733232"/>
                    <a:pt x="2973880" y="1734096"/>
                    <a:pt x="2971575" y="1734961"/>
                  </a:cubicBezTo>
                  <a:cubicBezTo>
                    <a:pt x="2970423" y="1737842"/>
                    <a:pt x="2969558" y="1741012"/>
                    <a:pt x="2966389" y="1742453"/>
                  </a:cubicBezTo>
                  <a:cubicBezTo>
                    <a:pt x="2963796" y="1751385"/>
                    <a:pt x="2960050" y="1758588"/>
                    <a:pt x="2949389" y="1758876"/>
                  </a:cubicBezTo>
                  <a:cubicBezTo>
                    <a:pt x="2947084" y="1760605"/>
                    <a:pt x="2944490" y="1762046"/>
                    <a:pt x="2942185" y="1763487"/>
                  </a:cubicBezTo>
                  <a:cubicBezTo>
                    <a:pt x="2942761" y="1760893"/>
                    <a:pt x="2942761" y="1758876"/>
                    <a:pt x="2939016" y="1760317"/>
                  </a:cubicBezTo>
                  <a:cubicBezTo>
                    <a:pt x="2936134" y="1761470"/>
                    <a:pt x="2933253" y="1762334"/>
                    <a:pt x="2930372" y="1763198"/>
                  </a:cubicBezTo>
                  <a:cubicBezTo>
                    <a:pt x="2927778" y="1760029"/>
                    <a:pt x="2923744" y="1761758"/>
                    <a:pt x="2920575" y="1760893"/>
                  </a:cubicBezTo>
                  <a:cubicBezTo>
                    <a:pt x="2916541" y="1761181"/>
                    <a:pt x="2912219" y="1762622"/>
                    <a:pt x="2908185" y="1760893"/>
                  </a:cubicBezTo>
                  <a:cubicBezTo>
                    <a:pt x="2916829" y="1752537"/>
                    <a:pt x="2920575" y="1751673"/>
                    <a:pt x="2924033" y="1756283"/>
                  </a:cubicBezTo>
                  <a:cubicBezTo>
                    <a:pt x="2925185" y="1756283"/>
                    <a:pt x="2926626" y="1756283"/>
                    <a:pt x="2927778" y="1756283"/>
                  </a:cubicBezTo>
                  <a:cubicBezTo>
                    <a:pt x="2931812" y="1753690"/>
                    <a:pt x="2934694" y="1749656"/>
                    <a:pt x="2939592" y="1748791"/>
                  </a:cubicBezTo>
                  <a:cubicBezTo>
                    <a:pt x="2944490" y="1739571"/>
                    <a:pt x="2952270" y="1737842"/>
                    <a:pt x="2961490" y="1739283"/>
                  </a:cubicBezTo>
                  <a:cubicBezTo>
                    <a:pt x="2963796" y="1737842"/>
                    <a:pt x="2966389" y="1736113"/>
                    <a:pt x="2968694" y="1734385"/>
                  </a:cubicBezTo>
                  <a:cubicBezTo>
                    <a:pt x="2971863" y="1731791"/>
                    <a:pt x="2975033" y="1730639"/>
                    <a:pt x="2979067" y="1730639"/>
                  </a:cubicBezTo>
                  <a:cubicBezTo>
                    <a:pt x="2985406" y="1728622"/>
                    <a:pt x="2992033" y="1726605"/>
                    <a:pt x="2998660" y="1724588"/>
                  </a:cubicBezTo>
                  <a:close/>
                  <a:moveTo>
                    <a:pt x="3116220" y="1712774"/>
                  </a:moveTo>
                  <a:cubicBezTo>
                    <a:pt x="3117084" y="1713927"/>
                    <a:pt x="3118237" y="1715079"/>
                    <a:pt x="3118237" y="1715944"/>
                  </a:cubicBezTo>
                  <a:cubicBezTo>
                    <a:pt x="3118525" y="1717961"/>
                    <a:pt x="3116796" y="1718537"/>
                    <a:pt x="3115356" y="1717961"/>
                  </a:cubicBezTo>
                  <a:cubicBezTo>
                    <a:pt x="3114203" y="1717672"/>
                    <a:pt x="3113338" y="1716808"/>
                    <a:pt x="3113050" y="1715944"/>
                  </a:cubicBezTo>
                  <a:cubicBezTo>
                    <a:pt x="3112474" y="1713927"/>
                    <a:pt x="3114491" y="1713639"/>
                    <a:pt x="3116220" y="1712774"/>
                  </a:cubicBezTo>
                  <a:close/>
                  <a:moveTo>
                    <a:pt x="3108728" y="1709893"/>
                  </a:moveTo>
                  <a:cubicBezTo>
                    <a:pt x="3101813" y="1718537"/>
                    <a:pt x="3094033" y="1718249"/>
                    <a:pt x="3086830" y="1719113"/>
                  </a:cubicBezTo>
                  <a:cubicBezTo>
                    <a:pt x="3092593" y="1714503"/>
                    <a:pt x="3099220" y="1712198"/>
                    <a:pt x="3108728" y="1709893"/>
                  </a:cubicBezTo>
                  <a:close/>
                  <a:moveTo>
                    <a:pt x="3167221" y="1700096"/>
                  </a:moveTo>
                  <a:cubicBezTo>
                    <a:pt x="3171255" y="1714503"/>
                    <a:pt x="3160305" y="1712486"/>
                    <a:pt x="3155695" y="1716232"/>
                  </a:cubicBezTo>
                  <a:cubicBezTo>
                    <a:pt x="3153102" y="1727181"/>
                    <a:pt x="3143882" y="1728910"/>
                    <a:pt x="3134949" y="1730927"/>
                  </a:cubicBezTo>
                  <a:cubicBezTo>
                    <a:pt x="3132644" y="1731215"/>
                    <a:pt x="3129763" y="1731215"/>
                    <a:pt x="3128898" y="1728621"/>
                  </a:cubicBezTo>
                  <a:cubicBezTo>
                    <a:pt x="3128034" y="1725740"/>
                    <a:pt x="3130627" y="1724588"/>
                    <a:pt x="3132932" y="1724299"/>
                  </a:cubicBezTo>
                  <a:cubicBezTo>
                    <a:pt x="3140424" y="1723723"/>
                    <a:pt x="3145034" y="1717096"/>
                    <a:pt x="3151949" y="1715655"/>
                  </a:cubicBezTo>
                  <a:cubicBezTo>
                    <a:pt x="3155983" y="1710181"/>
                    <a:pt x="3163475" y="1708740"/>
                    <a:pt x="3167221" y="1700096"/>
                  </a:cubicBezTo>
                  <a:close/>
                  <a:moveTo>
                    <a:pt x="3237526" y="1678702"/>
                  </a:moveTo>
                  <a:cubicBezTo>
                    <a:pt x="3239039" y="1677478"/>
                    <a:pt x="3240551" y="1676901"/>
                    <a:pt x="3242136" y="1678774"/>
                  </a:cubicBezTo>
                  <a:cubicBezTo>
                    <a:pt x="3245306" y="1683096"/>
                    <a:pt x="3240407" y="1685690"/>
                    <a:pt x="3236085" y="1686842"/>
                  </a:cubicBezTo>
                  <a:cubicBezTo>
                    <a:pt x="3232627" y="1687130"/>
                    <a:pt x="3229170" y="1687130"/>
                    <a:pt x="3225424" y="1687418"/>
                  </a:cubicBezTo>
                  <a:cubicBezTo>
                    <a:pt x="3227153" y="1683673"/>
                    <a:pt x="3230034" y="1683384"/>
                    <a:pt x="3232916" y="1682520"/>
                  </a:cubicBezTo>
                  <a:cubicBezTo>
                    <a:pt x="3234500" y="1681800"/>
                    <a:pt x="3236013" y="1679927"/>
                    <a:pt x="3237526" y="1678702"/>
                  </a:cubicBezTo>
                  <a:close/>
                  <a:moveTo>
                    <a:pt x="3256831" y="1678198"/>
                  </a:moveTo>
                  <a:cubicBezTo>
                    <a:pt x="3257408" y="1677910"/>
                    <a:pt x="3259137" y="1678486"/>
                    <a:pt x="3258272" y="1680215"/>
                  </a:cubicBezTo>
                  <a:cubicBezTo>
                    <a:pt x="3257408" y="1681944"/>
                    <a:pt x="3255679" y="1682808"/>
                    <a:pt x="3253662" y="1682520"/>
                  </a:cubicBezTo>
                  <a:cubicBezTo>
                    <a:pt x="3253374" y="1682520"/>
                    <a:pt x="3252797" y="1680215"/>
                    <a:pt x="3253085" y="1679927"/>
                  </a:cubicBezTo>
                  <a:cubicBezTo>
                    <a:pt x="3253950" y="1679062"/>
                    <a:pt x="3255391" y="1678486"/>
                    <a:pt x="3256831" y="1678198"/>
                  </a:cubicBezTo>
                  <a:close/>
                  <a:moveTo>
                    <a:pt x="3359409" y="1641316"/>
                  </a:moveTo>
                  <a:cubicBezTo>
                    <a:pt x="3360273" y="1641316"/>
                    <a:pt x="3362002" y="1641892"/>
                    <a:pt x="3362002" y="1642469"/>
                  </a:cubicBezTo>
                  <a:cubicBezTo>
                    <a:pt x="3362866" y="1644486"/>
                    <a:pt x="3360561" y="1644486"/>
                    <a:pt x="3359409" y="1645350"/>
                  </a:cubicBezTo>
                  <a:cubicBezTo>
                    <a:pt x="3358256" y="1645638"/>
                    <a:pt x="3357104" y="1645350"/>
                    <a:pt x="3357392" y="1643909"/>
                  </a:cubicBezTo>
                  <a:cubicBezTo>
                    <a:pt x="3357680" y="1642757"/>
                    <a:pt x="3358544" y="1641604"/>
                    <a:pt x="3359409" y="1641316"/>
                  </a:cubicBezTo>
                  <a:close/>
                  <a:moveTo>
                    <a:pt x="3527104" y="1566689"/>
                  </a:moveTo>
                  <a:cubicBezTo>
                    <a:pt x="3526240" y="1572164"/>
                    <a:pt x="3523070" y="1571875"/>
                    <a:pt x="3518460" y="1573028"/>
                  </a:cubicBezTo>
                  <a:cubicBezTo>
                    <a:pt x="3520765" y="1567265"/>
                    <a:pt x="3523646" y="1567265"/>
                    <a:pt x="3527104" y="1566689"/>
                  </a:cubicBezTo>
                  <a:close/>
                  <a:moveTo>
                    <a:pt x="421560" y="1415417"/>
                  </a:moveTo>
                  <a:cubicBezTo>
                    <a:pt x="416373" y="1423773"/>
                    <a:pt x="406865" y="1422044"/>
                    <a:pt x="399085" y="1424926"/>
                  </a:cubicBezTo>
                  <a:cubicBezTo>
                    <a:pt x="405136" y="1417722"/>
                    <a:pt x="413780" y="1418010"/>
                    <a:pt x="421560" y="1415417"/>
                  </a:cubicBezTo>
                  <a:close/>
                  <a:moveTo>
                    <a:pt x="4146311" y="1398705"/>
                  </a:moveTo>
                  <a:cubicBezTo>
                    <a:pt x="4142853" y="1403027"/>
                    <a:pt x="4138243" y="1403891"/>
                    <a:pt x="4131904" y="1404756"/>
                  </a:cubicBezTo>
                  <a:cubicBezTo>
                    <a:pt x="4136226" y="1398129"/>
                    <a:pt x="4141989" y="1400434"/>
                    <a:pt x="4146311" y="1398705"/>
                  </a:cubicBezTo>
                  <a:close/>
                  <a:moveTo>
                    <a:pt x="4112348" y="1396255"/>
                  </a:moveTo>
                  <a:cubicBezTo>
                    <a:pt x="4115697" y="1394814"/>
                    <a:pt x="4119515" y="1394526"/>
                    <a:pt x="4124413" y="1396975"/>
                  </a:cubicBezTo>
                  <a:cubicBezTo>
                    <a:pt x="4117498" y="1402738"/>
                    <a:pt x="4110583" y="1404755"/>
                    <a:pt x="4102803" y="1404179"/>
                  </a:cubicBezTo>
                  <a:cubicBezTo>
                    <a:pt x="4103091" y="1403603"/>
                    <a:pt x="4103091" y="1403026"/>
                    <a:pt x="4103091" y="1402450"/>
                  </a:cubicBezTo>
                  <a:cubicBezTo>
                    <a:pt x="4106116" y="1400289"/>
                    <a:pt x="4108998" y="1397696"/>
                    <a:pt x="4112348" y="1396255"/>
                  </a:cubicBezTo>
                  <a:close/>
                  <a:moveTo>
                    <a:pt x="660714" y="1343094"/>
                  </a:moveTo>
                  <a:cubicBezTo>
                    <a:pt x="667053" y="1345111"/>
                    <a:pt x="661002" y="1349721"/>
                    <a:pt x="661578" y="1352891"/>
                  </a:cubicBezTo>
                  <a:cubicBezTo>
                    <a:pt x="660137" y="1352026"/>
                    <a:pt x="658985" y="1351450"/>
                    <a:pt x="657544" y="1350586"/>
                  </a:cubicBezTo>
                  <a:cubicBezTo>
                    <a:pt x="657256" y="1346552"/>
                    <a:pt x="655527" y="1345111"/>
                    <a:pt x="651493" y="1347416"/>
                  </a:cubicBezTo>
                  <a:cubicBezTo>
                    <a:pt x="648324" y="1349433"/>
                    <a:pt x="645154" y="1351450"/>
                    <a:pt x="640544" y="1347992"/>
                  </a:cubicBezTo>
                  <a:cubicBezTo>
                    <a:pt x="646307" y="1341942"/>
                    <a:pt x="653510" y="1340789"/>
                    <a:pt x="660714" y="1343094"/>
                  </a:cubicBezTo>
                  <a:close/>
                  <a:moveTo>
                    <a:pt x="638383" y="1336791"/>
                  </a:moveTo>
                  <a:cubicBezTo>
                    <a:pt x="640616" y="1335962"/>
                    <a:pt x="643137" y="1336323"/>
                    <a:pt x="646307" y="1339060"/>
                  </a:cubicBezTo>
                  <a:cubicBezTo>
                    <a:pt x="641408" y="1339924"/>
                    <a:pt x="636798" y="1340789"/>
                    <a:pt x="632188" y="1341653"/>
                  </a:cubicBezTo>
                  <a:cubicBezTo>
                    <a:pt x="634205" y="1339636"/>
                    <a:pt x="636150" y="1337619"/>
                    <a:pt x="638383" y="1336791"/>
                  </a:cubicBezTo>
                  <a:close/>
                  <a:moveTo>
                    <a:pt x="617493" y="1327823"/>
                  </a:moveTo>
                  <a:cubicBezTo>
                    <a:pt x="620375" y="1334738"/>
                    <a:pt x="614612" y="1333586"/>
                    <a:pt x="610578" y="1335891"/>
                  </a:cubicBezTo>
                  <a:cubicBezTo>
                    <a:pt x="611442" y="1330704"/>
                    <a:pt x="614324" y="1328976"/>
                    <a:pt x="617493" y="1327823"/>
                  </a:cubicBezTo>
                  <a:close/>
                  <a:moveTo>
                    <a:pt x="724681" y="1321195"/>
                  </a:moveTo>
                  <a:cubicBezTo>
                    <a:pt x="724969" y="1320907"/>
                    <a:pt x="726698" y="1322060"/>
                    <a:pt x="726986" y="1322924"/>
                  </a:cubicBezTo>
                  <a:cubicBezTo>
                    <a:pt x="727562" y="1325517"/>
                    <a:pt x="726410" y="1328111"/>
                    <a:pt x="724104" y="1328975"/>
                  </a:cubicBezTo>
                  <a:cubicBezTo>
                    <a:pt x="716037" y="1332433"/>
                    <a:pt x="707681" y="1335890"/>
                    <a:pt x="698748" y="1337331"/>
                  </a:cubicBezTo>
                  <a:cubicBezTo>
                    <a:pt x="696155" y="1337907"/>
                    <a:pt x="693562" y="1338195"/>
                    <a:pt x="690969" y="1338195"/>
                  </a:cubicBezTo>
                  <a:cubicBezTo>
                    <a:pt x="692121" y="1337619"/>
                    <a:pt x="692986" y="1337043"/>
                    <a:pt x="694138" y="1336467"/>
                  </a:cubicBezTo>
                  <a:cubicBezTo>
                    <a:pt x="691545" y="1337619"/>
                    <a:pt x="689240" y="1338772"/>
                    <a:pt x="686647" y="1339924"/>
                  </a:cubicBezTo>
                  <a:cubicBezTo>
                    <a:pt x="688664" y="1334161"/>
                    <a:pt x="693274" y="1333297"/>
                    <a:pt x="697308" y="1331568"/>
                  </a:cubicBezTo>
                  <a:cubicBezTo>
                    <a:pt x="698460" y="1329551"/>
                    <a:pt x="698748" y="1326958"/>
                    <a:pt x="701918" y="1327246"/>
                  </a:cubicBezTo>
                  <a:cubicBezTo>
                    <a:pt x="702494" y="1327246"/>
                    <a:pt x="703359" y="1328111"/>
                    <a:pt x="703359" y="1328687"/>
                  </a:cubicBezTo>
                  <a:cubicBezTo>
                    <a:pt x="703359" y="1330127"/>
                    <a:pt x="702782" y="1331280"/>
                    <a:pt x="702206" y="1332144"/>
                  </a:cubicBezTo>
                  <a:cubicBezTo>
                    <a:pt x="709698" y="1328975"/>
                    <a:pt x="717765" y="1326094"/>
                    <a:pt x="724681" y="1321195"/>
                  </a:cubicBezTo>
                  <a:close/>
                  <a:moveTo>
                    <a:pt x="866732" y="1271924"/>
                  </a:moveTo>
                  <a:cubicBezTo>
                    <a:pt x="868749" y="1271924"/>
                    <a:pt x="870478" y="1272500"/>
                    <a:pt x="870766" y="1275094"/>
                  </a:cubicBezTo>
                  <a:cubicBezTo>
                    <a:pt x="869901" y="1277110"/>
                    <a:pt x="868749" y="1278263"/>
                    <a:pt x="866444" y="1278551"/>
                  </a:cubicBezTo>
                  <a:cubicBezTo>
                    <a:pt x="864139" y="1278839"/>
                    <a:pt x="862698" y="1277687"/>
                    <a:pt x="862698" y="1275094"/>
                  </a:cubicBezTo>
                  <a:cubicBezTo>
                    <a:pt x="862698" y="1272788"/>
                    <a:pt x="864427" y="1271924"/>
                    <a:pt x="866732" y="1271924"/>
                  </a:cubicBezTo>
                  <a:close/>
                  <a:moveTo>
                    <a:pt x="948275" y="1244263"/>
                  </a:moveTo>
                  <a:cubicBezTo>
                    <a:pt x="951156" y="1242534"/>
                    <a:pt x="956343" y="1244839"/>
                    <a:pt x="960665" y="1245415"/>
                  </a:cubicBezTo>
                  <a:cubicBezTo>
                    <a:pt x="959224" y="1248873"/>
                    <a:pt x="956631" y="1250314"/>
                    <a:pt x="953461" y="1251178"/>
                  </a:cubicBezTo>
                  <a:cubicBezTo>
                    <a:pt x="934732" y="1256653"/>
                    <a:pt x="915715" y="1262415"/>
                    <a:pt x="896698" y="1267890"/>
                  </a:cubicBezTo>
                  <a:cubicBezTo>
                    <a:pt x="899003" y="1271060"/>
                    <a:pt x="897274" y="1273653"/>
                    <a:pt x="893817" y="1275094"/>
                  </a:cubicBezTo>
                  <a:cubicBezTo>
                    <a:pt x="887766" y="1277399"/>
                    <a:pt x="881715" y="1279992"/>
                    <a:pt x="875664" y="1282297"/>
                  </a:cubicBezTo>
                  <a:cubicBezTo>
                    <a:pt x="877969" y="1277687"/>
                    <a:pt x="881715" y="1274805"/>
                    <a:pt x="884884" y="1271348"/>
                  </a:cubicBezTo>
                  <a:cubicBezTo>
                    <a:pt x="882291" y="1271924"/>
                    <a:pt x="879986" y="1272788"/>
                    <a:pt x="877681" y="1273365"/>
                  </a:cubicBezTo>
                  <a:cubicBezTo>
                    <a:pt x="876817" y="1273653"/>
                    <a:pt x="875664" y="1273077"/>
                    <a:pt x="873359" y="1272788"/>
                  </a:cubicBezTo>
                  <a:cubicBezTo>
                    <a:pt x="880851" y="1265873"/>
                    <a:pt x="889783" y="1263856"/>
                    <a:pt x="898139" y="1261263"/>
                  </a:cubicBezTo>
                  <a:cubicBezTo>
                    <a:pt x="914851" y="1255788"/>
                    <a:pt x="932715" y="1253195"/>
                    <a:pt x="948275" y="1244263"/>
                  </a:cubicBezTo>
                  <a:close/>
                  <a:moveTo>
                    <a:pt x="1019913" y="1221104"/>
                  </a:moveTo>
                  <a:cubicBezTo>
                    <a:pt x="1022038" y="1220708"/>
                    <a:pt x="1023911" y="1221068"/>
                    <a:pt x="1024920" y="1223229"/>
                  </a:cubicBezTo>
                  <a:cubicBezTo>
                    <a:pt x="1026937" y="1227839"/>
                    <a:pt x="1021750" y="1230144"/>
                    <a:pt x="1017140" y="1231296"/>
                  </a:cubicBezTo>
                  <a:cubicBezTo>
                    <a:pt x="998411" y="1236195"/>
                    <a:pt x="980546" y="1245127"/>
                    <a:pt x="960665" y="1245127"/>
                  </a:cubicBezTo>
                  <a:cubicBezTo>
                    <a:pt x="964699" y="1237059"/>
                    <a:pt x="972767" y="1233890"/>
                    <a:pt x="980258" y="1233890"/>
                  </a:cubicBezTo>
                  <a:cubicBezTo>
                    <a:pt x="992648" y="1234178"/>
                    <a:pt x="1002733" y="1228703"/>
                    <a:pt x="1013394" y="1223517"/>
                  </a:cubicBezTo>
                  <a:cubicBezTo>
                    <a:pt x="1015411" y="1222653"/>
                    <a:pt x="1017788" y="1221500"/>
                    <a:pt x="1019913" y="1221104"/>
                  </a:cubicBezTo>
                  <a:close/>
                  <a:moveTo>
                    <a:pt x="1038354" y="1194127"/>
                  </a:moveTo>
                  <a:cubicBezTo>
                    <a:pt x="1040479" y="1193551"/>
                    <a:pt x="1042784" y="1194271"/>
                    <a:pt x="1045377" y="1196144"/>
                  </a:cubicBezTo>
                  <a:cubicBezTo>
                    <a:pt x="1041631" y="1197296"/>
                    <a:pt x="1037886" y="1198449"/>
                    <a:pt x="1032411" y="1199889"/>
                  </a:cubicBezTo>
                  <a:cubicBezTo>
                    <a:pt x="1034284" y="1196576"/>
                    <a:pt x="1036229" y="1194703"/>
                    <a:pt x="1038354" y="1194127"/>
                  </a:cubicBezTo>
                  <a:close/>
                  <a:moveTo>
                    <a:pt x="1040191" y="1182313"/>
                  </a:moveTo>
                  <a:cubicBezTo>
                    <a:pt x="1042784" y="1184906"/>
                    <a:pt x="1039327" y="1185771"/>
                    <a:pt x="1037310" y="1186059"/>
                  </a:cubicBezTo>
                  <a:cubicBezTo>
                    <a:pt x="1036157" y="1186059"/>
                    <a:pt x="1035005" y="1185483"/>
                    <a:pt x="1033852" y="1185194"/>
                  </a:cubicBezTo>
                  <a:cubicBezTo>
                    <a:pt x="1035293" y="1182313"/>
                    <a:pt x="1038174" y="1180296"/>
                    <a:pt x="1040191" y="1182313"/>
                  </a:cubicBezTo>
                  <a:close/>
                  <a:moveTo>
                    <a:pt x="1118672" y="1173562"/>
                  </a:moveTo>
                  <a:cubicBezTo>
                    <a:pt x="1122309" y="1174534"/>
                    <a:pt x="1126199" y="1175687"/>
                    <a:pt x="1130954" y="1174246"/>
                  </a:cubicBezTo>
                  <a:cubicBezTo>
                    <a:pt x="1122598" y="1183754"/>
                    <a:pt x="1113377" y="1179144"/>
                    <a:pt x="1106174" y="1182314"/>
                  </a:cubicBezTo>
                  <a:cubicBezTo>
                    <a:pt x="1104445" y="1183178"/>
                    <a:pt x="1103581" y="1181161"/>
                    <a:pt x="1103869" y="1179144"/>
                  </a:cubicBezTo>
                  <a:cubicBezTo>
                    <a:pt x="1104157" y="1176551"/>
                    <a:pt x="1105886" y="1175110"/>
                    <a:pt x="1107903" y="1173958"/>
                  </a:cubicBezTo>
                  <a:cubicBezTo>
                    <a:pt x="1111648" y="1171797"/>
                    <a:pt x="1115034" y="1172590"/>
                    <a:pt x="1118672" y="1173562"/>
                  </a:cubicBezTo>
                  <a:close/>
                  <a:moveTo>
                    <a:pt x="1142191" y="1167619"/>
                  </a:moveTo>
                  <a:cubicBezTo>
                    <a:pt x="1144496" y="1167331"/>
                    <a:pt x="1145649" y="1168195"/>
                    <a:pt x="1145072" y="1169348"/>
                  </a:cubicBezTo>
                  <a:cubicBezTo>
                    <a:pt x="1144496" y="1170500"/>
                    <a:pt x="1143055" y="1171653"/>
                    <a:pt x="1141615" y="1172229"/>
                  </a:cubicBezTo>
                  <a:cubicBezTo>
                    <a:pt x="1139886" y="1173093"/>
                    <a:pt x="1139022" y="1171653"/>
                    <a:pt x="1139598" y="1170500"/>
                  </a:cubicBezTo>
                  <a:cubicBezTo>
                    <a:pt x="1140174" y="1169348"/>
                    <a:pt x="1141615" y="1168195"/>
                    <a:pt x="1142191" y="1167619"/>
                  </a:cubicBezTo>
                  <a:close/>
                  <a:moveTo>
                    <a:pt x="1089029" y="1167439"/>
                  </a:moveTo>
                  <a:cubicBezTo>
                    <a:pt x="1092775" y="1166611"/>
                    <a:pt x="1096521" y="1166755"/>
                    <a:pt x="1100987" y="1168195"/>
                  </a:cubicBezTo>
                  <a:cubicBezTo>
                    <a:pt x="1093496" y="1171941"/>
                    <a:pt x="1087445" y="1174822"/>
                    <a:pt x="1077072" y="1172517"/>
                  </a:cubicBezTo>
                  <a:cubicBezTo>
                    <a:pt x="1081538" y="1170068"/>
                    <a:pt x="1085284" y="1168268"/>
                    <a:pt x="1089029" y="1167439"/>
                  </a:cubicBezTo>
                  <a:close/>
                  <a:moveTo>
                    <a:pt x="1186600" y="1161820"/>
                  </a:moveTo>
                  <a:cubicBezTo>
                    <a:pt x="1188942" y="1161856"/>
                    <a:pt x="1191463" y="1162576"/>
                    <a:pt x="1193480" y="1161855"/>
                  </a:cubicBezTo>
                  <a:cubicBezTo>
                    <a:pt x="1193480" y="1162432"/>
                    <a:pt x="1193480" y="1163296"/>
                    <a:pt x="1193480" y="1164161"/>
                  </a:cubicBezTo>
                  <a:cubicBezTo>
                    <a:pt x="1189446" y="1164449"/>
                    <a:pt x="1185700" y="1168194"/>
                    <a:pt x="1180802" y="1165889"/>
                  </a:cubicBezTo>
                  <a:cubicBezTo>
                    <a:pt x="1182098" y="1162432"/>
                    <a:pt x="1184259" y="1161784"/>
                    <a:pt x="1186600" y="1161820"/>
                  </a:cubicBezTo>
                  <a:close/>
                  <a:moveTo>
                    <a:pt x="1134988" y="1159263"/>
                  </a:moveTo>
                  <a:cubicBezTo>
                    <a:pt x="1130666" y="1163585"/>
                    <a:pt x="1127208" y="1162432"/>
                    <a:pt x="1122598" y="1161856"/>
                  </a:cubicBezTo>
                  <a:cubicBezTo>
                    <a:pt x="1126920" y="1159263"/>
                    <a:pt x="1129801" y="1157534"/>
                    <a:pt x="1134988" y="1159263"/>
                  </a:cubicBezTo>
                  <a:close/>
                  <a:moveTo>
                    <a:pt x="1230361" y="1119788"/>
                  </a:moveTo>
                  <a:cubicBezTo>
                    <a:pt x="1228056" y="1124974"/>
                    <a:pt x="1224887" y="1128144"/>
                    <a:pt x="1219700" y="1128720"/>
                  </a:cubicBezTo>
                  <a:cubicBezTo>
                    <a:pt x="1217971" y="1125839"/>
                    <a:pt x="1215378" y="1126415"/>
                    <a:pt x="1212785" y="1126415"/>
                  </a:cubicBezTo>
                  <a:cubicBezTo>
                    <a:pt x="1216819" y="1120364"/>
                    <a:pt x="1223158" y="1119500"/>
                    <a:pt x="1230361" y="1119788"/>
                  </a:cubicBezTo>
                  <a:close/>
                  <a:moveTo>
                    <a:pt x="1289430" y="1099906"/>
                  </a:moveTo>
                  <a:cubicBezTo>
                    <a:pt x="1283091" y="1105381"/>
                    <a:pt x="1274735" y="1106533"/>
                    <a:pt x="1266955" y="1108262"/>
                  </a:cubicBezTo>
                  <a:cubicBezTo>
                    <a:pt x="1273294" y="1101635"/>
                    <a:pt x="1281938" y="1102211"/>
                    <a:pt x="1289430" y="1099906"/>
                  </a:cubicBezTo>
                  <a:close/>
                  <a:moveTo>
                    <a:pt x="4643637" y="1074262"/>
                  </a:moveTo>
                  <a:cubicBezTo>
                    <a:pt x="4639315" y="1076279"/>
                    <a:pt x="4635281" y="1078584"/>
                    <a:pt x="4630959" y="1080889"/>
                  </a:cubicBezTo>
                  <a:cubicBezTo>
                    <a:pt x="4636722" y="1081753"/>
                    <a:pt x="4639891" y="1077431"/>
                    <a:pt x="4643637" y="1074262"/>
                  </a:cubicBezTo>
                  <a:close/>
                  <a:moveTo>
                    <a:pt x="4667553" y="1062160"/>
                  </a:moveTo>
                  <a:lnTo>
                    <a:pt x="4657519" y="1066913"/>
                  </a:lnTo>
                  <a:lnTo>
                    <a:pt x="4656315" y="1067346"/>
                  </a:lnTo>
                  <a:cubicBezTo>
                    <a:pt x="4656315" y="1067346"/>
                    <a:pt x="4656315" y="1067346"/>
                    <a:pt x="4656604" y="1067346"/>
                  </a:cubicBezTo>
                  <a:lnTo>
                    <a:pt x="4657519" y="1066913"/>
                  </a:lnTo>
                  <a:lnTo>
                    <a:pt x="4663519" y="1064753"/>
                  </a:lnTo>
                  <a:cubicBezTo>
                    <a:pt x="4665536" y="1064177"/>
                    <a:pt x="4666688" y="1063312"/>
                    <a:pt x="4667553" y="1062160"/>
                  </a:cubicBezTo>
                  <a:close/>
                  <a:moveTo>
                    <a:pt x="1678126" y="983210"/>
                  </a:moveTo>
                  <a:cubicBezTo>
                    <a:pt x="1676686" y="988108"/>
                    <a:pt x="1675245" y="991854"/>
                    <a:pt x="1670347" y="992719"/>
                  </a:cubicBezTo>
                  <a:cubicBezTo>
                    <a:pt x="1669771" y="992719"/>
                    <a:pt x="1668618" y="990990"/>
                    <a:pt x="1668618" y="990413"/>
                  </a:cubicBezTo>
                  <a:cubicBezTo>
                    <a:pt x="1668906" y="984939"/>
                    <a:pt x="1672364" y="983498"/>
                    <a:pt x="1678126" y="983210"/>
                  </a:cubicBezTo>
                  <a:close/>
                  <a:moveTo>
                    <a:pt x="1764568" y="931346"/>
                  </a:moveTo>
                  <a:cubicBezTo>
                    <a:pt x="1762839" y="933939"/>
                    <a:pt x="1760822" y="934803"/>
                    <a:pt x="1758517" y="934515"/>
                  </a:cubicBezTo>
                  <a:cubicBezTo>
                    <a:pt x="1758229" y="934515"/>
                    <a:pt x="1757653" y="933075"/>
                    <a:pt x="1757653" y="932786"/>
                  </a:cubicBezTo>
                  <a:cubicBezTo>
                    <a:pt x="1759094" y="930193"/>
                    <a:pt x="1761399" y="930481"/>
                    <a:pt x="1764568" y="931346"/>
                  </a:cubicBezTo>
                  <a:close/>
                  <a:moveTo>
                    <a:pt x="2152400" y="861040"/>
                  </a:moveTo>
                  <a:cubicBezTo>
                    <a:pt x="2147790" y="868532"/>
                    <a:pt x="2141739" y="867955"/>
                    <a:pt x="2134824" y="869972"/>
                  </a:cubicBezTo>
                  <a:cubicBezTo>
                    <a:pt x="2139722" y="862769"/>
                    <a:pt x="2145197" y="862769"/>
                    <a:pt x="2152400" y="861040"/>
                  </a:cubicBezTo>
                  <a:close/>
                  <a:moveTo>
                    <a:pt x="2153842" y="843464"/>
                  </a:moveTo>
                  <a:cubicBezTo>
                    <a:pt x="2144621" y="854989"/>
                    <a:pt x="2129350" y="850667"/>
                    <a:pt x="2116384" y="858735"/>
                  </a:cubicBezTo>
                  <a:cubicBezTo>
                    <a:pt x="2119553" y="851532"/>
                    <a:pt x="2125028" y="852973"/>
                    <a:pt x="2127909" y="850379"/>
                  </a:cubicBezTo>
                  <a:cubicBezTo>
                    <a:pt x="2131943" y="849515"/>
                    <a:pt x="2136265" y="848939"/>
                    <a:pt x="2139723" y="845769"/>
                  </a:cubicBezTo>
                  <a:cubicBezTo>
                    <a:pt x="2144333" y="845193"/>
                    <a:pt x="2149232" y="844328"/>
                    <a:pt x="2153842" y="843464"/>
                  </a:cubicBezTo>
                  <a:close/>
                  <a:moveTo>
                    <a:pt x="2250944" y="834244"/>
                  </a:moveTo>
                  <a:cubicBezTo>
                    <a:pt x="2244029" y="838854"/>
                    <a:pt x="2236537" y="842600"/>
                    <a:pt x="2225876" y="841159"/>
                  </a:cubicBezTo>
                  <a:cubicBezTo>
                    <a:pt x="2234520" y="835397"/>
                    <a:pt x="2242588" y="834532"/>
                    <a:pt x="2250944" y="834244"/>
                  </a:cubicBezTo>
                  <a:close/>
                  <a:moveTo>
                    <a:pt x="2186978" y="829345"/>
                  </a:moveTo>
                  <a:cubicBezTo>
                    <a:pt x="2187554" y="830786"/>
                    <a:pt x="2188706" y="832226"/>
                    <a:pt x="2188418" y="832515"/>
                  </a:cubicBezTo>
                  <a:cubicBezTo>
                    <a:pt x="2187842" y="833667"/>
                    <a:pt x="2186401" y="835108"/>
                    <a:pt x="2185249" y="835396"/>
                  </a:cubicBezTo>
                  <a:cubicBezTo>
                    <a:pt x="2183232" y="835972"/>
                    <a:pt x="2182656" y="834243"/>
                    <a:pt x="2183232" y="832515"/>
                  </a:cubicBezTo>
                  <a:cubicBezTo>
                    <a:pt x="2183808" y="831362"/>
                    <a:pt x="2185249" y="830786"/>
                    <a:pt x="2186978" y="829345"/>
                  </a:cubicBezTo>
                  <a:close/>
                  <a:moveTo>
                    <a:pt x="2260740" y="827328"/>
                  </a:moveTo>
                  <a:cubicBezTo>
                    <a:pt x="2260740" y="835108"/>
                    <a:pt x="2255842" y="834243"/>
                    <a:pt x="2251520" y="833955"/>
                  </a:cubicBezTo>
                  <a:cubicBezTo>
                    <a:pt x="2252961" y="829921"/>
                    <a:pt x="2256418" y="828769"/>
                    <a:pt x="2260740" y="827328"/>
                  </a:cubicBezTo>
                  <a:close/>
                  <a:moveTo>
                    <a:pt x="2237402" y="819836"/>
                  </a:moveTo>
                  <a:cubicBezTo>
                    <a:pt x="2241435" y="821277"/>
                    <a:pt x="2247486" y="821853"/>
                    <a:pt x="2244605" y="829057"/>
                  </a:cubicBezTo>
                  <a:cubicBezTo>
                    <a:pt x="2239130" y="830785"/>
                    <a:pt x="2233656" y="832514"/>
                    <a:pt x="2228181" y="834243"/>
                  </a:cubicBezTo>
                  <a:cubicBezTo>
                    <a:pt x="2223571" y="836836"/>
                    <a:pt x="2218673" y="838565"/>
                    <a:pt x="2213486" y="838565"/>
                  </a:cubicBezTo>
                  <a:cubicBezTo>
                    <a:pt x="2202537" y="842887"/>
                    <a:pt x="2191876" y="846921"/>
                    <a:pt x="2181215" y="851243"/>
                  </a:cubicBezTo>
                  <a:cubicBezTo>
                    <a:pt x="2178045" y="852684"/>
                    <a:pt x="2174299" y="852396"/>
                    <a:pt x="2172859" y="849802"/>
                  </a:cubicBezTo>
                  <a:cubicBezTo>
                    <a:pt x="2170842" y="846345"/>
                    <a:pt x="2175164" y="844904"/>
                    <a:pt x="2177469" y="843175"/>
                  </a:cubicBezTo>
                  <a:cubicBezTo>
                    <a:pt x="2169401" y="837124"/>
                    <a:pt x="2161910" y="846345"/>
                    <a:pt x="2154418" y="843175"/>
                  </a:cubicBezTo>
                  <a:cubicBezTo>
                    <a:pt x="2160181" y="838853"/>
                    <a:pt x="2167960" y="839429"/>
                    <a:pt x="2174299" y="835107"/>
                  </a:cubicBezTo>
                  <a:cubicBezTo>
                    <a:pt x="2180638" y="830785"/>
                    <a:pt x="2179774" y="839718"/>
                    <a:pt x="2182943" y="841158"/>
                  </a:cubicBezTo>
                  <a:cubicBezTo>
                    <a:pt x="2189859" y="839429"/>
                    <a:pt x="2197062" y="837701"/>
                    <a:pt x="2203977" y="835972"/>
                  </a:cubicBezTo>
                  <a:cubicBezTo>
                    <a:pt x="2211469" y="829345"/>
                    <a:pt x="2199655" y="832802"/>
                    <a:pt x="2201384" y="827904"/>
                  </a:cubicBezTo>
                  <a:cubicBezTo>
                    <a:pt x="2212334" y="823870"/>
                    <a:pt x="2222995" y="814938"/>
                    <a:pt x="2237402" y="819836"/>
                  </a:cubicBezTo>
                  <a:close/>
                  <a:moveTo>
                    <a:pt x="2242480" y="790159"/>
                  </a:moveTo>
                  <a:cubicBezTo>
                    <a:pt x="2243740" y="789438"/>
                    <a:pt x="2245037" y="789438"/>
                    <a:pt x="2246334" y="791887"/>
                  </a:cubicBezTo>
                  <a:cubicBezTo>
                    <a:pt x="2248062" y="795057"/>
                    <a:pt x="2250368" y="798803"/>
                    <a:pt x="2246334" y="802548"/>
                  </a:cubicBezTo>
                  <a:cubicBezTo>
                    <a:pt x="2243740" y="804854"/>
                    <a:pt x="2239706" y="805718"/>
                    <a:pt x="2239706" y="810328"/>
                  </a:cubicBezTo>
                  <a:cubicBezTo>
                    <a:pt x="2238266" y="813210"/>
                    <a:pt x="2235961" y="816091"/>
                    <a:pt x="2232791" y="814362"/>
                  </a:cubicBezTo>
                  <a:cubicBezTo>
                    <a:pt x="2230486" y="813210"/>
                    <a:pt x="2234520" y="812057"/>
                    <a:pt x="2234808" y="810328"/>
                  </a:cubicBezTo>
                  <a:cubicBezTo>
                    <a:pt x="2226164" y="808887"/>
                    <a:pt x="2220113" y="815515"/>
                    <a:pt x="2212621" y="818396"/>
                  </a:cubicBezTo>
                  <a:cubicBezTo>
                    <a:pt x="2210028" y="819260"/>
                    <a:pt x="2208588" y="822430"/>
                    <a:pt x="2205418" y="820701"/>
                  </a:cubicBezTo>
                  <a:cubicBezTo>
                    <a:pt x="2216943" y="811769"/>
                    <a:pt x="2225011" y="798803"/>
                    <a:pt x="2238842" y="792752"/>
                  </a:cubicBezTo>
                  <a:cubicBezTo>
                    <a:pt x="2239995" y="792320"/>
                    <a:pt x="2241219" y="790879"/>
                    <a:pt x="2242480" y="790159"/>
                  </a:cubicBezTo>
                  <a:close/>
                  <a:moveTo>
                    <a:pt x="2288113" y="782667"/>
                  </a:moveTo>
                  <a:cubicBezTo>
                    <a:pt x="2282927" y="789582"/>
                    <a:pt x="2278893" y="792752"/>
                    <a:pt x="2270537" y="786989"/>
                  </a:cubicBezTo>
                  <a:cubicBezTo>
                    <a:pt x="2276876" y="785548"/>
                    <a:pt x="2281486" y="784396"/>
                    <a:pt x="2288113" y="782667"/>
                  </a:cubicBezTo>
                  <a:close/>
                  <a:moveTo>
                    <a:pt x="2337386" y="765955"/>
                  </a:moveTo>
                  <a:cubicBezTo>
                    <a:pt x="2325572" y="776040"/>
                    <a:pt x="2312029" y="781226"/>
                    <a:pt x="2296470" y="781514"/>
                  </a:cubicBezTo>
                  <a:cubicBezTo>
                    <a:pt x="2309436" y="774023"/>
                    <a:pt x="2322402" y="767108"/>
                    <a:pt x="2337386" y="765955"/>
                  </a:cubicBezTo>
                  <a:close/>
                  <a:moveTo>
                    <a:pt x="2362165" y="760192"/>
                  </a:moveTo>
                  <a:cubicBezTo>
                    <a:pt x="2359572" y="765667"/>
                    <a:pt x="2354962" y="765667"/>
                    <a:pt x="2349199" y="766819"/>
                  </a:cubicBezTo>
                  <a:cubicBezTo>
                    <a:pt x="2351504" y="758463"/>
                    <a:pt x="2357843" y="761633"/>
                    <a:pt x="2362165" y="760192"/>
                  </a:cubicBezTo>
                  <a:close/>
                  <a:moveTo>
                    <a:pt x="2407979" y="741752"/>
                  </a:moveTo>
                  <a:cubicBezTo>
                    <a:pt x="2409708" y="740599"/>
                    <a:pt x="2412877" y="740599"/>
                    <a:pt x="2414030" y="743192"/>
                  </a:cubicBezTo>
                  <a:cubicBezTo>
                    <a:pt x="2415183" y="746074"/>
                    <a:pt x="2412877" y="747514"/>
                    <a:pt x="2410572" y="748091"/>
                  </a:cubicBezTo>
                  <a:cubicBezTo>
                    <a:pt x="2397606" y="750972"/>
                    <a:pt x="2386081" y="758175"/>
                    <a:pt x="2372250" y="758175"/>
                  </a:cubicBezTo>
                  <a:cubicBezTo>
                    <a:pt x="2383199" y="750972"/>
                    <a:pt x="2397030" y="749243"/>
                    <a:pt x="2407979" y="741752"/>
                  </a:cubicBezTo>
                  <a:close/>
                  <a:moveTo>
                    <a:pt x="2437080" y="734368"/>
                  </a:moveTo>
                  <a:cubicBezTo>
                    <a:pt x="2438521" y="734548"/>
                    <a:pt x="2439818" y="735268"/>
                    <a:pt x="2440538" y="737429"/>
                  </a:cubicBezTo>
                  <a:cubicBezTo>
                    <a:pt x="2439097" y="741175"/>
                    <a:pt x="2435639" y="742615"/>
                    <a:pt x="2432182" y="742903"/>
                  </a:cubicBezTo>
                  <a:cubicBezTo>
                    <a:pt x="2428724" y="742903"/>
                    <a:pt x="2425843" y="740022"/>
                    <a:pt x="2426131" y="737141"/>
                  </a:cubicBezTo>
                  <a:cubicBezTo>
                    <a:pt x="2426131" y="733395"/>
                    <a:pt x="2430165" y="734548"/>
                    <a:pt x="2432758" y="734548"/>
                  </a:cubicBezTo>
                  <a:cubicBezTo>
                    <a:pt x="2434055" y="734548"/>
                    <a:pt x="2435639" y="734188"/>
                    <a:pt x="2437080" y="734368"/>
                  </a:cubicBezTo>
                  <a:close/>
                  <a:moveTo>
                    <a:pt x="2463446" y="726769"/>
                  </a:moveTo>
                  <a:cubicBezTo>
                    <a:pt x="2468272" y="726121"/>
                    <a:pt x="2473387" y="726193"/>
                    <a:pt x="2475115" y="727345"/>
                  </a:cubicBezTo>
                  <a:cubicBezTo>
                    <a:pt x="2471081" y="734548"/>
                    <a:pt x="2464166" y="731090"/>
                    <a:pt x="2458403" y="731955"/>
                  </a:cubicBezTo>
                  <a:cubicBezTo>
                    <a:pt x="2456386" y="731379"/>
                    <a:pt x="2452929" y="731955"/>
                    <a:pt x="2453505" y="730514"/>
                  </a:cubicBezTo>
                  <a:cubicBezTo>
                    <a:pt x="2454081" y="728785"/>
                    <a:pt x="2458619" y="727417"/>
                    <a:pt x="2463446" y="726769"/>
                  </a:cubicBezTo>
                  <a:close/>
                  <a:moveTo>
                    <a:pt x="2746540" y="646378"/>
                  </a:moveTo>
                  <a:cubicBezTo>
                    <a:pt x="2749422" y="656751"/>
                    <a:pt x="2755472" y="650412"/>
                    <a:pt x="2760659" y="648971"/>
                  </a:cubicBezTo>
                  <a:cubicBezTo>
                    <a:pt x="2762676" y="648395"/>
                    <a:pt x="2765845" y="644937"/>
                    <a:pt x="2767286" y="649548"/>
                  </a:cubicBezTo>
                  <a:cubicBezTo>
                    <a:pt x="2768151" y="652717"/>
                    <a:pt x="2764693" y="653005"/>
                    <a:pt x="2762676" y="653870"/>
                  </a:cubicBezTo>
                  <a:cubicBezTo>
                    <a:pt x="2756337" y="656463"/>
                    <a:pt x="2750574" y="660209"/>
                    <a:pt x="2743947" y="660209"/>
                  </a:cubicBezTo>
                  <a:cubicBezTo>
                    <a:pt x="2747981" y="656175"/>
                    <a:pt x="2745100" y="650700"/>
                    <a:pt x="2746540" y="646378"/>
                  </a:cubicBezTo>
                  <a:close/>
                  <a:moveTo>
                    <a:pt x="2757489" y="636869"/>
                  </a:moveTo>
                  <a:cubicBezTo>
                    <a:pt x="2756048" y="643208"/>
                    <a:pt x="2751150" y="643784"/>
                    <a:pt x="2745675" y="643784"/>
                  </a:cubicBezTo>
                  <a:cubicBezTo>
                    <a:pt x="2743658" y="643208"/>
                    <a:pt x="2743082" y="641479"/>
                    <a:pt x="2743082" y="639750"/>
                  </a:cubicBezTo>
                  <a:cubicBezTo>
                    <a:pt x="2747980" y="638886"/>
                    <a:pt x="2752590" y="637733"/>
                    <a:pt x="2757489" y="636869"/>
                  </a:cubicBezTo>
                  <a:close/>
                  <a:moveTo>
                    <a:pt x="2846236" y="622751"/>
                  </a:moveTo>
                  <a:cubicBezTo>
                    <a:pt x="2838744" y="631107"/>
                    <a:pt x="2830388" y="630819"/>
                    <a:pt x="2824049" y="633988"/>
                  </a:cubicBezTo>
                  <a:cubicBezTo>
                    <a:pt x="2824913" y="638310"/>
                    <a:pt x="2829235" y="644073"/>
                    <a:pt x="2819439" y="642921"/>
                  </a:cubicBezTo>
                  <a:cubicBezTo>
                    <a:pt x="2817710" y="642632"/>
                    <a:pt x="2815981" y="644361"/>
                    <a:pt x="2814252" y="645226"/>
                  </a:cubicBezTo>
                  <a:cubicBezTo>
                    <a:pt x="2807913" y="647819"/>
                    <a:pt x="2801574" y="649836"/>
                    <a:pt x="2798117" y="640904"/>
                  </a:cubicBezTo>
                  <a:cubicBezTo>
                    <a:pt x="2794371" y="641768"/>
                    <a:pt x="2790913" y="643497"/>
                    <a:pt x="2787744" y="646090"/>
                  </a:cubicBezTo>
                  <a:cubicBezTo>
                    <a:pt x="2785439" y="648107"/>
                    <a:pt x="2782557" y="649260"/>
                    <a:pt x="2780828" y="646090"/>
                  </a:cubicBezTo>
                  <a:cubicBezTo>
                    <a:pt x="2779100" y="642632"/>
                    <a:pt x="2782557" y="641768"/>
                    <a:pt x="2785150" y="640904"/>
                  </a:cubicBezTo>
                  <a:cubicBezTo>
                    <a:pt x="2787744" y="640039"/>
                    <a:pt x="2790337" y="639463"/>
                    <a:pt x="2792930" y="638887"/>
                  </a:cubicBezTo>
                  <a:cubicBezTo>
                    <a:pt x="2795523" y="636293"/>
                    <a:pt x="2798981" y="636582"/>
                    <a:pt x="2802151" y="636293"/>
                  </a:cubicBezTo>
                  <a:cubicBezTo>
                    <a:pt x="2815693" y="631395"/>
                    <a:pt x="2829235" y="626209"/>
                    <a:pt x="2846236" y="622751"/>
                  </a:cubicBezTo>
                  <a:close/>
                  <a:moveTo>
                    <a:pt x="2754896" y="618717"/>
                  </a:moveTo>
                  <a:cubicBezTo>
                    <a:pt x="2753167" y="625056"/>
                    <a:pt x="2749709" y="625344"/>
                    <a:pt x="2744811" y="623903"/>
                  </a:cubicBezTo>
                  <a:cubicBezTo>
                    <a:pt x="2746828" y="619005"/>
                    <a:pt x="2750862" y="620158"/>
                    <a:pt x="2754896" y="618717"/>
                  </a:cubicBezTo>
                  <a:close/>
                  <a:moveTo>
                    <a:pt x="2843354" y="598547"/>
                  </a:moveTo>
                  <a:cubicBezTo>
                    <a:pt x="2845947" y="598835"/>
                    <a:pt x="2848540" y="598835"/>
                    <a:pt x="2851998" y="599124"/>
                  </a:cubicBezTo>
                  <a:cubicBezTo>
                    <a:pt x="2848252" y="606039"/>
                    <a:pt x="2842489" y="607768"/>
                    <a:pt x="2836438" y="608344"/>
                  </a:cubicBezTo>
                  <a:cubicBezTo>
                    <a:pt x="2819438" y="619005"/>
                    <a:pt x="2799557" y="623039"/>
                    <a:pt x="2780828" y="629666"/>
                  </a:cubicBezTo>
                  <a:cubicBezTo>
                    <a:pt x="2775930" y="631683"/>
                    <a:pt x="2769879" y="631395"/>
                    <a:pt x="2766997" y="637446"/>
                  </a:cubicBezTo>
                  <a:cubicBezTo>
                    <a:pt x="2763540" y="644361"/>
                    <a:pt x="2760947" y="635141"/>
                    <a:pt x="2757777" y="636581"/>
                  </a:cubicBezTo>
                  <a:cubicBezTo>
                    <a:pt x="2758065" y="631107"/>
                    <a:pt x="2762675" y="631107"/>
                    <a:pt x="2766133" y="630242"/>
                  </a:cubicBezTo>
                  <a:cubicBezTo>
                    <a:pt x="2781692" y="626785"/>
                    <a:pt x="2794082" y="614971"/>
                    <a:pt x="2810794" y="614395"/>
                  </a:cubicBezTo>
                  <a:cubicBezTo>
                    <a:pt x="2817710" y="614107"/>
                    <a:pt x="2814540" y="605751"/>
                    <a:pt x="2820015" y="602869"/>
                  </a:cubicBezTo>
                  <a:cubicBezTo>
                    <a:pt x="2827794" y="599124"/>
                    <a:pt x="2835286" y="597971"/>
                    <a:pt x="2843354" y="598547"/>
                  </a:cubicBezTo>
                  <a:close/>
                  <a:moveTo>
                    <a:pt x="2912220" y="578954"/>
                  </a:moveTo>
                  <a:cubicBezTo>
                    <a:pt x="2905304" y="586157"/>
                    <a:pt x="2896372" y="586157"/>
                    <a:pt x="2888016" y="589327"/>
                  </a:cubicBezTo>
                  <a:cubicBezTo>
                    <a:pt x="2892338" y="582412"/>
                    <a:pt x="2895796" y="580971"/>
                    <a:pt x="2912220" y="578954"/>
                  </a:cubicBezTo>
                  <a:close/>
                  <a:moveTo>
                    <a:pt x="3107000" y="536886"/>
                  </a:moveTo>
                  <a:cubicBezTo>
                    <a:pt x="3108729" y="537174"/>
                    <a:pt x="3110746" y="536598"/>
                    <a:pt x="3111610" y="537462"/>
                  </a:cubicBezTo>
                  <a:cubicBezTo>
                    <a:pt x="3113915" y="539479"/>
                    <a:pt x="3111322" y="541208"/>
                    <a:pt x="3109881" y="541784"/>
                  </a:cubicBezTo>
                  <a:cubicBezTo>
                    <a:pt x="3104407" y="543513"/>
                    <a:pt x="3098644" y="544954"/>
                    <a:pt x="3092881" y="546394"/>
                  </a:cubicBezTo>
                  <a:cubicBezTo>
                    <a:pt x="3087695" y="549276"/>
                    <a:pt x="3081932" y="550716"/>
                    <a:pt x="3076169" y="551005"/>
                  </a:cubicBezTo>
                  <a:cubicBezTo>
                    <a:pt x="3051966" y="553310"/>
                    <a:pt x="3028338" y="559072"/>
                    <a:pt x="3004135" y="562530"/>
                  </a:cubicBezTo>
                  <a:cubicBezTo>
                    <a:pt x="3017965" y="553598"/>
                    <a:pt x="3034101" y="551581"/>
                    <a:pt x="3049372" y="546971"/>
                  </a:cubicBezTo>
                  <a:cubicBezTo>
                    <a:pt x="3055711" y="544954"/>
                    <a:pt x="3062051" y="542649"/>
                    <a:pt x="3068389" y="540920"/>
                  </a:cubicBezTo>
                  <a:cubicBezTo>
                    <a:pt x="3076169" y="538903"/>
                    <a:pt x="3083084" y="539191"/>
                    <a:pt x="3090288" y="541496"/>
                  </a:cubicBezTo>
                  <a:cubicBezTo>
                    <a:pt x="3094610" y="536021"/>
                    <a:pt x="3100949" y="536598"/>
                    <a:pt x="3107000" y="536886"/>
                  </a:cubicBezTo>
                  <a:close/>
                  <a:moveTo>
                    <a:pt x="3299188" y="472055"/>
                  </a:moveTo>
                  <a:cubicBezTo>
                    <a:pt x="3296883" y="478970"/>
                    <a:pt x="3291120" y="476377"/>
                    <a:pt x="3287086" y="477530"/>
                  </a:cubicBezTo>
                  <a:cubicBezTo>
                    <a:pt x="3289679" y="472919"/>
                    <a:pt x="3293713" y="472055"/>
                    <a:pt x="3299188" y="472055"/>
                  </a:cubicBezTo>
                  <a:close/>
                  <a:moveTo>
                    <a:pt x="3335493" y="466004"/>
                  </a:moveTo>
                  <a:cubicBezTo>
                    <a:pt x="3328001" y="475801"/>
                    <a:pt x="3319357" y="471479"/>
                    <a:pt x="3308696" y="473208"/>
                  </a:cubicBezTo>
                  <a:cubicBezTo>
                    <a:pt x="3317916" y="466580"/>
                    <a:pt x="3325120" y="464852"/>
                    <a:pt x="3335493" y="466004"/>
                  </a:cubicBezTo>
                  <a:close/>
                  <a:moveTo>
                    <a:pt x="3404070" y="454371"/>
                  </a:moveTo>
                  <a:cubicBezTo>
                    <a:pt x="3405510" y="453758"/>
                    <a:pt x="3406951" y="453614"/>
                    <a:pt x="3408392" y="455343"/>
                  </a:cubicBezTo>
                  <a:cubicBezTo>
                    <a:pt x="3409256" y="456495"/>
                    <a:pt x="3406663" y="458224"/>
                    <a:pt x="3404646" y="458800"/>
                  </a:cubicBezTo>
                  <a:cubicBezTo>
                    <a:pt x="3401476" y="460529"/>
                    <a:pt x="3397443" y="463122"/>
                    <a:pt x="3394849" y="459088"/>
                  </a:cubicBezTo>
                  <a:cubicBezTo>
                    <a:pt x="3393697" y="457648"/>
                    <a:pt x="3397154" y="455919"/>
                    <a:pt x="3399747" y="456207"/>
                  </a:cubicBezTo>
                  <a:cubicBezTo>
                    <a:pt x="3401188" y="456063"/>
                    <a:pt x="3402629" y="454983"/>
                    <a:pt x="3404070" y="454371"/>
                  </a:cubicBezTo>
                  <a:close/>
                  <a:moveTo>
                    <a:pt x="3372951" y="453902"/>
                  </a:moveTo>
                  <a:cubicBezTo>
                    <a:pt x="3376409" y="452749"/>
                    <a:pt x="3377850" y="454766"/>
                    <a:pt x="3378138" y="457936"/>
                  </a:cubicBezTo>
                  <a:cubicBezTo>
                    <a:pt x="3380443" y="458224"/>
                    <a:pt x="3382748" y="456783"/>
                    <a:pt x="3385053" y="459953"/>
                  </a:cubicBezTo>
                  <a:cubicBezTo>
                    <a:pt x="3380443" y="460817"/>
                    <a:pt x="3381307" y="471478"/>
                    <a:pt x="3373239" y="466003"/>
                  </a:cubicBezTo>
                  <a:cubicBezTo>
                    <a:pt x="3368341" y="465715"/>
                    <a:pt x="3363443" y="465427"/>
                    <a:pt x="3357968" y="465139"/>
                  </a:cubicBezTo>
                  <a:cubicBezTo>
                    <a:pt x="3360849" y="460529"/>
                    <a:pt x="3364883" y="460817"/>
                    <a:pt x="3369205" y="461105"/>
                  </a:cubicBezTo>
                  <a:cubicBezTo>
                    <a:pt x="3369782" y="460817"/>
                    <a:pt x="3370358" y="460529"/>
                    <a:pt x="3370934" y="460241"/>
                  </a:cubicBezTo>
                  <a:cubicBezTo>
                    <a:pt x="3369205" y="457359"/>
                    <a:pt x="3369493" y="455054"/>
                    <a:pt x="3372951" y="453902"/>
                  </a:cubicBezTo>
                  <a:close/>
                  <a:moveTo>
                    <a:pt x="3439511" y="448428"/>
                  </a:moveTo>
                  <a:cubicBezTo>
                    <a:pt x="3436629" y="454479"/>
                    <a:pt x="3431155" y="453614"/>
                    <a:pt x="3423663" y="455631"/>
                  </a:cubicBezTo>
                  <a:cubicBezTo>
                    <a:pt x="3429426" y="448716"/>
                    <a:pt x="3434612" y="449004"/>
                    <a:pt x="3439511" y="448428"/>
                  </a:cubicBezTo>
                  <a:close/>
                  <a:moveTo>
                    <a:pt x="3552173" y="412986"/>
                  </a:moveTo>
                  <a:cubicBezTo>
                    <a:pt x="3554478" y="413275"/>
                    <a:pt x="3554766" y="415003"/>
                    <a:pt x="3553901" y="416444"/>
                  </a:cubicBezTo>
                  <a:cubicBezTo>
                    <a:pt x="3552173" y="419325"/>
                    <a:pt x="3549579" y="418461"/>
                    <a:pt x="3546986" y="417597"/>
                  </a:cubicBezTo>
                  <a:cubicBezTo>
                    <a:pt x="3547562" y="414715"/>
                    <a:pt x="3549003" y="412698"/>
                    <a:pt x="3552173" y="412986"/>
                  </a:cubicBezTo>
                  <a:close/>
                  <a:moveTo>
                    <a:pt x="3591936" y="400597"/>
                  </a:moveTo>
                  <a:cubicBezTo>
                    <a:pt x="3593664" y="400597"/>
                    <a:pt x="3594817" y="401750"/>
                    <a:pt x="3594529" y="404055"/>
                  </a:cubicBezTo>
                  <a:cubicBezTo>
                    <a:pt x="3593952" y="406648"/>
                    <a:pt x="3591647" y="406936"/>
                    <a:pt x="3589342" y="407224"/>
                  </a:cubicBezTo>
                  <a:cubicBezTo>
                    <a:pt x="3587614" y="407224"/>
                    <a:pt x="3586173" y="406072"/>
                    <a:pt x="3586749" y="404343"/>
                  </a:cubicBezTo>
                  <a:cubicBezTo>
                    <a:pt x="3587614" y="402326"/>
                    <a:pt x="3589342" y="400597"/>
                    <a:pt x="3591936" y="400597"/>
                  </a:cubicBezTo>
                  <a:close/>
                  <a:moveTo>
                    <a:pt x="3635732" y="385902"/>
                  </a:moveTo>
                  <a:cubicBezTo>
                    <a:pt x="3636020" y="386766"/>
                    <a:pt x="3636885" y="388207"/>
                    <a:pt x="3636597" y="388495"/>
                  </a:cubicBezTo>
                  <a:cubicBezTo>
                    <a:pt x="3635732" y="389648"/>
                    <a:pt x="3634579" y="390512"/>
                    <a:pt x="3633715" y="391088"/>
                  </a:cubicBezTo>
                  <a:cubicBezTo>
                    <a:pt x="3631698" y="390800"/>
                    <a:pt x="3631410" y="389648"/>
                    <a:pt x="3632275" y="388783"/>
                  </a:cubicBezTo>
                  <a:cubicBezTo>
                    <a:pt x="3633139" y="387919"/>
                    <a:pt x="3634579" y="387055"/>
                    <a:pt x="3635732" y="385902"/>
                  </a:cubicBezTo>
                  <a:close/>
                  <a:moveTo>
                    <a:pt x="3645529" y="375817"/>
                  </a:moveTo>
                  <a:cubicBezTo>
                    <a:pt x="3643512" y="379275"/>
                    <a:pt x="3640919" y="380715"/>
                    <a:pt x="3637173" y="379563"/>
                  </a:cubicBezTo>
                  <a:cubicBezTo>
                    <a:pt x="3634580" y="383597"/>
                    <a:pt x="3630546" y="382732"/>
                    <a:pt x="3626800" y="381868"/>
                  </a:cubicBezTo>
                  <a:cubicBezTo>
                    <a:pt x="3628817" y="376105"/>
                    <a:pt x="3634292" y="380139"/>
                    <a:pt x="3637461" y="377834"/>
                  </a:cubicBezTo>
                  <a:cubicBezTo>
                    <a:pt x="3639478" y="375241"/>
                    <a:pt x="3642071" y="374088"/>
                    <a:pt x="3645529" y="375817"/>
                  </a:cubicBezTo>
                  <a:close/>
                  <a:moveTo>
                    <a:pt x="3624494" y="368325"/>
                  </a:moveTo>
                  <a:cubicBezTo>
                    <a:pt x="3625935" y="368325"/>
                    <a:pt x="3626800" y="369478"/>
                    <a:pt x="3625935" y="370630"/>
                  </a:cubicBezTo>
                  <a:cubicBezTo>
                    <a:pt x="3625359" y="371495"/>
                    <a:pt x="3623918" y="371783"/>
                    <a:pt x="3623342" y="372359"/>
                  </a:cubicBezTo>
                  <a:cubicBezTo>
                    <a:pt x="3621613" y="371783"/>
                    <a:pt x="3620749" y="370918"/>
                    <a:pt x="3621613" y="369766"/>
                  </a:cubicBezTo>
                  <a:cubicBezTo>
                    <a:pt x="3622190" y="368901"/>
                    <a:pt x="3623630" y="368325"/>
                    <a:pt x="3624494" y="368325"/>
                  </a:cubicBezTo>
                  <a:close/>
                  <a:moveTo>
                    <a:pt x="3680969" y="367173"/>
                  </a:moveTo>
                  <a:cubicBezTo>
                    <a:pt x="3682698" y="366885"/>
                    <a:pt x="3683850" y="367461"/>
                    <a:pt x="3684427" y="369190"/>
                  </a:cubicBezTo>
                  <a:cubicBezTo>
                    <a:pt x="3684139" y="371207"/>
                    <a:pt x="3682410" y="371495"/>
                    <a:pt x="3680969" y="371495"/>
                  </a:cubicBezTo>
                  <a:cubicBezTo>
                    <a:pt x="3679240" y="371783"/>
                    <a:pt x="3677800" y="371207"/>
                    <a:pt x="3678376" y="369190"/>
                  </a:cubicBezTo>
                  <a:cubicBezTo>
                    <a:pt x="3678664" y="368325"/>
                    <a:pt x="3679817" y="367461"/>
                    <a:pt x="3680969" y="367173"/>
                  </a:cubicBezTo>
                  <a:close/>
                  <a:moveTo>
                    <a:pt x="3736868" y="357952"/>
                  </a:moveTo>
                  <a:cubicBezTo>
                    <a:pt x="3739750" y="357952"/>
                    <a:pt x="3742343" y="362850"/>
                    <a:pt x="3740038" y="362562"/>
                  </a:cubicBezTo>
                  <a:cubicBezTo>
                    <a:pt x="3733411" y="361986"/>
                    <a:pt x="3727072" y="371206"/>
                    <a:pt x="3720445" y="363138"/>
                  </a:cubicBezTo>
                  <a:cubicBezTo>
                    <a:pt x="3717563" y="363715"/>
                    <a:pt x="3714682" y="364291"/>
                    <a:pt x="3710648" y="365155"/>
                  </a:cubicBezTo>
                  <a:cubicBezTo>
                    <a:pt x="3713529" y="359969"/>
                    <a:pt x="3716699" y="358816"/>
                    <a:pt x="3720733" y="358528"/>
                  </a:cubicBezTo>
                  <a:cubicBezTo>
                    <a:pt x="3726207" y="358240"/>
                    <a:pt x="3731394" y="357952"/>
                    <a:pt x="3736868" y="357952"/>
                  </a:cubicBezTo>
                  <a:close/>
                  <a:moveTo>
                    <a:pt x="3687885" y="347291"/>
                  </a:moveTo>
                  <a:cubicBezTo>
                    <a:pt x="3689038" y="350749"/>
                    <a:pt x="3684716" y="350460"/>
                    <a:pt x="3682410" y="351037"/>
                  </a:cubicBezTo>
                  <a:cubicBezTo>
                    <a:pt x="3680970" y="353342"/>
                    <a:pt x="3678377" y="355071"/>
                    <a:pt x="3676936" y="352189"/>
                  </a:cubicBezTo>
                  <a:cubicBezTo>
                    <a:pt x="3676072" y="349596"/>
                    <a:pt x="3679817" y="349020"/>
                    <a:pt x="3682122" y="348732"/>
                  </a:cubicBezTo>
                  <a:cubicBezTo>
                    <a:pt x="3683851" y="347291"/>
                    <a:pt x="3687021" y="344986"/>
                    <a:pt x="3687885" y="347291"/>
                  </a:cubicBezTo>
                  <a:close/>
                  <a:moveTo>
                    <a:pt x="3766258" y="343834"/>
                  </a:moveTo>
                  <a:cubicBezTo>
                    <a:pt x="3763953" y="348732"/>
                    <a:pt x="3760496" y="349597"/>
                    <a:pt x="3755597" y="351614"/>
                  </a:cubicBezTo>
                  <a:cubicBezTo>
                    <a:pt x="3757614" y="344987"/>
                    <a:pt x="3760784" y="343834"/>
                    <a:pt x="3766258" y="343834"/>
                  </a:cubicBezTo>
                  <a:close/>
                  <a:moveTo>
                    <a:pt x="3772885" y="324528"/>
                  </a:moveTo>
                  <a:cubicBezTo>
                    <a:pt x="3771156" y="328850"/>
                    <a:pt x="3768275" y="329138"/>
                    <a:pt x="3765682" y="329714"/>
                  </a:cubicBezTo>
                  <a:cubicBezTo>
                    <a:pt x="3755597" y="332884"/>
                    <a:pt x="3745800" y="335765"/>
                    <a:pt x="3736004" y="338935"/>
                  </a:cubicBezTo>
                  <a:cubicBezTo>
                    <a:pt x="3735427" y="337782"/>
                    <a:pt x="3735139" y="336918"/>
                    <a:pt x="3734851" y="335765"/>
                  </a:cubicBezTo>
                  <a:cubicBezTo>
                    <a:pt x="3743495" y="331155"/>
                    <a:pt x="3752715" y="328850"/>
                    <a:pt x="3762512" y="327121"/>
                  </a:cubicBezTo>
                  <a:cubicBezTo>
                    <a:pt x="3765105" y="323952"/>
                    <a:pt x="3768851" y="325392"/>
                    <a:pt x="3772885" y="324528"/>
                  </a:cubicBezTo>
                  <a:close/>
                  <a:moveTo>
                    <a:pt x="3858174" y="316749"/>
                  </a:moveTo>
                  <a:cubicBezTo>
                    <a:pt x="3854717" y="320783"/>
                    <a:pt x="3852411" y="324241"/>
                    <a:pt x="3846937" y="321359"/>
                  </a:cubicBezTo>
                  <a:cubicBezTo>
                    <a:pt x="3849530" y="317037"/>
                    <a:pt x="3852988" y="317037"/>
                    <a:pt x="3858174" y="316749"/>
                  </a:cubicBezTo>
                  <a:close/>
                  <a:moveTo>
                    <a:pt x="3795721" y="314948"/>
                  </a:moveTo>
                  <a:cubicBezTo>
                    <a:pt x="3797161" y="314444"/>
                    <a:pt x="3798674" y="314732"/>
                    <a:pt x="3800259" y="316461"/>
                  </a:cubicBezTo>
                  <a:cubicBezTo>
                    <a:pt x="3802276" y="318766"/>
                    <a:pt x="3800259" y="320495"/>
                    <a:pt x="3797377" y="321071"/>
                  </a:cubicBezTo>
                  <a:cubicBezTo>
                    <a:pt x="3791903" y="322224"/>
                    <a:pt x="3786428" y="323376"/>
                    <a:pt x="3779801" y="324817"/>
                  </a:cubicBezTo>
                  <a:cubicBezTo>
                    <a:pt x="3782970" y="318766"/>
                    <a:pt x="3788157" y="320495"/>
                    <a:pt x="3791615" y="318190"/>
                  </a:cubicBezTo>
                  <a:cubicBezTo>
                    <a:pt x="3792912" y="316749"/>
                    <a:pt x="3794280" y="315452"/>
                    <a:pt x="3795721" y="314948"/>
                  </a:cubicBezTo>
                  <a:close/>
                  <a:moveTo>
                    <a:pt x="3856157" y="300325"/>
                  </a:moveTo>
                  <a:cubicBezTo>
                    <a:pt x="3859038" y="300325"/>
                    <a:pt x="3863649" y="300037"/>
                    <a:pt x="3862496" y="304935"/>
                  </a:cubicBezTo>
                  <a:cubicBezTo>
                    <a:pt x="3861632" y="308969"/>
                    <a:pt x="3856445" y="311274"/>
                    <a:pt x="3854428" y="309546"/>
                  </a:cubicBezTo>
                  <a:cubicBezTo>
                    <a:pt x="3846360" y="302918"/>
                    <a:pt x="3840598" y="307529"/>
                    <a:pt x="3834547" y="311851"/>
                  </a:cubicBezTo>
                  <a:cubicBezTo>
                    <a:pt x="3830801" y="314732"/>
                    <a:pt x="3827343" y="313003"/>
                    <a:pt x="3820428" y="311563"/>
                  </a:cubicBezTo>
                  <a:cubicBezTo>
                    <a:pt x="3832530" y="302054"/>
                    <a:pt x="3844055" y="300613"/>
                    <a:pt x="3856157" y="300325"/>
                  </a:cubicBezTo>
                  <a:close/>
                  <a:moveTo>
                    <a:pt x="3913496" y="299461"/>
                  </a:moveTo>
                  <a:cubicBezTo>
                    <a:pt x="3914360" y="299173"/>
                    <a:pt x="3916665" y="299749"/>
                    <a:pt x="3917818" y="300614"/>
                  </a:cubicBezTo>
                  <a:cubicBezTo>
                    <a:pt x="3918971" y="301766"/>
                    <a:pt x="3918394" y="304071"/>
                    <a:pt x="3916954" y="304647"/>
                  </a:cubicBezTo>
                  <a:cubicBezTo>
                    <a:pt x="3910615" y="307241"/>
                    <a:pt x="3905716" y="313580"/>
                    <a:pt x="3897072" y="313003"/>
                  </a:cubicBezTo>
                  <a:cubicBezTo>
                    <a:pt x="3900530" y="304936"/>
                    <a:pt x="3907733" y="302919"/>
                    <a:pt x="3913496" y="299461"/>
                  </a:cubicBezTo>
                  <a:close/>
                  <a:moveTo>
                    <a:pt x="3801411" y="284766"/>
                  </a:moveTo>
                  <a:cubicBezTo>
                    <a:pt x="3802275" y="284766"/>
                    <a:pt x="3803427" y="285342"/>
                    <a:pt x="3805156" y="285630"/>
                  </a:cubicBezTo>
                  <a:cubicBezTo>
                    <a:pt x="3803427" y="287071"/>
                    <a:pt x="3802563" y="288224"/>
                    <a:pt x="3801122" y="289088"/>
                  </a:cubicBezTo>
                  <a:cubicBezTo>
                    <a:pt x="3799394" y="289952"/>
                    <a:pt x="3797953" y="289376"/>
                    <a:pt x="3797953" y="287359"/>
                  </a:cubicBezTo>
                  <a:cubicBezTo>
                    <a:pt x="3797953" y="285342"/>
                    <a:pt x="3799682" y="284766"/>
                    <a:pt x="3801411" y="284766"/>
                  </a:cubicBezTo>
                  <a:close/>
                  <a:moveTo>
                    <a:pt x="3986395" y="275545"/>
                  </a:moveTo>
                  <a:cubicBezTo>
                    <a:pt x="3986971" y="275545"/>
                    <a:pt x="3988124" y="277274"/>
                    <a:pt x="3987835" y="278138"/>
                  </a:cubicBezTo>
                  <a:cubicBezTo>
                    <a:pt x="3986683" y="283037"/>
                    <a:pt x="3982073" y="282460"/>
                    <a:pt x="3978615" y="283325"/>
                  </a:cubicBezTo>
                  <a:cubicBezTo>
                    <a:pt x="3973429" y="285918"/>
                    <a:pt x="3968818" y="289376"/>
                    <a:pt x="3961615" y="287359"/>
                  </a:cubicBezTo>
                  <a:cubicBezTo>
                    <a:pt x="3964784" y="281596"/>
                    <a:pt x="3970836" y="282460"/>
                    <a:pt x="3975158" y="280732"/>
                  </a:cubicBezTo>
                  <a:cubicBezTo>
                    <a:pt x="3975734" y="280155"/>
                    <a:pt x="3976310" y="279867"/>
                    <a:pt x="3976886" y="279291"/>
                  </a:cubicBezTo>
                  <a:cubicBezTo>
                    <a:pt x="3979480" y="276698"/>
                    <a:pt x="3982073" y="274681"/>
                    <a:pt x="3986395" y="275545"/>
                  </a:cubicBezTo>
                  <a:close/>
                  <a:moveTo>
                    <a:pt x="4044311" y="258545"/>
                  </a:moveTo>
                  <a:cubicBezTo>
                    <a:pt x="4044599" y="259409"/>
                    <a:pt x="4045176" y="260562"/>
                    <a:pt x="4045464" y="261715"/>
                  </a:cubicBezTo>
                  <a:cubicBezTo>
                    <a:pt x="4035667" y="269494"/>
                    <a:pt x="4023565" y="271799"/>
                    <a:pt x="4011176" y="273240"/>
                  </a:cubicBezTo>
                  <a:cubicBezTo>
                    <a:pt x="4010599" y="272087"/>
                    <a:pt x="4010311" y="270935"/>
                    <a:pt x="4010311" y="270070"/>
                  </a:cubicBezTo>
                  <a:cubicBezTo>
                    <a:pt x="4021548" y="266325"/>
                    <a:pt x="4033074" y="262291"/>
                    <a:pt x="4044311" y="258545"/>
                  </a:cubicBezTo>
                  <a:close/>
                  <a:moveTo>
                    <a:pt x="4112887" y="240105"/>
                  </a:moveTo>
                  <a:cubicBezTo>
                    <a:pt x="4114040" y="239528"/>
                    <a:pt x="4116057" y="239528"/>
                    <a:pt x="4116057" y="241545"/>
                  </a:cubicBezTo>
                  <a:cubicBezTo>
                    <a:pt x="4115769" y="242698"/>
                    <a:pt x="4114328" y="243562"/>
                    <a:pt x="4113175" y="245003"/>
                  </a:cubicBezTo>
                  <a:cubicBezTo>
                    <a:pt x="4111735" y="244138"/>
                    <a:pt x="4110871" y="243850"/>
                    <a:pt x="4110006" y="243274"/>
                  </a:cubicBezTo>
                  <a:cubicBezTo>
                    <a:pt x="4111159" y="242121"/>
                    <a:pt x="4111735" y="240681"/>
                    <a:pt x="4112887" y="240105"/>
                  </a:cubicBezTo>
                  <a:close/>
                  <a:moveTo>
                    <a:pt x="4032786" y="221087"/>
                  </a:moveTo>
                  <a:cubicBezTo>
                    <a:pt x="4034803" y="220799"/>
                    <a:pt x="4036243" y="221951"/>
                    <a:pt x="4037108" y="223968"/>
                  </a:cubicBezTo>
                  <a:cubicBezTo>
                    <a:pt x="4036531" y="227138"/>
                    <a:pt x="4034226" y="228290"/>
                    <a:pt x="4031633" y="229155"/>
                  </a:cubicBezTo>
                  <a:cubicBezTo>
                    <a:pt x="4029328" y="230019"/>
                    <a:pt x="4027311" y="229155"/>
                    <a:pt x="4027023" y="226850"/>
                  </a:cubicBezTo>
                  <a:cubicBezTo>
                    <a:pt x="4026735" y="223104"/>
                    <a:pt x="4029616" y="221663"/>
                    <a:pt x="4032786" y="221087"/>
                  </a:cubicBezTo>
                  <a:close/>
                  <a:moveTo>
                    <a:pt x="4146600" y="215613"/>
                  </a:moveTo>
                  <a:cubicBezTo>
                    <a:pt x="4145448" y="219359"/>
                    <a:pt x="4143719" y="222240"/>
                    <a:pt x="4141702" y="221664"/>
                  </a:cubicBezTo>
                  <a:cubicBezTo>
                    <a:pt x="4137091" y="220511"/>
                    <a:pt x="4140837" y="218494"/>
                    <a:pt x="4142278" y="217342"/>
                  </a:cubicBezTo>
                  <a:cubicBezTo>
                    <a:pt x="4142854" y="216766"/>
                    <a:pt x="4144295" y="216477"/>
                    <a:pt x="4146600" y="215613"/>
                  </a:cubicBezTo>
                  <a:close/>
                  <a:moveTo>
                    <a:pt x="4121532" y="210138"/>
                  </a:moveTo>
                  <a:cubicBezTo>
                    <a:pt x="4126142" y="212443"/>
                    <a:pt x="4122108" y="216189"/>
                    <a:pt x="4121532" y="219359"/>
                  </a:cubicBezTo>
                  <a:cubicBezTo>
                    <a:pt x="4119803" y="227426"/>
                    <a:pt x="4114329" y="230884"/>
                    <a:pt x="4107125" y="233189"/>
                  </a:cubicBezTo>
                  <a:cubicBezTo>
                    <a:pt x="4087820" y="238952"/>
                    <a:pt x="4068803" y="246155"/>
                    <a:pt x="4049210" y="250766"/>
                  </a:cubicBezTo>
                  <a:cubicBezTo>
                    <a:pt x="4032497" y="254799"/>
                    <a:pt x="4015498" y="259986"/>
                    <a:pt x="3998786" y="262867"/>
                  </a:cubicBezTo>
                  <a:cubicBezTo>
                    <a:pt x="3961616" y="268918"/>
                    <a:pt x="3928480" y="286783"/>
                    <a:pt x="3891887" y="293698"/>
                  </a:cubicBezTo>
                  <a:cubicBezTo>
                    <a:pt x="3888717" y="294274"/>
                    <a:pt x="3885836" y="295139"/>
                    <a:pt x="3882666" y="293410"/>
                  </a:cubicBezTo>
                  <a:cubicBezTo>
                    <a:pt x="3893039" y="290240"/>
                    <a:pt x="3901107" y="283325"/>
                    <a:pt x="3912344" y="281020"/>
                  </a:cubicBezTo>
                  <a:cubicBezTo>
                    <a:pt x="3925310" y="278139"/>
                    <a:pt x="3938853" y="274105"/>
                    <a:pt x="3950955" y="267766"/>
                  </a:cubicBezTo>
                  <a:cubicBezTo>
                    <a:pt x="3967667" y="259121"/>
                    <a:pt x="3984091" y="252206"/>
                    <a:pt x="4003396" y="253071"/>
                  </a:cubicBezTo>
                  <a:cubicBezTo>
                    <a:pt x="4007718" y="253359"/>
                    <a:pt x="4011464" y="250766"/>
                    <a:pt x="4015209" y="248460"/>
                  </a:cubicBezTo>
                  <a:cubicBezTo>
                    <a:pt x="4027023" y="241257"/>
                    <a:pt x="4038549" y="232325"/>
                    <a:pt x="4054108" y="237511"/>
                  </a:cubicBezTo>
                  <a:cubicBezTo>
                    <a:pt x="4056413" y="238376"/>
                    <a:pt x="4060159" y="236647"/>
                    <a:pt x="4063040" y="235206"/>
                  </a:cubicBezTo>
                  <a:cubicBezTo>
                    <a:pt x="4078888" y="227138"/>
                    <a:pt x="4098193" y="225409"/>
                    <a:pt x="4110871" y="211291"/>
                  </a:cubicBezTo>
                  <a:cubicBezTo>
                    <a:pt x="4114040" y="207545"/>
                    <a:pt x="4118363" y="208409"/>
                    <a:pt x="4121532" y="210138"/>
                  </a:cubicBezTo>
                  <a:close/>
                  <a:moveTo>
                    <a:pt x="4164464" y="202646"/>
                  </a:moveTo>
                  <a:cubicBezTo>
                    <a:pt x="4167922" y="202934"/>
                    <a:pt x="4170515" y="204663"/>
                    <a:pt x="4171667" y="208121"/>
                  </a:cubicBezTo>
                  <a:cubicBezTo>
                    <a:pt x="4169939" y="211866"/>
                    <a:pt x="4166193" y="212443"/>
                    <a:pt x="4163023" y="213019"/>
                  </a:cubicBezTo>
                  <a:cubicBezTo>
                    <a:pt x="4159566" y="213595"/>
                    <a:pt x="4159854" y="210426"/>
                    <a:pt x="4159854" y="207832"/>
                  </a:cubicBezTo>
                  <a:cubicBezTo>
                    <a:pt x="4159854" y="204951"/>
                    <a:pt x="4161006" y="202358"/>
                    <a:pt x="4164464" y="202646"/>
                  </a:cubicBezTo>
                  <a:close/>
                  <a:moveTo>
                    <a:pt x="4214312" y="191985"/>
                  </a:moveTo>
                  <a:cubicBezTo>
                    <a:pt x="4203651" y="202646"/>
                    <a:pt x="4192702" y="205239"/>
                    <a:pt x="4180888" y="205527"/>
                  </a:cubicBezTo>
                  <a:cubicBezTo>
                    <a:pt x="4191837" y="202070"/>
                    <a:pt x="4199617" y="191697"/>
                    <a:pt x="4214312" y="191985"/>
                  </a:cubicBezTo>
                  <a:close/>
                  <a:moveTo>
                    <a:pt x="4103667" y="189392"/>
                  </a:moveTo>
                  <a:cubicBezTo>
                    <a:pt x="4104820" y="190545"/>
                    <a:pt x="4106261" y="191121"/>
                    <a:pt x="4106261" y="191697"/>
                  </a:cubicBezTo>
                  <a:cubicBezTo>
                    <a:pt x="4106261" y="194002"/>
                    <a:pt x="4104820" y="195443"/>
                    <a:pt x="4102803" y="195731"/>
                  </a:cubicBezTo>
                  <a:cubicBezTo>
                    <a:pt x="4101074" y="196019"/>
                    <a:pt x="4099057" y="194867"/>
                    <a:pt x="4099633" y="193426"/>
                  </a:cubicBezTo>
                  <a:cubicBezTo>
                    <a:pt x="4100210" y="191697"/>
                    <a:pt x="4102227" y="190833"/>
                    <a:pt x="4103667" y="189392"/>
                  </a:cubicBezTo>
                  <a:close/>
                  <a:moveTo>
                    <a:pt x="4231311" y="182765"/>
                  </a:moveTo>
                  <a:cubicBezTo>
                    <a:pt x="4229871" y="187663"/>
                    <a:pt x="4228430" y="191409"/>
                    <a:pt x="4223532" y="192274"/>
                  </a:cubicBezTo>
                  <a:cubicBezTo>
                    <a:pt x="4222956" y="192274"/>
                    <a:pt x="4221803" y="190545"/>
                    <a:pt x="4221803" y="189968"/>
                  </a:cubicBezTo>
                  <a:cubicBezTo>
                    <a:pt x="4222091" y="184494"/>
                    <a:pt x="4225549" y="183053"/>
                    <a:pt x="4231311" y="182765"/>
                  </a:cubicBezTo>
                  <a:close/>
                  <a:moveTo>
                    <a:pt x="4324813" y="148693"/>
                  </a:moveTo>
                  <a:cubicBezTo>
                    <a:pt x="4325965" y="147757"/>
                    <a:pt x="4327262" y="147757"/>
                    <a:pt x="4328991" y="150206"/>
                  </a:cubicBezTo>
                  <a:cubicBezTo>
                    <a:pt x="4331872" y="154528"/>
                    <a:pt x="4329567" y="158273"/>
                    <a:pt x="4324093" y="159714"/>
                  </a:cubicBezTo>
                  <a:cubicBezTo>
                    <a:pt x="4322652" y="160002"/>
                    <a:pt x="4321499" y="161155"/>
                    <a:pt x="4320059" y="161731"/>
                  </a:cubicBezTo>
                  <a:cubicBezTo>
                    <a:pt x="4321499" y="163172"/>
                    <a:pt x="4323228" y="164324"/>
                    <a:pt x="4324669" y="165765"/>
                  </a:cubicBezTo>
                  <a:cubicBezTo>
                    <a:pt x="4326109" y="166629"/>
                    <a:pt x="4327838" y="167782"/>
                    <a:pt x="4329279" y="168646"/>
                  </a:cubicBezTo>
                  <a:cubicBezTo>
                    <a:pt x="4330143" y="166341"/>
                    <a:pt x="4332160" y="166341"/>
                    <a:pt x="4333889" y="165765"/>
                  </a:cubicBezTo>
                  <a:cubicBezTo>
                    <a:pt x="4335618" y="165189"/>
                    <a:pt x="4337347" y="164036"/>
                    <a:pt x="4339076" y="164036"/>
                  </a:cubicBezTo>
                  <a:cubicBezTo>
                    <a:pt x="4341093" y="163748"/>
                    <a:pt x="4344550" y="162884"/>
                    <a:pt x="4344838" y="165477"/>
                  </a:cubicBezTo>
                  <a:cubicBezTo>
                    <a:pt x="4345126" y="169511"/>
                    <a:pt x="4341381" y="168358"/>
                    <a:pt x="4338788" y="168646"/>
                  </a:cubicBezTo>
                  <a:cubicBezTo>
                    <a:pt x="4335906" y="169511"/>
                    <a:pt x="4332737" y="171816"/>
                    <a:pt x="4329279" y="170663"/>
                  </a:cubicBezTo>
                  <a:cubicBezTo>
                    <a:pt x="4309686" y="174697"/>
                    <a:pt x="4290957" y="181324"/>
                    <a:pt x="4271940" y="187375"/>
                  </a:cubicBezTo>
                  <a:cubicBezTo>
                    <a:pt x="4254363" y="192850"/>
                    <a:pt x="4237651" y="200053"/>
                    <a:pt x="4220363" y="206392"/>
                  </a:cubicBezTo>
                  <a:cubicBezTo>
                    <a:pt x="4211143" y="209850"/>
                    <a:pt x="4202498" y="216189"/>
                    <a:pt x="4192126" y="216477"/>
                  </a:cubicBezTo>
                  <a:cubicBezTo>
                    <a:pt x="4191261" y="216765"/>
                    <a:pt x="4190685" y="216765"/>
                    <a:pt x="4190397" y="216765"/>
                  </a:cubicBezTo>
                  <a:cubicBezTo>
                    <a:pt x="4183481" y="218782"/>
                    <a:pt x="4178295" y="225986"/>
                    <a:pt x="4169939" y="223104"/>
                  </a:cubicBezTo>
                  <a:cubicBezTo>
                    <a:pt x="4165617" y="221087"/>
                    <a:pt x="4162159" y="223393"/>
                    <a:pt x="4158702" y="225121"/>
                  </a:cubicBezTo>
                  <a:cubicBezTo>
                    <a:pt x="4156108" y="226274"/>
                    <a:pt x="4152651" y="228291"/>
                    <a:pt x="4151786" y="225986"/>
                  </a:cubicBezTo>
                  <a:cubicBezTo>
                    <a:pt x="4150346" y="222240"/>
                    <a:pt x="4153804" y="220511"/>
                    <a:pt x="4157261" y="219935"/>
                  </a:cubicBezTo>
                  <a:cubicBezTo>
                    <a:pt x="4158990" y="219647"/>
                    <a:pt x="4161007" y="219359"/>
                    <a:pt x="4163024" y="219070"/>
                  </a:cubicBezTo>
                  <a:cubicBezTo>
                    <a:pt x="4171092" y="214172"/>
                    <a:pt x="4180312" y="214748"/>
                    <a:pt x="4189244" y="214748"/>
                  </a:cubicBezTo>
                  <a:cubicBezTo>
                    <a:pt x="4204804" y="206392"/>
                    <a:pt x="4220075" y="198036"/>
                    <a:pt x="4236787" y="191986"/>
                  </a:cubicBezTo>
                  <a:cubicBezTo>
                    <a:pt x="4237363" y="191697"/>
                    <a:pt x="4237651" y="191697"/>
                    <a:pt x="4237940" y="191409"/>
                  </a:cubicBezTo>
                  <a:cubicBezTo>
                    <a:pt x="4243126" y="186223"/>
                    <a:pt x="4248889" y="183341"/>
                    <a:pt x="4256957" y="184782"/>
                  </a:cubicBezTo>
                  <a:cubicBezTo>
                    <a:pt x="4260414" y="185358"/>
                    <a:pt x="4266753" y="184206"/>
                    <a:pt x="4266177" y="175850"/>
                  </a:cubicBezTo>
                  <a:cubicBezTo>
                    <a:pt x="4265889" y="168935"/>
                    <a:pt x="4288076" y="161155"/>
                    <a:pt x="4295279" y="165765"/>
                  </a:cubicBezTo>
                  <a:cubicBezTo>
                    <a:pt x="4300754" y="169511"/>
                    <a:pt x="4304787" y="167782"/>
                    <a:pt x="4309686" y="166053"/>
                  </a:cubicBezTo>
                  <a:cubicBezTo>
                    <a:pt x="4304787" y="158273"/>
                    <a:pt x="4307093" y="154528"/>
                    <a:pt x="4316025" y="154240"/>
                  </a:cubicBezTo>
                  <a:cubicBezTo>
                    <a:pt x="4318042" y="154240"/>
                    <a:pt x="4320347" y="153951"/>
                    <a:pt x="4321499" y="152799"/>
                  </a:cubicBezTo>
                  <a:cubicBezTo>
                    <a:pt x="4322652" y="151503"/>
                    <a:pt x="4323661" y="149630"/>
                    <a:pt x="4324813" y="148693"/>
                  </a:cubicBezTo>
                  <a:close/>
                  <a:moveTo>
                    <a:pt x="4317753" y="130900"/>
                  </a:moveTo>
                  <a:cubicBezTo>
                    <a:pt x="4316024" y="133493"/>
                    <a:pt x="4314007" y="134357"/>
                    <a:pt x="4311702" y="134069"/>
                  </a:cubicBezTo>
                  <a:cubicBezTo>
                    <a:pt x="4311414" y="134069"/>
                    <a:pt x="4310838" y="132629"/>
                    <a:pt x="4310838" y="132340"/>
                  </a:cubicBezTo>
                  <a:cubicBezTo>
                    <a:pt x="4312279" y="129747"/>
                    <a:pt x="4314584" y="130035"/>
                    <a:pt x="4317753" y="130900"/>
                  </a:cubicBezTo>
                  <a:close/>
                  <a:moveTo>
                    <a:pt x="4382295" y="130036"/>
                  </a:moveTo>
                  <a:cubicBezTo>
                    <a:pt x="4385753" y="131476"/>
                    <a:pt x="4392668" y="127730"/>
                    <a:pt x="4392092" y="133493"/>
                  </a:cubicBezTo>
                  <a:cubicBezTo>
                    <a:pt x="4391228" y="139544"/>
                    <a:pt x="4384889" y="134358"/>
                    <a:pt x="4381143" y="134934"/>
                  </a:cubicBezTo>
                  <a:cubicBezTo>
                    <a:pt x="4376245" y="140985"/>
                    <a:pt x="4368753" y="138680"/>
                    <a:pt x="4362414" y="140408"/>
                  </a:cubicBezTo>
                  <a:cubicBezTo>
                    <a:pt x="4357804" y="143290"/>
                    <a:pt x="4353194" y="146459"/>
                    <a:pt x="4348583" y="149053"/>
                  </a:cubicBezTo>
                  <a:cubicBezTo>
                    <a:pt x="4347143" y="149917"/>
                    <a:pt x="4344549" y="151070"/>
                    <a:pt x="4343685" y="148476"/>
                  </a:cubicBezTo>
                  <a:cubicBezTo>
                    <a:pt x="4343109" y="146747"/>
                    <a:pt x="4343685" y="143578"/>
                    <a:pt x="4344549" y="143002"/>
                  </a:cubicBezTo>
                  <a:cubicBezTo>
                    <a:pt x="4350024" y="140120"/>
                    <a:pt x="4354634" y="133493"/>
                    <a:pt x="4362414" y="137239"/>
                  </a:cubicBezTo>
                  <a:cubicBezTo>
                    <a:pt x="4368753" y="137527"/>
                    <a:pt x="4371634" y="128595"/>
                    <a:pt x="4378838" y="130612"/>
                  </a:cubicBezTo>
                  <a:cubicBezTo>
                    <a:pt x="4379990" y="130324"/>
                    <a:pt x="4381431" y="129747"/>
                    <a:pt x="4382295" y="130036"/>
                  </a:cubicBezTo>
                  <a:close/>
                  <a:moveTo>
                    <a:pt x="4679654" y="54760"/>
                  </a:moveTo>
                  <a:cubicBezTo>
                    <a:pt x="4681382" y="54184"/>
                    <a:pt x="4683399" y="54400"/>
                    <a:pt x="4686280" y="55985"/>
                  </a:cubicBezTo>
                  <a:cubicBezTo>
                    <a:pt x="4682247" y="58578"/>
                    <a:pt x="4679942" y="61171"/>
                    <a:pt x="4674755" y="58290"/>
                  </a:cubicBezTo>
                  <a:cubicBezTo>
                    <a:pt x="4676484" y="56705"/>
                    <a:pt x="4677925" y="55336"/>
                    <a:pt x="4679654" y="54760"/>
                  </a:cubicBezTo>
                  <a:close/>
                  <a:moveTo>
                    <a:pt x="4777332" y="30340"/>
                  </a:moveTo>
                  <a:cubicBezTo>
                    <a:pt x="4779061" y="30917"/>
                    <a:pt x="4777909" y="32357"/>
                    <a:pt x="4777332" y="33222"/>
                  </a:cubicBezTo>
                  <a:cubicBezTo>
                    <a:pt x="4774739" y="36679"/>
                    <a:pt x="4771570" y="34374"/>
                    <a:pt x="4767536" y="34086"/>
                  </a:cubicBezTo>
                  <a:cubicBezTo>
                    <a:pt x="4770705" y="30628"/>
                    <a:pt x="4773587" y="28611"/>
                    <a:pt x="4777332" y="30340"/>
                  </a:cubicBezTo>
                  <a:close/>
                  <a:moveTo>
                    <a:pt x="4838993" y="14492"/>
                  </a:moveTo>
                  <a:cubicBezTo>
                    <a:pt x="4840434" y="14204"/>
                    <a:pt x="4841010" y="15645"/>
                    <a:pt x="4840434" y="16509"/>
                  </a:cubicBezTo>
                  <a:cubicBezTo>
                    <a:pt x="4839570" y="17662"/>
                    <a:pt x="4838129" y="18526"/>
                    <a:pt x="4836976" y="18815"/>
                  </a:cubicBezTo>
                  <a:cubicBezTo>
                    <a:pt x="4836688" y="19103"/>
                    <a:pt x="4835824" y="17662"/>
                    <a:pt x="4834383" y="16221"/>
                  </a:cubicBezTo>
                  <a:cubicBezTo>
                    <a:pt x="4836400" y="15645"/>
                    <a:pt x="4837552" y="14781"/>
                    <a:pt x="4838993" y="14492"/>
                  </a:cubicBezTo>
                  <a:close/>
                  <a:moveTo>
                    <a:pt x="4887978" y="85"/>
                  </a:moveTo>
                  <a:cubicBezTo>
                    <a:pt x="4885673" y="2390"/>
                    <a:pt x="4883656" y="4696"/>
                    <a:pt x="4881639" y="6136"/>
                  </a:cubicBezTo>
                  <a:lnTo>
                    <a:pt x="4893164" y="2102"/>
                  </a:lnTo>
                  <a:cubicBezTo>
                    <a:pt x="4887690" y="4984"/>
                    <a:pt x="4883079" y="8729"/>
                    <a:pt x="4878757" y="12763"/>
                  </a:cubicBezTo>
                  <a:cubicBezTo>
                    <a:pt x="4866367" y="24865"/>
                    <a:pt x="4851384" y="32933"/>
                    <a:pt x="4836689" y="41289"/>
                  </a:cubicBezTo>
                  <a:cubicBezTo>
                    <a:pt x="4829774" y="45323"/>
                    <a:pt x="4826893" y="52526"/>
                    <a:pt x="4821994" y="58001"/>
                  </a:cubicBezTo>
                  <a:cubicBezTo>
                    <a:pt x="4818537" y="61747"/>
                    <a:pt x="4815367" y="64628"/>
                    <a:pt x="4811045" y="66357"/>
                  </a:cubicBezTo>
                  <a:cubicBezTo>
                    <a:pt x="4810469" y="67221"/>
                    <a:pt x="4809892" y="68374"/>
                    <a:pt x="4809316" y="69238"/>
                  </a:cubicBezTo>
                  <a:cubicBezTo>
                    <a:pt x="4799808" y="77306"/>
                    <a:pt x="4793757" y="89984"/>
                    <a:pt x="4778197" y="89408"/>
                  </a:cubicBezTo>
                  <a:cubicBezTo>
                    <a:pt x="4775028" y="89408"/>
                    <a:pt x="4771858" y="93442"/>
                    <a:pt x="4768689" y="95459"/>
                  </a:cubicBezTo>
                  <a:cubicBezTo>
                    <a:pt x="4767248" y="96323"/>
                    <a:pt x="4765807" y="96899"/>
                    <a:pt x="4764367" y="97476"/>
                  </a:cubicBezTo>
                  <a:cubicBezTo>
                    <a:pt x="4765519" y="100933"/>
                    <a:pt x="4768113" y="104391"/>
                    <a:pt x="4762350" y="106408"/>
                  </a:cubicBezTo>
                  <a:cubicBezTo>
                    <a:pt x="4757163" y="108425"/>
                    <a:pt x="4751977" y="111018"/>
                    <a:pt x="4746790" y="113323"/>
                  </a:cubicBezTo>
                  <a:cubicBezTo>
                    <a:pt x="4745926" y="121391"/>
                    <a:pt x="4741892" y="128018"/>
                    <a:pt x="4734112" y="130035"/>
                  </a:cubicBezTo>
                  <a:cubicBezTo>
                    <a:pt x="4717977" y="134069"/>
                    <a:pt x="4709909" y="147900"/>
                    <a:pt x="4698671" y="157696"/>
                  </a:cubicBezTo>
                  <a:cubicBezTo>
                    <a:pt x="4692909" y="162595"/>
                    <a:pt x="4685705" y="165764"/>
                    <a:pt x="4680231" y="170951"/>
                  </a:cubicBezTo>
                  <a:cubicBezTo>
                    <a:pt x="4676485" y="174408"/>
                    <a:pt x="4670722" y="177866"/>
                    <a:pt x="4676485" y="183053"/>
                  </a:cubicBezTo>
                  <a:cubicBezTo>
                    <a:pt x="4680807" y="187086"/>
                    <a:pt x="4683977" y="184493"/>
                    <a:pt x="4688587" y="179883"/>
                  </a:cubicBezTo>
                  <a:cubicBezTo>
                    <a:pt x="4695790" y="172391"/>
                    <a:pt x="4704722" y="160290"/>
                    <a:pt x="4711638" y="160002"/>
                  </a:cubicBezTo>
                  <a:cubicBezTo>
                    <a:pt x="4723739" y="159137"/>
                    <a:pt x="4726333" y="149629"/>
                    <a:pt x="4733248" y="146747"/>
                  </a:cubicBezTo>
                  <a:cubicBezTo>
                    <a:pt x="4750824" y="139256"/>
                    <a:pt x="4761485" y="123696"/>
                    <a:pt x="4777621" y="114764"/>
                  </a:cubicBezTo>
                  <a:cubicBezTo>
                    <a:pt x="4799808" y="102662"/>
                    <a:pt x="4819977" y="86815"/>
                    <a:pt x="4841011" y="72696"/>
                  </a:cubicBezTo>
                  <a:cubicBezTo>
                    <a:pt x="4834096" y="62899"/>
                    <a:pt x="4842740" y="63476"/>
                    <a:pt x="4847926" y="60018"/>
                  </a:cubicBezTo>
                  <a:cubicBezTo>
                    <a:pt x="4849944" y="66645"/>
                    <a:pt x="4845045" y="68374"/>
                    <a:pt x="4843604" y="71543"/>
                  </a:cubicBezTo>
                  <a:cubicBezTo>
                    <a:pt x="4856859" y="68662"/>
                    <a:pt x="4866367" y="59442"/>
                    <a:pt x="4875011" y="49933"/>
                  </a:cubicBezTo>
                  <a:cubicBezTo>
                    <a:pt x="4878757" y="45899"/>
                    <a:pt x="4880774" y="40136"/>
                    <a:pt x="4887401" y="41289"/>
                  </a:cubicBezTo>
                  <a:cubicBezTo>
                    <a:pt x="4890283" y="41577"/>
                    <a:pt x="4893452" y="36967"/>
                    <a:pt x="4895469" y="41289"/>
                  </a:cubicBezTo>
                  <a:cubicBezTo>
                    <a:pt x="4896910" y="44458"/>
                    <a:pt x="4894028" y="46187"/>
                    <a:pt x="4892012" y="48204"/>
                  </a:cubicBezTo>
                  <a:cubicBezTo>
                    <a:pt x="4890571" y="49357"/>
                    <a:pt x="4888842" y="51086"/>
                    <a:pt x="4891147" y="52814"/>
                  </a:cubicBezTo>
                  <a:cubicBezTo>
                    <a:pt x="4893452" y="54543"/>
                    <a:pt x="4895758" y="53967"/>
                    <a:pt x="4896910" y="51374"/>
                  </a:cubicBezTo>
                  <a:cubicBezTo>
                    <a:pt x="4898927" y="46764"/>
                    <a:pt x="4902384" y="43018"/>
                    <a:pt x="4901808" y="37255"/>
                  </a:cubicBezTo>
                  <a:cubicBezTo>
                    <a:pt x="4901232" y="32069"/>
                    <a:pt x="4902673" y="26306"/>
                    <a:pt x="4910452" y="26882"/>
                  </a:cubicBezTo>
                  <a:cubicBezTo>
                    <a:pt x="4915063" y="24865"/>
                    <a:pt x="4919097" y="23424"/>
                    <a:pt x="4917944" y="31204"/>
                  </a:cubicBezTo>
                  <a:cubicBezTo>
                    <a:pt x="4923131" y="35814"/>
                    <a:pt x="4922554" y="38408"/>
                    <a:pt x="4915639" y="39848"/>
                  </a:cubicBezTo>
                  <a:cubicBezTo>
                    <a:pt x="4920249" y="43018"/>
                    <a:pt x="4915063" y="49645"/>
                    <a:pt x="4919961" y="52526"/>
                  </a:cubicBezTo>
                  <a:cubicBezTo>
                    <a:pt x="4926588" y="53679"/>
                    <a:pt x="4932639" y="54543"/>
                    <a:pt x="4924571" y="62611"/>
                  </a:cubicBezTo>
                  <a:cubicBezTo>
                    <a:pt x="4921401" y="65781"/>
                    <a:pt x="4919673" y="70391"/>
                    <a:pt x="4917368" y="74425"/>
                  </a:cubicBezTo>
                  <a:cubicBezTo>
                    <a:pt x="4922266" y="78747"/>
                    <a:pt x="4921401" y="86238"/>
                    <a:pt x="4925435" y="91137"/>
                  </a:cubicBezTo>
                  <a:cubicBezTo>
                    <a:pt x="4931486" y="92866"/>
                    <a:pt x="4937826" y="92866"/>
                    <a:pt x="4931775" y="102662"/>
                  </a:cubicBezTo>
                  <a:cubicBezTo>
                    <a:pt x="4929181" y="106696"/>
                    <a:pt x="4932351" y="114188"/>
                    <a:pt x="4932639" y="120239"/>
                  </a:cubicBezTo>
                  <a:cubicBezTo>
                    <a:pt x="4932927" y="122832"/>
                    <a:pt x="4934944" y="125425"/>
                    <a:pt x="4931775" y="128018"/>
                  </a:cubicBezTo>
                  <a:cubicBezTo>
                    <a:pt x="4930334" y="129171"/>
                    <a:pt x="4926012" y="132340"/>
                    <a:pt x="4929758" y="135798"/>
                  </a:cubicBezTo>
                  <a:cubicBezTo>
                    <a:pt x="4932351" y="138391"/>
                    <a:pt x="4934656" y="135222"/>
                    <a:pt x="4937249" y="135510"/>
                  </a:cubicBezTo>
                  <a:cubicBezTo>
                    <a:pt x="4941283" y="135798"/>
                    <a:pt x="4943876" y="127730"/>
                    <a:pt x="4948486" y="133781"/>
                  </a:cubicBezTo>
                  <a:cubicBezTo>
                    <a:pt x="4952520" y="139256"/>
                    <a:pt x="4953385" y="145307"/>
                    <a:pt x="4949639" y="151646"/>
                  </a:cubicBezTo>
                  <a:cubicBezTo>
                    <a:pt x="4947046" y="155391"/>
                    <a:pt x="4945029" y="159425"/>
                    <a:pt x="4942724" y="163459"/>
                  </a:cubicBezTo>
                  <a:cubicBezTo>
                    <a:pt x="4943588" y="166629"/>
                    <a:pt x="4945893" y="167205"/>
                    <a:pt x="4948775" y="166341"/>
                  </a:cubicBezTo>
                  <a:cubicBezTo>
                    <a:pt x="4951944" y="165764"/>
                    <a:pt x="4955690" y="160866"/>
                    <a:pt x="4958283" y="165764"/>
                  </a:cubicBezTo>
                  <a:cubicBezTo>
                    <a:pt x="4959724" y="168358"/>
                    <a:pt x="4955114" y="168934"/>
                    <a:pt x="4953385" y="167493"/>
                  </a:cubicBezTo>
                  <a:cubicBezTo>
                    <a:pt x="4953097" y="169798"/>
                    <a:pt x="4957419" y="171527"/>
                    <a:pt x="4954537" y="174697"/>
                  </a:cubicBezTo>
                  <a:cubicBezTo>
                    <a:pt x="4946470" y="183341"/>
                    <a:pt x="4938402" y="192273"/>
                    <a:pt x="4930622" y="201205"/>
                  </a:cubicBezTo>
                  <a:cubicBezTo>
                    <a:pt x="4927164" y="204951"/>
                    <a:pt x="4917656" y="208697"/>
                    <a:pt x="4929469" y="214460"/>
                  </a:cubicBezTo>
                  <a:cubicBezTo>
                    <a:pt x="4931198" y="215324"/>
                    <a:pt x="4933792" y="220222"/>
                    <a:pt x="4929758" y="223392"/>
                  </a:cubicBezTo>
                  <a:cubicBezTo>
                    <a:pt x="4919673" y="230883"/>
                    <a:pt x="4915351" y="242697"/>
                    <a:pt x="4909300" y="252782"/>
                  </a:cubicBezTo>
                  <a:cubicBezTo>
                    <a:pt x="4904978" y="259985"/>
                    <a:pt x="4896046" y="259985"/>
                    <a:pt x="4891724" y="266324"/>
                  </a:cubicBezTo>
                  <a:cubicBezTo>
                    <a:pt x="4892012" y="267189"/>
                    <a:pt x="4892300" y="267765"/>
                    <a:pt x="4892588" y="268629"/>
                  </a:cubicBezTo>
                  <a:cubicBezTo>
                    <a:pt x="4898350" y="268341"/>
                    <a:pt x="4906418" y="265172"/>
                    <a:pt x="4909300" y="270358"/>
                  </a:cubicBezTo>
                  <a:cubicBezTo>
                    <a:pt x="4911605" y="274392"/>
                    <a:pt x="4902096" y="274392"/>
                    <a:pt x="4898927" y="278426"/>
                  </a:cubicBezTo>
                  <a:cubicBezTo>
                    <a:pt x="4896910" y="281019"/>
                    <a:pt x="4897486" y="283324"/>
                    <a:pt x="4896334" y="285341"/>
                  </a:cubicBezTo>
                  <a:cubicBezTo>
                    <a:pt x="4898350" y="289375"/>
                    <a:pt x="4896334" y="293409"/>
                    <a:pt x="4898927" y="298308"/>
                  </a:cubicBezTo>
                  <a:cubicBezTo>
                    <a:pt x="4902961" y="305799"/>
                    <a:pt x="4892876" y="301765"/>
                    <a:pt x="4890283" y="304935"/>
                  </a:cubicBezTo>
                  <a:cubicBezTo>
                    <a:pt x="4891147" y="308680"/>
                    <a:pt x="4885096" y="307528"/>
                    <a:pt x="4886249" y="310409"/>
                  </a:cubicBezTo>
                  <a:cubicBezTo>
                    <a:pt x="4887690" y="314155"/>
                    <a:pt x="4890283" y="313291"/>
                    <a:pt x="4893452" y="311562"/>
                  </a:cubicBezTo>
                  <a:cubicBezTo>
                    <a:pt x="4896046" y="310121"/>
                    <a:pt x="4894893" y="314155"/>
                    <a:pt x="4896046" y="315308"/>
                  </a:cubicBezTo>
                  <a:cubicBezTo>
                    <a:pt x="4899791" y="314155"/>
                    <a:pt x="4903537" y="312714"/>
                    <a:pt x="4906707" y="316460"/>
                  </a:cubicBezTo>
                  <a:cubicBezTo>
                    <a:pt x="4909588" y="315596"/>
                    <a:pt x="4913046" y="315884"/>
                    <a:pt x="4910452" y="319630"/>
                  </a:cubicBezTo>
                  <a:cubicBezTo>
                    <a:pt x="4906418" y="325392"/>
                    <a:pt x="4902961" y="332308"/>
                    <a:pt x="4894893" y="333748"/>
                  </a:cubicBezTo>
                  <a:cubicBezTo>
                    <a:pt x="4889130" y="334901"/>
                    <a:pt x="4887401" y="339511"/>
                    <a:pt x="4888266" y="343833"/>
                  </a:cubicBezTo>
                  <a:cubicBezTo>
                    <a:pt x="4889130" y="349308"/>
                    <a:pt x="4893740" y="346138"/>
                    <a:pt x="4896622" y="345274"/>
                  </a:cubicBezTo>
                  <a:cubicBezTo>
                    <a:pt x="4901232" y="343833"/>
                    <a:pt x="4904690" y="347003"/>
                    <a:pt x="4909300" y="346715"/>
                  </a:cubicBezTo>
                  <a:cubicBezTo>
                    <a:pt x="4904402" y="351901"/>
                    <a:pt x="4898639" y="355647"/>
                    <a:pt x="4897486" y="362850"/>
                  </a:cubicBezTo>
                  <a:cubicBezTo>
                    <a:pt x="4898062" y="366884"/>
                    <a:pt x="4892300" y="366308"/>
                    <a:pt x="4892300" y="369766"/>
                  </a:cubicBezTo>
                  <a:cubicBezTo>
                    <a:pt x="4896910" y="373799"/>
                    <a:pt x="4893740" y="376105"/>
                    <a:pt x="4890571" y="378986"/>
                  </a:cubicBezTo>
                  <a:cubicBezTo>
                    <a:pt x="4887690" y="381867"/>
                    <a:pt x="4884808" y="386189"/>
                    <a:pt x="4887113" y="389647"/>
                  </a:cubicBezTo>
                  <a:cubicBezTo>
                    <a:pt x="4890283" y="394545"/>
                    <a:pt x="4892588" y="387918"/>
                    <a:pt x="4895469" y="387630"/>
                  </a:cubicBezTo>
                  <a:cubicBezTo>
                    <a:pt x="4898639" y="387630"/>
                    <a:pt x="4902384" y="384461"/>
                    <a:pt x="4904978" y="388783"/>
                  </a:cubicBezTo>
                  <a:cubicBezTo>
                    <a:pt x="4905266" y="389071"/>
                    <a:pt x="4905266" y="389647"/>
                    <a:pt x="4904978" y="389935"/>
                  </a:cubicBezTo>
                  <a:cubicBezTo>
                    <a:pt x="4904690" y="390223"/>
                    <a:pt x="4904402" y="390511"/>
                    <a:pt x="4904113" y="390800"/>
                  </a:cubicBezTo>
                  <a:cubicBezTo>
                    <a:pt x="4906995" y="397427"/>
                    <a:pt x="4909876" y="404054"/>
                    <a:pt x="4900080" y="407512"/>
                  </a:cubicBezTo>
                  <a:cubicBezTo>
                    <a:pt x="4895758" y="412698"/>
                    <a:pt x="4887690" y="408088"/>
                    <a:pt x="4883079" y="413851"/>
                  </a:cubicBezTo>
                  <a:cubicBezTo>
                    <a:pt x="4881062" y="416156"/>
                    <a:pt x="4879333" y="418461"/>
                    <a:pt x="4878181" y="421054"/>
                  </a:cubicBezTo>
                  <a:cubicBezTo>
                    <a:pt x="4878757" y="423647"/>
                    <a:pt x="4879333" y="426241"/>
                    <a:pt x="4879333" y="428546"/>
                  </a:cubicBezTo>
                  <a:cubicBezTo>
                    <a:pt x="4880198" y="428834"/>
                    <a:pt x="4880774" y="428834"/>
                    <a:pt x="4881062" y="427681"/>
                  </a:cubicBezTo>
                  <a:cubicBezTo>
                    <a:pt x="4883367" y="417885"/>
                    <a:pt x="4892588" y="419901"/>
                    <a:pt x="4898062" y="415868"/>
                  </a:cubicBezTo>
                  <a:cubicBezTo>
                    <a:pt x="4902673" y="412122"/>
                    <a:pt x="4907571" y="409240"/>
                    <a:pt x="4912757" y="406071"/>
                  </a:cubicBezTo>
                  <a:cubicBezTo>
                    <a:pt x="4915927" y="404342"/>
                    <a:pt x="4919097" y="403190"/>
                    <a:pt x="4918520" y="408952"/>
                  </a:cubicBezTo>
                  <a:cubicBezTo>
                    <a:pt x="4916503" y="412986"/>
                    <a:pt x="4914486" y="416732"/>
                    <a:pt x="4912469" y="420766"/>
                  </a:cubicBezTo>
                  <a:cubicBezTo>
                    <a:pt x="4904690" y="431427"/>
                    <a:pt x="4892876" y="437190"/>
                    <a:pt x="4882215" y="443817"/>
                  </a:cubicBezTo>
                  <a:cubicBezTo>
                    <a:pt x="4882791" y="443529"/>
                    <a:pt x="4883367" y="443529"/>
                    <a:pt x="4883944" y="443529"/>
                  </a:cubicBezTo>
                  <a:cubicBezTo>
                    <a:pt x="4887978" y="443817"/>
                    <a:pt x="4890571" y="435749"/>
                    <a:pt x="4895181" y="441800"/>
                  </a:cubicBezTo>
                  <a:cubicBezTo>
                    <a:pt x="4899215" y="447275"/>
                    <a:pt x="4900080" y="453325"/>
                    <a:pt x="4896334" y="459664"/>
                  </a:cubicBezTo>
                  <a:cubicBezTo>
                    <a:pt x="4893740" y="463410"/>
                    <a:pt x="4891724" y="467444"/>
                    <a:pt x="4889418" y="471478"/>
                  </a:cubicBezTo>
                  <a:cubicBezTo>
                    <a:pt x="4890283" y="474648"/>
                    <a:pt x="4892588" y="475224"/>
                    <a:pt x="4895469" y="474359"/>
                  </a:cubicBezTo>
                  <a:cubicBezTo>
                    <a:pt x="4898639" y="473783"/>
                    <a:pt x="4902384" y="468885"/>
                    <a:pt x="4904978" y="473783"/>
                  </a:cubicBezTo>
                  <a:cubicBezTo>
                    <a:pt x="4906418" y="476376"/>
                    <a:pt x="4901808" y="476953"/>
                    <a:pt x="4899503" y="477817"/>
                  </a:cubicBezTo>
                  <a:cubicBezTo>
                    <a:pt x="4899215" y="480122"/>
                    <a:pt x="4903537" y="481851"/>
                    <a:pt x="4900656" y="485021"/>
                  </a:cubicBezTo>
                  <a:cubicBezTo>
                    <a:pt x="4892588" y="493665"/>
                    <a:pt x="4884520" y="502597"/>
                    <a:pt x="4876740" y="511529"/>
                  </a:cubicBezTo>
                  <a:cubicBezTo>
                    <a:pt x="4873283" y="515275"/>
                    <a:pt x="4863774" y="519021"/>
                    <a:pt x="4875588" y="524784"/>
                  </a:cubicBezTo>
                  <a:cubicBezTo>
                    <a:pt x="4877317" y="525648"/>
                    <a:pt x="4879910" y="530546"/>
                    <a:pt x="4875876" y="533716"/>
                  </a:cubicBezTo>
                  <a:cubicBezTo>
                    <a:pt x="4865791" y="541207"/>
                    <a:pt x="4861469" y="553021"/>
                    <a:pt x="4855418" y="563106"/>
                  </a:cubicBezTo>
                  <a:cubicBezTo>
                    <a:pt x="4851096" y="570309"/>
                    <a:pt x="4842164" y="570309"/>
                    <a:pt x="4837842" y="576648"/>
                  </a:cubicBezTo>
                  <a:cubicBezTo>
                    <a:pt x="4838130" y="577513"/>
                    <a:pt x="4838418" y="578089"/>
                    <a:pt x="4838706" y="578953"/>
                  </a:cubicBezTo>
                  <a:cubicBezTo>
                    <a:pt x="4844469" y="578665"/>
                    <a:pt x="4852537" y="575496"/>
                    <a:pt x="4855418" y="580682"/>
                  </a:cubicBezTo>
                  <a:cubicBezTo>
                    <a:pt x="4857723" y="584716"/>
                    <a:pt x="4848215" y="584716"/>
                    <a:pt x="4845045" y="588750"/>
                  </a:cubicBezTo>
                  <a:cubicBezTo>
                    <a:pt x="4843028" y="591343"/>
                    <a:pt x="4843604" y="593648"/>
                    <a:pt x="4842452" y="595665"/>
                  </a:cubicBezTo>
                  <a:cubicBezTo>
                    <a:pt x="4844469" y="599699"/>
                    <a:pt x="4842452" y="603733"/>
                    <a:pt x="4845045" y="608631"/>
                  </a:cubicBezTo>
                  <a:cubicBezTo>
                    <a:pt x="4849079" y="616123"/>
                    <a:pt x="4838994" y="612089"/>
                    <a:pt x="4836401" y="615259"/>
                  </a:cubicBezTo>
                  <a:cubicBezTo>
                    <a:pt x="4837265" y="619004"/>
                    <a:pt x="4831215" y="617852"/>
                    <a:pt x="4832367" y="620733"/>
                  </a:cubicBezTo>
                  <a:cubicBezTo>
                    <a:pt x="4833808" y="624479"/>
                    <a:pt x="4836401" y="623615"/>
                    <a:pt x="4839571" y="621886"/>
                  </a:cubicBezTo>
                  <a:cubicBezTo>
                    <a:pt x="4842164" y="620445"/>
                    <a:pt x="4841011" y="624479"/>
                    <a:pt x="4842164" y="625632"/>
                  </a:cubicBezTo>
                  <a:cubicBezTo>
                    <a:pt x="4845910" y="624479"/>
                    <a:pt x="4849656" y="623038"/>
                    <a:pt x="4852825" y="626784"/>
                  </a:cubicBezTo>
                  <a:cubicBezTo>
                    <a:pt x="4855706" y="625920"/>
                    <a:pt x="4859164" y="626208"/>
                    <a:pt x="4856571" y="629954"/>
                  </a:cubicBezTo>
                  <a:cubicBezTo>
                    <a:pt x="4852537" y="635716"/>
                    <a:pt x="4849079" y="642632"/>
                    <a:pt x="4841011" y="644072"/>
                  </a:cubicBezTo>
                  <a:cubicBezTo>
                    <a:pt x="4835249" y="645225"/>
                    <a:pt x="4833520" y="649835"/>
                    <a:pt x="4834384" y="654157"/>
                  </a:cubicBezTo>
                  <a:cubicBezTo>
                    <a:pt x="4835249" y="659632"/>
                    <a:pt x="4839859" y="656462"/>
                    <a:pt x="4842740" y="655598"/>
                  </a:cubicBezTo>
                  <a:cubicBezTo>
                    <a:pt x="4847350" y="654157"/>
                    <a:pt x="4850808" y="657327"/>
                    <a:pt x="4855418" y="657039"/>
                  </a:cubicBezTo>
                  <a:cubicBezTo>
                    <a:pt x="4850520" y="662225"/>
                    <a:pt x="4844757" y="665971"/>
                    <a:pt x="4843604" y="673174"/>
                  </a:cubicBezTo>
                  <a:cubicBezTo>
                    <a:pt x="4844181" y="677208"/>
                    <a:pt x="4838418" y="676632"/>
                    <a:pt x="4838418" y="680090"/>
                  </a:cubicBezTo>
                  <a:cubicBezTo>
                    <a:pt x="4843028" y="684124"/>
                    <a:pt x="4839859" y="686429"/>
                    <a:pt x="4836689" y="689310"/>
                  </a:cubicBezTo>
                  <a:cubicBezTo>
                    <a:pt x="4833808" y="692191"/>
                    <a:pt x="4830927" y="696513"/>
                    <a:pt x="4833232" y="699971"/>
                  </a:cubicBezTo>
                  <a:cubicBezTo>
                    <a:pt x="4836401" y="704869"/>
                    <a:pt x="4838706" y="698242"/>
                    <a:pt x="4841588" y="697954"/>
                  </a:cubicBezTo>
                  <a:cubicBezTo>
                    <a:pt x="4844757" y="697954"/>
                    <a:pt x="4848503" y="694785"/>
                    <a:pt x="4851096" y="699107"/>
                  </a:cubicBezTo>
                  <a:cubicBezTo>
                    <a:pt x="4851384" y="699395"/>
                    <a:pt x="4851384" y="699971"/>
                    <a:pt x="4851096" y="700259"/>
                  </a:cubicBezTo>
                  <a:cubicBezTo>
                    <a:pt x="4850808" y="700547"/>
                    <a:pt x="4850520" y="700835"/>
                    <a:pt x="4850232" y="701124"/>
                  </a:cubicBezTo>
                  <a:cubicBezTo>
                    <a:pt x="4853113" y="707751"/>
                    <a:pt x="4855994" y="714378"/>
                    <a:pt x="4846198" y="717836"/>
                  </a:cubicBezTo>
                  <a:cubicBezTo>
                    <a:pt x="4845045" y="718988"/>
                    <a:pt x="4843893" y="719853"/>
                    <a:pt x="4842740" y="720141"/>
                  </a:cubicBezTo>
                  <a:cubicBezTo>
                    <a:pt x="4843316" y="722158"/>
                    <a:pt x="4841876" y="723310"/>
                    <a:pt x="4838130" y="723310"/>
                  </a:cubicBezTo>
                  <a:cubicBezTo>
                    <a:pt x="4839859" y="725039"/>
                    <a:pt x="4838994" y="726768"/>
                    <a:pt x="4838706" y="728785"/>
                  </a:cubicBezTo>
                  <a:cubicBezTo>
                    <a:pt x="4840435" y="728208"/>
                    <a:pt x="4842452" y="727632"/>
                    <a:pt x="4843893" y="726480"/>
                  </a:cubicBezTo>
                  <a:cubicBezTo>
                    <a:pt x="4848503" y="722734"/>
                    <a:pt x="4853401" y="719853"/>
                    <a:pt x="4858588" y="716683"/>
                  </a:cubicBezTo>
                  <a:cubicBezTo>
                    <a:pt x="4861757" y="714954"/>
                    <a:pt x="4864927" y="713802"/>
                    <a:pt x="4864350" y="719564"/>
                  </a:cubicBezTo>
                  <a:cubicBezTo>
                    <a:pt x="4862333" y="723598"/>
                    <a:pt x="4860316" y="727344"/>
                    <a:pt x="4858300" y="731378"/>
                  </a:cubicBezTo>
                  <a:cubicBezTo>
                    <a:pt x="4852248" y="739734"/>
                    <a:pt x="4843604" y="744921"/>
                    <a:pt x="4835249" y="750107"/>
                  </a:cubicBezTo>
                  <a:cubicBezTo>
                    <a:pt x="4837265" y="753853"/>
                    <a:pt x="4836113" y="758463"/>
                    <a:pt x="4838130" y="762209"/>
                  </a:cubicBezTo>
                  <a:cubicBezTo>
                    <a:pt x="4842452" y="764226"/>
                    <a:pt x="4847062" y="765090"/>
                    <a:pt x="4841299" y="771429"/>
                  </a:cubicBezTo>
                  <a:cubicBezTo>
                    <a:pt x="4838994" y="774022"/>
                    <a:pt x="4840147" y="780073"/>
                    <a:pt x="4839571" y="784395"/>
                  </a:cubicBezTo>
                  <a:cubicBezTo>
                    <a:pt x="4839282" y="786124"/>
                    <a:pt x="4840723" y="788429"/>
                    <a:pt x="4837842" y="789870"/>
                  </a:cubicBezTo>
                  <a:cubicBezTo>
                    <a:pt x="4836689" y="790446"/>
                    <a:pt x="4832943" y="792175"/>
                    <a:pt x="4835249" y="795345"/>
                  </a:cubicBezTo>
                  <a:cubicBezTo>
                    <a:pt x="4836689" y="797650"/>
                    <a:pt x="4838994" y="795633"/>
                    <a:pt x="4840723" y="796209"/>
                  </a:cubicBezTo>
                  <a:cubicBezTo>
                    <a:pt x="4843604" y="797073"/>
                    <a:pt x="4846486" y="791599"/>
                    <a:pt x="4849079" y="796497"/>
                  </a:cubicBezTo>
                  <a:cubicBezTo>
                    <a:pt x="4851384" y="801107"/>
                    <a:pt x="4851096" y="805717"/>
                    <a:pt x="4847638" y="809751"/>
                  </a:cubicBezTo>
                  <a:cubicBezTo>
                    <a:pt x="4845333" y="812345"/>
                    <a:pt x="4843316" y="814938"/>
                    <a:pt x="4841011" y="817531"/>
                  </a:cubicBezTo>
                  <a:cubicBezTo>
                    <a:pt x="4841299" y="820124"/>
                    <a:pt x="4842740" y="820989"/>
                    <a:pt x="4845045" y="820701"/>
                  </a:cubicBezTo>
                  <a:cubicBezTo>
                    <a:pt x="4847350" y="820701"/>
                    <a:pt x="4850808" y="817531"/>
                    <a:pt x="4851960" y="821565"/>
                  </a:cubicBezTo>
                  <a:cubicBezTo>
                    <a:pt x="4852537" y="823582"/>
                    <a:pt x="4849367" y="823582"/>
                    <a:pt x="4847350" y="823870"/>
                  </a:cubicBezTo>
                  <a:cubicBezTo>
                    <a:pt x="4846774" y="825599"/>
                    <a:pt x="4849656" y="827328"/>
                    <a:pt x="4847062" y="829345"/>
                  </a:cubicBezTo>
                  <a:cubicBezTo>
                    <a:pt x="4839859" y="834531"/>
                    <a:pt x="4832943" y="840006"/>
                    <a:pt x="4826028" y="845480"/>
                  </a:cubicBezTo>
                  <a:cubicBezTo>
                    <a:pt x="4823147" y="847785"/>
                    <a:pt x="4815655" y="849226"/>
                    <a:pt x="4823435" y="854989"/>
                  </a:cubicBezTo>
                  <a:cubicBezTo>
                    <a:pt x="4824587" y="855853"/>
                    <a:pt x="4826028" y="859887"/>
                    <a:pt x="4822571" y="861616"/>
                  </a:cubicBezTo>
                  <a:cubicBezTo>
                    <a:pt x="4814215" y="865650"/>
                    <a:pt x="4809316" y="873718"/>
                    <a:pt x="4803554" y="880345"/>
                  </a:cubicBezTo>
                  <a:cubicBezTo>
                    <a:pt x="4799232" y="885243"/>
                    <a:pt x="4792892" y="884091"/>
                    <a:pt x="4788858" y="888125"/>
                  </a:cubicBezTo>
                  <a:cubicBezTo>
                    <a:pt x="4788858" y="888701"/>
                    <a:pt x="4789147" y="889277"/>
                    <a:pt x="4789147" y="889854"/>
                  </a:cubicBezTo>
                  <a:cubicBezTo>
                    <a:pt x="4793757" y="890430"/>
                    <a:pt x="4799808" y="889277"/>
                    <a:pt x="4801248" y="893311"/>
                  </a:cubicBezTo>
                  <a:cubicBezTo>
                    <a:pt x="4802401" y="896481"/>
                    <a:pt x="4795486" y="895328"/>
                    <a:pt x="4792604" y="897921"/>
                  </a:cubicBezTo>
                  <a:cubicBezTo>
                    <a:pt x="4790875" y="899362"/>
                    <a:pt x="4790875" y="901091"/>
                    <a:pt x="4789723" y="902532"/>
                  </a:cubicBezTo>
                  <a:cubicBezTo>
                    <a:pt x="4790587" y="905701"/>
                    <a:pt x="4788282" y="908294"/>
                    <a:pt x="4789723" y="912328"/>
                  </a:cubicBezTo>
                  <a:cubicBezTo>
                    <a:pt x="4791740" y="918379"/>
                    <a:pt x="4784825" y="914057"/>
                    <a:pt x="4782519" y="916074"/>
                  </a:cubicBezTo>
                  <a:cubicBezTo>
                    <a:pt x="4782807" y="918955"/>
                    <a:pt x="4778197" y="917227"/>
                    <a:pt x="4778773" y="919532"/>
                  </a:cubicBezTo>
                  <a:cubicBezTo>
                    <a:pt x="4779350" y="922413"/>
                    <a:pt x="4781367" y="922125"/>
                    <a:pt x="4783960" y="921261"/>
                  </a:cubicBezTo>
                  <a:cubicBezTo>
                    <a:pt x="4785977" y="920684"/>
                    <a:pt x="4784825" y="923278"/>
                    <a:pt x="4785401" y="924430"/>
                  </a:cubicBezTo>
                  <a:cubicBezTo>
                    <a:pt x="4788282" y="924142"/>
                    <a:pt x="4791164" y="923566"/>
                    <a:pt x="4793180" y="926735"/>
                  </a:cubicBezTo>
                  <a:cubicBezTo>
                    <a:pt x="4795486" y="926447"/>
                    <a:pt x="4798079" y="927023"/>
                    <a:pt x="4795486" y="929616"/>
                  </a:cubicBezTo>
                  <a:cubicBezTo>
                    <a:pt x="4791740" y="933362"/>
                    <a:pt x="4788282" y="937973"/>
                    <a:pt x="4782231" y="937973"/>
                  </a:cubicBezTo>
                  <a:cubicBezTo>
                    <a:pt x="4777621" y="937684"/>
                    <a:pt x="4775892" y="940854"/>
                    <a:pt x="4775892" y="944312"/>
                  </a:cubicBezTo>
                  <a:cubicBezTo>
                    <a:pt x="4775892" y="948345"/>
                    <a:pt x="4779926" y="946617"/>
                    <a:pt x="4781943" y="946329"/>
                  </a:cubicBezTo>
                  <a:cubicBezTo>
                    <a:pt x="4785401" y="946040"/>
                    <a:pt x="4787418" y="948922"/>
                    <a:pt x="4790875" y="949210"/>
                  </a:cubicBezTo>
                  <a:cubicBezTo>
                    <a:pt x="4786553" y="952379"/>
                    <a:pt x="4781655" y="954396"/>
                    <a:pt x="4779926" y="959583"/>
                  </a:cubicBezTo>
                  <a:cubicBezTo>
                    <a:pt x="4779638" y="962752"/>
                    <a:pt x="4775604" y="961312"/>
                    <a:pt x="4775028" y="963905"/>
                  </a:cubicBezTo>
                  <a:cubicBezTo>
                    <a:pt x="4777621" y="967651"/>
                    <a:pt x="4775028" y="968803"/>
                    <a:pt x="4772435" y="970532"/>
                  </a:cubicBezTo>
                  <a:cubicBezTo>
                    <a:pt x="4770129" y="971973"/>
                    <a:pt x="4767536" y="974854"/>
                    <a:pt x="4768689" y="977735"/>
                  </a:cubicBezTo>
                  <a:cubicBezTo>
                    <a:pt x="4770129" y="981769"/>
                    <a:pt x="4772723" y="977159"/>
                    <a:pt x="4775028" y="977447"/>
                  </a:cubicBezTo>
                  <a:cubicBezTo>
                    <a:pt x="4777333" y="977735"/>
                    <a:pt x="4780503" y="976007"/>
                    <a:pt x="4781943" y="979464"/>
                  </a:cubicBezTo>
                  <a:cubicBezTo>
                    <a:pt x="4781943" y="979752"/>
                    <a:pt x="4781943" y="980041"/>
                    <a:pt x="4781655" y="980329"/>
                  </a:cubicBezTo>
                  <a:cubicBezTo>
                    <a:pt x="4781367" y="980617"/>
                    <a:pt x="4781079" y="980617"/>
                    <a:pt x="4780791" y="980905"/>
                  </a:cubicBezTo>
                  <a:cubicBezTo>
                    <a:pt x="4781943" y="986091"/>
                    <a:pt x="4783384" y="991278"/>
                    <a:pt x="4775604" y="992430"/>
                  </a:cubicBezTo>
                  <a:cubicBezTo>
                    <a:pt x="4771858" y="995600"/>
                    <a:pt x="4766672" y="990990"/>
                    <a:pt x="4762350" y="994736"/>
                  </a:cubicBezTo>
                  <a:cubicBezTo>
                    <a:pt x="4759756" y="996753"/>
                    <a:pt x="4757452" y="998769"/>
                    <a:pt x="4756299" y="1001939"/>
                  </a:cubicBezTo>
                  <a:cubicBezTo>
                    <a:pt x="4755722" y="1003092"/>
                    <a:pt x="4758028" y="1006549"/>
                    <a:pt x="4758892" y="1004532"/>
                  </a:cubicBezTo>
                  <a:cubicBezTo>
                    <a:pt x="4761774" y="997617"/>
                    <a:pt x="4768113" y="1000498"/>
                    <a:pt x="4772723" y="998193"/>
                  </a:cubicBezTo>
                  <a:cubicBezTo>
                    <a:pt x="4776469" y="996176"/>
                    <a:pt x="4780791" y="994447"/>
                    <a:pt x="4784825" y="993007"/>
                  </a:cubicBezTo>
                  <a:cubicBezTo>
                    <a:pt x="4787130" y="992142"/>
                    <a:pt x="4789723" y="991566"/>
                    <a:pt x="4788570" y="995888"/>
                  </a:cubicBezTo>
                  <a:cubicBezTo>
                    <a:pt x="4786553" y="998481"/>
                    <a:pt x="4784536" y="1001075"/>
                    <a:pt x="4782519" y="1003668"/>
                  </a:cubicBezTo>
                  <a:cubicBezTo>
                    <a:pt x="4774163" y="1011736"/>
                    <a:pt x="4762350" y="1014041"/>
                    <a:pt x="4752265" y="1018651"/>
                  </a:cubicBezTo>
                  <a:cubicBezTo>
                    <a:pt x="4749384" y="1020092"/>
                    <a:pt x="4746502" y="1021532"/>
                    <a:pt x="4743621" y="1022973"/>
                  </a:cubicBezTo>
                  <a:cubicBezTo>
                    <a:pt x="4743333" y="1023549"/>
                    <a:pt x="4742756" y="1024126"/>
                    <a:pt x="4742468" y="1024702"/>
                  </a:cubicBezTo>
                  <a:cubicBezTo>
                    <a:pt x="4742468" y="1028160"/>
                    <a:pt x="4741028" y="1030465"/>
                    <a:pt x="4739299" y="1032193"/>
                  </a:cubicBezTo>
                  <a:cubicBezTo>
                    <a:pt x="4740451" y="1031905"/>
                    <a:pt x="4741316" y="1031329"/>
                    <a:pt x="4742180" y="1031041"/>
                  </a:cubicBezTo>
                  <a:cubicBezTo>
                    <a:pt x="4743909" y="1028448"/>
                    <a:pt x="4746502" y="1028448"/>
                    <a:pt x="4749384" y="1028736"/>
                  </a:cubicBezTo>
                  <a:cubicBezTo>
                    <a:pt x="4748519" y="1031329"/>
                    <a:pt x="4746502" y="1031905"/>
                    <a:pt x="4744197" y="1032482"/>
                  </a:cubicBezTo>
                  <a:cubicBezTo>
                    <a:pt x="4740163" y="1034499"/>
                    <a:pt x="4736417" y="1036227"/>
                    <a:pt x="4730943" y="1038821"/>
                  </a:cubicBezTo>
                  <a:cubicBezTo>
                    <a:pt x="4731519" y="1038244"/>
                    <a:pt x="4731807" y="1037668"/>
                    <a:pt x="4732383" y="1037092"/>
                  </a:cubicBezTo>
                  <a:cubicBezTo>
                    <a:pt x="4732383" y="1037092"/>
                    <a:pt x="4732095" y="1037092"/>
                    <a:pt x="4732095" y="1037092"/>
                  </a:cubicBezTo>
                  <a:cubicBezTo>
                    <a:pt x="4724604" y="1044007"/>
                    <a:pt x="4715383" y="1048041"/>
                    <a:pt x="4706163" y="1052075"/>
                  </a:cubicBezTo>
                  <a:cubicBezTo>
                    <a:pt x="4702994" y="1055821"/>
                    <a:pt x="4696943" y="1053516"/>
                    <a:pt x="4694061" y="1058126"/>
                  </a:cubicBezTo>
                  <a:cubicBezTo>
                    <a:pt x="4692909" y="1059855"/>
                    <a:pt x="4690892" y="1060431"/>
                    <a:pt x="4689739" y="1058414"/>
                  </a:cubicBezTo>
                  <a:cubicBezTo>
                    <a:pt x="4688587" y="1056109"/>
                    <a:pt x="4690027" y="1054380"/>
                    <a:pt x="4692332" y="1054092"/>
                  </a:cubicBezTo>
                  <a:cubicBezTo>
                    <a:pt x="4694638" y="1053804"/>
                    <a:pt x="4696943" y="1053228"/>
                    <a:pt x="4698383" y="1051211"/>
                  </a:cubicBezTo>
                  <a:cubicBezTo>
                    <a:pt x="4698095" y="1049482"/>
                    <a:pt x="4697807" y="1048329"/>
                    <a:pt x="4697807" y="1046888"/>
                  </a:cubicBezTo>
                  <a:cubicBezTo>
                    <a:pt x="4695790" y="1047753"/>
                    <a:pt x="4693773" y="1048905"/>
                    <a:pt x="4691756" y="1049770"/>
                  </a:cubicBezTo>
                  <a:cubicBezTo>
                    <a:pt x="4689739" y="1050922"/>
                    <a:pt x="4687722" y="1051787"/>
                    <a:pt x="4685417" y="1052651"/>
                  </a:cubicBezTo>
                  <a:cubicBezTo>
                    <a:pt x="4685993" y="1052651"/>
                    <a:pt x="4686281" y="1052939"/>
                    <a:pt x="4686570" y="1053228"/>
                  </a:cubicBezTo>
                  <a:cubicBezTo>
                    <a:pt x="4681383" y="1069363"/>
                    <a:pt x="4665536" y="1069939"/>
                    <a:pt x="4653722" y="1075990"/>
                  </a:cubicBezTo>
                  <a:cubicBezTo>
                    <a:pt x="4645654" y="1080312"/>
                    <a:pt x="4638163" y="1084923"/>
                    <a:pt x="4630671" y="1089821"/>
                  </a:cubicBezTo>
                  <a:cubicBezTo>
                    <a:pt x="4629519" y="1090685"/>
                    <a:pt x="4628942" y="1092702"/>
                    <a:pt x="4628078" y="1094143"/>
                  </a:cubicBezTo>
                  <a:cubicBezTo>
                    <a:pt x="4626637" y="1095007"/>
                    <a:pt x="4625773" y="1094143"/>
                    <a:pt x="4624908" y="1092990"/>
                  </a:cubicBezTo>
                  <a:cubicBezTo>
                    <a:pt x="4624620" y="1092414"/>
                    <a:pt x="4624044" y="1092126"/>
                    <a:pt x="4623756" y="1091550"/>
                  </a:cubicBezTo>
                  <a:cubicBezTo>
                    <a:pt x="4622027" y="1092990"/>
                    <a:pt x="4620298" y="1094143"/>
                    <a:pt x="4618569" y="1095296"/>
                  </a:cubicBezTo>
                  <a:cubicBezTo>
                    <a:pt x="4617417" y="1096448"/>
                    <a:pt x="4615976" y="1098465"/>
                    <a:pt x="4614824" y="1096448"/>
                  </a:cubicBezTo>
                  <a:cubicBezTo>
                    <a:pt x="4613671" y="1094143"/>
                    <a:pt x="4616264" y="1093567"/>
                    <a:pt x="4617993" y="1092990"/>
                  </a:cubicBezTo>
                  <a:cubicBezTo>
                    <a:pt x="4619722" y="1092126"/>
                    <a:pt x="4621451" y="1090973"/>
                    <a:pt x="4623179" y="1090109"/>
                  </a:cubicBezTo>
                  <a:cubicBezTo>
                    <a:pt x="4621451" y="1085787"/>
                    <a:pt x="4626061" y="1083194"/>
                    <a:pt x="4628366" y="1080024"/>
                  </a:cubicBezTo>
                  <a:cubicBezTo>
                    <a:pt x="4616264" y="1086363"/>
                    <a:pt x="4604162" y="1092414"/>
                    <a:pt x="4591484" y="1097601"/>
                  </a:cubicBezTo>
                  <a:cubicBezTo>
                    <a:pt x="4591196" y="1097601"/>
                    <a:pt x="4590908" y="1097889"/>
                    <a:pt x="4590620" y="1097889"/>
                  </a:cubicBezTo>
                  <a:cubicBezTo>
                    <a:pt x="4592061" y="1099618"/>
                    <a:pt x="4596383" y="1100194"/>
                    <a:pt x="4593501" y="1103363"/>
                  </a:cubicBezTo>
                  <a:cubicBezTo>
                    <a:pt x="4590620" y="1106533"/>
                    <a:pt x="4586586" y="1107974"/>
                    <a:pt x="4582264" y="1106533"/>
                  </a:cubicBezTo>
                  <a:cubicBezTo>
                    <a:pt x="4581688" y="1106245"/>
                    <a:pt x="4581111" y="1106245"/>
                    <a:pt x="4580535" y="1106245"/>
                  </a:cubicBezTo>
                  <a:cubicBezTo>
                    <a:pt x="4579094" y="1107109"/>
                    <a:pt x="4577942" y="1107974"/>
                    <a:pt x="4576789" y="1108550"/>
                  </a:cubicBezTo>
                  <a:cubicBezTo>
                    <a:pt x="4575637" y="1109414"/>
                    <a:pt x="4574196" y="1110567"/>
                    <a:pt x="4573044" y="1110855"/>
                  </a:cubicBezTo>
                  <a:cubicBezTo>
                    <a:pt x="4575060" y="1110279"/>
                    <a:pt x="4576789" y="1109702"/>
                    <a:pt x="4578806" y="1109414"/>
                  </a:cubicBezTo>
                  <a:cubicBezTo>
                    <a:pt x="4578230" y="1109991"/>
                    <a:pt x="4577366" y="1110567"/>
                    <a:pt x="4576789" y="1111143"/>
                  </a:cubicBezTo>
                  <a:cubicBezTo>
                    <a:pt x="4578518" y="1109991"/>
                    <a:pt x="4580247" y="1108838"/>
                    <a:pt x="4581976" y="1107685"/>
                  </a:cubicBezTo>
                  <a:cubicBezTo>
                    <a:pt x="4581111" y="1112008"/>
                    <a:pt x="4577654" y="1113160"/>
                    <a:pt x="4575060" y="1114889"/>
                  </a:cubicBezTo>
                  <a:cubicBezTo>
                    <a:pt x="4574484" y="1116618"/>
                    <a:pt x="4574484" y="1118635"/>
                    <a:pt x="4572179" y="1118635"/>
                  </a:cubicBezTo>
                  <a:cubicBezTo>
                    <a:pt x="4571891" y="1118635"/>
                    <a:pt x="4571027" y="1118058"/>
                    <a:pt x="4571027" y="1117770"/>
                  </a:cubicBezTo>
                  <a:cubicBezTo>
                    <a:pt x="4571027" y="1116906"/>
                    <a:pt x="4571315" y="1116041"/>
                    <a:pt x="4571603" y="1115177"/>
                  </a:cubicBezTo>
                  <a:cubicBezTo>
                    <a:pt x="4566416" y="1118635"/>
                    <a:pt x="4560942" y="1121516"/>
                    <a:pt x="4556332" y="1125838"/>
                  </a:cubicBezTo>
                  <a:cubicBezTo>
                    <a:pt x="4556044" y="1126126"/>
                    <a:pt x="4554603" y="1125550"/>
                    <a:pt x="4554315" y="1124974"/>
                  </a:cubicBezTo>
                  <a:cubicBezTo>
                    <a:pt x="4553450" y="1123245"/>
                    <a:pt x="4554315" y="1121228"/>
                    <a:pt x="4555755" y="1120364"/>
                  </a:cubicBezTo>
                  <a:cubicBezTo>
                    <a:pt x="4561230" y="1116906"/>
                    <a:pt x="4566993" y="1113448"/>
                    <a:pt x="4573332" y="1111431"/>
                  </a:cubicBezTo>
                  <a:cubicBezTo>
                    <a:pt x="4572467" y="1111719"/>
                    <a:pt x="4571603" y="1111431"/>
                    <a:pt x="4570450" y="1110279"/>
                  </a:cubicBezTo>
                  <a:cubicBezTo>
                    <a:pt x="4570162" y="1109702"/>
                    <a:pt x="4569874" y="1109414"/>
                    <a:pt x="4569586" y="1108838"/>
                  </a:cubicBezTo>
                  <a:cubicBezTo>
                    <a:pt x="4568145" y="1109702"/>
                    <a:pt x="4566416" y="1110567"/>
                    <a:pt x="4564688" y="1111431"/>
                  </a:cubicBezTo>
                  <a:cubicBezTo>
                    <a:pt x="4556620" y="1117770"/>
                    <a:pt x="4549416" y="1125550"/>
                    <a:pt x="4538755" y="1126126"/>
                  </a:cubicBezTo>
                  <a:cubicBezTo>
                    <a:pt x="4530975" y="1132465"/>
                    <a:pt x="4523772" y="1139381"/>
                    <a:pt x="4516280" y="1146008"/>
                  </a:cubicBezTo>
                  <a:lnTo>
                    <a:pt x="4505331" y="1151770"/>
                  </a:lnTo>
                  <a:cubicBezTo>
                    <a:pt x="4505619" y="1152347"/>
                    <a:pt x="4505619" y="1152923"/>
                    <a:pt x="4505619" y="1153499"/>
                  </a:cubicBezTo>
                  <a:cubicBezTo>
                    <a:pt x="4505331" y="1156381"/>
                    <a:pt x="4502450" y="1154940"/>
                    <a:pt x="4500721" y="1155228"/>
                  </a:cubicBezTo>
                  <a:cubicBezTo>
                    <a:pt x="4500145" y="1155516"/>
                    <a:pt x="4499280" y="1155516"/>
                    <a:pt x="4498704" y="1155516"/>
                  </a:cubicBezTo>
                  <a:lnTo>
                    <a:pt x="4491501" y="1159262"/>
                  </a:lnTo>
                  <a:cubicBezTo>
                    <a:pt x="4491501" y="1159550"/>
                    <a:pt x="4491789" y="1159550"/>
                    <a:pt x="4491789" y="1159838"/>
                  </a:cubicBezTo>
                  <a:cubicBezTo>
                    <a:pt x="4493229" y="1162432"/>
                    <a:pt x="4490925" y="1164160"/>
                    <a:pt x="4489772" y="1166177"/>
                  </a:cubicBezTo>
                  <a:cubicBezTo>
                    <a:pt x="4486314" y="1169923"/>
                    <a:pt x="4481416" y="1172228"/>
                    <a:pt x="4476806" y="1174533"/>
                  </a:cubicBezTo>
                  <a:cubicBezTo>
                    <a:pt x="4472772" y="1176550"/>
                    <a:pt x="4470178" y="1175974"/>
                    <a:pt x="4469026" y="1171364"/>
                  </a:cubicBezTo>
                  <a:cubicBezTo>
                    <a:pt x="4469026" y="1170788"/>
                    <a:pt x="4469026" y="1170211"/>
                    <a:pt x="4469026" y="1169635"/>
                  </a:cubicBezTo>
                  <a:cubicBezTo>
                    <a:pt x="4467585" y="1167906"/>
                    <a:pt x="4466144" y="1166177"/>
                    <a:pt x="4464416" y="1164737"/>
                  </a:cubicBezTo>
                  <a:cubicBezTo>
                    <a:pt x="4459517" y="1167618"/>
                    <a:pt x="4454619" y="1170499"/>
                    <a:pt x="4450297" y="1173957"/>
                  </a:cubicBezTo>
                  <a:cubicBezTo>
                    <a:pt x="4451161" y="1176550"/>
                    <a:pt x="4451738" y="1178855"/>
                    <a:pt x="4452602" y="1181449"/>
                  </a:cubicBezTo>
                  <a:cubicBezTo>
                    <a:pt x="4457789" y="1181449"/>
                    <a:pt x="4462687" y="1181161"/>
                    <a:pt x="4466721" y="1177703"/>
                  </a:cubicBezTo>
                  <a:cubicBezTo>
                    <a:pt x="4469602" y="1175110"/>
                    <a:pt x="4471619" y="1176262"/>
                    <a:pt x="4474789" y="1177703"/>
                  </a:cubicBezTo>
                  <a:cubicBezTo>
                    <a:pt x="4483145" y="1181449"/>
                    <a:pt x="4484585" y="1184906"/>
                    <a:pt x="4476229" y="1190381"/>
                  </a:cubicBezTo>
                  <a:cubicBezTo>
                    <a:pt x="4477094" y="1191245"/>
                    <a:pt x="4477958" y="1191822"/>
                    <a:pt x="4478823" y="1192686"/>
                  </a:cubicBezTo>
                  <a:cubicBezTo>
                    <a:pt x="4480263" y="1193550"/>
                    <a:pt x="4483721" y="1192110"/>
                    <a:pt x="4482857" y="1195279"/>
                  </a:cubicBezTo>
                  <a:cubicBezTo>
                    <a:pt x="4482280" y="1197872"/>
                    <a:pt x="4479399" y="1197872"/>
                    <a:pt x="4477094" y="1198161"/>
                  </a:cubicBezTo>
                  <a:cubicBezTo>
                    <a:pt x="4476806" y="1199601"/>
                    <a:pt x="4476229" y="1200466"/>
                    <a:pt x="4474500" y="1200466"/>
                  </a:cubicBezTo>
                  <a:cubicBezTo>
                    <a:pt x="4456636" y="1216601"/>
                    <a:pt x="4434161" y="1224381"/>
                    <a:pt x="4412551" y="1233313"/>
                  </a:cubicBezTo>
                  <a:cubicBezTo>
                    <a:pt x="4409670" y="1237635"/>
                    <a:pt x="4405924" y="1241093"/>
                    <a:pt x="4400737" y="1243110"/>
                  </a:cubicBezTo>
                  <a:cubicBezTo>
                    <a:pt x="4398432" y="1246568"/>
                    <a:pt x="4394110" y="1245415"/>
                    <a:pt x="4391229" y="1247144"/>
                  </a:cubicBezTo>
                  <a:cubicBezTo>
                    <a:pt x="4388924" y="1247432"/>
                    <a:pt x="4386619" y="1248008"/>
                    <a:pt x="4384314" y="1248296"/>
                  </a:cubicBezTo>
                  <a:cubicBezTo>
                    <a:pt x="4379992" y="1253195"/>
                    <a:pt x="4374517" y="1254924"/>
                    <a:pt x="4368178" y="1256364"/>
                  </a:cubicBezTo>
                  <a:cubicBezTo>
                    <a:pt x="4361263" y="1257805"/>
                    <a:pt x="4354923" y="1260975"/>
                    <a:pt x="4348297" y="1263568"/>
                  </a:cubicBezTo>
                  <a:cubicBezTo>
                    <a:pt x="4343974" y="1262992"/>
                    <a:pt x="4343686" y="1270771"/>
                    <a:pt x="4338500" y="1268466"/>
                  </a:cubicBezTo>
                  <a:cubicBezTo>
                    <a:pt x="4337059" y="1266161"/>
                    <a:pt x="4330432" y="1264432"/>
                    <a:pt x="4338212" y="1261551"/>
                  </a:cubicBezTo>
                  <a:cubicBezTo>
                    <a:pt x="4339076" y="1260686"/>
                    <a:pt x="4339940" y="1260110"/>
                    <a:pt x="4340805" y="1259246"/>
                  </a:cubicBezTo>
                  <a:cubicBezTo>
                    <a:pt x="4339364" y="1251178"/>
                    <a:pt x="4344839" y="1255788"/>
                    <a:pt x="4347720" y="1255500"/>
                  </a:cubicBezTo>
                  <a:cubicBezTo>
                    <a:pt x="4348008" y="1255500"/>
                    <a:pt x="4348297" y="1255500"/>
                    <a:pt x="4348585" y="1255212"/>
                  </a:cubicBezTo>
                  <a:cubicBezTo>
                    <a:pt x="4354347" y="1253195"/>
                    <a:pt x="4360398" y="1251466"/>
                    <a:pt x="4366449" y="1249449"/>
                  </a:cubicBezTo>
                  <a:cubicBezTo>
                    <a:pt x="4360110" y="1251754"/>
                    <a:pt x="4357517" y="1238788"/>
                    <a:pt x="4350601" y="1245127"/>
                  </a:cubicBezTo>
                  <a:cubicBezTo>
                    <a:pt x="4339364" y="1249737"/>
                    <a:pt x="4327839" y="1254059"/>
                    <a:pt x="4316889" y="1259246"/>
                  </a:cubicBezTo>
                  <a:cubicBezTo>
                    <a:pt x="4305364" y="1264720"/>
                    <a:pt x="4293550" y="1273076"/>
                    <a:pt x="4282025" y="1275670"/>
                  </a:cubicBezTo>
                  <a:cubicBezTo>
                    <a:pt x="4271076" y="1277975"/>
                    <a:pt x="4265601" y="1283449"/>
                    <a:pt x="4259550" y="1290365"/>
                  </a:cubicBezTo>
                  <a:cubicBezTo>
                    <a:pt x="4260991" y="1290941"/>
                    <a:pt x="4262143" y="1291805"/>
                    <a:pt x="4263296" y="1292382"/>
                  </a:cubicBezTo>
                  <a:cubicBezTo>
                    <a:pt x="4265601" y="1291805"/>
                    <a:pt x="4267618" y="1290941"/>
                    <a:pt x="4269923" y="1290941"/>
                  </a:cubicBezTo>
                  <a:cubicBezTo>
                    <a:pt x="4272804" y="1290941"/>
                    <a:pt x="4276550" y="1290941"/>
                    <a:pt x="4275686" y="1294687"/>
                  </a:cubicBezTo>
                  <a:cubicBezTo>
                    <a:pt x="4275110" y="1296992"/>
                    <a:pt x="4276262" y="1301314"/>
                    <a:pt x="4272228" y="1301314"/>
                  </a:cubicBezTo>
                  <a:cubicBezTo>
                    <a:pt x="4254940" y="1300449"/>
                    <a:pt x="4240245" y="1312551"/>
                    <a:pt x="4222668" y="1309958"/>
                  </a:cubicBezTo>
                  <a:cubicBezTo>
                    <a:pt x="4221804" y="1312263"/>
                    <a:pt x="4220363" y="1312839"/>
                    <a:pt x="4218058" y="1311975"/>
                  </a:cubicBezTo>
                  <a:cubicBezTo>
                    <a:pt x="4209414" y="1319755"/>
                    <a:pt x="4197889" y="1322060"/>
                    <a:pt x="4187228" y="1326382"/>
                  </a:cubicBezTo>
                  <a:cubicBezTo>
                    <a:pt x="4187228" y="1327246"/>
                    <a:pt x="4187228" y="1328111"/>
                    <a:pt x="4187228" y="1328975"/>
                  </a:cubicBezTo>
                  <a:cubicBezTo>
                    <a:pt x="4197889" y="1328687"/>
                    <a:pt x="4207685" y="1325805"/>
                    <a:pt x="4217770" y="1323500"/>
                  </a:cubicBezTo>
                  <a:cubicBezTo>
                    <a:pt x="4222380" y="1319755"/>
                    <a:pt x="4228720" y="1320331"/>
                    <a:pt x="4234194" y="1318314"/>
                  </a:cubicBezTo>
                  <a:cubicBezTo>
                    <a:pt x="4231024" y="1324365"/>
                    <a:pt x="4226990" y="1328975"/>
                    <a:pt x="4220363" y="1330992"/>
                  </a:cubicBezTo>
                  <a:cubicBezTo>
                    <a:pt x="4205669" y="1334738"/>
                    <a:pt x="4219211" y="1341941"/>
                    <a:pt x="4218058" y="1347416"/>
                  </a:cubicBezTo>
                  <a:cubicBezTo>
                    <a:pt x="4220075" y="1347992"/>
                    <a:pt x="4223245" y="1348568"/>
                    <a:pt x="4221804" y="1351738"/>
                  </a:cubicBezTo>
                  <a:cubicBezTo>
                    <a:pt x="4220652" y="1354331"/>
                    <a:pt x="4217770" y="1352602"/>
                    <a:pt x="4215465" y="1352314"/>
                  </a:cubicBezTo>
                  <a:cubicBezTo>
                    <a:pt x="4186075" y="1343958"/>
                    <a:pt x="4160719" y="1355772"/>
                    <a:pt x="4136227" y="1369026"/>
                  </a:cubicBezTo>
                  <a:cubicBezTo>
                    <a:pt x="4129024" y="1372772"/>
                    <a:pt x="4121244" y="1374501"/>
                    <a:pt x="4114329" y="1377094"/>
                  </a:cubicBezTo>
                  <a:cubicBezTo>
                    <a:pt x="4096752" y="1383721"/>
                    <a:pt x="4079752" y="1393230"/>
                    <a:pt x="4061600" y="1398128"/>
                  </a:cubicBezTo>
                  <a:cubicBezTo>
                    <a:pt x="4044600" y="1402738"/>
                    <a:pt x="4027599" y="1406772"/>
                    <a:pt x="4010599" y="1410806"/>
                  </a:cubicBezTo>
                  <a:cubicBezTo>
                    <a:pt x="3994464" y="1414552"/>
                    <a:pt x="3979192" y="1420603"/>
                    <a:pt x="3965362" y="1429247"/>
                  </a:cubicBezTo>
                  <a:cubicBezTo>
                    <a:pt x="3959023" y="1433281"/>
                    <a:pt x="3955853" y="1424925"/>
                    <a:pt x="3951531" y="1428382"/>
                  </a:cubicBezTo>
                  <a:cubicBezTo>
                    <a:pt x="3943175" y="1435298"/>
                    <a:pt x="3928480" y="1432128"/>
                    <a:pt x="3925023" y="1446247"/>
                  </a:cubicBezTo>
                  <a:cubicBezTo>
                    <a:pt x="3924446" y="1448264"/>
                    <a:pt x="3920412" y="1448840"/>
                    <a:pt x="3918972" y="1446823"/>
                  </a:cubicBezTo>
                  <a:cubicBezTo>
                    <a:pt x="3914073" y="1440484"/>
                    <a:pt x="3911480" y="1444518"/>
                    <a:pt x="3906870" y="1447399"/>
                  </a:cubicBezTo>
                  <a:cubicBezTo>
                    <a:pt x="3899954" y="1452010"/>
                    <a:pt x="3893327" y="1462094"/>
                    <a:pt x="3882378" y="1453162"/>
                  </a:cubicBezTo>
                  <a:cubicBezTo>
                    <a:pt x="3880649" y="1451721"/>
                    <a:pt x="3874599" y="1452874"/>
                    <a:pt x="3872581" y="1454891"/>
                  </a:cubicBezTo>
                  <a:cubicBezTo>
                    <a:pt x="3864226" y="1463535"/>
                    <a:pt x="3853852" y="1466705"/>
                    <a:pt x="3842327" y="1467281"/>
                  </a:cubicBezTo>
                  <a:cubicBezTo>
                    <a:pt x="3842327" y="1467569"/>
                    <a:pt x="3842327" y="1468145"/>
                    <a:pt x="3842327" y="1468433"/>
                  </a:cubicBezTo>
                  <a:cubicBezTo>
                    <a:pt x="3848666" y="1469298"/>
                    <a:pt x="3845497" y="1476501"/>
                    <a:pt x="3849530" y="1479095"/>
                  </a:cubicBezTo>
                  <a:cubicBezTo>
                    <a:pt x="3873446" y="1472179"/>
                    <a:pt x="3895344" y="1460366"/>
                    <a:pt x="3920412" y="1455755"/>
                  </a:cubicBezTo>
                  <a:cubicBezTo>
                    <a:pt x="3942887" y="1451721"/>
                    <a:pt x="3964497" y="1442789"/>
                    <a:pt x="3986396" y="1435874"/>
                  </a:cubicBezTo>
                  <a:cubicBezTo>
                    <a:pt x="3992447" y="1433857"/>
                    <a:pt x="3998786" y="1432993"/>
                    <a:pt x="4002532" y="1426942"/>
                  </a:cubicBezTo>
                  <a:cubicBezTo>
                    <a:pt x="4003972" y="1424637"/>
                    <a:pt x="4006565" y="1423484"/>
                    <a:pt x="4009735" y="1424637"/>
                  </a:cubicBezTo>
                  <a:cubicBezTo>
                    <a:pt x="4016074" y="1427230"/>
                    <a:pt x="4022125" y="1426365"/>
                    <a:pt x="4027023" y="1421467"/>
                  </a:cubicBezTo>
                  <a:cubicBezTo>
                    <a:pt x="4031057" y="1417433"/>
                    <a:pt x="4035091" y="1422908"/>
                    <a:pt x="4039125" y="1421755"/>
                  </a:cubicBezTo>
                  <a:cubicBezTo>
                    <a:pt x="4041718" y="1420603"/>
                    <a:pt x="4044023" y="1420026"/>
                    <a:pt x="4044023" y="1424060"/>
                  </a:cubicBezTo>
                  <a:cubicBezTo>
                    <a:pt x="4041718" y="1426653"/>
                    <a:pt x="4037972" y="1427518"/>
                    <a:pt x="4037108" y="1431552"/>
                  </a:cubicBezTo>
                  <a:cubicBezTo>
                    <a:pt x="4039989" y="1436162"/>
                    <a:pt x="4045464" y="1431840"/>
                    <a:pt x="4050362" y="1436162"/>
                  </a:cubicBezTo>
                  <a:cubicBezTo>
                    <a:pt x="4027887" y="1441637"/>
                    <a:pt x="4008870" y="1453162"/>
                    <a:pt x="3986684" y="1457484"/>
                  </a:cubicBezTo>
                  <a:cubicBezTo>
                    <a:pt x="3970836" y="1460366"/>
                    <a:pt x="3954412" y="1455467"/>
                    <a:pt x="3939429" y="1462671"/>
                  </a:cubicBezTo>
                  <a:cubicBezTo>
                    <a:pt x="3939141" y="1464976"/>
                    <a:pt x="3939141" y="1467569"/>
                    <a:pt x="3938853" y="1470162"/>
                  </a:cubicBezTo>
                  <a:cubicBezTo>
                    <a:pt x="3932226" y="1475349"/>
                    <a:pt x="3925599" y="1479671"/>
                    <a:pt x="3916378" y="1476213"/>
                  </a:cubicBezTo>
                  <a:cubicBezTo>
                    <a:pt x="3914073" y="1475349"/>
                    <a:pt x="3910904" y="1476501"/>
                    <a:pt x="3908310" y="1477078"/>
                  </a:cubicBezTo>
                  <a:cubicBezTo>
                    <a:pt x="3883243" y="1483705"/>
                    <a:pt x="3856158" y="1483993"/>
                    <a:pt x="3833683" y="1499264"/>
                  </a:cubicBezTo>
                  <a:cubicBezTo>
                    <a:pt x="3832531" y="1500129"/>
                    <a:pt x="3830801" y="1500993"/>
                    <a:pt x="3829361" y="1500993"/>
                  </a:cubicBezTo>
                  <a:cubicBezTo>
                    <a:pt x="3810632" y="1500417"/>
                    <a:pt x="3796513" y="1512807"/>
                    <a:pt x="3779513" y="1516840"/>
                  </a:cubicBezTo>
                  <a:cubicBezTo>
                    <a:pt x="3760208" y="1521451"/>
                    <a:pt x="3742055" y="1529807"/>
                    <a:pt x="3722174" y="1533264"/>
                  </a:cubicBezTo>
                  <a:cubicBezTo>
                    <a:pt x="3709784" y="1535569"/>
                    <a:pt x="3697682" y="1541332"/>
                    <a:pt x="3685580" y="1545366"/>
                  </a:cubicBezTo>
                  <a:cubicBezTo>
                    <a:pt x="3684140" y="1546231"/>
                    <a:pt x="3682699" y="1546231"/>
                    <a:pt x="3681258" y="1546231"/>
                  </a:cubicBezTo>
                  <a:cubicBezTo>
                    <a:pt x="3674919" y="1547671"/>
                    <a:pt x="3668580" y="1548824"/>
                    <a:pt x="3662241" y="1550265"/>
                  </a:cubicBezTo>
                  <a:cubicBezTo>
                    <a:pt x="3648987" y="1555163"/>
                    <a:pt x="3636021" y="1560349"/>
                    <a:pt x="3621614" y="1561502"/>
                  </a:cubicBezTo>
                  <a:cubicBezTo>
                    <a:pt x="3608071" y="1559485"/>
                    <a:pt x="3596546" y="1568417"/>
                    <a:pt x="3583292" y="1568705"/>
                  </a:cubicBezTo>
                  <a:cubicBezTo>
                    <a:pt x="3579258" y="1570434"/>
                    <a:pt x="3575512" y="1571875"/>
                    <a:pt x="3571478" y="1573604"/>
                  </a:cubicBezTo>
                  <a:cubicBezTo>
                    <a:pt x="3554478" y="1579078"/>
                    <a:pt x="3537766" y="1585417"/>
                    <a:pt x="3519613" y="1587434"/>
                  </a:cubicBezTo>
                  <a:cubicBezTo>
                    <a:pt x="3533732" y="1579078"/>
                    <a:pt x="3547851" y="1571298"/>
                    <a:pt x="3564563" y="1568993"/>
                  </a:cubicBezTo>
                  <a:cubicBezTo>
                    <a:pt x="3571766" y="1567265"/>
                    <a:pt x="3578393" y="1563519"/>
                    <a:pt x="3585885" y="1563807"/>
                  </a:cubicBezTo>
                  <a:cubicBezTo>
                    <a:pt x="3595105" y="1555739"/>
                    <a:pt x="3607783" y="1560061"/>
                    <a:pt x="3617868" y="1554875"/>
                  </a:cubicBezTo>
                  <a:cubicBezTo>
                    <a:pt x="3625648" y="1551129"/>
                    <a:pt x="3633427" y="1545366"/>
                    <a:pt x="3643224" y="1547671"/>
                  </a:cubicBezTo>
                  <a:cubicBezTo>
                    <a:pt x="3644953" y="1547671"/>
                    <a:pt x="3646394" y="1547959"/>
                    <a:pt x="3648123" y="1547959"/>
                  </a:cubicBezTo>
                  <a:cubicBezTo>
                    <a:pt x="3655614" y="1539027"/>
                    <a:pt x="3666852" y="1543349"/>
                    <a:pt x="3676072" y="1539891"/>
                  </a:cubicBezTo>
                  <a:cubicBezTo>
                    <a:pt x="3683851" y="1531824"/>
                    <a:pt x="3695089" y="1532400"/>
                    <a:pt x="3704597" y="1528078"/>
                  </a:cubicBezTo>
                  <a:cubicBezTo>
                    <a:pt x="3704886" y="1526349"/>
                    <a:pt x="3704886" y="1523468"/>
                    <a:pt x="3705750" y="1523180"/>
                  </a:cubicBezTo>
                  <a:cubicBezTo>
                    <a:pt x="3707479" y="1522315"/>
                    <a:pt x="3708631" y="1524620"/>
                    <a:pt x="3709496" y="1526061"/>
                  </a:cubicBezTo>
                  <a:cubicBezTo>
                    <a:pt x="3718716" y="1524620"/>
                    <a:pt x="3728513" y="1526349"/>
                    <a:pt x="3736005" y="1519146"/>
                  </a:cubicBezTo>
                  <a:cubicBezTo>
                    <a:pt x="3733699" y="1510790"/>
                    <a:pt x="3741479" y="1512230"/>
                    <a:pt x="3745225" y="1509925"/>
                  </a:cubicBezTo>
                  <a:cubicBezTo>
                    <a:pt x="3749835" y="1507044"/>
                    <a:pt x="3754445" y="1504163"/>
                    <a:pt x="3759056" y="1501281"/>
                  </a:cubicBezTo>
                  <a:cubicBezTo>
                    <a:pt x="3756750" y="1498688"/>
                    <a:pt x="3749547" y="1498688"/>
                    <a:pt x="3754733" y="1492637"/>
                  </a:cubicBezTo>
                  <a:cubicBezTo>
                    <a:pt x="3746377" y="1495518"/>
                    <a:pt x="3742920" y="1505891"/>
                    <a:pt x="3731971" y="1506180"/>
                  </a:cubicBezTo>
                  <a:cubicBezTo>
                    <a:pt x="3727072" y="1506468"/>
                    <a:pt x="3721886" y="1511942"/>
                    <a:pt x="3715835" y="1507908"/>
                  </a:cubicBezTo>
                  <a:cubicBezTo>
                    <a:pt x="3714970" y="1507332"/>
                    <a:pt x="3713242" y="1507332"/>
                    <a:pt x="3712377" y="1507908"/>
                  </a:cubicBezTo>
                  <a:cubicBezTo>
                    <a:pt x="3687309" y="1524908"/>
                    <a:pt x="3655902" y="1523756"/>
                    <a:pt x="3630258" y="1538451"/>
                  </a:cubicBezTo>
                  <a:cubicBezTo>
                    <a:pt x="3622190" y="1543349"/>
                    <a:pt x="3612682" y="1537010"/>
                    <a:pt x="3603749" y="1538739"/>
                  </a:cubicBezTo>
                  <a:cubicBezTo>
                    <a:pt x="3601156" y="1539315"/>
                    <a:pt x="3598275" y="1537875"/>
                    <a:pt x="3597122" y="1541332"/>
                  </a:cubicBezTo>
                  <a:cubicBezTo>
                    <a:pt x="3594817" y="1547671"/>
                    <a:pt x="3590207" y="1545654"/>
                    <a:pt x="3585020" y="1546231"/>
                  </a:cubicBezTo>
                  <a:cubicBezTo>
                    <a:pt x="3575512" y="1547095"/>
                    <a:pt x="3566292" y="1551417"/>
                    <a:pt x="3557071" y="1554298"/>
                  </a:cubicBezTo>
                  <a:cubicBezTo>
                    <a:pt x="3547275" y="1557180"/>
                    <a:pt x="3535461" y="1560349"/>
                    <a:pt x="3528257" y="1554010"/>
                  </a:cubicBezTo>
                  <a:cubicBezTo>
                    <a:pt x="3520478" y="1547095"/>
                    <a:pt x="3518461" y="1549976"/>
                    <a:pt x="3514427" y="1555451"/>
                  </a:cubicBezTo>
                  <a:lnTo>
                    <a:pt x="3514427" y="1555739"/>
                  </a:lnTo>
                  <a:cubicBezTo>
                    <a:pt x="3515579" y="1557756"/>
                    <a:pt x="3520478" y="1555451"/>
                    <a:pt x="3519613" y="1559773"/>
                  </a:cubicBezTo>
                  <a:cubicBezTo>
                    <a:pt x="3518461" y="1564959"/>
                    <a:pt x="3514715" y="1566976"/>
                    <a:pt x="3509528" y="1566400"/>
                  </a:cubicBezTo>
                  <a:cubicBezTo>
                    <a:pt x="3510105" y="1578790"/>
                    <a:pt x="3499443" y="1577349"/>
                    <a:pt x="3492240" y="1580231"/>
                  </a:cubicBezTo>
                  <a:cubicBezTo>
                    <a:pt x="3489359" y="1581671"/>
                    <a:pt x="3486189" y="1583400"/>
                    <a:pt x="3483308" y="1585129"/>
                  </a:cubicBezTo>
                  <a:cubicBezTo>
                    <a:pt x="3485901" y="1588587"/>
                    <a:pt x="3489647" y="1587146"/>
                    <a:pt x="3492817" y="1587434"/>
                  </a:cubicBezTo>
                  <a:cubicBezTo>
                    <a:pt x="3494257" y="1585993"/>
                    <a:pt x="3495698" y="1584553"/>
                    <a:pt x="3497139" y="1583400"/>
                  </a:cubicBezTo>
                  <a:cubicBezTo>
                    <a:pt x="3501749" y="1580231"/>
                    <a:pt x="3506647" y="1580231"/>
                    <a:pt x="3511545" y="1582824"/>
                  </a:cubicBezTo>
                  <a:cubicBezTo>
                    <a:pt x="3513562" y="1583977"/>
                    <a:pt x="3514715" y="1585705"/>
                    <a:pt x="3513850" y="1587722"/>
                  </a:cubicBezTo>
                  <a:cubicBezTo>
                    <a:pt x="3511834" y="1592044"/>
                    <a:pt x="3507800" y="1593485"/>
                    <a:pt x="3503477" y="1594349"/>
                  </a:cubicBezTo>
                  <a:cubicBezTo>
                    <a:pt x="3466308" y="1601553"/>
                    <a:pt x="3430579" y="1613366"/>
                    <a:pt x="3394850" y="1624316"/>
                  </a:cubicBezTo>
                  <a:cubicBezTo>
                    <a:pt x="3381596" y="1628350"/>
                    <a:pt x="3368053" y="1630079"/>
                    <a:pt x="3355087" y="1636129"/>
                  </a:cubicBezTo>
                  <a:cubicBezTo>
                    <a:pt x="3346731" y="1640163"/>
                    <a:pt x="3336358" y="1640451"/>
                    <a:pt x="3327138" y="1644774"/>
                  </a:cubicBezTo>
                  <a:cubicBezTo>
                    <a:pt x="3324256" y="1646214"/>
                    <a:pt x="3315900" y="1639299"/>
                    <a:pt x="3309849" y="1644774"/>
                  </a:cubicBezTo>
                  <a:cubicBezTo>
                    <a:pt x="3301493" y="1651401"/>
                    <a:pt x="3289680" y="1647367"/>
                    <a:pt x="3281324" y="1653994"/>
                  </a:cubicBezTo>
                  <a:cubicBezTo>
                    <a:pt x="3280747" y="1653994"/>
                    <a:pt x="3279883" y="1653994"/>
                    <a:pt x="3279307" y="1654282"/>
                  </a:cubicBezTo>
                  <a:cubicBezTo>
                    <a:pt x="3281324" y="1656299"/>
                    <a:pt x="3285358" y="1658604"/>
                    <a:pt x="3279307" y="1660909"/>
                  </a:cubicBezTo>
                  <a:cubicBezTo>
                    <a:pt x="3277578" y="1665519"/>
                    <a:pt x="3272968" y="1664655"/>
                    <a:pt x="3269798" y="1666096"/>
                  </a:cubicBezTo>
                  <a:cubicBezTo>
                    <a:pt x="3265764" y="1668977"/>
                    <a:pt x="3261730" y="1671859"/>
                    <a:pt x="3253374" y="1672435"/>
                  </a:cubicBezTo>
                  <a:cubicBezTo>
                    <a:pt x="3259425" y="1667825"/>
                    <a:pt x="3263171" y="1664943"/>
                    <a:pt x="3266917" y="1662350"/>
                  </a:cubicBezTo>
                  <a:cubicBezTo>
                    <a:pt x="3266917" y="1661197"/>
                    <a:pt x="3267205" y="1660045"/>
                    <a:pt x="3267205" y="1658892"/>
                  </a:cubicBezTo>
                  <a:cubicBezTo>
                    <a:pt x="3258561" y="1656875"/>
                    <a:pt x="3250493" y="1664079"/>
                    <a:pt x="3241849" y="1660621"/>
                  </a:cubicBezTo>
                  <a:cubicBezTo>
                    <a:pt x="3239832" y="1661485"/>
                    <a:pt x="3238103" y="1662350"/>
                    <a:pt x="3236086" y="1663214"/>
                  </a:cubicBezTo>
                  <a:cubicBezTo>
                    <a:pt x="3229171" y="1663791"/>
                    <a:pt x="3226289" y="1671570"/>
                    <a:pt x="3219086" y="1672435"/>
                  </a:cubicBezTo>
                  <a:cubicBezTo>
                    <a:pt x="3217069" y="1668689"/>
                    <a:pt x="3221967" y="1666672"/>
                    <a:pt x="3221679" y="1663502"/>
                  </a:cubicBezTo>
                  <a:cubicBezTo>
                    <a:pt x="3220239" y="1663502"/>
                    <a:pt x="3218798" y="1663502"/>
                    <a:pt x="3217357" y="1663502"/>
                  </a:cubicBezTo>
                  <a:cubicBezTo>
                    <a:pt x="3213323" y="1667248"/>
                    <a:pt x="3208713" y="1660621"/>
                    <a:pt x="3204391" y="1664367"/>
                  </a:cubicBezTo>
                  <a:cubicBezTo>
                    <a:pt x="3200357" y="1667825"/>
                    <a:pt x="3195170" y="1664367"/>
                    <a:pt x="3190848" y="1665519"/>
                  </a:cubicBezTo>
                  <a:cubicBezTo>
                    <a:pt x="3185374" y="1667248"/>
                    <a:pt x="3192289" y="1672147"/>
                    <a:pt x="3188832" y="1676469"/>
                  </a:cubicBezTo>
                  <a:cubicBezTo>
                    <a:pt x="3183069" y="1683672"/>
                    <a:pt x="3174713" y="1685401"/>
                    <a:pt x="3167797" y="1686553"/>
                  </a:cubicBezTo>
                  <a:cubicBezTo>
                    <a:pt x="3155119" y="1688859"/>
                    <a:pt x="3143882" y="1696638"/>
                    <a:pt x="3130340" y="1694910"/>
                  </a:cubicBezTo>
                  <a:cubicBezTo>
                    <a:pt x="3129187" y="1694621"/>
                    <a:pt x="3126594" y="1696638"/>
                    <a:pt x="3126018" y="1698079"/>
                  </a:cubicBezTo>
                  <a:cubicBezTo>
                    <a:pt x="3121984" y="1708740"/>
                    <a:pt x="3113051" y="1706723"/>
                    <a:pt x="3105560" y="1705282"/>
                  </a:cubicBezTo>
                  <a:cubicBezTo>
                    <a:pt x="3089136" y="1701825"/>
                    <a:pt x="3074153" y="1706435"/>
                    <a:pt x="3059170" y="1711909"/>
                  </a:cubicBezTo>
                  <a:cubicBezTo>
                    <a:pt x="3053983" y="1713926"/>
                    <a:pt x="3053983" y="1721418"/>
                    <a:pt x="3047932" y="1724299"/>
                  </a:cubicBezTo>
                  <a:cubicBezTo>
                    <a:pt x="3045627" y="1725164"/>
                    <a:pt x="3049661" y="1728333"/>
                    <a:pt x="3052542" y="1727757"/>
                  </a:cubicBezTo>
                  <a:cubicBezTo>
                    <a:pt x="3056576" y="1726893"/>
                    <a:pt x="3060899" y="1725164"/>
                    <a:pt x="3064933" y="1724011"/>
                  </a:cubicBezTo>
                  <a:cubicBezTo>
                    <a:pt x="3067526" y="1723147"/>
                    <a:pt x="3070407" y="1721130"/>
                    <a:pt x="3072424" y="1724299"/>
                  </a:cubicBezTo>
                  <a:cubicBezTo>
                    <a:pt x="3074153" y="1727469"/>
                    <a:pt x="3070983" y="1729486"/>
                    <a:pt x="3069543" y="1732079"/>
                  </a:cubicBezTo>
                  <a:cubicBezTo>
                    <a:pt x="3066085" y="1739571"/>
                    <a:pt x="3058305" y="1738994"/>
                    <a:pt x="3053407" y="1739283"/>
                  </a:cubicBezTo>
                  <a:cubicBezTo>
                    <a:pt x="3035831" y="1740147"/>
                    <a:pt x="3020559" y="1747927"/>
                    <a:pt x="3003847" y="1751672"/>
                  </a:cubicBezTo>
                  <a:cubicBezTo>
                    <a:pt x="3002407" y="1751961"/>
                    <a:pt x="3000678" y="1751384"/>
                    <a:pt x="2999237" y="1751096"/>
                  </a:cubicBezTo>
                  <a:cubicBezTo>
                    <a:pt x="2994627" y="1747350"/>
                    <a:pt x="2988576" y="1750232"/>
                    <a:pt x="2982525" y="1748503"/>
                  </a:cubicBezTo>
                  <a:cubicBezTo>
                    <a:pt x="2986559" y="1745334"/>
                    <a:pt x="2990593" y="1745045"/>
                    <a:pt x="2994627" y="1744469"/>
                  </a:cubicBezTo>
                  <a:cubicBezTo>
                    <a:pt x="3012780" y="1744469"/>
                    <a:pt x="3026898" y="1735249"/>
                    <a:pt x="3041305" y="1724588"/>
                  </a:cubicBezTo>
                  <a:cubicBezTo>
                    <a:pt x="3034678" y="1720554"/>
                    <a:pt x="3028627" y="1723147"/>
                    <a:pt x="3023153" y="1722859"/>
                  </a:cubicBezTo>
                  <a:cubicBezTo>
                    <a:pt x="3018831" y="1725452"/>
                    <a:pt x="3014797" y="1727469"/>
                    <a:pt x="3009034" y="1725452"/>
                  </a:cubicBezTo>
                  <a:cubicBezTo>
                    <a:pt x="3011339" y="1721418"/>
                    <a:pt x="3015373" y="1722571"/>
                    <a:pt x="3017966" y="1720554"/>
                  </a:cubicBezTo>
                  <a:cubicBezTo>
                    <a:pt x="3021712" y="1715943"/>
                    <a:pt x="3028915" y="1715655"/>
                    <a:pt x="3033814" y="1706147"/>
                  </a:cubicBezTo>
                  <a:cubicBezTo>
                    <a:pt x="2972729" y="1723435"/>
                    <a:pt x="2914525" y="1739859"/>
                    <a:pt x="2856321" y="1756283"/>
                  </a:cubicBezTo>
                  <a:cubicBezTo>
                    <a:pt x="2855745" y="1758300"/>
                    <a:pt x="2857185" y="1761469"/>
                    <a:pt x="2854592" y="1762334"/>
                  </a:cubicBezTo>
                  <a:cubicBezTo>
                    <a:pt x="2851423" y="1763486"/>
                    <a:pt x="2853728" y="1758588"/>
                    <a:pt x="2851135" y="1758300"/>
                  </a:cubicBezTo>
                  <a:cubicBezTo>
                    <a:pt x="2841050" y="1759452"/>
                    <a:pt x="2832117" y="1764351"/>
                    <a:pt x="2822897" y="1768096"/>
                  </a:cubicBezTo>
                  <a:cubicBezTo>
                    <a:pt x="2822609" y="1768961"/>
                    <a:pt x="2822609" y="1769825"/>
                    <a:pt x="2822321" y="1770690"/>
                  </a:cubicBezTo>
                  <a:cubicBezTo>
                    <a:pt x="2822609" y="1771266"/>
                    <a:pt x="2822609" y="1771842"/>
                    <a:pt x="2822609" y="1772707"/>
                  </a:cubicBezTo>
                  <a:cubicBezTo>
                    <a:pt x="2825779" y="1772418"/>
                    <a:pt x="2828948" y="1772418"/>
                    <a:pt x="2832117" y="1772130"/>
                  </a:cubicBezTo>
                  <a:cubicBezTo>
                    <a:pt x="2838168" y="1768673"/>
                    <a:pt x="2845084" y="1770690"/>
                    <a:pt x="2852575" y="1767520"/>
                  </a:cubicBezTo>
                  <a:cubicBezTo>
                    <a:pt x="2847677" y="1780486"/>
                    <a:pt x="2838745" y="1773283"/>
                    <a:pt x="2832117" y="1775012"/>
                  </a:cubicBezTo>
                  <a:cubicBezTo>
                    <a:pt x="2829812" y="1775588"/>
                    <a:pt x="2827219" y="1776452"/>
                    <a:pt x="2824914" y="1777317"/>
                  </a:cubicBezTo>
                  <a:cubicBezTo>
                    <a:pt x="2829236" y="1790283"/>
                    <a:pt x="2814253" y="1791147"/>
                    <a:pt x="2810795" y="1799215"/>
                  </a:cubicBezTo>
                  <a:cubicBezTo>
                    <a:pt x="2811660" y="1799791"/>
                    <a:pt x="2811948" y="1800368"/>
                    <a:pt x="2812524" y="1800656"/>
                  </a:cubicBezTo>
                  <a:cubicBezTo>
                    <a:pt x="2817134" y="1802385"/>
                    <a:pt x="2824914" y="1797774"/>
                    <a:pt x="2826067" y="1801520"/>
                  </a:cubicBezTo>
                  <a:cubicBezTo>
                    <a:pt x="2828084" y="1808147"/>
                    <a:pt x="2817711" y="1805554"/>
                    <a:pt x="2815982" y="1809876"/>
                  </a:cubicBezTo>
                  <a:cubicBezTo>
                    <a:pt x="2814253" y="1814198"/>
                    <a:pt x="2808490" y="1813046"/>
                    <a:pt x="2807914" y="1817656"/>
                  </a:cubicBezTo>
                  <a:cubicBezTo>
                    <a:pt x="2810219" y="1820825"/>
                    <a:pt x="2813100" y="1816503"/>
                    <a:pt x="2815405" y="1817944"/>
                  </a:cubicBezTo>
                  <a:cubicBezTo>
                    <a:pt x="2815405" y="1818809"/>
                    <a:pt x="2815117" y="1819385"/>
                    <a:pt x="2815117" y="1820249"/>
                  </a:cubicBezTo>
                  <a:cubicBezTo>
                    <a:pt x="2812524" y="1823995"/>
                    <a:pt x="2808778" y="1822266"/>
                    <a:pt x="2805321" y="1822266"/>
                  </a:cubicBezTo>
                  <a:cubicBezTo>
                    <a:pt x="2774202" y="1830622"/>
                    <a:pt x="2744524" y="1842436"/>
                    <a:pt x="2714846" y="1854538"/>
                  </a:cubicBezTo>
                  <a:cubicBezTo>
                    <a:pt x="2692371" y="1863758"/>
                    <a:pt x="2669896" y="1872978"/>
                    <a:pt x="2644252" y="1874131"/>
                  </a:cubicBezTo>
                  <a:cubicBezTo>
                    <a:pt x="2626675" y="1874707"/>
                    <a:pt x="2608235" y="1880758"/>
                    <a:pt x="2591523" y="1888250"/>
                  </a:cubicBezTo>
                  <a:cubicBezTo>
                    <a:pt x="2582591" y="1891995"/>
                    <a:pt x="2573658" y="1896317"/>
                    <a:pt x="2564726" y="1900351"/>
                  </a:cubicBezTo>
                  <a:cubicBezTo>
                    <a:pt x="2562709" y="1901504"/>
                    <a:pt x="2558963" y="1902368"/>
                    <a:pt x="2562709" y="1905826"/>
                  </a:cubicBezTo>
                  <a:cubicBezTo>
                    <a:pt x="2565590" y="1906690"/>
                    <a:pt x="2566743" y="1910724"/>
                    <a:pt x="2570489" y="1910436"/>
                  </a:cubicBezTo>
                  <a:cubicBezTo>
                    <a:pt x="2573082" y="1911301"/>
                    <a:pt x="2577404" y="1907555"/>
                    <a:pt x="2578268" y="1911877"/>
                  </a:cubicBezTo>
                  <a:cubicBezTo>
                    <a:pt x="2578845" y="1915335"/>
                    <a:pt x="2574811" y="1917640"/>
                    <a:pt x="2571641" y="1919080"/>
                  </a:cubicBezTo>
                  <a:cubicBezTo>
                    <a:pt x="2563574" y="1922826"/>
                    <a:pt x="2553777" y="1920233"/>
                    <a:pt x="2546573" y="1926860"/>
                  </a:cubicBezTo>
                  <a:cubicBezTo>
                    <a:pt x="2546861" y="1928301"/>
                    <a:pt x="2546861" y="1929741"/>
                    <a:pt x="2547150" y="1931182"/>
                  </a:cubicBezTo>
                  <a:cubicBezTo>
                    <a:pt x="2542828" y="1940402"/>
                    <a:pt x="2533031" y="1936657"/>
                    <a:pt x="2526116" y="1939826"/>
                  </a:cubicBezTo>
                  <a:cubicBezTo>
                    <a:pt x="2524387" y="1940114"/>
                    <a:pt x="2522658" y="1940691"/>
                    <a:pt x="2520929" y="1940979"/>
                  </a:cubicBezTo>
                  <a:cubicBezTo>
                    <a:pt x="2514014" y="1941267"/>
                    <a:pt x="2508251" y="1942419"/>
                    <a:pt x="2506234" y="1950199"/>
                  </a:cubicBezTo>
                  <a:cubicBezTo>
                    <a:pt x="2505658" y="1952792"/>
                    <a:pt x="2504217" y="1956250"/>
                    <a:pt x="2500759" y="1953945"/>
                  </a:cubicBezTo>
                  <a:cubicBezTo>
                    <a:pt x="2497590" y="1951928"/>
                    <a:pt x="2496149" y="1948470"/>
                    <a:pt x="2499319" y="1944724"/>
                  </a:cubicBezTo>
                  <a:cubicBezTo>
                    <a:pt x="2503353" y="1939826"/>
                    <a:pt x="2508251" y="1938097"/>
                    <a:pt x="2514014" y="1938674"/>
                  </a:cubicBezTo>
                  <a:cubicBezTo>
                    <a:pt x="2515166" y="1932623"/>
                    <a:pt x="2518336" y="1928013"/>
                    <a:pt x="2523234" y="1924267"/>
                  </a:cubicBezTo>
                  <a:cubicBezTo>
                    <a:pt x="2522658" y="1923402"/>
                    <a:pt x="2521794" y="1922826"/>
                    <a:pt x="2520929" y="1921962"/>
                  </a:cubicBezTo>
                  <a:cubicBezTo>
                    <a:pt x="2519200" y="1921673"/>
                    <a:pt x="2517183" y="1921385"/>
                    <a:pt x="2515455" y="1921097"/>
                  </a:cubicBezTo>
                  <a:cubicBezTo>
                    <a:pt x="2517472" y="1918504"/>
                    <a:pt x="2520353" y="1917640"/>
                    <a:pt x="2523522" y="1917640"/>
                  </a:cubicBezTo>
                  <a:cubicBezTo>
                    <a:pt x="2524387" y="1917063"/>
                    <a:pt x="2525251" y="1916775"/>
                    <a:pt x="2526116" y="1916199"/>
                  </a:cubicBezTo>
                  <a:cubicBezTo>
                    <a:pt x="2524963" y="1915623"/>
                    <a:pt x="2524099" y="1915046"/>
                    <a:pt x="2522946" y="1914470"/>
                  </a:cubicBezTo>
                  <a:cubicBezTo>
                    <a:pt x="2515743" y="1914470"/>
                    <a:pt x="2508539" y="1911013"/>
                    <a:pt x="2502488" y="1919080"/>
                  </a:cubicBezTo>
                  <a:cubicBezTo>
                    <a:pt x="2499895" y="1922538"/>
                    <a:pt x="2493268" y="1923402"/>
                    <a:pt x="2488081" y="1921962"/>
                  </a:cubicBezTo>
                  <a:cubicBezTo>
                    <a:pt x="2478861" y="1925996"/>
                    <a:pt x="2469929" y="1930030"/>
                    <a:pt x="2460708" y="1934064"/>
                  </a:cubicBezTo>
                  <a:cubicBezTo>
                    <a:pt x="2455522" y="1936080"/>
                    <a:pt x="2450335" y="1936945"/>
                    <a:pt x="2444861" y="1936369"/>
                  </a:cubicBezTo>
                  <a:cubicBezTo>
                    <a:pt x="2442556" y="1936369"/>
                    <a:pt x="2440251" y="1936657"/>
                    <a:pt x="2437946" y="1936657"/>
                  </a:cubicBezTo>
                  <a:cubicBezTo>
                    <a:pt x="2437946" y="1936945"/>
                    <a:pt x="2437657" y="1936945"/>
                    <a:pt x="2437657" y="1936945"/>
                  </a:cubicBezTo>
                  <a:cubicBezTo>
                    <a:pt x="2430742" y="1940979"/>
                    <a:pt x="2422674" y="1942996"/>
                    <a:pt x="2416623" y="1948470"/>
                  </a:cubicBezTo>
                  <a:cubicBezTo>
                    <a:pt x="2418640" y="1952216"/>
                    <a:pt x="2417776" y="1954233"/>
                    <a:pt x="2413742" y="1955674"/>
                  </a:cubicBezTo>
                  <a:cubicBezTo>
                    <a:pt x="2406827" y="1957979"/>
                    <a:pt x="2400776" y="1963165"/>
                    <a:pt x="2392996" y="1962877"/>
                  </a:cubicBezTo>
                  <a:cubicBezTo>
                    <a:pt x="2382335" y="1968064"/>
                    <a:pt x="2371962" y="1973826"/>
                    <a:pt x="2360148" y="1975843"/>
                  </a:cubicBezTo>
                  <a:cubicBezTo>
                    <a:pt x="2356115" y="1976420"/>
                    <a:pt x="2352657" y="1978437"/>
                    <a:pt x="2350352" y="1981894"/>
                  </a:cubicBezTo>
                  <a:cubicBezTo>
                    <a:pt x="2350352" y="1973826"/>
                    <a:pt x="2199656" y="2009844"/>
                    <a:pt x="2200809" y="2012149"/>
                  </a:cubicBezTo>
                  <a:cubicBezTo>
                    <a:pt x="2203402" y="2013877"/>
                    <a:pt x="2205131" y="2016183"/>
                    <a:pt x="2205707" y="2019352"/>
                  </a:cubicBezTo>
                  <a:cubicBezTo>
                    <a:pt x="2199080" y="2020216"/>
                    <a:pt x="2192741" y="2022810"/>
                    <a:pt x="2186114" y="2022233"/>
                  </a:cubicBezTo>
                  <a:cubicBezTo>
                    <a:pt x="2171995" y="2030878"/>
                    <a:pt x="2158452" y="2040386"/>
                    <a:pt x="2140876" y="2038945"/>
                  </a:cubicBezTo>
                  <a:cubicBezTo>
                    <a:pt x="2137706" y="2039810"/>
                    <a:pt x="2134825" y="2040674"/>
                    <a:pt x="2131656" y="2041539"/>
                  </a:cubicBezTo>
                  <a:cubicBezTo>
                    <a:pt x="2124164" y="2048742"/>
                    <a:pt x="2114655" y="2049607"/>
                    <a:pt x="2105147" y="2050759"/>
                  </a:cubicBezTo>
                  <a:cubicBezTo>
                    <a:pt x="2086994" y="2056810"/>
                    <a:pt x="2069418" y="2063725"/>
                    <a:pt x="2050689" y="2067471"/>
                  </a:cubicBezTo>
                  <a:cubicBezTo>
                    <a:pt x="2045791" y="2070641"/>
                    <a:pt x="2040316" y="2072081"/>
                    <a:pt x="2034553" y="2072658"/>
                  </a:cubicBezTo>
                  <a:cubicBezTo>
                    <a:pt x="2029367" y="2076115"/>
                    <a:pt x="2023604" y="2077268"/>
                    <a:pt x="2017553" y="2077268"/>
                  </a:cubicBezTo>
                  <a:cubicBezTo>
                    <a:pt x="2009485" y="2082742"/>
                    <a:pt x="1999977" y="2081014"/>
                    <a:pt x="1991044" y="2081590"/>
                  </a:cubicBezTo>
                  <a:cubicBezTo>
                    <a:pt x="1959637" y="2089081"/>
                    <a:pt x="1929959" y="2102048"/>
                    <a:pt x="1898264" y="2107522"/>
                  </a:cubicBezTo>
                  <a:cubicBezTo>
                    <a:pt x="1894807" y="2108098"/>
                    <a:pt x="1891349" y="2109251"/>
                    <a:pt x="1888179" y="2110404"/>
                  </a:cubicBezTo>
                  <a:cubicBezTo>
                    <a:pt x="1862823" y="2119624"/>
                    <a:pt x="1836603" y="2125099"/>
                    <a:pt x="1810382" y="2131438"/>
                  </a:cubicBezTo>
                  <a:cubicBezTo>
                    <a:pt x="1803179" y="2134319"/>
                    <a:pt x="1795687" y="2137489"/>
                    <a:pt x="1788484" y="2140370"/>
                  </a:cubicBezTo>
                  <a:cubicBezTo>
                    <a:pt x="1788772" y="2141234"/>
                    <a:pt x="1788772" y="2142387"/>
                    <a:pt x="1789060" y="2143251"/>
                  </a:cubicBezTo>
                  <a:cubicBezTo>
                    <a:pt x="1788484" y="2149590"/>
                    <a:pt x="1785603" y="2149590"/>
                    <a:pt x="1781569" y="2145845"/>
                  </a:cubicBezTo>
                  <a:cubicBezTo>
                    <a:pt x="1778975" y="2145556"/>
                    <a:pt x="1776670" y="2145556"/>
                    <a:pt x="1774077" y="2145268"/>
                  </a:cubicBezTo>
                  <a:cubicBezTo>
                    <a:pt x="1766874" y="2151607"/>
                    <a:pt x="1757365" y="2152183"/>
                    <a:pt x="1748721" y="2155065"/>
                  </a:cubicBezTo>
                  <a:cubicBezTo>
                    <a:pt x="1748721" y="2155065"/>
                    <a:pt x="1749009" y="2155353"/>
                    <a:pt x="1749009" y="2155353"/>
                  </a:cubicBezTo>
                  <a:cubicBezTo>
                    <a:pt x="1746992" y="2156505"/>
                    <a:pt x="1744687" y="2157946"/>
                    <a:pt x="1742670" y="2159387"/>
                  </a:cubicBezTo>
                  <a:cubicBezTo>
                    <a:pt x="1743534" y="2161404"/>
                    <a:pt x="1742958" y="2163421"/>
                    <a:pt x="1740077" y="2163997"/>
                  </a:cubicBezTo>
                  <a:cubicBezTo>
                    <a:pt x="1738060" y="2164573"/>
                    <a:pt x="1737195" y="2163709"/>
                    <a:pt x="1736619" y="2162268"/>
                  </a:cubicBezTo>
                  <a:cubicBezTo>
                    <a:pt x="1730856" y="2164573"/>
                    <a:pt x="1725094" y="2166879"/>
                    <a:pt x="1718466" y="2166879"/>
                  </a:cubicBezTo>
                  <a:cubicBezTo>
                    <a:pt x="1700026" y="2172929"/>
                    <a:pt x="1680721" y="2174658"/>
                    <a:pt x="1661415" y="2176963"/>
                  </a:cubicBezTo>
                  <a:cubicBezTo>
                    <a:pt x="1648449" y="2178116"/>
                    <a:pt x="1636059" y="2182726"/>
                    <a:pt x="1623093" y="2184743"/>
                  </a:cubicBezTo>
                  <a:cubicBezTo>
                    <a:pt x="1606957" y="2187048"/>
                    <a:pt x="1590245" y="2186760"/>
                    <a:pt x="1574110" y="2190794"/>
                  </a:cubicBezTo>
                  <a:lnTo>
                    <a:pt x="1574686" y="2190794"/>
                  </a:lnTo>
                  <a:lnTo>
                    <a:pt x="1571516" y="2191658"/>
                  </a:lnTo>
                  <a:cubicBezTo>
                    <a:pt x="1570364" y="2191658"/>
                    <a:pt x="1569500" y="2191947"/>
                    <a:pt x="1568635" y="2192235"/>
                  </a:cubicBezTo>
                  <a:cubicBezTo>
                    <a:pt x="1568347" y="2192523"/>
                    <a:pt x="1568347" y="2192811"/>
                    <a:pt x="1568347" y="2193099"/>
                  </a:cubicBezTo>
                  <a:cubicBezTo>
                    <a:pt x="1570940" y="2192235"/>
                    <a:pt x="1573822" y="2191658"/>
                    <a:pt x="1576703" y="2190794"/>
                  </a:cubicBezTo>
                  <a:lnTo>
                    <a:pt x="1587364" y="2191370"/>
                  </a:lnTo>
                  <a:lnTo>
                    <a:pt x="1587076" y="2195404"/>
                  </a:lnTo>
                  <a:cubicBezTo>
                    <a:pt x="1578720" y="2197709"/>
                    <a:pt x="1570364" y="2200302"/>
                    <a:pt x="1562008" y="2202896"/>
                  </a:cubicBezTo>
                  <a:cubicBezTo>
                    <a:pt x="1562008" y="2203472"/>
                    <a:pt x="1562008" y="2204336"/>
                    <a:pt x="1562008" y="2205201"/>
                  </a:cubicBezTo>
                  <a:cubicBezTo>
                    <a:pt x="1570652" y="2207794"/>
                    <a:pt x="1578720" y="2204336"/>
                    <a:pt x="1586788" y="2202319"/>
                  </a:cubicBezTo>
                  <a:lnTo>
                    <a:pt x="1586500" y="2208947"/>
                  </a:lnTo>
                  <a:cubicBezTo>
                    <a:pt x="1576127" y="2210964"/>
                    <a:pt x="1566042" y="2212981"/>
                    <a:pt x="1556821" y="2218743"/>
                  </a:cubicBezTo>
                  <a:cubicBezTo>
                    <a:pt x="1553076" y="2221048"/>
                    <a:pt x="1551923" y="2215862"/>
                    <a:pt x="1549330" y="2214421"/>
                  </a:cubicBezTo>
                  <a:cubicBezTo>
                    <a:pt x="1544143" y="2217014"/>
                    <a:pt x="1542127" y="2213557"/>
                    <a:pt x="1540398" y="2209523"/>
                  </a:cubicBezTo>
                  <a:cubicBezTo>
                    <a:pt x="1530025" y="2211540"/>
                    <a:pt x="1519940" y="2213557"/>
                    <a:pt x="1509855" y="2215574"/>
                  </a:cubicBezTo>
                  <a:cubicBezTo>
                    <a:pt x="1505245" y="2217303"/>
                    <a:pt x="1500635" y="2219320"/>
                    <a:pt x="1496601" y="2222489"/>
                  </a:cubicBezTo>
                  <a:cubicBezTo>
                    <a:pt x="1491991" y="2225658"/>
                    <a:pt x="1487380" y="2226523"/>
                    <a:pt x="1481329" y="2223642"/>
                  </a:cubicBezTo>
                  <a:cubicBezTo>
                    <a:pt x="1480753" y="2223353"/>
                    <a:pt x="1479889" y="2223065"/>
                    <a:pt x="1479024" y="2222777"/>
                  </a:cubicBezTo>
                  <a:cubicBezTo>
                    <a:pt x="1468651" y="2225658"/>
                    <a:pt x="1458278" y="2228540"/>
                    <a:pt x="1447329" y="2228540"/>
                  </a:cubicBezTo>
                  <a:cubicBezTo>
                    <a:pt x="1440702" y="2231133"/>
                    <a:pt x="1435227" y="2234591"/>
                    <a:pt x="1432634" y="2238049"/>
                  </a:cubicBezTo>
                  <a:cubicBezTo>
                    <a:pt x="1429177" y="2242371"/>
                    <a:pt x="1424566" y="2242371"/>
                    <a:pt x="1419956" y="2242659"/>
                  </a:cubicBezTo>
                  <a:cubicBezTo>
                    <a:pt x="1412753" y="2243235"/>
                    <a:pt x="1405837" y="2243235"/>
                    <a:pt x="1398634" y="2243235"/>
                  </a:cubicBezTo>
                  <a:cubicBezTo>
                    <a:pt x="1395465" y="2246404"/>
                    <a:pt x="1391719" y="2245828"/>
                    <a:pt x="1387685" y="2245540"/>
                  </a:cubicBezTo>
                  <a:cubicBezTo>
                    <a:pt x="1387973" y="2244964"/>
                    <a:pt x="1388261" y="2244387"/>
                    <a:pt x="1388549" y="2243811"/>
                  </a:cubicBezTo>
                  <a:cubicBezTo>
                    <a:pt x="1385956" y="2244387"/>
                    <a:pt x="1383363" y="2244676"/>
                    <a:pt x="1381058" y="2245252"/>
                  </a:cubicBezTo>
                  <a:cubicBezTo>
                    <a:pt x="1380481" y="2245540"/>
                    <a:pt x="1379905" y="2245540"/>
                    <a:pt x="1379329" y="2245828"/>
                  </a:cubicBezTo>
                  <a:cubicBezTo>
                    <a:pt x="1372414" y="2254760"/>
                    <a:pt x="1362905" y="2253320"/>
                    <a:pt x="1353685" y="2252455"/>
                  </a:cubicBezTo>
                  <a:cubicBezTo>
                    <a:pt x="1360312" y="2248133"/>
                    <a:pt x="1367515" y="2246404"/>
                    <a:pt x="1375295" y="2245540"/>
                  </a:cubicBezTo>
                  <a:cubicBezTo>
                    <a:pt x="1374719" y="2245252"/>
                    <a:pt x="1374142" y="2244676"/>
                    <a:pt x="1373854" y="2243811"/>
                  </a:cubicBezTo>
                  <a:cubicBezTo>
                    <a:pt x="1371549" y="2238913"/>
                    <a:pt x="1377888" y="2240354"/>
                    <a:pt x="1378753" y="2237760"/>
                  </a:cubicBezTo>
                  <a:cubicBezTo>
                    <a:pt x="1378176" y="2236896"/>
                    <a:pt x="1377312" y="2236032"/>
                    <a:pt x="1376447" y="2235167"/>
                  </a:cubicBezTo>
                  <a:cubicBezTo>
                    <a:pt x="1372702" y="2236032"/>
                    <a:pt x="1368956" y="2236896"/>
                    <a:pt x="1365210" y="2237760"/>
                  </a:cubicBezTo>
                  <a:cubicBezTo>
                    <a:pt x="1361752" y="2238625"/>
                    <a:pt x="1358295" y="2239777"/>
                    <a:pt x="1355125" y="2240930"/>
                  </a:cubicBezTo>
                  <a:cubicBezTo>
                    <a:pt x="1355125" y="2242082"/>
                    <a:pt x="1354837" y="2243235"/>
                    <a:pt x="1354837" y="2244387"/>
                  </a:cubicBezTo>
                  <a:cubicBezTo>
                    <a:pt x="1346769" y="2255337"/>
                    <a:pt x="1333515" y="2255049"/>
                    <a:pt x="1322566" y="2258794"/>
                  </a:cubicBezTo>
                  <a:cubicBezTo>
                    <a:pt x="1310464" y="2263116"/>
                    <a:pt x="1297498" y="2264845"/>
                    <a:pt x="1284820" y="2267438"/>
                  </a:cubicBezTo>
                  <a:cubicBezTo>
                    <a:pt x="1281362" y="2268303"/>
                    <a:pt x="1277616" y="2267438"/>
                    <a:pt x="1274735" y="2270032"/>
                  </a:cubicBezTo>
                  <a:cubicBezTo>
                    <a:pt x="1269260" y="2274642"/>
                    <a:pt x="1263498" y="2277811"/>
                    <a:pt x="1257447" y="2279828"/>
                  </a:cubicBezTo>
                  <a:cubicBezTo>
                    <a:pt x="1258887" y="2279252"/>
                    <a:pt x="1260904" y="2278964"/>
                    <a:pt x="1262921" y="2278964"/>
                  </a:cubicBezTo>
                  <a:cubicBezTo>
                    <a:pt x="1260328" y="2285015"/>
                    <a:pt x="1255718" y="2286167"/>
                    <a:pt x="1251108" y="2286744"/>
                  </a:cubicBezTo>
                  <a:cubicBezTo>
                    <a:pt x="1248803" y="2288761"/>
                    <a:pt x="1244769" y="2290489"/>
                    <a:pt x="1243328" y="2287608"/>
                  </a:cubicBezTo>
                  <a:cubicBezTo>
                    <a:pt x="1241887" y="2284439"/>
                    <a:pt x="1245921" y="2283862"/>
                    <a:pt x="1248514" y="2283862"/>
                  </a:cubicBezTo>
                  <a:cubicBezTo>
                    <a:pt x="1251108" y="2282710"/>
                    <a:pt x="1253413" y="2281269"/>
                    <a:pt x="1256294" y="2280117"/>
                  </a:cubicBezTo>
                  <a:cubicBezTo>
                    <a:pt x="1244192" y="2283862"/>
                    <a:pt x="1230938" y="2283574"/>
                    <a:pt x="1217972" y="2283286"/>
                  </a:cubicBezTo>
                  <a:cubicBezTo>
                    <a:pt x="1215955" y="2283286"/>
                    <a:pt x="1214226" y="2283286"/>
                    <a:pt x="1212497" y="2283286"/>
                  </a:cubicBezTo>
                  <a:cubicBezTo>
                    <a:pt x="1207311" y="2285303"/>
                    <a:pt x="1203277" y="2289049"/>
                    <a:pt x="1198955" y="2292795"/>
                  </a:cubicBezTo>
                  <a:cubicBezTo>
                    <a:pt x="1203853" y="2292506"/>
                    <a:pt x="1208752" y="2292795"/>
                    <a:pt x="1212785" y="2291066"/>
                  </a:cubicBezTo>
                  <a:cubicBezTo>
                    <a:pt x="1217972" y="2286744"/>
                    <a:pt x="1224023" y="2289337"/>
                    <a:pt x="1230362" y="2289049"/>
                  </a:cubicBezTo>
                  <a:cubicBezTo>
                    <a:pt x="1227480" y="2296828"/>
                    <a:pt x="1222870" y="2296540"/>
                    <a:pt x="1217396" y="2293371"/>
                  </a:cubicBezTo>
                  <a:cubicBezTo>
                    <a:pt x="1212209" y="2293371"/>
                    <a:pt x="1207311" y="2295100"/>
                    <a:pt x="1202989" y="2297981"/>
                  </a:cubicBezTo>
                  <a:cubicBezTo>
                    <a:pt x="1205582" y="2302015"/>
                    <a:pt x="1206158" y="2305473"/>
                    <a:pt x="1200972" y="2307778"/>
                  </a:cubicBezTo>
                  <a:cubicBezTo>
                    <a:pt x="1196938" y="2311524"/>
                    <a:pt x="1191751" y="2312100"/>
                    <a:pt x="1186853" y="2312964"/>
                  </a:cubicBezTo>
                  <a:cubicBezTo>
                    <a:pt x="1181667" y="2315557"/>
                    <a:pt x="1179361" y="2313540"/>
                    <a:pt x="1181090" y="2308066"/>
                  </a:cubicBezTo>
                  <a:cubicBezTo>
                    <a:pt x="1181955" y="2305184"/>
                    <a:pt x="1184548" y="2302879"/>
                    <a:pt x="1186565" y="2300574"/>
                  </a:cubicBezTo>
                  <a:cubicBezTo>
                    <a:pt x="1185701" y="2300862"/>
                    <a:pt x="1184548" y="2301150"/>
                    <a:pt x="1183684" y="2301150"/>
                  </a:cubicBezTo>
                  <a:cubicBezTo>
                    <a:pt x="1187429" y="2294811"/>
                    <a:pt x="1185701" y="2293371"/>
                    <a:pt x="1180802" y="2293947"/>
                  </a:cubicBezTo>
                  <a:cubicBezTo>
                    <a:pt x="1159768" y="2304032"/>
                    <a:pt x="1138158" y="2311235"/>
                    <a:pt x="1115971" y="2316998"/>
                  </a:cubicBezTo>
                  <a:cubicBezTo>
                    <a:pt x="1096090" y="2322184"/>
                    <a:pt x="1076496" y="2327659"/>
                    <a:pt x="1056903" y="2333422"/>
                  </a:cubicBezTo>
                  <a:cubicBezTo>
                    <a:pt x="1055174" y="2333998"/>
                    <a:pt x="1053734" y="2333998"/>
                    <a:pt x="1053445" y="2336015"/>
                  </a:cubicBezTo>
                  <a:cubicBezTo>
                    <a:pt x="1051429" y="2336015"/>
                    <a:pt x="1049412" y="2336015"/>
                    <a:pt x="1047395" y="2336015"/>
                  </a:cubicBezTo>
                  <a:cubicBezTo>
                    <a:pt x="1046530" y="2336880"/>
                    <a:pt x="1045666" y="2337168"/>
                    <a:pt x="1043649" y="2336015"/>
                  </a:cubicBezTo>
                  <a:cubicBezTo>
                    <a:pt x="1037310" y="2336015"/>
                    <a:pt x="1031259" y="2336015"/>
                    <a:pt x="1024920" y="2336015"/>
                  </a:cubicBezTo>
                  <a:cubicBezTo>
                    <a:pt x="1021174" y="2336015"/>
                    <a:pt x="1017140" y="2336015"/>
                    <a:pt x="1013106" y="2336015"/>
                  </a:cubicBezTo>
                  <a:cubicBezTo>
                    <a:pt x="993513" y="2341202"/>
                    <a:pt x="974208" y="2346676"/>
                    <a:pt x="954902" y="2351575"/>
                  </a:cubicBezTo>
                  <a:cubicBezTo>
                    <a:pt x="942801" y="2354744"/>
                    <a:pt x="935309" y="2361371"/>
                    <a:pt x="927529" y="2369151"/>
                  </a:cubicBezTo>
                  <a:cubicBezTo>
                    <a:pt x="924936" y="2371744"/>
                    <a:pt x="921767" y="2372897"/>
                    <a:pt x="918309" y="2374049"/>
                  </a:cubicBezTo>
                  <a:cubicBezTo>
                    <a:pt x="916580" y="2374626"/>
                    <a:pt x="913987" y="2375490"/>
                    <a:pt x="913123" y="2373473"/>
                  </a:cubicBezTo>
                  <a:cubicBezTo>
                    <a:pt x="911682" y="2370592"/>
                    <a:pt x="915428" y="2369727"/>
                    <a:pt x="916292" y="2367710"/>
                  </a:cubicBezTo>
                  <a:cubicBezTo>
                    <a:pt x="916292" y="2365405"/>
                    <a:pt x="916580" y="2363100"/>
                    <a:pt x="913699" y="2362236"/>
                  </a:cubicBezTo>
                  <a:cubicBezTo>
                    <a:pt x="901885" y="2361083"/>
                    <a:pt x="893241" y="2370015"/>
                    <a:pt x="882580" y="2372897"/>
                  </a:cubicBezTo>
                  <a:cubicBezTo>
                    <a:pt x="877105" y="2374337"/>
                    <a:pt x="873360" y="2380100"/>
                    <a:pt x="866444" y="2375490"/>
                  </a:cubicBezTo>
                  <a:cubicBezTo>
                    <a:pt x="864427" y="2374049"/>
                    <a:pt x="860393" y="2375202"/>
                    <a:pt x="857224" y="2375202"/>
                  </a:cubicBezTo>
                  <a:cubicBezTo>
                    <a:pt x="853190" y="2380965"/>
                    <a:pt x="846563" y="2375778"/>
                    <a:pt x="841953" y="2378371"/>
                  </a:cubicBezTo>
                  <a:cubicBezTo>
                    <a:pt x="838495" y="2381541"/>
                    <a:pt x="834173" y="2381829"/>
                    <a:pt x="829851" y="2382405"/>
                  </a:cubicBezTo>
                  <a:cubicBezTo>
                    <a:pt x="826681" y="2383846"/>
                    <a:pt x="823800" y="2385287"/>
                    <a:pt x="820342" y="2384422"/>
                  </a:cubicBezTo>
                  <a:cubicBezTo>
                    <a:pt x="818613" y="2386439"/>
                    <a:pt x="816020" y="2386727"/>
                    <a:pt x="813427" y="2387015"/>
                  </a:cubicBezTo>
                  <a:cubicBezTo>
                    <a:pt x="803054" y="2391337"/>
                    <a:pt x="791529" y="2391626"/>
                    <a:pt x="781156" y="2395948"/>
                  </a:cubicBezTo>
                  <a:cubicBezTo>
                    <a:pt x="787783" y="2386439"/>
                    <a:pt x="799020" y="2387015"/>
                    <a:pt x="808529" y="2384422"/>
                  </a:cubicBezTo>
                  <a:cubicBezTo>
                    <a:pt x="812274" y="2383558"/>
                    <a:pt x="816020" y="2381253"/>
                    <a:pt x="820342" y="2382405"/>
                  </a:cubicBezTo>
                  <a:cubicBezTo>
                    <a:pt x="821783" y="2379524"/>
                    <a:pt x="824376" y="2379524"/>
                    <a:pt x="826970" y="2379812"/>
                  </a:cubicBezTo>
                  <a:cubicBezTo>
                    <a:pt x="830715" y="2377507"/>
                    <a:pt x="834461" y="2375778"/>
                    <a:pt x="839071" y="2375778"/>
                  </a:cubicBezTo>
                  <a:cubicBezTo>
                    <a:pt x="843970" y="2372897"/>
                    <a:pt x="849444" y="2373761"/>
                    <a:pt x="854343" y="2372320"/>
                  </a:cubicBezTo>
                  <a:cubicBezTo>
                    <a:pt x="857224" y="2369727"/>
                    <a:pt x="859529" y="2365981"/>
                    <a:pt x="853190" y="2367422"/>
                  </a:cubicBezTo>
                  <a:cubicBezTo>
                    <a:pt x="842241" y="2370015"/>
                    <a:pt x="830715" y="2370303"/>
                    <a:pt x="820054" y="2374626"/>
                  </a:cubicBezTo>
                  <a:cubicBezTo>
                    <a:pt x="803919" y="2380965"/>
                    <a:pt x="787207" y="2386727"/>
                    <a:pt x="769342" y="2382405"/>
                  </a:cubicBezTo>
                  <a:cubicBezTo>
                    <a:pt x="767325" y="2382117"/>
                    <a:pt x="764732" y="2382982"/>
                    <a:pt x="762427" y="2383846"/>
                  </a:cubicBezTo>
                  <a:cubicBezTo>
                    <a:pt x="730155" y="2395660"/>
                    <a:pt x="696155" y="2400846"/>
                    <a:pt x="663884" y="2412372"/>
                  </a:cubicBezTo>
                  <a:cubicBezTo>
                    <a:pt x="663596" y="2411795"/>
                    <a:pt x="663019" y="2410931"/>
                    <a:pt x="662443" y="2410355"/>
                  </a:cubicBezTo>
                  <a:cubicBezTo>
                    <a:pt x="660138" y="2411795"/>
                    <a:pt x="657545" y="2412948"/>
                    <a:pt x="654951" y="2413524"/>
                  </a:cubicBezTo>
                  <a:cubicBezTo>
                    <a:pt x="644002" y="2416117"/>
                    <a:pt x="633341" y="2419575"/>
                    <a:pt x="622680" y="2423033"/>
                  </a:cubicBezTo>
                  <a:cubicBezTo>
                    <a:pt x="609714" y="2427355"/>
                    <a:pt x="597324" y="2434270"/>
                    <a:pt x="583205" y="2435134"/>
                  </a:cubicBezTo>
                  <a:cubicBezTo>
                    <a:pt x="581188" y="2435134"/>
                    <a:pt x="578883" y="2435999"/>
                    <a:pt x="577154" y="2436863"/>
                  </a:cubicBezTo>
                  <a:cubicBezTo>
                    <a:pt x="558137" y="2447236"/>
                    <a:pt x="536239" y="2450694"/>
                    <a:pt x="516646" y="2459914"/>
                  </a:cubicBezTo>
                  <a:cubicBezTo>
                    <a:pt x="516357" y="2461643"/>
                    <a:pt x="512612" y="2461067"/>
                    <a:pt x="513476" y="2463948"/>
                  </a:cubicBezTo>
                  <a:cubicBezTo>
                    <a:pt x="514629" y="2463660"/>
                    <a:pt x="515781" y="2463372"/>
                    <a:pt x="516934" y="2463084"/>
                  </a:cubicBezTo>
                  <a:cubicBezTo>
                    <a:pt x="517510" y="2464524"/>
                    <a:pt x="518086" y="2465677"/>
                    <a:pt x="518662" y="2467118"/>
                  </a:cubicBezTo>
                  <a:cubicBezTo>
                    <a:pt x="507137" y="2469999"/>
                    <a:pt x="495611" y="2473169"/>
                    <a:pt x="484086" y="2476626"/>
                  </a:cubicBezTo>
                  <a:cubicBezTo>
                    <a:pt x="459306" y="2484118"/>
                    <a:pt x="434526" y="2492474"/>
                    <a:pt x="409170" y="2498525"/>
                  </a:cubicBezTo>
                  <a:cubicBezTo>
                    <a:pt x="401967" y="2500254"/>
                    <a:pt x="394763" y="2502559"/>
                    <a:pt x="387848" y="2505152"/>
                  </a:cubicBezTo>
                  <a:cubicBezTo>
                    <a:pt x="387848" y="2504864"/>
                    <a:pt x="387848" y="2504576"/>
                    <a:pt x="387848" y="2504287"/>
                  </a:cubicBezTo>
                  <a:cubicBezTo>
                    <a:pt x="387272" y="2499965"/>
                    <a:pt x="384967" y="2499101"/>
                    <a:pt x="381221" y="2500542"/>
                  </a:cubicBezTo>
                  <a:cubicBezTo>
                    <a:pt x="376899" y="2502270"/>
                    <a:pt x="372289" y="2503711"/>
                    <a:pt x="368543" y="2506592"/>
                  </a:cubicBezTo>
                  <a:cubicBezTo>
                    <a:pt x="367390" y="2508033"/>
                    <a:pt x="365085" y="2509474"/>
                    <a:pt x="365950" y="2511779"/>
                  </a:cubicBezTo>
                  <a:cubicBezTo>
                    <a:pt x="365950" y="2512067"/>
                    <a:pt x="366238" y="2512355"/>
                    <a:pt x="366238" y="2512355"/>
                  </a:cubicBezTo>
                  <a:lnTo>
                    <a:pt x="359323" y="2514948"/>
                  </a:lnTo>
                  <a:cubicBezTo>
                    <a:pt x="358458" y="2514948"/>
                    <a:pt x="357882" y="2514948"/>
                    <a:pt x="357306" y="2514948"/>
                  </a:cubicBezTo>
                  <a:cubicBezTo>
                    <a:pt x="355577" y="2514948"/>
                    <a:pt x="353272" y="2513220"/>
                    <a:pt x="352695" y="2515813"/>
                  </a:cubicBezTo>
                  <a:cubicBezTo>
                    <a:pt x="352695" y="2516389"/>
                    <a:pt x="352695" y="2516677"/>
                    <a:pt x="352695" y="2517254"/>
                  </a:cubicBezTo>
                  <a:lnTo>
                    <a:pt x="342034" y="2520999"/>
                  </a:lnTo>
                  <a:cubicBezTo>
                    <a:pt x="340305" y="2521864"/>
                    <a:pt x="338865" y="2523016"/>
                    <a:pt x="337136" y="2524169"/>
                  </a:cubicBezTo>
                  <a:lnTo>
                    <a:pt x="305153" y="2537135"/>
                  </a:lnTo>
                  <a:cubicBezTo>
                    <a:pt x="305153" y="2536559"/>
                    <a:pt x="305441" y="2535694"/>
                    <a:pt x="305153" y="2535118"/>
                  </a:cubicBezTo>
                  <a:cubicBezTo>
                    <a:pt x="304865" y="2534542"/>
                    <a:pt x="303712" y="2533677"/>
                    <a:pt x="303424" y="2533965"/>
                  </a:cubicBezTo>
                  <a:cubicBezTo>
                    <a:pt x="298814" y="2537423"/>
                    <a:pt x="293627" y="2539440"/>
                    <a:pt x="288441" y="2541745"/>
                  </a:cubicBezTo>
                  <a:cubicBezTo>
                    <a:pt x="289017" y="2541169"/>
                    <a:pt x="289305" y="2540305"/>
                    <a:pt x="289305" y="2539440"/>
                  </a:cubicBezTo>
                  <a:cubicBezTo>
                    <a:pt x="289305" y="2539152"/>
                    <a:pt x="288441" y="2538576"/>
                    <a:pt x="288153" y="2538576"/>
                  </a:cubicBezTo>
                  <a:cubicBezTo>
                    <a:pt x="286136" y="2538288"/>
                    <a:pt x="285847" y="2540305"/>
                    <a:pt x="284983" y="2541457"/>
                  </a:cubicBezTo>
                  <a:cubicBezTo>
                    <a:pt x="282390" y="2542898"/>
                    <a:pt x="279220" y="2543186"/>
                    <a:pt x="278068" y="2547220"/>
                  </a:cubicBezTo>
                  <a:cubicBezTo>
                    <a:pt x="279508" y="2546356"/>
                    <a:pt x="281237" y="2545491"/>
                    <a:pt x="282966" y="2544627"/>
                  </a:cubicBezTo>
                  <a:cubicBezTo>
                    <a:pt x="282390" y="2544915"/>
                    <a:pt x="281525" y="2545203"/>
                    <a:pt x="280949" y="2545779"/>
                  </a:cubicBezTo>
                  <a:cubicBezTo>
                    <a:pt x="281814" y="2545779"/>
                    <a:pt x="282966" y="2545491"/>
                    <a:pt x="283831" y="2545491"/>
                  </a:cubicBezTo>
                  <a:lnTo>
                    <a:pt x="277780" y="2547796"/>
                  </a:lnTo>
                  <a:cubicBezTo>
                    <a:pt x="277780" y="2547796"/>
                    <a:pt x="277492" y="2547796"/>
                    <a:pt x="277492" y="2547796"/>
                  </a:cubicBezTo>
                  <a:cubicBezTo>
                    <a:pt x="273746" y="2545779"/>
                    <a:pt x="270000" y="2546644"/>
                    <a:pt x="267119" y="2549237"/>
                  </a:cubicBezTo>
                  <a:cubicBezTo>
                    <a:pt x="265390" y="2550389"/>
                    <a:pt x="265678" y="2551254"/>
                    <a:pt x="266542" y="2552118"/>
                  </a:cubicBezTo>
                  <a:lnTo>
                    <a:pt x="233983" y="2565084"/>
                  </a:lnTo>
                  <a:cubicBezTo>
                    <a:pt x="236576" y="2562779"/>
                    <a:pt x="240034" y="2561050"/>
                    <a:pt x="239169" y="2557305"/>
                  </a:cubicBezTo>
                  <a:cubicBezTo>
                    <a:pt x="240898" y="2556440"/>
                    <a:pt x="242339" y="2555864"/>
                    <a:pt x="244068" y="2555288"/>
                  </a:cubicBezTo>
                  <a:cubicBezTo>
                    <a:pt x="245796" y="2555000"/>
                    <a:pt x="248101" y="2554711"/>
                    <a:pt x="247237" y="2552406"/>
                  </a:cubicBezTo>
                  <a:cubicBezTo>
                    <a:pt x="246373" y="2550389"/>
                    <a:pt x="244932" y="2552118"/>
                    <a:pt x="243779" y="2552983"/>
                  </a:cubicBezTo>
                  <a:cubicBezTo>
                    <a:pt x="242051" y="2553847"/>
                    <a:pt x="240322" y="2554711"/>
                    <a:pt x="238593" y="2555576"/>
                  </a:cubicBezTo>
                  <a:cubicBezTo>
                    <a:pt x="238305" y="2555000"/>
                    <a:pt x="238017" y="2554711"/>
                    <a:pt x="237729" y="2554135"/>
                  </a:cubicBezTo>
                  <a:cubicBezTo>
                    <a:pt x="237440" y="2552983"/>
                    <a:pt x="236576" y="2552118"/>
                    <a:pt x="235135" y="2552694"/>
                  </a:cubicBezTo>
                  <a:cubicBezTo>
                    <a:pt x="234271" y="2554135"/>
                    <a:pt x="233406" y="2555864"/>
                    <a:pt x="232254" y="2556440"/>
                  </a:cubicBezTo>
                  <a:cubicBezTo>
                    <a:pt x="225051" y="2560186"/>
                    <a:pt x="217847" y="2563356"/>
                    <a:pt x="210067" y="2565949"/>
                  </a:cubicBezTo>
                  <a:cubicBezTo>
                    <a:pt x="198830" y="2569983"/>
                    <a:pt x="184711" y="2568542"/>
                    <a:pt x="178084" y="2582373"/>
                  </a:cubicBezTo>
                  <a:cubicBezTo>
                    <a:pt x="178372" y="2582373"/>
                    <a:pt x="178660" y="2582661"/>
                    <a:pt x="178949" y="2582949"/>
                  </a:cubicBezTo>
                  <a:cubicBezTo>
                    <a:pt x="176932" y="2583525"/>
                    <a:pt x="174915" y="2584101"/>
                    <a:pt x="172898" y="2584678"/>
                  </a:cubicBezTo>
                  <a:cubicBezTo>
                    <a:pt x="170881" y="2585254"/>
                    <a:pt x="169152" y="2586118"/>
                    <a:pt x="167135" y="2586695"/>
                  </a:cubicBezTo>
                  <a:cubicBezTo>
                    <a:pt x="167135" y="2585542"/>
                    <a:pt x="167135" y="2584390"/>
                    <a:pt x="167135" y="2582949"/>
                  </a:cubicBezTo>
                  <a:cubicBezTo>
                    <a:pt x="168864" y="2581508"/>
                    <a:pt x="170881" y="2581220"/>
                    <a:pt x="172898" y="2581220"/>
                  </a:cubicBezTo>
                  <a:cubicBezTo>
                    <a:pt x="175203" y="2581220"/>
                    <a:pt x="176643" y="2580067"/>
                    <a:pt x="175779" y="2577762"/>
                  </a:cubicBezTo>
                  <a:cubicBezTo>
                    <a:pt x="175203" y="2576034"/>
                    <a:pt x="173186" y="2576034"/>
                    <a:pt x="172033" y="2577474"/>
                  </a:cubicBezTo>
                  <a:cubicBezTo>
                    <a:pt x="168864" y="2581220"/>
                    <a:pt x="163677" y="2578627"/>
                    <a:pt x="160508" y="2581508"/>
                  </a:cubicBezTo>
                  <a:cubicBezTo>
                    <a:pt x="151864" y="2584101"/>
                    <a:pt x="159355" y="2578915"/>
                    <a:pt x="151864" y="2584101"/>
                  </a:cubicBezTo>
                  <a:cubicBezTo>
                    <a:pt x="151864" y="2584101"/>
                    <a:pt x="146677" y="2585830"/>
                    <a:pt x="146677" y="2585830"/>
                  </a:cubicBezTo>
                  <a:cubicBezTo>
                    <a:pt x="168576" y="2584390"/>
                    <a:pt x="137457" y="2589288"/>
                    <a:pt x="138033" y="2588712"/>
                  </a:cubicBezTo>
                  <a:cubicBezTo>
                    <a:pt x="132847" y="2590440"/>
                    <a:pt x="119304" y="2584678"/>
                    <a:pt x="115558" y="2585830"/>
                  </a:cubicBezTo>
                  <a:cubicBezTo>
                    <a:pt x="113253" y="2586118"/>
                    <a:pt x="111524" y="2586406"/>
                    <a:pt x="110372" y="2588712"/>
                  </a:cubicBezTo>
                  <a:cubicBezTo>
                    <a:pt x="112677" y="2589288"/>
                    <a:pt x="114982" y="2589576"/>
                    <a:pt x="116999" y="2587559"/>
                  </a:cubicBezTo>
                  <a:cubicBezTo>
                    <a:pt x="127660" y="2588135"/>
                    <a:pt x="125931" y="2591305"/>
                    <a:pt x="126796" y="2591017"/>
                  </a:cubicBezTo>
                  <a:cubicBezTo>
                    <a:pt x="125067" y="2592457"/>
                    <a:pt x="116423" y="2590152"/>
                    <a:pt x="116135" y="2593322"/>
                  </a:cubicBezTo>
                  <a:cubicBezTo>
                    <a:pt x="115558" y="2593898"/>
                    <a:pt x="115270" y="2594186"/>
                    <a:pt x="114694" y="2594763"/>
                  </a:cubicBezTo>
                  <a:cubicBezTo>
                    <a:pt x="112101" y="2595915"/>
                    <a:pt x="106914" y="2593322"/>
                    <a:pt x="104033" y="2594186"/>
                  </a:cubicBezTo>
                  <a:cubicBezTo>
                    <a:pt x="94812" y="2596780"/>
                    <a:pt x="100287" y="2585542"/>
                    <a:pt x="91931" y="2590729"/>
                  </a:cubicBezTo>
                  <a:cubicBezTo>
                    <a:pt x="101440" y="2582373"/>
                    <a:pt x="96541" y="2587847"/>
                    <a:pt x="107202" y="2581220"/>
                  </a:cubicBezTo>
                  <a:cubicBezTo>
                    <a:pt x="113541" y="2577186"/>
                    <a:pt x="120457" y="2580644"/>
                    <a:pt x="124779" y="2575457"/>
                  </a:cubicBezTo>
                  <a:cubicBezTo>
                    <a:pt x="127660" y="2572000"/>
                    <a:pt x="137169" y="2571135"/>
                    <a:pt x="141203" y="2569118"/>
                  </a:cubicBezTo>
                  <a:cubicBezTo>
                    <a:pt x="141779" y="2568254"/>
                    <a:pt x="101728" y="2574593"/>
                    <a:pt x="97118" y="2578051"/>
                  </a:cubicBezTo>
                  <a:cubicBezTo>
                    <a:pt x="94812" y="2572000"/>
                    <a:pt x="109507" y="2568542"/>
                    <a:pt x="110660" y="2565373"/>
                  </a:cubicBezTo>
                  <a:cubicBezTo>
                    <a:pt x="98558" y="2568830"/>
                    <a:pt x="90202" y="2577474"/>
                    <a:pt x="82423" y="2586695"/>
                  </a:cubicBezTo>
                  <a:cubicBezTo>
                    <a:pt x="78965" y="2590729"/>
                    <a:pt x="77524" y="2595915"/>
                    <a:pt x="71185" y="2595339"/>
                  </a:cubicBezTo>
                  <a:cubicBezTo>
                    <a:pt x="68592" y="2595051"/>
                    <a:pt x="65999" y="2599373"/>
                    <a:pt x="63694" y="2595627"/>
                  </a:cubicBezTo>
                  <a:cubicBezTo>
                    <a:pt x="62253" y="2593034"/>
                    <a:pt x="64846" y="2591017"/>
                    <a:pt x="66575" y="2589288"/>
                  </a:cubicBezTo>
                  <a:cubicBezTo>
                    <a:pt x="67728" y="2588135"/>
                    <a:pt x="69456" y="2586406"/>
                    <a:pt x="67151" y="2584966"/>
                  </a:cubicBezTo>
                  <a:cubicBezTo>
                    <a:pt x="65134" y="2583237"/>
                    <a:pt x="62829" y="2583813"/>
                    <a:pt x="61965" y="2586406"/>
                  </a:cubicBezTo>
                  <a:cubicBezTo>
                    <a:pt x="60236" y="2590729"/>
                    <a:pt x="57355" y="2594186"/>
                    <a:pt x="58219" y="2599661"/>
                  </a:cubicBezTo>
                  <a:cubicBezTo>
                    <a:pt x="59083" y="2604559"/>
                    <a:pt x="57931" y="2609746"/>
                    <a:pt x="50727" y="2609746"/>
                  </a:cubicBezTo>
                  <a:cubicBezTo>
                    <a:pt x="46693" y="2611763"/>
                    <a:pt x="42948" y="2613203"/>
                    <a:pt x="43812" y="2606000"/>
                  </a:cubicBezTo>
                  <a:cubicBezTo>
                    <a:pt x="38626" y="2602254"/>
                    <a:pt x="39202" y="2599373"/>
                    <a:pt x="45541" y="2597932"/>
                  </a:cubicBezTo>
                  <a:cubicBezTo>
                    <a:pt x="40931" y="2595339"/>
                    <a:pt x="45541" y="2589000"/>
                    <a:pt x="40931" y="2586406"/>
                  </a:cubicBezTo>
                  <a:cubicBezTo>
                    <a:pt x="34880" y="2585542"/>
                    <a:pt x="29117" y="2584966"/>
                    <a:pt x="36321" y="2577186"/>
                  </a:cubicBezTo>
                  <a:cubicBezTo>
                    <a:pt x="38914" y="2574305"/>
                    <a:pt x="40354" y="2569695"/>
                    <a:pt x="42371" y="2565949"/>
                  </a:cubicBezTo>
                  <a:cubicBezTo>
                    <a:pt x="37473" y="2562203"/>
                    <a:pt x="38049" y="2555288"/>
                    <a:pt x="34015" y="2550966"/>
                  </a:cubicBezTo>
                  <a:cubicBezTo>
                    <a:pt x="28541" y="2549813"/>
                    <a:pt x="22490" y="2549813"/>
                    <a:pt x="27676" y="2540593"/>
                  </a:cubicBezTo>
                  <a:cubicBezTo>
                    <a:pt x="29982" y="2536847"/>
                    <a:pt x="26524" y="2529932"/>
                    <a:pt x="26236" y="2524457"/>
                  </a:cubicBezTo>
                  <a:cubicBezTo>
                    <a:pt x="25948" y="2522152"/>
                    <a:pt x="23931" y="2519847"/>
                    <a:pt x="26812" y="2517254"/>
                  </a:cubicBezTo>
                  <a:cubicBezTo>
                    <a:pt x="27965" y="2516389"/>
                    <a:pt x="31710" y="2513220"/>
                    <a:pt x="28253" y="2510050"/>
                  </a:cubicBezTo>
                  <a:cubicBezTo>
                    <a:pt x="25659" y="2507745"/>
                    <a:pt x="23642" y="2510626"/>
                    <a:pt x="21337" y="2510626"/>
                  </a:cubicBezTo>
                  <a:cubicBezTo>
                    <a:pt x="17592" y="2510626"/>
                    <a:pt x="15286" y="2517830"/>
                    <a:pt x="10964" y="2512643"/>
                  </a:cubicBezTo>
                  <a:cubicBezTo>
                    <a:pt x="6642" y="2507745"/>
                    <a:pt x="5778" y="2502270"/>
                    <a:pt x="8947" y="2496220"/>
                  </a:cubicBezTo>
                  <a:cubicBezTo>
                    <a:pt x="10964" y="2492474"/>
                    <a:pt x="12693" y="2488728"/>
                    <a:pt x="14710" y="2484982"/>
                  </a:cubicBezTo>
                  <a:cubicBezTo>
                    <a:pt x="13846" y="2482101"/>
                    <a:pt x="11541" y="2481525"/>
                    <a:pt x="8947" y="2482389"/>
                  </a:cubicBezTo>
                  <a:cubicBezTo>
                    <a:pt x="6066" y="2482965"/>
                    <a:pt x="2897" y="2487575"/>
                    <a:pt x="303" y="2483253"/>
                  </a:cubicBezTo>
                  <a:cubicBezTo>
                    <a:pt x="-1137" y="2480948"/>
                    <a:pt x="2897" y="2480084"/>
                    <a:pt x="5202" y="2479219"/>
                  </a:cubicBezTo>
                  <a:cubicBezTo>
                    <a:pt x="5202" y="2476914"/>
                    <a:pt x="1168" y="2475762"/>
                    <a:pt x="3761" y="2472592"/>
                  </a:cubicBezTo>
                  <a:cubicBezTo>
                    <a:pt x="10964" y="2464236"/>
                    <a:pt x="17880" y="2455592"/>
                    <a:pt x="24795" y="2446948"/>
                  </a:cubicBezTo>
                  <a:cubicBezTo>
                    <a:pt x="27388" y="2443202"/>
                    <a:pt x="36321" y="2439456"/>
                    <a:pt x="25083" y="2434558"/>
                  </a:cubicBezTo>
                  <a:cubicBezTo>
                    <a:pt x="23642" y="2433694"/>
                    <a:pt x="20761" y="2429084"/>
                    <a:pt x="24507" y="2426202"/>
                  </a:cubicBezTo>
                  <a:cubicBezTo>
                    <a:pt x="33727" y="2418711"/>
                    <a:pt x="37185" y="2407761"/>
                    <a:pt x="42371" y="2397965"/>
                  </a:cubicBezTo>
                  <a:cubicBezTo>
                    <a:pt x="46405" y="2390761"/>
                    <a:pt x="54473" y="2390473"/>
                    <a:pt x="58219" y="2384422"/>
                  </a:cubicBezTo>
                  <a:cubicBezTo>
                    <a:pt x="57931" y="2383846"/>
                    <a:pt x="57643" y="2382982"/>
                    <a:pt x="57355" y="2382405"/>
                  </a:cubicBezTo>
                  <a:cubicBezTo>
                    <a:pt x="51880" y="2382982"/>
                    <a:pt x="44677" y="2386151"/>
                    <a:pt x="41795" y="2381541"/>
                  </a:cubicBezTo>
                  <a:cubicBezTo>
                    <a:pt x="39490" y="2377795"/>
                    <a:pt x="48422" y="2377507"/>
                    <a:pt x="51016" y="2373473"/>
                  </a:cubicBezTo>
                  <a:cubicBezTo>
                    <a:pt x="52456" y="2370880"/>
                    <a:pt x="52168" y="2368863"/>
                    <a:pt x="53032" y="2366846"/>
                  </a:cubicBezTo>
                  <a:cubicBezTo>
                    <a:pt x="51016" y="2363100"/>
                    <a:pt x="52744" y="2359066"/>
                    <a:pt x="50151" y="2354744"/>
                  </a:cubicBezTo>
                  <a:cubicBezTo>
                    <a:pt x="46117" y="2348117"/>
                    <a:pt x="55626" y="2351286"/>
                    <a:pt x="57931" y="2348405"/>
                  </a:cubicBezTo>
                  <a:cubicBezTo>
                    <a:pt x="56778" y="2344947"/>
                    <a:pt x="62829" y="2345812"/>
                    <a:pt x="61388" y="2343219"/>
                  </a:cubicBezTo>
                  <a:cubicBezTo>
                    <a:pt x="59660" y="2340049"/>
                    <a:pt x="57355" y="2340913"/>
                    <a:pt x="54473" y="2342642"/>
                  </a:cubicBezTo>
                  <a:cubicBezTo>
                    <a:pt x="52168" y="2343795"/>
                    <a:pt x="52744" y="2340337"/>
                    <a:pt x="51880" y="2339185"/>
                  </a:cubicBezTo>
                  <a:cubicBezTo>
                    <a:pt x="48422" y="2340337"/>
                    <a:pt x="44965" y="2341778"/>
                    <a:pt x="41795" y="2338608"/>
                  </a:cubicBezTo>
                  <a:cubicBezTo>
                    <a:pt x="39202" y="2339473"/>
                    <a:pt x="36032" y="2339473"/>
                    <a:pt x="38337" y="2335727"/>
                  </a:cubicBezTo>
                  <a:cubicBezTo>
                    <a:pt x="41795" y="2329964"/>
                    <a:pt x="44677" y="2323337"/>
                    <a:pt x="52168" y="2321896"/>
                  </a:cubicBezTo>
                  <a:cubicBezTo>
                    <a:pt x="52744" y="2321896"/>
                    <a:pt x="53032" y="2321608"/>
                    <a:pt x="53321" y="2321608"/>
                  </a:cubicBezTo>
                  <a:cubicBezTo>
                    <a:pt x="53321" y="2317862"/>
                    <a:pt x="53321" y="2313829"/>
                    <a:pt x="53321" y="2310083"/>
                  </a:cubicBezTo>
                  <a:cubicBezTo>
                    <a:pt x="52168" y="2310659"/>
                    <a:pt x="51016" y="2311235"/>
                    <a:pt x="50151" y="2311524"/>
                  </a:cubicBezTo>
                  <a:cubicBezTo>
                    <a:pt x="45829" y="2312964"/>
                    <a:pt x="42660" y="2310083"/>
                    <a:pt x="38337" y="2310659"/>
                  </a:cubicBezTo>
                  <a:cubicBezTo>
                    <a:pt x="42660" y="2305473"/>
                    <a:pt x="48134" y="2301727"/>
                    <a:pt x="48710" y="2295100"/>
                  </a:cubicBezTo>
                  <a:cubicBezTo>
                    <a:pt x="48134" y="2291354"/>
                    <a:pt x="53032" y="2291642"/>
                    <a:pt x="53321" y="2288761"/>
                  </a:cubicBezTo>
                  <a:cubicBezTo>
                    <a:pt x="53321" y="2288761"/>
                    <a:pt x="53321" y="2288473"/>
                    <a:pt x="53321" y="2288473"/>
                  </a:cubicBezTo>
                  <a:cubicBezTo>
                    <a:pt x="52456" y="2287896"/>
                    <a:pt x="51880" y="2287320"/>
                    <a:pt x="51592" y="2286744"/>
                  </a:cubicBezTo>
                  <a:lnTo>
                    <a:pt x="45253" y="2286744"/>
                  </a:lnTo>
                  <a:cubicBezTo>
                    <a:pt x="47270" y="2286456"/>
                    <a:pt x="48999" y="2285879"/>
                    <a:pt x="51016" y="2285303"/>
                  </a:cubicBezTo>
                  <a:cubicBezTo>
                    <a:pt x="51016" y="2283862"/>
                    <a:pt x="52168" y="2282710"/>
                    <a:pt x="53321" y="2281269"/>
                  </a:cubicBezTo>
                  <a:cubicBezTo>
                    <a:pt x="53321" y="2277523"/>
                    <a:pt x="53321" y="2273489"/>
                    <a:pt x="53321" y="2269455"/>
                  </a:cubicBezTo>
                  <a:cubicBezTo>
                    <a:pt x="51880" y="2270320"/>
                    <a:pt x="50727" y="2272049"/>
                    <a:pt x="49287" y="2272337"/>
                  </a:cubicBezTo>
                  <a:cubicBezTo>
                    <a:pt x="46405" y="2272625"/>
                    <a:pt x="42948" y="2275506"/>
                    <a:pt x="40354" y="2271760"/>
                  </a:cubicBezTo>
                  <a:cubicBezTo>
                    <a:pt x="40066" y="2271760"/>
                    <a:pt x="40354" y="2271184"/>
                    <a:pt x="40354" y="2270896"/>
                  </a:cubicBezTo>
                  <a:cubicBezTo>
                    <a:pt x="40643" y="2270608"/>
                    <a:pt x="40931" y="2270320"/>
                    <a:pt x="41219" y="2270032"/>
                  </a:cubicBezTo>
                  <a:cubicBezTo>
                    <a:pt x="40643" y="2268879"/>
                    <a:pt x="40354" y="2268015"/>
                    <a:pt x="39778" y="2266862"/>
                  </a:cubicBezTo>
                  <a:cubicBezTo>
                    <a:pt x="39490" y="2266862"/>
                    <a:pt x="39202" y="2266574"/>
                    <a:pt x="38914" y="2266574"/>
                  </a:cubicBezTo>
                  <a:cubicBezTo>
                    <a:pt x="35456" y="2267150"/>
                    <a:pt x="32287" y="2267150"/>
                    <a:pt x="34880" y="2262252"/>
                  </a:cubicBezTo>
                  <a:cubicBezTo>
                    <a:pt x="32287" y="2258218"/>
                    <a:pt x="33439" y="2256489"/>
                    <a:pt x="38049" y="2257066"/>
                  </a:cubicBezTo>
                  <a:cubicBezTo>
                    <a:pt x="36897" y="2255625"/>
                    <a:pt x="37473" y="2253896"/>
                    <a:pt x="38049" y="2252455"/>
                  </a:cubicBezTo>
                  <a:cubicBezTo>
                    <a:pt x="36321" y="2253608"/>
                    <a:pt x="34304" y="2255049"/>
                    <a:pt x="32575" y="2256201"/>
                  </a:cubicBezTo>
                  <a:cubicBezTo>
                    <a:pt x="29693" y="2258218"/>
                    <a:pt x="26812" y="2259371"/>
                    <a:pt x="27100" y="2253896"/>
                  </a:cubicBezTo>
                  <a:cubicBezTo>
                    <a:pt x="28829" y="2250150"/>
                    <a:pt x="30558" y="2246404"/>
                    <a:pt x="32287" y="2242659"/>
                  </a:cubicBezTo>
                  <a:cubicBezTo>
                    <a:pt x="35168" y="2238049"/>
                    <a:pt x="39202" y="2234303"/>
                    <a:pt x="43236" y="2231133"/>
                  </a:cubicBezTo>
                  <a:cubicBezTo>
                    <a:pt x="42660" y="2227964"/>
                    <a:pt x="43524" y="2224794"/>
                    <a:pt x="42371" y="2221625"/>
                  </a:cubicBezTo>
                  <a:cubicBezTo>
                    <a:pt x="38914" y="2219320"/>
                    <a:pt x="34592" y="2217879"/>
                    <a:pt x="40643" y="2212692"/>
                  </a:cubicBezTo>
                  <a:cubicBezTo>
                    <a:pt x="43236" y="2210387"/>
                    <a:pt x="42660" y="2204913"/>
                    <a:pt x="43812" y="2200879"/>
                  </a:cubicBezTo>
                  <a:cubicBezTo>
                    <a:pt x="44388" y="2199150"/>
                    <a:pt x="43524" y="2197133"/>
                    <a:pt x="46117" y="2195980"/>
                  </a:cubicBezTo>
                  <a:cubicBezTo>
                    <a:pt x="47270" y="2195692"/>
                    <a:pt x="50727" y="2194540"/>
                    <a:pt x="48999" y="2191370"/>
                  </a:cubicBezTo>
                  <a:cubicBezTo>
                    <a:pt x="47558" y="2189065"/>
                    <a:pt x="45541" y="2190506"/>
                    <a:pt x="43812" y="2189930"/>
                  </a:cubicBezTo>
                  <a:cubicBezTo>
                    <a:pt x="41219" y="2188777"/>
                    <a:pt x="37761" y="2193387"/>
                    <a:pt x="36032" y="2188489"/>
                  </a:cubicBezTo>
                  <a:cubicBezTo>
                    <a:pt x="34304" y="2183879"/>
                    <a:pt x="35168" y="2179845"/>
                    <a:pt x="38914" y="2176387"/>
                  </a:cubicBezTo>
                  <a:cubicBezTo>
                    <a:pt x="41219" y="2174370"/>
                    <a:pt x="43524" y="2172065"/>
                    <a:pt x="45829" y="2170048"/>
                  </a:cubicBezTo>
                  <a:cubicBezTo>
                    <a:pt x="45829" y="2167743"/>
                    <a:pt x="44388" y="2166879"/>
                    <a:pt x="42371" y="2166879"/>
                  </a:cubicBezTo>
                  <a:cubicBezTo>
                    <a:pt x="40066" y="2166590"/>
                    <a:pt x="36609" y="2168896"/>
                    <a:pt x="36032" y="2165150"/>
                  </a:cubicBezTo>
                  <a:cubicBezTo>
                    <a:pt x="35744" y="2163133"/>
                    <a:pt x="38914" y="2163709"/>
                    <a:pt x="40643" y="2163709"/>
                  </a:cubicBezTo>
                  <a:cubicBezTo>
                    <a:pt x="41507" y="2162268"/>
                    <a:pt x="38914" y="2160251"/>
                    <a:pt x="41507" y="2158811"/>
                  </a:cubicBezTo>
                  <a:cubicBezTo>
                    <a:pt x="45253" y="2156794"/>
                    <a:pt x="48999" y="2154489"/>
                    <a:pt x="52744" y="2152472"/>
                  </a:cubicBezTo>
                  <a:cubicBezTo>
                    <a:pt x="52744" y="2150743"/>
                    <a:pt x="53032" y="2148726"/>
                    <a:pt x="53032" y="2146997"/>
                  </a:cubicBezTo>
                  <a:cubicBezTo>
                    <a:pt x="53321" y="2142963"/>
                    <a:pt x="51304" y="2137200"/>
                    <a:pt x="60236" y="2138065"/>
                  </a:cubicBezTo>
                  <a:cubicBezTo>
                    <a:pt x="65134" y="2138641"/>
                    <a:pt x="65999" y="2129997"/>
                    <a:pt x="66575" y="2125675"/>
                  </a:cubicBezTo>
                  <a:cubicBezTo>
                    <a:pt x="67728" y="2117319"/>
                    <a:pt x="72050" y="2114149"/>
                    <a:pt x="78965" y="2112421"/>
                  </a:cubicBezTo>
                  <a:cubicBezTo>
                    <a:pt x="78965" y="2108963"/>
                    <a:pt x="78965" y="2105793"/>
                    <a:pt x="78965" y="2102624"/>
                  </a:cubicBezTo>
                  <a:cubicBezTo>
                    <a:pt x="74067" y="2093692"/>
                    <a:pt x="79829" y="2083607"/>
                    <a:pt x="74931" y="2074386"/>
                  </a:cubicBezTo>
                  <a:cubicBezTo>
                    <a:pt x="73490" y="2071793"/>
                    <a:pt x="79829" y="2070929"/>
                    <a:pt x="80982" y="2071505"/>
                  </a:cubicBezTo>
                  <a:cubicBezTo>
                    <a:pt x="86456" y="2073810"/>
                    <a:pt x="90490" y="2069776"/>
                    <a:pt x="95389" y="2069488"/>
                  </a:cubicBezTo>
                  <a:cubicBezTo>
                    <a:pt x="95101" y="2064590"/>
                    <a:pt x="100575" y="2066318"/>
                    <a:pt x="102304" y="2063437"/>
                  </a:cubicBezTo>
                  <a:cubicBezTo>
                    <a:pt x="92795" y="2054505"/>
                    <a:pt x="92795" y="2054505"/>
                    <a:pt x="100287" y="2048454"/>
                  </a:cubicBezTo>
                  <a:cubicBezTo>
                    <a:pt x="102016" y="2049318"/>
                    <a:pt x="103745" y="2050183"/>
                    <a:pt x="105473" y="2051047"/>
                  </a:cubicBezTo>
                  <a:cubicBezTo>
                    <a:pt x="109507" y="2049030"/>
                    <a:pt x="113253" y="2047301"/>
                    <a:pt x="116999" y="2045284"/>
                  </a:cubicBezTo>
                  <a:cubicBezTo>
                    <a:pt x="116999" y="2045284"/>
                    <a:pt x="116999" y="2044708"/>
                    <a:pt x="116999" y="2044708"/>
                  </a:cubicBezTo>
                  <a:cubicBezTo>
                    <a:pt x="116711" y="2044420"/>
                    <a:pt x="116423" y="2044132"/>
                    <a:pt x="116135" y="2043844"/>
                  </a:cubicBezTo>
                  <a:cubicBezTo>
                    <a:pt x="106914" y="2037217"/>
                    <a:pt x="106914" y="2037217"/>
                    <a:pt x="119304" y="2028861"/>
                  </a:cubicBezTo>
                  <a:cubicBezTo>
                    <a:pt x="119304" y="2028573"/>
                    <a:pt x="119592" y="2028573"/>
                    <a:pt x="119592" y="2028573"/>
                  </a:cubicBezTo>
                  <a:cubicBezTo>
                    <a:pt x="119592" y="2028284"/>
                    <a:pt x="119592" y="2028284"/>
                    <a:pt x="119592" y="2028284"/>
                  </a:cubicBezTo>
                  <a:cubicBezTo>
                    <a:pt x="119592" y="2028284"/>
                    <a:pt x="119592" y="2027996"/>
                    <a:pt x="119880" y="2027708"/>
                  </a:cubicBezTo>
                  <a:cubicBezTo>
                    <a:pt x="120169" y="2027708"/>
                    <a:pt x="120457" y="2027420"/>
                    <a:pt x="120745" y="2027420"/>
                  </a:cubicBezTo>
                  <a:cubicBezTo>
                    <a:pt x="120457" y="2022522"/>
                    <a:pt x="119880" y="2017335"/>
                    <a:pt x="127084" y="2017335"/>
                  </a:cubicBezTo>
                  <a:cubicBezTo>
                    <a:pt x="129677" y="2015606"/>
                    <a:pt x="132558" y="2017335"/>
                    <a:pt x="135440" y="2017623"/>
                  </a:cubicBezTo>
                  <a:cubicBezTo>
                    <a:pt x="138321" y="2014166"/>
                    <a:pt x="141491" y="2010708"/>
                    <a:pt x="146101" y="2010132"/>
                  </a:cubicBezTo>
                  <a:cubicBezTo>
                    <a:pt x="145813" y="2008691"/>
                    <a:pt x="144660" y="2006674"/>
                    <a:pt x="143796" y="2008115"/>
                  </a:cubicBezTo>
                  <a:cubicBezTo>
                    <a:pt x="140338" y="2013877"/>
                    <a:pt x="134575" y="2010708"/>
                    <a:pt x="130253" y="2012149"/>
                  </a:cubicBezTo>
                  <a:cubicBezTo>
                    <a:pt x="126508" y="2013301"/>
                    <a:pt x="122474" y="2014454"/>
                    <a:pt x="118440" y="2015318"/>
                  </a:cubicBezTo>
                  <a:cubicBezTo>
                    <a:pt x="116135" y="2015894"/>
                    <a:pt x="113541" y="2015894"/>
                    <a:pt x="115270" y="2012149"/>
                  </a:cubicBezTo>
                  <a:cubicBezTo>
                    <a:pt x="117287" y="2010132"/>
                    <a:pt x="119592" y="2007827"/>
                    <a:pt x="121609" y="2005810"/>
                  </a:cubicBezTo>
                  <a:cubicBezTo>
                    <a:pt x="128813" y="2000623"/>
                    <a:pt x="137169" y="1999182"/>
                    <a:pt x="145525" y="1997166"/>
                  </a:cubicBezTo>
                  <a:cubicBezTo>
                    <a:pt x="145236" y="1996013"/>
                    <a:pt x="145236" y="1994860"/>
                    <a:pt x="145236" y="1993708"/>
                  </a:cubicBezTo>
                  <a:cubicBezTo>
                    <a:pt x="143508" y="1992843"/>
                    <a:pt x="142067" y="1990826"/>
                    <a:pt x="142931" y="1989386"/>
                  </a:cubicBezTo>
                  <a:cubicBezTo>
                    <a:pt x="143219" y="1988233"/>
                    <a:pt x="146101" y="1988521"/>
                    <a:pt x="147830" y="1988233"/>
                  </a:cubicBezTo>
                  <a:cubicBezTo>
                    <a:pt x="157914" y="1984199"/>
                    <a:pt x="162813" y="1974403"/>
                    <a:pt x="169440" y="1966911"/>
                  </a:cubicBezTo>
                  <a:cubicBezTo>
                    <a:pt x="172321" y="1962589"/>
                    <a:pt x="177508" y="1962301"/>
                    <a:pt x="181254" y="1959708"/>
                  </a:cubicBezTo>
                  <a:cubicBezTo>
                    <a:pt x="181254" y="1951928"/>
                    <a:pt x="174915" y="1956538"/>
                    <a:pt x="171745" y="1954809"/>
                  </a:cubicBezTo>
                  <a:cubicBezTo>
                    <a:pt x="166270" y="1956250"/>
                    <a:pt x="161084" y="1957691"/>
                    <a:pt x="154457" y="1959708"/>
                  </a:cubicBezTo>
                  <a:cubicBezTo>
                    <a:pt x="155321" y="1954233"/>
                    <a:pt x="157338" y="1949911"/>
                    <a:pt x="161084" y="1948758"/>
                  </a:cubicBezTo>
                  <a:cubicBezTo>
                    <a:pt x="172898" y="1945013"/>
                    <a:pt x="178660" y="1934352"/>
                    <a:pt x="187593" y="1927148"/>
                  </a:cubicBezTo>
                  <a:cubicBezTo>
                    <a:pt x="191627" y="1923979"/>
                    <a:pt x="191627" y="1920809"/>
                    <a:pt x="186152" y="1919080"/>
                  </a:cubicBezTo>
                  <a:cubicBezTo>
                    <a:pt x="180389" y="1919657"/>
                    <a:pt x="180677" y="1914182"/>
                    <a:pt x="179813" y="1911301"/>
                  </a:cubicBezTo>
                  <a:cubicBezTo>
                    <a:pt x="178372" y="1905538"/>
                    <a:pt x="185288" y="1911301"/>
                    <a:pt x="185864" y="1907555"/>
                  </a:cubicBezTo>
                  <a:cubicBezTo>
                    <a:pt x="185576" y="1904962"/>
                    <a:pt x="185864" y="1902656"/>
                    <a:pt x="189033" y="1902945"/>
                  </a:cubicBezTo>
                  <a:cubicBezTo>
                    <a:pt x="191627" y="1903233"/>
                    <a:pt x="189898" y="1906402"/>
                    <a:pt x="190762" y="1907843"/>
                  </a:cubicBezTo>
                  <a:cubicBezTo>
                    <a:pt x="191627" y="1908419"/>
                    <a:pt x="192491" y="1908996"/>
                    <a:pt x="193355" y="1909572"/>
                  </a:cubicBezTo>
                  <a:cubicBezTo>
                    <a:pt x="200847" y="1907555"/>
                    <a:pt x="206610" y="1900928"/>
                    <a:pt x="214966" y="1901504"/>
                  </a:cubicBezTo>
                  <a:cubicBezTo>
                    <a:pt x="219576" y="1897182"/>
                    <a:pt x="221305" y="1889690"/>
                    <a:pt x="228796" y="1888538"/>
                  </a:cubicBezTo>
                  <a:cubicBezTo>
                    <a:pt x="231101" y="1887097"/>
                    <a:pt x="233695" y="1885368"/>
                    <a:pt x="236000" y="1883928"/>
                  </a:cubicBezTo>
                  <a:cubicBezTo>
                    <a:pt x="236576" y="1882199"/>
                    <a:pt x="238017" y="1881622"/>
                    <a:pt x="239457" y="1881334"/>
                  </a:cubicBezTo>
                  <a:cubicBezTo>
                    <a:pt x="239746" y="1881046"/>
                    <a:pt x="240322" y="1880758"/>
                    <a:pt x="240898" y="1881334"/>
                  </a:cubicBezTo>
                  <a:cubicBezTo>
                    <a:pt x="246661" y="1886521"/>
                    <a:pt x="252424" y="1881334"/>
                    <a:pt x="257610" y="1880470"/>
                  </a:cubicBezTo>
                  <a:cubicBezTo>
                    <a:pt x="265678" y="1879317"/>
                    <a:pt x="273458" y="1874419"/>
                    <a:pt x="281237" y="1871249"/>
                  </a:cubicBezTo>
                  <a:cubicBezTo>
                    <a:pt x="281237" y="1870673"/>
                    <a:pt x="281237" y="1869809"/>
                    <a:pt x="281237" y="1869233"/>
                  </a:cubicBezTo>
                  <a:cubicBezTo>
                    <a:pt x="273169" y="1872114"/>
                    <a:pt x="270288" y="1861165"/>
                    <a:pt x="262797" y="1862605"/>
                  </a:cubicBezTo>
                  <a:cubicBezTo>
                    <a:pt x="259051" y="1865487"/>
                    <a:pt x="258474" y="1878165"/>
                    <a:pt x="250407" y="1866351"/>
                  </a:cubicBezTo>
                  <a:cubicBezTo>
                    <a:pt x="249830" y="1866639"/>
                    <a:pt x="248966" y="1867216"/>
                    <a:pt x="248390" y="1867504"/>
                  </a:cubicBezTo>
                  <a:cubicBezTo>
                    <a:pt x="245508" y="1868368"/>
                    <a:pt x="243491" y="1872978"/>
                    <a:pt x="240610" y="1870385"/>
                  </a:cubicBezTo>
                  <a:cubicBezTo>
                    <a:pt x="236864" y="1866639"/>
                    <a:pt x="243491" y="1865199"/>
                    <a:pt x="243779" y="1862029"/>
                  </a:cubicBezTo>
                  <a:cubicBezTo>
                    <a:pt x="244932" y="1850504"/>
                    <a:pt x="253864" y="1842724"/>
                    <a:pt x="268271" y="1842148"/>
                  </a:cubicBezTo>
                  <a:cubicBezTo>
                    <a:pt x="277780" y="1841860"/>
                    <a:pt x="286712" y="1839554"/>
                    <a:pt x="294780" y="1835809"/>
                  </a:cubicBezTo>
                  <a:cubicBezTo>
                    <a:pt x="310339" y="1828317"/>
                    <a:pt x="327051" y="1825436"/>
                    <a:pt x="343763" y="1822554"/>
                  </a:cubicBezTo>
                  <a:cubicBezTo>
                    <a:pt x="351831" y="1821114"/>
                    <a:pt x="356441" y="1815063"/>
                    <a:pt x="363068" y="1811605"/>
                  </a:cubicBezTo>
                  <a:cubicBezTo>
                    <a:pt x="367390" y="1809300"/>
                    <a:pt x="371424" y="1807571"/>
                    <a:pt x="376034" y="1807283"/>
                  </a:cubicBezTo>
                  <a:cubicBezTo>
                    <a:pt x="376899" y="1806419"/>
                    <a:pt x="377763" y="1805842"/>
                    <a:pt x="378628" y="1804978"/>
                  </a:cubicBezTo>
                  <a:cubicBezTo>
                    <a:pt x="390153" y="1800368"/>
                    <a:pt x="400238" y="1790283"/>
                    <a:pt x="414645" y="1796046"/>
                  </a:cubicBezTo>
                  <a:cubicBezTo>
                    <a:pt x="417526" y="1797198"/>
                    <a:pt x="421848" y="1794317"/>
                    <a:pt x="425594" y="1793452"/>
                  </a:cubicBezTo>
                  <a:cubicBezTo>
                    <a:pt x="427323" y="1793452"/>
                    <a:pt x="428764" y="1793164"/>
                    <a:pt x="430492" y="1793164"/>
                  </a:cubicBezTo>
                  <a:cubicBezTo>
                    <a:pt x="430492" y="1789707"/>
                    <a:pt x="429340" y="1785385"/>
                    <a:pt x="435391" y="1785385"/>
                  </a:cubicBezTo>
                  <a:cubicBezTo>
                    <a:pt x="441154" y="1785096"/>
                    <a:pt x="446628" y="1784520"/>
                    <a:pt x="452391" y="1783944"/>
                  </a:cubicBezTo>
                  <a:cubicBezTo>
                    <a:pt x="456137" y="1776740"/>
                    <a:pt x="461899" y="1771554"/>
                    <a:pt x="469967" y="1772418"/>
                  </a:cubicBezTo>
                  <a:cubicBezTo>
                    <a:pt x="486679" y="1774147"/>
                    <a:pt x="498781" y="1763486"/>
                    <a:pt x="512612" y="1758011"/>
                  </a:cubicBezTo>
                  <a:cubicBezTo>
                    <a:pt x="519815" y="1755130"/>
                    <a:pt x="527595" y="1754554"/>
                    <a:pt x="534510" y="1751384"/>
                  </a:cubicBezTo>
                  <a:cubicBezTo>
                    <a:pt x="539120" y="1749367"/>
                    <a:pt x="545459" y="1747927"/>
                    <a:pt x="542002" y="1741011"/>
                  </a:cubicBezTo>
                  <a:cubicBezTo>
                    <a:pt x="539120" y="1735537"/>
                    <a:pt x="535086" y="1736977"/>
                    <a:pt x="529324" y="1739859"/>
                  </a:cubicBezTo>
                  <a:cubicBezTo>
                    <a:pt x="520103" y="1744469"/>
                    <a:pt x="508001" y="1753113"/>
                    <a:pt x="501086" y="1751096"/>
                  </a:cubicBezTo>
                  <a:cubicBezTo>
                    <a:pt x="489561" y="1747927"/>
                    <a:pt x="483798" y="1755994"/>
                    <a:pt x="476306" y="1756571"/>
                  </a:cubicBezTo>
                  <a:cubicBezTo>
                    <a:pt x="457289" y="1757723"/>
                    <a:pt x="442018" y="1768961"/>
                    <a:pt x="423865" y="1772130"/>
                  </a:cubicBezTo>
                  <a:cubicBezTo>
                    <a:pt x="398797" y="1776452"/>
                    <a:pt x="374594" y="1784520"/>
                    <a:pt x="350102" y="1791147"/>
                  </a:cubicBezTo>
                  <a:cubicBezTo>
                    <a:pt x="353560" y="1802673"/>
                    <a:pt x="345204" y="1799215"/>
                    <a:pt x="339441" y="1800944"/>
                  </a:cubicBezTo>
                  <a:cubicBezTo>
                    <a:pt x="339729" y="1794029"/>
                    <a:pt x="344916" y="1794029"/>
                    <a:pt x="347509" y="1791436"/>
                  </a:cubicBezTo>
                  <a:cubicBezTo>
                    <a:pt x="333966" y="1789995"/>
                    <a:pt x="321865" y="1795469"/>
                    <a:pt x="310627" y="1801520"/>
                  </a:cubicBezTo>
                  <a:cubicBezTo>
                    <a:pt x="306017" y="1804113"/>
                    <a:pt x="302271" y="1808724"/>
                    <a:pt x="296220" y="1805554"/>
                  </a:cubicBezTo>
                  <a:cubicBezTo>
                    <a:pt x="293627" y="1804113"/>
                    <a:pt x="289017" y="1807283"/>
                    <a:pt x="288441" y="1802673"/>
                  </a:cubicBezTo>
                  <a:cubicBezTo>
                    <a:pt x="288153" y="1799503"/>
                    <a:pt x="291322" y="1798639"/>
                    <a:pt x="293915" y="1797486"/>
                  </a:cubicBezTo>
                  <a:cubicBezTo>
                    <a:pt x="295644" y="1796622"/>
                    <a:pt x="297949" y="1795758"/>
                    <a:pt x="296220" y="1793164"/>
                  </a:cubicBezTo>
                  <a:cubicBezTo>
                    <a:pt x="294492" y="1790859"/>
                    <a:pt x="292187" y="1790571"/>
                    <a:pt x="290170" y="1792588"/>
                  </a:cubicBezTo>
                  <a:cubicBezTo>
                    <a:pt x="286712" y="1796334"/>
                    <a:pt x="282390" y="1798639"/>
                    <a:pt x="280949" y="1804402"/>
                  </a:cubicBezTo>
                  <a:cubicBezTo>
                    <a:pt x="279797" y="1809300"/>
                    <a:pt x="276627" y="1814198"/>
                    <a:pt x="269424" y="1811317"/>
                  </a:cubicBezTo>
                  <a:cubicBezTo>
                    <a:pt x="264525" y="1811893"/>
                    <a:pt x="260203" y="1811893"/>
                    <a:pt x="263949" y="1804978"/>
                  </a:cubicBezTo>
                  <a:cubicBezTo>
                    <a:pt x="260203" y="1798927"/>
                    <a:pt x="261932" y="1796622"/>
                    <a:pt x="268847" y="1797486"/>
                  </a:cubicBezTo>
                  <a:cubicBezTo>
                    <a:pt x="265390" y="1793164"/>
                    <a:pt x="272593" y="1788842"/>
                    <a:pt x="268847" y="1784232"/>
                  </a:cubicBezTo>
                  <a:cubicBezTo>
                    <a:pt x="263373" y="1781062"/>
                    <a:pt x="257610" y="1778181"/>
                    <a:pt x="267983" y="1773283"/>
                  </a:cubicBezTo>
                  <a:cubicBezTo>
                    <a:pt x="272017" y="1771266"/>
                    <a:pt x="275186" y="1767520"/>
                    <a:pt x="278644" y="1764351"/>
                  </a:cubicBezTo>
                  <a:cubicBezTo>
                    <a:pt x="275186" y="1758588"/>
                    <a:pt x="278644" y="1751961"/>
                    <a:pt x="276339" y="1745910"/>
                  </a:cubicBezTo>
                  <a:cubicBezTo>
                    <a:pt x="271152" y="1742452"/>
                    <a:pt x="265102" y="1740147"/>
                    <a:pt x="274034" y="1732943"/>
                  </a:cubicBezTo>
                  <a:cubicBezTo>
                    <a:pt x="277780" y="1729774"/>
                    <a:pt x="277203" y="1721706"/>
                    <a:pt x="278932" y="1715943"/>
                  </a:cubicBezTo>
                  <a:cubicBezTo>
                    <a:pt x="279797" y="1713638"/>
                    <a:pt x="278356" y="1710469"/>
                    <a:pt x="282390" y="1709028"/>
                  </a:cubicBezTo>
                  <a:cubicBezTo>
                    <a:pt x="283831" y="1708452"/>
                    <a:pt x="289017" y="1707011"/>
                    <a:pt x="286712" y="1702401"/>
                  </a:cubicBezTo>
                  <a:cubicBezTo>
                    <a:pt x="285271" y="1698943"/>
                    <a:pt x="281814" y="1701248"/>
                    <a:pt x="279508" y="1700096"/>
                  </a:cubicBezTo>
                  <a:cubicBezTo>
                    <a:pt x="275763" y="1698655"/>
                    <a:pt x="270576" y="1705282"/>
                    <a:pt x="268271" y="1698079"/>
                  </a:cubicBezTo>
                  <a:cubicBezTo>
                    <a:pt x="265966" y="1691452"/>
                    <a:pt x="267119" y="1685401"/>
                    <a:pt x="272881" y="1680791"/>
                  </a:cubicBezTo>
                  <a:cubicBezTo>
                    <a:pt x="276339" y="1677909"/>
                    <a:pt x="279797" y="1674740"/>
                    <a:pt x="283254" y="1671859"/>
                  </a:cubicBezTo>
                  <a:cubicBezTo>
                    <a:pt x="283254" y="1668401"/>
                    <a:pt x="281525" y="1667248"/>
                    <a:pt x="278356" y="1666960"/>
                  </a:cubicBezTo>
                  <a:cubicBezTo>
                    <a:pt x="274898" y="1666384"/>
                    <a:pt x="270000" y="1669842"/>
                    <a:pt x="269136" y="1664367"/>
                  </a:cubicBezTo>
                  <a:cubicBezTo>
                    <a:pt x="268847" y="1661485"/>
                    <a:pt x="273169" y="1662350"/>
                    <a:pt x="275763" y="1662350"/>
                  </a:cubicBezTo>
                  <a:cubicBezTo>
                    <a:pt x="276915" y="1660045"/>
                    <a:pt x="273458" y="1657163"/>
                    <a:pt x="277203" y="1655146"/>
                  </a:cubicBezTo>
                  <a:cubicBezTo>
                    <a:pt x="287864" y="1649672"/>
                    <a:pt x="298237" y="1643909"/>
                    <a:pt x="308610" y="1637858"/>
                  </a:cubicBezTo>
                  <a:cubicBezTo>
                    <a:pt x="312932" y="1635553"/>
                    <a:pt x="323305" y="1634977"/>
                    <a:pt x="314085" y="1625757"/>
                  </a:cubicBezTo>
                  <a:cubicBezTo>
                    <a:pt x="312644" y="1624316"/>
                    <a:pt x="311780" y="1618553"/>
                    <a:pt x="316678" y="1617112"/>
                  </a:cubicBezTo>
                  <a:cubicBezTo>
                    <a:pt x="328780" y="1613366"/>
                    <a:pt x="336560" y="1603570"/>
                    <a:pt x="345780" y="1596078"/>
                  </a:cubicBezTo>
                  <a:cubicBezTo>
                    <a:pt x="352407" y="1590604"/>
                    <a:pt x="360475" y="1593485"/>
                    <a:pt x="366814" y="1588875"/>
                  </a:cubicBezTo>
                  <a:cubicBezTo>
                    <a:pt x="366814" y="1588299"/>
                    <a:pt x="366814" y="1587434"/>
                    <a:pt x="366814" y="1586570"/>
                  </a:cubicBezTo>
                  <a:cubicBezTo>
                    <a:pt x="361051" y="1585129"/>
                    <a:pt x="352407" y="1585417"/>
                    <a:pt x="351543" y="1579655"/>
                  </a:cubicBezTo>
                  <a:cubicBezTo>
                    <a:pt x="350678" y="1575044"/>
                    <a:pt x="359611" y="1578214"/>
                    <a:pt x="363933" y="1575332"/>
                  </a:cubicBezTo>
                  <a:cubicBezTo>
                    <a:pt x="366526" y="1573604"/>
                    <a:pt x="366814" y="1571298"/>
                    <a:pt x="368543" y="1569570"/>
                  </a:cubicBezTo>
                  <a:cubicBezTo>
                    <a:pt x="367967" y="1564959"/>
                    <a:pt x="371424" y="1561790"/>
                    <a:pt x="370560" y="1556315"/>
                  </a:cubicBezTo>
                  <a:cubicBezTo>
                    <a:pt x="369119" y="1547959"/>
                    <a:pt x="377475" y="1554875"/>
                    <a:pt x="380933" y="1552858"/>
                  </a:cubicBezTo>
                  <a:cubicBezTo>
                    <a:pt x="381221" y="1549112"/>
                    <a:pt x="386696" y="1552281"/>
                    <a:pt x="386407" y="1549112"/>
                  </a:cubicBezTo>
                  <a:cubicBezTo>
                    <a:pt x="386119" y="1545078"/>
                    <a:pt x="383238" y="1545078"/>
                    <a:pt x="379780" y="1545654"/>
                  </a:cubicBezTo>
                  <a:cubicBezTo>
                    <a:pt x="376899" y="1546231"/>
                    <a:pt x="378916" y="1542773"/>
                    <a:pt x="378340" y="1541332"/>
                  </a:cubicBezTo>
                  <a:cubicBezTo>
                    <a:pt x="374306" y="1541332"/>
                    <a:pt x="370560" y="1541332"/>
                    <a:pt x="368543" y="1536722"/>
                  </a:cubicBezTo>
                  <a:cubicBezTo>
                    <a:pt x="365662" y="1536434"/>
                    <a:pt x="362492" y="1535281"/>
                    <a:pt x="366238" y="1532400"/>
                  </a:cubicBezTo>
                  <a:cubicBezTo>
                    <a:pt x="371712" y="1528366"/>
                    <a:pt x="377475" y="1522891"/>
                    <a:pt x="385543" y="1524332"/>
                  </a:cubicBezTo>
                  <a:cubicBezTo>
                    <a:pt x="391594" y="1525485"/>
                    <a:pt x="394763" y="1521451"/>
                    <a:pt x="395340" y="1517129"/>
                  </a:cubicBezTo>
                  <a:cubicBezTo>
                    <a:pt x="396204" y="1511654"/>
                    <a:pt x="390730" y="1513095"/>
                    <a:pt x="387848" y="1513095"/>
                  </a:cubicBezTo>
                  <a:cubicBezTo>
                    <a:pt x="382950" y="1513095"/>
                    <a:pt x="380645" y="1508773"/>
                    <a:pt x="376323" y="1507620"/>
                  </a:cubicBezTo>
                  <a:cubicBezTo>
                    <a:pt x="382662" y="1504163"/>
                    <a:pt x="389289" y="1502434"/>
                    <a:pt x="392746" y="1496095"/>
                  </a:cubicBezTo>
                  <a:cubicBezTo>
                    <a:pt x="393611" y="1491773"/>
                    <a:pt x="398797" y="1494654"/>
                    <a:pt x="399950" y="1491196"/>
                  </a:cubicBezTo>
                  <a:cubicBezTo>
                    <a:pt x="397069" y="1485722"/>
                    <a:pt x="400814" y="1484569"/>
                    <a:pt x="404560" y="1482840"/>
                  </a:cubicBezTo>
                  <a:cubicBezTo>
                    <a:pt x="408306" y="1481112"/>
                    <a:pt x="412340" y="1477942"/>
                    <a:pt x="411187" y="1473908"/>
                  </a:cubicBezTo>
                  <a:cubicBezTo>
                    <a:pt x="409747" y="1468433"/>
                    <a:pt x="405424" y="1473908"/>
                    <a:pt x="402543" y="1473044"/>
                  </a:cubicBezTo>
                  <a:cubicBezTo>
                    <a:pt x="399374" y="1472179"/>
                    <a:pt x="395052" y="1473908"/>
                    <a:pt x="393899" y="1469010"/>
                  </a:cubicBezTo>
                  <a:cubicBezTo>
                    <a:pt x="393611" y="1468722"/>
                    <a:pt x="393899" y="1468433"/>
                    <a:pt x="394187" y="1468145"/>
                  </a:cubicBezTo>
                  <a:cubicBezTo>
                    <a:pt x="394475" y="1467857"/>
                    <a:pt x="395052" y="1467857"/>
                    <a:pt x="395340" y="1467569"/>
                  </a:cubicBezTo>
                  <a:cubicBezTo>
                    <a:pt x="394763" y="1460366"/>
                    <a:pt x="394187" y="1453162"/>
                    <a:pt x="404560" y="1453162"/>
                  </a:cubicBezTo>
                  <a:cubicBezTo>
                    <a:pt x="410323" y="1449993"/>
                    <a:pt x="416374" y="1456908"/>
                    <a:pt x="422713" y="1452874"/>
                  </a:cubicBezTo>
                  <a:cubicBezTo>
                    <a:pt x="426459" y="1450569"/>
                    <a:pt x="430204" y="1448264"/>
                    <a:pt x="432221" y="1444518"/>
                  </a:cubicBezTo>
                  <a:cubicBezTo>
                    <a:pt x="433086" y="1442789"/>
                    <a:pt x="430781" y="1437891"/>
                    <a:pt x="429340" y="1440484"/>
                  </a:cubicBezTo>
                  <a:cubicBezTo>
                    <a:pt x="423865" y="1448840"/>
                    <a:pt x="415797" y="1443942"/>
                    <a:pt x="409458" y="1445959"/>
                  </a:cubicBezTo>
                  <a:cubicBezTo>
                    <a:pt x="403696" y="1447688"/>
                    <a:pt x="397933" y="1449128"/>
                    <a:pt x="392170" y="1450281"/>
                  </a:cubicBezTo>
                  <a:cubicBezTo>
                    <a:pt x="388713" y="1451145"/>
                    <a:pt x="385255" y="1451145"/>
                    <a:pt x="387848" y="1445671"/>
                  </a:cubicBezTo>
                  <a:cubicBezTo>
                    <a:pt x="391018" y="1442501"/>
                    <a:pt x="394187" y="1439620"/>
                    <a:pt x="397357" y="1436450"/>
                  </a:cubicBezTo>
                  <a:cubicBezTo>
                    <a:pt x="410323" y="1427518"/>
                    <a:pt x="426459" y="1426653"/>
                    <a:pt x="440865" y="1422620"/>
                  </a:cubicBezTo>
                  <a:cubicBezTo>
                    <a:pt x="445187" y="1421467"/>
                    <a:pt x="449510" y="1420315"/>
                    <a:pt x="453543" y="1418874"/>
                  </a:cubicBezTo>
                  <a:cubicBezTo>
                    <a:pt x="454120" y="1418009"/>
                    <a:pt x="454984" y="1417433"/>
                    <a:pt x="455560" y="1416569"/>
                  </a:cubicBezTo>
                  <a:cubicBezTo>
                    <a:pt x="456137" y="1411959"/>
                    <a:pt x="458154" y="1409077"/>
                    <a:pt x="461035" y="1407060"/>
                  </a:cubicBezTo>
                  <a:cubicBezTo>
                    <a:pt x="459594" y="1407637"/>
                    <a:pt x="458442" y="1407925"/>
                    <a:pt x="457001" y="1408213"/>
                  </a:cubicBezTo>
                  <a:cubicBezTo>
                    <a:pt x="454120" y="1411094"/>
                    <a:pt x="450662" y="1410806"/>
                    <a:pt x="446916" y="1409653"/>
                  </a:cubicBezTo>
                  <a:cubicBezTo>
                    <a:pt x="448645" y="1406196"/>
                    <a:pt x="451526" y="1405908"/>
                    <a:pt x="454696" y="1405620"/>
                  </a:cubicBezTo>
                  <a:cubicBezTo>
                    <a:pt x="460171" y="1404179"/>
                    <a:pt x="465645" y="1402450"/>
                    <a:pt x="473425" y="1400145"/>
                  </a:cubicBezTo>
                  <a:cubicBezTo>
                    <a:pt x="472849" y="1401009"/>
                    <a:pt x="471984" y="1401586"/>
                    <a:pt x="471408" y="1402162"/>
                  </a:cubicBezTo>
                  <a:cubicBezTo>
                    <a:pt x="471408" y="1402162"/>
                    <a:pt x="471696" y="1402162"/>
                    <a:pt x="471696" y="1402162"/>
                  </a:cubicBezTo>
                  <a:cubicBezTo>
                    <a:pt x="482933" y="1394670"/>
                    <a:pt x="496188" y="1391501"/>
                    <a:pt x="509154" y="1387755"/>
                  </a:cubicBezTo>
                  <a:cubicBezTo>
                    <a:pt x="514052" y="1383433"/>
                    <a:pt x="521832" y="1387755"/>
                    <a:pt x="526442" y="1382280"/>
                  </a:cubicBezTo>
                  <a:cubicBezTo>
                    <a:pt x="528171" y="1380263"/>
                    <a:pt x="531052" y="1379975"/>
                    <a:pt x="532205" y="1382857"/>
                  </a:cubicBezTo>
                  <a:cubicBezTo>
                    <a:pt x="533358" y="1386026"/>
                    <a:pt x="531052" y="1388043"/>
                    <a:pt x="527883" y="1388043"/>
                  </a:cubicBezTo>
                  <a:cubicBezTo>
                    <a:pt x="524713" y="1388043"/>
                    <a:pt x="521832" y="1388331"/>
                    <a:pt x="519239" y="1390636"/>
                  </a:cubicBezTo>
                  <a:cubicBezTo>
                    <a:pt x="519527" y="1392653"/>
                    <a:pt x="519527" y="1394670"/>
                    <a:pt x="519239" y="1396399"/>
                  </a:cubicBezTo>
                  <a:cubicBezTo>
                    <a:pt x="522120" y="1395535"/>
                    <a:pt x="525002" y="1394670"/>
                    <a:pt x="527883" y="1393806"/>
                  </a:cubicBezTo>
                  <a:cubicBezTo>
                    <a:pt x="531052" y="1392941"/>
                    <a:pt x="533934" y="1392365"/>
                    <a:pt x="537103" y="1391501"/>
                  </a:cubicBezTo>
                  <a:cubicBezTo>
                    <a:pt x="536527" y="1391213"/>
                    <a:pt x="535951" y="1390636"/>
                    <a:pt x="535663" y="1390348"/>
                  </a:cubicBezTo>
                  <a:cubicBezTo>
                    <a:pt x="546036" y="1369890"/>
                    <a:pt x="567070" y="1372484"/>
                    <a:pt x="584070" y="1366721"/>
                  </a:cubicBezTo>
                  <a:cubicBezTo>
                    <a:pt x="595595" y="1362687"/>
                    <a:pt x="606544" y="1358365"/>
                    <a:pt x="617494" y="1353178"/>
                  </a:cubicBezTo>
                  <a:cubicBezTo>
                    <a:pt x="619222" y="1352314"/>
                    <a:pt x="620375" y="1349433"/>
                    <a:pt x="621816" y="1347704"/>
                  </a:cubicBezTo>
                  <a:cubicBezTo>
                    <a:pt x="624121" y="1346839"/>
                    <a:pt x="624985" y="1348280"/>
                    <a:pt x="625850" y="1350009"/>
                  </a:cubicBezTo>
                  <a:cubicBezTo>
                    <a:pt x="626426" y="1350873"/>
                    <a:pt x="627002" y="1351738"/>
                    <a:pt x="627290" y="1352314"/>
                  </a:cubicBezTo>
                  <a:cubicBezTo>
                    <a:pt x="629884" y="1351162"/>
                    <a:pt x="632477" y="1349721"/>
                    <a:pt x="635070" y="1348568"/>
                  </a:cubicBezTo>
                  <a:cubicBezTo>
                    <a:pt x="636799" y="1347704"/>
                    <a:pt x="639104" y="1344823"/>
                    <a:pt x="640256" y="1347992"/>
                  </a:cubicBezTo>
                  <a:cubicBezTo>
                    <a:pt x="641409" y="1351162"/>
                    <a:pt x="637951" y="1351450"/>
                    <a:pt x="635358" y="1352026"/>
                  </a:cubicBezTo>
                  <a:cubicBezTo>
                    <a:pt x="633053" y="1352890"/>
                    <a:pt x="630460" y="1353755"/>
                    <a:pt x="628155" y="1354619"/>
                  </a:cubicBezTo>
                  <a:cubicBezTo>
                    <a:pt x="629595" y="1360670"/>
                    <a:pt x="622968" y="1363263"/>
                    <a:pt x="619222" y="1367009"/>
                  </a:cubicBezTo>
                  <a:cubicBezTo>
                    <a:pt x="636511" y="1361246"/>
                    <a:pt x="654087" y="1355484"/>
                    <a:pt x="671952" y="1351450"/>
                  </a:cubicBezTo>
                  <a:cubicBezTo>
                    <a:pt x="672240" y="1351450"/>
                    <a:pt x="672816" y="1351162"/>
                    <a:pt x="673104" y="1351162"/>
                  </a:cubicBezTo>
                  <a:cubicBezTo>
                    <a:pt x="671663" y="1348280"/>
                    <a:pt x="665613" y="1346839"/>
                    <a:pt x="670223" y="1343094"/>
                  </a:cubicBezTo>
                  <a:cubicBezTo>
                    <a:pt x="674833" y="1339348"/>
                    <a:pt x="680308" y="1338195"/>
                    <a:pt x="685782" y="1341077"/>
                  </a:cubicBezTo>
                  <a:cubicBezTo>
                    <a:pt x="686358" y="1341365"/>
                    <a:pt x="687223" y="1341365"/>
                    <a:pt x="688087" y="1341653"/>
                  </a:cubicBezTo>
                  <a:cubicBezTo>
                    <a:pt x="690104" y="1340789"/>
                    <a:pt x="691833" y="1339924"/>
                    <a:pt x="693562" y="1339348"/>
                  </a:cubicBezTo>
                  <a:cubicBezTo>
                    <a:pt x="695003" y="1338772"/>
                    <a:pt x="697020" y="1337619"/>
                    <a:pt x="698748" y="1337331"/>
                  </a:cubicBezTo>
                  <a:cubicBezTo>
                    <a:pt x="700189" y="1337043"/>
                    <a:pt x="701342" y="1337619"/>
                    <a:pt x="702494" y="1339348"/>
                  </a:cubicBezTo>
                  <a:cubicBezTo>
                    <a:pt x="702782" y="1339924"/>
                    <a:pt x="703070" y="1340789"/>
                    <a:pt x="703359" y="1341365"/>
                  </a:cubicBezTo>
                  <a:cubicBezTo>
                    <a:pt x="705664" y="1340500"/>
                    <a:pt x="708257" y="1339924"/>
                    <a:pt x="710562" y="1339060"/>
                  </a:cubicBezTo>
                  <a:cubicBezTo>
                    <a:pt x="722664" y="1332144"/>
                    <a:pt x="733613" y="1323789"/>
                    <a:pt x="748020" y="1324941"/>
                  </a:cubicBezTo>
                  <a:cubicBezTo>
                    <a:pt x="759833" y="1318026"/>
                    <a:pt x="770783" y="1310246"/>
                    <a:pt x="782020" y="1303043"/>
                  </a:cubicBezTo>
                  <a:lnTo>
                    <a:pt x="797868" y="1297856"/>
                  </a:lnTo>
                  <a:cubicBezTo>
                    <a:pt x="797579" y="1297280"/>
                    <a:pt x="797579" y="1296415"/>
                    <a:pt x="797868" y="1295839"/>
                  </a:cubicBezTo>
                  <a:cubicBezTo>
                    <a:pt x="798732" y="1292093"/>
                    <a:pt x="802190" y="1294398"/>
                    <a:pt x="804495" y="1294687"/>
                  </a:cubicBezTo>
                  <a:cubicBezTo>
                    <a:pt x="805359" y="1294975"/>
                    <a:pt x="806512" y="1294975"/>
                    <a:pt x="807376" y="1294975"/>
                  </a:cubicBezTo>
                  <a:lnTo>
                    <a:pt x="817749" y="1291517"/>
                  </a:lnTo>
                  <a:cubicBezTo>
                    <a:pt x="817749" y="1291517"/>
                    <a:pt x="817461" y="1291229"/>
                    <a:pt x="817461" y="1290941"/>
                  </a:cubicBezTo>
                  <a:cubicBezTo>
                    <a:pt x="816020" y="1287195"/>
                    <a:pt x="819766" y="1285466"/>
                    <a:pt x="821495" y="1283161"/>
                  </a:cubicBezTo>
                  <a:cubicBezTo>
                    <a:pt x="826970" y="1278839"/>
                    <a:pt x="833885" y="1277110"/>
                    <a:pt x="840512" y="1274805"/>
                  </a:cubicBezTo>
                  <a:cubicBezTo>
                    <a:pt x="846275" y="1272788"/>
                    <a:pt x="849732" y="1274229"/>
                    <a:pt x="850309" y="1280568"/>
                  </a:cubicBezTo>
                  <a:cubicBezTo>
                    <a:pt x="850309" y="1281720"/>
                    <a:pt x="850020" y="1282297"/>
                    <a:pt x="850020" y="1283161"/>
                  </a:cubicBezTo>
                  <a:cubicBezTo>
                    <a:pt x="851749" y="1286331"/>
                    <a:pt x="853478" y="1289500"/>
                    <a:pt x="856071" y="1292093"/>
                  </a:cubicBezTo>
                  <a:cubicBezTo>
                    <a:pt x="881427" y="1283161"/>
                    <a:pt x="906495" y="1275093"/>
                    <a:pt x="932716" y="1269042"/>
                  </a:cubicBezTo>
                  <a:cubicBezTo>
                    <a:pt x="954326" y="1264144"/>
                    <a:pt x="975648" y="1256652"/>
                    <a:pt x="996971" y="1250313"/>
                  </a:cubicBezTo>
                  <a:cubicBezTo>
                    <a:pt x="1009360" y="1246568"/>
                    <a:pt x="1020886" y="1240805"/>
                    <a:pt x="1033852" y="1238500"/>
                  </a:cubicBezTo>
                  <a:cubicBezTo>
                    <a:pt x="1039327" y="1237635"/>
                    <a:pt x="1043073" y="1234178"/>
                    <a:pt x="1046530" y="1230144"/>
                  </a:cubicBezTo>
                  <a:cubicBezTo>
                    <a:pt x="1045666" y="1228127"/>
                    <a:pt x="1044801" y="1225822"/>
                    <a:pt x="1043937" y="1223517"/>
                  </a:cubicBezTo>
                  <a:cubicBezTo>
                    <a:pt x="1042208" y="1224093"/>
                    <a:pt x="1040479" y="1224381"/>
                    <a:pt x="1038750" y="1224957"/>
                  </a:cubicBezTo>
                  <a:cubicBezTo>
                    <a:pt x="1037598" y="1220635"/>
                    <a:pt x="1042784" y="1221788"/>
                    <a:pt x="1043649" y="1219195"/>
                  </a:cubicBezTo>
                  <a:cubicBezTo>
                    <a:pt x="1073039" y="1205940"/>
                    <a:pt x="1105598" y="1201618"/>
                    <a:pt x="1134412" y="1186635"/>
                  </a:cubicBezTo>
                  <a:cubicBezTo>
                    <a:pt x="1137005" y="1185194"/>
                    <a:pt x="1140175" y="1184042"/>
                    <a:pt x="1143344" y="1184042"/>
                  </a:cubicBezTo>
                  <a:cubicBezTo>
                    <a:pt x="1164378" y="1183177"/>
                    <a:pt x="1182819" y="1173381"/>
                    <a:pt x="1202412" y="1167330"/>
                  </a:cubicBezTo>
                  <a:cubicBezTo>
                    <a:pt x="1218260" y="1162432"/>
                    <a:pt x="1234396" y="1157533"/>
                    <a:pt x="1250820" y="1154076"/>
                  </a:cubicBezTo>
                  <a:cubicBezTo>
                    <a:pt x="1261481" y="1152059"/>
                    <a:pt x="1270413" y="1144567"/>
                    <a:pt x="1279057" y="1137652"/>
                  </a:cubicBezTo>
                  <a:cubicBezTo>
                    <a:pt x="1268108" y="1133330"/>
                    <a:pt x="1258599" y="1141686"/>
                    <a:pt x="1247938" y="1140533"/>
                  </a:cubicBezTo>
                  <a:cubicBezTo>
                    <a:pt x="1246209" y="1140533"/>
                    <a:pt x="1244481" y="1142550"/>
                    <a:pt x="1242464" y="1141109"/>
                  </a:cubicBezTo>
                  <a:cubicBezTo>
                    <a:pt x="1245921" y="1135923"/>
                    <a:pt x="1276176" y="1126991"/>
                    <a:pt x="1293464" y="1125838"/>
                  </a:cubicBezTo>
                  <a:cubicBezTo>
                    <a:pt x="1299227" y="1124109"/>
                    <a:pt x="1304701" y="1122669"/>
                    <a:pt x="1310176" y="1120940"/>
                  </a:cubicBezTo>
                  <a:cubicBezTo>
                    <a:pt x="1322566" y="1116041"/>
                    <a:pt x="1334956" y="1112296"/>
                    <a:pt x="1347922" y="1109702"/>
                  </a:cubicBezTo>
                  <a:cubicBezTo>
                    <a:pt x="1350803" y="1109126"/>
                    <a:pt x="1353396" y="1108838"/>
                    <a:pt x="1355413" y="1111431"/>
                  </a:cubicBezTo>
                  <a:cubicBezTo>
                    <a:pt x="1359447" y="1114889"/>
                    <a:pt x="1361176" y="1107974"/>
                    <a:pt x="1364922" y="1109414"/>
                  </a:cubicBezTo>
                  <a:cubicBezTo>
                    <a:pt x="1364058" y="1107109"/>
                    <a:pt x="1363481" y="1105380"/>
                    <a:pt x="1367227" y="1104516"/>
                  </a:cubicBezTo>
                  <a:cubicBezTo>
                    <a:pt x="1375007" y="1102499"/>
                    <a:pt x="1382786" y="1099906"/>
                    <a:pt x="1390566" y="1097313"/>
                  </a:cubicBezTo>
                  <a:cubicBezTo>
                    <a:pt x="1400075" y="1091262"/>
                    <a:pt x="1411312" y="1090109"/>
                    <a:pt x="1421973" y="1086651"/>
                  </a:cubicBezTo>
                  <a:cubicBezTo>
                    <a:pt x="1423702" y="1086075"/>
                    <a:pt x="1425143" y="1086075"/>
                    <a:pt x="1426583" y="1086651"/>
                  </a:cubicBezTo>
                  <a:cubicBezTo>
                    <a:pt x="1426871" y="1086651"/>
                    <a:pt x="1427160" y="1086363"/>
                    <a:pt x="1427448" y="1086363"/>
                  </a:cubicBezTo>
                  <a:cubicBezTo>
                    <a:pt x="1433211" y="1084346"/>
                    <a:pt x="1439261" y="1082041"/>
                    <a:pt x="1445024" y="1080024"/>
                  </a:cubicBezTo>
                  <a:cubicBezTo>
                    <a:pt x="1450787" y="1079160"/>
                    <a:pt x="1455397" y="1074550"/>
                    <a:pt x="1461448" y="1075126"/>
                  </a:cubicBezTo>
                  <a:cubicBezTo>
                    <a:pt x="1466346" y="1073397"/>
                    <a:pt x="1470957" y="1071956"/>
                    <a:pt x="1475567" y="1070228"/>
                  </a:cubicBezTo>
                  <a:cubicBezTo>
                    <a:pt x="1480177" y="1065041"/>
                    <a:pt x="1487092" y="1064753"/>
                    <a:pt x="1493143" y="1062736"/>
                  </a:cubicBezTo>
                  <a:cubicBezTo>
                    <a:pt x="1493143" y="1061872"/>
                    <a:pt x="1493143" y="1061007"/>
                    <a:pt x="1493143" y="1060143"/>
                  </a:cubicBezTo>
                  <a:cubicBezTo>
                    <a:pt x="1494872" y="1060143"/>
                    <a:pt x="1496889" y="1060143"/>
                    <a:pt x="1498906" y="1060143"/>
                  </a:cubicBezTo>
                  <a:cubicBezTo>
                    <a:pt x="1500347" y="1059278"/>
                    <a:pt x="1501787" y="1058990"/>
                    <a:pt x="1502940" y="1060143"/>
                  </a:cubicBezTo>
                  <a:cubicBezTo>
                    <a:pt x="1511296" y="1060143"/>
                    <a:pt x="1519940" y="1060143"/>
                    <a:pt x="1528584" y="1060143"/>
                  </a:cubicBezTo>
                  <a:cubicBezTo>
                    <a:pt x="1522533" y="1065329"/>
                    <a:pt x="1514753" y="1065041"/>
                    <a:pt x="1507838" y="1067058"/>
                  </a:cubicBezTo>
                  <a:cubicBezTo>
                    <a:pt x="1507550" y="1067058"/>
                    <a:pt x="1507550" y="1067346"/>
                    <a:pt x="1507262" y="1067634"/>
                  </a:cubicBezTo>
                  <a:cubicBezTo>
                    <a:pt x="1508126" y="1068211"/>
                    <a:pt x="1508991" y="1068787"/>
                    <a:pt x="1509855" y="1069363"/>
                  </a:cubicBezTo>
                  <a:cubicBezTo>
                    <a:pt x="1511872" y="1069363"/>
                    <a:pt x="1513889" y="1069363"/>
                    <a:pt x="1515618" y="1069363"/>
                  </a:cubicBezTo>
                  <a:cubicBezTo>
                    <a:pt x="1528584" y="1064753"/>
                    <a:pt x="1541550" y="1060143"/>
                    <a:pt x="1554516" y="1055244"/>
                  </a:cubicBezTo>
                  <a:cubicBezTo>
                    <a:pt x="1555093" y="1054956"/>
                    <a:pt x="1555669" y="1054956"/>
                    <a:pt x="1556245" y="1054668"/>
                  </a:cubicBezTo>
                  <a:cubicBezTo>
                    <a:pt x="1557974" y="1054092"/>
                    <a:pt x="1559415" y="1053516"/>
                    <a:pt x="1561144" y="1052939"/>
                  </a:cubicBezTo>
                  <a:cubicBezTo>
                    <a:pt x="1601483" y="1037092"/>
                    <a:pt x="1643551" y="1026143"/>
                    <a:pt x="1684466" y="1012024"/>
                  </a:cubicBezTo>
                  <a:cubicBezTo>
                    <a:pt x="1702043" y="1005973"/>
                    <a:pt x="1719043" y="999634"/>
                    <a:pt x="1736619" y="993871"/>
                  </a:cubicBezTo>
                  <a:cubicBezTo>
                    <a:pt x="1732009" y="994159"/>
                    <a:pt x="1727687" y="994159"/>
                    <a:pt x="1723077" y="994159"/>
                  </a:cubicBezTo>
                  <a:cubicBezTo>
                    <a:pt x="1721348" y="995024"/>
                    <a:pt x="1719331" y="995600"/>
                    <a:pt x="1717602" y="996464"/>
                  </a:cubicBezTo>
                  <a:cubicBezTo>
                    <a:pt x="1717314" y="995600"/>
                    <a:pt x="1716738" y="995024"/>
                    <a:pt x="1716450" y="994447"/>
                  </a:cubicBezTo>
                  <a:cubicBezTo>
                    <a:pt x="1716738" y="994159"/>
                    <a:pt x="1716738" y="994159"/>
                    <a:pt x="1717026" y="993871"/>
                  </a:cubicBezTo>
                  <a:cubicBezTo>
                    <a:pt x="1714433" y="993871"/>
                    <a:pt x="1712128" y="993583"/>
                    <a:pt x="1709534" y="993583"/>
                  </a:cubicBezTo>
                  <a:cubicBezTo>
                    <a:pt x="1708094" y="994447"/>
                    <a:pt x="1706653" y="994736"/>
                    <a:pt x="1704636" y="993295"/>
                  </a:cubicBezTo>
                  <a:cubicBezTo>
                    <a:pt x="1704348" y="993295"/>
                    <a:pt x="1704348" y="993007"/>
                    <a:pt x="1704060" y="992719"/>
                  </a:cubicBezTo>
                  <a:cubicBezTo>
                    <a:pt x="1700026" y="994447"/>
                    <a:pt x="1696280" y="995888"/>
                    <a:pt x="1692246" y="997329"/>
                  </a:cubicBezTo>
                  <a:cubicBezTo>
                    <a:pt x="1691958" y="999058"/>
                    <a:pt x="1691382" y="1000786"/>
                    <a:pt x="1689941" y="1002515"/>
                  </a:cubicBezTo>
                  <a:cubicBezTo>
                    <a:pt x="1684178" y="1002227"/>
                    <a:pt x="1678992" y="1004820"/>
                    <a:pt x="1673229" y="1005397"/>
                  </a:cubicBezTo>
                  <a:cubicBezTo>
                    <a:pt x="1672941" y="1005397"/>
                    <a:pt x="1672653" y="1005397"/>
                    <a:pt x="1672653" y="1005397"/>
                  </a:cubicBezTo>
                  <a:cubicBezTo>
                    <a:pt x="1672653" y="1005397"/>
                    <a:pt x="1672653" y="1005397"/>
                    <a:pt x="1672364" y="1005685"/>
                  </a:cubicBezTo>
                  <a:cubicBezTo>
                    <a:pt x="1670636" y="1007126"/>
                    <a:pt x="1673517" y="1006549"/>
                    <a:pt x="1673229" y="1007414"/>
                  </a:cubicBezTo>
                  <a:cubicBezTo>
                    <a:pt x="1669483" y="1010295"/>
                    <a:pt x="1664297" y="1011159"/>
                    <a:pt x="1661704" y="1009142"/>
                  </a:cubicBezTo>
                  <a:cubicBezTo>
                    <a:pt x="1654212" y="1012600"/>
                    <a:pt x="1647008" y="1016634"/>
                    <a:pt x="1638653" y="1016922"/>
                  </a:cubicBezTo>
                  <a:cubicBezTo>
                    <a:pt x="1636347" y="1018075"/>
                    <a:pt x="1635483" y="1016922"/>
                    <a:pt x="1635771" y="1014617"/>
                  </a:cubicBezTo>
                  <a:cubicBezTo>
                    <a:pt x="1644415" y="1010007"/>
                    <a:pt x="1653059" y="1005397"/>
                    <a:pt x="1661992" y="1001075"/>
                  </a:cubicBezTo>
                  <a:cubicBezTo>
                    <a:pt x="1664009" y="999346"/>
                    <a:pt x="1666890" y="997905"/>
                    <a:pt x="1668907" y="997041"/>
                  </a:cubicBezTo>
                  <a:cubicBezTo>
                    <a:pt x="1671788" y="995888"/>
                    <a:pt x="1674670" y="995024"/>
                    <a:pt x="1677551" y="994159"/>
                  </a:cubicBezTo>
                  <a:cubicBezTo>
                    <a:pt x="1679568" y="993295"/>
                    <a:pt x="1681297" y="992430"/>
                    <a:pt x="1683314" y="991854"/>
                  </a:cubicBezTo>
                  <a:cubicBezTo>
                    <a:pt x="1683890" y="991566"/>
                    <a:pt x="1684178" y="991566"/>
                    <a:pt x="1684466" y="991278"/>
                  </a:cubicBezTo>
                  <a:cubicBezTo>
                    <a:pt x="1689653" y="986091"/>
                    <a:pt x="1695415" y="983210"/>
                    <a:pt x="1703483" y="984651"/>
                  </a:cubicBezTo>
                  <a:cubicBezTo>
                    <a:pt x="1706941" y="985227"/>
                    <a:pt x="1713280" y="984075"/>
                    <a:pt x="1712704" y="975718"/>
                  </a:cubicBezTo>
                  <a:cubicBezTo>
                    <a:pt x="1712416" y="968803"/>
                    <a:pt x="1734602" y="961024"/>
                    <a:pt x="1741806" y="965634"/>
                  </a:cubicBezTo>
                  <a:cubicBezTo>
                    <a:pt x="1747280" y="969380"/>
                    <a:pt x="1751314" y="967651"/>
                    <a:pt x="1756213" y="965922"/>
                  </a:cubicBezTo>
                  <a:cubicBezTo>
                    <a:pt x="1751314" y="958142"/>
                    <a:pt x="1753619" y="954396"/>
                    <a:pt x="1762552" y="954108"/>
                  </a:cubicBezTo>
                  <a:cubicBezTo>
                    <a:pt x="1764568" y="954108"/>
                    <a:pt x="1766874" y="953820"/>
                    <a:pt x="1768026" y="952667"/>
                  </a:cubicBezTo>
                  <a:cubicBezTo>
                    <a:pt x="1770331" y="950074"/>
                    <a:pt x="1772060" y="945176"/>
                    <a:pt x="1775518" y="950074"/>
                  </a:cubicBezTo>
                  <a:cubicBezTo>
                    <a:pt x="1778399" y="954396"/>
                    <a:pt x="1776094" y="958142"/>
                    <a:pt x="1770619" y="959583"/>
                  </a:cubicBezTo>
                  <a:cubicBezTo>
                    <a:pt x="1769179" y="959871"/>
                    <a:pt x="1768026" y="961024"/>
                    <a:pt x="1766585" y="961600"/>
                  </a:cubicBezTo>
                  <a:cubicBezTo>
                    <a:pt x="1768026" y="963040"/>
                    <a:pt x="1769755" y="964193"/>
                    <a:pt x="1771196" y="965634"/>
                  </a:cubicBezTo>
                  <a:cubicBezTo>
                    <a:pt x="1772636" y="966498"/>
                    <a:pt x="1774365" y="967651"/>
                    <a:pt x="1775806" y="968515"/>
                  </a:cubicBezTo>
                  <a:cubicBezTo>
                    <a:pt x="1776382" y="969091"/>
                    <a:pt x="1776670" y="969380"/>
                    <a:pt x="1776382" y="969956"/>
                  </a:cubicBezTo>
                  <a:cubicBezTo>
                    <a:pt x="1776094" y="970244"/>
                    <a:pt x="1776094" y="970532"/>
                    <a:pt x="1775806" y="970532"/>
                  </a:cubicBezTo>
                  <a:cubicBezTo>
                    <a:pt x="1766297" y="972549"/>
                    <a:pt x="1757077" y="974854"/>
                    <a:pt x="1747856" y="977735"/>
                  </a:cubicBezTo>
                  <a:cubicBezTo>
                    <a:pt x="1746992" y="978888"/>
                    <a:pt x="1746416" y="979464"/>
                    <a:pt x="1744975" y="978888"/>
                  </a:cubicBezTo>
                  <a:cubicBezTo>
                    <a:pt x="1744975" y="978888"/>
                    <a:pt x="1744687" y="978600"/>
                    <a:pt x="1744687" y="978600"/>
                  </a:cubicBezTo>
                  <a:cubicBezTo>
                    <a:pt x="1741806" y="979464"/>
                    <a:pt x="1739212" y="980329"/>
                    <a:pt x="1736331" y="981193"/>
                  </a:cubicBezTo>
                  <a:cubicBezTo>
                    <a:pt x="1736619" y="981481"/>
                    <a:pt x="1736619" y="981481"/>
                    <a:pt x="1736907" y="981769"/>
                  </a:cubicBezTo>
                  <a:cubicBezTo>
                    <a:pt x="1747568" y="978600"/>
                    <a:pt x="1756789" y="975142"/>
                    <a:pt x="1766585" y="980905"/>
                  </a:cubicBezTo>
                  <a:cubicBezTo>
                    <a:pt x="1771772" y="978888"/>
                    <a:pt x="1776958" y="977159"/>
                    <a:pt x="1780992" y="973413"/>
                  </a:cubicBezTo>
                  <a:cubicBezTo>
                    <a:pt x="1785314" y="969380"/>
                    <a:pt x="1790789" y="971685"/>
                    <a:pt x="1795687" y="971396"/>
                  </a:cubicBezTo>
                  <a:cubicBezTo>
                    <a:pt x="1795687" y="971396"/>
                    <a:pt x="1795975" y="971396"/>
                    <a:pt x="1795975" y="971396"/>
                  </a:cubicBezTo>
                  <a:cubicBezTo>
                    <a:pt x="1808654" y="965922"/>
                    <a:pt x="1821043" y="960735"/>
                    <a:pt x="1834586" y="957854"/>
                  </a:cubicBezTo>
                  <a:cubicBezTo>
                    <a:pt x="1855908" y="953532"/>
                    <a:pt x="1876078" y="945176"/>
                    <a:pt x="1897112" y="939701"/>
                  </a:cubicBezTo>
                  <a:cubicBezTo>
                    <a:pt x="1899705" y="937684"/>
                    <a:pt x="1902586" y="936532"/>
                    <a:pt x="1905468" y="935956"/>
                  </a:cubicBezTo>
                  <a:cubicBezTo>
                    <a:pt x="1902586" y="936532"/>
                    <a:pt x="1899993" y="936820"/>
                    <a:pt x="1897112" y="937108"/>
                  </a:cubicBezTo>
                  <a:cubicBezTo>
                    <a:pt x="1894518" y="935091"/>
                    <a:pt x="1892790" y="931633"/>
                    <a:pt x="1896824" y="931057"/>
                  </a:cubicBezTo>
                  <a:cubicBezTo>
                    <a:pt x="1906908" y="929328"/>
                    <a:pt x="1913535" y="920396"/>
                    <a:pt x="1924485" y="920684"/>
                  </a:cubicBezTo>
                  <a:cubicBezTo>
                    <a:pt x="1938892" y="921261"/>
                    <a:pt x="1950417" y="911176"/>
                    <a:pt x="1963960" y="907718"/>
                  </a:cubicBezTo>
                  <a:cubicBezTo>
                    <a:pt x="1979807" y="903972"/>
                    <a:pt x="1994790" y="896769"/>
                    <a:pt x="2011214" y="897057"/>
                  </a:cubicBezTo>
                  <a:cubicBezTo>
                    <a:pt x="2014672" y="894176"/>
                    <a:pt x="2020435" y="895616"/>
                    <a:pt x="2026197" y="892735"/>
                  </a:cubicBezTo>
                  <a:cubicBezTo>
                    <a:pt x="2022163" y="898786"/>
                    <a:pt x="2017553" y="899362"/>
                    <a:pt x="2013519" y="899938"/>
                  </a:cubicBezTo>
                  <a:cubicBezTo>
                    <a:pt x="2013807" y="901667"/>
                    <a:pt x="2013519" y="902820"/>
                    <a:pt x="2011790" y="905125"/>
                  </a:cubicBezTo>
                  <a:cubicBezTo>
                    <a:pt x="2012943" y="904837"/>
                    <a:pt x="2013807" y="904549"/>
                    <a:pt x="2014960" y="904260"/>
                  </a:cubicBezTo>
                  <a:cubicBezTo>
                    <a:pt x="2017553" y="902820"/>
                    <a:pt x="2020435" y="902532"/>
                    <a:pt x="2022740" y="901379"/>
                  </a:cubicBezTo>
                  <a:cubicBezTo>
                    <a:pt x="2033112" y="895040"/>
                    <a:pt x="2044638" y="893311"/>
                    <a:pt x="2056452" y="894464"/>
                  </a:cubicBezTo>
                  <a:cubicBezTo>
                    <a:pt x="2056452" y="897345"/>
                    <a:pt x="2056452" y="900515"/>
                    <a:pt x="2056452" y="903396"/>
                  </a:cubicBezTo>
                  <a:cubicBezTo>
                    <a:pt x="2050689" y="905125"/>
                    <a:pt x="2044638" y="906854"/>
                    <a:pt x="2038875" y="908294"/>
                  </a:cubicBezTo>
                  <a:cubicBezTo>
                    <a:pt x="2039163" y="908582"/>
                    <a:pt x="2039740" y="908871"/>
                    <a:pt x="2040028" y="909159"/>
                  </a:cubicBezTo>
                  <a:cubicBezTo>
                    <a:pt x="2048096" y="908294"/>
                    <a:pt x="2056163" y="907718"/>
                    <a:pt x="2061350" y="899938"/>
                  </a:cubicBezTo>
                  <a:cubicBezTo>
                    <a:pt x="2061350" y="897633"/>
                    <a:pt x="2061926" y="895328"/>
                    <a:pt x="2061062" y="893311"/>
                  </a:cubicBezTo>
                  <a:cubicBezTo>
                    <a:pt x="2058180" y="885532"/>
                    <a:pt x="2063079" y="889854"/>
                    <a:pt x="2065672" y="890142"/>
                  </a:cubicBezTo>
                  <a:cubicBezTo>
                    <a:pt x="2076333" y="886972"/>
                    <a:pt x="2086706" y="883803"/>
                    <a:pt x="2097079" y="880633"/>
                  </a:cubicBezTo>
                  <a:cubicBezTo>
                    <a:pt x="2109181" y="873718"/>
                    <a:pt x="2116672" y="874582"/>
                    <a:pt x="2120994" y="883515"/>
                  </a:cubicBezTo>
                  <a:cubicBezTo>
                    <a:pt x="2128486" y="881209"/>
                    <a:pt x="2135690" y="878328"/>
                    <a:pt x="2143181" y="876023"/>
                  </a:cubicBezTo>
                  <a:cubicBezTo>
                    <a:pt x="2157300" y="871701"/>
                    <a:pt x="2172571" y="870548"/>
                    <a:pt x="2181503" y="856430"/>
                  </a:cubicBezTo>
                  <a:cubicBezTo>
                    <a:pt x="2183808" y="852972"/>
                    <a:pt x="2188419" y="852108"/>
                    <a:pt x="2193029" y="852972"/>
                  </a:cubicBezTo>
                  <a:cubicBezTo>
                    <a:pt x="2195046" y="857294"/>
                    <a:pt x="2185825" y="858158"/>
                    <a:pt x="2189859" y="862481"/>
                  </a:cubicBezTo>
                  <a:cubicBezTo>
                    <a:pt x="2190436" y="863057"/>
                    <a:pt x="2191300" y="863345"/>
                    <a:pt x="2191876" y="863633"/>
                  </a:cubicBezTo>
                  <a:lnTo>
                    <a:pt x="2203114" y="859887"/>
                  </a:lnTo>
                  <a:cubicBezTo>
                    <a:pt x="2212046" y="856141"/>
                    <a:pt x="2220978" y="852108"/>
                    <a:pt x="2229622" y="848362"/>
                  </a:cubicBezTo>
                  <a:cubicBezTo>
                    <a:pt x="2236538" y="845480"/>
                    <a:pt x="2246334" y="844904"/>
                    <a:pt x="2254402" y="842599"/>
                  </a:cubicBezTo>
                  <a:cubicBezTo>
                    <a:pt x="2256131" y="842311"/>
                    <a:pt x="2257572" y="841735"/>
                    <a:pt x="2259300" y="841447"/>
                  </a:cubicBezTo>
                  <a:lnTo>
                    <a:pt x="2281775" y="833955"/>
                  </a:lnTo>
                  <a:lnTo>
                    <a:pt x="2281891" y="833878"/>
                  </a:lnTo>
                  <a:lnTo>
                    <a:pt x="2273130" y="829921"/>
                  </a:lnTo>
                  <a:cubicBezTo>
                    <a:pt x="2278893" y="826463"/>
                    <a:pt x="2284079" y="823006"/>
                    <a:pt x="2289842" y="819836"/>
                  </a:cubicBezTo>
                  <a:cubicBezTo>
                    <a:pt x="2292147" y="818396"/>
                    <a:pt x="2295317" y="816090"/>
                    <a:pt x="2297334" y="818972"/>
                  </a:cubicBezTo>
                  <a:cubicBezTo>
                    <a:pt x="2299639" y="822718"/>
                    <a:pt x="2295605" y="824446"/>
                    <a:pt x="2293012" y="825887"/>
                  </a:cubicBezTo>
                  <a:lnTo>
                    <a:pt x="2282497" y="833635"/>
                  </a:lnTo>
                  <a:lnTo>
                    <a:pt x="2284945" y="833090"/>
                  </a:lnTo>
                  <a:lnTo>
                    <a:pt x="2310877" y="824446"/>
                  </a:lnTo>
                  <a:cubicBezTo>
                    <a:pt x="2309724" y="824158"/>
                    <a:pt x="2308860" y="824158"/>
                    <a:pt x="2307707" y="823870"/>
                  </a:cubicBezTo>
                  <a:cubicBezTo>
                    <a:pt x="2305691" y="823294"/>
                    <a:pt x="2303962" y="822718"/>
                    <a:pt x="2304538" y="820124"/>
                  </a:cubicBezTo>
                  <a:cubicBezTo>
                    <a:pt x="2305691" y="815514"/>
                    <a:pt x="2310301" y="817531"/>
                    <a:pt x="2312894" y="816090"/>
                  </a:cubicBezTo>
                  <a:cubicBezTo>
                    <a:pt x="2314335" y="814650"/>
                    <a:pt x="2315775" y="813209"/>
                    <a:pt x="2316928" y="811768"/>
                  </a:cubicBezTo>
                  <a:cubicBezTo>
                    <a:pt x="2322691" y="803701"/>
                    <a:pt x="2323843" y="809463"/>
                    <a:pt x="2325572" y="814362"/>
                  </a:cubicBezTo>
                  <a:cubicBezTo>
                    <a:pt x="2326725" y="815514"/>
                    <a:pt x="2328165" y="816955"/>
                    <a:pt x="2329318" y="818107"/>
                  </a:cubicBezTo>
                  <a:lnTo>
                    <a:pt x="2369945" y="804853"/>
                  </a:lnTo>
                  <a:cubicBezTo>
                    <a:pt x="2369657" y="802260"/>
                    <a:pt x="2369081" y="799955"/>
                    <a:pt x="2365335" y="799667"/>
                  </a:cubicBezTo>
                  <a:cubicBezTo>
                    <a:pt x="2356979" y="802260"/>
                    <a:pt x="2349776" y="808599"/>
                    <a:pt x="2339691" y="804565"/>
                  </a:cubicBezTo>
                  <a:cubicBezTo>
                    <a:pt x="2348335" y="800819"/>
                    <a:pt x="2356691" y="797361"/>
                    <a:pt x="2365335" y="793616"/>
                  </a:cubicBezTo>
                  <a:cubicBezTo>
                    <a:pt x="2369945" y="791311"/>
                    <a:pt x="2367640" y="787277"/>
                    <a:pt x="2367928" y="783819"/>
                  </a:cubicBezTo>
                  <a:cubicBezTo>
                    <a:pt x="2367640" y="783531"/>
                    <a:pt x="2367352" y="782955"/>
                    <a:pt x="2367352" y="782378"/>
                  </a:cubicBezTo>
                  <a:cubicBezTo>
                    <a:pt x="2359572" y="785548"/>
                    <a:pt x="2349776" y="784107"/>
                    <a:pt x="2345454" y="793904"/>
                  </a:cubicBezTo>
                  <a:cubicBezTo>
                    <a:pt x="2333064" y="789005"/>
                    <a:pt x="2324996" y="803124"/>
                    <a:pt x="2313470" y="800819"/>
                  </a:cubicBezTo>
                  <a:cubicBezTo>
                    <a:pt x="2309724" y="803989"/>
                    <a:pt x="2305402" y="803412"/>
                    <a:pt x="2301369" y="803412"/>
                  </a:cubicBezTo>
                  <a:cubicBezTo>
                    <a:pt x="2298487" y="806006"/>
                    <a:pt x="2295318" y="807734"/>
                    <a:pt x="2291572" y="808023"/>
                  </a:cubicBezTo>
                  <a:cubicBezTo>
                    <a:pt x="2277453" y="808023"/>
                    <a:pt x="2267656" y="820989"/>
                    <a:pt x="2251809" y="821853"/>
                  </a:cubicBezTo>
                  <a:cubicBezTo>
                    <a:pt x="2255267" y="818107"/>
                    <a:pt x="2257860" y="815514"/>
                    <a:pt x="2260453" y="812633"/>
                  </a:cubicBezTo>
                  <a:cubicBezTo>
                    <a:pt x="2256995" y="809463"/>
                    <a:pt x="2254402" y="806006"/>
                    <a:pt x="2261317" y="803989"/>
                  </a:cubicBezTo>
                  <a:cubicBezTo>
                    <a:pt x="2267368" y="802260"/>
                    <a:pt x="2272555" y="799378"/>
                    <a:pt x="2277453" y="794768"/>
                  </a:cubicBezTo>
                  <a:cubicBezTo>
                    <a:pt x="2280911" y="796785"/>
                    <a:pt x="2275724" y="805717"/>
                    <a:pt x="2284080" y="803124"/>
                  </a:cubicBezTo>
                  <a:cubicBezTo>
                    <a:pt x="2288690" y="801972"/>
                    <a:pt x="2293301" y="801107"/>
                    <a:pt x="2297911" y="800243"/>
                  </a:cubicBezTo>
                  <a:cubicBezTo>
                    <a:pt x="2303097" y="794768"/>
                    <a:pt x="2310301" y="794192"/>
                    <a:pt x="2317216" y="793328"/>
                  </a:cubicBezTo>
                  <a:cubicBezTo>
                    <a:pt x="2333640" y="786988"/>
                    <a:pt x="2348335" y="775175"/>
                    <a:pt x="2366776" y="774022"/>
                  </a:cubicBezTo>
                  <a:cubicBezTo>
                    <a:pt x="2366776" y="774022"/>
                    <a:pt x="2366776" y="773734"/>
                    <a:pt x="2366776" y="773734"/>
                  </a:cubicBezTo>
                  <a:cubicBezTo>
                    <a:pt x="2380030" y="771429"/>
                    <a:pt x="2393284" y="769700"/>
                    <a:pt x="2405098" y="761344"/>
                  </a:cubicBezTo>
                  <a:cubicBezTo>
                    <a:pt x="2411725" y="756734"/>
                    <a:pt x="2421522" y="752988"/>
                    <a:pt x="2431030" y="757310"/>
                  </a:cubicBezTo>
                  <a:cubicBezTo>
                    <a:pt x="2433047" y="758175"/>
                    <a:pt x="2435929" y="757599"/>
                    <a:pt x="2437946" y="756734"/>
                  </a:cubicBezTo>
                  <a:cubicBezTo>
                    <a:pt x="2454369" y="748666"/>
                    <a:pt x="2473963" y="746073"/>
                    <a:pt x="2487793" y="732531"/>
                  </a:cubicBezTo>
                  <a:cubicBezTo>
                    <a:pt x="2490963" y="729649"/>
                    <a:pt x="2495573" y="727632"/>
                    <a:pt x="2499607" y="730802"/>
                  </a:cubicBezTo>
                  <a:cubicBezTo>
                    <a:pt x="2503641" y="733971"/>
                    <a:pt x="2498454" y="737141"/>
                    <a:pt x="2498743" y="740310"/>
                  </a:cubicBezTo>
                  <a:cubicBezTo>
                    <a:pt x="2499031" y="744344"/>
                    <a:pt x="2493556" y="746361"/>
                    <a:pt x="2495573" y="750683"/>
                  </a:cubicBezTo>
                  <a:cubicBezTo>
                    <a:pt x="2508827" y="747802"/>
                    <a:pt x="2517472" y="733971"/>
                    <a:pt x="2532743" y="735988"/>
                  </a:cubicBezTo>
                  <a:cubicBezTo>
                    <a:pt x="2536777" y="736276"/>
                    <a:pt x="2537641" y="731954"/>
                    <a:pt x="2538217" y="728208"/>
                  </a:cubicBezTo>
                  <a:cubicBezTo>
                    <a:pt x="2539370" y="720717"/>
                    <a:pt x="2543692" y="719276"/>
                    <a:pt x="2548014" y="725615"/>
                  </a:cubicBezTo>
                  <a:cubicBezTo>
                    <a:pt x="2553200" y="733107"/>
                    <a:pt x="2555506" y="730514"/>
                    <a:pt x="2558099" y="724175"/>
                  </a:cubicBezTo>
                  <a:cubicBezTo>
                    <a:pt x="2558675" y="725615"/>
                    <a:pt x="2559251" y="727056"/>
                    <a:pt x="2559828" y="728497"/>
                  </a:cubicBezTo>
                  <a:cubicBezTo>
                    <a:pt x="2573946" y="726192"/>
                    <a:pt x="2588353" y="723886"/>
                    <a:pt x="2602472" y="721581"/>
                  </a:cubicBezTo>
                  <a:cubicBezTo>
                    <a:pt x="2608811" y="720429"/>
                    <a:pt x="2615438" y="718988"/>
                    <a:pt x="2621777" y="717547"/>
                  </a:cubicBezTo>
                  <a:cubicBezTo>
                    <a:pt x="2642523" y="711497"/>
                    <a:pt x="2663557" y="705157"/>
                    <a:pt x="2684303" y="698818"/>
                  </a:cubicBezTo>
                  <a:cubicBezTo>
                    <a:pt x="2684303" y="698530"/>
                    <a:pt x="2684591" y="697954"/>
                    <a:pt x="2684591" y="697378"/>
                  </a:cubicBezTo>
                  <a:cubicBezTo>
                    <a:pt x="2697269" y="688157"/>
                    <a:pt x="2710524" y="679801"/>
                    <a:pt x="2726371" y="677208"/>
                  </a:cubicBezTo>
                  <a:cubicBezTo>
                    <a:pt x="2734151" y="678649"/>
                    <a:pt x="2741930" y="675191"/>
                    <a:pt x="2747693" y="671734"/>
                  </a:cubicBezTo>
                  <a:cubicBezTo>
                    <a:pt x="2756049" y="666547"/>
                    <a:pt x="2764981" y="665106"/>
                    <a:pt x="2774202" y="663954"/>
                  </a:cubicBezTo>
                  <a:cubicBezTo>
                    <a:pt x="2790626" y="661937"/>
                    <a:pt x="2805321" y="654157"/>
                    <a:pt x="2820880" y="649259"/>
                  </a:cubicBezTo>
                  <a:cubicBezTo>
                    <a:pt x="2835575" y="644649"/>
                    <a:pt x="2849982" y="638598"/>
                    <a:pt x="2865541" y="636869"/>
                  </a:cubicBezTo>
                  <a:cubicBezTo>
                    <a:pt x="2874186" y="636005"/>
                    <a:pt x="2880236" y="630242"/>
                    <a:pt x="2887152" y="626208"/>
                  </a:cubicBezTo>
                  <a:cubicBezTo>
                    <a:pt x="2896084" y="620733"/>
                    <a:pt x="2906745" y="620157"/>
                    <a:pt x="2916542" y="617276"/>
                  </a:cubicBezTo>
                  <a:cubicBezTo>
                    <a:pt x="2943050" y="609208"/>
                    <a:pt x="2969847" y="601716"/>
                    <a:pt x="2996356" y="593936"/>
                  </a:cubicBezTo>
                  <a:cubicBezTo>
                    <a:pt x="3000966" y="592496"/>
                    <a:pt x="3005000" y="590767"/>
                    <a:pt x="3006729" y="585869"/>
                  </a:cubicBezTo>
                  <a:cubicBezTo>
                    <a:pt x="3007017" y="585580"/>
                    <a:pt x="3004424" y="584428"/>
                    <a:pt x="3002983" y="583852"/>
                  </a:cubicBezTo>
                  <a:cubicBezTo>
                    <a:pt x="2994339" y="590479"/>
                    <a:pt x="2983390" y="588750"/>
                    <a:pt x="2973881" y="591631"/>
                  </a:cubicBezTo>
                  <a:cubicBezTo>
                    <a:pt x="2970711" y="592496"/>
                    <a:pt x="2967830" y="593360"/>
                    <a:pt x="2964661" y="594225"/>
                  </a:cubicBezTo>
                  <a:cubicBezTo>
                    <a:pt x="2945067" y="601428"/>
                    <a:pt x="2925186" y="607479"/>
                    <a:pt x="2905016" y="612954"/>
                  </a:cubicBezTo>
                  <a:cubicBezTo>
                    <a:pt x="2894355" y="616699"/>
                    <a:pt x="2883694" y="621021"/>
                    <a:pt x="2871880" y="619869"/>
                  </a:cubicBezTo>
                  <a:cubicBezTo>
                    <a:pt x="2868711" y="619581"/>
                    <a:pt x="2864677" y="624479"/>
                    <a:pt x="2862948" y="619869"/>
                  </a:cubicBezTo>
                  <a:cubicBezTo>
                    <a:pt x="2860931" y="615259"/>
                    <a:pt x="2866694" y="615259"/>
                    <a:pt x="2869575" y="614394"/>
                  </a:cubicBezTo>
                  <a:cubicBezTo>
                    <a:pt x="2873609" y="613242"/>
                    <a:pt x="2877355" y="610937"/>
                    <a:pt x="2881677" y="612665"/>
                  </a:cubicBezTo>
                  <a:cubicBezTo>
                    <a:pt x="2888880" y="614394"/>
                    <a:pt x="2895508" y="609784"/>
                    <a:pt x="2902711" y="610360"/>
                  </a:cubicBezTo>
                  <a:cubicBezTo>
                    <a:pt x="2922305" y="605750"/>
                    <a:pt x="2939881" y="595377"/>
                    <a:pt x="2959762" y="591343"/>
                  </a:cubicBezTo>
                  <a:cubicBezTo>
                    <a:pt x="2962932" y="590479"/>
                    <a:pt x="2965813" y="589614"/>
                    <a:pt x="2968983" y="588750"/>
                  </a:cubicBezTo>
                  <a:cubicBezTo>
                    <a:pt x="2980220" y="585869"/>
                    <a:pt x="2991458" y="582699"/>
                    <a:pt x="3002695" y="579530"/>
                  </a:cubicBezTo>
                  <a:cubicBezTo>
                    <a:pt x="3015373" y="573479"/>
                    <a:pt x="3029491" y="571750"/>
                    <a:pt x="3042746" y="567428"/>
                  </a:cubicBezTo>
                  <a:cubicBezTo>
                    <a:pt x="3044186" y="566852"/>
                    <a:pt x="3046204" y="566563"/>
                    <a:pt x="3047356" y="567428"/>
                  </a:cubicBezTo>
                  <a:cubicBezTo>
                    <a:pt x="3055424" y="573191"/>
                    <a:pt x="3063204" y="574919"/>
                    <a:pt x="3070695" y="574919"/>
                  </a:cubicBezTo>
                  <a:lnTo>
                    <a:pt x="3165493" y="543801"/>
                  </a:lnTo>
                  <a:cubicBezTo>
                    <a:pt x="3184221" y="537750"/>
                    <a:pt x="3203238" y="534580"/>
                    <a:pt x="3222255" y="534004"/>
                  </a:cubicBezTo>
                  <a:cubicBezTo>
                    <a:pt x="3226001" y="533139"/>
                    <a:pt x="3229459" y="532563"/>
                    <a:pt x="3233205" y="531987"/>
                  </a:cubicBezTo>
                  <a:cubicBezTo>
                    <a:pt x="3233493" y="531411"/>
                    <a:pt x="3233493" y="530546"/>
                    <a:pt x="3233493" y="529970"/>
                  </a:cubicBezTo>
                  <a:cubicBezTo>
                    <a:pt x="3233493" y="529106"/>
                    <a:pt x="3233493" y="528529"/>
                    <a:pt x="3233493" y="527665"/>
                  </a:cubicBezTo>
                  <a:cubicBezTo>
                    <a:pt x="3228306" y="523919"/>
                    <a:pt x="3223696" y="527089"/>
                    <a:pt x="3218798" y="528241"/>
                  </a:cubicBezTo>
                  <a:cubicBezTo>
                    <a:pt x="3210442" y="530258"/>
                    <a:pt x="3202950" y="536021"/>
                    <a:pt x="3193730" y="532851"/>
                  </a:cubicBezTo>
                  <a:cubicBezTo>
                    <a:pt x="3176153" y="538902"/>
                    <a:pt x="3159730" y="547258"/>
                    <a:pt x="3141001" y="549275"/>
                  </a:cubicBezTo>
                  <a:cubicBezTo>
                    <a:pt x="3126882" y="553309"/>
                    <a:pt x="3112475" y="557055"/>
                    <a:pt x="3098068" y="561089"/>
                  </a:cubicBezTo>
                  <a:cubicBezTo>
                    <a:pt x="3096916" y="561665"/>
                    <a:pt x="3095475" y="561953"/>
                    <a:pt x="3094610" y="561665"/>
                  </a:cubicBezTo>
                  <a:cubicBezTo>
                    <a:pt x="3086831" y="563682"/>
                    <a:pt x="3079627" y="568292"/>
                    <a:pt x="3070695" y="566275"/>
                  </a:cubicBezTo>
                  <a:cubicBezTo>
                    <a:pt x="3079051" y="560801"/>
                    <a:pt x="3088272" y="557343"/>
                    <a:pt x="3098068" y="556190"/>
                  </a:cubicBezTo>
                  <a:cubicBezTo>
                    <a:pt x="3110170" y="553309"/>
                    <a:pt x="3121407" y="547546"/>
                    <a:pt x="3133797" y="546682"/>
                  </a:cubicBezTo>
                  <a:cubicBezTo>
                    <a:pt x="3147052" y="542072"/>
                    <a:pt x="3160594" y="537173"/>
                    <a:pt x="3174137" y="532563"/>
                  </a:cubicBezTo>
                  <a:cubicBezTo>
                    <a:pt x="3173848" y="531987"/>
                    <a:pt x="3173848" y="531123"/>
                    <a:pt x="3173848" y="530258"/>
                  </a:cubicBezTo>
                  <a:cubicBezTo>
                    <a:pt x="3164628" y="527953"/>
                    <a:pt x="3156560" y="532275"/>
                    <a:pt x="3148204" y="534580"/>
                  </a:cubicBezTo>
                  <a:cubicBezTo>
                    <a:pt x="3142730" y="536021"/>
                    <a:pt x="3136967" y="537750"/>
                    <a:pt x="3131204" y="537173"/>
                  </a:cubicBezTo>
                  <a:cubicBezTo>
                    <a:pt x="3128323" y="537750"/>
                    <a:pt x="3123424" y="542072"/>
                    <a:pt x="3123136" y="536597"/>
                  </a:cubicBezTo>
                  <a:cubicBezTo>
                    <a:pt x="3122848" y="530834"/>
                    <a:pt x="3129475" y="532851"/>
                    <a:pt x="3133509" y="532275"/>
                  </a:cubicBezTo>
                  <a:cubicBezTo>
                    <a:pt x="3148204" y="526512"/>
                    <a:pt x="3164916" y="526224"/>
                    <a:pt x="3178459" y="516716"/>
                  </a:cubicBezTo>
                  <a:cubicBezTo>
                    <a:pt x="3181916" y="514122"/>
                    <a:pt x="3183357" y="519309"/>
                    <a:pt x="3185950" y="520750"/>
                  </a:cubicBezTo>
                  <a:cubicBezTo>
                    <a:pt x="3191136" y="517868"/>
                    <a:pt x="3193154" y="521614"/>
                    <a:pt x="3195170" y="525360"/>
                  </a:cubicBezTo>
                  <a:cubicBezTo>
                    <a:pt x="3208713" y="522190"/>
                    <a:pt x="3221967" y="518733"/>
                    <a:pt x="3235510" y="515563"/>
                  </a:cubicBezTo>
                  <a:cubicBezTo>
                    <a:pt x="3253374" y="511241"/>
                    <a:pt x="3270374" y="502885"/>
                    <a:pt x="3289103" y="502309"/>
                  </a:cubicBezTo>
                  <a:cubicBezTo>
                    <a:pt x="3291120" y="502309"/>
                    <a:pt x="3293714" y="501733"/>
                    <a:pt x="3294578" y="500292"/>
                  </a:cubicBezTo>
                  <a:cubicBezTo>
                    <a:pt x="3306968" y="483580"/>
                    <a:pt x="3327138" y="492800"/>
                    <a:pt x="3342409" y="485597"/>
                  </a:cubicBezTo>
                  <a:cubicBezTo>
                    <a:pt x="3345578" y="484156"/>
                    <a:pt x="3349324" y="483868"/>
                    <a:pt x="3352493" y="482715"/>
                  </a:cubicBezTo>
                  <a:cubicBezTo>
                    <a:pt x="3355375" y="481563"/>
                    <a:pt x="3357968" y="480410"/>
                    <a:pt x="3359697" y="483868"/>
                  </a:cubicBezTo>
                  <a:cubicBezTo>
                    <a:pt x="3362290" y="488766"/>
                    <a:pt x="3355951" y="487614"/>
                    <a:pt x="3355087" y="490207"/>
                  </a:cubicBezTo>
                  <a:cubicBezTo>
                    <a:pt x="3355951" y="491071"/>
                    <a:pt x="3356815" y="491936"/>
                    <a:pt x="3357680" y="492800"/>
                  </a:cubicBezTo>
                  <a:cubicBezTo>
                    <a:pt x="3364595" y="490783"/>
                    <a:pt x="3371511" y="489054"/>
                    <a:pt x="3378426" y="487037"/>
                  </a:cubicBezTo>
                  <a:cubicBezTo>
                    <a:pt x="3378714" y="485309"/>
                    <a:pt x="3378714" y="483868"/>
                    <a:pt x="3378714" y="482427"/>
                  </a:cubicBezTo>
                  <a:cubicBezTo>
                    <a:pt x="3386494" y="471190"/>
                    <a:pt x="3399460" y="470902"/>
                    <a:pt x="3410409" y="466580"/>
                  </a:cubicBezTo>
                  <a:cubicBezTo>
                    <a:pt x="3422223" y="461970"/>
                    <a:pt x="3435189" y="459664"/>
                    <a:pt x="3447579" y="456495"/>
                  </a:cubicBezTo>
                  <a:cubicBezTo>
                    <a:pt x="3450749" y="455342"/>
                    <a:pt x="3454494" y="455919"/>
                    <a:pt x="3457375" y="453325"/>
                  </a:cubicBezTo>
                  <a:cubicBezTo>
                    <a:pt x="3473511" y="438054"/>
                    <a:pt x="3493393" y="437766"/>
                    <a:pt x="3513562" y="437478"/>
                  </a:cubicBezTo>
                  <a:cubicBezTo>
                    <a:pt x="3515579" y="437478"/>
                    <a:pt x="3517308" y="437190"/>
                    <a:pt x="3519037" y="437190"/>
                  </a:cubicBezTo>
                  <a:cubicBezTo>
                    <a:pt x="3529698" y="432868"/>
                    <a:pt x="3534884" y="420190"/>
                    <a:pt x="3547275" y="418173"/>
                  </a:cubicBezTo>
                  <a:cubicBezTo>
                    <a:pt x="3543241" y="425952"/>
                    <a:pt x="3546410" y="426529"/>
                    <a:pt x="3553325" y="424512"/>
                  </a:cubicBezTo>
                  <a:cubicBezTo>
                    <a:pt x="3561681" y="422207"/>
                    <a:pt x="3563410" y="425376"/>
                    <a:pt x="3559088" y="432580"/>
                  </a:cubicBezTo>
                  <a:cubicBezTo>
                    <a:pt x="3559952" y="432868"/>
                    <a:pt x="3560817" y="432868"/>
                    <a:pt x="3561681" y="433156"/>
                  </a:cubicBezTo>
                  <a:cubicBezTo>
                    <a:pt x="3566292" y="432003"/>
                    <a:pt x="3570902" y="430851"/>
                    <a:pt x="3575512" y="429698"/>
                  </a:cubicBezTo>
                  <a:cubicBezTo>
                    <a:pt x="3574648" y="428546"/>
                    <a:pt x="3574071" y="427105"/>
                    <a:pt x="3573207" y="425952"/>
                  </a:cubicBezTo>
                  <a:cubicBezTo>
                    <a:pt x="3569173" y="422495"/>
                    <a:pt x="3571190" y="420190"/>
                    <a:pt x="3574936" y="419613"/>
                  </a:cubicBezTo>
                  <a:cubicBezTo>
                    <a:pt x="3586173" y="417308"/>
                    <a:pt x="3595969" y="410393"/>
                    <a:pt x="3606631" y="407800"/>
                  </a:cubicBezTo>
                  <a:cubicBezTo>
                    <a:pt x="3614987" y="405783"/>
                    <a:pt x="3622478" y="398867"/>
                    <a:pt x="3631987" y="401173"/>
                  </a:cubicBezTo>
                  <a:cubicBezTo>
                    <a:pt x="3636021" y="402037"/>
                    <a:pt x="3639767" y="400020"/>
                    <a:pt x="3642936" y="397715"/>
                  </a:cubicBezTo>
                  <a:cubicBezTo>
                    <a:pt x="3648699" y="393105"/>
                    <a:pt x="3655326" y="391664"/>
                    <a:pt x="3662818" y="392240"/>
                  </a:cubicBezTo>
                  <a:cubicBezTo>
                    <a:pt x="3671462" y="393105"/>
                    <a:pt x="3678377" y="390223"/>
                    <a:pt x="3680106" y="380427"/>
                  </a:cubicBezTo>
                  <a:cubicBezTo>
                    <a:pt x="3680682" y="376681"/>
                    <a:pt x="3681546" y="374664"/>
                    <a:pt x="3686157" y="377833"/>
                  </a:cubicBezTo>
                  <a:cubicBezTo>
                    <a:pt x="3691631" y="381579"/>
                    <a:pt x="3699123" y="380427"/>
                    <a:pt x="3705174" y="378698"/>
                  </a:cubicBezTo>
                  <a:cubicBezTo>
                    <a:pt x="3727648" y="372071"/>
                    <a:pt x="3750123" y="364579"/>
                    <a:pt x="3772598" y="357664"/>
                  </a:cubicBezTo>
                  <a:cubicBezTo>
                    <a:pt x="3784699" y="353918"/>
                    <a:pt x="3791903" y="347291"/>
                    <a:pt x="3799395" y="338935"/>
                  </a:cubicBezTo>
                  <a:cubicBezTo>
                    <a:pt x="3801988" y="336054"/>
                    <a:pt x="3804869" y="334613"/>
                    <a:pt x="3808327" y="333460"/>
                  </a:cubicBezTo>
                  <a:cubicBezTo>
                    <a:pt x="3810056" y="332596"/>
                    <a:pt x="3812361" y="331731"/>
                    <a:pt x="3813513" y="333748"/>
                  </a:cubicBezTo>
                  <a:cubicBezTo>
                    <a:pt x="3814954" y="336342"/>
                    <a:pt x="3811208" y="337206"/>
                    <a:pt x="3810632" y="339511"/>
                  </a:cubicBezTo>
                  <a:cubicBezTo>
                    <a:pt x="3810920" y="341816"/>
                    <a:pt x="3810632" y="344121"/>
                    <a:pt x="3813513" y="344986"/>
                  </a:cubicBezTo>
                  <a:cubicBezTo>
                    <a:pt x="3825327" y="345562"/>
                    <a:pt x="3833683" y="336342"/>
                    <a:pt x="3844056" y="332884"/>
                  </a:cubicBezTo>
                  <a:cubicBezTo>
                    <a:pt x="3849530" y="331155"/>
                    <a:pt x="3853276" y="325392"/>
                    <a:pt x="3860192" y="329714"/>
                  </a:cubicBezTo>
                  <a:cubicBezTo>
                    <a:pt x="3862497" y="331155"/>
                    <a:pt x="3866242" y="329714"/>
                    <a:pt x="3869412" y="329714"/>
                  </a:cubicBezTo>
                  <a:cubicBezTo>
                    <a:pt x="3873158" y="323664"/>
                    <a:pt x="3879785" y="328562"/>
                    <a:pt x="3884395" y="325681"/>
                  </a:cubicBezTo>
                  <a:cubicBezTo>
                    <a:pt x="3887565" y="322223"/>
                    <a:pt x="3891887" y="321647"/>
                    <a:pt x="3896209" y="321070"/>
                  </a:cubicBezTo>
                  <a:cubicBezTo>
                    <a:pt x="3899378" y="319630"/>
                    <a:pt x="3902260" y="318189"/>
                    <a:pt x="3905717" y="318765"/>
                  </a:cubicBezTo>
                  <a:cubicBezTo>
                    <a:pt x="3907446" y="316460"/>
                    <a:pt x="3910039" y="315884"/>
                    <a:pt x="3912633" y="315596"/>
                  </a:cubicBezTo>
                  <a:cubicBezTo>
                    <a:pt x="3922717" y="310697"/>
                    <a:pt x="3933955" y="309833"/>
                    <a:pt x="3944328" y="305223"/>
                  </a:cubicBezTo>
                  <a:cubicBezTo>
                    <a:pt x="3938277" y="315019"/>
                    <a:pt x="3927039" y="314731"/>
                    <a:pt x="3917531" y="317901"/>
                  </a:cubicBezTo>
                  <a:cubicBezTo>
                    <a:pt x="3913497" y="319053"/>
                    <a:pt x="3910039" y="321647"/>
                    <a:pt x="3905717" y="320494"/>
                  </a:cubicBezTo>
                  <a:cubicBezTo>
                    <a:pt x="3904276" y="323375"/>
                    <a:pt x="3901683" y="323375"/>
                    <a:pt x="3899090" y="323375"/>
                  </a:cubicBezTo>
                  <a:cubicBezTo>
                    <a:pt x="3895632" y="325969"/>
                    <a:pt x="3891599" y="327698"/>
                    <a:pt x="3887277" y="327986"/>
                  </a:cubicBezTo>
                  <a:cubicBezTo>
                    <a:pt x="3882666" y="331155"/>
                    <a:pt x="3877192" y="330579"/>
                    <a:pt x="3872293" y="332020"/>
                  </a:cubicBezTo>
                  <a:cubicBezTo>
                    <a:pt x="3869124" y="334613"/>
                    <a:pt x="3867107" y="338647"/>
                    <a:pt x="3873446" y="336918"/>
                  </a:cubicBezTo>
                  <a:cubicBezTo>
                    <a:pt x="3884395" y="334037"/>
                    <a:pt x="3895632" y="332884"/>
                    <a:pt x="3906294" y="328274"/>
                  </a:cubicBezTo>
                  <a:cubicBezTo>
                    <a:pt x="3922141" y="321359"/>
                    <a:pt x="3938565" y="314731"/>
                    <a:pt x="3956718" y="318477"/>
                  </a:cubicBezTo>
                  <a:cubicBezTo>
                    <a:pt x="3958734" y="318765"/>
                    <a:pt x="3961328" y="317613"/>
                    <a:pt x="3963345" y="316748"/>
                  </a:cubicBezTo>
                  <a:cubicBezTo>
                    <a:pt x="3997921" y="302053"/>
                    <a:pt x="4035091" y="295426"/>
                    <a:pt x="4069379" y="279867"/>
                  </a:cubicBezTo>
                  <a:cubicBezTo>
                    <a:pt x="4067651" y="279002"/>
                    <a:pt x="4065922" y="278138"/>
                    <a:pt x="4064193" y="277273"/>
                  </a:cubicBezTo>
                  <a:cubicBezTo>
                    <a:pt x="4062176" y="277562"/>
                    <a:pt x="4060447" y="277850"/>
                    <a:pt x="4058430" y="278138"/>
                  </a:cubicBezTo>
                  <a:cubicBezTo>
                    <a:pt x="4032210" y="287646"/>
                    <a:pt x="4005413" y="295426"/>
                    <a:pt x="3977751" y="299460"/>
                  </a:cubicBezTo>
                  <a:cubicBezTo>
                    <a:pt x="3971413" y="300613"/>
                    <a:pt x="3965938" y="306375"/>
                    <a:pt x="3958734" y="307816"/>
                  </a:cubicBezTo>
                  <a:cubicBezTo>
                    <a:pt x="3956718" y="308104"/>
                    <a:pt x="3954700" y="308969"/>
                    <a:pt x="3953548" y="306952"/>
                  </a:cubicBezTo>
                  <a:cubicBezTo>
                    <a:pt x="3952108" y="304070"/>
                    <a:pt x="3954700" y="302918"/>
                    <a:pt x="3956718" y="301765"/>
                  </a:cubicBezTo>
                  <a:cubicBezTo>
                    <a:pt x="3964785" y="297155"/>
                    <a:pt x="3972565" y="292545"/>
                    <a:pt x="3982650" y="293121"/>
                  </a:cubicBezTo>
                  <a:cubicBezTo>
                    <a:pt x="3988701" y="293409"/>
                    <a:pt x="3994752" y="290240"/>
                    <a:pt x="4000802" y="288223"/>
                  </a:cubicBezTo>
                  <a:cubicBezTo>
                    <a:pt x="4017227" y="282748"/>
                    <a:pt x="4033362" y="276409"/>
                    <a:pt x="4050650" y="275545"/>
                  </a:cubicBezTo>
                  <a:cubicBezTo>
                    <a:pt x="4071685" y="267765"/>
                    <a:pt x="4093295" y="260850"/>
                    <a:pt x="4114041" y="252494"/>
                  </a:cubicBezTo>
                  <a:cubicBezTo>
                    <a:pt x="4154380" y="236646"/>
                    <a:pt x="4196448" y="225697"/>
                    <a:pt x="4237364" y="211578"/>
                  </a:cubicBezTo>
                  <a:cubicBezTo>
                    <a:pt x="4262143" y="203222"/>
                    <a:pt x="4286347" y="193714"/>
                    <a:pt x="4311415" y="186510"/>
                  </a:cubicBezTo>
                  <a:cubicBezTo>
                    <a:pt x="4337635" y="179019"/>
                    <a:pt x="4360974" y="163459"/>
                    <a:pt x="4387483" y="157985"/>
                  </a:cubicBezTo>
                  <a:cubicBezTo>
                    <a:pt x="4408805" y="153663"/>
                    <a:pt x="4428975" y="145307"/>
                    <a:pt x="4450009" y="139832"/>
                  </a:cubicBezTo>
                  <a:cubicBezTo>
                    <a:pt x="4450009" y="138968"/>
                    <a:pt x="4450009" y="138391"/>
                    <a:pt x="4450009" y="137527"/>
                  </a:cubicBezTo>
                  <a:cubicBezTo>
                    <a:pt x="4447416" y="135510"/>
                    <a:pt x="4445687" y="132052"/>
                    <a:pt x="4449721" y="131476"/>
                  </a:cubicBezTo>
                  <a:cubicBezTo>
                    <a:pt x="4459806" y="129747"/>
                    <a:pt x="4466433" y="120815"/>
                    <a:pt x="4477382" y="121103"/>
                  </a:cubicBezTo>
                  <a:cubicBezTo>
                    <a:pt x="4491789" y="121679"/>
                    <a:pt x="4503314" y="111594"/>
                    <a:pt x="4516857" y="108137"/>
                  </a:cubicBezTo>
                  <a:cubicBezTo>
                    <a:pt x="4532993" y="104103"/>
                    <a:pt x="4548264" y="96899"/>
                    <a:pt x="4565552" y="97476"/>
                  </a:cubicBezTo>
                  <a:cubicBezTo>
                    <a:pt x="4569010" y="98916"/>
                    <a:pt x="4572179" y="100357"/>
                    <a:pt x="4575637" y="101798"/>
                  </a:cubicBezTo>
                  <a:cubicBezTo>
                    <a:pt x="4586010" y="95459"/>
                    <a:pt x="4597535" y="93730"/>
                    <a:pt x="4609349" y="94883"/>
                  </a:cubicBezTo>
                  <a:cubicBezTo>
                    <a:pt x="4611654" y="94018"/>
                    <a:pt x="4614247" y="93154"/>
                    <a:pt x="4616552" y="92289"/>
                  </a:cubicBezTo>
                  <a:cubicBezTo>
                    <a:pt x="4616552" y="94018"/>
                    <a:pt x="4616552" y="95747"/>
                    <a:pt x="4616552" y="97476"/>
                  </a:cubicBezTo>
                  <a:lnTo>
                    <a:pt x="4875011" y="8441"/>
                  </a:lnTo>
                  <a:cubicBezTo>
                    <a:pt x="4874147" y="8441"/>
                    <a:pt x="4872995" y="8441"/>
                    <a:pt x="4871842" y="8153"/>
                  </a:cubicBezTo>
                  <a:cubicBezTo>
                    <a:pt x="4875299" y="1814"/>
                    <a:pt x="4879910" y="-491"/>
                    <a:pt x="4887978" y="85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9BEFBF6-7422-4872-8E59-C6E9EE5B9461}"/>
                </a:ext>
              </a:extLst>
            </p:cNvPr>
            <p:cNvSpPr/>
            <p:nvPr/>
          </p:nvSpPr>
          <p:spPr>
            <a:xfrm rot="1015521">
              <a:off x="6115118" y="765679"/>
              <a:ext cx="3212938" cy="1336911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5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5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8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2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2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1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1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5" y="914055"/>
                  </a:moveTo>
                  <a:cubicBezTo>
                    <a:pt x="166338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0" y="913046"/>
                    <a:pt x="161872" y="912758"/>
                    <a:pt x="164105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5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8" y="1240514"/>
                  </a:cubicBezTo>
                  <a:cubicBezTo>
                    <a:pt x="930551" y="1245413"/>
                    <a:pt x="927957" y="1250599"/>
                    <a:pt x="921906" y="1252040"/>
                  </a:cubicBezTo>
                  <a:cubicBezTo>
                    <a:pt x="895686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2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2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3"/>
                    <a:pt x="3315320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1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1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86379B4-6615-4258-8423-63D34901038B}"/>
              </a:ext>
            </a:extLst>
          </p:cNvPr>
          <p:cNvSpPr txBox="1"/>
          <p:nvPr/>
        </p:nvSpPr>
        <p:spPr>
          <a:xfrm>
            <a:off x="6363541" y="279039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B263A5B-8D54-4D5B-AA34-3CC9303B87F7}"/>
              </a:ext>
            </a:extLst>
          </p:cNvPr>
          <p:cNvSpPr txBox="1"/>
          <p:nvPr/>
        </p:nvSpPr>
        <p:spPr>
          <a:xfrm>
            <a:off x="6490003" y="220200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2193BE3-43D0-4C26-8BF5-BF3C804F754E}"/>
              </a:ext>
            </a:extLst>
          </p:cNvPr>
          <p:cNvSpPr txBox="1"/>
          <p:nvPr/>
        </p:nvSpPr>
        <p:spPr>
          <a:xfrm>
            <a:off x="5664717" y="213275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90D252-AB4D-47B4-AD26-5A50562C6149}"/>
              </a:ext>
            </a:extLst>
          </p:cNvPr>
          <p:cNvSpPr txBox="1"/>
          <p:nvPr/>
        </p:nvSpPr>
        <p:spPr>
          <a:xfrm>
            <a:off x="6363541" y="426056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0FFC99-A431-4C83-A843-A4C82EA6EDA2}"/>
              </a:ext>
            </a:extLst>
          </p:cNvPr>
          <p:cNvSpPr txBox="1"/>
          <p:nvPr/>
        </p:nvSpPr>
        <p:spPr>
          <a:xfrm>
            <a:off x="6490003" y="367217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7C65C9-0ABE-45FA-9542-15174101AC6F}"/>
              </a:ext>
            </a:extLst>
          </p:cNvPr>
          <p:cNvSpPr txBox="1"/>
          <p:nvPr/>
        </p:nvSpPr>
        <p:spPr>
          <a:xfrm>
            <a:off x="5664717" y="360292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8A7877-7B18-48AC-8E52-CC69D0B538BA}"/>
              </a:ext>
            </a:extLst>
          </p:cNvPr>
          <p:cNvSpPr txBox="1"/>
          <p:nvPr/>
        </p:nvSpPr>
        <p:spPr>
          <a:xfrm>
            <a:off x="6363541" y="5730736"/>
            <a:ext cx="4980609" cy="51982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</a:endParaRPr>
          </a:p>
          <a:p>
            <a:pPr marL="171450" indent="-171450">
              <a:lnSpc>
                <a:spcPct val="150000"/>
              </a:lnSpc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C79A04E-7156-4385-B119-03B875E8EAA0}"/>
              </a:ext>
            </a:extLst>
          </p:cNvPr>
          <p:cNvSpPr txBox="1"/>
          <p:nvPr/>
        </p:nvSpPr>
        <p:spPr>
          <a:xfrm>
            <a:off x="6490003" y="5142349"/>
            <a:ext cx="4507692" cy="5078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27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27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1D12B21-522D-467C-B3E2-415E248B2447}"/>
              </a:ext>
            </a:extLst>
          </p:cNvPr>
          <p:cNvSpPr txBox="1"/>
          <p:nvPr/>
        </p:nvSpPr>
        <p:spPr>
          <a:xfrm>
            <a:off x="5664717" y="5073099"/>
            <a:ext cx="958096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938480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703D25-9C6C-4859-9BFE-132B9410D443}"/>
              </a:ext>
            </a:extLst>
          </p:cNvPr>
          <p:cNvGrpSpPr/>
          <p:nvPr/>
        </p:nvGrpSpPr>
        <p:grpSpPr>
          <a:xfrm rot="12600000">
            <a:off x="5421305" y="1940121"/>
            <a:ext cx="1139838" cy="1632238"/>
            <a:chOff x="3692771" y="1580738"/>
            <a:chExt cx="1954016" cy="2798134"/>
          </a:xfrm>
        </p:grpSpPr>
        <p:sp>
          <p:nvSpPr>
            <p:cNvPr id="4" name="Freeform 18">
              <a:extLst>
                <a:ext uri="{FF2B5EF4-FFF2-40B4-BE49-F238E27FC236}">
                  <a16:creationId xmlns:a16="http://schemas.microsoft.com/office/drawing/2014/main" id="{146B9516-A0A6-4803-BC34-ABCC6545F214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" name="Down Arrow 1">
              <a:extLst>
                <a:ext uri="{FF2B5EF4-FFF2-40B4-BE49-F238E27FC236}">
                  <a16:creationId xmlns:a16="http://schemas.microsoft.com/office/drawing/2014/main" id="{E1E04E40-59F8-4E0A-950A-6199191ABACC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C8DA9CC-10D4-4EE5-987A-F5A17A60F901}"/>
              </a:ext>
            </a:extLst>
          </p:cNvPr>
          <p:cNvGrpSpPr/>
          <p:nvPr/>
        </p:nvGrpSpPr>
        <p:grpSpPr>
          <a:xfrm rot="18000000">
            <a:off x="6643153" y="2851582"/>
            <a:ext cx="1139838" cy="1632238"/>
            <a:chOff x="3692771" y="1580738"/>
            <a:chExt cx="1954016" cy="2798134"/>
          </a:xfrm>
        </p:grpSpPr>
        <p:sp>
          <p:nvSpPr>
            <p:cNvPr id="7" name="Freeform 28">
              <a:extLst>
                <a:ext uri="{FF2B5EF4-FFF2-40B4-BE49-F238E27FC236}">
                  <a16:creationId xmlns:a16="http://schemas.microsoft.com/office/drawing/2014/main" id="{67923E43-02A9-430E-98EB-517A8EFE9239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Down Arrow 1">
              <a:extLst>
                <a:ext uri="{FF2B5EF4-FFF2-40B4-BE49-F238E27FC236}">
                  <a16:creationId xmlns:a16="http://schemas.microsoft.com/office/drawing/2014/main" id="{52C94FAB-A03D-4DB6-A6EF-E4448D72F07A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02B639B-F8FC-414B-8AA8-BC8A175E840D}"/>
              </a:ext>
            </a:extLst>
          </p:cNvPr>
          <p:cNvGrpSpPr/>
          <p:nvPr/>
        </p:nvGrpSpPr>
        <p:grpSpPr>
          <a:xfrm>
            <a:off x="6259107" y="4060864"/>
            <a:ext cx="1139838" cy="1632238"/>
            <a:chOff x="3692771" y="1580738"/>
            <a:chExt cx="1954016" cy="2798134"/>
          </a:xfrm>
        </p:grpSpPr>
        <p:sp>
          <p:nvSpPr>
            <p:cNvPr id="10" name="Freeform 32">
              <a:extLst>
                <a:ext uri="{FF2B5EF4-FFF2-40B4-BE49-F238E27FC236}">
                  <a16:creationId xmlns:a16="http://schemas.microsoft.com/office/drawing/2014/main" id="{66F7676B-346A-4F92-A286-BC3D9F6561AF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1" name="Down Arrow 1">
              <a:extLst>
                <a:ext uri="{FF2B5EF4-FFF2-40B4-BE49-F238E27FC236}">
                  <a16:creationId xmlns:a16="http://schemas.microsoft.com/office/drawing/2014/main" id="{966AFA8D-A4E4-4F4B-9D2E-49AD1E0F8270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33DC46-4922-46CD-ABC7-9B268DD0F37A}"/>
              </a:ext>
            </a:extLst>
          </p:cNvPr>
          <p:cNvGrpSpPr/>
          <p:nvPr/>
        </p:nvGrpSpPr>
        <p:grpSpPr>
          <a:xfrm rot="4500000">
            <a:off x="4842127" y="4069997"/>
            <a:ext cx="1139838" cy="1632238"/>
            <a:chOff x="3692771" y="1580738"/>
            <a:chExt cx="1954016" cy="2798134"/>
          </a:xfrm>
        </p:grpSpPr>
        <p:sp>
          <p:nvSpPr>
            <p:cNvPr id="13" name="Freeform 37">
              <a:extLst>
                <a:ext uri="{FF2B5EF4-FFF2-40B4-BE49-F238E27FC236}">
                  <a16:creationId xmlns:a16="http://schemas.microsoft.com/office/drawing/2014/main" id="{FFB8070C-2615-4C07-AFB2-E03D6D3934A4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4" name="Down Arrow 1">
              <a:extLst>
                <a:ext uri="{FF2B5EF4-FFF2-40B4-BE49-F238E27FC236}">
                  <a16:creationId xmlns:a16="http://schemas.microsoft.com/office/drawing/2014/main" id="{FF395F26-337E-4AA0-9AE2-FF9F2C577C00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B14B787-E679-472E-A087-6CDA35D7F810}"/>
              </a:ext>
            </a:extLst>
          </p:cNvPr>
          <p:cNvGrpSpPr/>
          <p:nvPr/>
        </p:nvGrpSpPr>
        <p:grpSpPr>
          <a:xfrm rot="8100000">
            <a:off x="4362689" y="2931861"/>
            <a:ext cx="1139838" cy="1632238"/>
            <a:chOff x="3692771" y="1580738"/>
            <a:chExt cx="1954016" cy="2798134"/>
          </a:xfrm>
        </p:grpSpPr>
        <p:sp>
          <p:nvSpPr>
            <p:cNvPr id="16" name="Freeform 40">
              <a:extLst>
                <a:ext uri="{FF2B5EF4-FFF2-40B4-BE49-F238E27FC236}">
                  <a16:creationId xmlns:a16="http://schemas.microsoft.com/office/drawing/2014/main" id="{34102C2B-52CA-4874-95BA-C39D6D3FAF8B}"/>
                </a:ext>
              </a:extLst>
            </p:cNvPr>
            <p:cNvSpPr/>
            <p:nvPr/>
          </p:nvSpPr>
          <p:spPr>
            <a:xfrm>
              <a:off x="3692771" y="1580738"/>
              <a:ext cx="1593605" cy="1038637"/>
            </a:xfrm>
            <a:custGeom>
              <a:avLst/>
              <a:gdLst>
                <a:gd name="connsiteX0" fmla="*/ 714375 w 1924050"/>
                <a:gd name="connsiteY0" fmla="*/ 9525 h 1104900"/>
                <a:gd name="connsiteX1" fmla="*/ 0 w 1924050"/>
                <a:gd name="connsiteY1" fmla="*/ 0 h 1104900"/>
                <a:gd name="connsiteX2" fmla="*/ 1590675 w 1924050"/>
                <a:gd name="connsiteY2" fmla="*/ 1104900 h 1104900"/>
                <a:gd name="connsiteX3" fmla="*/ 1924050 w 1924050"/>
                <a:gd name="connsiteY3" fmla="*/ 942975 h 1104900"/>
                <a:gd name="connsiteX4" fmla="*/ 714375 w 1924050"/>
                <a:gd name="connsiteY4" fmla="*/ 9525 h 1104900"/>
                <a:gd name="connsiteX0" fmla="*/ 704850 w 1914525"/>
                <a:gd name="connsiteY0" fmla="*/ 0 h 1095375"/>
                <a:gd name="connsiteX1" fmla="*/ 0 w 1914525"/>
                <a:gd name="connsiteY1" fmla="*/ 38100 h 1095375"/>
                <a:gd name="connsiteX2" fmla="*/ 1581150 w 1914525"/>
                <a:gd name="connsiteY2" fmla="*/ 1095375 h 1095375"/>
                <a:gd name="connsiteX3" fmla="*/ 1914525 w 1914525"/>
                <a:gd name="connsiteY3" fmla="*/ 933450 h 1095375"/>
                <a:gd name="connsiteX4" fmla="*/ 704850 w 1914525"/>
                <a:gd name="connsiteY4" fmla="*/ 0 h 1095375"/>
                <a:gd name="connsiteX0" fmla="*/ 704850 w 1914525"/>
                <a:gd name="connsiteY0" fmla="*/ 2444 h 1097819"/>
                <a:gd name="connsiteX1" fmla="*/ 0 w 1914525"/>
                <a:gd name="connsiteY1" fmla="*/ 40544 h 1097819"/>
                <a:gd name="connsiteX2" fmla="*/ 1581150 w 1914525"/>
                <a:gd name="connsiteY2" fmla="*/ 1097819 h 1097819"/>
                <a:gd name="connsiteX3" fmla="*/ 1914525 w 1914525"/>
                <a:gd name="connsiteY3" fmla="*/ 935894 h 1097819"/>
                <a:gd name="connsiteX4" fmla="*/ 704850 w 1914525"/>
                <a:gd name="connsiteY4" fmla="*/ 2444 h 1097819"/>
                <a:gd name="connsiteX0" fmla="*/ 704850 w 1914525"/>
                <a:gd name="connsiteY0" fmla="*/ 21793 h 1117168"/>
                <a:gd name="connsiteX1" fmla="*/ 0 w 1914525"/>
                <a:gd name="connsiteY1" fmla="*/ 59893 h 1117168"/>
                <a:gd name="connsiteX2" fmla="*/ 1581150 w 1914525"/>
                <a:gd name="connsiteY2" fmla="*/ 1117168 h 1117168"/>
                <a:gd name="connsiteX3" fmla="*/ 1914525 w 1914525"/>
                <a:gd name="connsiteY3" fmla="*/ 955243 h 1117168"/>
                <a:gd name="connsiteX4" fmla="*/ 704850 w 1914525"/>
                <a:gd name="connsiteY4" fmla="*/ 21793 h 1117168"/>
                <a:gd name="connsiteX0" fmla="*/ 704850 w 1914525"/>
                <a:gd name="connsiteY0" fmla="*/ 21793 h 1079068"/>
                <a:gd name="connsiteX1" fmla="*/ 0 w 1914525"/>
                <a:gd name="connsiteY1" fmla="*/ 59893 h 1079068"/>
                <a:gd name="connsiteX2" fmla="*/ 1676400 w 1914525"/>
                <a:gd name="connsiteY2" fmla="*/ 1079068 h 1079068"/>
                <a:gd name="connsiteX3" fmla="*/ 1914525 w 1914525"/>
                <a:gd name="connsiteY3" fmla="*/ 955243 h 1079068"/>
                <a:gd name="connsiteX4" fmla="*/ 704850 w 1914525"/>
                <a:gd name="connsiteY4" fmla="*/ 21793 h 1079068"/>
                <a:gd name="connsiteX0" fmla="*/ 485775 w 1695450"/>
                <a:gd name="connsiteY0" fmla="*/ 21793 h 1079068"/>
                <a:gd name="connsiteX1" fmla="*/ 0 w 1695450"/>
                <a:gd name="connsiteY1" fmla="*/ 59893 h 1079068"/>
                <a:gd name="connsiteX2" fmla="*/ 1457325 w 1695450"/>
                <a:gd name="connsiteY2" fmla="*/ 1079068 h 1079068"/>
                <a:gd name="connsiteX3" fmla="*/ 1695450 w 1695450"/>
                <a:gd name="connsiteY3" fmla="*/ 955243 h 1079068"/>
                <a:gd name="connsiteX4" fmla="*/ 485775 w 1695450"/>
                <a:gd name="connsiteY4" fmla="*/ 21793 h 1079068"/>
                <a:gd name="connsiteX0" fmla="*/ 485775 w 1695450"/>
                <a:gd name="connsiteY0" fmla="*/ 21793 h 1021918"/>
                <a:gd name="connsiteX1" fmla="*/ 0 w 1695450"/>
                <a:gd name="connsiteY1" fmla="*/ 59893 h 1021918"/>
                <a:gd name="connsiteX2" fmla="*/ 1362075 w 1695450"/>
                <a:gd name="connsiteY2" fmla="*/ 1021918 h 1021918"/>
                <a:gd name="connsiteX3" fmla="*/ 1695450 w 1695450"/>
                <a:gd name="connsiteY3" fmla="*/ 955243 h 1021918"/>
                <a:gd name="connsiteX4" fmla="*/ 485775 w 1695450"/>
                <a:gd name="connsiteY4" fmla="*/ 21793 h 1021918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85775 w 1695450"/>
                <a:gd name="connsiteY0" fmla="*/ 16934 h 1017059"/>
                <a:gd name="connsiteX1" fmla="*/ 0 w 1695450"/>
                <a:gd name="connsiteY1" fmla="*/ 55034 h 1017059"/>
                <a:gd name="connsiteX2" fmla="*/ 1362075 w 1695450"/>
                <a:gd name="connsiteY2" fmla="*/ 1017059 h 1017059"/>
                <a:gd name="connsiteX3" fmla="*/ 1695450 w 1695450"/>
                <a:gd name="connsiteY3" fmla="*/ 950384 h 1017059"/>
                <a:gd name="connsiteX4" fmla="*/ 485775 w 1695450"/>
                <a:gd name="connsiteY4" fmla="*/ 16934 h 1017059"/>
                <a:gd name="connsiteX0" fmla="*/ 419100 w 1628775"/>
                <a:gd name="connsiteY0" fmla="*/ 16934 h 1017059"/>
                <a:gd name="connsiteX1" fmla="*/ 0 w 1628775"/>
                <a:gd name="connsiteY1" fmla="*/ 55034 h 1017059"/>
                <a:gd name="connsiteX2" fmla="*/ 1295400 w 1628775"/>
                <a:gd name="connsiteY2" fmla="*/ 1017059 h 1017059"/>
                <a:gd name="connsiteX3" fmla="*/ 1628775 w 1628775"/>
                <a:gd name="connsiteY3" fmla="*/ 950384 h 1017059"/>
                <a:gd name="connsiteX4" fmla="*/ 419100 w 1628775"/>
                <a:gd name="connsiteY4" fmla="*/ 16934 h 1017059"/>
                <a:gd name="connsiteX0" fmla="*/ 419100 w 1628775"/>
                <a:gd name="connsiteY0" fmla="*/ 21793 h 1021918"/>
                <a:gd name="connsiteX1" fmla="*/ 0 w 1628775"/>
                <a:gd name="connsiteY1" fmla="*/ 59893 h 1021918"/>
                <a:gd name="connsiteX2" fmla="*/ 1295400 w 1628775"/>
                <a:gd name="connsiteY2" fmla="*/ 1021918 h 1021918"/>
                <a:gd name="connsiteX3" fmla="*/ 1628775 w 1628775"/>
                <a:gd name="connsiteY3" fmla="*/ 955243 h 1021918"/>
                <a:gd name="connsiteX4" fmla="*/ 419100 w 1628775"/>
                <a:gd name="connsiteY4" fmla="*/ 21793 h 1021918"/>
                <a:gd name="connsiteX0" fmla="*/ 419100 w 1628775"/>
                <a:gd name="connsiteY0" fmla="*/ 38457 h 1038582"/>
                <a:gd name="connsiteX1" fmla="*/ 0 w 1628775"/>
                <a:gd name="connsiteY1" fmla="*/ 76557 h 1038582"/>
                <a:gd name="connsiteX2" fmla="*/ 1295400 w 1628775"/>
                <a:gd name="connsiteY2" fmla="*/ 1038582 h 1038582"/>
                <a:gd name="connsiteX3" fmla="*/ 1628775 w 1628775"/>
                <a:gd name="connsiteY3" fmla="*/ 971907 h 1038582"/>
                <a:gd name="connsiteX4" fmla="*/ 419100 w 1628775"/>
                <a:gd name="connsiteY4" fmla="*/ 38457 h 1038582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2655 h 1042780"/>
                <a:gd name="connsiteX1" fmla="*/ 0 w 1628775"/>
                <a:gd name="connsiteY1" fmla="*/ 80755 h 1042780"/>
                <a:gd name="connsiteX2" fmla="*/ 1295400 w 1628775"/>
                <a:gd name="connsiteY2" fmla="*/ 1042780 h 1042780"/>
                <a:gd name="connsiteX3" fmla="*/ 1628775 w 1628775"/>
                <a:gd name="connsiteY3" fmla="*/ 976105 h 1042780"/>
                <a:gd name="connsiteX4" fmla="*/ 419100 w 1628775"/>
                <a:gd name="connsiteY4" fmla="*/ 42655 h 1042780"/>
                <a:gd name="connsiteX0" fmla="*/ 419100 w 1628775"/>
                <a:gd name="connsiteY0" fmla="*/ 45241 h 1045366"/>
                <a:gd name="connsiteX1" fmla="*/ 0 w 1628775"/>
                <a:gd name="connsiteY1" fmla="*/ 83341 h 1045366"/>
                <a:gd name="connsiteX2" fmla="*/ 1295400 w 1628775"/>
                <a:gd name="connsiteY2" fmla="*/ 1045366 h 1045366"/>
                <a:gd name="connsiteX3" fmla="*/ 1628775 w 1628775"/>
                <a:gd name="connsiteY3" fmla="*/ 978691 h 1045366"/>
                <a:gd name="connsiteX4" fmla="*/ 419100 w 1628775"/>
                <a:gd name="connsiteY4" fmla="*/ 45241 h 1045366"/>
                <a:gd name="connsiteX0" fmla="*/ 383930 w 1593605"/>
                <a:gd name="connsiteY0" fmla="*/ 45241 h 1045366"/>
                <a:gd name="connsiteX1" fmla="*/ 0 w 1593605"/>
                <a:gd name="connsiteY1" fmla="*/ 83341 h 1045366"/>
                <a:gd name="connsiteX2" fmla="*/ 1260230 w 1593605"/>
                <a:gd name="connsiteY2" fmla="*/ 1045366 h 1045366"/>
                <a:gd name="connsiteX3" fmla="*/ 1593605 w 1593605"/>
                <a:gd name="connsiteY3" fmla="*/ 978691 h 1045366"/>
                <a:gd name="connsiteX4" fmla="*/ 383930 w 1593605"/>
                <a:gd name="connsiteY4" fmla="*/ 45241 h 1045366"/>
                <a:gd name="connsiteX0" fmla="*/ 383930 w 1593605"/>
                <a:gd name="connsiteY0" fmla="*/ 38512 h 1038637"/>
                <a:gd name="connsiteX1" fmla="*/ 0 w 1593605"/>
                <a:gd name="connsiteY1" fmla="*/ 76612 h 1038637"/>
                <a:gd name="connsiteX2" fmla="*/ 1260230 w 1593605"/>
                <a:gd name="connsiteY2" fmla="*/ 1038637 h 1038637"/>
                <a:gd name="connsiteX3" fmla="*/ 1593605 w 1593605"/>
                <a:gd name="connsiteY3" fmla="*/ 971962 h 1038637"/>
                <a:gd name="connsiteX4" fmla="*/ 383930 w 1593605"/>
                <a:gd name="connsiteY4" fmla="*/ 38512 h 103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3605" h="1038637">
                  <a:moveTo>
                    <a:pt x="383930" y="38512"/>
                  </a:moveTo>
                  <a:cubicBezTo>
                    <a:pt x="269874" y="-49899"/>
                    <a:pt x="81816" y="36070"/>
                    <a:pt x="0" y="76612"/>
                  </a:cubicBezTo>
                  <a:lnTo>
                    <a:pt x="1260230" y="1038637"/>
                  </a:lnTo>
                  <a:lnTo>
                    <a:pt x="1593605" y="971962"/>
                  </a:lnTo>
                  <a:lnTo>
                    <a:pt x="383930" y="38512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17" name="Down Arrow 1">
              <a:extLst>
                <a:ext uri="{FF2B5EF4-FFF2-40B4-BE49-F238E27FC236}">
                  <a16:creationId xmlns:a16="http://schemas.microsoft.com/office/drawing/2014/main" id="{A4C99CFA-631A-42BE-8EFB-CB08A8173C0E}"/>
                </a:ext>
              </a:extLst>
            </p:cNvPr>
            <p:cNvSpPr/>
            <p:nvPr/>
          </p:nvSpPr>
          <p:spPr>
            <a:xfrm>
              <a:off x="3846587" y="1612057"/>
              <a:ext cx="1800200" cy="2766815"/>
            </a:xfrm>
            <a:custGeom>
              <a:avLst/>
              <a:gdLst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512069 w 1800200"/>
                <a:gd name="connsiteY1" fmla="*/ 9680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  <a:gd name="connsiteX0" fmla="*/ 221456 w 1800200"/>
                <a:gd name="connsiteY0" fmla="*/ 0 h 2766815"/>
                <a:gd name="connsiteX1" fmla="*/ 1464444 w 1800200"/>
                <a:gd name="connsiteY1" fmla="*/ 929953 h 2766815"/>
                <a:gd name="connsiteX2" fmla="*/ 1512069 w 1800200"/>
                <a:gd name="connsiteY2" fmla="*/ 1838146 h 2766815"/>
                <a:gd name="connsiteX3" fmla="*/ 1800200 w 1800200"/>
                <a:gd name="connsiteY3" fmla="*/ 1838146 h 2766815"/>
                <a:gd name="connsiteX4" fmla="*/ 900100 w 1800200"/>
                <a:gd name="connsiteY4" fmla="*/ 2766815 h 2766815"/>
                <a:gd name="connsiteX5" fmla="*/ 0 w 1800200"/>
                <a:gd name="connsiteY5" fmla="*/ 1838146 h 2766815"/>
                <a:gd name="connsiteX6" fmla="*/ 288131 w 1800200"/>
                <a:gd name="connsiteY6" fmla="*/ 1838146 h 2766815"/>
                <a:gd name="connsiteX7" fmla="*/ 221456 w 1800200"/>
                <a:gd name="connsiteY7" fmla="*/ 0 h 276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0200" h="2766815">
                  <a:moveTo>
                    <a:pt x="221456" y="0"/>
                  </a:moveTo>
                  <a:lnTo>
                    <a:pt x="1464444" y="929953"/>
                  </a:lnTo>
                  <a:cubicBezTo>
                    <a:pt x="1514023" y="992361"/>
                    <a:pt x="1496194" y="1535415"/>
                    <a:pt x="1512069" y="1838146"/>
                  </a:cubicBezTo>
                  <a:lnTo>
                    <a:pt x="1800200" y="1838146"/>
                  </a:lnTo>
                  <a:lnTo>
                    <a:pt x="900100" y="2766815"/>
                  </a:lnTo>
                  <a:lnTo>
                    <a:pt x="0" y="1838146"/>
                  </a:lnTo>
                  <a:lnTo>
                    <a:pt x="288131" y="1838146"/>
                  </a:lnTo>
                  <a:cubicBezTo>
                    <a:pt x="288131" y="1238131"/>
                    <a:pt x="297656" y="104715"/>
                    <a:pt x="2214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18" name="그룹 8">
            <a:extLst>
              <a:ext uri="{FF2B5EF4-FFF2-40B4-BE49-F238E27FC236}">
                <a16:creationId xmlns:a16="http://schemas.microsoft.com/office/drawing/2014/main" id="{FC9F868B-B50F-4DC5-BFA8-5ACD3C8C7B55}"/>
              </a:ext>
            </a:extLst>
          </p:cNvPr>
          <p:cNvGrpSpPr/>
          <p:nvPr/>
        </p:nvGrpSpPr>
        <p:grpSpPr>
          <a:xfrm>
            <a:off x="7086934" y="1805350"/>
            <a:ext cx="3443975" cy="901282"/>
            <a:chOff x="7871725" y="2759312"/>
            <a:chExt cx="2304256" cy="90128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DDFB87B-9237-4C13-93DC-D3B0D4CAC19D}"/>
                </a:ext>
              </a:extLst>
            </p:cNvPr>
            <p:cNvSpPr txBox="1"/>
            <p:nvPr/>
          </p:nvSpPr>
          <p:spPr>
            <a:xfrm>
              <a:off x="7871725" y="2759312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0B4BD3C-7DDB-44C3-B563-5F22CE3F89E5}"/>
                </a:ext>
              </a:extLst>
            </p:cNvPr>
            <p:cNvSpPr txBox="1"/>
            <p:nvPr/>
          </p:nvSpPr>
          <p:spPr>
            <a:xfrm>
              <a:off x="7871725" y="3014263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9">
            <a:extLst>
              <a:ext uri="{FF2B5EF4-FFF2-40B4-BE49-F238E27FC236}">
                <a16:creationId xmlns:a16="http://schemas.microsoft.com/office/drawing/2014/main" id="{BF7299C0-8F59-4968-9CE0-FD27E10FD220}"/>
              </a:ext>
            </a:extLst>
          </p:cNvPr>
          <p:cNvGrpSpPr/>
          <p:nvPr/>
        </p:nvGrpSpPr>
        <p:grpSpPr>
          <a:xfrm>
            <a:off x="8313430" y="3727043"/>
            <a:ext cx="3316596" cy="901282"/>
            <a:chOff x="7871725" y="4174355"/>
            <a:chExt cx="2304256" cy="90128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ED57E6-8DE3-44C5-87BD-980B19A5653B}"/>
                </a:ext>
              </a:extLst>
            </p:cNvPr>
            <p:cNvSpPr txBox="1"/>
            <p:nvPr/>
          </p:nvSpPr>
          <p:spPr>
            <a:xfrm>
              <a:off x="7871725" y="4174355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4E60FF1-94E2-4CED-A950-FD98ADC5336D}"/>
                </a:ext>
              </a:extLst>
            </p:cNvPr>
            <p:cNvSpPr txBox="1"/>
            <p:nvPr/>
          </p:nvSpPr>
          <p:spPr>
            <a:xfrm>
              <a:off x="7871725" y="4429306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그룹 6">
            <a:extLst>
              <a:ext uri="{FF2B5EF4-FFF2-40B4-BE49-F238E27FC236}">
                <a16:creationId xmlns:a16="http://schemas.microsoft.com/office/drawing/2014/main" id="{327069FC-FA60-40AC-98A9-32744E66E75D}"/>
              </a:ext>
            </a:extLst>
          </p:cNvPr>
          <p:cNvGrpSpPr/>
          <p:nvPr/>
        </p:nvGrpSpPr>
        <p:grpSpPr>
          <a:xfrm>
            <a:off x="595906" y="2405079"/>
            <a:ext cx="3489221" cy="901282"/>
            <a:chOff x="2375857" y="2162958"/>
            <a:chExt cx="2304256" cy="90128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C53E1D9-BC2B-426A-96FF-AAE573179C63}"/>
                </a:ext>
              </a:extLst>
            </p:cNvPr>
            <p:cNvSpPr txBox="1"/>
            <p:nvPr/>
          </p:nvSpPr>
          <p:spPr>
            <a:xfrm>
              <a:off x="2375857" y="2162958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FE6BF78-123D-4F4A-B479-D1654F07E293}"/>
                </a:ext>
              </a:extLst>
            </p:cNvPr>
            <p:cNvSpPr txBox="1"/>
            <p:nvPr/>
          </p:nvSpPr>
          <p:spPr>
            <a:xfrm>
              <a:off x="2375857" y="2417909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5">
            <a:extLst>
              <a:ext uri="{FF2B5EF4-FFF2-40B4-BE49-F238E27FC236}">
                <a16:creationId xmlns:a16="http://schemas.microsoft.com/office/drawing/2014/main" id="{1944C869-DB76-4499-BDAE-CA4B81C9F1ED}"/>
              </a:ext>
            </a:extLst>
          </p:cNvPr>
          <p:cNvGrpSpPr/>
          <p:nvPr/>
        </p:nvGrpSpPr>
        <p:grpSpPr>
          <a:xfrm>
            <a:off x="876399" y="4760510"/>
            <a:ext cx="3489221" cy="901282"/>
            <a:chOff x="2375857" y="3963158"/>
            <a:chExt cx="2304256" cy="901282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728AD38-496F-4142-B63A-F51435C433A4}"/>
                </a:ext>
              </a:extLst>
            </p:cNvPr>
            <p:cNvSpPr txBox="1"/>
            <p:nvPr/>
          </p:nvSpPr>
          <p:spPr>
            <a:xfrm>
              <a:off x="2375857" y="3963158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090609B-4EF1-4ADB-8B1F-FADBE9CAB864}"/>
                </a:ext>
              </a:extLst>
            </p:cNvPr>
            <p:cNvSpPr txBox="1"/>
            <p:nvPr/>
          </p:nvSpPr>
          <p:spPr>
            <a:xfrm>
              <a:off x="2375857" y="4218109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그룹 4">
            <a:extLst>
              <a:ext uri="{FF2B5EF4-FFF2-40B4-BE49-F238E27FC236}">
                <a16:creationId xmlns:a16="http://schemas.microsoft.com/office/drawing/2014/main" id="{BA49BD64-612F-4E24-9D06-9AD56ADEE06B}"/>
              </a:ext>
            </a:extLst>
          </p:cNvPr>
          <p:cNvGrpSpPr/>
          <p:nvPr/>
        </p:nvGrpSpPr>
        <p:grpSpPr>
          <a:xfrm>
            <a:off x="7660170" y="5252608"/>
            <a:ext cx="3443975" cy="901282"/>
            <a:chOff x="5735960" y="5255111"/>
            <a:chExt cx="2304256" cy="901282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CBD8ABE-D6D1-40BF-AE44-3B6335AD287C}"/>
                </a:ext>
              </a:extLst>
            </p:cNvPr>
            <p:cNvSpPr txBox="1"/>
            <p:nvPr/>
          </p:nvSpPr>
          <p:spPr>
            <a:xfrm>
              <a:off x="5735960" y="5255111"/>
              <a:ext cx="2304256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FEDC753-D644-4C05-9305-BF1FC43397C0}"/>
                </a:ext>
              </a:extLst>
            </p:cNvPr>
            <p:cNvSpPr txBox="1"/>
            <p:nvPr/>
          </p:nvSpPr>
          <p:spPr>
            <a:xfrm>
              <a:off x="5735960" y="5510062"/>
              <a:ext cx="2304256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ounded Rectangle 5">
            <a:extLst>
              <a:ext uri="{FF2B5EF4-FFF2-40B4-BE49-F238E27FC236}">
                <a16:creationId xmlns:a16="http://schemas.microsoft.com/office/drawing/2014/main" id="{A0D03CAB-86D4-413A-8A42-AB69E15D9E96}"/>
              </a:ext>
            </a:extLst>
          </p:cNvPr>
          <p:cNvSpPr/>
          <p:nvPr/>
        </p:nvSpPr>
        <p:spPr>
          <a:xfrm flipH="1">
            <a:off x="4491695" y="338047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4" name="Teardrop 1">
            <a:extLst>
              <a:ext uri="{FF2B5EF4-FFF2-40B4-BE49-F238E27FC236}">
                <a16:creationId xmlns:a16="http://schemas.microsoft.com/office/drawing/2014/main" id="{C46E157A-FC76-4D00-BBAB-A8499E39E4DA}"/>
              </a:ext>
            </a:extLst>
          </p:cNvPr>
          <p:cNvSpPr/>
          <p:nvPr/>
        </p:nvSpPr>
        <p:spPr>
          <a:xfrm rot="18805991">
            <a:off x="5931933" y="2290694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C118D449-E061-40D0-8F78-ADDA09C181A2}"/>
              </a:ext>
            </a:extLst>
          </p:cNvPr>
          <p:cNvSpPr>
            <a:spLocks noChangeAspect="1"/>
          </p:cNvSpPr>
          <p:nvPr/>
        </p:nvSpPr>
        <p:spPr>
          <a:xfrm rot="9900000">
            <a:off x="5034849" y="483951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32DCEBD1-379D-4A82-BDCE-FA6005FDBD38}"/>
              </a:ext>
            </a:extLst>
          </p:cNvPr>
          <p:cNvSpPr/>
          <p:nvPr/>
        </p:nvSpPr>
        <p:spPr>
          <a:xfrm>
            <a:off x="7327620" y="3626734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7" name="Block Arc 10">
            <a:extLst>
              <a:ext uri="{FF2B5EF4-FFF2-40B4-BE49-F238E27FC236}">
                <a16:creationId xmlns:a16="http://schemas.microsoft.com/office/drawing/2014/main" id="{C33CF878-99D3-44CE-838E-AF1ECF0079C8}"/>
              </a:ext>
            </a:extLst>
          </p:cNvPr>
          <p:cNvSpPr/>
          <p:nvPr/>
        </p:nvSpPr>
        <p:spPr>
          <a:xfrm>
            <a:off x="6716081" y="504678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27D0F2F-6D70-4D1D-B047-CD3F3B0664AC}"/>
              </a:ext>
            </a:extLst>
          </p:cNvPr>
          <p:cNvSpPr/>
          <p:nvPr/>
        </p:nvSpPr>
        <p:spPr>
          <a:xfrm>
            <a:off x="9168095" y="2870571"/>
            <a:ext cx="2105076" cy="3263520"/>
          </a:xfrm>
          <a:prstGeom prst="rect">
            <a:avLst/>
          </a:prstGeom>
          <a:solidFill>
            <a:schemeClr val="accent4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Chevron 3">
            <a:extLst>
              <a:ext uri="{FF2B5EF4-FFF2-40B4-BE49-F238E27FC236}">
                <a16:creationId xmlns:a16="http://schemas.microsoft.com/office/drawing/2014/main" id="{6BC62DB2-BFA8-4579-A5A0-3B7A5B7E477B}"/>
              </a:ext>
            </a:extLst>
          </p:cNvPr>
          <p:cNvSpPr/>
          <p:nvPr/>
        </p:nvSpPr>
        <p:spPr>
          <a:xfrm>
            <a:off x="918830" y="3608847"/>
            <a:ext cx="2042102" cy="893484"/>
          </a:xfrm>
          <a:prstGeom prst="chevron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Chevron 4">
            <a:extLst>
              <a:ext uri="{FF2B5EF4-FFF2-40B4-BE49-F238E27FC236}">
                <a16:creationId xmlns:a16="http://schemas.microsoft.com/office/drawing/2014/main" id="{A1356F02-1877-42B4-9E0A-19B07BB7FEA5}"/>
              </a:ext>
            </a:extLst>
          </p:cNvPr>
          <p:cNvSpPr/>
          <p:nvPr/>
        </p:nvSpPr>
        <p:spPr>
          <a:xfrm>
            <a:off x="2987884" y="3181397"/>
            <a:ext cx="2042102" cy="893484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Chevron 5">
            <a:extLst>
              <a:ext uri="{FF2B5EF4-FFF2-40B4-BE49-F238E27FC236}">
                <a16:creationId xmlns:a16="http://schemas.microsoft.com/office/drawing/2014/main" id="{2FCBA673-2380-4AD9-AC7A-9AEA558F50A8}"/>
              </a:ext>
            </a:extLst>
          </p:cNvPr>
          <p:cNvSpPr/>
          <p:nvPr/>
        </p:nvSpPr>
        <p:spPr>
          <a:xfrm>
            <a:off x="5056938" y="2753949"/>
            <a:ext cx="2042102" cy="893484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" name="Chevron 6">
            <a:extLst>
              <a:ext uri="{FF2B5EF4-FFF2-40B4-BE49-F238E27FC236}">
                <a16:creationId xmlns:a16="http://schemas.microsoft.com/office/drawing/2014/main" id="{0497B708-CCC1-491E-99B0-D7A2701BD0AE}"/>
              </a:ext>
            </a:extLst>
          </p:cNvPr>
          <p:cNvSpPr/>
          <p:nvPr/>
        </p:nvSpPr>
        <p:spPr>
          <a:xfrm>
            <a:off x="7125992" y="2326500"/>
            <a:ext cx="2042102" cy="893484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Chevron 7">
            <a:extLst>
              <a:ext uri="{FF2B5EF4-FFF2-40B4-BE49-F238E27FC236}">
                <a16:creationId xmlns:a16="http://schemas.microsoft.com/office/drawing/2014/main" id="{4F00701C-C6EC-4479-988F-60DBD7A58A85}"/>
              </a:ext>
            </a:extLst>
          </p:cNvPr>
          <p:cNvSpPr/>
          <p:nvPr/>
        </p:nvSpPr>
        <p:spPr>
          <a:xfrm>
            <a:off x="9195048" y="1899051"/>
            <a:ext cx="2042102" cy="893484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2AB545-7DCE-4D15-A1F0-C279E9651B72}"/>
              </a:ext>
            </a:extLst>
          </p:cNvPr>
          <p:cNvSpPr/>
          <p:nvPr/>
        </p:nvSpPr>
        <p:spPr>
          <a:xfrm>
            <a:off x="7099041" y="3313315"/>
            <a:ext cx="2069053" cy="2820777"/>
          </a:xfrm>
          <a:prstGeom prst="rect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6455194-C2EA-49D0-9C80-CD5D7366AB59}"/>
              </a:ext>
            </a:extLst>
          </p:cNvPr>
          <p:cNvSpPr/>
          <p:nvPr/>
        </p:nvSpPr>
        <p:spPr>
          <a:xfrm>
            <a:off x="5029988" y="3755279"/>
            <a:ext cx="2069054" cy="2378812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BB9CC5-677D-4331-BF5D-CC809CA902C6}"/>
              </a:ext>
            </a:extLst>
          </p:cNvPr>
          <p:cNvSpPr/>
          <p:nvPr/>
        </p:nvSpPr>
        <p:spPr>
          <a:xfrm>
            <a:off x="2987884" y="4151238"/>
            <a:ext cx="2042102" cy="1982855"/>
          </a:xfrm>
          <a:prstGeom prst="rect">
            <a:avLst/>
          </a:pr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64F9D4C9-FB1D-4800-A3D5-12BA1C8DC393}"/>
              </a:ext>
            </a:extLst>
          </p:cNvPr>
          <p:cNvSpPr/>
          <p:nvPr/>
        </p:nvSpPr>
        <p:spPr>
          <a:xfrm>
            <a:off x="932387" y="4562369"/>
            <a:ext cx="2055497" cy="1571722"/>
          </a:xfrm>
          <a:prstGeom prst="rect">
            <a:avLst/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745A7FA-914E-42C8-B661-8FA29AE2E166}"/>
              </a:ext>
            </a:extLst>
          </p:cNvPr>
          <p:cNvSpPr txBox="1"/>
          <p:nvPr/>
        </p:nvSpPr>
        <p:spPr>
          <a:xfrm>
            <a:off x="1438639" y="3793980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C382B35-070D-4676-B4DA-1687D5B32500}"/>
              </a:ext>
            </a:extLst>
          </p:cNvPr>
          <p:cNvSpPr txBox="1"/>
          <p:nvPr/>
        </p:nvSpPr>
        <p:spPr>
          <a:xfrm>
            <a:off x="3507693" y="3366531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960F4CD-A253-4616-8F88-3647A3BE2DB5}"/>
              </a:ext>
            </a:extLst>
          </p:cNvPr>
          <p:cNvSpPr txBox="1"/>
          <p:nvPr/>
        </p:nvSpPr>
        <p:spPr>
          <a:xfrm>
            <a:off x="5576747" y="2939082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2955815-35B2-48A5-A38B-0157645EAAF8}"/>
              </a:ext>
            </a:extLst>
          </p:cNvPr>
          <p:cNvSpPr txBox="1"/>
          <p:nvPr/>
        </p:nvSpPr>
        <p:spPr>
          <a:xfrm>
            <a:off x="7645801" y="2511633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0619309-4841-4FAE-B333-11D84DDC7D7F}"/>
              </a:ext>
            </a:extLst>
          </p:cNvPr>
          <p:cNvSpPr txBox="1"/>
          <p:nvPr/>
        </p:nvSpPr>
        <p:spPr>
          <a:xfrm>
            <a:off x="9714857" y="2084184"/>
            <a:ext cx="1002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</a:t>
            </a:r>
          </a:p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78A9C1E-7502-4BB7-AF13-EC8A4E9D72D6}"/>
              </a:ext>
            </a:extLst>
          </p:cNvPr>
          <p:cNvSpPr txBox="1"/>
          <p:nvPr/>
        </p:nvSpPr>
        <p:spPr>
          <a:xfrm>
            <a:off x="1104169" y="477507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853D96D-4873-4DE7-8E78-FD731D41EFA6}"/>
              </a:ext>
            </a:extLst>
          </p:cNvPr>
          <p:cNvSpPr txBox="1"/>
          <p:nvPr/>
        </p:nvSpPr>
        <p:spPr>
          <a:xfrm>
            <a:off x="3169294" y="4351008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98DFA81-E4F1-4A91-A319-A8CB11941B18}"/>
              </a:ext>
            </a:extLst>
          </p:cNvPr>
          <p:cNvSpPr txBox="1"/>
          <p:nvPr/>
        </p:nvSpPr>
        <p:spPr>
          <a:xfrm>
            <a:off x="5234419" y="392694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821A954-04CC-461F-93D2-C4F4F1839B72}"/>
              </a:ext>
            </a:extLst>
          </p:cNvPr>
          <p:cNvSpPr txBox="1"/>
          <p:nvPr/>
        </p:nvSpPr>
        <p:spPr>
          <a:xfrm>
            <a:off x="7299544" y="3502878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DDA07B9-0F74-490D-8F46-41523679A863}"/>
              </a:ext>
            </a:extLst>
          </p:cNvPr>
          <p:cNvSpPr txBox="1"/>
          <p:nvPr/>
        </p:nvSpPr>
        <p:spPr>
          <a:xfrm>
            <a:off x="9364668" y="3078813"/>
            <a:ext cx="171193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A46FAA4-88A1-4F50-B722-C54694BE8382}"/>
              </a:ext>
            </a:extLst>
          </p:cNvPr>
          <p:cNvSpPr/>
          <p:nvPr/>
        </p:nvSpPr>
        <p:spPr>
          <a:xfrm>
            <a:off x="576083" y="0"/>
            <a:ext cx="2495327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AD50CE7-F280-4193-8B8C-125681847FD4}"/>
              </a:ext>
            </a:extLst>
          </p:cNvPr>
          <p:cNvSpPr txBox="1"/>
          <p:nvPr/>
        </p:nvSpPr>
        <p:spPr>
          <a:xfrm>
            <a:off x="788928" y="2093507"/>
            <a:ext cx="208823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“You can simply impress your audience and add a unique zing”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C073318-8B9C-4C21-8013-5424F3B64C33}"/>
              </a:ext>
            </a:extLst>
          </p:cNvPr>
          <p:cNvSpPr txBox="1"/>
          <p:nvPr/>
        </p:nvSpPr>
        <p:spPr>
          <a:xfrm>
            <a:off x="3919700" y="5941413"/>
            <a:ext cx="7483372" cy="600164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pPr algn="r"/>
            <a:r>
              <a:rPr lang="en-US" altLang="ko-KR" sz="1100" dirty="0">
                <a:solidFill>
                  <a:schemeClr val="tx1">
                    <a:lumMod val="85000"/>
                    <a:lumOff val="1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100" dirty="0">
                <a:solidFill>
                  <a:schemeClr val="tx1">
                    <a:lumMod val="85000"/>
                    <a:lumOff val="15000"/>
                  </a:schemeClr>
                </a:solidFill>
                <a:ea typeface="FZShuTi" pitchFamily="2" charset="-122"/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7" name="Title 11">
            <a:extLst>
              <a:ext uri="{FF2B5EF4-FFF2-40B4-BE49-F238E27FC236}">
                <a16:creationId xmlns:a16="http://schemas.microsoft.com/office/drawing/2014/main" id="{C0CB51E4-2997-4374-9310-C73C5DC2DC55}"/>
              </a:ext>
            </a:extLst>
          </p:cNvPr>
          <p:cNvSpPr txBox="1">
            <a:spLocks/>
          </p:cNvSpPr>
          <p:nvPr/>
        </p:nvSpPr>
        <p:spPr>
          <a:xfrm>
            <a:off x="4812431" y="5202050"/>
            <a:ext cx="6466816" cy="739363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altLang="ko-KR" dirty="0">
                <a:solidFill>
                  <a:schemeClr val="accent6"/>
                </a:solidFill>
              </a:rPr>
              <a:t>Portfolio</a:t>
            </a:r>
            <a:r>
              <a:rPr lang="en-US" altLang="ko-KR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Presentation</a:t>
            </a:r>
            <a:endParaRPr lang="ko-KR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A0BBD44D-15B8-4D4D-A202-9526CAC8BD5B}"/>
              </a:ext>
            </a:extLst>
          </p:cNvPr>
          <p:cNvSpPr/>
          <p:nvPr/>
        </p:nvSpPr>
        <p:spPr>
          <a:xfrm>
            <a:off x="2672315" y="2873568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D54161B6-4417-40FA-BD99-8A1C45A70CE8}"/>
              </a:ext>
            </a:extLst>
          </p:cNvPr>
          <p:cNvSpPr/>
          <p:nvPr/>
        </p:nvSpPr>
        <p:spPr>
          <a:xfrm>
            <a:off x="4203071" y="2872171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5" name="Freeform 1">
            <a:extLst>
              <a:ext uri="{FF2B5EF4-FFF2-40B4-BE49-F238E27FC236}">
                <a16:creationId xmlns:a16="http://schemas.microsoft.com/office/drawing/2014/main" id="{B1992516-7876-47E5-A5C2-B7B1B7C1529F}"/>
              </a:ext>
            </a:extLst>
          </p:cNvPr>
          <p:cNvSpPr/>
          <p:nvPr/>
        </p:nvSpPr>
        <p:spPr>
          <a:xfrm>
            <a:off x="7093687" y="3680088"/>
            <a:ext cx="764934" cy="1313994"/>
          </a:xfrm>
          <a:custGeom>
            <a:avLst/>
            <a:gdLst>
              <a:gd name="connsiteX0" fmla="*/ 0 w 764934"/>
              <a:gd name="connsiteY0" fmla="*/ 0 h 1277049"/>
              <a:gd name="connsiteX1" fmla="*/ 564002 w 764934"/>
              <a:gd name="connsiteY1" fmla="*/ 0 h 1277049"/>
              <a:gd name="connsiteX2" fmla="*/ 764934 w 764934"/>
              <a:gd name="connsiteY2" fmla="*/ 779913 h 1277049"/>
              <a:gd name="connsiteX3" fmla="*/ 270649 w 764934"/>
              <a:gd name="connsiteY3" fmla="*/ 1277049 h 1277049"/>
              <a:gd name="connsiteX4" fmla="*/ 0 w 764934"/>
              <a:gd name="connsiteY4" fmla="*/ 0 h 1277049"/>
              <a:gd name="connsiteX0" fmla="*/ 0 w 764934"/>
              <a:gd name="connsiteY0" fmla="*/ 27709 h 1304758"/>
              <a:gd name="connsiteX1" fmla="*/ 640972 w 764934"/>
              <a:gd name="connsiteY1" fmla="*/ 0 h 1304758"/>
              <a:gd name="connsiteX2" fmla="*/ 764934 w 764934"/>
              <a:gd name="connsiteY2" fmla="*/ 807622 h 1304758"/>
              <a:gd name="connsiteX3" fmla="*/ 270649 w 764934"/>
              <a:gd name="connsiteY3" fmla="*/ 1304758 h 1304758"/>
              <a:gd name="connsiteX4" fmla="*/ 0 w 764934"/>
              <a:gd name="connsiteY4" fmla="*/ 27709 h 1304758"/>
              <a:gd name="connsiteX0" fmla="*/ 0 w 764934"/>
              <a:gd name="connsiteY0" fmla="*/ 36945 h 1313994"/>
              <a:gd name="connsiteX1" fmla="*/ 659445 w 764934"/>
              <a:gd name="connsiteY1" fmla="*/ 0 h 1313994"/>
              <a:gd name="connsiteX2" fmla="*/ 764934 w 764934"/>
              <a:gd name="connsiteY2" fmla="*/ 816858 h 1313994"/>
              <a:gd name="connsiteX3" fmla="*/ 270649 w 764934"/>
              <a:gd name="connsiteY3" fmla="*/ 1313994 h 1313994"/>
              <a:gd name="connsiteX4" fmla="*/ 0 w 764934"/>
              <a:gd name="connsiteY4" fmla="*/ 36945 h 13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934" h="1313994">
                <a:moveTo>
                  <a:pt x="0" y="36945"/>
                </a:moveTo>
                <a:lnTo>
                  <a:pt x="659445" y="0"/>
                </a:lnTo>
                <a:lnTo>
                  <a:pt x="764934" y="816858"/>
                </a:lnTo>
                <a:lnTo>
                  <a:pt x="270649" y="1313994"/>
                </a:lnTo>
                <a:cubicBezTo>
                  <a:pt x="164012" y="903705"/>
                  <a:pt x="106637" y="447234"/>
                  <a:pt x="0" y="36945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Freeform 2">
            <a:extLst>
              <a:ext uri="{FF2B5EF4-FFF2-40B4-BE49-F238E27FC236}">
                <a16:creationId xmlns:a16="http://schemas.microsoft.com/office/drawing/2014/main" id="{B2C2E029-FB06-42F4-B80B-86B32E639A2E}"/>
              </a:ext>
            </a:extLst>
          </p:cNvPr>
          <p:cNvSpPr/>
          <p:nvPr/>
        </p:nvSpPr>
        <p:spPr>
          <a:xfrm>
            <a:off x="5733827" y="2870774"/>
            <a:ext cx="593089" cy="2123308"/>
          </a:xfrm>
          <a:custGeom>
            <a:avLst/>
            <a:gdLst>
              <a:gd name="connsiteX0" fmla="*/ 0 w 828136"/>
              <a:gd name="connsiteY0" fmla="*/ 422694 h 2018581"/>
              <a:gd name="connsiteX1" fmla="*/ 414068 w 828136"/>
              <a:gd name="connsiteY1" fmla="*/ 2018581 h 2018581"/>
              <a:gd name="connsiteX2" fmla="*/ 828136 w 828136"/>
              <a:gd name="connsiteY2" fmla="*/ 1570007 h 2018581"/>
              <a:gd name="connsiteX3" fmla="*/ 465826 w 828136"/>
              <a:gd name="connsiteY3" fmla="*/ 0 h 2018581"/>
              <a:gd name="connsiteX4" fmla="*/ 0 w 828136"/>
              <a:gd name="connsiteY4" fmla="*/ 422694 h 2018581"/>
              <a:gd name="connsiteX0" fmla="*/ 0 w 849567"/>
              <a:gd name="connsiteY0" fmla="*/ 422694 h 2018581"/>
              <a:gd name="connsiteX1" fmla="*/ 414068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22694 h 2018581"/>
              <a:gd name="connsiteX1" fmla="*/ 404543 w 849567"/>
              <a:gd name="connsiteY1" fmla="*/ 2018581 h 2018581"/>
              <a:gd name="connsiteX2" fmla="*/ 849567 w 849567"/>
              <a:gd name="connsiteY2" fmla="*/ 1567626 h 2018581"/>
              <a:gd name="connsiteX3" fmla="*/ 465826 w 849567"/>
              <a:gd name="connsiteY3" fmla="*/ 0 h 2018581"/>
              <a:gd name="connsiteX4" fmla="*/ 0 w 849567"/>
              <a:gd name="connsiteY4" fmla="*/ 422694 h 2018581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4600 h 2030487"/>
              <a:gd name="connsiteX1" fmla="*/ 404543 w 849567"/>
              <a:gd name="connsiteY1" fmla="*/ 2030487 h 2030487"/>
              <a:gd name="connsiteX2" fmla="*/ 849567 w 849567"/>
              <a:gd name="connsiteY2" fmla="*/ 1579532 h 2030487"/>
              <a:gd name="connsiteX3" fmla="*/ 449157 w 849567"/>
              <a:gd name="connsiteY3" fmla="*/ 0 h 2030487"/>
              <a:gd name="connsiteX4" fmla="*/ 0 w 849567"/>
              <a:gd name="connsiteY4" fmla="*/ 434600 h 2030487"/>
              <a:gd name="connsiteX0" fmla="*/ 0 w 849567"/>
              <a:gd name="connsiteY0" fmla="*/ 436981 h 2032868"/>
              <a:gd name="connsiteX1" fmla="*/ 404543 w 849567"/>
              <a:gd name="connsiteY1" fmla="*/ 2032868 h 2032868"/>
              <a:gd name="connsiteX2" fmla="*/ 849567 w 849567"/>
              <a:gd name="connsiteY2" fmla="*/ 1581913 h 2032868"/>
              <a:gd name="connsiteX3" fmla="*/ 442013 w 849567"/>
              <a:gd name="connsiteY3" fmla="*/ 0 h 2032868"/>
              <a:gd name="connsiteX4" fmla="*/ 0 w 849567"/>
              <a:gd name="connsiteY4" fmla="*/ 436981 h 2032868"/>
              <a:gd name="connsiteX0" fmla="*/ 0 w 851948"/>
              <a:gd name="connsiteY0" fmla="*/ 453650 h 2032868"/>
              <a:gd name="connsiteX1" fmla="*/ 406924 w 851948"/>
              <a:gd name="connsiteY1" fmla="*/ 2032868 h 2032868"/>
              <a:gd name="connsiteX2" fmla="*/ 851948 w 851948"/>
              <a:gd name="connsiteY2" fmla="*/ 1581913 h 2032868"/>
              <a:gd name="connsiteX3" fmla="*/ 444394 w 851948"/>
              <a:gd name="connsiteY3" fmla="*/ 0 h 2032868"/>
              <a:gd name="connsiteX4" fmla="*/ 0 w 851948"/>
              <a:gd name="connsiteY4" fmla="*/ 453650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44804"/>
              <a:gd name="connsiteY0" fmla="*/ 444125 h 2032868"/>
              <a:gd name="connsiteX1" fmla="*/ 399780 w 844804"/>
              <a:gd name="connsiteY1" fmla="*/ 2032868 h 2032868"/>
              <a:gd name="connsiteX2" fmla="*/ 844804 w 844804"/>
              <a:gd name="connsiteY2" fmla="*/ 1581913 h 2032868"/>
              <a:gd name="connsiteX3" fmla="*/ 437250 w 844804"/>
              <a:gd name="connsiteY3" fmla="*/ 0 h 2032868"/>
              <a:gd name="connsiteX4" fmla="*/ 0 w 844804"/>
              <a:gd name="connsiteY4" fmla="*/ 444125 h 2032868"/>
              <a:gd name="connsiteX0" fmla="*/ 0 w 856710"/>
              <a:gd name="connsiteY0" fmla="*/ 448888 h 2032868"/>
              <a:gd name="connsiteX1" fmla="*/ 411686 w 856710"/>
              <a:gd name="connsiteY1" fmla="*/ 2032868 h 2032868"/>
              <a:gd name="connsiteX2" fmla="*/ 856710 w 856710"/>
              <a:gd name="connsiteY2" fmla="*/ 1581913 h 2032868"/>
              <a:gd name="connsiteX3" fmla="*/ 449156 w 856710"/>
              <a:gd name="connsiteY3" fmla="*/ 0 h 2032868"/>
              <a:gd name="connsiteX4" fmla="*/ 0 w 856710"/>
              <a:gd name="connsiteY4" fmla="*/ 448888 h 20328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856710"/>
              <a:gd name="connsiteY0" fmla="*/ 486988 h 2070968"/>
              <a:gd name="connsiteX1" fmla="*/ 411686 w 856710"/>
              <a:gd name="connsiteY1" fmla="*/ 2070968 h 2070968"/>
              <a:gd name="connsiteX2" fmla="*/ 856710 w 856710"/>
              <a:gd name="connsiteY2" fmla="*/ 1620013 h 2070968"/>
              <a:gd name="connsiteX3" fmla="*/ 763481 w 856710"/>
              <a:gd name="connsiteY3" fmla="*/ 0 h 2070968"/>
              <a:gd name="connsiteX4" fmla="*/ 0 w 856710"/>
              <a:gd name="connsiteY4" fmla="*/ 486988 h 2070968"/>
              <a:gd name="connsiteX0" fmla="*/ 0 w 590010"/>
              <a:gd name="connsiteY0" fmla="*/ 486988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486988 h 2070968"/>
              <a:gd name="connsiteX0" fmla="*/ 0 w 590010"/>
              <a:gd name="connsiteY0" fmla="*/ 515563 h 2070968"/>
              <a:gd name="connsiteX1" fmla="*/ 144986 w 590010"/>
              <a:gd name="connsiteY1" fmla="*/ 2070968 h 2070968"/>
              <a:gd name="connsiteX2" fmla="*/ 590010 w 590010"/>
              <a:gd name="connsiteY2" fmla="*/ 1620013 h 2070968"/>
              <a:gd name="connsiteX3" fmla="*/ 496781 w 590010"/>
              <a:gd name="connsiteY3" fmla="*/ 0 h 2070968"/>
              <a:gd name="connsiteX4" fmla="*/ 0 w 590010"/>
              <a:gd name="connsiteY4" fmla="*/ 515563 h 2070968"/>
              <a:gd name="connsiteX0" fmla="*/ 0 w 593089"/>
              <a:gd name="connsiteY0" fmla="*/ 487854 h 2070968"/>
              <a:gd name="connsiteX1" fmla="*/ 148065 w 593089"/>
              <a:gd name="connsiteY1" fmla="*/ 2070968 h 2070968"/>
              <a:gd name="connsiteX2" fmla="*/ 593089 w 593089"/>
              <a:gd name="connsiteY2" fmla="*/ 1620013 h 2070968"/>
              <a:gd name="connsiteX3" fmla="*/ 499860 w 593089"/>
              <a:gd name="connsiteY3" fmla="*/ 0 h 2070968"/>
              <a:gd name="connsiteX4" fmla="*/ 0 w 593089"/>
              <a:gd name="connsiteY4" fmla="*/ 487854 h 2070968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077126"/>
              <a:gd name="connsiteX1" fmla="*/ 148065 w 593089"/>
              <a:gd name="connsiteY1" fmla="*/ 2077126 h 2077126"/>
              <a:gd name="connsiteX2" fmla="*/ 593089 w 593089"/>
              <a:gd name="connsiteY2" fmla="*/ 1626171 h 2077126"/>
              <a:gd name="connsiteX3" fmla="*/ 493702 w 593089"/>
              <a:gd name="connsiteY3" fmla="*/ 0 h 2077126"/>
              <a:gd name="connsiteX4" fmla="*/ 0 w 593089"/>
              <a:gd name="connsiteY4" fmla="*/ 494012 h 2077126"/>
              <a:gd name="connsiteX0" fmla="*/ 0 w 593089"/>
              <a:gd name="connsiteY0" fmla="*/ 494012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4012 h 2123308"/>
              <a:gd name="connsiteX0" fmla="*/ 0 w 590010"/>
              <a:gd name="connsiteY0" fmla="*/ 503248 h 2123308"/>
              <a:gd name="connsiteX1" fmla="*/ 83410 w 590010"/>
              <a:gd name="connsiteY1" fmla="*/ 2123308 h 2123308"/>
              <a:gd name="connsiteX2" fmla="*/ 590010 w 590010"/>
              <a:gd name="connsiteY2" fmla="*/ 1626171 h 2123308"/>
              <a:gd name="connsiteX3" fmla="*/ 490623 w 590010"/>
              <a:gd name="connsiteY3" fmla="*/ 0 h 2123308"/>
              <a:gd name="connsiteX4" fmla="*/ 0 w 590010"/>
              <a:gd name="connsiteY4" fmla="*/ 503248 h 2123308"/>
              <a:gd name="connsiteX0" fmla="*/ 0 w 593089"/>
              <a:gd name="connsiteY0" fmla="*/ 497090 h 2123308"/>
              <a:gd name="connsiteX1" fmla="*/ 86489 w 593089"/>
              <a:gd name="connsiteY1" fmla="*/ 2123308 h 2123308"/>
              <a:gd name="connsiteX2" fmla="*/ 593089 w 593089"/>
              <a:gd name="connsiteY2" fmla="*/ 1626171 h 2123308"/>
              <a:gd name="connsiteX3" fmla="*/ 493702 w 593089"/>
              <a:gd name="connsiteY3" fmla="*/ 0 h 2123308"/>
              <a:gd name="connsiteX4" fmla="*/ 0 w 593089"/>
              <a:gd name="connsiteY4" fmla="*/ 497090 h 2123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3089" h="2123308">
                <a:moveTo>
                  <a:pt x="0" y="497090"/>
                </a:moveTo>
                <a:lnTo>
                  <a:pt x="86489" y="2123308"/>
                </a:lnTo>
                <a:lnTo>
                  <a:pt x="593089" y="1626171"/>
                </a:lnTo>
                <a:cubicBezTo>
                  <a:pt x="571538" y="1060767"/>
                  <a:pt x="534303" y="813054"/>
                  <a:pt x="493702" y="0"/>
                </a:cubicBezTo>
                <a:cubicBezTo>
                  <a:pt x="339509" y="169088"/>
                  <a:pt x="149719" y="345079"/>
                  <a:pt x="0" y="49709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Right Arrow 8">
            <a:extLst>
              <a:ext uri="{FF2B5EF4-FFF2-40B4-BE49-F238E27FC236}">
                <a16:creationId xmlns:a16="http://schemas.microsoft.com/office/drawing/2014/main" id="{F81E1890-DC89-4E9F-9DE7-5734E735D8D0}"/>
              </a:ext>
            </a:extLst>
          </p:cNvPr>
          <p:cNvSpPr/>
          <p:nvPr/>
        </p:nvSpPr>
        <p:spPr>
          <a:xfrm>
            <a:off x="561395" y="3014487"/>
            <a:ext cx="8810625" cy="1647423"/>
          </a:xfrm>
          <a:prstGeom prst="rightArrow">
            <a:avLst>
              <a:gd name="adj1" fmla="val 50000"/>
              <a:gd name="adj2" fmla="val 62720"/>
            </a:avLst>
          </a:prstGeom>
          <a:solidFill>
            <a:schemeClr val="bg1">
              <a:lumMod val="85000"/>
            </a:schemeClr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C8E44F4-29F7-46AF-9F36-2C1062E5C9B5}"/>
              </a:ext>
            </a:extLst>
          </p:cNvPr>
          <p:cNvSpPr/>
          <p:nvPr/>
        </p:nvSpPr>
        <p:spPr>
          <a:xfrm rot="2700000">
            <a:off x="1077231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33DF080-9036-47A5-B206-80CA1A75BCCD}"/>
              </a:ext>
            </a:extLst>
          </p:cNvPr>
          <p:cNvSpPr/>
          <p:nvPr/>
        </p:nvSpPr>
        <p:spPr>
          <a:xfrm rot="2700000">
            <a:off x="2607987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4A98847-E92A-4778-8495-B3CB7B45100D}"/>
              </a:ext>
            </a:extLst>
          </p:cNvPr>
          <p:cNvSpPr/>
          <p:nvPr/>
        </p:nvSpPr>
        <p:spPr>
          <a:xfrm rot="2700000">
            <a:off x="4138743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DF205F5-3186-43ED-A470-CDA09EE8C0D5}"/>
              </a:ext>
            </a:extLst>
          </p:cNvPr>
          <p:cNvSpPr/>
          <p:nvPr/>
        </p:nvSpPr>
        <p:spPr>
          <a:xfrm rot="2700000">
            <a:off x="5669499" y="3607478"/>
            <a:ext cx="2244813" cy="647981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722E125-E82A-4F73-AAF9-7278C224E645}"/>
              </a:ext>
            </a:extLst>
          </p:cNvPr>
          <p:cNvGrpSpPr/>
          <p:nvPr/>
        </p:nvGrpSpPr>
        <p:grpSpPr>
          <a:xfrm>
            <a:off x="2099588" y="1743407"/>
            <a:ext cx="2148132" cy="1081951"/>
            <a:chOff x="1062658" y="3986014"/>
            <a:chExt cx="1728192" cy="1081951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8B83DE9-E558-499E-ABCB-A12CB68A4897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F48C019-5308-4264-98F0-1343AFFCA1B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D55492D-782C-4524-8761-694AEFC0B3D9}"/>
              </a:ext>
            </a:extLst>
          </p:cNvPr>
          <p:cNvGrpSpPr/>
          <p:nvPr/>
        </p:nvGrpSpPr>
        <p:grpSpPr>
          <a:xfrm>
            <a:off x="5160070" y="1743407"/>
            <a:ext cx="2148132" cy="1081951"/>
            <a:chOff x="1062658" y="3986014"/>
            <a:chExt cx="1728192" cy="108195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9A1A20D-35BD-493D-8E63-E85B3D5B171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9E0BD5B-EF69-4AB4-A730-B7521B0953C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5024500-6AFC-4A80-872C-A50B2B4E19C3}"/>
              </a:ext>
            </a:extLst>
          </p:cNvPr>
          <p:cNvGrpSpPr/>
          <p:nvPr/>
        </p:nvGrpSpPr>
        <p:grpSpPr>
          <a:xfrm>
            <a:off x="4752786" y="4994247"/>
            <a:ext cx="2148132" cy="1081951"/>
            <a:chOff x="1062658" y="3986014"/>
            <a:chExt cx="1728192" cy="108195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E42B8B9-EA25-4382-8AFA-242949CA2227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90D9C2E-5280-4E8C-B1B3-45F7F6EF80E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E10BAE-27AF-47E1-97E5-E7C0C5DBF1C5}"/>
              </a:ext>
            </a:extLst>
          </p:cNvPr>
          <p:cNvGrpSpPr/>
          <p:nvPr/>
        </p:nvGrpSpPr>
        <p:grpSpPr>
          <a:xfrm>
            <a:off x="7849183" y="4994247"/>
            <a:ext cx="2148132" cy="1081951"/>
            <a:chOff x="1062658" y="3986014"/>
            <a:chExt cx="1728192" cy="108195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C5C264B-E19E-4290-BEEB-B7B2CA12D12E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95E975-47AD-444D-B5DC-115E7C85B890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48AE8FD0-D7CB-4882-AB4E-137B8F8C6BF9}"/>
              </a:ext>
            </a:extLst>
          </p:cNvPr>
          <p:cNvSpPr txBox="1"/>
          <p:nvPr/>
        </p:nvSpPr>
        <p:spPr>
          <a:xfrm rot="2700000">
            <a:off x="1239238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73EBF20-7A64-4549-84DD-29D21FB9BCB9}"/>
              </a:ext>
            </a:extLst>
          </p:cNvPr>
          <p:cNvSpPr txBox="1"/>
          <p:nvPr/>
        </p:nvSpPr>
        <p:spPr>
          <a:xfrm rot="2700000">
            <a:off x="2763644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1630E7C-760A-4215-B75B-8CBA655FA50E}"/>
              </a:ext>
            </a:extLst>
          </p:cNvPr>
          <p:cNvSpPr txBox="1"/>
          <p:nvPr/>
        </p:nvSpPr>
        <p:spPr>
          <a:xfrm rot="2700000">
            <a:off x="4288050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F39BDAB-FCDE-464C-830D-EFAD0EE505A0}"/>
              </a:ext>
            </a:extLst>
          </p:cNvPr>
          <p:cNvSpPr txBox="1"/>
          <p:nvPr/>
        </p:nvSpPr>
        <p:spPr>
          <a:xfrm rot="2700000">
            <a:off x="5812456" y="3762190"/>
            <a:ext cx="19398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13C3C3F6-1F00-4D91-9D3F-12C4AB403DA2}"/>
              </a:ext>
            </a:extLst>
          </p:cNvPr>
          <p:cNvSpPr/>
          <p:nvPr/>
        </p:nvSpPr>
        <p:spPr>
          <a:xfrm rot="2700000">
            <a:off x="4160530" y="5283827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9">
            <a:extLst>
              <a:ext uri="{FF2B5EF4-FFF2-40B4-BE49-F238E27FC236}">
                <a16:creationId xmlns:a16="http://schemas.microsoft.com/office/drawing/2014/main" id="{45693246-FA78-48FF-B72A-67044BAD4127}"/>
              </a:ext>
            </a:extLst>
          </p:cNvPr>
          <p:cNvSpPr/>
          <p:nvPr/>
        </p:nvSpPr>
        <p:spPr>
          <a:xfrm>
            <a:off x="1481121" y="209840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Oval 7">
            <a:extLst>
              <a:ext uri="{FF2B5EF4-FFF2-40B4-BE49-F238E27FC236}">
                <a16:creationId xmlns:a16="http://schemas.microsoft.com/office/drawing/2014/main" id="{DD83CB75-D6AC-4FBF-9FCB-C41AFF0AFDA9}"/>
              </a:ext>
            </a:extLst>
          </p:cNvPr>
          <p:cNvSpPr/>
          <p:nvPr/>
        </p:nvSpPr>
        <p:spPr>
          <a:xfrm>
            <a:off x="4519277" y="2077399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id="{51B6027D-C4C8-4B7B-BFA3-6E4BF224C554}"/>
              </a:ext>
            </a:extLst>
          </p:cNvPr>
          <p:cNvSpPr/>
          <p:nvPr/>
        </p:nvSpPr>
        <p:spPr>
          <a:xfrm>
            <a:off x="7177132" y="5403020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3B03C02-3367-4179-BE46-0516683A66C1}"/>
              </a:ext>
            </a:extLst>
          </p:cNvPr>
          <p:cNvGrpSpPr/>
          <p:nvPr/>
        </p:nvGrpSpPr>
        <p:grpSpPr>
          <a:xfrm>
            <a:off x="9407341" y="2954802"/>
            <a:ext cx="2515740" cy="1782203"/>
            <a:chOff x="9730339" y="5103472"/>
            <a:chExt cx="1619041" cy="1146963"/>
          </a:xfrm>
          <a:solidFill>
            <a:schemeClr val="accent6">
              <a:alpha val="70000"/>
            </a:schemeClr>
          </a:solidFill>
        </p:grpSpPr>
        <p:grpSp>
          <p:nvGrpSpPr>
            <p:cNvPr id="38" name="Graphic 96">
              <a:extLst>
                <a:ext uri="{FF2B5EF4-FFF2-40B4-BE49-F238E27FC236}">
                  <a16:creationId xmlns:a16="http://schemas.microsoft.com/office/drawing/2014/main" id="{EDAE7221-2269-4518-9546-240B23D215AF}"/>
                </a:ext>
              </a:extLst>
            </p:cNvPr>
            <p:cNvGrpSpPr/>
            <p:nvPr/>
          </p:nvGrpSpPr>
          <p:grpSpPr>
            <a:xfrm>
              <a:off x="10054488" y="5111789"/>
              <a:ext cx="936105" cy="1138646"/>
              <a:chOff x="3099536" y="2219731"/>
              <a:chExt cx="2692567" cy="3275147"/>
            </a:xfrm>
            <a:grpFill/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AFDC597-D6AE-4E81-AF33-2CEAD7812A05}"/>
                  </a:ext>
                </a:extLst>
              </p:cNvPr>
              <p:cNvSpPr/>
              <p:nvPr/>
            </p:nvSpPr>
            <p:spPr>
              <a:xfrm>
                <a:off x="3406628" y="2219455"/>
                <a:ext cx="1901309" cy="2240485"/>
              </a:xfrm>
              <a:custGeom>
                <a:avLst/>
                <a:gdLst>
                  <a:gd name="connsiteX0" fmla="*/ 1015664 w 1901309"/>
                  <a:gd name="connsiteY0" fmla="*/ 649 h 2240485"/>
                  <a:gd name="connsiteX1" fmla="*/ 1112761 w 1901309"/>
                  <a:gd name="connsiteY1" fmla="*/ 128742 h 2240485"/>
                  <a:gd name="connsiteX2" fmla="*/ 1113508 w 1901309"/>
                  <a:gd name="connsiteY2" fmla="*/ 371484 h 2240485"/>
                  <a:gd name="connsiteX3" fmla="*/ 1109773 w 1901309"/>
                  <a:gd name="connsiteY3" fmla="*/ 1340210 h 2240485"/>
                  <a:gd name="connsiteX4" fmla="*/ 1115375 w 1901309"/>
                  <a:gd name="connsiteY4" fmla="*/ 1429464 h 2240485"/>
                  <a:gd name="connsiteX5" fmla="*/ 1148985 w 1901309"/>
                  <a:gd name="connsiteY5" fmla="*/ 1495191 h 2240485"/>
                  <a:gd name="connsiteX6" fmla="*/ 1361478 w 1901309"/>
                  <a:gd name="connsiteY6" fmla="*/ 1718140 h 2240485"/>
                  <a:gd name="connsiteX7" fmla="*/ 1424964 w 1901309"/>
                  <a:gd name="connsiteY7" fmla="*/ 1726356 h 2240485"/>
                  <a:gd name="connsiteX8" fmla="*/ 1619531 w 1901309"/>
                  <a:gd name="connsiteY8" fmla="*/ 1582578 h 2240485"/>
                  <a:gd name="connsiteX9" fmla="*/ 1683764 w 1901309"/>
                  <a:gd name="connsiteY9" fmla="*/ 1568387 h 2240485"/>
                  <a:gd name="connsiteX10" fmla="*/ 1698329 w 1901309"/>
                  <a:gd name="connsiteY10" fmla="*/ 1609093 h 2240485"/>
                  <a:gd name="connsiteX11" fmla="*/ 1585547 w 1901309"/>
                  <a:gd name="connsiteY11" fmla="*/ 1732331 h 2240485"/>
                  <a:gd name="connsiteX12" fmla="*/ 1489197 w 1901309"/>
                  <a:gd name="connsiteY12" fmla="*/ 1803287 h 2240485"/>
                  <a:gd name="connsiteX13" fmla="*/ 1475753 w 1901309"/>
                  <a:gd name="connsiteY13" fmla="*/ 1823453 h 2240485"/>
                  <a:gd name="connsiteX14" fmla="*/ 1495919 w 1901309"/>
                  <a:gd name="connsiteY14" fmla="*/ 1842499 h 2240485"/>
                  <a:gd name="connsiteX15" fmla="*/ 1638950 w 1901309"/>
                  <a:gd name="connsiteY15" fmla="*/ 1869387 h 2240485"/>
                  <a:gd name="connsiteX16" fmla="*/ 1835011 w 1901309"/>
                  <a:gd name="connsiteY16" fmla="*/ 1906359 h 2240485"/>
                  <a:gd name="connsiteX17" fmla="*/ 1877958 w 1901309"/>
                  <a:gd name="connsiteY17" fmla="*/ 1924284 h 2240485"/>
                  <a:gd name="connsiteX18" fmla="*/ 1900738 w 1901309"/>
                  <a:gd name="connsiteY18" fmla="*/ 1963123 h 2240485"/>
                  <a:gd name="connsiteX19" fmla="*/ 1864513 w 1901309"/>
                  <a:gd name="connsiteY19" fmla="*/ 1995613 h 2240485"/>
                  <a:gd name="connsiteX20" fmla="*/ 1793932 w 1901309"/>
                  <a:gd name="connsiteY20" fmla="*/ 1994866 h 2240485"/>
                  <a:gd name="connsiteX21" fmla="*/ 1551190 w 1901309"/>
                  <a:gd name="connsiteY21" fmla="*/ 1945197 h 2240485"/>
                  <a:gd name="connsiteX22" fmla="*/ 1507496 w 1901309"/>
                  <a:gd name="connsiteY22" fmla="*/ 1936981 h 2240485"/>
                  <a:gd name="connsiteX23" fmla="*/ 1479488 w 1901309"/>
                  <a:gd name="connsiteY23" fmla="*/ 1973206 h 2240485"/>
                  <a:gd name="connsiteX24" fmla="*/ 1517206 w 1901309"/>
                  <a:gd name="connsiteY24" fmla="*/ 2043788 h 2240485"/>
                  <a:gd name="connsiteX25" fmla="*/ 1528783 w 1901309"/>
                  <a:gd name="connsiteY25" fmla="*/ 2097191 h 2240485"/>
                  <a:gd name="connsiteX26" fmla="*/ 1472019 w 1901309"/>
                  <a:gd name="connsiteY26" fmla="*/ 2121465 h 2240485"/>
                  <a:gd name="connsiteX27" fmla="*/ 1425337 w 1901309"/>
                  <a:gd name="connsiteY27" fmla="*/ 2066568 h 2240485"/>
                  <a:gd name="connsiteX28" fmla="*/ 1374548 w 1901309"/>
                  <a:gd name="connsiteY28" fmla="*/ 1973206 h 2240485"/>
                  <a:gd name="connsiteX29" fmla="*/ 1248696 w 1901309"/>
                  <a:gd name="connsiteY29" fmla="*/ 1822706 h 2240485"/>
                  <a:gd name="connsiteX30" fmla="*/ 1033216 w 1901309"/>
                  <a:gd name="connsiteY30" fmla="*/ 1613575 h 2240485"/>
                  <a:gd name="connsiteX31" fmla="*/ 978319 w 1901309"/>
                  <a:gd name="connsiteY31" fmla="*/ 1589674 h 2240485"/>
                  <a:gd name="connsiteX32" fmla="*/ 950684 w 1901309"/>
                  <a:gd name="connsiteY32" fmla="*/ 1607599 h 2240485"/>
                  <a:gd name="connsiteX33" fmla="*/ 686282 w 1901309"/>
                  <a:gd name="connsiteY33" fmla="*/ 1863039 h 2240485"/>
                  <a:gd name="connsiteX34" fmla="*/ 664995 w 1901309"/>
                  <a:gd name="connsiteY34" fmla="*/ 1888807 h 2240485"/>
                  <a:gd name="connsiteX35" fmla="*/ 579476 w 1901309"/>
                  <a:gd name="connsiteY35" fmla="*/ 2024742 h 2240485"/>
                  <a:gd name="connsiteX36" fmla="*/ 534288 w 1901309"/>
                  <a:gd name="connsiteY36" fmla="*/ 2205118 h 2240485"/>
                  <a:gd name="connsiteX37" fmla="*/ 491715 w 1901309"/>
                  <a:gd name="connsiteY37" fmla="*/ 2239849 h 2240485"/>
                  <a:gd name="connsiteX38" fmla="*/ 474163 w 1901309"/>
                  <a:gd name="connsiteY38" fmla="*/ 2220429 h 2240485"/>
                  <a:gd name="connsiteX39" fmla="*/ 516736 w 1901309"/>
                  <a:gd name="connsiteY39" fmla="*/ 1942957 h 2240485"/>
                  <a:gd name="connsiteX40" fmla="*/ 505159 w 1901309"/>
                  <a:gd name="connsiteY40" fmla="*/ 1933247 h 2240485"/>
                  <a:gd name="connsiteX41" fmla="*/ 387149 w 1901309"/>
                  <a:gd name="connsiteY41" fmla="*/ 1967978 h 2240485"/>
                  <a:gd name="connsiteX42" fmla="*/ 152623 w 1901309"/>
                  <a:gd name="connsiteY42" fmla="*/ 2074037 h 2240485"/>
                  <a:gd name="connsiteX43" fmla="*/ 69344 w 1901309"/>
                  <a:gd name="connsiteY43" fmla="*/ 2141632 h 2240485"/>
                  <a:gd name="connsiteX44" fmla="*/ 56647 w 1901309"/>
                  <a:gd name="connsiteY44" fmla="*/ 2155449 h 2240485"/>
                  <a:gd name="connsiteX45" fmla="*/ 15941 w 1901309"/>
                  <a:gd name="connsiteY45" fmla="*/ 2160304 h 2240485"/>
                  <a:gd name="connsiteX46" fmla="*/ 2870 w 1901309"/>
                  <a:gd name="connsiteY46" fmla="*/ 2119971 h 2240485"/>
                  <a:gd name="connsiteX47" fmla="*/ 44323 w 1901309"/>
                  <a:gd name="connsiteY47" fmla="*/ 2056112 h 2240485"/>
                  <a:gd name="connsiteX48" fmla="*/ 239264 w 1901309"/>
                  <a:gd name="connsiteY48" fmla="*/ 1917189 h 2240485"/>
                  <a:gd name="connsiteX49" fmla="*/ 398353 w 1901309"/>
                  <a:gd name="connsiteY49" fmla="*/ 1852955 h 2240485"/>
                  <a:gd name="connsiteX50" fmla="*/ 461839 w 1901309"/>
                  <a:gd name="connsiteY50" fmla="*/ 1838017 h 2240485"/>
                  <a:gd name="connsiteX51" fmla="*/ 477151 w 1901309"/>
                  <a:gd name="connsiteY51" fmla="*/ 1792830 h 2240485"/>
                  <a:gd name="connsiteX52" fmla="*/ 370718 w 1901309"/>
                  <a:gd name="connsiteY52" fmla="*/ 1711418 h 2240485"/>
                  <a:gd name="connsiteX53" fmla="*/ 172043 w 1901309"/>
                  <a:gd name="connsiteY53" fmla="*/ 1600130 h 2240485"/>
                  <a:gd name="connsiteX54" fmla="*/ 114158 w 1901309"/>
                  <a:gd name="connsiteY54" fmla="*/ 1566147 h 2240485"/>
                  <a:gd name="connsiteX55" fmla="*/ 86896 w 1901309"/>
                  <a:gd name="connsiteY55" fmla="*/ 1533657 h 2240485"/>
                  <a:gd name="connsiteX56" fmla="*/ 107436 w 1901309"/>
                  <a:gd name="connsiteY56" fmla="*/ 1484735 h 2240485"/>
                  <a:gd name="connsiteX57" fmla="*/ 158225 w 1901309"/>
                  <a:gd name="connsiteY57" fmla="*/ 1485482 h 2240485"/>
                  <a:gd name="connsiteX58" fmla="*/ 204906 w 1901309"/>
                  <a:gd name="connsiteY58" fmla="*/ 1516104 h 2240485"/>
                  <a:gd name="connsiteX59" fmla="*/ 356153 w 1901309"/>
                  <a:gd name="connsiteY59" fmla="*/ 1610587 h 2240485"/>
                  <a:gd name="connsiteX60" fmla="*/ 519724 w 1901309"/>
                  <a:gd name="connsiteY60" fmla="*/ 1688264 h 2240485"/>
                  <a:gd name="connsiteX61" fmla="*/ 539890 w 1901309"/>
                  <a:gd name="connsiteY61" fmla="*/ 1697974 h 2240485"/>
                  <a:gd name="connsiteX62" fmla="*/ 663875 w 1901309"/>
                  <a:gd name="connsiteY62" fmla="*/ 1670339 h 2240485"/>
                  <a:gd name="connsiteX63" fmla="*/ 817363 w 1901309"/>
                  <a:gd name="connsiteY63" fmla="*/ 1507142 h 2240485"/>
                  <a:gd name="connsiteX64" fmla="*/ 865911 w 1901309"/>
                  <a:gd name="connsiteY64" fmla="*/ 1377928 h 2240485"/>
                  <a:gd name="connsiteX65" fmla="*/ 862176 w 1901309"/>
                  <a:gd name="connsiteY65" fmla="*/ 298661 h 2240485"/>
                  <a:gd name="connsiteX66" fmla="*/ 861429 w 1901309"/>
                  <a:gd name="connsiteY66" fmla="*/ 138078 h 2240485"/>
                  <a:gd name="connsiteX67" fmla="*/ 1005954 w 1901309"/>
                  <a:gd name="connsiteY67" fmla="*/ 275 h 2240485"/>
                  <a:gd name="connsiteX68" fmla="*/ 1015664 w 1901309"/>
                  <a:gd name="connsiteY68" fmla="*/ 649 h 224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901309" h="2240485">
                    <a:moveTo>
                      <a:pt x="1015664" y="649"/>
                    </a:moveTo>
                    <a:cubicBezTo>
                      <a:pt x="1076536" y="18574"/>
                      <a:pt x="1111267" y="62268"/>
                      <a:pt x="1112761" y="128742"/>
                    </a:cubicBezTo>
                    <a:cubicBezTo>
                      <a:pt x="1114255" y="209407"/>
                      <a:pt x="1113508" y="290445"/>
                      <a:pt x="1113508" y="371484"/>
                    </a:cubicBezTo>
                    <a:cubicBezTo>
                      <a:pt x="1112387" y="694517"/>
                      <a:pt x="1110893" y="1017177"/>
                      <a:pt x="1109773" y="1340210"/>
                    </a:cubicBezTo>
                    <a:cubicBezTo>
                      <a:pt x="1109773" y="1370086"/>
                      <a:pt x="1109400" y="1399962"/>
                      <a:pt x="1115375" y="1429464"/>
                    </a:cubicBezTo>
                    <a:cubicBezTo>
                      <a:pt x="1120603" y="1454485"/>
                      <a:pt x="1131807" y="1475772"/>
                      <a:pt x="1148985" y="1495191"/>
                    </a:cubicBezTo>
                    <a:cubicBezTo>
                      <a:pt x="1217326" y="1572122"/>
                      <a:pt x="1289029" y="1645318"/>
                      <a:pt x="1361478" y="1718140"/>
                    </a:cubicBezTo>
                    <a:cubicBezTo>
                      <a:pt x="1381271" y="1737933"/>
                      <a:pt x="1401437" y="1741294"/>
                      <a:pt x="1424964" y="1726356"/>
                    </a:cubicBezTo>
                    <a:cubicBezTo>
                      <a:pt x="1493679" y="1683410"/>
                      <a:pt x="1562020" y="1640090"/>
                      <a:pt x="1619531" y="1582578"/>
                    </a:cubicBezTo>
                    <a:cubicBezTo>
                      <a:pt x="1638577" y="1563533"/>
                      <a:pt x="1659117" y="1558304"/>
                      <a:pt x="1683764" y="1568387"/>
                    </a:cubicBezTo>
                    <a:cubicBezTo>
                      <a:pt x="1705051" y="1576977"/>
                      <a:pt x="1709905" y="1589300"/>
                      <a:pt x="1698329" y="1609093"/>
                    </a:cubicBezTo>
                    <a:cubicBezTo>
                      <a:pt x="1669573" y="1658015"/>
                      <a:pt x="1629988" y="1697601"/>
                      <a:pt x="1585547" y="1732331"/>
                    </a:cubicBezTo>
                    <a:cubicBezTo>
                      <a:pt x="1554177" y="1756979"/>
                      <a:pt x="1521314" y="1779386"/>
                      <a:pt x="1489197" y="1803287"/>
                    </a:cubicBezTo>
                    <a:cubicBezTo>
                      <a:pt x="1482475" y="1808142"/>
                      <a:pt x="1473886" y="1811503"/>
                      <a:pt x="1475753" y="1823453"/>
                    </a:cubicBezTo>
                    <a:cubicBezTo>
                      <a:pt x="1477994" y="1835403"/>
                      <a:pt x="1485836" y="1839511"/>
                      <a:pt x="1495919" y="1842499"/>
                    </a:cubicBezTo>
                    <a:cubicBezTo>
                      <a:pt x="1542974" y="1854823"/>
                      <a:pt x="1591149" y="1861545"/>
                      <a:pt x="1638950" y="1869387"/>
                    </a:cubicBezTo>
                    <a:cubicBezTo>
                      <a:pt x="1704677" y="1879844"/>
                      <a:pt x="1770778" y="1887686"/>
                      <a:pt x="1835011" y="1906359"/>
                    </a:cubicBezTo>
                    <a:cubicBezTo>
                      <a:pt x="1849949" y="1910840"/>
                      <a:pt x="1864513" y="1916068"/>
                      <a:pt x="1877958" y="1924284"/>
                    </a:cubicBezTo>
                    <a:cubicBezTo>
                      <a:pt x="1892149" y="1933247"/>
                      <a:pt x="1904099" y="1944077"/>
                      <a:pt x="1900738" y="1963123"/>
                    </a:cubicBezTo>
                    <a:cubicBezTo>
                      <a:pt x="1897377" y="1983289"/>
                      <a:pt x="1882813" y="1991878"/>
                      <a:pt x="1864513" y="1995613"/>
                    </a:cubicBezTo>
                    <a:cubicBezTo>
                      <a:pt x="1840986" y="2000841"/>
                      <a:pt x="1817459" y="1998227"/>
                      <a:pt x="1793932" y="1994866"/>
                    </a:cubicBezTo>
                    <a:cubicBezTo>
                      <a:pt x="1712146" y="1982916"/>
                      <a:pt x="1630734" y="1968351"/>
                      <a:pt x="1551190" y="1945197"/>
                    </a:cubicBezTo>
                    <a:cubicBezTo>
                      <a:pt x="1536999" y="1941089"/>
                      <a:pt x="1522061" y="1938102"/>
                      <a:pt x="1507496" y="1936981"/>
                    </a:cubicBezTo>
                    <a:cubicBezTo>
                      <a:pt x="1479861" y="1934741"/>
                      <a:pt x="1470525" y="1947065"/>
                      <a:pt x="1479488" y="1973206"/>
                    </a:cubicBezTo>
                    <a:cubicBezTo>
                      <a:pt x="1488077" y="1998974"/>
                      <a:pt x="1504135" y="2020634"/>
                      <a:pt x="1517206" y="2043788"/>
                    </a:cubicBezTo>
                    <a:cubicBezTo>
                      <a:pt x="1526542" y="2060219"/>
                      <a:pt x="1533264" y="2077398"/>
                      <a:pt x="1528783" y="2097191"/>
                    </a:cubicBezTo>
                    <a:cubicBezTo>
                      <a:pt x="1522061" y="2126694"/>
                      <a:pt x="1497787" y="2137150"/>
                      <a:pt x="1472019" y="2121465"/>
                    </a:cubicBezTo>
                    <a:cubicBezTo>
                      <a:pt x="1450732" y="2108395"/>
                      <a:pt x="1437288" y="2087855"/>
                      <a:pt x="1425337" y="2066568"/>
                    </a:cubicBezTo>
                    <a:cubicBezTo>
                      <a:pt x="1407785" y="2035572"/>
                      <a:pt x="1391354" y="2004202"/>
                      <a:pt x="1374548" y="1973206"/>
                    </a:cubicBezTo>
                    <a:cubicBezTo>
                      <a:pt x="1342805" y="1914574"/>
                      <a:pt x="1301726" y="1864532"/>
                      <a:pt x="1248696" y="1822706"/>
                    </a:cubicBezTo>
                    <a:cubicBezTo>
                      <a:pt x="1169898" y="1760714"/>
                      <a:pt x="1102678" y="1685650"/>
                      <a:pt x="1033216" y="1613575"/>
                    </a:cubicBezTo>
                    <a:cubicBezTo>
                      <a:pt x="1018278" y="1597890"/>
                      <a:pt x="1002967" y="1583325"/>
                      <a:pt x="978319" y="1589674"/>
                    </a:cubicBezTo>
                    <a:cubicBezTo>
                      <a:pt x="966369" y="1591541"/>
                      <a:pt x="958900" y="1600130"/>
                      <a:pt x="950684" y="1607599"/>
                    </a:cubicBezTo>
                    <a:cubicBezTo>
                      <a:pt x="862550" y="1692746"/>
                      <a:pt x="774042" y="1777892"/>
                      <a:pt x="686282" y="1863039"/>
                    </a:cubicBezTo>
                    <a:cubicBezTo>
                      <a:pt x="678440" y="1870881"/>
                      <a:pt x="670224" y="1879097"/>
                      <a:pt x="664995" y="1888807"/>
                    </a:cubicBezTo>
                    <a:cubicBezTo>
                      <a:pt x="639227" y="1935861"/>
                      <a:pt x="609351" y="1980302"/>
                      <a:pt x="579476" y="2024742"/>
                    </a:cubicBezTo>
                    <a:cubicBezTo>
                      <a:pt x="542878" y="2080012"/>
                      <a:pt x="538023" y="2142378"/>
                      <a:pt x="534288" y="2205118"/>
                    </a:cubicBezTo>
                    <a:cubicBezTo>
                      <a:pt x="532421" y="2233500"/>
                      <a:pt x="520097" y="2243210"/>
                      <a:pt x="491715" y="2239849"/>
                    </a:cubicBezTo>
                    <a:cubicBezTo>
                      <a:pt x="479765" y="2238355"/>
                      <a:pt x="473043" y="2232753"/>
                      <a:pt x="474163" y="2220429"/>
                    </a:cubicBezTo>
                    <a:cubicBezTo>
                      <a:pt x="481258" y="2126694"/>
                      <a:pt x="482752" y="2032584"/>
                      <a:pt x="516736" y="1942957"/>
                    </a:cubicBezTo>
                    <a:cubicBezTo>
                      <a:pt x="523458" y="1925778"/>
                      <a:pt x="511508" y="1931753"/>
                      <a:pt x="505159" y="1933247"/>
                    </a:cubicBezTo>
                    <a:cubicBezTo>
                      <a:pt x="464827" y="1941836"/>
                      <a:pt x="425615" y="1953413"/>
                      <a:pt x="387149" y="1967978"/>
                    </a:cubicBezTo>
                    <a:cubicBezTo>
                      <a:pt x="306484" y="1998227"/>
                      <a:pt x="229180" y="2035572"/>
                      <a:pt x="152623" y="2074037"/>
                    </a:cubicBezTo>
                    <a:cubicBezTo>
                      <a:pt x="120133" y="2090469"/>
                      <a:pt x="91004" y="2111756"/>
                      <a:pt x="69344" y="2141632"/>
                    </a:cubicBezTo>
                    <a:cubicBezTo>
                      <a:pt x="65610" y="2146486"/>
                      <a:pt x="61128" y="2150968"/>
                      <a:pt x="56647" y="2155449"/>
                    </a:cubicBezTo>
                    <a:cubicBezTo>
                      <a:pt x="44323" y="2166652"/>
                      <a:pt x="30879" y="2170014"/>
                      <a:pt x="15941" y="2160304"/>
                    </a:cubicBezTo>
                    <a:cubicBezTo>
                      <a:pt x="630" y="2150221"/>
                      <a:pt x="-3478" y="2136777"/>
                      <a:pt x="2870" y="2119971"/>
                    </a:cubicBezTo>
                    <a:cubicBezTo>
                      <a:pt x="11833" y="2095697"/>
                      <a:pt x="27145" y="2075157"/>
                      <a:pt x="44323" y="2056112"/>
                    </a:cubicBezTo>
                    <a:cubicBezTo>
                      <a:pt x="99594" y="1996360"/>
                      <a:pt x="165694" y="1951546"/>
                      <a:pt x="239264" y="1917189"/>
                    </a:cubicBezTo>
                    <a:cubicBezTo>
                      <a:pt x="291173" y="1893288"/>
                      <a:pt x="344576" y="1872748"/>
                      <a:pt x="398353" y="1852955"/>
                    </a:cubicBezTo>
                    <a:cubicBezTo>
                      <a:pt x="418892" y="1845486"/>
                      <a:pt x="440553" y="1842872"/>
                      <a:pt x="461839" y="1838017"/>
                    </a:cubicBezTo>
                    <a:cubicBezTo>
                      <a:pt x="490968" y="1831295"/>
                      <a:pt x="496570" y="1815611"/>
                      <a:pt x="477151" y="1792830"/>
                    </a:cubicBezTo>
                    <a:cubicBezTo>
                      <a:pt x="447648" y="1758473"/>
                      <a:pt x="408809" y="1735319"/>
                      <a:pt x="370718" y="1711418"/>
                    </a:cubicBezTo>
                    <a:cubicBezTo>
                      <a:pt x="306484" y="1671086"/>
                      <a:pt x="239264" y="1635608"/>
                      <a:pt x="172043" y="1600130"/>
                    </a:cubicBezTo>
                    <a:cubicBezTo>
                      <a:pt x="152250" y="1589674"/>
                      <a:pt x="132084" y="1579591"/>
                      <a:pt x="114158" y="1566147"/>
                    </a:cubicBezTo>
                    <a:cubicBezTo>
                      <a:pt x="102581" y="1557557"/>
                      <a:pt x="92125" y="1547474"/>
                      <a:pt x="86896" y="1533657"/>
                    </a:cubicBezTo>
                    <a:cubicBezTo>
                      <a:pt x="78680" y="1512370"/>
                      <a:pt x="86523" y="1493324"/>
                      <a:pt x="107436" y="1484735"/>
                    </a:cubicBezTo>
                    <a:cubicBezTo>
                      <a:pt x="124615" y="1477639"/>
                      <a:pt x="141420" y="1479133"/>
                      <a:pt x="158225" y="1485482"/>
                    </a:cubicBezTo>
                    <a:cubicBezTo>
                      <a:pt x="175777" y="1492204"/>
                      <a:pt x="191089" y="1503407"/>
                      <a:pt x="204906" y="1516104"/>
                    </a:cubicBezTo>
                    <a:cubicBezTo>
                      <a:pt x="249347" y="1557184"/>
                      <a:pt x="301256" y="1586313"/>
                      <a:pt x="356153" y="1610587"/>
                    </a:cubicBezTo>
                    <a:cubicBezTo>
                      <a:pt x="411423" y="1634861"/>
                      <a:pt x="466694" y="1659509"/>
                      <a:pt x="519724" y="1688264"/>
                    </a:cubicBezTo>
                    <a:cubicBezTo>
                      <a:pt x="526446" y="1691999"/>
                      <a:pt x="533168" y="1694986"/>
                      <a:pt x="539890" y="1697974"/>
                    </a:cubicBezTo>
                    <a:cubicBezTo>
                      <a:pt x="595160" y="1721501"/>
                      <a:pt x="623169" y="1714779"/>
                      <a:pt x="663875" y="1670339"/>
                    </a:cubicBezTo>
                    <a:cubicBezTo>
                      <a:pt x="714291" y="1615442"/>
                      <a:pt x="765827" y="1561292"/>
                      <a:pt x="817363" y="1507142"/>
                    </a:cubicBezTo>
                    <a:cubicBezTo>
                      <a:pt x="852093" y="1470917"/>
                      <a:pt x="865911" y="1427597"/>
                      <a:pt x="865911" y="1377928"/>
                    </a:cubicBezTo>
                    <a:cubicBezTo>
                      <a:pt x="866284" y="1018297"/>
                      <a:pt x="864791" y="658292"/>
                      <a:pt x="862176" y="298661"/>
                    </a:cubicBezTo>
                    <a:cubicBezTo>
                      <a:pt x="861803" y="245258"/>
                      <a:pt x="861429" y="191481"/>
                      <a:pt x="861429" y="138078"/>
                    </a:cubicBezTo>
                    <a:cubicBezTo>
                      <a:pt x="861429" y="46210"/>
                      <a:pt x="914459" y="-4206"/>
                      <a:pt x="1005954" y="275"/>
                    </a:cubicBezTo>
                    <a:cubicBezTo>
                      <a:pt x="1009315" y="649"/>
                      <a:pt x="1012303" y="649"/>
                      <a:pt x="1015664" y="649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EF4BF9C-9672-4953-8A8A-186C6DB35305}"/>
                  </a:ext>
                </a:extLst>
              </p:cNvPr>
              <p:cNvSpPr/>
              <p:nvPr/>
            </p:nvSpPr>
            <p:spPr>
              <a:xfrm>
                <a:off x="3099439" y="3035457"/>
                <a:ext cx="1144960" cy="2459244"/>
              </a:xfrm>
              <a:custGeom>
                <a:avLst/>
                <a:gdLst>
                  <a:gd name="connsiteX0" fmla="*/ 96 w 1144960"/>
                  <a:gd name="connsiteY0" fmla="*/ 1590031 h 2459244"/>
                  <a:gd name="connsiteX1" fmla="*/ 63956 w 1144960"/>
                  <a:gd name="connsiteY1" fmla="*/ 1006704 h 2459244"/>
                  <a:gd name="connsiteX2" fmla="*/ 609191 w 1144960"/>
                  <a:gd name="connsiteY2" fmla="*/ 139182 h 2459244"/>
                  <a:gd name="connsiteX3" fmla="*/ 869112 w 1144960"/>
                  <a:gd name="connsiteY3" fmla="*/ 5861 h 2459244"/>
                  <a:gd name="connsiteX4" fmla="*/ 1074135 w 1144960"/>
                  <a:gd name="connsiteY4" fmla="*/ 119763 h 2459244"/>
                  <a:gd name="connsiteX5" fmla="*/ 1116709 w 1144960"/>
                  <a:gd name="connsiteY5" fmla="*/ 406198 h 2459244"/>
                  <a:gd name="connsiteX6" fmla="*/ 1089073 w 1144960"/>
                  <a:gd name="connsiteY6" fmla="*/ 459601 h 2459244"/>
                  <a:gd name="connsiteX7" fmla="*/ 1053969 w 1144960"/>
                  <a:gd name="connsiteY7" fmla="*/ 445784 h 2459244"/>
                  <a:gd name="connsiteX8" fmla="*/ 1046500 w 1144960"/>
                  <a:gd name="connsiteY8" fmla="*/ 407692 h 2459244"/>
                  <a:gd name="connsiteX9" fmla="*/ 1036044 w 1144960"/>
                  <a:gd name="connsiteY9" fmla="*/ 238146 h 2459244"/>
                  <a:gd name="connsiteX10" fmla="*/ 1002433 w 1144960"/>
                  <a:gd name="connsiteY10" fmla="*/ 122377 h 2459244"/>
                  <a:gd name="connsiteX11" fmla="*/ 901228 w 1144960"/>
                  <a:gd name="connsiteY11" fmla="*/ 69721 h 2459244"/>
                  <a:gd name="connsiteX12" fmla="*/ 683508 w 1144960"/>
                  <a:gd name="connsiteY12" fmla="*/ 167191 h 2459244"/>
                  <a:gd name="connsiteX13" fmla="*/ 309685 w 1144960"/>
                  <a:gd name="connsiteY13" fmla="*/ 591802 h 2459244"/>
                  <a:gd name="connsiteX14" fmla="*/ 86363 w 1144960"/>
                  <a:gd name="connsiteY14" fmla="*/ 1263264 h 2459244"/>
                  <a:gd name="connsiteX15" fmla="*/ 68811 w 1144960"/>
                  <a:gd name="connsiteY15" fmla="*/ 1669576 h 2459244"/>
                  <a:gd name="connsiteX16" fmla="*/ 139393 w 1144960"/>
                  <a:gd name="connsiteY16" fmla="*/ 2161782 h 2459244"/>
                  <a:gd name="connsiteX17" fmla="*/ 191302 w 1144960"/>
                  <a:gd name="connsiteY17" fmla="*/ 2295850 h 2459244"/>
                  <a:gd name="connsiteX18" fmla="*/ 223045 w 1144960"/>
                  <a:gd name="connsiteY18" fmla="*/ 2348506 h 2459244"/>
                  <a:gd name="connsiteX19" fmla="*/ 347777 w 1144960"/>
                  <a:gd name="connsiteY19" fmla="*/ 2360830 h 2459244"/>
                  <a:gd name="connsiteX20" fmla="*/ 437031 w 1144960"/>
                  <a:gd name="connsiteY20" fmla="*/ 2281285 h 2459244"/>
                  <a:gd name="connsiteX21" fmla="*/ 774256 w 1144960"/>
                  <a:gd name="connsiteY21" fmla="*/ 2075888 h 2459244"/>
                  <a:gd name="connsiteX22" fmla="*/ 983014 w 1144960"/>
                  <a:gd name="connsiteY22" fmla="*/ 1953024 h 2459244"/>
                  <a:gd name="connsiteX23" fmla="*/ 1074135 w 1144960"/>
                  <a:gd name="connsiteY23" fmla="*/ 1818582 h 2459244"/>
                  <a:gd name="connsiteX24" fmla="*/ 1070401 w 1144960"/>
                  <a:gd name="connsiteY24" fmla="*/ 1717004 h 2459244"/>
                  <a:gd name="connsiteX25" fmla="*/ 1039405 w 1144960"/>
                  <a:gd name="connsiteY25" fmla="*/ 1439532 h 2459244"/>
                  <a:gd name="connsiteX26" fmla="*/ 1034550 w 1144960"/>
                  <a:gd name="connsiteY26" fmla="*/ 1258409 h 2459244"/>
                  <a:gd name="connsiteX27" fmla="*/ 1044259 w 1144960"/>
                  <a:gd name="connsiteY27" fmla="*/ 1192308 h 2459244"/>
                  <a:gd name="connsiteX28" fmla="*/ 1123804 w 1144960"/>
                  <a:gd name="connsiteY28" fmla="*/ 1138532 h 2459244"/>
                  <a:gd name="connsiteX29" fmla="*/ 1138369 w 1144960"/>
                  <a:gd name="connsiteY29" fmla="*/ 1151602 h 2459244"/>
                  <a:gd name="connsiteX30" fmla="*/ 1137248 w 1144960"/>
                  <a:gd name="connsiteY30" fmla="*/ 1231520 h 2459244"/>
                  <a:gd name="connsiteX31" fmla="*/ 1122684 w 1144960"/>
                  <a:gd name="connsiteY31" fmla="*/ 1333099 h 2459244"/>
                  <a:gd name="connsiteX32" fmla="*/ 1118576 w 1144960"/>
                  <a:gd name="connsiteY32" fmla="*/ 1594513 h 2459244"/>
                  <a:gd name="connsiteX33" fmla="*/ 1141730 w 1144960"/>
                  <a:gd name="connsiteY33" fmla="*/ 1751361 h 2459244"/>
                  <a:gd name="connsiteX34" fmla="*/ 1039031 w 1144960"/>
                  <a:gd name="connsiteY34" fmla="*/ 1995223 h 2459244"/>
                  <a:gd name="connsiteX35" fmla="*/ 849693 w 1144960"/>
                  <a:gd name="connsiteY35" fmla="*/ 2114354 h 2459244"/>
                  <a:gd name="connsiteX36" fmla="*/ 708529 w 1144960"/>
                  <a:gd name="connsiteY36" fmla="*/ 2186803 h 2459244"/>
                  <a:gd name="connsiteX37" fmla="*/ 422467 w 1144960"/>
                  <a:gd name="connsiteY37" fmla="*/ 2384731 h 2459244"/>
                  <a:gd name="connsiteX38" fmla="*/ 335080 w 1144960"/>
                  <a:gd name="connsiteY38" fmla="*/ 2444856 h 2459244"/>
                  <a:gd name="connsiteX39" fmla="*/ 195036 w 1144960"/>
                  <a:gd name="connsiteY39" fmla="*/ 2421329 h 2459244"/>
                  <a:gd name="connsiteX40" fmla="*/ 112504 w 1144960"/>
                  <a:gd name="connsiteY40" fmla="*/ 2293609 h 2459244"/>
                  <a:gd name="connsiteX41" fmla="*/ 30345 w 1144960"/>
                  <a:gd name="connsiteY41" fmla="*/ 1987755 h 2459244"/>
                  <a:gd name="connsiteX42" fmla="*/ 96 w 1144960"/>
                  <a:gd name="connsiteY42" fmla="*/ 1590031 h 2459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144960" h="2459244">
                    <a:moveTo>
                      <a:pt x="96" y="1590031"/>
                    </a:moveTo>
                    <a:cubicBezTo>
                      <a:pt x="-277" y="1384261"/>
                      <a:pt x="14287" y="1193429"/>
                      <a:pt x="63956" y="1006704"/>
                    </a:cubicBezTo>
                    <a:cubicBezTo>
                      <a:pt x="155824" y="661264"/>
                      <a:pt x="332466" y="368853"/>
                      <a:pt x="609191" y="139182"/>
                    </a:cubicBezTo>
                    <a:cubicBezTo>
                      <a:pt x="686122" y="75323"/>
                      <a:pt x="770521" y="27148"/>
                      <a:pt x="869112" y="5861"/>
                    </a:cubicBezTo>
                    <a:cubicBezTo>
                      <a:pt x="969943" y="-15799"/>
                      <a:pt x="1039031" y="22666"/>
                      <a:pt x="1074135" y="119763"/>
                    </a:cubicBezTo>
                    <a:cubicBezTo>
                      <a:pt x="1107746" y="212378"/>
                      <a:pt x="1115962" y="309102"/>
                      <a:pt x="1116709" y="406198"/>
                    </a:cubicBezTo>
                    <a:cubicBezTo>
                      <a:pt x="1117082" y="427858"/>
                      <a:pt x="1111480" y="448771"/>
                      <a:pt x="1089073" y="459601"/>
                    </a:cubicBezTo>
                    <a:cubicBezTo>
                      <a:pt x="1071521" y="467817"/>
                      <a:pt x="1061065" y="463709"/>
                      <a:pt x="1053969" y="445784"/>
                    </a:cubicBezTo>
                    <a:cubicBezTo>
                      <a:pt x="1049114" y="433460"/>
                      <a:pt x="1047247" y="420763"/>
                      <a:pt x="1046500" y="407692"/>
                    </a:cubicBezTo>
                    <a:cubicBezTo>
                      <a:pt x="1043139" y="351301"/>
                      <a:pt x="1040151" y="294537"/>
                      <a:pt x="1036044" y="238146"/>
                    </a:cubicBezTo>
                    <a:cubicBezTo>
                      <a:pt x="1033056" y="197440"/>
                      <a:pt x="1021106" y="158602"/>
                      <a:pt x="1002433" y="122377"/>
                    </a:cubicBezTo>
                    <a:cubicBezTo>
                      <a:pt x="980773" y="79804"/>
                      <a:pt x="948656" y="62625"/>
                      <a:pt x="901228" y="69721"/>
                    </a:cubicBezTo>
                    <a:cubicBezTo>
                      <a:pt x="819817" y="82045"/>
                      <a:pt x="748114" y="117896"/>
                      <a:pt x="683508" y="167191"/>
                    </a:cubicBezTo>
                    <a:cubicBezTo>
                      <a:pt x="530020" y="283334"/>
                      <a:pt x="407529" y="427111"/>
                      <a:pt x="309685" y="591802"/>
                    </a:cubicBezTo>
                    <a:cubicBezTo>
                      <a:pt x="186447" y="799440"/>
                      <a:pt x="112878" y="1023509"/>
                      <a:pt x="86363" y="1263264"/>
                    </a:cubicBezTo>
                    <a:cubicBezTo>
                      <a:pt x="71425" y="1398452"/>
                      <a:pt x="63582" y="1533640"/>
                      <a:pt x="68811" y="1669576"/>
                    </a:cubicBezTo>
                    <a:cubicBezTo>
                      <a:pt x="75533" y="1835761"/>
                      <a:pt x="93085" y="2000825"/>
                      <a:pt x="139393" y="2161782"/>
                    </a:cubicBezTo>
                    <a:cubicBezTo>
                      <a:pt x="152837" y="2208089"/>
                      <a:pt x="170389" y="2252530"/>
                      <a:pt x="191302" y="2295850"/>
                    </a:cubicBezTo>
                    <a:cubicBezTo>
                      <a:pt x="200265" y="2314522"/>
                      <a:pt x="210721" y="2332075"/>
                      <a:pt x="223045" y="2348506"/>
                    </a:cubicBezTo>
                    <a:cubicBezTo>
                      <a:pt x="261510" y="2399669"/>
                      <a:pt x="298855" y="2404150"/>
                      <a:pt x="347777" y="2360830"/>
                    </a:cubicBezTo>
                    <a:cubicBezTo>
                      <a:pt x="377653" y="2334315"/>
                      <a:pt x="406035" y="2306680"/>
                      <a:pt x="437031" y="2281285"/>
                    </a:cubicBezTo>
                    <a:cubicBezTo>
                      <a:pt x="540103" y="2197259"/>
                      <a:pt x="655873" y="2134893"/>
                      <a:pt x="774256" y="2075888"/>
                    </a:cubicBezTo>
                    <a:cubicBezTo>
                      <a:pt x="846705" y="2040037"/>
                      <a:pt x="918781" y="2002692"/>
                      <a:pt x="983014" y="1953024"/>
                    </a:cubicBezTo>
                    <a:cubicBezTo>
                      <a:pt x="1028201" y="1917920"/>
                      <a:pt x="1062185" y="1875720"/>
                      <a:pt x="1074135" y="1818582"/>
                    </a:cubicBezTo>
                    <a:cubicBezTo>
                      <a:pt x="1081231" y="1784225"/>
                      <a:pt x="1078990" y="1750241"/>
                      <a:pt x="1070401" y="1717004"/>
                    </a:cubicBezTo>
                    <a:cubicBezTo>
                      <a:pt x="1046874" y="1625882"/>
                      <a:pt x="1037911" y="1533267"/>
                      <a:pt x="1039405" y="1439532"/>
                    </a:cubicBezTo>
                    <a:cubicBezTo>
                      <a:pt x="1040525" y="1379033"/>
                      <a:pt x="1032683" y="1318907"/>
                      <a:pt x="1034550" y="1258409"/>
                    </a:cubicBezTo>
                    <a:cubicBezTo>
                      <a:pt x="1035297" y="1236002"/>
                      <a:pt x="1037164" y="1213595"/>
                      <a:pt x="1044259" y="1192308"/>
                    </a:cubicBezTo>
                    <a:cubicBezTo>
                      <a:pt x="1056583" y="1155710"/>
                      <a:pt x="1089820" y="1133677"/>
                      <a:pt x="1123804" y="1138532"/>
                    </a:cubicBezTo>
                    <a:cubicBezTo>
                      <a:pt x="1131647" y="1139652"/>
                      <a:pt x="1140609" y="1142266"/>
                      <a:pt x="1138369" y="1151602"/>
                    </a:cubicBezTo>
                    <a:cubicBezTo>
                      <a:pt x="1132393" y="1178491"/>
                      <a:pt x="1139489" y="1205005"/>
                      <a:pt x="1137248" y="1231520"/>
                    </a:cubicBezTo>
                    <a:cubicBezTo>
                      <a:pt x="1134634" y="1265878"/>
                      <a:pt x="1130526" y="1299862"/>
                      <a:pt x="1122684" y="1333099"/>
                    </a:cubicBezTo>
                    <a:cubicBezTo>
                      <a:pt x="1102144" y="1420112"/>
                      <a:pt x="1102891" y="1506752"/>
                      <a:pt x="1118576" y="1594513"/>
                    </a:cubicBezTo>
                    <a:cubicBezTo>
                      <a:pt x="1127539" y="1646422"/>
                      <a:pt x="1133887" y="1699079"/>
                      <a:pt x="1141730" y="1751361"/>
                    </a:cubicBezTo>
                    <a:cubicBezTo>
                      <a:pt x="1157414" y="1853686"/>
                      <a:pt x="1114841" y="1931364"/>
                      <a:pt x="1039031" y="1995223"/>
                    </a:cubicBezTo>
                    <a:cubicBezTo>
                      <a:pt x="981520" y="2043772"/>
                      <a:pt x="916166" y="2079623"/>
                      <a:pt x="849693" y="2114354"/>
                    </a:cubicBezTo>
                    <a:cubicBezTo>
                      <a:pt x="802638" y="2138628"/>
                      <a:pt x="755957" y="2163649"/>
                      <a:pt x="708529" y="2186803"/>
                    </a:cubicBezTo>
                    <a:cubicBezTo>
                      <a:pt x="603216" y="2238712"/>
                      <a:pt x="508360" y="2305186"/>
                      <a:pt x="422467" y="2384731"/>
                    </a:cubicBezTo>
                    <a:cubicBezTo>
                      <a:pt x="396325" y="2409005"/>
                      <a:pt x="367570" y="2429545"/>
                      <a:pt x="335080" y="2444856"/>
                    </a:cubicBezTo>
                    <a:cubicBezTo>
                      <a:pt x="282050" y="2469877"/>
                      <a:pt x="236863" y="2462408"/>
                      <a:pt x="195036" y="2421329"/>
                    </a:cubicBezTo>
                    <a:cubicBezTo>
                      <a:pt x="158065" y="2384731"/>
                      <a:pt x="131924" y="2341037"/>
                      <a:pt x="112504" y="2293609"/>
                    </a:cubicBezTo>
                    <a:cubicBezTo>
                      <a:pt x="71798" y="2195392"/>
                      <a:pt x="47898" y="2092320"/>
                      <a:pt x="30345" y="1987755"/>
                    </a:cubicBezTo>
                    <a:cubicBezTo>
                      <a:pt x="7565" y="1851446"/>
                      <a:pt x="-1024" y="1714390"/>
                      <a:pt x="96" y="1590031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D472F407-1460-4E6C-A29C-D1994C7158AF}"/>
                  </a:ext>
                </a:extLst>
              </p:cNvPr>
              <p:cNvSpPr/>
              <p:nvPr/>
            </p:nvSpPr>
            <p:spPr>
              <a:xfrm>
                <a:off x="4603755" y="3054058"/>
                <a:ext cx="1189644" cy="2422960"/>
              </a:xfrm>
              <a:custGeom>
                <a:avLst/>
                <a:gdLst>
                  <a:gd name="connsiteX0" fmla="*/ 1121500 w 1189644"/>
                  <a:gd name="connsiteY0" fmla="*/ 1677490 h 2422960"/>
                  <a:gd name="connsiteX1" fmla="*/ 1009466 w 1189644"/>
                  <a:gd name="connsiteY1" fmla="*/ 932832 h 2422960"/>
                  <a:gd name="connsiteX2" fmla="*/ 438836 w 1189644"/>
                  <a:gd name="connsiteY2" fmla="*/ 162781 h 2422960"/>
                  <a:gd name="connsiteX3" fmla="*/ 226343 w 1189644"/>
                  <a:gd name="connsiteY3" fmla="*/ 72033 h 2422960"/>
                  <a:gd name="connsiteX4" fmla="*/ 181529 w 1189644"/>
                  <a:gd name="connsiteY4" fmla="*/ 70165 h 2422960"/>
                  <a:gd name="connsiteX5" fmla="*/ 112068 w 1189644"/>
                  <a:gd name="connsiteY5" fmla="*/ 118714 h 2422960"/>
                  <a:gd name="connsiteX6" fmla="*/ 79951 w 1189644"/>
                  <a:gd name="connsiteY6" fmla="*/ 263612 h 2422960"/>
                  <a:gd name="connsiteX7" fmla="*/ 79578 w 1189644"/>
                  <a:gd name="connsiteY7" fmla="*/ 455938 h 2422960"/>
                  <a:gd name="connsiteX8" fmla="*/ 74349 w 1189644"/>
                  <a:gd name="connsiteY8" fmla="*/ 511582 h 2422960"/>
                  <a:gd name="connsiteX9" fmla="*/ 57171 w 1189644"/>
                  <a:gd name="connsiteY9" fmla="*/ 518678 h 2422960"/>
                  <a:gd name="connsiteX10" fmla="*/ 16838 w 1189644"/>
                  <a:gd name="connsiteY10" fmla="*/ 466395 h 2422960"/>
                  <a:gd name="connsiteX11" fmla="*/ 33 w 1189644"/>
                  <a:gd name="connsiteY11" fmla="*/ 365563 h 2422960"/>
                  <a:gd name="connsiteX12" fmla="*/ 31403 w 1189644"/>
                  <a:gd name="connsiteY12" fmla="*/ 137013 h 2422960"/>
                  <a:gd name="connsiteX13" fmla="*/ 37378 w 1189644"/>
                  <a:gd name="connsiteY13" fmla="*/ 119461 h 2422960"/>
                  <a:gd name="connsiteX14" fmla="*/ 243895 w 1189644"/>
                  <a:gd name="connsiteY14" fmla="*/ 4812 h 2422960"/>
                  <a:gd name="connsiteX15" fmla="*/ 547509 w 1189644"/>
                  <a:gd name="connsiteY15" fmla="*/ 157552 h 2422960"/>
                  <a:gd name="connsiteX16" fmla="*/ 1144281 w 1189644"/>
                  <a:gd name="connsiteY16" fmla="*/ 1180056 h 2422960"/>
                  <a:gd name="connsiteX17" fmla="*/ 1187974 w 1189644"/>
                  <a:gd name="connsiteY17" fmla="*/ 1759648 h 2422960"/>
                  <a:gd name="connsiteX18" fmla="*/ 1122247 w 1189644"/>
                  <a:gd name="connsiteY18" fmla="*/ 2207040 h 2422960"/>
                  <a:gd name="connsiteX19" fmla="*/ 1047557 w 1189644"/>
                  <a:gd name="connsiteY19" fmla="*/ 2362768 h 2422960"/>
                  <a:gd name="connsiteX20" fmla="*/ 929921 w 1189644"/>
                  <a:gd name="connsiteY20" fmla="*/ 2422520 h 2422960"/>
                  <a:gd name="connsiteX21" fmla="*/ 860460 w 1189644"/>
                  <a:gd name="connsiteY21" fmla="*/ 2397873 h 2422960"/>
                  <a:gd name="connsiteX22" fmla="*/ 805189 w 1189644"/>
                  <a:gd name="connsiteY22" fmla="*/ 2356793 h 2422960"/>
                  <a:gd name="connsiteX23" fmla="*/ 499708 w 1189644"/>
                  <a:gd name="connsiteY23" fmla="*/ 2168575 h 2422960"/>
                  <a:gd name="connsiteX24" fmla="*/ 243148 w 1189644"/>
                  <a:gd name="connsiteY24" fmla="*/ 2047578 h 2422960"/>
                  <a:gd name="connsiteX25" fmla="*/ 153521 w 1189644"/>
                  <a:gd name="connsiteY25" fmla="*/ 1987079 h 2422960"/>
                  <a:gd name="connsiteX26" fmla="*/ 55304 w 1189644"/>
                  <a:gd name="connsiteY26" fmla="*/ 1722677 h 2422960"/>
                  <a:gd name="connsiteX27" fmla="*/ 40739 w 1189644"/>
                  <a:gd name="connsiteY27" fmla="*/ 1239434 h 2422960"/>
                  <a:gd name="connsiteX28" fmla="*/ 28789 w 1189644"/>
                  <a:gd name="connsiteY28" fmla="*/ 1160263 h 2422960"/>
                  <a:gd name="connsiteX29" fmla="*/ 28415 w 1189644"/>
                  <a:gd name="connsiteY29" fmla="*/ 1143458 h 2422960"/>
                  <a:gd name="connsiteX30" fmla="*/ 38498 w 1189644"/>
                  <a:gd name="connsiteY30" fmla="*/ 1117316 h 2422960"/>
                  <a:gd name="connsiteX31" fmla="*/ 62399 w 1189644"/>
                  <a:gd name="connsiteY31" fmla="*/ 1131507 h 2422960"/>
                  <a:gd name="connsiteX32" fmla="*/ 131487 w 1189644"/>
                  <a:gd name="connsiteY32" fmla="*/ 1300306 h 2422960"/>
                  <a:gd name="connsiteX33" fmla="*/ 133728 w 1189644"/>
                  <a:gd name="connsiteY33" fmla="*/ 1644253 h 2422960"/>
                  <a:gd name="connsiteX34" fmla="*/ 119910 w 1189644"/>
                  <a:gd name="connsiteY34" fmla="*/ 1761142 h 2422960"/>
                  <a:gd name="connsiteX35" fmla="*/ 200949 w 1189644"/>
                  <a:gd name="connsiteY35" fmla="*/ 1937410 h 2422960"/>
                  <a:gd name="connsiteX36" fmla="*/ 450413 w 1189644"/>
                  <a:gd name="connsiteY36" fmla="*/ 2071852 h 2422960"/>
                  <a:gd name="connsiteX37" fmla="*/ 793239 w 1189644"/>
                  <a:gd name="connsiteY37" fmla="*/ 2260443 h 2422960"/>
                  <a:gd name="connsiteX38" fmla="*/ 867555 w 1189644"/>
                  <a:gd name="connsiteY38" fmla="*/ 2319822 h 2422960"/>
                  <a:gd name="connsiteX39" fmla="*/ 885107 w 1189644"/>
                  <a:gd name="connsiteY39" fmla="*/ 2333639 h 2422960"/>
                  <a:gd name="connsiteX40" fmla="*/ 1000503 w 1189644"/>
                  <a:gd name="connsiteY40" fmla="*/ 2313100 h 2422960"/>
                  <a:gd name="connsiteX41" fmla="*/ 1077060 w 1189644"/>
                  <a:gd name="connsiteY41" fmla="*/ 2111811 h 2422960"/>
                  <a:gd name="connsiteX42" fmla="*/ 1121500 w 1189644"/>
                  <a:gd name="connsiteY42" fmla="*/ 1677490 h 2422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189644" h="2422960">
                    <a:moveTo>
                      <a:pt x="1121500" y="1677490"/>
                    </a:moveTo>
                    <a:cubicBezTo>
                      <a:pt x="1117392" y="1398897"/>
                      <a:pt x="1089384" y="1161757"/>
                      <a:pt x="1009466" y="932832"/>
                    </a:cubicBezTo>
                    <a:cubicBezTo>
                      <a:pt x="898925" y="616895"/>
                      <a:pt x="712947" y="357348"/>
                      <a:pt x="438836" y="162781"/>
                    </a:cubicBezTo>
                    <a:cubicBezTo>
                      <a:pt x="374602" y="117220"/>
                      <a:pt x="305514" y="82863"/>
                      <a:pt x="226343" y="72033"/>
                    </a:cubicBezTo>
                    <a:cubicBezTo>
                      <a:pt x="211405" y="70165"/>
                      <a:pt x="196467" y="68672"/>
                      <a:pt x="181529" y="70165"/>
                    </a:cubicBezTo>
                    <a:cubicBezTo>
                      <a:pt x="149039" y="72780"/>
                      <a:pt x="124765" y="88464"/>
                      <a:pt x="112068" y="118714"/>
                    </a:cubicBezTo>
                    <a:cubicBezTo>
                      <a:pt x="93022" y="165021"/>
                      <a:pt x="79951" y="212823"/>
                      <a:pt x="79951" y="263612"/>
                    </a:cubicBezTo>
                    <a:cubicBezTo>
                      <a:pt x="79951" y="327845"/>
                      <a:pt x="82939" y="391705"/>
                      <a:pt x="79578" y="455938"/>
                    </a:cubicBezTo>
                    <a:cubicBezTo>
                      <a:pt x="78457" y="474611"/>
                      <a:pt x="76217" y="493283"/>
                      <a:pt x="74349" y="511582"/>
                    </a:cubicBezTo>
                    <a:cubicBezTo>
                      <a:pt x="73229" y="524279"/>
                      <a:pt x="66881" y="525773"/>
                      <a:pt x="57171" y="518678"/>
                    </a:cubicBezTo>
                    <a:cubicBezTo>
                      <a:pt x="38125" y="505607"/>
                      <a:pt x="25428" y="487681"/>
                      <a:pt x="16838" y="466395"/>
                    </a:cubicBezTo>
                    <a:cubicBezTo>
                      <a:pt x="3768" y="434278"/>
                      <a:pt x="33" y="399921"/>
                      <a:pt x="33" y="365563"/>
                    </a:cubicBezTo>
                    <a:cubicBezTo>
                      <a:pt x="-714" y="287886"/>
                      <a:pt x="11237" y="211703"/>
                      <a:pt x="31403" y="137013"/>
                    </a:cubicBezTo>
                    <a:cubicBezTo>
                      <a:pt x="32897" y="131038"/>
                      <a:pt x="35137" y="125062"/>
                      <a:pt x="37378" y="119461"/>
                    </a:cubicBezTo>
                    <a:cubicBezTo>
                      <a:pt x="72856" y="24978"/>
                      <a:pt x="144558" y="-14607"/>
                      <a:pt x="243895" y="4812"/>
                    </a:cubicBezTo>
                    <a:cubicBezTo>
                      <a:pt x="359291" y="27592"/>
                      <a:pt x="458255" y="83236"/>
                      <a:pt x="547509" y="157552"/>
                    </a:cubicBezTo>
                    <a:cubicBezTo>
                      <a:pt x="870169" y="426062"/>
                      <a:pt x="1068844" y="767021"/>
                      <a:pt x="1144281" y="1180056"/>
                    </a:cubicBezTo>
                    <a:cubicBezTo>
                      <a:pt x="1179385" y="1372008"/>
                      <a:pt x="1195070" y="1564708"/>
                      <a:pt x="1187974" y="1759648"/>
                    </a:cubicBezTo>
                    <a:cubicBezTo>
                      <a:pt x="1182373" y="1910895"/>
                      <a:pt x="1169675" y="2061769"/>
                      <a:pt x="1122247" y="2207040"/>
                    </a:cubicBezTo>
                    <a:cubicBezTo>
                      <a:pt x="1104322" y="2262311"/>
                      <a:pt x="1082662" y="2316087"/>
                      <a:pt x="1047557" y="2362768"/>
                    </a:cubicBezTo>
                    <a:cubicBezTo>
                      <a:pt x="1018428" y="2401607"/>
                      <a:pt x="981457" y="2426628"/>
                      <a:pt x="929921" y="2422520"/>
                    </a:cubicBezTo>
                    <a:cubicBezTo>
                      <a:pt x="904527" y="2420653"/>
                      <a:pt x="881373" y="2411690"/>
                      <a:pt x="860460" y="2397873"/>
                    </a:cubicBezTo>
                    <a:cubicBezTo>
                      <a:pt x="841414" y="2385175"/>
                      <a:pt x="822368" y="2372105"/>
                      <a:pt x="805189" y="2356793"/>
                    </a:cubicBezTo>
                    <a:cubicBezTo>
                      <a:pt x="714068" y="2276502"/>
                      <a:pt x="609502" y="2218244"/>
                      <a:pt x="499708" y="2168575"/>
                    </a:cubicBezTo>
                    <a:cubicBezTo>
                      <a:pt x="413441" y="2129363"/>
                      <a:pt x="325307" y="2095006"/>
                      <a:pt x="243148" y="2047578"/>
                    </a:cubicBezTo>
                    <a:cubicBezTo>
                      <a:pt x="211779" y="2029652"/>
                      <a:pt x="181529" y="2010233"/>
                      <a:pt x="153521" y="1987079"/>
                    </a:cubicBezTo>
                    <a:cubicBezTo>
                      <a:pt x="70242" y="1917991"/>
                      <a:pt x="34764" y="1829110"/>
                      <a:pt x="55304" y="1722677"/>
                    </a:cubicBezTo>
                    <a:cubicBezTo>
                      <a:pt x="86673" y="1559853"/>
                      <a:pt x="76217" y="1399644"/>
                      <a:pt x="40739" y="1239434"/>
                    </a:cubicBezTo>
                    <a:cubicBezTo>
                      <a:pt x="34764" y="1213293"/>
                      <a:pt x="31403" y="1186778"/>
                      <a:pt x="28789" y="1160263"/>
                    </a:cubicBezTo>
                    <a:cubicBezTo>
                      <a:pt x="28415" y="1154661"/>
                      <a:pt x="28042" y="1149059"/>
                      <a:pt x="28415" y="1143458"/>
                    </a:cubicBezTo>
                    <a:cubicBezTo>
                      <a:pt x="29536" y="1133748"/>
                      <a:pt x="27295" y="1121051"/>
                      <a:pt x="38498" y="1117316"/>
                    </a:cubicBezTo>
                    <a:cubicBezTo>
                      <a:pt x="49702" y="1113208"/>
                      <a:pt x="56424" y="1124038"/>
                      <a:pt x="62399" y="1131507"/>
                    </a:cubicBezTo>
                    <a:cubicBezTo>
                      <a:pt x="104225" y="1180056"/>
                      <a:pt x="119910" y="1239434"/>
                      <a:pt x="131487" y="1300306"/>
                    </a:cubicBezTo>
                    <a:cubicBezTo>
                      <a:pt x="153147" y="1414582"/>
                      <a:pt x="148666" y="1529230"/>
                      <a:pt x="133728" y="1644253"/>
                    </a:cubicBezTo>
                    <a:cubicBezTo>
                      <a:pt x="128500" y="1683091"/>
                      <a:pt x="122898" y="1721930"/>
                      <a:pt x="119910" y="1761142"/>
                    </a:cubicBezTo>
                    <a:cubicBezTo>
                      <a:pt x="113935" y="1834712"/>
                      <a:pt x="140823" y="1894837"/>
                      <a:pt x="200949" y="1937410"/>
                    </a:cubicBezTo>
                    <a:cubicBezTo>
                      <a:pt x="278626" y="1991934"/>
                      <a:pt x="363772" y="2033760"/>
                      <a:pt x="450413" y="2071852"/>
                    </a:cubicBezTo>
                    <a:cubicBezTo>
                      <a:pt x="570290" y="2124508"/>
                      <a:pt x="687553" y="2182019"/>
                      <a:pt x="793239" y="2260443"/>
                    </a:cubicBezTo>
                    <a:cubicBezTo>
                      <a:pt x="818633" y="2279489"/>
                      <a:pt x="842907" y="2300029"/>
                      <a:pt x="867555" y="2319822"/>
                    </a:cubicBezTo>
                    <a:cubicBezTo>
                      <a:pt x="873530" y="2324677"/>
                      <a:pt x="878758" y="2329532"/>
                      <a:pt x="885107" y="2333639"/>
                    </a:cubicBezTo>
                    <a:cubicBezTo>
                      <a:pt x="933282" y="2367250"/>
                      <a:pt x="967639" y="2361275"/>
                      <a:pt x="1000503" y="2313100"/>
                    </a:cubicBezTo>
                    <a:cubicBezTo>
                      <a:pt x="1042329" y="2252228"/>
                      <a:pt x="1060628" y="2182393"/>
                      <a:pt x="1077060" y="2111811"/>
                    </a:cubicBezTo>
                    <a:cubicBezTo>
                      <a:pt x="1112538" y="1956829"/>
                      <a:pt x="1122247" y="1798860"/>
                      <a:pt x="1121500" y="1677490"/>
                    </a:cubicBezTo>
                    <a:close/>
                  </a:path>
                </a:pathLst>
              </a:custGeom>
              <a:grpFill/>
              <a:ln w="37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9" name="Graphic 116">
              <a:extLst>
                <a:ext uri="{FF2B5EF4-FFF2-40B4-BE49-F238E27FC236}">
                  <a16:creationId xmlns:a16="http://schemas.microsoft.com/office/drawing/2014/main" id="{E0A14C23-7626-4BF9-AD10-6832C8EB0528}"/>
                </a:ext>
              </a:extLst>
            </p:cNvPr>
            <p:cNvSpPr/>
            <p:nvPr/>
          </p:nvSpPr>
          <p:spPr>
            <a:xfrm>
              <a:off x="10854251" y="5136429"/>
              <a:ext cx="369621" cy="369625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Graphic 116">
              <a:extLst>
                <a:ext uri="{FF2B5EF4-FFF2-40B4-BE49-F238E27FC236}">
                  <a16:creationId xmlns:a16="http://schemas.microsoft.com/office/drawing/2014/main" id="{FCACFDFD-3BC7-4872-B0AC-36A4F8D1231A}"/>
                </a:ext>
              </a:extLst>
            </p:cNvPr>
            <p:cNvSpPr/>
            <p:nvPr/>
          </p:nvSpPr>
          <p:spPr>
            <a:xfrm>
              <a:off x="9944151" y="5103472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Graphic 116">
              <a:extLst>
                <a:ext uri="{FF2B5EF4-FFF2-40B4-BE49-F238E27FC236}">
                  <a16:creationId xmlns:a16="http://schemas.microsoft.com/office/drawing/2014/main" id="{A3585C32-C55A-4C5F-B615-87FFB96A8F6C}"/>
                </a:ext>
              </a:extLst>
            </p:cNvPr>
            <p:cNvSpPr/>
            <p:nvPr/>
          </p:nvSpPr>
          <p:spPr>
            <a:xfrm>
              <a:off x="9730339" y="5630019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116">
              <a:extLst>
                <a:ext uri="{FF2B5EF4-FFF2-40B4-BE49-F238E27FC236}">
                  <a16:creationId xmlns:a16="http://schemas.microsoft.com/office/drawing/2014/main" id="{ECD39145-12E0-4C41-B57D-A3B7E17BB3F9}"/>
                </a:ext>
              </a:extLst>
            </p:cNvPr>
            <p:cNvSpPr/>
            <p:nvPr/>
          </p:nvSpPr>
          <p:spPr>
            <a:xfrm>
              <a:off x="10641227" y="5818830"/>
              <a:ext cx="305974" cy="305977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116">
              <a:extLst>
                <a:ext uri="{FF2B5EF4-FFF2-40B4-BE49-F238E27FC236}">
                  <a16:creationId xmlns:a16="http://schemas.microsoft.com/office/drawing/2014/main" id="{1B59AB6A-717F-450F-A625-0FA52533FD61}"/>
                </a:ext>
              </a:extLst>
            </p:cNvPr>
            <p:cNvSpPr/>
            <p:nvPr/>
          </p:nvSpPr>
          <p:spPr>
            <a:xfrm>
              <a:off x="11073933" y="5669493"/>
              <a:ext cx="275447" cy="275450"/>
            </a:xfrm>
            <a:custGeom>
              <a:avLst/>
              <a:gdLst>
                <a:gd name="connsiteX0" fmla="*/ 2486764 w 5041925"/>
                <a:gd name="connsiteY0" fmla="*/ 403 h 5041985"/>
                <a:gd name="connsiteX1" fmla="*/ 2719174 w 5041925"/>
                <a:gd name="connsiteY1" fmla="*/ 84223 h 5041985"/>
                <a:gd name="connsiteX2" fmla="*/ 2790611 w 5041925"/>
                <a:gd name="connsiteY2" fmla="*/ 357590 h 5041985"/>
                <a:gd name="connsiteX3" fmla="*/ 2590586 w 5041925"/>
                <a:gd name="connsiteY3" fmla="*/ 553805 h 5041985"/>
                <a:gd name="connsiteX4" fmla="*/ 2556297 w 5041925"/>
                <a:gd name="connsiteY4" fmla="*/ 598573 h 5041985"/>
                <a:gd name="connsiteX5" fmla="*/ 2556297 w 5041925"/>
                <a:gd name="connsiteY5" fmla="*/ 1141498 h 5041985"/>
                <a:gd name="connsiteX6" fmla="*/ 2591539 w 5041925"/>
                <a:gd name="connsiteY6" fmla="*/ 1179598 h 5041985"/>
                <a:gd name="connsiteX7" fmla="*/ 3425929 w 5041925"/>
                <a:gd name="connsiteY7" fmla="*/ 1529165 h 5041985"/>
                <a:gd name="connsiteX8" fmla="*/ 3460219 w 5041925"/>
                <a:gd name="connsiteY8" fmla="*/ 1529165 h 5041985"/>
                <a:gd name="connsiteX9" fmla="*/ 3864079 w 5041925"/>
                <a:gd name="connsiteY9" fmla="*/ 1125305 h 5041985"/>
                <a:gd name="connsiteX10" fmla="*/ 3864079 w 5041925"/>
                <a:gd name="connsiteY10" fmla="*/ 1087205 h 5041985"/>
                <a:gd name="connsiteX11" fmla="*/ 3866936 w 5041925"/>
                <a:gd name="connsiteY11" fmla="*/ 786215 h 5041985"/>
                <a:gd name="connsiteX12" fmla="*/ 4146019 w 5041925"/>
                <a:gd name="connsiteY12" fmla="*/ 661438 h 5041985"/>
                <a:gd name="connsiteX13" fmla="*/ 4371761 w 5041925"/>
                <a:gd name="connsiteY13" fmla="*/ 853843 h 5041985"/>
                <a:gd name="connsiteX14" fmla="*/ 4278417 w 5041925"/>
                <a:gd name="connsiteY14" fmla="*/ 1160548 h 5041985"/>
                <a:gd name="connsiteX15" fmla="*/ 3959329 w 5041925"/>
                <a:gd name="connsiteY15" fmla="*/ 1179598 h 5041985"/>
                <a:gd name="connsiteX16" fmla="*/ 3908847 w 5041925"/>
                <a:gd name="connsiteY16" fmla="*/ 1186265 h 5041985"/>
                <a:gd name="connsiteX17" fmla="*/ 3519274 w 5041925"/>
                <a:gd name="connsiteY17" fmla="*/ 1575838 h 5041985"/>
                <a:gd name="connsiteX18" fmla="*/ 3518322 w 5041925"/>
                <a:gd name="connsiteY18" fmla="*/ 1620605 h 5041985"/>
                <a:gd name="connsiteX19" fmla="*/ 3863126 w 5041925"/>
                <a:gd name="connsiteY19" fmla="*/ 2442613 h 5041985"/>
                <a:gd name="connsiteX20" fmla="*/ 3907894 w 5041925"/>
                <a:gd name="connsiteY20" fmla="*/ 2484523 h 5041985"/>
                <a:gd name="connsiteX21" fmla="*/ 4447961 w 5041925"/>
                <a:gd name="connsiteY21" fmla="*/ 2484523 h 5041985"/>
                <a:gd name="connsiteX22" fmla="*/ 4487014 w 5041925"/>
                <a:gd name="connsiteY22" fmla="*/ 2454043 h 5041985"/>
                <a:gd name="connsiteX23" fmla="*/ 4811817 w 5041925"/>
                <a:gd name="connsiteY23" fmla="*/ 2244493 h 5041985"/>
                <a:gd name="connsiteX24" fmla="*/ 5040417 w 5041925"/>
                <a:gd name="connsiteY24" fmla="*/ 2546435 h 5041985"/>
                <a:gd name="connsiteX25" fmla="*/ 4747999 w 5041925"/>
                <a:gd name="connsiteY25" fmla="*/ 2803610 h 5041985"/>
                <a:gd name="connsiteX26" fmla="*/ 4487967 w 5041925"/>
                <a:gd name="connsiteY26" fmla="*/ 2591203 h 5041985"/>
                <a:gd name="connsiteX27" fmla="*/ 4445104 w 5041925"/>
                <a:gd name="connsiteY27" fmla="*/ 2558818 h 5041985"/>
                <a:gd name="connsiteX28" fmla="*/ 3902179 w 5041925"/>
                <a:gd name="connsiteY28" fmla="*/ 2558818 h 5041985"/>
                <a:gd name="connsiteX29" fmla="*/ 3863126 w 5041925"/>
                <a:gd name="connsiteY29" fmla="*/ 2595965 h 5041985"/>
                <a:gd name="connsiteX30" fmla="*/ 3514511 w 5041925"/>
                <a:gd name="connsiteY30" fmla="*/ 3427498 h 5041985"/>
                <a:gd name="connsiteX31" fmla="*/ 3515464 w 5041925"/>
                <a:gd name="connsiteY31" fmla="*/ 3463693 h 5041985"/>
                <a:gd name="connsiteX32" fmla="*/ 3915514 w 5041925"/>
                <a:gd name="connsiteY32" fmla="*/ 3863743 h 5041985"/>
                <a:gd name="connsiteX33" fmla="*/ 3955519 w 5041925"/>
                <a:gd name="connsiteY33" fmla="*/ 3866600 h 5041985"/>
                <a:gd name="connsiteX34" fmla="*/ 4379382 w 5041925"/>
                <a:gd name="connsiteY34" fmla="*/ 4041860 h 5041985"/>
                <a:gd name="connsiteX35" fmla="*/ 4239364 w 5041925"/>
                <a:gd name="connsiteY35" fmla="*/ 4352376 h 5041985"/>
                <a:gd name="connsiteX36" fmla="*/ 3900274 w 5041925"/>
                <a:gd name="connsiteY36" fmla="*/ 4299035 h 5041985"/>
                <a:gd name="connsiteX37" fmla="*/ 3863126 w 5041925"/>
                <a:gd name="connsiteY37" fmla="*/ 3960898 h 5041985"/>
                <a:gd name="connsiteX38" fmla="*/ 3856459 w 5041925"/>
                <a:gd name="connsiteY38" fmla="*/ 3908510 h 5041985"/>
                <a:gd name="connsiteX39" fmla="*/ 3468791 w 5041925"/>
                <a:gd name="connsiteY39" fmla="*/ 3520843 h 5041985"/>
                <a:gd name="connsiteX40" fmla="*/ 3422119 w 5041925"/>
                <a:gd name="connsiteY40" fmla="*/ 3519890 h 5041985"/>
                <a:gd name="connsiteX41" fmla="*/ 2602969 w 5041925"/>
                <a:gd name="connsiteY41" fmla="*/ 3863743 h 5041985"/>
                <a:gd name="connsiteX42" fmla="*/ 2560107 w 5041925"/>
                <a:gd name="connsiteY42" fmla="*/ 3909463 h 5041985"/>
                <a:gd name="connsiteX43" fmla="*/ 2560107 w 5041925"/>
                <a:gd name="connsiteY43" fmla="*/ 4449531 h 5041985"/>
                <a:gd name="connsiteX44" fmla="*/ 2588682 w 5041925"/>
                <a:gd name="connsiteY44" fmla="*/ 4486678 h 5041985"/>
                <a:gd name="connsiteX45" fmla="*/ 2803947 w 5041925"/>
                <a:gd name="connsiteY45" fmla="*/ 4788621 h 5041985"/>
                <a:gd name="connsiteX46" fmla="*/ 2523911 w 5041925"/>
                <a:gd name="connsiteY46" fmla="*/ 5041985 h 5041985"/>
                <a:gd name="connsiteX47" fmla="*/ 2490574 w 5041925"/>
                <a:gd name="connsiteY47" fmla="*/ 5041985 h 5041985"/>
                <a:gd name="connsiteX48" fmla="*/ 2320076 w 5041925"/>
                <a:gd name="connsiteY48" fmla="*/ 4956260 h 5041985"/>
                <a:gd name="connsiteX49" fmla="*/ 2447711 w 5041925"/>
                <a:gd name="connsiteY49" fmla="*/ 4489535 h 5041985"/>
                <a:gd name="connsiteX50" fmla="*/ 2484859 w 5041925"/>
                <a:gd name="connsiteY50" fmla="*/ 4440958 h 5041985"/>
                <a:gd name="connsiteX51" fmla="*/ 2484859 w 5041925"/>
                <a:gd name="connsiteY51" fmla="*/ 3902796 h 5041985"/>
                <a:gd name="connsiteX52" fmla="*/ 2447711 w 5041925"/>
                <a:gd name="connsiteY52" fmla="*/ 3862790 h 5041985"/>
                <a:gd name="connsiteX53" fmla="*/ 1616179 w 5041925"/>
                <a:gd name="connsiteY53" fmla="*/ 3514175 h 5041985"/>
                <a:gd name="connsiteX54" fmla="*/ 1579984 w 5041925"/>
                <a:gd name="connsiteY54" fmla="*/ 3515128 h 5041985"/>
                <a:gd name="connsiteX55" fmla="*/ 1179934 w 5041925"/>
                <a:gd name="connsiteY55" fmla="*/ 3915178 h 5041985"/>
                <a:gd name="connsiteX56" fmla="*/ 1178981 w 5041925"/>
                <a:gd name="connsiteY56" fmla="*/ 3958040 h 5041985"/>
                <a:gd name="connsiteX57" fmla="*/ 1175171 w 5041925"/>
                <a:gd name="connsiteY57" fmla="*/ 4257126 h 5041985"/>
                <a:gd name="connsiteX58" fmla="*/ 901804 w 5041925"/>
                <a:gd name="connsiteY58" fmla="*/ 4382856 h 5041985"/>
                <a:gd name="connsiteX59" fmla="*/ 673204 w 5041925"/>
                <a:gd name="connsiteY59" fmla="*/ 4197118 h 5041985"/>
                <a:gd name="connsiteX60" fmla="*/ 760834 w 5041925"/>
                <a:gd name="connsiteY60" fmla="*/ 3884698 h 5041985"/>
                <a:gd name="connsiteX61" fmla="*/ 1082779 w 5041925"/>
                <a:gd name="connsiteY61" fmla="*/ 3862790 h 5041985"/>
                <a:gd name="connsiteX62" fmla="*/ 1134214 w 5041925"/>
                <a:gd name="connsiteY62" fmla="*/ 3856123 h 5041985"/>
                <a:gd name="connsiteX63" fmla="*/ 1519976 w 5041925"/>
                <a:gd name="connsiteY63" fmla="*/ 3470360 h 5041985"/>
                <a:gd name="connsiteX64" fmla="*/ 1522834 w 5041925"/>
                <a:gd name="connsiteY64" fmla="*/ 3419878 h 5041985"/>
                <a:gd name="connsiteX65" fmla="*/ 1179934 w 5041925"/>
                <a:gd name="connsiteY65" fmla="*/ 2602633 h 5041985"/>
                <a:gd name="connsiteX66" fmla="*/ 1133261 w 5041925"/>
                <a:gd name="connsiteY66" fmla="*/ 2558818 h 5041985"/>
                <a:gd name="connsiteX67" fmla="*/ 597956 w 5041925"/>
                <a:gd name="connsiteY67" fmla="*/ 2557865 h 5041985"/>
                <a:gd name="connsiteX68" fmla="*/ 554141 w 5041925"/>
                <a:gd name="connsiteY68" fmla="*/ 2590250 h 5041985"/>
                <a:gd name="connsiteX69" fmla="*/ 228386 w 5041925"/>
                <a:gd name="connsiteY69" fmla="*/ 2797896 h 5041985"/>
                <a:gd name="connsiteX70" fmla="*/ 1691 w 5041925"/>
                <a:gd name="connsiteY70" fmla="*/ 2494048 h 5041985"/>
                <a:gd name="connsiteX71" fmla="*/ 296014 w 5041925"/>
                <a:gd name="connsiteY71" fmla="*/ 2238778 h 5041985"/>
                <a:gd name="connsiteX72" fmla="*/ 554141 w 5041925"/>
                <a:gd name="connsiteY72" fmla="*/ 2450233 h 5041985"/>
                <a:gd name="connsiteX73" fmla="*/ 597956 w 5041925"/>
                <a:gd name="connsiteY73" fmla="*/ 2482618 h 5041985"/>
                <a:gd name="connsiteX74" fmla="*/ 1140881 w 5041925"/>
                <a:gd name="connsiteY74" fmla="*/ 2482618 h 5041985"/>
                <a:gd name="connsiteX75" fmla="*/ 1178981 w 5041925"/>
                <a:gd name="connsiteY75" fmla="*/ 2447375 h 5041985"/>
                <a:gd name="connsiteX76" fmla="*/ 1526644 w 5041925"/>
                <a:gd name="connsiteY76" fmla="*/ 1615843 h 5041985"/>
                <a:gd name="connsiteX77" fmla="*/ 1524739 w 5041925"/>
                <a:gd name="connsiteY77" fmla="*/ 1576790 h 5041985"/>
                <a:gd name="connsiteX78" fmla="*/ 1126594 w 5041925"/>
                <a:gd name="connsiteY78" fmla="*/ 1178645 h 5041985"/>
                <a:gd name="connsiteX79" fmla="*/ 1081826 w 5041925"/>
                <a:gd name="connsiteY79" fmla="*/ 1177693 h 5041985"/>
                <a:gd name="connsiteX80" fmla="*/ 774169 w 5041925"/>
                <a:gd name="connsiteY80" fmla="*/ 1165310 h 5041985"/>
                <a:gd name="connsiteX81" fmla="*/ 662726 w 5041925"/>
                <a:gd name="connsiteY81" fmla="*/ 878608 h 5041985"/>
                <a:gd name="connsiteX82" fmla="*/ 881801 w 5041925"/>
                <a:gd name="connsiteY82" fmla="*/ 663343 h 5041985"/>
                <a:gd name="connsiteX83" fmla="*/ 1165646 w 5041925"/>
                <a:gd name="connsiteY83" fmla="*/ 776690 h 5041985"/>
                <a:gd name="connsiteX84" fmla="*/ 1177076 w 5041925"/>
                <a:gd name="connsiteY84" fmla="*/ 1082443 h 5041985"/>
                <a:gd name="connsiteX85" fmla="*/ 1184696 w 5041925"/>
                <a:gd name="connsiteY85" fmla="*/ 1135783 h 5041985"/>
                <a:gd name="connsiteX86" fmla="*/ 1570459 w 5041925"/>
                <a:gd name="connsiteY86" fmla="*/ 1521545 h 5041985"/>
                <a:gd name="connsiteX87" fmla="*/ 1619036 w 5041925"/>
                <a:gd name="connsiteY87" fmla="*/ 1522498 h 5041985"/>
                <a:gd name="connsiteX88" fmla="*/ 2436282 w 5041925"/>
                <a:gd name="connsiteY88" fmla="*/ 1179598 h 5041985"/>
                <a:gd name="connsiteX89" fmla="*/ 2481049 w 5041925"/>
                <a:gd name="connsiteY89" fmla="*/ 1133878 h 5041985"/>
                <a:gd name="connsiteX90" fmla="*/ 2481049 w 5041925"/>
                <a:gd name="connsiteY90" fmla="*/ 593810 h 5041985"/>
                <a:gd name="connsiteX91" fmla="*/ 2452474 w 5041925"/>
                <a:gd name="connsiteY91" fmla="*/ 555710 h 5041985"/>
                <a:gd name="connsiteX92" fmla="*/ 2236257 w 5041925"/>
                <a:gd name="connsiteY92" fmla="*/ 273770 h 5041985"/>
                <a:gd name="connsiteX93" fmla="*/ 2467714 w 5041925"/>
                <a:gd name="connsiteY93" fmla="*/ 6118 h 5041985"/>
                <a:gd name="connsiteX94" fmla="*/ 2486764 w 5041925"/>
                <a:gd name="connsiteY94" fmla="*/ 403 h 504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5041925" h="5041985">
                  <a:moveTo>
                    <a:pt x="2486764" y="403"/>
                  </a:moveTo>
                  <a:cubicBezTo>
                    <a:pt x="2575347" y="-3407"/>
                    <a:pt x="2655357" y="19453"/>
                    <a:pt x="2719174" y="84223"/>
                  </a:cubicBezTo>
                  <a:cubicBezTo>
                    <a:pt x="2793469" y="161375"/>
                    <a:pt x="2819186" y="253768"/>
                    <a:pt x="2790611" y="357590"/>
                  </a:cubicBezTo>
                  <a:cubicBezTo>
                    <a:pt x="2762036" y="459508"/>
                    <a:pt x="2693457" y="526183"/>
                    <a:pt x="2590586" y="553805"/>
                  </a:cubicBezTo>
                  <a:cubicBezTo>
                    <a:pt x="2563916" y="561425"/>
                    <a:pt x="2556297" y="571903"/>
                    <a:pt x="2556297" y="598573"/>
                  </a:cubicBezTo>
                  <a:cubicBezTo>
                    <a:pt x="2557249" y="779548"/>
                    <a:pt x="2557249" y="960523"/>
                    <a:pt x="2556297" y="1141498"/>
                  </a:cubicBezTo>
                  <a:cubicBezTo>
                    <a:pt x="2556297" y="1169120"/>
                    <a:pt x="2564869" y="1177693"/>
                    <a:pt x="2591539" y="1179598"/>
                  </a:cubicBezTo>
                  <a:cubicBezTo>
                    <a:pt x="2910626" y="1197695"/>
                    <a:pt x="3188757" y="1314853"/>
                    <a:pt x="3425929" y="1529165"/>
                  </a:cubicBezTo>
                  <a:cubicBezTo>
                    <a:pt x="3439264" y="1540595"/>
                    <a:pt x="3446884" y="1541548"/>
                    <a:pt x="3460219" y="1529165"/>
                  </a:cubicBezTo>
                  <a:cubicBezTo>
                    <a:pt x="3594522" y="1393910"/>
                    <a:pt x="3728824" y="1259608"/>
                    <a:pt x="3864079" y="1125305"/>
                  </a:cubicBezTo>
                  <a:cubicBezTo>
                    <a:pt x="3879319" y="1110065"/>
                    <a:pt x="3871699" y="1100540"/>
                    <a:pt x="3864079" y="1087205"/>
                  </a:cubicBezTo>
                  <a:cubicBezTo>
                    <a:pt x="3805976" y="986240"/>
                    <a:pt x="3803119" y="883370"/>
                    <a:pt x="3866936" y="786215"/>
                  </a:cubicBezTo>
                  <a:cubicBezTo>
                    <a:pt x="3931707" y="686203"/>
                    <a:pt x="4028861" y="643340"/>
                    <a:pt x="4146019" y="661438"/>
                  </a:cubicBezTo>
                  <a:cubicBezTo>
                    <a:pt x="4259367" y="678583"/>
                    <a:pt x="4335567" y="746210"/>
                    <a:pt x="4371761" y="853843"/>
                  </a:cubicBezTo>
                  <a:cubicBezTo>
                    <a:pt x="4408909" y="965285"/>
                    <a:pt x="4370809" y="1086253"/>
                    <a:pt x="4278417" y="1160548"/>
                  </a:cubicBezTo>
                  <a:cubicBezTo>
                    <a:pt x="4187929" y="1232938"/>
                    <a:pt x="4058389" y="1241510"/>
                    <a:pt x="3959329" y="1179598"/>
                  </a:cubicBezTo>
                  <a:cubicBezTo>
                    <a:pt x="3937422" y="1166263"/>
                    <a:pt x="3925991" y="1169120"/>
                    <a:pt x="3908847" y="1186265"/>
                  </a:cubicBezTo>
                  <a:cubicBezTo>
                    <a:pt x="3779307" y="1316758"/>
                    <a:pt x="3649766" y="1447250"/>
                    <a:pt x="3519274" y="1575838"/>
                  </a:cubicBezTo>
                  <a:cubicBezTo>
                    <a:pt x="3502129" y="1592983"/>
                    <a:pt x="3502129" y="1602508"/>
                    <a:pt x="3518322" y="1620605"/>
                  </a:cubicBezTo>
                  <a:cubicBezTo>
                    <a:pt x="3727872" y="1854920"/>
                    <a:pt x="3843124" y="2128288"/>
                    <a:pt x="3863126" y="2442613"/>
                  </a:cubicBezTo>
                  <a:cubicBezTo>
                    <a:pt x="3865984" y="2484523"/>
                    <a:pt x="3865984" y="2484523"/>
                    <a:pt x="3907894" y="2484523"/>
                  </a:cubicBezTo>
                  <a:cubicBezTo>
                    <a:pt x="4087916" y="2484523"/>
                    <a:pt x="4267939" y="2484523"/>
                    <a:pt x="4447961" y="2484523"/>
                  </a:cubicBezTo>
                  <a:cubicBezTo>
                    <a:pt x="4470822" y="2484523"/>
                    <a:pt x="4481299" y="2477856"/>
                    <a:pt x="4487014" y="2454043"/>
                  </a:cubicBezTo>
                  <a:cubicBezTo>
                    <a:pt x="4524161" y="2306406"/>
                    <a:pt x="4663227" y="2216870"/>
                    <a:pt x="4811817" y="2244493"/>
                  </a:cubicBezTo>
                  <a:cubicBezTo>
                    <a:pt x="4953739" y="2270210"/>
                    <a:pt x="5055656" y="2406418"/>
                    <a:pt x="5040417" y="2546435"/>
                  </a:cubicBezTo>
                  <a:cubicBezTo>
                    <a:pt x="5024224" y="2698835"/>
                    <a:pt x="4898494" y="2808373"/>
                    <a:pt x="4747999" y="2803610"/>
                  </a:cubicBezTo>
                  <a:cubicBezTo>
                    <a:pt x="4626079" y="2799800"/>
                    <a:pt x="4518447" y="2713123"/>
                    <a:pt x="4487967" y="2591203"/>
                  </a:cubicBezTo>
                  <a:cubicBezTo>
                    <a:pt x="4481299" y="2564533"/>
                    <a:pt x="4469869" y="2558818"/>
                    <a:pt x="4445104" y="2558818"/>
                  </a:cubicBezTo>
                  <a:cubicBezTo>
                    <a:pt x="4264129" y="2559771"/>
                    <a:pt x="4083154" y="2559771"/>
                    <a:pt x="3902179" y="2558818"/>
                  </a:cubicBezTo>
                  <a:cubicBezTo>
                    <a:pt x="3872651" y="2558818"/>
                    <a:pt x="3865032" y="2568343"/>
                    <a:pt x="3863126" y="2595965"/>
                  </a:cubicBezTo>
                  <a:cubicBezTo>
                    <a:pt x="3845029" y="2914100"/>
                    <a:pt x="3727872" y="3191278"/>
                    <a:pt x="3514511" y="3427498"/>
                  </a:cubicBezTo>
                  <a:cubicBezTo>
                    <a:pt x="3501176" y="3441785"/>
                    <a:pt x="3502129" y="3450358"/>
                    <a:pt x="3515464" y="3463693"/>
                  </a:cubicBezTo>
                  <a:cubicBezTo>
                    <a:pt x="3648814" y="3597043"/>
                    <a:pt x="3782164" y="3729440"/>
                    <a:pt x="3915514" y="3863743"/>
                  </a:cubicBezTo>
                  <a:cubicBezTo>
                    <a:pt x="3929801" y="3878031"/>
                    <a:pt x="3939326" y="3876125"/>
                    <a:pt x="3955519" y="3866600"/>
                  </a:cubicBezTo>
                  <a:cubicBezTo>
                    <a:pt x="4124111" y="3764683"/>
                    <a:pt x="4336519" y="3852313"/>
                    <a:pt x="4379382" y="4041860"/>
                  </a:cubicBezTo>
                  <a:cubicBezTo>
                    <a:pt x="4407004" y="4165685"/>
                    <a:pt x="4349854" y="4291416"/>
                    <a:pt x="4239364" y="4352376"/>
                  </a:cubicBezTo>
                  <a:cubicBezTo>
                    <a:pt x="4126969" y="4413335"/>
                    <a:pt x="3988857" y="4391428"/>
                    <a:pt x="3900274" y="4299035"/>
                  </a:cubicBezTo>
                  <a:cubicBezTo>
                    <a:pt x="3812644" y="4208548"/>
                    <a:pt x="3796451" y="4069483"/>
                    <a:pt x="3863126" y="3960898"/>
                  </a:cubicBezTo>
                  <a:cubicBezTo>
                    <a:pt x="3877414" y="3937085"/>
                    <a:pt x="3873604" y="3925656"/>
                    <a:pt x="3856459" y="3908510"/>
                  </a:cubicBezTo>
                  <a:cubicBezTo>
                    <a:pt x="3725966" y="3779923"/>
                    <a:pt x="3597379" y="3650383"/>
                    <a:pt x="3468791" y="3520843"/>
                  </a:cubicBezTo>
                  <a:cubicBezTo>
                    <a:pt x="3450694" y="3502746"/>
                    <a:pt x="3441169" y="3503698"/>
                    <a:pt x="3422119" y="3519890"/>
                  </a:cubicBezTo>
                  <a:cubicBezTo>
                    <a:pt x="3188757" y="3728488"/>
                    <a:pt x="2915389" y="3843740"/>
                    <a:pt x="2602969" y="3863743"/>
                  </a:cubicBezTo>
                  <a:cubicBezTo>
                    <a:pt x="2560107" y="3866600"/>
                    <a:pt x="2560107" y="3866600"/>
                    <a:pt x="2560107" y="3909463"/>
                  </a:cubicBezTo>
                  <a:cubicBezTo>
                    <a:pt x="2560107" y="4089485"/>
                    <a:pt x="2560107" y="4269508"/>
                    <a:pt x="2560107" y="4449531"/>
                  </a:cubicBezTo>
                  <a:cubicBezTo>
                    <a:pt x="2560107" y="4471438"/>
                    <a:pt x="2566774" y="4481916"/>
                    <a:pt x="2588682" y="4486678"/>
                  </a:cubicBezTo>
                  <a:cubicBezTo>
                    <a:pt x="2728699" y="4521921"/>
                    <a:pt x="2819186" y="4650508"/>
                    <a:pt x="2803947" y="4788621"/>
                  </a:cubicBezTo>
                  <a:cubicBezTo>
                    <a:pt x="2786801" y="4933401"/>
                    <a:pt x="2670597" y="5039128"/>
                    <a:pt x="2523911" y="5041985"/>
                  </a:cubicBezTo>
                  <a:cubicBezTo>
                    <a:pt x="2512482" y="5041985"/>
                    <a:pt x="2502004" y="5041985"/>
                    <a:pt x="2490574" y="5041985"/>
                  </a:cubicBezTo>
                  <a:cubicBezTo>
                    <a:pt x="2425804" y="5029603"/>
                    <a:pt x="2367701" y="5004838"/>
                    <a:pt x="2320076" y="4956260"/>
                  </a:cubicBezTo>
                  <a:cubicBezTo>
                    <a:pt x="2170534" y="4802908"/>
                    <a:pt x="2240066" y="4543828"/>
                    <a:pt x="2447711" y="4489535"/>
                  </a:cubicBezTo>
                  <a:cubicBezTo>
                    <a:pt x="2477239" y="4481916"/>
                    <a:pt x="2484859" y="4469533"/>
                    <a:pt x="2484859" y="4440958"/>
                  </a:cubicBezTo>
                  <a:cubicBezTo>
                    <a:pt x="2483907" y="4261888"/>
                    <a:pt x="2483907" y="4082818"/>
                    <a:pt x="2484859" y="3902796"/>
                  </a:cubicBezTo>
                  <a:cubicBezTo>
                    <a:pt x="2484859" y="3874221"/>
                    <a:pt x="2476286" y="3864696"/>
                    <a:pt x="2447711" y="3862790"/>
                  </a:cubicBezTo>
                  <a:cubicBezTo>
                    <a:pt x="2129576" y="3844693"/>
                    <a:pt x="1852399" y="3727535"/>
                    <a:pt x="1616179" y="3514175"/>
                  </a:cubicBezTo>
                  <a:cubicBezTo>
                    <a:pt x="1601891" y="3500840"/>
                    <a:pt x="1593319" y="3501793"/>
                    <a:pt x="1579984" y="3515128"/>
                  </a:cubicBezTo>
                  <a:cubicBezTo>
                    <a:pt x="1446634" y="3648478"/>
                    <a:pt x="1314236" y="3781828"/>
                    <a:pt x="1179934" y="3915178"/>
                  </a:cubicBezTo>
                  <a:cubicBezTo>
                    <a:pt x="1163741" y="3931371"/>
                    <a:pt x="1170409" y="3941848"/>
                    <a:pt x="1178981" y="3958040"/>
                  </a:cubicBezTo>
                  <a:cubicBezTo>
                    <a:pt x="1236131" y="4058053"/>
                    <a:pt x="1238036" y="4159971"/>
                    <a:pt x="1175171" y="4257126"/>
                  </a:cubicBezTo>
                  <a:cubicBezTo>
                    <a:pt x="1111354" y="4355233"/>
                    <a:pt x="1018009" y="4398096"/>
                    <a:pt x="901804" y="4382856"/>
                  </a:cubicBezTo>
                  <a:cubicBezTo>
                    <a:pt x="789409" y="4367616"/>
                    <a:pt x="712256" y="4303798"/>
                    <a:pt x="673204" y="4197118"/>
                  </a:cubicBezTo>
                  <a:cubicBezTo>
                    <a:pt x="632246" y="4085675"/>
                    <a:pt x="668441" y="3960898"/>
                    <a:pt x="760834" y="3884698"/>
                  </a:cubicBezTo>
                  <a:cubicBezTo>
                    <a:pt x="850369" y="3811356"/>
                    <a:pt x="980861" y="3800878"/>
                    <a:pt x="1082779" y="3862790"/>
                  </a:cubicBezTo>
                  <a:cubicBezTo>
                    <a:pt x="1104686" y="3876125"/>
                    <a:pt x="1116116" y="3874221"/>
                    <a:pt x="1134214" y="3856123"/>
                  </a:cubicBezTo>
                  <a:cubicBezTo>
                    <a:pt x="1261849" y="3726583"/>
                    <a:pt x="1390436" y="3597996"/>
                    <a:pt x="1519976" y="3470360"/>
                  </a:cubicBezTo>
                  <a:cubicBezTo>
                    <a:pt x="1538074" y="3452263"/>
                    <a:pt x="1541884" y="3441785"/>
                    <a:pt x="1522834" y="3419878"/>
                  </a:cubicBezTo>
                  <a:cubicBezTo>
                    <a:pt x="1315189" y="3187468"/>
                    <a:pt x="1199936" y="2915053"/>
                    <a:pt x="1179934" y="2602633"/>
                  </a:cubicBezTo>
                  <a:cubicBezTo>
                    <a:pt x="1177076" y="2558818"/>
                    <a:pt x="1177076" y="2558818"/>
                    <a:pt x="1133261" y="2558818"/>
                  </a:cubicBezTo>
                  <a:cubicBezTo>
                    <a:pt x="955144" y="2558818"/>
                    <a:pt x="777026" y="2558818"/>
                    <a:pt x="597956" y="2557865"/>
                  </a:cubicBezTo>
                  <a:cubicBezTo>
                    <a:pt x="573191" y="2557865"/>
                    <a:pt x="560809" y="2563581"/>
                    <a:pt x="554141" y="2590250"/>
                  </a:cubicBezTo>
                  <a:cubicBezTo>
                    <a:pt x="516041" y="2737888"/>
                    <a:pt x="376024" y="2825518"/>
                    <a:pt x="228386" y="2797896"/>
                  </a:cubicBezTo>
                  <a:cubicBezTo>
                    <a:pt x="87416" y="2771225"/>
                    <a:pt x="-14501" y="2634065"/>
                    <a:pt x="1691" y="2494048"/>
                  </a:cubicBezTo>
                  <a:cubicBezTo>
                    <a:pt x="19789" y="2341648"/>
                    <a:pt x="144566" y="2233063"/>
                    <a:pt x="296014" y="2238778"/>
                  </a:cubicBezTo>
                  <a:cubicBezTo>
                    <a:pt x="416981" y="2243540"/>
                    <a:pt x="522709" y="2329265"/>
                    <a:pt x="554141" y="2450233"/>
                  </a:cubicBezTo>
                  <a:cubicBezTo>
                    <a:pt x="560809" y="2475950"/>
                    <a:pt x="572239" y="2483571"/>
                    <a:pt x="597956" y="2482618"/>
                  </a:cubicBezTo>
                  <a:cubicBezTo>
                    <a:pt x="778931" y="2481665"/>
                    <a:pt x="959906" y="2481665"/>
                    <a:pt x="1140881" y="2482618"/>
                  </a:cubicBezTo>
                  <a:cubicBezTo>
                    <a:pt x="1168504" y="2482618"/>
                    <a:pt x="1178029" y="2474046"/>
                    <a:pt x="1178981" y="2447375"/>
                  </a:cubicBezTo>
                  <a:cubicBezTo>
                    <a:pt x="1197079" y="2129240"/>
                    <a:pt x="1314236" y="1852063"/>
                    <a:pt x="1526644" y="1615843"/>
                  </a:cubicBezTo>
                  <a:cubicBezTo>
                    <a:pt x="1540931" y="1600603"/>
                    <a:pt x="1539026" y="1591078"/>
                    <a:pt x="1524739" y="1576790"/>
                  </a:cubicBezTo>
                  <a:cubicBezTo>
                    <a:pt x="1391389" y="1444393"/>
                    <a:pt x="1258991" y="1311995"/>
                    <a:pt x="1126594" y="1178645"/>
                  </a:cubicBezTo>
                  <a:cubicBezTo>
                    <a:pt x="1109449" y="1160548"/>
                    <a:pt x="1098019" y="1169120"/>
                    <a:pt x="1081826" y="1177693"/>
                  </a:cubicBezTo>
                  <a:cubicBezTo>
                    <a:pt x="977051" y="1235795"/>
                    <a:pt x="872276" y="1235795"/>
                    <a:pt x="774169" y="1165310"/>
                  </a:cubicBezTo>
                  <a:cubicBezTo>
                    <a:pt x="676061" y="1095778"/>
                    <a:pt x="637961" y="995765"/>
                    <a:pt x="662726" y="878608"/>
                  </a:cubicBezTo>
                  <a:cubicBezTo>
                    <a:pt x="685586" y="762403"/>
                    <a:pt x="762739" y="687155"/>
                    <a:pt x="881801" y="663343"/>
                  </a:cubicBezTo>
                  <a:cubicBezTo>
                    <a:pt x="998959" y="640483"/>
                    <a:pt x="1097066" y="679535"/>
                    <a:pt x="1165646" y="776690"/>
                  </a:cubicBezTo>
                  <a:cubicBezTo>
                    <a:pt x="1234226" y="873845"/>
                    <a:pt x="1235179" y="978620"/>
                    <a:pt x="1177076" y="1082443"/>
                  </a:cubicBezTo>
                  <a:cubicBezTo>
                    <a:pt x="1163741" y="1106255"/>
                    <a:pt x="1167551" y="1117685"/>
                    <a:pt x="1184696" y="1135783"/>
                  </a:cubicBezTo>
                  <a:cubicBezTo>
                    <a:pt x="1314236" y="1263418"/>
                    <a:pt x="1442824" y="1392005"/>
                    <a:pt x="1570459" y="1521545"/>
                  </a:cubicBezTo>
                  <a:cubicBezTo>
                    <a:pt x="1588556" y="1540595"/>
                    <a:pt x="1599986" y="1540595"/>
                    <a:pt x="1619036" y="1522498"/>
                  </a:cubicBezTo>
                  <a:cubicBezTo>
                    <a:pt x="1852399" y="1314853"/>
                    <a:pt x="2123861" y="1199600"/>
                    <a:pt x="2436282" y="1179598"/>
                  </a:cubicBezTo>
                  <a:cubicBezTo>
                    <a:pt x="2481049" y="1176740"/>
                    <a:pt x="2481049" y="1176740"/>
                    <a:pt x="2481049" y="1133878"/>
                  </a:cubicBezTo>
                  <a:cubicBezTo>
                    <a:pt x="2481049" y="953855"/>
                    <a:pt x="2481049" y="773833"/>
                    <a:pt x="2481049" y="593810"/>
                  </a:cubicBezTo>
                  <a:cubicBezTo>
                    <a:pt x="2481049" y="571903"/>
                    <a:pt x="2474382" y="561425"/>
                    <a:pt x="2452474" y="555710"/>
                  </a:cubicBezTo>
                  <a:cubicBezTo>
                    <a:pt x="2319124" y="521420"/>
                    <a:pt x="2232446" y="408073"/>
                    <a:pt x="2236257" y="273770"/>
                  </a:cubicBezTo>
                  <a:cubicBezTo>
                    <a:pt x="2240066" y="143278"/>
                    <a:pt x="2335316" y="32788"/>
                    <a:pt x="2467714" y="6118"/>
                  </a:cubicBezTo>
                  <a:cubicBezTo>
                    <a:pt x="2474382" y="4213"/>
                    <a:pt x="2481049" y="2308"/>
                    <a:pt x="2486764" y="4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F08883A-FF57-4D9E-82D4-F35F8ADFB987}"/>
              </a:ext>
            </a:extLst>
          </p:cNvPr>
          <p:cNvCxnSpPr>
            <a:cxnSpLocks/>
            <a:stCxn id="23" idx="2"/>
          </p:cNvCxnSpPr>
          <p:nvPr/>
        </p:nvCxnSpPr>
        <p:spPr>
          <a:xfrm>
            <a:off x="6087692" y="2099760"/>
            <a:ext cx="8309" cy="91440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7511063-B379-475A-A610-A050FFBA87CB}"/>
              </a:ext>
            </a:extLst>
          </p:cNvPr>
          <p:cNvCxnSpPr>
            <a:cxnSpLocks/>
          </p:cNvCxnSpPr>
          <p:nvPr/>
        </p:nvCxnSpPr>
        <p:spPr>
          <a:xfrm>
            <a:off x="1742488" y="3014160"/>
            <a:ext cx="8702882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53A6A96-8FBD-4018-AD41-0FE384F9E81F}"/>
              </a:ext>
            </a:extLst>
          </p:cNvPr>
          <p:cNvCxnSpPr>
            <a:cxnSpLocks/>
            <a:endCxn id="10" idx="0"/>
          </p:cNvCxnSpPr>
          <p:nvPr/>
        </p:nvCxnSpPr>
        <p:spPr>
          <a:xfrm>
            <a:off x="1742487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E8DF93A-BF56-43EA-AE6A-755DD1FE3026}"/>
              </a:ext>
            </a:extLst>
          </p:cNvPr>
          <p:cNvCxnSpPr>
            <a:cxnSpLocks/>
            <a:endCxn id="13" idx="0"/>
          </p:cNvCxnSpPr>
          <p:nvPr/>
        </p:nvCxnSpPr>
        <p:spPr>
          <a:xfrm>
            <a:off x="10445369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5F3FCC4-9DB4-4616-AF48-E06BEEE0F551}"/>
              </a:ext>
            </a:extLst>
          </p:cNvPr>
          <p:cNvCxnSpPr>
            <a:cxnSpLocks/>
            <a:endCxn id="11" idx="0"/>
          </p:cNvCxnSpPr>
          <p:nvPr/>
        </p:nvCxnSpPr>
        <p:spPr>
          <a:xfrm>
            <a:off x="4643448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1D5914F-C084-434B-A013-7502D40FC200}"/>
              </a:ext>
            </a:extLst>
          </p:cNvPr>
          <p:cNvCxnSpPr>
            <a:cxnSpLocks/>
            <a:endCxn id="12" idx="0"/>
          </p:cNvCxnSpPr>
          <p:nvPr/>
        </p:nvCxnSpPr>
        <p:spPr>
          <a:xfrm>
            <a:off x="7544409" y="3014161"/>
            <a:ext cx="0" cy="23772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9036B6AF-50B3-4747-B4B7-918008BB8F6D}"/>
              </a:ext>
            </a:extLst>
          </p:cNvPr>
          <p:cNvSpPr/>
          <p:nvPr/>
        </p:nvSpPr>
        <p:spPr>
          <a:xfrm>
            <a:off x="6528048" y="2603186"/>
            <a:ext cx="1620000" cy="31852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1B1DD5B-863A-43C0-95DB-9611464E8D94}"/>
              </a:ext>
            </a:extLst>
          </p:cNvPr>
          <p:cNvSpPr/>
          <p:nvPr/>
        </p:nvSpPr>
        <p:spPr>
          <a:xfrm>
            <a:off x="932487" y="3251890"/>
            <a:ext cx="162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D1AAF91-A9D2-42C2-896D-93821C711007}"/>
              </a:ext>
            </a:extLst>
          </p:cNvPr>
          <p:cNvSpPr/>
          <p:nvPr/>
        </p:nvSpPr>
        <p:spPr>
          <a:xfrm>
            <a:off x="3833448" y="3251890"/>
            <a:ext cx="162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/>
              <a:t>Case Number</a:t>
            </a:r>
            <a:endParaRPr lang="ko-KR" altLang="en-US" sz="12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F649EEA-E028-44C6-A070-3FA1DA562924}"/>
              </a:ext>
            </a:extLst>
          </p:cNvPr>
          <p:cNvSpPr/>
          <p:nvPr/>
        </p:nvSpPr>
        <p:spPr>
          <a:xfrm>
            <a:off x="6734409" y="3251890"/>
            <a:ext cx="162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/>
              <a:t>Case Number</a:t>
            </a:r>
            <a:endParaRPr lang="ko-KR" altLang="en-US" sz="12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AAEC71B-D385-474C-B83A-CCE5BB836B27}"/>
              </a:ext>
            </a:extLst>
          </p:cNvPr>
          <p:cNvSpPr/>
          <p:nvPr/>
        </p:nvSpPr>
        <p:spPr>
          <a:xfrm>
            <a:off x="9635369" y="3251890"/>
            <a:ext cx="162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EFC5A7D-CFEA-4360-BC19-13CA15BCD680}"/>
              </a:ext>
            </a:extLst>
          </p:cNvPr>
          <p:cNvSpPr/>
          <p:nvPr/>
        </p:nvSpPr>
        <p:spPr>
          <a:xfrm>
            <a:off x="1112487" y="3899962"/>
            <a:ext cx="144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499E20F-5F37-49C2-B304-0B109EF4DCD0}"/>
              </a:ext>
            </a:extLst>
          </p:cNvPr>
          <p:cNvSpPr/>
          <p:nvPr/>
        </p:nvSpPr>
        <p:spPr>
          <a:xfrm>
            <a:off x="1112487" y="4404018"/>
            <a:ext cx="1440000" cy="2861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1573CDC-0AA4-41AA-9297-0E42F5819056}"/>
              </a:ext>
            </a:extLst>
          </p:cNvPr>
          <p:cNvSpPr/>
          <p:nvPr/>
        </p:nvSpPr>
        <p:spPr>
          <a:xfrm>
            <a:off x="4013448" y="3899962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995D324-DF66-40EA-98C9-350E6A063BD6}"/>
              </a:ext>
            </a:extLst>
          </p:cNvPr>
          <p:cNvSpPr/>
          <p:nvPr/>
        </p:nvSpPr>
        <p:spPr>
          <a:xfrm>
            <a:off x="4013448" y="4404018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971430-317D-4ED5-B356-EF055915ADEE}"/>
              </a:ext>
            </a:extLst>
          </p:cNvPr>
          <p:cNvSpPr/>
          <p:nvPr/>
        </p:nvSpPr>
        <p:spPr>
          <a:xfrm>
            <a:off x="4013448" y="4877586"/>
            <a:ext cx="1440000" cy="28614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B236E9B6-4CDC-4F67-B574-DB6EBAE9B0B3}"/>
              </a:ext>
            </a:extLst>
          </p:cNvPr>
          <p:cNvSpPr/>
          <p:nvPr/>
        </p:nvSpPr>
        <p:spPr>
          <a:xfrm>
            <a:off x="6914409" y="3899962"/>
            <a:ext cx="144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6E1511F-5BFC-44DA-81F2-E2AD114E489E}"/>
              </a:ext>
            </a:extLst>
          </p:cNvPr>
          <p:cNvSpPr/>
          <p:nvPr/>
        </p:nvSpPr>
        <p:spPr>
          <a:xfrm>
            <a:off x="6914409" y="4404018"/>
            <a:ext cx="1440000" cy="2861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0BE43E7-D60E-473B-A952-6C61B0F2BDCB}"/>
              </a:ext>
            </a:extLst>
          </p:cNvPr>
          <p:cNvSpPr/>
          <p:nvPr/>
        </p:nvSpPr>
        <p:spPr>
          <a:xfrm>
            <a:off x="9815369" y="3899962"/>
            <a:ext cx="144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EE4F570-4685-431A-AC2A-8FEC1DCA8A64}"/>
              </a:ext>
            </a:extLst>
          </p:cNvPr>
          <p:cNvSpPr/>
          <p:nvPr/>
        </p:nvSpPr>
        <p:spPr>
          <a:xfrm>
            <a:off x="9815369" y="4404018"/>
            <a:ext cx="1440000" cy="2861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Add Text</a:t>
            </a:r>
            <a:endParaRPr lang="ko-KR" altLang="en-US" sz="12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F03FB9F-9A11-42B2-B219-C53A92FA6849}"/>
              </a:ext>
            </a:extLst>
          </p:cNvPr>
          <p:cNvSpPr/>
          <p:nvPr/>
        </p:nvSpPr>
        <p:spPr>
          <a:xfrm>
            <a:off x="5277691" y="1739720"/>
            <a:ext cx="1620000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6BE64681-CEE0-49BD-9DC6-DE3A774377B4}"/>
              </a:ext>
            </a:extLst>
          </p:cNvPr>
          <p:cNvCxnSpPr/>
          <p:nvPr/>
        </p:nvCxnSpPr>
        <p:spPr>
          <a:xfrm>
            <a:off x="949015" y="3538036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F8D2E56-A040-415D-B262-39103FBA3CD5}"/>
              </a:ext>
            </a:extLst>
          </p:cNvPr>
          <p:cNvCxnSpPr>
            <a:cxnSpLocks/>
          </p:cNvCxnSpPr>
          <p:nvPr/>
        </p:nvCxnSpPr>
        <p:spPr>
          <a:xfrm flipH="1">
            <a:off x="949015" y="404303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11E7A9D-5CCC-4AEA-B42B-567D8C27EC9E}"/>
              </a:ext>
            </a:extLst>
          </p:cNvPr>
          <p:cNvCxnSpPr>
            <a:cxnSpLocks/>
          </p:cNvCxnSpPr>
          <p:nvPr/>
        </p:nvCxnSpPr>
        <p:spPr>
          <a:xfrm flipH="1">
            <a:off x="949015" y="4547091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80148CAF-F99B-41C1-80AF-9466E534DCFB}"/>
              </a:ext>
            </a:extLst>
          </p:cNvPr>
          <p:cNvCxnSpPr/>
          <p:nvPr/>
        </p:nvCxnSpPr>
        <p:spPr>
          <a:xfrm>
            <a:off x="3854254" y="3539921"/>
            <a:ext cx="0" cy="156720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7697180-C7C6-43A8-9EA4-374CF12CBDCC}"/>
              </a:ext>
            </a:extLst>
          </p:cNvPr>
          <p:cNvCxnSpPr/>
          <p:nvPr/>
        </p:nvCxnSpPr>
        <p:spPr>
          <a:xfrm flipH="1">
            <a:off x="3854254" y="4044919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C219A3A2-B88C-4450-8602-80FB82D51F34}"/>
              </a:ext>
            </a:extLst>
          </p:cNvPr>
          <p:cNvCxnSpPr/>
          <p:nvPr/>
        </p:nvCxnSpPr>
        <p:spPr>
          <a:xfrm flipH="1">
            <a:off x="3854254" y="454897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26803E1-9E01-44FE-9CE8-72775FDBBA20}"/>
              </a:ext>
            </a:extLst>
          </p:cNvPr>
          <p:cNvCxnSpPr/>
          <p:nvPr/>
        </p:nvCxnSpPr>
        <p:spPr>
          <a:xfrm>
            <a:off x="6740039" y="3541806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3BB573C4-1920-4983-A69A-C77906479BF4}"/>
              </a:ext>
            </a:extLst>
          </p:cNvPr>
          <p:cNvCxnSpPr/>
          <p:nvPr/>
        </p:nvCxnSpPr>
        <p:spPr>
          <a:xfrm flipH="1">
            <a:off x="6740039" y="4046804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283BA3E0-F947-4968-AC8F-4DD83398CC20}"/>
              </a:ext>
            </a:extLst>
          </p:cNvPr>
          <p:cNvCxnSpPr/>
          <p:nvPr/>
        </p:nvCxnSpPr>
        <p:spPr>
          <a:xfrm flipH="1">
            <a:off x="6740039" y="4550860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DC22938E-AA46-40C9-8B3B-585ABC8F5762}"/>
              </a:ext>
            </a:extLst>
          </p:cNvPr>
          <p:cNvCxnSpPr/>
          <p:nvPr/>
        </p:nvCxnSpPr>
        <p:spPr>
          <a:xfrm>
            <a:off x="9645279" y="3543692"/>
            <a:ext cx="0" cy="1009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BCE5D77-2C16-4B51-96DF-739CD6A0FA85}"/>
              </a:ext>
            </a:extLst>
          </p:cNvPr>
          <p:cNvCxnSpPr/>
          <p:nvPr/>
        </p:nvCxnSpPr>
        <p:spPr>
          <a:xfrm flipH="1">
            <a:off x="9645279" y="4048689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C551F3C-AA85-4255-B9CF-716E1174EA43}"/>
              </a:ext>
            </a:extLst>
          </p:cNvPr>
          <p:cNvCxnSpPr/>
          <p:nvPr/>
        </p:nvCxnSpPr>
        <p:spPr>
          <a:xfrm flipH="1">
            <a:off x="9645279" y="4552745"/>
            <a:ext cx="14401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C7BF896-BEAA-4445-8312-ABCA99E75C99}"/>
              </a:ext>
            </a:extLst>
          </p:cNvPr>
          <p:cNvCxnSpPr/>
          <p:nvPr/>
        </p:nvCxnSpPr>
        <p:spPr>
          <a:xfrm flipH="1">
            <a:off x="3854254" y="5107125"/>
            <a:ext cx="15887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A528A562-0FAD-4E27-955E-8C4F7D339A94}"/>
              </a:ext>
            </a:extLst>
          </p:cNvPr>
          <p:cNvCxnSpPr>
            <a:cxnSpLocks/>
            <a:stCxn id="9" idx="1"/>
          </p:cNvCxnSpPr>
          <p:nvPr/>
        </p:nvCxnSpPr>
        <p:spPr>
          <a:xfrm flipH="1">
            <a:off x="6096000" y="2762446"/>
            <a:ext cx="43204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>
            <a:extLst>
              <a:ext uri="{FF2B5EF4-FFF2-40B4-BE49-F238E27FC236}">
                <a16:creationId xmlns:a16="http://schemas.microsoft.com/office/drawing/2014/main" id="{40B46FE1-13D4-4E97-A8A5-019C8D70D336}"/>
              </a:ext>
            </a:extLst>
          </p:cNvPr>
          <p:cNvSpPr/>
          <p:nvPr/>
        </p:nvSpPr>
        <p:spPr>
          <a:xfrm>
            <a:off x="4027334" y="2192213"/>
            <a:ext cx="1620000" cy="31852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dirty="0"/>
              <a:t>Case Number</a:t>
            </a:r>
            <a:endParaRPr lang="ko-KR" altLang="en-US" sz="1200" dirty="0"/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CFCAC1D9-2F47-4030-AEFA-8D86C26F736B}"/>
              </a:ext>
            </a:extLst>
          </p:cNvPr>
          <p:cNvCxnSpPr>
            <a:cxnSpLocks/>
            <a:stCxn id="38" idx="3"/>
          </p:cNvCxnSpPr>
          <p:nvPr/>
        </p:nvCxnSpPr>
        <p:spPr>
          <a:xfrm>
            <a:off x="5647335" y="2351473"/>
            <a:ext cx="44035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C0760A-FA15-4773-AADD-009468DE46C7}"/>
              </a:ext>
            </a:extLst>
          </p:cNvPr>
          <p:cNvGrpSpPr/>
          <p:nvPr/>
        </p:nvGrpSpPr>
        <p:grpSpPr>
          <a:xfrm>
            <a:off x="2103546" y="5613183"/>
            <a:ext cx="1400166" cy="477798"/>
            <a:chOff x="579546" y="5464274"/>
            <a:chExt cx="1400166" cy="477798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110AD1C-AC3A-4767-B947-AB47ED14D5AD}"/>
                </a:ext>
              </a:extLst>
            </p:cNvPr>
            <p:cNvSpPr/>
            <p:nvPr/>
          </p:nvSpPr>
          <p:spPr>
            <a:xfrm>
              <a:off x="579546" y="5529000"/>
              <a:ext cx="338747" cy="33874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77AFA3E-3512-4A89-AC39-370FA079F67E}"/>
                </a:ext>
              </a:extLst>
            </p:cNvPr>
            <p:cNvSpPr txBox="1"/>
            <p:nvPr/>
          </p:nvSpPr>
          <p:spPr>
            <a:xfrm>
              <a:off x="911011" y="5464274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80764E5-D467-4549-AA48-0E7589125D6C}"/>
                </a:ext>
              </a:extLst>
            </p:cNvPr>
            <p:cNvSpPr txBox="1"/>
            <p:nvPr/>
          </p:nvSpPr>
          <p:spPr>
            <a:xfrm>
              <a:off x="925585" y="5665073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8B4CC4B0-DA09-4B70-9224-760A2F202077}"/>
              </a:ext>
            </a:extLst>
          </p:cNvPr>
          <p:cNvGrpSpPr/>
          <p:nvPr/>
        </p:nvGrpSpPr>
        <p:grpSpPr>
          <a:xfrm>
            <a:off x="3471698" y="5613183"/>
            <a:ext cx="1400166" cy="477798"/>
            <a:chOff x="1947698" y="5473685"/>
            <a:chExt cx="1400166" cy="477798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389A390E-4942-4CD9-A7B5-F89BFC8ADF3B}"/>
                </a:ext>
              </a:extLst>
            </p:cNvPr>
            <p:cNvSpPr/>
            <p:nvPr/>
          </p:nvSpPr>
          <p:spPr>
            <a:xfrm>
              <a:off x="1947698" y="5538411"/>
              <a:ext cx="338747" cy="338747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0AC674E-A129-4BEF-90F2-16AE924CE465}"/>
                </a:ext>
              </a:extLst>
            </p:cNvPr>
            <p:cNvSpPr txBox="1"/>
            <p:nvPr/>
          </p:nvSpPr>
          <p:spPr>
            <a:xfrm>
              <a:off x="2279163" y="5473685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5179AD7F-342B-44AD-96CF-27D4450C3393}"/>
                </a:ext>
              </a:extLst>
            </p:cNvPr>
            <p:cNvSpPr txBox="1"/>
            <p:nvPr/>
          </p:nvSpPr>
          <p:spPr>
            <a:xfrm>
              <a:off x="2293737" y="5674484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36C4ABDC-9D23-4CAA-AA54-61D06B63200C}"/>
              </a:ext>
            </a:extLst>
          </p:cNvPr>
          <p:cNvGrpSpPr/>
          <p:nvPr/>
        </p:nvGrpSpPr>
        <p:grpSpPr>
          <a:xfrm>
            <a:off x="4839850" y="5613183"/>
            <a:ext cx="1400166" cy="477798"/>
            <a:chOff x="3315850" y="5483096"/>
            <a:chExt cx="1400166" cy="477798"/>
          </a:xfrm>
        </p:grpSpPr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3080D7ED-2394-4B84-9753-D7CD4325A44E}"/>
                </a:ext>
              </a:extLst>
            </p:cNvPr>
            <p:cNvSpPr/>
            <p:nvPr/>
          </p:nvSpPr>
          <p:spPr>
            <a:xfrm>
              <a:off x="3315850" y="5547822"/>
              <a:ext cx="338747" cy="33874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2CEBE1-38E6-4A3E-A840-EF294E8511A3}"/>
                </a:ext>
              </a:extLst>
            </p:cNvPr>
            <p:cNvSpPr txBox="1"/>
            <p:nvPr/>
          </p:nvSpPr>
          <p:spPr>
            <a:xfrm>
              <a:off x="3647315" y="5483096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7B57461-0985-4DCA-8F02-7E92A57EBEEE}"/>
                </a:ext>
              </a:extLst>
            </p:cNvPr>
            <p:cNvSpPr txBox="1"/>
            <p:nvPr/>
          </p:nvSpPr>
          <p:spPr>
            <a:xfrm>
              <a:off x="3661889" y="5683895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C82A5D3-0AA5-4478-82DC-BC49F904BF16}"/>
              </a:ext>
            </a:extLst>
          </p:cNvPr>
          <p:cNvGrpSpPr/>
          <p:nvPr/>
        </p:nvGrpSpPr>
        <p:grpSpPr>
          <a:xfrm>
            <a:off x="6208002" y="5613183"/>
            <a:ext cx="1400166" cy="477798"/>
            <a:chOff x="4684002" y="5492507"/>
            <a:chExt cx="1400166" cy="477798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66BCD16-98AF-4DE9-B199-C13317947003}"/>
                </a:ext>
              </a:extLst>
            </p:cNvPr>
            <p:cNvSpPr/>
            <p:nvPr/>
          </p:nvSpPr>
          <p:spPr>
            <a:xfrm>
              <a:off x="4684002" y="5557233"/>
              <a:ext cx="338747" cy="33874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726A150-714D-4B10-9627-5C0698739CBF}"/>
                </a:ext>
              </a:extLst>
            </p:cNvPr>
            <p:cNvSpPr txBox="1"/>
            <p:nvPr/>
          </p:nvSpPr>
          <p:spPr>
            <a:xfrm>
              <a:off x="5015467" y="5492507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2586208-04EB-4310-A417-5B76F2D8D93A}"/>
                </a:ext>
              </a:extLst>
            </p:cNvPr>
            <p:cNvSpPr txBox="1"/>
            <p:nvPr/>
          </p:nvSpPr>
          <p:spPr>
            <a:xfrm>
              <a:off x="5030041" y="5693306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09101B4-BAE3-4AAD-8B94-D6F02C573351}"/>
              </a:ext>
            </a:extLst>
          </p:cNvPr>
          <p:cNvGrpSpPr/>
          <p:nvPr/>
        </p:nvGrpSpPr>
        <p:grpSpPr>
          <a:xfrm>
            <a:off x="7576154" y="5613183"/>
            <a:ext cx="1400166" cy="477798"/>
            <a:chOff x="6052154" y="5501918"/>
            <a:chExt cx="1400166" cy="477798"/>
          </a:xfrm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AFFBC0E1-FAAC-4652-8902-3AB997876B4B}"/>
                </a:ext>
              </a:extLst>
            </p:cNvPr>
            <p:cNvSpPr/>
            <p:nvPr/>
          </p:nvSpPr>
          <p:spPr>
            <a:xfrm>
              <a:off x="6052154" y="5566644"/>
              <a:ext cx="338747" cy="33874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73FEDD5-E5E7-4B07-A931-F0C35B4E7096}"/>
                </a:ext>
              </a:extLst>
            </p:cNvPr>
            <p:cNvSpPr txBox="1"/>
            <p:nvPr/>
          </p:nvSpPr>
          <p:spPr>
            <a:xfrm>
              <a:off x="6383619" y="5501918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CE8288D0-8728-4195-8AF9-6245B4059A3D}"/>
                </a:ext>
              </a:extLst>
            </p:cNvPr>
            <p:cNvSpPr txBox="1"/>
            <p:nvPr/>
          </p:nvSpPr>
          <p:spPr>
            <a:xfrm>
              <a:off x="6398193" y="5702717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951C8B26-D152-4682-B886-C5ED0786707B}"/>
              </a:ext>
            </a:extLst>
          </p:cNvPr>
          <p:cNvGrpSpPr/>
          <p:nvPr/>
        </p:nvGrpSpPr>
        <p:grpSpPr>
          <a:xfrm>
            <a:off x="8944306" y="5613183"/>
            <a:ext cx="1400166" cy="477798"/>
            <a:chOff x="7420306" y="5511329"/>
            <a:chExt cx="1400166" cy="477798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43DFC302-E420-445A-BD91-E5E602BEAB18}"/>
                </a:ext>
              </a:extLst>
            </p:cNvPr>
            <p:cNvSpPr/>
            <p:nvPr/>
          </p:nvSpPr>
          <p:spPr>
            <a:xfrm>
              <a:off x="7420306" y="5576055"/>
              <a:ext cx="338747" cy="33874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947C0F9-AE6D-4C04-94D9-83FEA8E06F23}"/>
                </a:ext>
              </a:extLst>
            </p:cNvPr>
            <p:cNvSpPr txBox="1"/>
            <p:nvPr/>
          </p:nvSpPr>
          <p:spPr>
            <a:xfrm>
              <a:off x="7751771" y="5511329"/>
              <a:ext cx="10687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Contents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9E3F374-8242-451C-B6C9-42F96E716EC4}"/>
                </a:ext>
              </a:extLst>
            </p:cNvPr>
            <p:cNvSpPr txBox="1"/>
            <p:nvPr/>
          </p:nvSpPr>
          <p:spPr>
            <a:xfrm>
              <a:off x="7766345" y="5712128"/>
              <a:ext cx="10541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Presentation.</a:t>
              </a:r>
              <a:endParaRPr lang="ko-KR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762" y="395472"/>
            <a:ext cx="8352928" cy="710877"/>
          </a:xfrm>
        </p:spPr>
        <p:txBody>
          <a:bodyPr/>
          <a:lstStyle/>
          <a:p>
            <a:r>
              <a:rPr lang="en-US" altLang="ko-KR" dirty="0"/>
              <a:t>COVID-19  </a:t>
            </a:r>
            <a:endParaRPr lang="ko-KR" altLang="en-US" dirty="0"/>
          </a:p>
        </p:txBody>
      </p:sp>
      <p:grpSp>
        <p:nvGrpSpPr>
          <p:cNvPr id="7" name="Group 82"/>
          <p:cNvGrpSpPr/>
          <p:nvPr/>
        </p:nvGrpSpPr>
        <p:grpSpPr>
          <a:xfrm>
            <a:off x="703498" y="1310245"/>
            <a:ext cx="5767057" cy="2343165"/>
            <a:chOff x="623091" y="2383435"/>
            <a:chExt cx="6301148" cy="2343165"/>
          </a:xfrm>
        </p:grpSpPr>
        <p:sp>
          <p:nvSpPr>
            <p:cNvPr id="8" name="TextBox 7"/>
            <p:cNvSpPr txBox="1"/>
            <p:nvPr/>
          </p:nvSpPr>
          <p:spPr>
            <a:xfrm>
              <a:off x="623091" y="3341605"/>
              <a:ext cx="630114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3092" y="2383435"/>
              <a:ext cx="4820598" cy="941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ts val="3300"/>
                </a:lnSpc>
              </a:pPr>
              <a:r>
                <a:rPr lang="en-US" altLang="ko-KR" sz="3200" b="1" dirty="0">
                  <a:solidFill>
                    <a:schemeClr val="accent6"/>
                  </a:solidFill>
                  <a:cs typeface="Arial" pitchFamily="34" charset="0"/>
                </a:rPr>
                <a:t>Power</a:t>
              </a:r>
            </a:p>
            <a:p>
              <a:pPr>
                <a:lnSpc>
                  <a:spcPts val="3300"/>
                </a:lnSpc>
              </a:pPr>
              <a:r>
                <a:rPr lang="en-US" altLang="ko-KR" sz="3200" b="1" dirty="0">
                  <a:solidFill>
                    <a:schemeClr val="accent6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55614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3322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37659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75367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19704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57412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001750" y="5108325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39458" y="5626373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>
                    <a:lumMod val="9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C147F7D-06A9-4F38-BC9F-2D1C15451C81}"/>
              </a:ext>
            </a:extLst>
          </p:cNvPr>
          <p:cNvSpPr txBox="1"/>
          <p:nvPr/>
        </p:nvSpPr>
        <p:spPr>
          <a:xfrm>
            <a:off x="1419238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851F5F6-1C73-4E89-AC7A-D3DEC205D2E8}"/>
              </a:ext>
            </a:extLst>
          </p:cNvPr>
          <p:cNvSpPr txBox="1"/>
          <p:nvPr/>
        </p:nvSpPr>
        <p:spPr>
          <a:xfrm>
            <a:off x="4201283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05BB4E3-DB4E-4D9B-912D-94C7F13C68DE}"/>
              </a:ext>
            </a:extLst>
          </p:cNvPr>
          <p:cNvSpPr txBox="1"/>
          <p:nvPr/>
        </p:nvSpPr>
        <p:spPr>
          <a:xfrm>
            <a:off x="7052264" y="5231435"/>
            <a:ext cx="1674866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447F96-417E-4ACA-AEAB-B2BB2BD8A3EB}"/>
              </a:ext>
            </a:extLst>
          </p:cNvPr>
          <p:cNvSpPr txBox="1"/>
          <p:nvPr/>
        </p:nvSpPr>
        <p:spPr>
          <a:xfrm>
            <a:off x="9834310" y="5231435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Contents Here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B9A025-D1AE-4E0D-854B-363185C7A07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953368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FC878F-CF74-413D-8FE7-2C924D1EA1C3}"/>
              </a:ext>
            </a:extLst>
          </p:cNvPr>
          <p:cNvGrpSpPr/>
          <p:nvPr/>
        </p:nvGrpSpPr>
        <p:grpSpPr>
          <a:xfrm>
            <a:off x="1039928" y="1922701"/>
            <a:ext cx="4104456" cy="4103588"/>
            <a:chOff x="4184973" y="1314731"/>
            <a:chExt cx="4491483" cy="449053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C6693F3-16E0-4434-9300-31674D0643E5}"/>
                </a:ext>
              </a:extLst>
            </p:cNvPr>
            <p:cNvSpPr/>
            <p:nvPr/>
          </p:nvSpPr>
          <p:spPr>
            <a:xfrm>
              <a:off x="4308587" y="4255750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Oval 3">
              <a:extLst>
                <a:ext uri="{FF2B5EF4-FFF2-40B4-BE49-F238E27FC236}">
                  <a16:creationId xmlns:a16="http://schemas.microsoft.com/office/drawing/2014/main" id="{E5F151C6-8979-4A0C-8B25-B21D7494031A}"/>
                </a:ext>
              </a:extLst>
            </p:cNvPr>
            <p:cNvSpPr/>
            <p:nvPr/>
          </p:nvSpPr>
          <p:spPr>
            <a:xfrm rot="16200000">
              <a:off x="6532501" y="3531332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Oval 3">
              <a:extLst>
                <a:ext uri="{FF2B5EF4-FFF2-40B4-BE49-F238E27FC236}">
                  <a16:creationId xmlns:a16="http://schemas.microsoft.com/office/drawing/2014/main" id="{A3D99672-4FD0-4BF4-AEAC-005F953E4551}"/>
                </a:ext>
              </a:extLst>
            </p:cNvPr>
            <p:cNvSpPr/>
            <p:nvPr/>
          </p:nvSpPr>
          <p:spPr>
            <a:xfrm rot="10800000">
              <a:off x="5805450" y="1314731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Oval 3">
              <a:extLst>
                <a:ext uri="{FF2B5EF4-FFF2-40B4-BE49-F238E27FC236}">
                  <a16:creationId xmlns:a16="http://schemas.microsoft.com/office/drawing/2014/main" id="{F75EA3EE-1754-40AB-A288-4D20DDEFF44F}"/>
                </a:ext>
              </a:extLst>
            </p:cNvPr>
            <p:cNvSpPr/>
            <p:nvPr/>
          </p:nvSpPr>
          <p:spPr>
            <a:xfrm rot="5400000">
              <a:off x="3590532" y="2049734"/>
              <a:ext cx="2738396" cy="1549514"/>
            </a:xfrm>
            <a:custGeom>
              <a:avLst/>
              <a:gdLst/>
              <a:ahLst/>
              <a:cxnLst/>
              <a:rect l="l" t="t" r="r" b="b"/>
              <a:pathLst>
                <a:path w="2738396" h="1549514">
                  <a:moveTo>
                    <a:pt x="0" y="0"/>
                  </a:moveTo>
                  <a:lnTo>
                    <a:pt x="1441874" y="0"/>
                  </a:lnTo>
                  <a:lnTo>
                    <a:pt x="1441874" y="483"/>
                  </a:lnTo>
                  <a:lnTo>
                    <a:pt x="2738018" y="483"/>
                  </a:lnTo>
                  <a:lnTo>
                    <a:pt x="2738018" y="0"/>
                  </a:lnTo>
                  <a:lnTo>
                    <a:pt x="2738396" y="0"/>
                  </a:lnTo>
                  <a:lnTo>
                    <a:pt x="2738396" y="1449998"/>
                  </a:lnTo>
                  <a:cubicBezTo>
                    <a:pt x="2533861" y="1515204"/>
                    <a:pt x="2315911" y="1549514"/>
                    <a:pt x="2089946" y="1549514"/>
                  </a:cubicBezTo>
                  <a:cubicBezTo>
                    <a:pt x="1104429" y="1549514"/>
                    <a:pt x="271346" y="896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CCA1AA1-7790-4E5A-8518-90BCFFB8E407}"/>
                </a:ext>
              </a:extLst>
            </p:cNvPr>
            <p:cNvSpPr/>
            <p:nvPr/>
          </p:nvSpPr>
          <p:spPr>
            <a:xfrm>
              <a:off x="4839301" y="3292483"/>
              <a:ext cx="900000" cy="9000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BE5355E-AD30-4532-91E7-57264B6A37D3}"/>
                </a:ext>
              </a:extLst>
            </p:cNvPr>
            <p:cNvSpPr/>
            <p:nvPr/>
          </p:nvSpPr>
          <p:spPr>
            <a:xfrm>
              <a:off x="6146983" y="4255750"/>
              <a:ext cx="900000" cy="9000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765E54E0-2EB2-42EC-A0FB-5DED3A5D4ABA}"/>
                </a:ext>
              </a:extLst>
            </p:cNvPr>
            <p:cNvSpPr/>
            <p:nvPr/>
          </p:nvSpPr>
          <p:spPr>
            <a:xfrm>
              <a:off x="5805449" y="1964245"/>
              <a:ext cx="900000" cy="900000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EAAB315-75B3-4D08-8AA0-5C2202E31DB9}"/>
                </a:ext>
              </a:extLst>
            </p:cNvPr>
            <p:cNvSpPr/>
            <p:nvPr/>
          </p:nvSpPr>
          <p:spPr>
            <a:xfrm>
              <a:off x="7128598" y="2935095"/>
              <a:ext cx="900000" cy="900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315DBAC3-FE45-41F0-9EAA-027A1278870F}"/>
              </a:ext>
            </a:extLst>
          </p:cNvPr>
          <p:cNvSpPr txBox="1"/>
          <p:nvPr/>
        </p:nvSpPr>
        <p:spPr>
          <a:xfrm>
            <a:off x="2566268" y="2542635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CDEEADD-25FB-4245-AAA7-FCF0E0482A83}"/>
              </a:ext>
            </a:extLst>
          </p:cNvPr>
          <p:cNvSpPr txBox="1"/>
          <p:nvPr/>
        </p:nvSpPr>
        <p:spPr>
          <a:xfrm>
            <a:off x="1672688" y="3757521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0E836-8DFD-44CB-8938-F5951A35D1F7}"/>
              </a:ext>
            </a:extLst>
          </p:cNvPr>
          <p:cNvSpPr txBox="1"/>
          <p:nvPr/>
        </p:nvSpPr>
        <p:spPr>
          <a:xfrm>
            <a:off x="2867093" y="4658003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B123962-0363-4003-BA37-A27536033920}"/>
              </a:ext>
            </a:extLst>
          </p:cNvPr>
          <p:cNvSpPr txBox="1"/>
          <p:nvPr/>
        </p:nvSpPr>
        <p:spPr>
          <a:xfrm>
            <a:off x="3779936" y="3451633"/>
            <a:ext cx="7439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4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79F04E-8774-450C-9B8B-2D2FF2F0D21E}"/>
              </a:ext>
            </a:extLst>
          </p:cNvPr>
          <p:cNvSpPr txBox="1"/>
          <p:nvPr/>
        </p:nvSpPr>
        <p:spPr>
          <a:xfrm>
            <a:off x="3343219" y="2916811"/>
            <a:ext cx="16132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STRENGTHS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1C8F91A-AE0D-47B5-A8F3-20FC2DDCC710}"/>
              </a:ext>
            </a:extLst>
          </p:cNvPr>
          <p:cNvSpPr txBox="1"/>
          <p:nvPr/>
        </p:nvSpPr>
        <p:spPr>
          <a:xfrm>
            <a:off x="992978" y="3274646"/>
            <a:ext cx="14924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WEAKNESS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41AECB3-DA62-4A62-95A1-EED5ECB40F4A}"/>
              </a:ext>
            </a:extLst>
          </p:cNvPr>
          <p:cNvSpPr txBox="1"/>
          <p:nvPr/>
        </p:nvSpPr>
        <p:spPr>
          <a:xfrm>
            <a:off x="1271466" y="4704873"/>
            <a:ext cx="1554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OPPORTUNITIES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BCC1B03-4A8D-4A46-A5F9-C726206DE9CF}"/>
              </a:ext>
            </a:extLst>
          </p:cNvPr>
          <p:cNvSpPr txBox="1"/>
          <p:nvPr/>
        </p:nvSpPr>
        <p:spPr>
          <a:xfrm>
            <a:off x="3771985" y="4346721"/>
            <a:ext cx="14165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52005B7-2EC1-4E45-A1B6-E95C221AE3E0}"/>
              </a:ext>
            </a:extLst>
          </p:cNvPr>
          <p:cNvSpPr txBox="1"/>
          <p:nvPr/>
        </p:nvSpPr>
        <p:spPr>
          <a:xfrm>
            <a:off x="2518882" y="3702521"/>
            <a:ext cx="1176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6"/>
                </a:solidFill>
                <a:cs typeface="Arial" pitchFamily="34" charset="0"/>
              </a:rPr>
              <a:t>SWOT</a:t>
            </a:r>
            <a:endParaRPr lang="ko-KR" altLang="en-US" sz="24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8ABA5FC-0F60-472E-8476-417183CD7303}"/>
              </a:ext>
            </a:extLst>
          </p:cNvPr>
          <p:cNvGrpSpPr/>
          <p:nvPr/>
        </p:nvGrpSpPr>
        <p:grpSpPr>
          <a:xfrm>
            <a:off x="5734371" y="1866245"/>
            <a:ext cx="5781354" cy="671825"/>
            <a:chOff x="-475010" y="1129566"/>
            <a:chExt cx="4241713" cy="67182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7556789-2D91-4AF0-9898-2181895FC4A9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9E8509A-F0FC-4E94-8C8A-1227CD6246C4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3B65700-9336-4414-A7E7-FE9F75795260}"/>
              </a:ext>
            </a:extLst>
          </p:cNvPr>
          <p:cNvGrpSpPr/>
          <p:nvPr/>
        </p:nvGrpSpPr>
        <p:grpSpPr>
          <a:xfrm>
            <a:off x="5734371" y="3053275"/>
            <a:ext cx="5781354" cy="671825"/>
            <a:chOff x="-475010" y="1129566"/>
            <a:chExt cx="4241713" cy="67182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1A6AF3DE-A86E-4160-9460-B439B1BE2AEE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BF9077-6A7C-4044-8F71-A3B0ABDEF445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6791036-3637-4FBD-91B7-78EDE4EB5A62}"/>
              </a:ext>
            </a:extLst>
          </p:cNvPr>
          <p:cNvGrpSpPr/>
          <p:nvPr/>
        </p:nvGrpSpPr>
        <p:grpSpPr>
          <a:xfrm>
            <a:off x="5734371" y="4240303"/>
            <a:ext cx="5781354" cy="671825"/>
            <a:chOff x="-475010" y="1129566"/>
            <a:chExt cx="4241713" cy="67182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D11A380-1A88-4AFC-B22F-884A84FCF10B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8190D49-779A-4167-9751-10634EC7A86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482B310-20AB-439B-85A1-5619E00387A4}"/>
              </a:ext>
            </a:extLst>
          </p:cNvPr>
          <p:cNvGrpSpPr/>
          <p:nvPr/>
        </p:nvGrpSpPr>
        <p:grpSpPr>
          <a:xfrm>
            <a:off x="5734371" y="5443221"/>
            <a:ext cx="5781354" cy="671825"/>
            <a:chOff x="-475010" y="1129566"/>
            <a:chExt cx="4241713" cy="67182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304886E-2F38-4B28-95DE-31E842E6829B}"/>
                </a:ext>
              </a:extLst>
            </p:cNvPr>
            <p:cNvSpPr txBox="1"/>
            <p:nvPr/>
          </p:nvSpPr>
          <p:spPr>
            <a:xfrm>
              <a:off x="-475010" y="1129566"/>
              <a:ext cx="424171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36E3837-58A3-461A-9B37-CB444F84EDAE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sp>
        <p:nvSpPr>
          <p:cNvPr id="33" name="Parallelogram 15">
            <a:extLst>
              <a:ext uri="{FF2B5EF4-FFF2-40B4-BE49-F238E27FC236}">
                <a16:creationId xmlns:a16="http://schemas.microsoft.com/office/drawing/2014/main" id="{CC03228B-6BCB-4DD1-B9FB-DD972048CFEF}"/>
              </a:ext>
            </a:extLst>
          </p:cNvPr>
          <p:cNvSpPr/>
          <p:nvPr/>
        </p:nvSpPr>
        <p:spPr>
          <a:xfrm flipH="1">
            <a:off x="2094156" y="5080705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Frame 17">
            <a:extLst>
              <a:ext uri="{FF2B5EF4-FFF2-40B4-BE49-F238E27FC236}">
                <a16:creationId xmlns:a16="http://schemas.microsoft.com/office/drawing/2014/main" id="{CD7C02CC-59CD-4E62-A429-CFFBE36B6250}"/>
              </a:ext>
            </a:extLst>
          </p:cNvPr>
          <p:cNvSpPr/>
          <p:nvPr/>
        </p:nvSpPr>
        <p:spPr>
          <a:xfrm>
            <a:off x="1817192" y="2817441"/>
            <a:ext cx="343730" cy="3437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E0AEDFB3-E8A5-489B-9236-060EA1134A75}"/>
              </a:ext>
            </a:extLst>
          </p:cNvPr>
          <p:cNvSpPr>
            <a:spLocks noChangeAspect="1"/>
          </p:cNvSpPr>
          <p:nvPr/>
        </p:nvSpPr>
        <p:spPr>
          <a:xfrm rot="9900000">
            <a:off x="3711970" y="243412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id="{589E098E-282F-4688-9ED8-5CE8923B8E18}"/>
              </a:ext>
            </a:extLst>
          </p:cNvPr>
          <p:cNvSpPr/>
          <p:nvPr/>
        </p:nvSpPr>
        <p:spPr>
          <a:xfrm>
            <a:off x="3996050" y="4784549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B539F12-FB0C-40F1-9A1D-34E8EBFBDC54}"/>
              </a:ext>
            </a:extLst>
          </p:cNvPr>
          <p:cNvGrpSpPr/>
          <p:nvPr/>
        </p:nvGrpSpPr>
        <p:grpSpPr>
          <a:xfrm>
            <a:off x="1800866" y="5430758"/>
            <a:ext cx="4333570" cy="677689"/>
            <a:chOff x="948910" y="4523978"/>
            <a:chExt cx="3099192" cy="67768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7908371-88ED-4123-94DF-E2464E0B6B5B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1F76B0E-87FF-4C31-93C9-3272BE6A770C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E8AE1F5-26B9-4B26-B308-C76D03D7164A}"/>
              </a:ext>
            </a:extLst>
          </p:cNvPr>
          <p:cNvSpPr txBox="1"/>
          <p:nvPr/>
        </p:nvSpPr>
        <p:spPr>
          <a:xfrm>
            <a:off x="920174" y="5476613"/>
            <a:ext cx="880692" cy="523220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29AB6D6-6F86-40EA-B6DE-3780FC225964}"/>
              </a:ext>
            </a:extLst>
          </p:cNvPr>
          <p:cNvGrpSpPr/>
          <p:nvPr/>
        </p:nvGrpSpPr>
        <p:grpSpPr>
          <a:xfrm>
            <a:off x="7083368" y="5430758"/>
            <a:ext cx="4333570" cy="677689"/>
            <a:chOff x="948910" y="4523978"/>
            <a:chExt cx="3099192" cy="67768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326E9CB-4F7F-4BF0-A5BC-8CB2C461B819}"/>
                </a:ext>
              </a:extLst>
            </p:cNvPr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7BD2BB9-4B62-4668-9783-B4FE74FA6025}"/>
                </a:ext>
              </a:extLst>
            </p:cNvPr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79827AB-8331-4F8A-9910-1BF5DA323BD7}"/>
              </a:ext>
            </a:extLst>
          </p:cNvPr>
          <p:cNvSpPr txBox="1"/>
          <p:nvPr/>
        </p:nvSpPr>
        <p:spPr>
          <a:xfrm>
            <a:off x="6202676" y="5476613"/>
            <a:ext cx="880692" cy="523220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Parallelogram 12">
            <a:extLst>
              <a:ext uri="{FF2B5EF4-FFF2-40B4-BE49-F238E27FC236}">
                <a16:creationId xmlns:a16="http://schemas.microsoft.com/office/drawing/2014/main" id="{786B9D75-05EA-4572-A6FE-2FA42E862DAC}"/>
              </a:ext>
            </a:extLst>
          </p:cNvPr>
          <p:cNvSpPr/>
          <p:nvPr/>
        </p:nvSpPr>
        <p:spPr>
          <a:xfrm flipH="1">
            <a:off x="1197950" y="5037868"/>
            <a:ext cx="848090" cy="152697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Parallelogram 13">
            <a:extLst>
              <a:ext uri="{FF2B5EF4-FFF2-40B4-BE49-F238E27FC236}">
                <a16:creationId xmlns:a16="http://schemas.microsoft.com/office/drawing/2014/main" id="{F0BD3968-E868-4683-959E-793BF076BC1A}"/>
              </a:ext>
            </a:extLst>
          </p:cNvPr>
          <p:cNvSpPr/>
          <p:nvPr/>
        </p:nvSpPr>
        <p:spPr>
          <a:xfrm>
            <a:off x="1197950" y="2238238"/>
            <a:ext cx="848090" cy="180641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16B4FC30-DCD8-4D69-94CE-F7D8D596AA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7413395"/>
              </p:ext>
            </p:extLst>
          </p:nvPr>
        </p:nvGraphicFramePr>
        <p:xfrm>
          <a:off x="927531" y="2413964"/>
          <a:ext cx="10350071" cy="262030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14194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53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6313">
                  <a:extLst>
                    <a:ext uri="{9D8B030D-6E8A-4147-A177-3AD203B41FA5}">
                      <a16:colId xmlns:a16="http://schemas.microsoft.com/office/drawing/2014/main" val="2478218871"/>
                    </a:ext>
                  </a:extLst>
                </a:gridCol>
              </a:tblGrid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6" name="Rectangle 20">
            <a:extLst>
              <a:ext uri="{FF2B5EF4-FFF2-40B4-BE49-F238E27FC236}">
                <a16:creationId xmlns:a16="http://schemas.microsoft.com/office/drawing/2014/main" id="{92EF36A0-0942-43FB-97F1-EFBD3721C6E1}"/>
              </a:ext>
            </a:extLst>
          </p:cNvPr>
          <p:cNvSpPr/>
          <p:nvPr/>
        </p:nvSpPr>
        <p:spPr>
          <a:xfrm>
            <a:off x="7855931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7" name="Rectangle 20">
            <a:extLst>
              <a:ext uri="{FF2B5EF4-FFF2-40B4-BE49-F238E27FC236}">
                <a16:creationId xmlns:a16="http://schemas.microsoft.com/office/drawing/2014/main" id="{E31A5409-457F-4800-939B-BF4CB9DDCAC8}"/>
              </a:ext>
            </a:extLst>
          </p:cNvPr>
          <p:cNvSpPr/>
          <p:nvPr/>
        </p:nvSpPr>
        <p:spPr>
          <a:xfrm>
            <a:off x="9593146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" name="Rectangle 20">
            <a:extLst>
              <a:ext uri="{FF2B5EF4-FFF2-40B4-BE49-F238E27FC236}">
                <a16:creationId xmlns:a16="http://schemas.microsoft.com/office/drawing/2014/main" id="{AA7C7713-1CC1-461B-83FE-B82BAC631C3F}"/>
              </a:ext>
            </a:extLst>
          </p:cNvPr>
          <p:cNvSpPr/>
          <p:nvPr/>
        </p:nvSpPr>
        <p:spPr>
          <a:xfrm>
            <a:off x="6118715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7B19867-08C6-47D8-B9CD-939D8FC6AD83}"/>
              </a:ext>
            </a:extLst>
          </p:cNvPr>
          <p:cNvSpPr txBox="1"/>
          <p:nvPr/>
        </p:nvSpPr>
        <p:spPr>
          <a:xfrm>
            <a:off x="6280438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D6DCEC1-B4F9-4333-968C-4CCD839F466B}"/>
              </a:ext>
            </a:extLst>
          </p:cNvPr>
          <p:cNvSpPr txBox="1"/>
          <p:nvPr/>
        </p:nvSpPr>
        <p:spPr>
          <a:xfrm>
            <a:off x="8017654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893669E-D1D5-4266-A196-5A1AD2A9DCAD}"/>
              </a:ext>
            </a:extLst>
          </p:cNvPr>
          <p:cNvSpPr txBox="1"/>
          <p:nvPr/>
        </p:nvSpPr>
        <p:spPr>
          <a:xfrm>
            <a:off x="9754870" y="19075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6241093-A3AE-4494-A3FA-59FD93C59703}"/>
              </a:ext>
            </a:extLst>
          </p:cNvPr>
          <p:cNvSpPr/>
          <p:nvPr/>
        </p:nvSpPr>
        <p:spPr>
          <a:xfrm>
            <a:off x="1253952" y="2238236"/>
            <a:ext cx="792088" cy="295232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0">
            <a:extLst>
              <a:ext uri="{FF2B5EF4-FFF2-40B4-BE49-F238E27FC236}">
                <a16:creationId xmlns:a16="http://schemas.microsoft.com/office/drawing/2014/main" id="{D55F8652-A983-489F-B48A-B7B4B5A03731}"/>
              </a:ext>
            </a:extLst>
          </p:cNvPr>
          <p:cNvSpPr/>
          <p:nvPr/>
        </p:nvSpPr>
        <p:spPr>
          <a:xfrm>
            <a:off x="4381499" y="18616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C09F14B-D04A-4455-B256-797E20ED4DD1}"/>
              </a:ext>
            </a:extLst>
          </p:cNvPr>
          <p:cNvSpPr txBox="1"/>
          <p:nvPr/>
        </p:nvSpPr>
        <p:spPr>
          <a:xfrm>
            <a:off x="4543222" y="189967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Text Here</a:t>
            </a:r>
            <a:endParaRPr lang="en-JM" altLang="ko-KR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Parallelogram 15">
            <a:extLst>
              <a:ext uri="{FF2B5EF4-FFF2-40B4-BE49-F238E27FC236}">
                <a16:creationId xmlns:a16="http://schemas.microsoft.com/office/drawing/2014/main" id="{C2105FC2-5F4C-43F6-AA09-F2381267198E}"/>
              </a:ext>
            </a:extLst>
          </p:cNvPr>
          <p:cNvSpPr/>
          <p:nvPr/>
        </p:nvSpPr>
        <p:spPr>
          <a:xfrm flipH="1">
            <a:off x="1511264" y="4064902"/>
            <a:ext cx="316373" cy="31637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30">
            <a:extLst>
              <a:ext uri="{FF2B5EF4-FFF2-40B4-BE49-F238E27FC236}">
                <a16:creationId xmlns:a16="http://schemas.microsoft.com/office/drawing/2014/main" id="{D0249B09-41F7-4C35-BA45-09D55D347694}"/>
              </a:ext>
            </a:extLst>
          </p:cNvPr>
          <p:cNvSpPr/>
          <p:nvPr/>
        </p:nvSpPr>
        <p:spPr>
          <a:xfrm>
            <a:off x="1529158" y="4621878"/>
            <a:ext cx="280582" cy="27976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10">
            <a:extLst>
              <a:ext uri="{FF2B5EF4-FFF2-40B4-BE49-F238E27FC236}">
                <a16:creationId xmlns:a16="http://schemas.microsoft.com/office/drawing/2014/main" id="{6A5285BB-3F31-4478-AB6C-D6E6998CDDD0}"/>
              </a:ext>
            </a:extLst>
          </p:cNvPr>
          <p:cNvSpPr/>
          <p:nvPr/>
        </p:nvSpPr>
        <p:spPr>
          <a:xfrm>
            <a:off x="1557044" y="3050967"/>
            <a:ext cx="224813" cy="29751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6">
            <a:extLst>
              <a:ext uri="{FF2B5EF4-FFF2-40B4-BE49-F238E27FC236}">
                <a16:creationId xmlns:a16="http://schemas.microsoft.com/office/drawing/2014/main" id="{0C52225E-3F53-4177-82BD-ED351FC63496}"/>
              </a:ext>
            </a:extLst>
          </p:cNvPr>
          <p:cNvSpPr/>
          <p:nvPr/>
        </p:nvSpPr>
        <p:spPr>
          <a:xfrm>
            <a:off x="1516427" y="2499210"/>
            <a:ext cx="306047" cy="31115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16">
            <a:extLst>
              <a:ext uri="{FF2B5EF4-FFF2-40B4-BE49-F238E27FC236}">
                <a16:creationId xmlns:a16="http://schemas.microsoft.com/office/drawing/2014/main" id="{0102A3B5-2536-4E33-8A34-523F2AC26EAB}"/>
              </a:ext>
            </a:extLst>
          </p:cNvPr>
          <p:cNvSpPr/>
          <p:nvPr/>
        </p:nvSpPr>
        <p:spPr>
          <a:xfrm rot="2700000">
            <a:off x="1551843" y="3495843"/>
            <a:ext cx="235215" cy="4216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EA0489F-3BC4-45A9-B327-88C3D4E05B62}"/>
              </a:ext>
            </a:extLst>
          </p:cNvPr>
          <p:cNvSpPr/>
          <p:nvPr/>
        </p:nvSpPr>
        <p:spPr>
          <a:xfrm>
            <a:off x="5874020" y="2432169"/>
            <a:ext cx="2017267" cy="2017267"/>
          </a:xfrm>
          <a:custGeom>
            <a:avLst/>
            <a:gdLst>
              <a:gd name="connsiteX0" fmla="*/ 1008633 w 2017267"/>
              <a:gd name="connsiteY0" fmla="*/ 0 h 2017267"/>
              <a:gd name="connsiteX1" fmla="*/ 1091617 w 2017267"/>
              <a:gd name="connsiteY1" fmla="*/ 34373 h 2017267"/>
              <a:gd name="connsiteX2" fmla="*/ 1982894 w 2017267"/>
              <a:gd name="connsiteY2" fmla="*/ 925651 h 2017267"/>
              <a:gd name="connsiteX3" fmla="*/ 1982894 w 2017267"/>
              <a:gd name="connsiteY3" fmla="*/ 1091617 h 2017267"/>
              <a:gd name="connsiteX4" fmla="*/ 1091617 w 2017267"/>
              <a:gd name="connsiteY4" fmla="*/ 1982894 h 2017267"/>
              <a:gd name="connsiteX5" fmla="*/ 925651 w 2017267"/>
              <a:gd name="connsiteY5" fmla="*/ 1982894 h 2017267"/>
              <a:gd name="connsiteX6" fmla="*/ 34373 w 2017267"/>
              <a:gd name="connsiteY6" fmla="*/ 1091616 h 2017267"/>
              <a:gd name="connsiteX7" fmla="*/ 34373 w 2017267"/>
              <a:gd name="connsiteY7" fmla="*/ 925650 h 2017267"/>
              <a:gd name="connsiteX8" fmla="*/ 925650 w 2017267"/>
              <a:gd name="connsiteY8" fmla="*/ 34373 h 2017267"/>
              <a:gd name="connsiteX9" fmla="*/ 1008633 w 2017267"/>
              <a:gd name="connsiteY9" fmla="*/ 0 h 201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17267" h="2017267">
                <a:moveTo>
                  <a:pt x="1008633" y="0"/>
                </a:moveTo>
                <a:cubicBezTo>
                  <a:pt x="1038667" y="0"/>
                  <a:pt x="1068701" y="11457"/>
                  <a:pt x="1091617" y="34373"/>
                </a:cubicBezTo>
                <a:lnTo>
                  <a:pt x="1982894" y="925651"/>
                </a:lnTo>
                <a:cubicBezTo>
                  <a:pt x="2028725" y="971481"/>
                  <a:pt x="2028725" y="1045787"/>
                  <a:pt x="1982894" y="1091617"/>
                </a:cubicBezTo>
                <a:lnTo>
                  <a:pt x="1091617" y="1982894"/>
                </a:lnTo>
                <a:cubicBezTo>
                  <a:pt x="1045787" y="2028725"/>
                  <a:pt x="971481" y="2028725"/>
                  <a:pt x="925651" y="1982894"/>
                </a:cubicBezTo>
                <a:lnTo>
                  <a:pt x="34373" y="1091616"/>
                </a:lnTo>
                <a:cubicBezTo>
                  <a:pt x="-11457" y="1045786"/>
                  <a:pt x="-11457" y="971481"/>
                  <a:pt x="34373" y="925650"/>
                </a:cubicBezTo>
                <a:lnTo>
                  <a:pt x="925650" y="34373"/>
                </a:lnTo>
                <a:cubicBezTo>
                  <a:pt x="948565" y="11457"/>
                  <a:pt x="978599" y="0"/>
                  <a:pt x="100863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38DE3FA-1169-47B7-A3E9-1C4EBC7BB88D}"/>
              </a:ext>
            </a:extLst>
          </p:cNvPr>
          <p:cNvSpPr txBox="1"/>
          <p:nvPr/>
        </p:nvSpPr>
        <p:spPr>
          <a:xfrm>
            <a:off x="838930" y="3069212"/>
            <a:ext cx="4450588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348A2D2-3A88-41C4-8D7E-8D58B6EDCD5F}"/>
              </a:ext>
            </a:extLst>
          </p:cNvPr>
          <p:cNvSpPr txBox="1"/>
          <p:nvPr/>
        </p:nvSpPr>
        <p:spPr>
          <a:xfrm>
            <a:off x="838930" y="3757637"/>
            <a:ext cx="48645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89F9284-2606-498F-AE3A-3AC582BC983F}"/>
              </a:ext>
            </a:extLst>
          </p:cNvPr>
          <p:cNvSpPr/>
          <p:nvPr/>
        </p:nvSpPr>
        <p:spPr>
          <a:xfrm>
            <a:off x="2269135" y="5113437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5016400-641D-4073-B283-49CEF8F7F7B8}"/>
              </a:ext>
            </a:extLst>
          </p:cNvPr>
          <p:cNvSpPr/>
          <p:nvPr/>
        </p:nvSpPr>
        <p:spPr>
          <a:xfrm>
            <a:off x="4198387" y="5102148"/>
            <a:ext cx="45719" cy="10058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6C57E8E-9554-4696-A433-5042F14E7ED6}"/>
              </a:ext>
            </a:extLst>
          </p:cNvPr>
          <p:cNvSpPr txBox="1"/>
          <p:nvPr/>
        </p:nvSpPr>
        <p:spPr>
          <a:xfrm>
            <a:off x="585348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47894DC-A4A7-4715-A9E3-D7A2227866F6}"/>
              </a:ext>
            </a:extLst>
          </p:cNvPr>
          <p:cNvSpPr txBox="1"/>
          <p:nvPr/>
        </p:nvSpPr>
        <p:spPr>
          <a:xfrm>
            <a:off x="2514600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42E80C1-0742-4803-968A-1566C7E975C6}"/>
              </a:ext>
            </a:extLst>
          </p:cNvPr>
          <p:cNvSpPr txBox="1"/>
          <p:nvPr/>
        </p:nvSpPr>
        <p:spPr>
          <a:xfrm>
            <a:off x="4443852" y="5543956"/>
            <a:ext cx="1484041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70E4C25-8672-4CCA-AF2C-15F62AAEE6B3}"/>
              </a:ext>
            </a:extLst>
          </p:cNvPr>
          <p:cNvSpPr txBox="1"/>
          <p:nvPr/>
        </p:nvSpPr>
        <p:spPr>
          <a:xfrm>
            <a:off x="828507" y="631920"/>
            <a:ext cx="538037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6DC8C7D-8E96-44A0-B019-E952A704A359}"/>
              </a:ext>
            </a:extLst>
          </p:cNvPr>
          <p:cNvSpPr/>
          <p:nvPr/>
        </p:nvSpPr>
        <p:spPr>
          <a:xfrm>
            <a:off x="3036083" y="4769227"/>
            <a:ext cx="547191" cy="830997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accent2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1" name="Graphic 96">
            <a:extLst>
              <a:ext uri="{FF2B5EF4-FFF2-40B4-BE49-F238E27FC236}">
                <a16:creationId xmlns:a16="http://schemas.microsoft.com/office/drawing/2014/main" id="{EB626369-145B-4313-AAC0-F4333CCC3F16}"/>
              </a:ext>
            </a:extLst>
          </p:cNvPr>
          <p:cNvGrpSpPr/>
          <p:nvPr/>
        </p:nvGrpSpPr>
        <p:grpSpPr>
          <a:xfrm>
            <a:off x="1071257" y="4823739"/>
            <a:ext cx="593548" cy="721972"/>
            <a:chOff x="3099536" y="2219731"/>
            <a:chExt cx="2692567" cy="3275147"/>
          </a:xfrm>
          <a:solidFill>
            <a:schemeClr val="accent1"/>
          </a:solidFill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1E0E86D-E668-4FC2-9FF2-47463507CD1B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301B5CC-56AC-477B-B166-34C27327AF06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CC3EDD1-5480-498F-939F-7D7B25422E3A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9B997CFB-BA89-4B83-9A4C-92C3F044F082}"/>
              </a:ext>
            </a:extLst>
          </p:cNvPr>
          <p:cNvGrpSpPr/>
          <p:nvPr/>
        </p:nvGrpSpPr>
        <p:grpSpPr>
          <a:xfrm>
            <a:off x="4900516" y="4790271"/>
            <a:ext cx="646506" cy="646331"/>
            <a:chOff x="7682751" y="463904"/>
            <a:chExt cx="1309323" cy="1308967"/>
          </a:xfrm>
          <a:solidFill>
            <a:schemeClr val="accent3"/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C2CC917-D5DF-4779-AC3E-50929DA81054}"/>
                </a:ext>
              </a:extLst>
            </p:cNvPr>
            <p:cNvSpPr/>
            <p:nvPr/>
          </p:nvSpPr>
          <p:spPr>
            <a:xfrm>
              <a:off x="7682751" y="463904"/>
              <a:ext cx="1309323" cy="1308967"/>
            </a:xfrm>
            <a:custGeom>
              <a:avLst/>
              <a:gdLst>
                <a:gd name="connsiteX0" fmla="*/ 658398 w 1309323"/>
                <a:gd name="connsiteY0" fmla="*/ 258732 h 1308967"/>
                <a:gd name="connsiteX1" fmla="*/ 257665 w 1309323"/>
                <a:gd name="connsiteY1" fmla="*/ 659465 h 1308967"/>
                <a:gd name="connsiteX2" fmla="*/ 658398 w 1309323"/>
                <a:gd name="connsiteY2" fmla="*/ 1060199 h 1308967"/>
                <a:gd name="connsiteX3" fmla="*/ 1059132 w 1309323"/>
                <a:gd name="connsiteY3" fmla="*/ 659465 h 1308967"/>
                <a:gd name="connsiteX4" fmla="*/ 658398 w 1309323"/>
                <a:gd name="connsiteY4" fmla="*/ 258732 h 1308967"/>
                <a:gd name="connsiteX5" fmla="*/ 585085 w 1309323"/>
                <a:gd name="connsiteY5" fmla="*/ 0 h 1308967"/>
                <a:gd name="connsiteX6" fmla="*/ 723882 w 1309323"/>
                <a:gd name="connsiteY6" fmla="*/ 0 h 1308967"/>
                <a:gd name="connsiteX7" fmla="*/ 754133 w 1309323"/>
                <a:gd name="connsiteY7" fmla="*/ 30251 h 1308967"/>
                <a:gd name="connsiteX8" fmla="*/ 754133 w 1309323"/>
                <a:gd name="connsiteY8" fmla="*/ 74737 h 1308967"/>
                <a:gd name="connsiteX9" fmla="*/ 723882 w 1309323"/>
                <a:gd name="connsiteY9" fmla="*/ 104988 h 1308967"/>
                <a:gd name="connsiteX10" fmla="*/ 705376 w 1309323"/>
                <a:gd name="connsiteY10" fmla="*/ 104988 h 1308967"/>
                <a:gd name="connsiteX11" fmla="*/ 705376 w 1309323"/>
                <a:gd name="connsiteY11" fmla="*/ 159302 h 1308967"/>
                <a:gd name="connsiteX12" fmla="*/ 755046 w 1309323"/>
                <a:gd name="connsiteY12" fmla="*/ 164309 h 1308967"/>
                <a:gd name="connsiteX13" fmla="*/ 958051 w 1309323"/>
                <a:gd name="connsiteY13" fmla="*/ 256662 h 1308967"/>
                <a:gd name="connsiteX14" fmla="*/ 968407 w 1309323"/>
                <a:gd name="connsiteY14" fmla="*/ 265823 h 1308967"/>
                <a:gd name="connsiteX15" fmla="*/ 1004680 w 1309323"/>
                <a:gd name="connsiteY15" fmla="*/ 229550 h 1308967"/>
                <a:gd name="connsiteX16" fmla="*/ 991512 w 1309323"/>
                <a:gd name="connsiteY16" fmla="*/ 216382 h 1308967"/>
                <a:gd name="connsiteX17" fmla="*/ 991512 w 1309323"/>
                <a:gd name="connsiteY17" fmla="*/ 173319 h 1308967"/>
                <a:gd name="connsiteX18" fmla="*/ 1022830 w 1309323"/>
                <a:gd name="connsiteY18" fmla="*/ 142000 h 1308967"/>
                <a:gd name="connsiteX19" fmla="*/ 1065893 w 1309323"/>
                <a:gd name="connsiteY19" fmla="*/ 142000 h 1308967"/>
                <a:gd name="connsiteX20" fmla="*/ 1163763 w 1309323"/>
                <a:gd name="connsiteY20" fmla="*/ 239870 h 1308967"/>
                <a:gd name="connsiteX21" fmla="*/ 1163763 w 1309323"/>
                <a:gd name="connsiteY21" fmla="*/ 282933 h 1308967"/>
                <a:gd name="connsiteX22" fmla="*/ 1132444 w 1309323"/>
                <a:gd name="connsiteY22" fmla="*/ 314252 h 1308967"/>
                <a:gd name="connsiteX23" fmla="*/ 1089382 w 1309323"/>
                <a:gd name="connsiteY23" fmla="*/ 314252 h 1308967"/>
                <a:gd name="connsiteX24" fmla="*/ 1076570 w 1309323"/>
                <a:gd name="connsiteY24" fmla="*/ 301084 h 1308967"/>
                <a:gd name="connsiteX25" fmla="*/ 1040200 w 1309323"/>
                <a:gd name="connsiteY25" fmla="*/ 337437 h 1308967"/>
                <a:gd name="connsiteX26" fmla="*/ 1060934 w 1309323"/>
                <a:gd name="connsiteY26" fmla="*/ 362035 h 1308967"/>
                <a:gd name="connsiteX27" fmla="*/ 1148440 w 1309323"/>
                <a:gd name="connsiteY27" fmla="*/ 567664 h 1308967"/>
                <a:gd name="connsiteX28" fmla="*/ 1151610 w 1309323"/>
                <a:gd name="connsiteY28" fmla="*/ 603591 h 1308967"/>
                <a:gd name="connsiteX29" fmla="*/ 1204335 w 1309323"/>
                <a:gd name="connsiteY29" fmla="*/ 603591 h 1308967"/>
                <a:gd name="connsiteX30" fmla="*/ 1204335 w 1309323"/>
                <a:gd name="connsiteY30" fmla="*/ 585085 h 1308967"/>
                <a:gd name="connsiteX31" fmla="*/ 1234586 w 1309323"/>
                <a:gd name="connsiteY31" fmla="*/ 554834 h 1308967"/>
                <a:gd name="connsiteX32" fmla="*/ 1279072 w 1309323"/>
                <a:gd name="connsiteY32" fmla="*/ 554834 h 1308967"/>
                <a:gd name="connsiteX33" fmla="*/ 1309323 w 1309323"/>
                <a:gd name="connsiteY33" fmla="*/ 585085 h 1308967"/>
                <a:gd name="connsiteX34" fmla="*/ 1309323 w 1309323"/>
                <a:gd name="connsiteY34" fmla="*/ 723882 h 1308967"/>
                <a:gd name="connsiteX35" fmla="*/ 1279072 w 1309323"/>
                <a:gd name="connsiteY35" fmla="*/ 754133 h 1308967"/>
                <a:gd name="connsiteX36" fmla="*/ 1234586 w 1309323"/>
                <a:gd name="connsiteY36" fmla="*/ 754133 h 1308967"/>
                <a:gd name="connsiteX37" fmla="*/ 1204335 w 1309323"/>
                <a:gd name="connsiteY37" fmla="*/ 723882 h 1308967"/>
                <a:gd name="connsiteX38" fmla="*/ 1203979 w 1309323"/>
                <a:gd name="connsiteY38" fmla="*/ 723882 h 1308967"/>
                <a:gd name="connsiteX39" fmla="*/ 1203979 w 1309323"/>
                <a:gd name="connsiteY39" fmla="*/ 705376 h 1308967"/>
                <a:gd name="connsiteX40" fmla="*/ 1151987 w 1309323"/>
                <a:gd name="connsiteY40" fmla="*/ 705376 h 1308967"/>
                <a:gd name="connsiteX41" fmla="*/ 1148440 w 1309323"/>
                <a:gd name="connsiteY41" fmla="*/ 745572 h 1308967"/>
                <a:gd name="connsiteX42" fmla="*/ 1060934 w 1309323"/>
                <a:gd name="connsiteY42" fmla="*/ 951201 h 1308967"/>
                <a:gd name="connsiteX43" fmla="*/ 1042649 w 1309323"/>
                <a:gd name="connsiteY43" fmla="*/ 972895 h 1308967"/>
                <a:gd name="connsiteX44" fmla="*/ 1076214 w 1309323"/>
                <a:gd name="connsiteY44" fmla="*/ 1006460 h 1308967"/>
                <a:gd name="connsiteX45" fmla="*/ 1089382 w 1309323"/>
                <a:gd name="connsiteY45" fmla="*/ 993292 h 1308967"/>
                <a:gd name="connsiteX46" fmla="*/ 1132444 w 1309323"/>
                <a:gd name="connsiteY46" fmla="*/ 993292 h 1308967"/>
                <a:gd name="connsiteX47" fmla="*/ 1163763 w 1309323"/>
                <a:gd name="connsiteY47" fmla="*/ 1024610 h 1308967"/>
                <a:gd name="connsiteX48" fmla="*/ 1163763 w 1309323"/>
                <a:gd name="connsiteY48" fmla="*/ 1067673 h 1308967"/>
                <a:gd name="connsiteX49" fmla="*/ 1065893 w 1309323"/>
                <a:gd name="connsiteY49" fmla="*/ 1165899 h 1308967"/>
                <a:gd name="connsiteX50" fmla="*/ 1022830 w 1309323"/>
                <a:gd name="connsiteY50" fmla="*/ 1165899 h 1308967"/>
                <a:gd name="connsiteX51" fmla="*/ 991512 w 1309323"/>
                <a:gd name="connsiteY51" fmla="*/ 1134580 h 1308967"/>
                <a:gd name="connsiteX52" fmla="*/ 991512 w 1309323"/>
                <a:gd name="connsiteY52" fmla="*/ 1091518 h 1308967"/>
                <a:gd name="connsiteX53" fmla="*/ 1004680 w 1309323"/>
                <a:gd name="connsiteY53" fmla="*/ 1078350 h 1308967"/>
                <a:gd name="connsiteX54" fmla="*/ 971238 w 1309323"/>
                <a:gd name="connsiteY54" fmla="*/ 1044909 h 1308967"/>
                <a:gd name="connsiteX55" fmla="*/ 958051 w 1309323"/>
                <a:gd name="connsiteY55" fmla="*/ 1056575 h 1308967"/>
                <a:gd name="connsiteX56" fmla="*/ 755046 w 1309323"/>
                <a:gd name="connsiteY56" fmla="*/ 1148927 h 1308967"/>
                <a:gd name="connsiteX57" fmla="*/ 705376 w 1309323"/>
                <a:gd name="connsiteY57" fmla="*/ 1153934 h 1308967"/>
                <a:gd name="connsiteX58" fmla="*/ 705376 w 1309323"/>
                <a:gd name="connsiteY58" fmla="*/ 1203979 h 1308967"/>
                <a:gd name="connsiteX59" fmla="*/ 723882 w 1309323"/>
                <a:gd name="connsiteY59" fmla="*/ 1203979 h 1308967"/>
                <a:gd name="connsiteX60" fmla="*/ 754133 w 1309323"/>
                <a:gd name="connsiteY60" fmla="*/ 1234230 h 1308967"/>
                <a:gd name="connsiteX61" fmla="*/ 754133 w 1309323"/>
                <a:gd name="connsiteY61" fmla="*/ 1278716 h 1308967"/>
                <a:gd name="connsiteX62" fmla="*/ 723882 w 1309323"/>
                <a:gd name="connsiteY62" fmla="*/ 1308967 h 1308967"/>
                <a:gd name="connsiteX63" fmla="*/ 585085 w 1309323"/>
                <a:gd name="connsiteY63" fmla="*/ 1308967 h 1308967"/>
                <a:gd name="connsiteX64" fmla="*/ 554834 w 1309323"/>
                <a:gd name="connsiteY64" fmla="*/ 1278716 h 1308967"/>
                <a:gd name="connsiteX65" fmla="*/ 554834 w 1309323"/>
                <a:gd name="connsiteY65" fmla="*/ 1234230 h 1308967"/>
                <a:gd name="connsiteX66" fmla="*/ 585085 w 1309323"/>
                <a:gd name="connsiteY66" fmla="*/ 1203979 h 1308967"/>
                <a:gd name="connsiteX67" fmla="*/ 603591 w 1309323"/>
                <a:gd name="connsiteY67" fmla="*/ 1203979 h 1308967"/>
                <a:gd name="connsiteX68" fmla="*/ 603591 w 1309323"/>
                <a:gd name="connsiteY68" fmla="*/ 1154077 h 1308967"/>
                <a:gd name="connsiteX69" fmla="*/ 552496 w 1309323"/>
                <a:gd name="connsiteY69" fmla="*/ 1148927 h 1308967"/>
                <a:gd name="connsiteX70" fmla="*/ 349491 w 1309323"/>
                <a:gd name="connsiteY70" fmla="*/ 1056575 h 1308967"/>
                <a:gd name="connsiteX71" fmla="*/ 334235 w 1309323"/>
                <a:gd name="connsiteY71" fmla="*/ 1043079 h 1308967"/>
                <a:gd name="connsiteX72" fmla="*/ 298948 w 1309323"/>
                <a:gd name="connsiteY72" fmla="*/ 1078350 h 1308967"/>
                <a:gd name="connsiteX73" fmla="*/ 312116 w 1309323"/>
                <a:gd name="connsiteY73" fmla="*/ 1091518 h 1308967"/>
                <a:gd name="connsiteX74" fmla="*/ 312116 w 1309323"/>
                <a:gd name="connsiteY74" fmla="*/ 1134580 h 1308967"/>
                <a:gd name="connsiteX75" fmla="*/ 280797 w 1309323"/>
                <a:gd name="connsiteY75" fmla="*/ 1165899 h 1308967"/>
                <a:gd name="connsiteX76" fmla="*/ 237734 w 1309323"/>
                <a:gd name="connsiteY76" fmla="*/ 1165899 h 1308967"/>
                <a:gd name="connsiteX77" fmla="*/ 139864 w 1309323"/>
                <a:gd name="connsiteY77" fmla="*/ 1068029 h 1308967"/>
                <a:gd name="connsiteX78" fmla="*/ 139864 w 1309323"/>
                <a:gd name="connsiteY78" fmla="*/ 1024966 h 1308967"/>
                <a:gd name="connsiteX79" fmla="*/ 171183 w 1309323"/>
                <a:gd name="connsiteY79" fmla="*/ 993648 h 1308967"/>
                <a:gd name="connsiteX80" fmla="*/ 214246 w 1309323"/>
                <a:gd name="connsiteY80" fmla="*/ 993648 h 1308967"/>
                <a:gd name="connsiteX81" fmla="*/ 227414 w 1309323"/>
                <a:gd name="connsiteY81" fmla="*/ 1006816 h 1308967"/>
                <a:gd name="connsiteX82" fmla="*/ 263266 w 1309323"/>
                <a:gd name="connsiteY82" fmla="*/ 970964 h 1308967"/>
                <a:gd name="connsiteX83" fmla="*/ 246608 w 1309323"/>
                <a:gd name="connsiteY83" fmla="*/ 951201 h 1308967"/>
                <a:gd name="connsiteX84" fmla="*/ 159102 w 1309323"/>
                <a:gd name="connsiteY84" fmla="*/ 745572 h 1308967"/>
                <a:gd name="connsiteX85" fmla="*/ 155555 w 1309323"/>
                <a:gd name="connsiteY85" fmla="*/ 705376 h 1308967"/>
                <a:gd name="connsiteX86" fmla="*/ 104988 w 1309323"/>
                <a:gd name="connsiteY86" fmla="*/ 705376 h 1308967"/>
                <a:gd name="connsiteX87" fmla="*/ 104988 w 1309323"/>
                <a:gd name="connsiteY87" fmla="*/ 723882 h 1308967"/>
                <a:gd name="connsiteX88" fmla="*/ 74737 w 1309323"/>
                <a:gd name="connsiteY88" fmla="*/ 754133 h 1308967"/>
                <a:gd name="connsiteX89" fmla="*/ 30251 w 1309323"/>
                <a:gd name="connsiteY89" fmla="*/ 754133 h 1308967"/>
                <a:gd name="connsiteX90" fmla="*/ 0 w 1309323"/>
                <a:gd name="connsiteY90" fmla="*/ 723882 h 1308967"/>
                <a:gd name="connsiteX91" fmla="*/ 0 w 1309323"/>
                <a:gd name="connsiteY91" fmla="*/ 585085 h 1308967"/>
                <a:gd name="connsiteX92" fmla="*/ 30251 w 1309323"/>
                <a:gd name="connsiteY92" fmla="*/ 554834 h 1308967"/>
                <a:gd name="connsiteX93" fmla="*/ 74737 w 1309323"/>
                <a:gd name="connsiteY93" fmla="*/ 554834 h 1308967"/>
                <a:gd name="connsiteX94" fmla="*/ 104988 w 1309323"/>
                <a:gd name="connsiteY94" fmla="*/ 585085 h 1308967"/>
                <a:gd name="connsiteX95" fmla="*/ 104988 w 1309323"/>
                <a:gd name="connsiteY95" fmla="*/ 603591 h 1308967"/>
                <a:gd name="connsiteX96" fmla="*/ 155932 w 1309323"/>
                <a:gd name="connsiteY96" fmla="*/ 603591 h 1308967"/>
                <a:gd name="connsiteX97" fmla="*/ 159102 w 1309323"/>
                <a:gd name="connsiteY97" fmla="*/ 567664 h 1308967"/>
                <a:gd name="connsiteX98" fmla="*/ 246608 w 1309323"/>
                <a:gd name="connsiteY98" fmla="*/ 362035 h 1308967"/>
                <a:gd name="connsiteX99" fmla="*/ 265707 w 1309323"/>
                <a:gd name="connsiteY99" fmla="*/ 339377 h 1308967"/>
                <a:gd name="connsiteX100" fmla="*/ 227414 w 1309323"/>
                <a:gd name="connsiteY100" fmla="*/ 301084 h 1308967"/>
                <a:gd name="connsiteX101" fmla="*/ 214246 w 1309323"/>
                <a:gd name="connsiteY101" fmla="*/ 314252 h 1308967"/>
                <a:gd name="connsiteX102" fmla="*/ 171183 w 1309323"/>
                <a:gd name="connsiteY102" fmla="*/ 314252 h 1308967"/>
                <a:gd name="connsiteX103" fmla="*/ 139864 w 1309323"/>
                <a:gd name="connsiteY103" fmla="*/ 282933 h 1308967"/>
                <a:gd name="connsiteX104" fmla="*/ 139864 w 1309323"/>
                <a:gd name="connsiteY104" fmla="*/ 239870 h 1308967"/>
                <a:gd name="connsiteX105" fmla="*/ 238090 w 1309323"/>
                <a:gd name="connsiteY105" fmla="*/ 142000 h 1308967"/>
                <a:gd name="connsiteX106" fmla="*/ 281153 w 1309323"/>
                <a:gd name="connsiteY106" fmla="*/ 142000 h 1308967"/>
                <a:gd name="connsiteX107" fmla="*/ 312471 w 1309323"/>
                <a:gd name="connsiteY107" fmla="*/ 173319 h 1308967"/>
                <a:gd name="connsiteX108" fmla="*/ 312471 w 1309323"/>
                <a:gd name="connsiteY108" fmla="*/ 216382 h 1308967"/>
                <a:gd name="connsiteX109" fmla="*/ 299303 w 1309323"/>
                <a:gd name="connsiteY109" fmla="*/ 229550 h 1308967"/>
                <a:gd name="connsiteX110" fmla="*/ 337246 w 1309323"/>
                <a:gd name="connsiteY110" fmla="*/ 267493 h 1308967"/>
                <a:gd name="connsiteX111" fmla="*/ 349491 w 1309323"/>
                <a:gd name="connsiteY111" fmla="*/ 256662 h 1308967"/>
                <a:gd name="connsiteX112" fmla="*/ 552496 w 1309323"/>
                <a:gd name="connsiteY112" fmla="*/ 164309 h 1308967"/>
                <a:gd name="connsiteX113" fmla="*/ 603591 w 1309323"/>
                <a:gd name="connsiteY113" fmla="*/ 159159 h 1308967"/>
                <a:gd name="connsiteX114" fmla="*/ 603591 w 1309323"/>
                <a:gd name="connsiteY114" fmla="*/ 104988 h 1308967"/>
                <a:gd name="connsiteX115" fmla="*/ 585085 w 1309323"/>
                <a:gd name="connsiteY115" fmla="*/ 104988 h 1308967"/>
                <a:gd name="connsiteX116" fmla="*/ 554834 w 1309323"/>
                <a:gd name="connsiteY116" fmla="*/ 74737 h 1308967"/>
                <a:gd name="connsiteX117" fmla="*/ 554834 w 1309323"/>
                <a:gd name="connsiteY117" fmla="*/ 30251 h 1308967"/>
                <a:gd name="connsiteX118" fmla="*/ 585085 w 1309323"/>
                <a:gd name="connsiteY118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309323" h="1308967"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BBBC9222-E7DC-4399-8DE7-90AAF11342DE}"/>
                </a:ext>
              </a:extLst>
            </p:cNvPr>
            <p:cNvSpPr/>
            <p:nvPr/>
          </p:nvSpPr>
          <p:spPr>
            <a:xfrm>
              <a:off x="8019778" y="831538"/>
              <a:ext cx="640604" cy="575476"/>
            </a:xfrm>
            <a:custGeom>
              <a:avLst/>
              <a:gdLst>
                <a:gd name="connsiteX0" fmla="*/ 442373 w 640604"/>
                <a:gd name="connsiteY0" fmla="*/ 428849 h 575476"/>
                <a:gd name="connsiteX1" fmla="*/ 515686 w 640604"/>
                <a:gd name="connsiteY1" fmla="*/ 502163 h 575476"/>
                <a:gd name="connsiteX2" fmla="*/ 442373 w 640604"/>
                <a:gd name="connsiteY2" fmla="*/ 575476 h 575476"/>
                <a:gd name="connsiteX3" fmla="*/ 369059 w 640604"/>
                <a:gd name="connsiteY3" fmla="*/ 502163 h 575476"/>
                <a:gd name="connsiteX4" fmla="*/ 442373 w 640604"/>
                <a:gd name="connsiteY4" fmla="*/ 428849 h 575476"/>
                <a:gd name="connsiteX5" fmla="*/ 194673 w 640604"/>
                <a:gd name="connsiteY5" fmla="*/ 428849 h 575476"/>
                <a:gd name="connsiteX6" fmla="*/ 267986 w 640604"/>
                <a:gd name="connsiteY6" fmla="*/ 502163 h 575476"/>
                <a:gd name="connsiteX7" fmla="*/ 194673 w 640604"/>
                <a:gd name="connsiteY7" fmla="*/ 575476 h 575476"/>
                <a:gd name="connsiteX8" fmla="*/ 121359 w 640604"/>
                <a:gd name="connsiteY8" fmla="*/ 502163 h 575476"/>
                <a:gd name="connsiteX9" fmla="*/ 194673 w 640604"/>
                <a:gd name="connsiteY9" fmla="*/ 428849 h 575476"/>
                <a:gd name="connsiteX10" fmla="*/ 73314 w 640604"/>
                <a:gd name="connsiteY10" fmla="*/ 218161 h 575476"/>
                <a:gd name="connsiteX11" fmla="*/ 146627 w 640604"/>
                <a:gd name="connsiteY11" fmla="*/ 291475 h 575476"/>
                <a:gd name="connsiteX12" fmla="*/ 73314 w 640604"/>
                <a:gd name="connsiteY12" fmla="*/ 364788 h 575476"/>
                <a:gd name="connsiteX13" fmla="*/ 0 w 640604"/>
                <a:gd name="connsiteY13" fmla="*/ 291475 h 575476"/>
                <a:gd name="connsiteX14" fmla="*/ 73314 w 640604"/>
                <a:gd name="connsiteY14" fmla="*/ 218161 h 575476"/>
                <a:gd name="connsiteX15" fmla="*/ 567291 w 640604"/>
                <a:gd name="connsiteY15" fmla="*/ 215670 h 575476"/>
                <a:gd name="connsiteX16" fmla="*/ 640604 w 640604"/>
                <a:gd name="connsiteY16" fmla="*/ 288984 h 575476"/>
                <a:gd name="connsiteX17" fmla="*/ 567291 w 640604"/>
                <a:gd name="connsiteY17" fmla="*/ 362297 h 575476"/>
                <a:gd name="connsiteX18" fmla="*/ 493977 w 640604"/>
                <a:gd name="connsiteY18" fmla="*/ 288984 h 575476"/>
                <a:gd name="connsiteX19" fmla="*/ 567291 w 640604"/>
                <a:gd name="connsiteY19" fmla="*/ 215670 h 575476"/>
                <a:gd name="connsiteX20" fmla="*/ 321370 w 640604"/>
                <a:gd name="connsiteY20" fmla="*/ 211399 h 575476"/>
                <a:gd name="connsiteX21" fmla="*/ 394683 w 640604"/>
                <a:gd name="connsiteY21" fmla="*/ 284713 h 575476"/>
                <a:gd name="connsiteX22" fmla="*/ 321370 w 640604"/>
                <a:gd name="connsiteY22" fmla="*/ 358026 h 575476"/>
                <a:gd name="connsiteX23" fmla="*/ 248056 w 640604"/>
                <a:gd name="connsiteY23" fmla="*/ 284713 h 575476"/>
                <a:gd name="connsiteX24" fmla="*/ 321370 w 640604"/>
                <a:gd name="connsiteY24" fmla="*/ 211399 h 575476"/>
                <a:gd name="connsiteX25" fmla="*/ 194673 w 640604"/>
                <a:gd name="connsiteY25" fmla="*/ 356 h 575476"/>
                <a:gd name="connsiteX26" fmla="*/ 267986 w 640604"/>
                <a:gd name="connsiteY26" fmla="*/ 73670 h 575476"/>
                <a:gd name="connsiteX27" fmla="*/ 194673 w 640604"/>
                <a:gd name="connsiteY27" fmla="*/ 146983 h 575476"/>
                <a:gd name="connsiteX28" fmla="*/ 121359 w 640604"/>
                <a:gd name="connsiteY28" fmla="*/ 73670 h 575476"/>
                <a:gd name="connsiteX29" fmla="*/ 194673 w 640604"/>
                <a:gd name="connsiteY29" fmla="*/ 356 h 575476"/>
                <a:gd name="connsiteX30" fmla="*/ 442373 w 640604"/>
                <a:gd name="connsiteY30" fmla="*/ 0 h 575476"/>
                <a:gd name="connsiteX31" fmla="*/ 515686 w 640604"/>
                <a:gd name="connsiteY31" fmla="*/ 73314 h 575476"/>
                <a:gd name="connsiteX32" fmla="*/ 442373 w 640604"/>
                <a:gd name="connsiteY32" fmla="*/ 146627 h 575476"/>
                <a:gd name="connsiteX33" fmla="*/ 369059 w 640604"/>
                <a:gd name="connsiteY33" fmla="*/ 73314 h 575476"/>
                <a:gd name="connsiteX34" fmla="*/ 442373 w 640604"/>
                <a:gd name="connsiteY34" fmla="*/ 0 h 57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604" h="575476">
                  <a:moveTo>
                    <a:pt x="442373" y="428849"/>
                  </a:moveTo>
                  <a:cubicBezTo>
                    <a:pt x="482862" y="428849"/>
                    <a:pt x="515686" y="461673"/>
                    <a:pt x="515686" y="502163"/>
                  </a:cubicBezTo>
                  <a:cubicBezTo>
                    <a:pt x="515686" y="542652"/>
                    <a:pt x="482863" y="575476"/>
                    <a:pt x="442373" y="575476"/>
                  </a:cubicBezTo>
                  <a:cubicBezTo>
                    <a:pt x="401883" y="575476"/>
                    <a:pt x="369059" y="542653"/>
                    <a:pt x="369059" y="502163"/>
                  </a:cubicBezTo>
                  <a:cubicBezTo>
                    <a:pt x="369059" y="461673"/>
                    <a:pt x="401883" y="428849"/>
                    <a:pt x="442373" y="428849"/>
                  </a:cubicBezTo>
                  <a:close/>
                  <a:moveTo>
                    <a:pt x="194673" y="428849"/>
                  </a:moveTo>
                  <a:cubicBezTo>
                    <a:pt x="235162" y="428849"/>
                    <a:pt x="267986" y="461673"/>
                    <a:pt x="267986" y="502163"/>
                  </a:cubicBezTo>
                  <a:cubicBezTo>
                    <a:pt x="267986" y="542652"/>
                    <a:pt x="235163" y="575476"/>
                    <a:pt x="194673" y="575476"/>
                  </a:cubicBezTo>
                  <a:cubicBezTo>
                    <a:pt x="154183" y="575476"/>
                    <a:pt x="121359" y="542653"/>
                    <a:pt x="121359" y="502163"/>
                  </a:cubicBezTo>
                  <a:cubicBezTo>
                    <a:pt x="121359" y="461673"/>
                    <a:pt x="154183" y="428849"/>
                    <a:pt x="194673" y="428849"/>
                  </a:cubicBezTo>
                  <a:close/>
                  <a:moveTo>
                    <a:pt x="73314" y="218161"/>
                  </a:moveTo>
                  <a:cubicBezTo>
                    <a:pt x="113804" y="218161"/>
                    <a:pt x="146627" y="250985"/>
                    <a:pt x="146627" y="291475"/>
                  </a:cubicBezTo>
                  <a:cubicBezTo>
                    <a:pt x="146627" y="331964"/>
                    <a:pt x="113804" y="364788"/>
                    <a:pt x="73314" y="364788"/>
                  </a:cubicBezTo>
                  <a:cubicBezTo>
                    <a:pt x="32824" y="364788"/>
                    <a:pt x="0" y="331965"/>
                    <a:pt x="0" y="291475"/>
                  </a:cubicBezTo>
                  <a:cubicBezTo>
                    <a:pt x="0" y="250985"/>
                    <a:pt x="32824" y="218161"/>
                    <a:pt x="73314" y="218161"/>
                  </a:cubicBezTo>
                  <a:close/>
                  <a:moveTo>
                    <a:pt x="567291" y="215670"/>
                  </a:moveTo>
                  <a:cubicBezTo>
                    <a:pt x="607781" y="215670"/>
                    <a:pt x="640604" y="248494"/>
                    <a:pt x="640604" y="288984"/>
                  </a:cubicBezTo>
                  <a:cubicBezTo>
                    <a:pt x="640604" y="329473"/>
                    <a:pt x="607781" y="362297"/>
                    <a:pt x="567291" y="362297"/>
                  </a:cubicBezTo>
                  <a:cubicBezTo>
                    <a:pt x="526801" y="362297"/>
                    <a:pt x="493977" y="329474"/>
                    <a:pt x="493977" y="288984"/>
                  </a:cubicBezTo>
                  <a:cubicBezTo>
                    <a:pt x="493977" y="248494"/>
                    <a:pt x="526801" y="215670"/>
                    <a:pt x="567291" y="215670"/>
                  </a:cubicBezTo>
                  <a:close/>
                  <a:moveTo>
                    <a:pt x="321370" y="211399"/>
                  </a:moveTo>
                  <a:cubicBezTo>
                    <a:pt x="361859" y="211399"/>
                    <a:pt x="394683" y="244223"/>
                    <a:pt x="394683" y="284713"/>
                  </a:cubicBezTo>
                  <a:cubicBezTo>
                    <a:pt x="394683" y="325203"/>
                    <a:pt x="361860" y="358026"/>
                    <a:pt x="321370" y="358026"/>
                  </a:cubicBezTo>
                  <a:cubicBezTo>
                    <a:pt x="280880" y="358026"/>
                    <a:pt x="248056" y="325203"/>
                    <a:pt x="248056" y="284713"/>
                  </a:cubicBezTo>
                  <a:cubicBezTo>
                    <a:pt x="248056" y="244223"/>
                    <a:pt x="280880" y="211399"/>
                    <a:pt x="321370" y="211399"/>
                  </a:cubicBezTo>
                  <a:close/>
                  <a:moveTo>
                    <a:pt x="194673" y="356"/>
                  </a:moveTo>
                  <a:cubicBezTo>
                    <a:pt x="235162" y="356"/>
                    <a:pt x="267986" y="33180"/>
                    <a:pt x="267986" y="73670"/>
                  </a:cubicBezTo>
                  <a:cubicBezTo>
                    <a:pt x="267986" y="114159"/>
                    <a:pt x="235163" y="146983"/>
                    <a:pt x="194673" y="146983"/>
                  </a:cubicBezTo>
                  <a:cubicBezTo>
                    <a:pt x="154183" y="146983"/>
                    <a:pt x="121359" y="114160"/>
                    <a:pt x="121359" y="73670"/>
                  </a:cubicBezTo>
                  <a:cubicBezTo>
                    <a:pt x="121359" y="33180"/>
                    <a:pt x="154183" y="356"/>
                    <a:pt x="194673" y="356"/>
                  </a:cubicBezTo>
                  <a:close/>
                  <a:moveTo>
                    <a:pt x="442373" y="0"/>
                  </a:moveTo>
                  <a:cubicBezTo>
                    <a:pt x="482862" y="0"/>
                    <a:pt x="515686" y="32824"/>
                    <a:pt x="515686" y="73314"/>
                  </a:cubicBezTo>
                  <a:cubicBezTo>
                    <a:pt x="515686" y="113804"/>
                    <a:pt x="482863" y="146627"/>
                    <a:pt x="442373" y="146627"/>
                  </a:cubicBezTo>
                  <a:cubicBezTo>
                    <a:pt x="401883" y="146627"/>
                    <a:pt x="369059" y="113804"/>
                    <a:pt x="369059" y="73314"/>
                  </a:cubicBezTo>
                  <a:cubicBezTo>
                    <a:pt x="369059" y="32824"/>
                    <a:pt x="401883" y="0"/>
                    <a:pt x="442373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8" name="Graphic 101">
            <a:extLst>
              <a:ext uri="{FF2B5EF4-FFF2-40B4-BE49-F238E27FC236}">
                <a16:creationId xmlns:a16="http://schemas.microsoft.com/office/drawing/2014/main" id="{E60FACD9-8159-41F1-87D4-11A197D34516}"/>
              </a:ext>
            </a:extLst>
          </p:cNvPr>
          <p:cNvGrpSpPr/>
          <p:nvPr/>
        </p:nvGrpSpPr>
        <p:grpSpPr>
          <a:xfrm>
            <a:off x="6416853" y="2930713"/>
            <a:ext cx="953616" cy="949101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7C39929-1D89-4D5B-AA13-9550B3D93C75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9DDDA37-E45E-4D3A-97CF-23F4B546C3BE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E0376FD-1F44-465A-97DB-9168E070D075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573A39C-BBB5-4C88-9230-D0732CB9E23B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F7AC923-E052-4F64-A664-FC8B0F057B1F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C25900C8-B5C9-4DFE-AAFF-9338C4E6431E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936137E-8A4C-4A03-A2BD-B8F22496609D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8FBA2D3-993D-4769-A3BB-D5699D80862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FBE80C0-DFE2-416D-A9B7-73F71A83862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128175465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BE1A32B-7C9A-4D9E-981B-BC31681F422E}"/>
              </a:ext>
            </a:extLst>
          </p:cNvPr>
          <p:cNvGrpSpPr/>
          <p:nvPr/>
        </p:nvGrpSpPr>
        <p:grpSpPr>
          <a:xfrm>
            <a:off x="2117186" y="3035427"/>
            <a:ext cx="7898194" cy="1525522"/>
            <a:chOff x="2271138" y="2695566"/>
            <a:chExt cx="7138953" cy="1525522"/>
          </a:xfrm>
        </p:grpSpPr>
        <p:sp>
          <p:nvSpPr>
            <p:cNvPr id="4" name="Chevron 8">
              <a:extLst>
                <a:ext uri="{FF2B5EF4-FFF2-40B4-BE49-F238E27FC236}">
                  <a16:creationId xmlns:a16="http://schemas.microsoft.com/office/drawing/2014/main" id="{A4529EB9-9014-4A27-9BD0-E06EF84BCAF2}"/>
                </a:ext>
              </a:extLst>
            </p:cNvPr>
            <p:cNvSpPr/>
            <p:nvPr/>
          </p:nvSpPr>
          <p:spPr>
            <a:xfrm>
              <a:off x="7535003" y="2695566"/>
              <a:ext cx="1875088" cy="1512168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>
                <a:solidFill>
                  <a:schemeClr val="tx1"/>
                </a:solidFill>
              </a:endParaRPr>
            </a:p>
          </p:txBody>
        </p:sp>
        <p:sp>
          <p:nvSpPr>
            <p:cNvPr id="5" name="Chevron 9">
              <a:extLst>
                <a:ext uri="{FF2B5EF4-FFF2-40B4-BE49-F238E27FC236}">
                  <a16:creationId xmlns:a16="http://schemas.microsoft.com/office/drawing/2014/main" id="{7C960565-E9D2-4979-9104-C7657B11AFDE}"/>
                </a:ext>
              </a:extLst>
            </p:cNvPr>
            <p:cNvSpPr/>
            <p:nvPr/>
          </p:nvSpPr>
          <p:spPr>
            <a:xfrm>
              <a:off x="2271138" y="2708920"/>
              <a:ext cx="1875088" cy="1512168"/>
            </a:xfrm>
            <a:prstGeom prst="chevron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6" name="Chevron 10">
              <a:extLst>
                <a:ext uri="{FF2B5EF4-FFF2-40B4-BE49-F238E27FC236}">
                  <a16:creationId xmlns:a16="http://schemas.microsoft.com/office/drawing/2014/main" id="{735065F4-9F84-4292-9180-EFD89047FAD6}"/>
                </a:ext>
              </a:extLst>
            </p:cNvPr>
            <p:cNvSpPr/>
            <p:nvPr/>
          </p:nvSpPr>
          <p:spPr>
            <a:xfrm>
              <a:off x="3587104" y="2708920"/>
              <a:ext cx="1875088" cy="1512168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7" name="Chevron 11">
              <a:extLst>
                <a:ext uri="{FF2B5EF4-FFF2-40B4-BE49-F238E27FC236}">
                  <a16:creationId xmlns:a16="http://schemas.microsoft.com/office/drawing/2014/main" id="{58CE29F3-6C61-4F2E-9373-C720540A7537}"/>
                </a:ext>
              </a:extLst>
            </p:cNvPr>
            <p:cNvSpPr/>
            <p:nvPr/>
          </p:nvSpPr>
          <p:spPr>
            <a:xfrm>
              <a:off x="4903071" y="2708920"/>
              <a:ext cx="1875088" cy="1512168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  <p:sp>
          <p:nvSpPr>
            <p:cNvPr id="8" name="Chevron 12">
              <a:extLst>
                <a:ext uri="{FF2B5EF4-FFF2-40B4-BE49-F238E27FC236}">
                  <a16:creationId xmlns:a16="http://schemas.microsoft.com/office/drawing/2014/main" id="{720750E8-8742-45C2-A397-841926965E1F}"/>
                </a:ext>
              </a:extLst>
            </p:cNvPr>
            <p:cNvSpPr/>
            <p:nvPr/>
          </p:nvSpPr>
          <p:spPr>
            <a:xfrm>
              <a:off x="6219037" y="2708920"/>
              <a:ext cx="1875088" cy="1512168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solidFill>
                  <a:schemeClr val="tx1"/>
                </a:solidFill>
              </a:endParaRPr>
            </a:p>
          </p:txBody>
        </p:sp>
      </p:grpSp>
      <p:cxnSp>
        <p:nvCxnSpPr>
          <p:cNvPr id="9" name="Elbow Connector 14">
            <a:extLst>
              <a:ext uri="{FF2B5EF4-FFF2-40B4-BE49-F238E27FC236}">
                <a16:creationId xmlns:a16="http://schemas.microsoft.com/office/drawing/2014/main" id="{6764397A-6A1C-4014-97C1-AAFAD53AFA4A}"/>
              </a:ext>
            </a:extLst>
          </p:cNvPr>
          <p:cNvCxnSpPr>
            <a:cxnSpLocks/>
          </p:cNvCxnSpPr>
          <p:nvPr/>
        </p:nvCxnSpPr>
        <p:spPr>
          <a:xfrm flipV="1">
            <a:off x="1219201" y="4737707"/>
            <a:ext cx="1529081" cy="520902"/>
          </a:xfrm>
          <a:prstGeom prst="bentConnector3">
            <a:avLst>
              <a:gd name="adj1" fmla="val -21013"/>
            </a:avLst>
          </a:prstGeom>
          <a:ln w="25400">
            <a:solidFill>
              <a:schemeClr val="accent6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6BA78463-C95C-4524-9B73-A198B2B7A03B}"/>
              </a:ext>
            </a:extLst>
          </p:cNvPr>
          <p:cNvGrpSpPr/>
          <p:nvPr/>
        </p:nvGrpSpPr>
        <p:grpSpPr>
          <a:xfrm>
            <a:off x="1393022" y="5104721"/>
            <a:ext cx="2045528" cy="911398"/>
            <a:chOff x="1418442" y="3789040"/>
            <a:chExt cx="2045528" cy="91139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59FF273-254D-4F4F-8950-F38A2AC5E7B1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368F68-2B6B-48EC-9138-2FE4D134474F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FFFDB33-0AA9-42F4-BDC8-EF53747694D9}"/>
              </a:ext>
            </a:extLst>
          </p:cNvPr>
          <p:cNvGrpSpPr/>
          <p:nvPr/>
        </p:nvGrpSpPr>
        <p:grpSpPr>
          <a:xfrm>
            <a:off x="4858896" y="5104721"/>
            <a:ext cx="2045528" cy="911398"/>
            <a:chOff x="1418442" y="3789040"/>
            <a:chExt cx="2045528" cy="91139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6328F97-7FFD-4D80-A808-707289C0656B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25A5D66-DBEE-4EA2-9B28-80036D301469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BCAD828-9E47-44C3-9944-7F637BC96586}"/>
              </a:ext>
            </a:extLst>
          </p:cNvPr>
          <p:cNvGrpSpPr/>
          <p:nvPr/>
        </p:nvGrpSpPr>
        <p:grpSpPr>
          <a:xfrm>
            <a:off x="8471892" y="5104721"/>
            <a:ext cx="2045528" cy="911398"/>
            <a:chOff x="1418442" y="3789040"/>
            <a:chExt cx="2045528" cy="91139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F8265E7-8180-4A00-83E5-9E0B0C788EF8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ADC3EC1-4E4A-4C50-8708-457BB4E171E1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9" name="Elbow Connector 30">
            <a:extLst>
              <a:ext uri="{FF2B5EF4-FFF2-40B4-BE49-F238E27FC236}">
                <a16:creationId xmlns:a16="http://schemas.microsoft.com/office/drawing/2014/main" id="{EECA4B8E-426D-4B4F-B08A-5A7EF42B7FB0}"/>
              </a:ext>
            </a:extLst>
          </p:cNvPr>
          <p:cNvCxnSpPr/>
          <p:nvPr/>
        </p:nvCxnSpPr>
        <p:spPr>
          <a:xfrm flipV="1">
            <a:off x="4664738" y="4737707"/>
            <a:ext cx="919468" cy="520902"/>
          </a:xfrm>
          <a:prstGeom prst="bentConnector3">
            <a:avLst>
              <a:gd name="adj1" fmla="val -30138"/>
            </a:avLst>
          </a:prstGeom>
          <a:ln w="25400">
            <a:solidFill>
              <a:schemeClr val="accent2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33">
            <a:extLst>
              <a:ext uri="{FF2B5EF4-FFF2-40B4-BE49-F238E27FC236}">
                <a16:creationId xmlns:a16="http://schemas.microsoft.com/office/drawing/2014/main" id="{EC3C38DE-CA01-4CD1-877C-B8C760835C55}"/>
              </a:ext>
            </a:extLst>
          </p:cNvPr>
          <p:cNvCxnSpPr>
            <a:cxnSpLocks/>
          </p:cNvCxnSpPr>
          <p:nvPr/>
        </p:nvCxnSpPr>
        <p:spPr>
          <a:xfrm rot="10800000">
            <a:off x="8631579" y="4737709"/>
            <a:ext cx="2038788" cy="520900"/>
          </a:xfrm>
          <a:prstGeom prst="bentConnector3">
            <a:avLst>
              <a:gd name="adj1" fmla="val -25217"/>
            </a:avLst>
          </a:prstGeom>
          <a:ln w="25400">
            <a:solidFill>
              <a:schemeClr val="accent4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B983494-2781-4AB1-80F6-B080635A7CBE}"/>
              </a:ext>
            </a:extLst>
          </p:cNvPr>
          <p:cNvGrpSpPr/>
          <p:nvPr/>
        </p:nvGrpSpPr>
        <p:grpSpPr>
          <a:xfrm>
            <a:off x="1860560" y="1857385"/>
            <a:ext cx="2045528" cy="911398"/>
            <a:chOff x="1418442" y="3789040"/>
            <a:chExt cx="2045528" cy="91139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ABB9F88-0EC9-4905-A451-FE8604FDC85D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FB6ED57C-0DB5-4F76-9B8D-6D2BC00EF27C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4" name="Elbow Connector 43">
            <a:extLst>
              <a:ext uri="{FF2B5EF4-FFF2-40B4-BE49-F238E27FC236}">
                <a16:creationId xmlns:a16="http://schemas.microsoft.com/office/drawing/2014/main" id="{28937B4B-10E8-4A97-B220-06D6016022BA}"/>
              </a:ext>
            </a:extLst>
          </p:cNvPr>
          <p:cNvCxnSpPr/>
          <p:nvPr/>
        </p:nvCxnSpPr>
        <p:spPr>
          <a:xfrm>
            <a:off x="1673028" y="2011274"/>
            <a:ext cx="2542346" cy="854225"/>
          </a:xfrm>
          <a:prstGeom prst="bentConnector3">
            <a:avLst>
              <a:gd name="adj1" fmla="val -6919"/>
            </a:avLst>
          </a:prstGeom>
          <a:ln w="25400">
            <a:solidFill>
              <a:schemeClr val="accent1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0E52DF-80AB-422C-BA01-61FB593ED009}"/>
              </a:ext>
            </a:extLst>
          </p:cNvPr>
          <p:cNvGrpSpPr/>
          <p:nvPr/>
        </p:nvGrpSpPr>
        <p:grpSpPr>
          <a:xfrm>
            <a:off x="7875280" y="1857385"/>
            <a:ext cx="2045528" cy="911398"/>
            <a:chOff x="1418442" y="3789040"/>
            <a:chExt cx="2045528" cy="91139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B483334-D6AE-40FA-8796-8F7B7B3B6D05}"/>
                </a:ext>
              </a:extLst>
            </p:cNvPr>
            <p:cNvSpPr txBox="1"/>
            <p:nvPr/>
          </p:nvSpPr>
          <p:spPr>
            <a:xfrm>
              <a:off x="1418442" y="3789040"/>
              <a:ext cx="2038788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Calibri" pitchFamily="34" charset="0"/>
                </a:rPr>
                <a:t>Presentation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2E40879-F2D0-4CCB-B9AB-20789225B487}"/>
                </a:ext>
              </a:extLst>
            </p:cNvPr>
            <p:cNvSpPr txBox="1"/>
            <p:nvPr/>
          </p:nvSpPr>
          <p:spPr>
            <a:xfrm>
              <a:off x="1419255" y="4054107"/>
              <a:ext cx="2044715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8" name="Elbow Connector 55">
            <a:extLst>
              <a:ext uri="{FF2B5EF4-FFF2-40B4-BE49-F238E27FC236}">
                <a16:creationId xmlns:a16="http://schemas.microsoft.com/office/drawing/2014/main" id="{B732B648-07AC-4B48-87E6-36CC5EA011DA}"/>
              </a:ext>
            </a:extLst>
          </p:cNvPr>
          <p:cNvCxnSpPr/>
          <p:nvPr/>
        </p:nvCxnSpPr>
        <p:spPr>
          <a:xfrm flipV="1">
            <a:off x="7259636" y="2011274"/>
            <a:ext cx="2755744" cy="926235"/>
          </a:xfrm>
          <a:prstGeom prst="bentConnector3">
            <a:avLst>
              <a:gd name="adj1" fmla="val 117007"/>
            </a:avLst>
          </a:prstGeom>
          <a:ln w="25400">
            <a:solidFill>
              <a:schemeClr val="accent3">
                <a:alpha val="7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D5730CC9-64F1-4814-AE6F-8BF1E82D30F1}"/>
              </a:ext>
            </a:extLst>
          </p:cNvPr>
          <p:cNvSpPr txBox="1"/>
          <p:nvPr/>
        </p:nvSpPr>
        <p:spPr>
          <a:xfrm>
            <a:off x="8825535" y="3653011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F565B63-F4FD-4610-8FF5-5308B447A325}"/>
              </a:ext>
            </a:extLst>
          </p:cNvPr>
          <p:cNvSpPr txBox="1"/>
          <p:nvPr/>
        </p:nvSpPr>
        <p:spPr>
          <a:xfrm>
            <a:off x="3012900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0A3E0D5-8B63-4ECE-AD42-33F08AFD21D4}"/>
              </a:ext>
            </a:extLst>
          </p:cNvPr>
          <p:cNvSpPr txBox="1"/>
          <p:nvPr/>
        </p:nvSpPr>
        <p:spPr>
          <a:xfrm>
            <a:off x="4465138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EBC6DA7-FCEE-45AB-BE2B-D4B1C89243D9}"/>
              </a:ext>
            </a:extLst>
          </p:cNvPr>
          <p:cNvSpPr txBox="1"/>
          <p:nvPr/>
        </p:nvSpPr>
        <p:spPr>
          <a:xfrm>
            <a:off x="5917376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A28CE91-99EF-46BC-800A-EC3432DB58C2}"/>
              </a:ext>
            </a:extLst>
          </p:cNvPr>
          <p:cNvSpPr txBox="1"/>
          <p:nvPr/>
        </p:nvSpPr>
        <p:spPr>
          <a:xfrm>
            <a:off x="7369614" y="3672866"/>
            <a:ext cx="866181" cy="27699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ea typeface="+mj-ea"/>
                <a:cs typeface="Calibri" pitchFamily="34" charset="0"/>
              </a:rPr>
              <a:t>Add Text</a:t>
            </a:r>
            <a:endParaRPr lang="ko-KR" altLang="en-US" sz="1200" b="1" dirty="0">
              <a:solidFill>
                <a:schemeClr val="bg1"/>
              </a:solidFill>
              <a:ea typeface="+mj-ea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F11C9FB-C2D0-45DC-A66D-B6D127DE83BF}"/>
              </a:ext>
            </a:extLst>
          </p:cNvPr>
          <p:cNvGrpSpPr/>
          <p:nvPr/>
        </p:nvGrpSpPr>
        <p:grpSpPr>
          <a:xfrm flipH="1">
            <a:off x="790573" y="2791532"/>
            <a:ext cx="10610852" cy="2290941"/>
            <a:chOff x="2441453" y="2820107"/>
            <a:chExt cx="7400056" cy="229094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D28DF81F-2058-41EF-ABD1-1E43C8EF31AA}"/>
                </a:ext>
              </a:extLst>
            </p:cNvPr>
            <p:cNvGrpSpPr/>
            <p:nvPr/>
          </p:nvGrpSpPr>
          <p:grpSpPr>
            <a:xfrm>
              <a:off x="2441453" y="3763018"/>
              <a:ext cx="7400056" cy="360040"/>
              <a:chOff x="914745" y="3763018"/>
              <a:chExt cx="8924574" cy="360040"/>
            </a:xfrm>
          </p:grpSpPr>
          <p:sp>
            <p:nvSpPr>
              <p:cNvPr id="14" name="직사각형 1">
                <a:extLst>
                  <a:ext uri="{FF2B5EF4-FFF2-40B4-BE49-F238E27FC236}">
                    <a16:creationId xmlns:a16="http://schemas.microsoft.com/office/drawing/2014/main" id="{F09394B6-0A6C-4EC7-B7D3-5CC15FAFCD6A}"/>
                  </a:ext>
                </a:extLst>
              </p:cNvPr>
              <p:cNvSpPr/>
              <p:nvPr/>
            </p:nvSpPr>
            <p:spPr>
              <a:xfrm>
                <a:off x="914745" y="3763018"/>
                <a:ext cx="2232000" cy="360040"/>
              </a:xfrm>
              <a:prstGeom prst="rect">
                <a:avLst/>
              </a:prstGeom>
              <a:solidFill>
                <a:schemeClr val="accent6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2020.03</a:t>
                </a:r>
                <a:endParaRPr lang="ko-KR" altLang="en-US" sz="1400" b="1" dirty="0"/>
              </a:p>
            </p:txBody>
          </p:sp>
          <p:sp>
            <p:nvSpPr>
              <p:cNvPr id="15" name="직사각형 1">
                <a:extLst>
                  <a:ext uri="{FF2B5EF4-FFF2-40B4-BE49-F238E27FC236}">
                    <a16:creationId xmlns:a16="http://schemas.microsoft.com/office/drawing/2014/main" id="{6ED111AC-EF1B-47EE-ACA2-EF87B3EDBDE7}"/>
                  </a:ext>
                </a:extLst>
              </p:cNvPr>
              <p:cNvSpPr/>
              <p:nvPr/>
            </p:nvSpPr>
            <p:spPr>
              <a:xfrm>
                <a:off x="3149877" y="3763018"/>
                <a:ext cx="2232000" cy="360040"/>
              </a:xfrm>
              <a:prstGeom prst="rect">
                <a:avLst/>
              </a:prstGeom>
              <a:solidFill>
                <a:schemeClr val="accent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2020.02</a:t>
                </a:r>
                <a:endParaRPr lang="ko-KR" altLang="en-US" sz="1400" b="1" dirty="0"/>
              </a:p>
            </p:txBody>
          </p:sp>
          <p:sp>
            <p:nvSpPr>
              <p:cNvPr id="16" name="직사각형 1">
                <a:extLst>
                  <a:ext uri="{FF2B5EF4-FFF2-40B4-BE49-F238E27FC236}">
                    <a16:creationId xmlns:a16="http://schemas.microsoft.com/office/drawing/2014/main" id="{4369DF56-1ECC-4822-84B5-4AF0E86161C9}"/>
                  </a:ext>
                </a:extLst>
              </p:cNvPr>
              <p:cNvSpPr/>
              <p:nvPr/>
            </p:nvSpPr>
            <p:spPr>
              <a:xfrm>
                <a:off x="5385009" y="3763018"/>
                <a:ext cx="2232000" cy="360040"/>
              </a:xfrm>
              <a:prstGeom prst="rect">
                <a:avLst/>
              </a:prstGeom>
              <a:solidFill>
                <a:schemeClr val="accent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2020.01</a:t>
                </a:r>
                <a:endParaRPr lang="ko-KR" altLang="en-US" sz="1400" b="1" dirty="0"/>
              </a:p>
            </p:txBody>
          </p:sp>
          <p:sp>
            <p:nvSpPr>
              <p:cNvPr id="17" name="직사각형 1">
                <a:extLst>
                  <a:ext uri="{FF2B5EF4-FFF2-40B4-BE49-F238E27FC236}">
                    <a16:creationId xmlns:a16="http://schemas.microsoft.com/office/drawing/2014/main" id="{96FC5EF6-4726-46FD-8788-B56462705DD8}"/>
                  </a:ext>
                </a:extLst>
              </p:cNvPr>
              <p:cNvSpPr/>
              <p:nvPr/>
            </p:nvSpPr>
            <p:spPr>
              <a:xfrm>
                <a:off x="7607319" y="3763018"/>
                <a:ext cx="2232000" cy="360040"/>
              </a:xfrm>
              <a:prstGeom prst="rect">
                <a:avLst/>
              </a:prstGeom>
              <a:solidFill>
                <a:schemeClr val="accent4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en-US" altLang="ko-KR" sz="1400" b="1" dirty="0"/>
                  <a:t>2019.12</a:t>
                </a:r>
                <a:endParaRPr lang="ko-KR" altLang="en-US" sz="1400" b="1" dirty="0"/>
              </a:p>
            </p:txBody>
          </p:sp>
        </p:grp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D74BC654-992D-4E96-8EB0-F38B42C90335}"/>
                </a:ext>
              </a:extLst>
            </p:cNvPr>
            <p:cNvCxnSpPr/>
            <p:nvPr/>
          </p:nvCxnSpPr>
          <p:spPr>
            <a:xfrm rot="10800000" flipV="1">
              <a:off x="4307422" y="4166189"/>
              <a:ext cx="0" cy="936000"/>
            </a:xfrm>
            <a:prstGeom prst="straightConnector1">
              <a:avLst/>
            </a:prstGeom>
            <a:ln w="25400">
              <a:solidFill>
                <a:schemeClr val="accent6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>
              <a:extLst>
                <a:ext uri="{FF2B5EF4-FFF2-40B4-BE49-F238E27FC236}">
                  <a16:creationId xmlns:a16="http://schemas.microsoft.com/office/drawing/2014/main" id="{BFD4739D-8965-4632-8334-EF5DED5F5C67}"/>
                </a:ext>
              </a:extLst>
            </p:cNvPr>
            <p:cNvCxnSpPr/>
            <p:nvPr/>
          </p:nvCxnSpPr>
          <p:spPr>
            <a:xfrm flipV="1">
              <a:off x="6165463" y="2820107"/>
              <a:ext cx="0" cy="936000"/>
            </a:xfrm>
            <a:prstGeom prst="straightConnector1">
              <a:avLst/>
            </a:prstGeom>
            <a:ln w="25400">
              <a:solidFill>
                <a:schemeClr val="accent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89C34143-99F7-4A11-A329-6A9D4D9200F1}"/>
                </a:ext>
              </a:extLst>
            </p:cNvPr>
            <p:cNvCxnSpPr/>
            <p:nvPr/>
          </p:nvCxnSpPr>
          <p:spPr>
            <a:xfrm rot="10800000" flipV="1">
              <a:off x="7999328" y="4175048"/>
              <a:ext cx="0" cy="936000"/>
            </a:xfrm>
            <a:prstGeom prst="straightConnector1">
              <a:avLst/>
            </a:prstGeom>
            <a:ln w="25400">
              <a:solidFill>
                <a:schemeClr val="accent3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7AB27050-2DC4-4095-8470-1BA8E0BBB5D6}"/>
                </a:ext>
              </a:extLst>
            </p:cNvPr>
            <p:cNvCxnSpPr/>
            <p:nvPr/>
          </p:nvCxnSpPr>
          <p:spPr>
            <a:xfrm flipV="1">
              <a:off x="9836454" y="2838345"/>
              <a:ext cx="0" cy="936000"/>
            </a:xfrm>
            <a:prstGeom prst="straightConnector1">
              <a:avLst/>
            </a:prstGeom>
            <a:ln w="25400">
              <a:solidFill>
                <a:schemeClr val="accent4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6EEA1E2E-65C0-42CC-9117-EB79930A33D3}"/>
              </a:ext>
            </a:extLst>
          </p:cNvPr>
          <p:cNvGrpSpPr/>
          <p:nvPr/>
        </p:nvGrpSpPr>
        <p:grpSpPr>
          <a:xfrm>
            <a:off x="9060951" y="4418016"/>
            <a:ext cx="2293987" cy="560909"/>
            <a:chOff x="1687463" y="1470330"/>
            <a:chExt cx="2293987" cy="560909"/>
          </a:xfrm>
        </p:grpSpPr>
        <p:sp>
          <p:nvSpPr>
            <p:cNvPr id="31" name="Chevron 50">
              <a:extLst>
                <a:ext uri="{FF2B5EF4-FFF2-40B4-BE49-F238E27FC236}">
                  <a16:creationId xmlns:a16="http://schemas.microsoft.com/office/drawing/2014/main" id="{347E8878-486A-49AD-A7EF-5C3AA9D30427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A1BD058-CA71-4A15-B176-F5E719507658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25E6D8AF-8BF4-4F16-90A6-29F4F839F389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AE55C6B-7B6F-427E-8530-CE8041A66619}"/>
              </a:ext>
            </a:extLst>
          </p:cNvPr>
          <p:cNvGrpSpPr/>
          <p:nvPr/>
        </p:nvGrpSpPr>
        <p:grpSpPr>
          <a:xfrm>
            <a:off x="9060951" y="5087565"/>
            <a:ext cx="2293987" cy="551984"/>
            <a:chOff x="1687463" y="2268123"/>
            <a:chExt cx="2293987" cy="551984"/>
          </a:xfrm>
        </p:grpSpPr>
        <p:sp>
          <p:nvSpPr>
            <p:cNvPr id="33" name="Chevron 56">
              <a:extLst>
                <a:ext uri="{FF2B5EF4-FFF2-40B4-BE49-F238E27FC236}">
                  <a16:creationId xmlns:a16="http://schemas.microsoft.com/office/drawing/2014/main" id="{F22483EC-CE1C-4D54-9D5C-E1D19216CF0B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BE00478-7FBF-42C8-8C5B-D25C7E558335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F172B377-C864-4C0A-9A59-B964C868E20E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F7AF349-FE93-4E58-BA43-BC119266102F}"/>
              </a:ext>
            </a:extLst>
          </p:cNvPr>
          <p:cNvGrpSpPr/>
          <p:nvPr/>
        </p:nvGrpSpPr>
        <p:grpSpPr>
          <a:xfrm>
            <a:off x="9060951" y="5748189"/>
            <a:ext cx="2293987" cy="560909"/>
            <a:chOff x="1687463" y="1470330"/>
            <a:chExt cx="2293987" cy="560909"/>
          </a:xfrm>
        </p:grpSpPr>
        <p:sp>
          <p:nvSpPr>
            <p:cNvPr id="56" name="Chevron 50">
              <a:extLst>
                <a:ext uri="{FF2B5EF4-FFF2-40B4-BE49-F238E27FC236}">
                  <a16:creationId xmlns:a16="http://schemas.microsoft.com/office/drawing/2014/main" id="{C6C802BD-0190-4800-AE40-880ACCCEB1D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9B12BDE-6E01-4B4B-BA39-4D8042036EE0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B98E4C2D-1B47-40D3-9F88-90F87A5554F7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08878AB6-0047-4A78-A366-5B3081A97861}"/>
              </a:ext>
            </a:extLst>
          </p:cNvPr>
          <p:cNvGrpSpPr/>
          <p:nvPr/>
        </p:nvGrpSpPr>
        <p:grpSpPr>
          <a:xfrm>
            <a:off x="6431847" y="2353890"/>
            <a:ext cx="2293987" cy="551984"/>
            <a:chOff x="1687463" y="2268123"/>
            <a:chExt cx="2293987" cy="551984"/>
          </a:xfrm>
        </p:grpSpPr>
        <p:sp>
          <p:nvSpPr>
            <p:cNvPr id="64" name="Chevron 56">
              <a:extLst>
                <a:ext uri="{FF2B5EF4-FFF2-40B4-BE49-F238E27FC236}">
                  <a16:creationId xmlns:a16="http://schemas.microsoft.com/office/drawing/2014/main" id="{84A37B99-5BA0-41D6-AAE8-F3E02F0AA2C9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9EC54BAE-751C-45CF-8C58-DDE7B35730FD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282C29-AB7A-4D81-8FE0-AE4CA67C4C17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7A901372-902F-4275-8532-A800C533CF20}"/>
              </a:ext>
            </a:extLst>
          </p:cNvPr>
          <p:cNvGrpSpPr/>
          <p:nvPr/>
        </p:nvGrpSpPr>
        <p:grpSpPr>
          <a:xfrm>
            <a:off x="6431847" y="3014514"/>
            <a:ext cx="2293987" cy="560909"/>
            <a:chOff x="1687463" y="1470330"/>
            <a:chExt cx="2293987" cy="560909"/>
          </a:xfrm>
        </p:grpSpPr>
        <p:sp>
          <p:nvSpPr>
            <p:cNvPr id="68" name="Chevron 50">
              <a:extLst>
                <a:ext uri="{FF2B5EF4-FFF2-40B4-BE49-F238E27FC236}">
                  <a16:creationId xmlns:a16="http://schemas.microsoft.com/office/drawing/2014/main" id="{72E9CDB4-D7B2-47D9-8525-CFC737915C2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6439DFCE-8342-4DEC-974D-F785B2DD35BC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52EE9042-4445-41A5-B09F-88BF8205446A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013696F-E207-4372-A0C0-5A780CA56241}"/>
              </a:ext>
            </a:extLst>
          </p:cNvPr>
          <p:cNvGrpSpPr/>
          <p:nvPr/>
        </p:nvGrpSpPr>
        <p:grpSpPr>
          <a:xfrm>
            <a:off x="3767170" y="4381306"/>
            <a:ext cx="2293987" cy="560909"/>
            <a:chOff x="1687463" y="1470330"/>
            <a:chExt cx="2293987" cy="560909"/>
          </a:xfrm>
        </p:grpSpPr>
        <p:sp>
          <p:nvSpPr>
            <p:cNvPr id="80" name="Chevron 50">
              <a:extLst>
                <a:ext uri="{FF2B5EF4-FFF2-40B4-BE49-F238E27FC236}">
                  <a16:creationId xmlns:a16="http://schemas.microsoft.com/office/drawing/2014/main" id="{1896312D-A5E4-40A7-A655-F1EB07AD7E19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B3ED5DE4-D6D5-4D79-972F-DEF1A4600012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D6275EC8-1D90-4394-9B9F-F6346BE83A9B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E69103DA-A92F-45E4-A0D4-9CED0B246B19}"/>
              </a:ext>
            </a:extLst>
          </p:cNvPr>
          <p:cNvGrpSpPr/>
          <p:nvPr/>
        </p:nvGrpSpPr>
        <p:grpSpPr>
          <a:xfrm>
            <a:off x="3767170" y="5050855"/>
            <a:ext cx="2293987" cy="551984"/>
            <a:chOff x="1687463" y="2268123"/>
            <a:chExt cx="2293987" cy="551984"/>
          </a:xfrm>
        </p:grpSpPr>
        <p:sp>
          <p:nvSpPr>
            <p:cNvPr id="84" name="Chevron 56">
              <a:extLst>
                <a:ext uri="{FF2B5EF4-FFF2-40B4-BE49-F238E27FC236}">
                  <a16:creationId xmlns:a16="http://schemas.microsoft.com/office/drawing/2014/main" id="{0A8FA040-1B8F-4F78-A1F5-8CD92F08EFD7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95F00CBD-25A0-4112-B71B-BA566F289BE3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0E19408E-87E0-47D9-842F-1262408BD409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43A9C1A-CAA7-4C9D-AE27-ABC571D54B7C}"/>
              </a:ext>
            </a:extLst>
          </p:cNvPr>
          <p:cNvGrpSpPr/>
          <p:nvPr/>
        </p:nvGrpSpPr>
        <p:grpSpPr>
          <a:xfrm>
            <a:off x="3767170" y="5711479"/>
            <a:ext cx="2293987" cy="560909"/>
            <a:chOff x="1687463" y="1470330"/>
            <a:chExt cx="2293987" cy="560909"/>
          </a:xfrm>
        </p:grpSpPr>
        <p:sp>
          <p:nvSpPr>
            <p:cNvPr id="88" name="Chevron 50">
              <a:extLst>
                <a:ext uri="{FF2B5EF4-FFF2-40B4-BE49-F238E27FC236}">
                  <a16:creationId xmlns:a16="http://schemas.microsoft.com/office/drawing/2014/main" id="{741CFF0A-8BD8-4E47-88A9-40C6070E6CBE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B13DB0EE-BB68-444C-963F-8C03D26F5AB7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51752809-9D31-4233-ADAD-0342E61E878F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F179894-6390-4ECB-9FD5-8A69B7E13B9D}"/>
              </a:ext>
            </a:extLst>
          </p:cNvPr>
          <p:cNvGrpSpPr/>
          <p:nvPr/>
        </p:nvGrpSpPr>
        <p:grpSpPr>
          <a:xfrm>
            <a:off x="1135729" y="1670761"/>
            <a:ext cx="2293987" cy="560909"/>
            <a:chOff x="1687463" y="1470330"/>
            <a:chExt cx="2293987" cy="560909"/>
          </a:xfrm>
        </p:grpSpPr>
        <p:sp>
          <p:nvSpPr>
            <p:cNvPr id="92" name="Chevron 50">
              <a:extLst>
                <a:ext uri="{FF2B5EF4-FFF2-40B4-BE49-F238E27FC236}">
                  <a16:creationId xmlns:a16="http://schemas.microsoft.com/office/drawing/2014/main" id="{9F1EBFF2-0F7D-486C-B214-61D87BA36921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94357C23-64C7-49D0-A1AD-9BE88353D6F6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C500F36-B936-4109-9D48-8AADD5599095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2264E26-524A-45AB-B20E-4C6E1A8E30EC}"/>
              </a:ext>
            </a:extLst>
          </p:cNvPr>
          <p:cNvGrpSpPr/>
          <p:nvPr/>
        </p:nvGrpSpPr>
        <p:grpSpPr>
          <a:xfrm>
            <a:off x="1135729" y="2340310"/>
            <a:ext cx="2293987" cy="551984"/>
            <a:chOff x="1687463" y="2268123"/>
            <a:chExt cx="2293987" cy="551984"/>
          </a:xfrm>
        </p:grpSpPr>
        <p:sp>
          <p:nvSpPr>
            <p:cNvPr id="96" name="Chevron 56">
              <a:extLst>
                <a:ext uri="{FF2B5EF4-FFF2-40B4-BE49-F238E27FC236}">
                  <a16:creationId xmlns:a16="http://schemas.microsoft.com/office/drawing/2014/main" id="{16006AA8-1651-4180-8D50-46A8F372DFEE}"/>
                </a:ext>
              </a:extLst>
            </p:cNvPr>
            <p:cNvSpPr/>
            <p:nvPr/>
          </p:nvSpPr>
          <p:spPr>
            <a:xfrm>
              <a:off x="1687463" y="2280622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CD35B77-8335-44A3-B822-95AB376B80BB}"/>
                </a:ext>
              </a:extLst>
            </p:cNvPr>
            <p:cNvSpPr txBox="1"/>
            <p:nvPr/>
          </p:nvSpPr>
          <p:spPr>
            <a:xfrm>
              <a:off x="1939463" y="2268123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13C904F8-795B-4B20-B516-45E1FE87430B}"/>
                </a:ext>
              </a:extLst>
            </p:cNvPr>
            <p:cNvSpPr txBox="1"/>
            <p:nvPr/>
          </p:nvSpPr>
          <p:spPr>
            <a:xfrm>
              <a:off x="1939464" y="2543108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0F3490C-D2A7-45AE-BBAC-8BB9EC2F2C8E}"/>
              </a:ext>
            </a:extLst>
          </p:cNvPr>
          <p:cNvGrpSpPr/>
          <p:nvPr/>
        </p:nvGrpSpPr>
        <p:grpSpPr>
          <a:xfrm>
            <a:off x="1135729" y="3000934"/>
            <a:ext cx="2293987" cy="560909"/>
            <a:chOff x="1687463" y="1470330"/>
            <a:chExt cx="2293987" cy="560909"/>
          </a:xfrm>
        </p:grpSpPr>
        <p:sp>
          <p:nvSpPr>
            <p:cNvPr id="100" name="Chevron 50">
              <a:extLst>
                <a:ext uri="{FF2B5EF4-FFF2-40B4-BE49-F238E27FC236}">
                  <a16:creationId xmlns:a16="http://schemas.microsoft.com/office/drawing/2014/main" id="{05CB6E74-16ED-475E-99A7-126F586089BD}"/>
                </a:ext>
              </a:extLst>
            </p:cNvPr>
            <p:cNvSpPr/>
            <p:nvPr/>
          </p:nvSpPr>
          <p:spPr>
            <a:xfrm>
              <a:off x="1687463" y="1482829"/>
              <a:ext cx="252000" cy="252000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B07A81EA-D631-4A37-8C98-E127A670108C}"/>
                </a:ext>
              </a:extLst>
            </p:cNvPr>
            <p:cNvSpPr txBox="1"/>
            <p:nvPr/>
          </p:nvSpPr>
          <p:spPr>
            <a:xfrm>
              <a:off x="1939463" y="1470330"/>
              <a:ext cx="20419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AE3A0582-E3A0-43C6-8C25-B06B86812605}"/>
                </a:ext>
              </a:extLst>
            </p:cNvPr>
            <p:cNvSpPr txBox="1"/>
            <p:nvPr/>
          </p:nvSpPr>
          <p:spPr>
            <a:xfrm>
              <a:off x="1939464" y="1754240"/>
              <a:ext cx="20419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Simple Presentation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E58D034-F51A-4ECF-8F93-A3D50444A3D5}"/>
              </a:ext>
            </a:extLst>
          </p:cNvPr>
          <p:cNvSpPr txBox="1"/>
          <p:nvPr/>
        </p:nvSpPr>
        <p:spPr>
          <a:xfrm>
            <a:off x="4923874" y="3723652"/>
            <a:ext cx="871834" cy="36933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200" b="1" dirty="0">
                <a:solidFill>
                  <a:srgbClr val="E54632"/>
                </a:solidFill>
                <a:cs typeface="Arial" pitchFamily="34" charset="0"/>
              </a:rPr>
              <a:t>Good </a:t>
            </a:r>
          </a:p>
          <a:p>
            <a:r>
              <a:rPr lang="en-US" altLang="ko-KR" sz="1200" b="1" dirty="0">
                <a:solidFill>
                  <a:srgbClr val="E54632"/>
                </a:solidFill>
                <a:cs typeface="Arial" pitchFamily="34" charset="0"/>
              </a:rPr>
              <a:t>Efficacy</a:t>
            </a:r>
            <a:endParaRPr lang="ko-KR" altLang="en-US" sz="1200" b="1" dirty="0">
              <a:solidFill>
                <a:srgbClr val="E54632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3EDA759-589F-47EC-A44A-99BF9B3E53EA}"/>
              </a:ext>
            </a:extLst>
          </p:cNvPr>
          <p:cNvSpPr txBox="1"/>
          <p:nvPr/>
        </p:nvSpPr>
        <p:spPr>
          <a:xfrm>
            <a:off x="6461142" y="3723652"/>
            <a:ext cx="871834" cy="369332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1200" b="1" dirty="0">
                <a:solidFill>
                  <a:schemeClr val="accent6"/>
                </a:solidFill>
                <a:cs typeface="Arial" pitchFamily="34" charset="0"/>
              </a:rPr>
              <a:t>Bad </a:t>
            </a:r>
          </a:p>
          <a:p>
            <a:r>
              <a:rPr lang="en-US" altLang="ko-KR" sz="1200" b="1" dirty="0">
                <a:solidFill>
                  <a:schemeClr val="accent6"/>
                </a:solidFill>
                <a:cs typeface="Arial" pitchFamily="34" charset="0"/>
              </a:rPr>
              <a:t>Efficacy</a:t>
            </a:r>
            <a:endParaRPr lang="ko-KR" altLang="en-US" sz="12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99043A23-4A98-487F-86AE-202677240715}"/>
              </a:ext>
            </a:extLst>
          </p:cNvPr>
          <p:cNvGrpSpPr/>
          <p:nvPr/>
        </p:nvGrpSpPr>
        <p:grpSpPr>
          <a:xfrm>
            <a:off x="782111" y="4976761"/>
            <a:ext cx="3123488" cy="926727"/>
            <a:chOff x="575693" y="4067337"/>
            <a:chExt cx="1625933" cy="108394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111880B-2126-481F-8392-AE0277818A8F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7708462-15FB-4A64-BE2B-51D9F331F03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D87372A-2433-4965-B06B-CC6753ACF314}"/>
              </a:ext>
            </a:extLst>
          </p:cNvPr>
          <p:cNvGrpSpPr/>
          <p:nvPr/>
        </p:nvGrpSpPr>
        <p:grpSpPr>
          <a:xfrm>
            <a:off x="782111" y="3472648"/>
            <a:ext cx="3123488" cy="926727"/>
            <a:chOff x="575693" y="4067337"/>
            <a:chExt cx="1625933" cy="108394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5104B4F-18A7-424F-A6F9-750D07E2A5EA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1F23994-823B-48CF-BF3B-51B42A06CE1C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60F612A-4ECA-4C27-B120-5CC52E6A7617}"/>
              </a:ext>
            </a:extLst>
          </p:cNvPr>
          <p:cNvGrpSpPr/>
          <p:nvPr/>
        </p:nvGrpSpPr>
        <p:grpSpPr>
          <a:xfrm>
            <a:off x="782111" y="1968534"/>
            <a:ext cx="3123488" cy="926727"/>
            <a:chOff x="575693" y="4067337"/>
            <a:chExt cx="1625933" cy="108394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B41D66-8A84-4FAC-9BC3-2BA2603E8537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A41CD9F-E6A4-4BC2-B0E8-5041D9EE4234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FDAC03D-4770-489E-9886-09C05DAD0E4B}"/>
              </a:ext>
            </a:extLst>
          </p:cNvPr>
          <p:cNvGrpSpPr/>
          <p:nvPr/>
        </p:nvGrpSpPr>
        <p:grpSpPr>
          <a:xfrm>
            <a:off x="4706891" y="3405245"/>
            <a:ext cx="2751387" cy="1079112"/>
            <a:chOff x="3530463" y="3335933"/>
            <a:chExt cx="2570076" cy="1008001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B575C47-4DDD-4A95-ACBF-4A21AB7CCBB0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24" name="Block Arc 23">
                <a:extLst>
                  <a:ext uri="{FF2B5EF4-FFF2-40B4-BE49-F238E27FC236}">
                    <a16:creationId xmlns:a16="http://schemas.microsoft.com/office/drawing/2014/main" id="{FB6E7FBC-77C2-4D1C-A85B-0AF74AA09514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673AA979-2026-499E-BCAB-B33435166A4C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3C991F5F-6B31-4CF6-8416-0747534ADF74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7" name="Block Arc 13">
                <a:extLst>
                  <a:ext uri="{FF2B5EF4-FFF2-40B4-BE49-F238E27FC236}">
                    <a16:creationId xmlns:a16="http://schemas.microsoft.com/office/drawing/2014/main" id="{458502A1-6ACB-4FF4-B2B7-4617A1BA352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ight Triangle 27">
                <a:extLst>
                  <a:ext uri="{FF2B5EF4-FFF2-40B4-BE49-F238E27FC236}">
                    <a16:creationId xmlns:a16="http://schemas.microsoft.com/office/drawing/2014/main" id="{36F3C7EF-FA1D-47D4-BCAF-0936BC8A938D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 dirty="0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007B6D6-A7A0-4A0E-9412-BB694175FD49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19" name="Block Arc 18">
                <a:extLst>
                  <a:ext uri="{FF2B5EF4-FFF2-40B4-BE49-F238E27FC236}">
                    <a16:creationId xmlns:a16="http://schemas.microsoft.com/office/drawing/2014/main" id="{151B85EF-EEB1-445F-BCE1-9E13F6A19370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0D98ECFA-92A8-4457-8D0D-4DD7328A0FAA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E4A8E33D-142D-412F-83DA-42DD8A30891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22" name="Block Arc 13">
                <a:extLst>
                  <a:ext uri="{FF2B5EF4-FFF2-40B4-BE49-F238E27FC236}">
                    <a16:creationId xmlns:a16="http://schemas.microsoft.com/office/drawing/2014/main" id="{E7AD6E21-C36A-4CE0-9009-86178D1DA8AA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Right Triangle 22">
                <a:extLst>
                  <a:ext uri="{FF2B5EF4-FFF2-40B4-BE49-F238E27FC236}">
                    <a16:creationId xmlns:a16="http://schemas.microsoft.com/office/drawing/2014/main" id="{A81E6C6A-4291-4AFD-8B76-20814E65C7F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1200"/>
              </a:p>
            </p:txBody>
          </p:sp>
        </p:grpSp>
      </p:grpSp>
      <p:sp>
        <p:nvSpPr>
          <p:cNvPr id="29" name="Block Arc 28">
            <a:extLst>
              <a:ext uri="{FF2B5EF4-FFF2-40B4-BE49-F238E27FC236}">
                <a16:creationId xmlns:a16="http://schemas.microsoft.com/office/drawing/2014/main" id="{89A95AEF-890F-41AD-BF75-6937CFEF75FC}"/>
              </a:ext>
            </a:extLst>
          </p:cNvPr>
          <p:cNvSpPr/>
          <p:nvPr/>
        </p:nvSpPr>
        <p:spPr>
          <a:xfrm rot="5400000">
            <a:off x="3435163" y="4888634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0" name="Block Arc 29">
            <a:extLst>
              <a:ext uri="{FF2B5EF4-FFF2-40B4-BE49-F238E27FC236}">
                <a16:creationId xmlns:a16="http://schemas.microsoft.com/office/drawing/2014/main" id="{CC7D8BE6-569D-4742-9679-000AB6B3CC4B}"/>
              </a:ext>
            </a:extLst>
          </p:cNvPr>
          <p:cNvSpPr/>
          <p:nvPr/>
        </p:nvSpPr>
        <p:spPr>
          <a:xfrm rot="5400000">
            <a:off x="3435163" y="3384520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1" name="Block Arc 30">
            <a:extLst>
              <a:ext uri="{FF2B5EF4-FFF2-40B4-BE49-F238E27FC236}">
                <a16:creationId xmlns:a16="http://schemas.microsoft.com/office/drawing/2014/main" id="{3385CD6E-CC74-4E21-A246-A016FD79BD23}"/>
              </a:ext>
            </a:extLst>
          </p:cNvPr>
          <p:cNvSpPr/>
          <p:nvPr/>
        </p:nvSpPr>
        <p:spPr>
          <a:xfrm rot="5400000">
            <a:off x="3435163" y="1880406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2" name="Block Arc 31">
            <a:extLst>
              <a:ext uri="{FF2B5EF4-FFF2-40B4-BE49-F238E27FC236}">
                <a16:creationId xmlns:a16="http://schemas.microsoft.com/office/drawing/2014/main" id="{A72C048F-2E29-45CC-A91F-40E9E8E5CE72}"/>
              </a:ext>
            </a:extLst>
          </p:cNvPr>
          <p:cNvSpPr/>
          <p:nvPr/>
        </p:nvSpPr>
        <p:spPr>
          <a:xfrm rot="16200000" flipH="1">
            <a:off x="7677727" y="4888634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3" name="Block Arc 32">
            <a:extLst>
              <a:ext uri="{FF2B5EF4-FFF2-40B4-BE49-F238E27FC236}">
                <a16:creationId xmlns:a16="http://schemas.microsoft.com/office/drawing/2014/main" id="{83CE9D7D-A301-4A45-8153-CECEC0772643}"/>
              </a:ext>
            </a:extLst>
          </p:cNvPr>
          <p:cNvSpPr/>
          <p:nvPr/>
        </p:nvSpPr>
        <p:spPr>
          <a:xfrm rot="16200000" flipH="1">
            <a:off x="7677727" y="3384520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sp>
        <p:nvSpPr>
          <p:cNvPr id="34" name="Block Arc 33">
            <a:extLst>
              <a:ext uri="{FF2B5EF4-FFF2-40B4-BE49-F238E27FC236}">
                <a16:creationId xmlns:a16="http://schemas.microsoft.com/office/drawing/2014/main" id="{709F675F-E3A3-493D-822D-996A02B2C4C5}"/>
              </a:ext>
            </a:extLst>
          </p:cNvPr>
          <p:cNvSpPr/>
          <p:nvPr/>
        </p:nvSpPr>
        <p:spPr>
          <a:xfrm rot="16200000" flipH="1">
            <a:off x="7677727" y="1880406"/>
            <a:ext cx="1079111" cy="1102978"/>
          </a:xfrm>
          <a:prstGeom prst="blockArc">
            <a:avLst>
              <a:gd name="adj1" fmla="val 10800000"/>
              <a:gd name="adj2" fmla="val 85088"/>
              <a:gd name="adj3" fmla="val 1094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solidFill>
                <a:schemeClr val="tx1"/>
              </a:solidFill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095C91E4-98CF-44B7-88A3-6AB7B02A03E8}"/>
              </a:ext>
            </a:extLst>
          </p:cNvPr>
          <p:cNvGrpSpPr/>
          <p:nvPr/>
        </p:nvGrpSpPr>
        <p:grpSpPr>
          <a:xfrm>
            <a:off x="8296874" y="4976761"/>
            <a:ext cx="3124334" cy="926727"/>
            <a:chOff x="575693" y="4067337"/>
            <a:chExt cx="1625933" cy="108394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DB3922D-F025-4610-99C8-431BD0DBF267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AB7743F-BFC4-4A44-A401-9D8065EEB60B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7FF3498-2BE1-4043-B1A7-5B097E7C14E3}"/>
              </a:ext>
            </a:extLst>
          </p:cNvPr>
          <p:cNvGrpSpPr/>
          <p:nvPr/>
        </p:nvGrpSpPr>
        <p:grpSpPr>
          <a:xfrm>
            <a:off x="8296874" y="3472647"/>
            <a:ext cx="3124334" cy="926727"/>
            <a:chOff x="575693" y="4067337"/>
            <a:chExt cx="1625933" cy="1083942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ADC05AC-6233-4CDB-AA54-1433C4E5A780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77EEBB-9218-4F6F-AEB4-D90DDC77C0D6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E2FE32F-E20D-4F50-9D43-487383524BC4}"/>
              </a:ext>
            </a:extLst>
          </p:cNvPr>
          <p:cNvGrpSpPr/>
          <p:nvPr/>
        </p:nvGrpSpPr>
        <p:grpSpPr>
          <a:xfrm>
            <a:off x="8296876" y="1968534"/>
            <a:ext cx="3124334" cy="926727"/>
            <a:chOff x="575693" y="4067337"/>
            <a:chExt cx="1625933" cy="108394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73174C0-2437-4F48-8134-531834A64DDD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7559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A1D5294-DFF9-4C99-8DC6-01515E76AD0D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1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891DC79B-31AC-41E9-A5A5-B58D5F7AFB45}"/>
              </a:ext>
            </a:extLst>
          </p:cNvPr>
          <p:cNvSpPr txBox="1">
            <a:spLocks/>
          </p:cNvSpPr>
          <p:nvPr/>
        </p:nvSpPr>
        <p:spPr>
          <a:xfrm>
            <a:off x="4546300" y="203737"/>
            <a:ext cx="6774508" cy="10131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  <p:grpSp>
        <p:nvGrpSpPr>
          <p:cNvPr id="15" name="그룹 2">
            <a:extLst>
              <a:ext uri="{FF2B5EF4-FFF2-40B4-BE49-F238E27FC236}">
                <a16:creationId xmlns:a16="http://schemas.microsoft.com/office/drawing/2014/main" id="{AE2857FC-4F6B-4949-8C78-28E0189C7E3D}"/>
              </a:ext>
            </a:extLst>
          </p:cNvPr>
          <p:cNvGrpSpPr/>
          <p:nvPr/>
        </p:nvGrpSpPr>
        <p:grpSpPr>
          <a:xfrm>
            <a:off x="5853865" y="1460263"/>
            <a:ext cx="5466943" cy="4853688"/>
            <a:chOff x="2153463" y="1636749"/>
            <a:chExt cx="7911017" cy="485368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D4A95FD-9DBC-4379-AE51-A96ECED140F6}"/>
                </a:ext>
              </a:extLst>
            </p:cNvPr>
            <p:cNvSpPr txBox="1"/>
            <p:nvPr/>
          </p:nvSpPr>
          <p:spPr>
            <a:xfrm>
              <a:off x="2153463" y="1636749"/>
              <a:ext cx="791101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0EEDAB-B690-4F1A-8C2F-34872CEFC84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9703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Get a modern PowerPoint  Presentation that is beautifully designed. Easy to change colors, photos and Text.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FB920784-AF5D-4D54-8E87-FAD4EB4455CC}"/>
              </a:ext>
            </a:extLst>
          </p:cNvPr>
          <p:cNvSpPr txBox="1"/>
          <p:nvPr/>
        </p:nvSpPr>
        <p:spPr>
          <a:xfrm>
            <a:off x="700108" y="4868724"/>
            <a:ext cx="4406804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9B94102-2B72-4A66-8558-9E04C858A833}"/>
              </a:ext>
            </a:extLst>
          </p:cNvPr>
          <p:cNvSpPr txBox="1"/>
          <p:nvPr/>
        </p:nvSpPr>
        <p:spPr>
          <a:xfrm>
            <a:off x="726901" y="5647946"/>
            <a:ext cx="447996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FEEA6E95-BCF7-4093-98CC-BB0DA393C90B}"/>
              </a:ext>
            </a:extLst>
          </p:cNvPr>
          <p:cNvSpPr txBox="1">
            <a:spLocks/>
          </p:cNvSpPr>
          <p:nvPr/>
        </p:nvSpPr>
        <p:spPr>
          <a:xfrm rot="16200000">
            <a:off x="8080864" y="2922401"/>
            <a:ext cx="6774508" cy="10131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None/>
            </a:pPr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402A791-DDD9-4793-89DE-6407F3D68C1C}"/>
              </a:ext>
            </a:extLst>
          </p:cNvPr>
          <p:cNvGrpSpPr/>
          <p:nvPr/>
        </p:nvGrpSpPr>
        <p:grpSpPr>
          <a:xfrm>
            <a:off x="715915" y="725158"/>
            <a:ext cx="5048606" cy="5407685"/>
            <a:chOff x="2153463" y="1636749"/>
            <a:chExt cx="7911017" cy="5407685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6A98848-FDF7-4078-A90D-DC62934E97D0}"/>
                </a:ext>
              </a:extLst>
            </p:cNvPr>
            <p:cNvSpPr txBox="1"/>
            <p:nvPr/>
          </p:nvSpPr>
          <p:spPr>
            <a:xfrm>
              <a:off x="2153463" y="1636749"/>
              <a:ext cx="7911017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356FAC9-4F4C-49F9-B240-93FDC8CC083A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45243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Get a modern PowerPoint  Presentation that is beautifully designed. Easy to change colors, photos and Text. You can simply impress your audience and add a unique zing and appeal to your Presentations.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 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863B0C0D-95F2-4BAE-8FC9-34E853C5F43A}"/>
              </a:ext>
            </a:extLst>
          </p:cNvPr>
          <p:cNvSpPr txBox="1"/>
          <p:nvPr/>
        </p:nvSpPr>
        <p:spPr>
          <a:xfrm>
            <a:off x="6486261" y="751509"/>
            <a:ext cx="4406804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867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124B391-C8DF-4A0F-851B-810E0A8EB8E6}"/>
              </a:ext>
            </a:extLst>
          </p:cNvPr>
          <p:cNvSpPr txBox="1"/>
          <p:nvPr/>
        </p:nvSpPr>
        <p:spPr>
          <a:xfrm>
            <a:off x="6413100" y="1457044"/>
            <a:ext cx="447996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9E2714A-BE29-4E83-A155-D5802C472B0A}"/>
              </a:ext>
            </a:extLst>
          </p:cNvPr>
          <p:cNvSpPr txBox="1"/>
          <p:nvPr/>
        </p:nvSpPr>
        <p:spPr>
          <a:xfrm>
            <a:off x="0" y="4699652"/>
            <a:ext cx="1219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9A9243-91CB-437D-9D82-6D402B13F59A}"/>
              </a:ext>
            </a:extLst>
          </p:cNvPr>
          <p:cNvSpPr txBox="1"/>
          <p:nvPr/>
        </p:nvSpPr>
        <p:spPr>
          <a:xfrm>
            <a:off x="50" y="563898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10CEFBA-D769-4273-A561-DEAFE29FABCF}"/>
              </a:ext>
            </a:extLst>
          </p:cNvPr>
          <p:cNvGrpSpPr/>
          <p:nvPr/>
        </p:nvGrpSpPr>
        <p:grpSpPr>
          <a:xfrm>
            <a:off x="4761125" y="1488938"/>
            <a:ext cx="2582288" cy="2528174"/>
            <a:chOff x="4805011" y="901670"/>
            <a:chExt cx="2582288" cy="252817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8EFA1BD-E7E6-4AFD-ADE3-62865DE7ED0F}"/>
                </a:ext>
              </a:extLst>
            </p:cNvPr>
            <p:cNvSpPr/>
            <p:nvPr/>
          </p:nvSpPr>
          <p:spPr>
            <a:xfrm>
              <a:off x="5229691" y="1294954"/>
              <a:ext cx="1735886" cy="1735886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3BFBDE8-CC15-449E-8086-5BB7EEBBCC6B}"/>
                </a:ext>
              </a:extLst>
            </p:cNvPr>
            <p:cNvSpPr/>
            <p:nvPr/>
          </p:nvSpPr>
          <p:spPr>
            <a:xfrm>
              <a:off x="5419783" y="1485047"/>
              <a:ext cx="1355701" cy="1355701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aphic 2">
              <a:extLst>
                <a:ext uri="{FF2B5EF4-FFF2-40B4-BE49-F238E27FC236}">
                  <a16:creationId xmlns:a16="http://schemas.microsoft.com/office/drawing/2014/main" id="{FD1BF8F0-B986-49C1-8B93-4513B722DBD8}"/>
                </a:ext>
              </a:extLst>
            </p:cNvPr>
            <p:cNvGrpSpPr/>
            <p:nvPr/>
          </p:nvGrpSpPr>
          <p:grpSpPr>
            <a:xfrm>
              <a:off x="5909440" y="1645681"/>
              <a:ext cx="378286" cy="1035522"/>
              <a:chOff x="4740251" y="1730671"/>
              <a:chExt cx="489702" cy="134051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7378AF13-04C1-4982-8DFC-6AE197BB07A6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100A34D-7E60-43A7-B8FA-4CB1D3574554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" name="Graphic 2">
              <a:extLst>
                <a:ext uri="{FF2B5EF4-FFF2-40B4-BE49-F238E27FC236}">
                  <a16:creationId xmlns:a16="http://schemas.microsoft.com/office/drawing/2014/main" id="{DFCBAA27-FFA6-46E6-A2C4-28CD1045E041}"/>
                </a:ext>
              </a:extLst>
            </p:cNvPr>
            <p:cNvGrpSpPr/>
            <p:nvPr userDrawn="1"/>
          </p:nvGrpSpPr>
          <p:grpSpPr>
            <a:xfrm>
              <a:off x="4805011" y="901670"/>
              <a:ext cx="2582288" cy="2528174"/>
              <a:chOff x="3310534" y="767526"/>
              <a:chExt cx="3342850" cy="327279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1074C21C-46AE-4B8C-9F73-680E719C8E12}"/>
                  </a:ext>
                </a:extLst>
              </p:cNvPr>
              <p:cNvSpPr/>
              <p:nvPr/>
            </p:nvSpPr>
            <p:spPr>
              <a:xfrm>
                <a:off x="3549780" y="1541681"/>
                <a:ext cx="477975" cy="372727"/>
              </a:xfrm>
              <a:custGeom>
                <a:avLst/>
                <a:gdLst>
                  <a:gd name="connsiteX0" fmla="*/ 114496 w 477975"/>
                  <a:gd name="connsiteY0" fmla="*/ 195042 h 372727"/>
                  <a:gd name="connsiteX1" fmla="*/ 145873 w 477975"/>
                  <a:gd name="connsiteY1" fmla="*/ 194690 h 372727"/>
                  <a:gd name="connsiteX2" fmla="*/ 224139 w 477975"/>
                  <a:gd name="connsiteY2" fmla="*/ 246162 h 372727"/>
                  <a:gd name="connsiteX3" fmla="*/ 425798 w 477975"/>
                  <a:gd name="connsiteY3" fmla="*/ 372728 h 372727"/>
                  <a:gd name="connsiteX4" fmla="*/ 477976 w 477975"/>
                  <a:gd name="connsiteY4" fmla="*/ 278597 h 372727"/>
                  <a:gd name="connsiteX5" fmla="*/ 360577 w 477975"/>
                  <a:gd name="connsiteY5" fmla="*/ 203504 h 372727"/>
                  <a:gd name="connsiteX6" fmla="*/ 214973 w 477975"/>
                  <a:gd name="connsiteY6" fmla="*/ 112193 h 372727"/>
                  <a:gd name="connsiteX7" fmla="*/ 196641 w 477975"/>
                  <a:gd name="connsiteY7" fmla="*/ 87867 h 372727"/>
                  <a:gd name="connsiteX8" fmla="*/ 66197 w 477975"/>
                  <a:gd name="connsiteY8" fmla="*/ 5370 h 372727"/>
                  <a:gd name="connsiteX9" fmla="*/ 14019 w 477975"/>
                  <a:gd name="connsiteY9" fmla="*/ 148506 h 372727"/>
                  <a:gd name="connsiteX10" fmla="*/ 114496 w 477975"/>
                  <a:gd name="connsiteY10" fmla="*/ 195042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114496" y="195042"/>
                    </a:moveTo>
                    <a:cubicBezTo>
                      <a:pt x="124015" y="192927"/>
                      <a:pt x="134239" y="186581"/>
                      <a:pt x="145873" y="194690"/>
                    </a:cubicBezTo>
                    <a:cubicBezTo>
                      <a:pt x="171257" y="213022"/>
                      <a:pt x="197698" y="229592"/>
                      <a:pt x="224139" y="246162"/>
                    </a:cubicBezTo>
                    <a:cubicBezTo>
                      <a:pt x="291124" y="288468"/>
                      <a:pt x="358461" y="330422"/>
                      <a:pt x="425798" y="372728"/>
                    </a:cubicBezTo>
                    <a:cubicBezTo>
                      <a:pt x="443073" y="341351"/>
                      <a:pt x="460348" y="309974"/>
                      <a:pt x="477976" y="278597"/>
                    </a:cubicBezTo>
                    <a:cubicBezTo>
                      <a:pt x="438843" y="253566"/>
                      <a:pt x="399710" y="228182"/>
                      <a:pt x="360577" y="203504"/>
                    </a:cubicBezTo>
                    <a:cubicBezTo>
                      <a:pt x="312277" y="172832"/>
                      <a:pt x="263273" y="142865"/>
                      <a:pt x="214973" y="112193"/>
                    </a:cubicBezTo>
                    <a:cubicBezTo>
                      <a:pt x="206159" y="106552"/>
                      <a:pt x="198051" y="100911"/>
                      <a:pt x="196641" y="87867"/>
                    </a:cubicBezTo>
                    <a:cubicBezTo>
                      <a:pt x="191000" y="25113"/>
                      <a:pt x="126130" y="-15078"/>
                      <a:pt x="66197" y="5370"/>
                    </a:cubicBezTo>
                    <a:cubicBezTo>
                      <a:pt x="9789" y="24760"/>
                      <a:pt x="-19120" y="91392"/>
                      <a:pt x="14019" y="148506"/>
                    </a:cubicBezTo>
                    <a:cubicBezTo>
                      <a:pt x="31647" y="179530"/>
                      <a:pt x="75716" y="203504"/>
                      <a:pt x="114496" y="19504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839089AB-5A50-4147-A6AC-15C26EA5162D}"/>
                  </a:ext>
                </a:extLst>
              </p:cNvPr>
              <p:cNvSpPr/>
              <p:nvPr/>
            </p:nvSpPr>
            <p:spPr>
              <a:xfrm>
                <a:off x="5941753" y="1540876"/>
                <a:ext cx="474945" cy="371064"/>
              </a:xfrm>
              <a:custGeom>
                <a:avLst/>
                <a:gdLst>
                  <a:gd name="connsiteX0" fmla="*/ 9166 w 474945"/>
                  <a:gd name="connsiteY0" fmla="*/ 294914 h 371064"/>
                  <a:gd name="connsiteX1" fmla="*/ 52177 w 474945"/>
                  <a:gd name="connsiteY1" fmla="*/ 371065 h 371064"/>
                  <a:gd name="connsiteX2" fmla="*/ 150187 w 474945"/>
                  <a:gd name="connsiteY2" fmla="*/ 310073 h 371064"/>
                  <a:gd name="connsiteX3" fmla="*/ 332455 w 474945"/>
                  <a:gd name="connsiteY3" fmla="*/ 194084 h 371064"/>
                  <a:gd name="connsiteX4" fmla="*/ 345852 w 474945"/>
                  <a:gd name="connsiteY4" fmla="*/ 191969 h 371064"/>
                  <a:gd name="connsiteX5" fmla="*/ 431522 w 474945"/>
                  <a:gd name="connsiteY5" fmla="*/ 178925 h 371064"/>
                  <a:gd name="connsiteX6" fmla="*/ 434695 w 474945"/>
                  <a:gd name="connsiteY6" fmla="*/ 19219 h 371064"/>
                  <a:gd name="connsiteX7" fmla="*/ 278515 w 474945"/>
                  <a:gd name="connsiteY7" fmla="*/ 87614 h 371064"/>
                  <a:gd name="connsiteX8" fmla="*/ 266528 w 474945"/>
                  <a:gd name="connsiteY8" fmla="*/ 108062 h 371064"/>
                  <a:gd name="connsiteX9" fmla="*/ 209415 w 474945"/>
                  <a:gd name="connsiteY9" fmla="*/ 144022 h 371064"/>
                  <a:gd name="connsiteX10" fmla="*/ 0 w 474945"/>
                  <a:gd name="connsiteY10" fmla="*/ 276581 h 371064"/>
                  <a:gd name="connsiteX11" fmla="*/ 9166 w 474945"/>
                  <a:gd name="connsiteY11" fmla="*/ 294914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9166" y="294914"/>
                    </a:moveTo>
                    <a:cubicBezTo>
                      <a:pt x="23268" y="320297"/>
                      <a:pt x="37723" y="345681"/>
                      <a:pt x="52177" y="371065"/>
                    </a:cubicBezTo>
                    <a:cubicBezTo>
                      <a:pt x="84965" y="350969"/>
                      <a:pt x="117752" y="330874"/>
                      <a:pt x="150187" y="310073"/>
                    </a:cubicBezTo>
                    <a:cubicBezTo>
                      <a:pt x="211178" y="271645"/>
                      <a:pt x="271817" y="232865"/>
                      <a:pt x="332455" y="194084"/>
                    </a:cubicBezTo>
                    <a:cubicBezTo>
                      <a:pt x="337038" y="191264"/>
                      <a:pt x="340564" y="190559"/>
                      <a:pt x="345852" y="191969"/>
                    </a:cubicBezTo>
                    <a:cubicBezTo>
                      <a:pt x="376524" y="202545"/>
                      <a:pt x="404728" y="196200"/>
                      <a:pt x="431522" y="178925"/>
                    </a:cubicBezTo>
                    <a:cubicBezTo>
                      <a:pt x="486167" y="144022"/>
                      <a:pt x="491456" y="60115"/>
                      <a:pt x="434695" y="19219"/>
                    </a:cubicBezTo>
                    <a:cubicBezTo>
                      <a:pt x="369120" y="-27670"/>
                      <a:pt x="283451" y="17456"/>
                      <a:pt x="278515" y="87614"/>
                    </a:cubicBezTo>
                    <a:cubicBezTo>
                      <a:pt x="277810" y="95370"/>
                      <a:pt x="276400" y="102774"/>
                      <a:pt x="266528" y="108062"/>
                    </a:cubicBezTo>
                    <a:cubicBezTo>
                      <a:pt x="246785" y="118638"/>
                      <a:pt x="228453" y="132035"/>
                      <a:pt x="209415" y="144022"/>
                    </a:cubicBezTo>
                    <a:cubicBezTo>
                      <a:pt x="139610" y="188091"/>
                      <a:pt x="69805" y="232512"/>
                      <a:pt x="0" y="276581"/>
                    </a:cubicBezTo>
                    <a:cubicBezTo>
                      <a:pt x="1058" y="284337"/>
                      <a:pt x="5993" y="289273"/>
                      <a:pt x="9166" y="2949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A7B91362-0F22-48FC-9C9C-EFC72B825E16}"/>
                  </a:ext>
                </a:extLst>
              </p:cNvPr>
              <p:cNvSpPr/>
              <p:nvPr/>
            </p:nvSpPr>
            <p:spPr>
              <a:xfrm>
                <a:off x="4125707" y="967775"/>
                <a:ext cx="345910" cy="492195"/>
              </a:xfrm>
              <a:custGeom>
                <a:avLst/>
                <a:gdLst>
                  <a:gd name="connsiteX0" fmla="*/ 242613 w 345910"/>
                  <a:gd name="connsiteY0" fmla="*/ 254930 h 492195"/>
                  <a:gd name="connsiteX1" fmla="*/ 186557 w 345910"/>
                  <a:gd name="connsiteY1" fmla="*/ 154100 h 492195"/>
                  <a:gd name="connsiteX2" fmla="*/ 186557 w 345910"/>
                  <a:gd name="connsiteY2" fmla="*/ 143876 h 492195"/>
                  <a:gd name="connsiteX3" fmla="*/ 190083 w 345910"/>
                  <a:gd name="connsiteY3" fmla="*/ 64905 h 492195"/>
                  <a:gd name="connsiteX4" fmla="*/ 190083 w 345910"/>
                  <a:gd name="connsiteY4" fmla="*/ 64905 h 492195"/>
                  <a:gd name="connsiteX5" fmla="*/ 187615 w 345910"/>
                  <a:gd name="connsiteY5" fmla="*/ 58911 h 492195"/>
                  <a:gd name="connsiteX6" fmla="*/ 115695 w 345910"/>
                  <a:gd name="connsiteY6" fmla="*/ 1798 h 492195"/>
                  <a:gd name="connsiteX7" fmla="*/ 9224 w 345910"/>
                  <a:gd name="connsiteY7" fmla="*/ 58559 h 492195"/>
                  <a:gd name="connsiteX8" fmla="*/ 7109 w 345910"/>
                  <a:gd name="connsiteY8" fmla="*/ 64552 h 492195"/>
                  <a:gd name="connsiteX9" fmla="*/ 4641 w 345910"/>
                  <a:gd name="connsiteY9" fmla="*/ 67725 h 492195"/>
                  <a:gd name="connsiteX10" fmla="*/ 77267 w 345910"/>
                  <a:gd name="connsiteY10" fmla="*/ 193938 h 492195"/>
                  <a:gd name="connsiteX11" fmla="*/ 93484 w 345910"/>
                  <a:gd name="connsiteY11" fmla="*/ 204162 h 492195"/>
                  <a:gd name="connsiteX12" fmla="*/ 178801 w 345910"/>
                  <a:gd name="connsiteY12" fmla="*/ 357874 h 492195"/>
                  <a:gd name="connsiteX13" fmla="*/ 254599 w 345910"/>
                  <a:gd name="connsiteY13" fmla="*/ 492196 h 492195"/>
                  <a:gd name="connsiteX14" fmla="*/ 345910 w 345910"/>
                  <a:gd name="connsiteY14" fmla="*/ 439313 h 492195"/>
                  <a:gd name="connsiteX15" fmla="*/ 319116 w 345910"/>
                  <a:gd name="connsiteY15" fmla="*/ 389956 h 492195"/>
                  <a:gd name="connsiteX16" fmla="*/ 242613 w 345910"/>
                  <a:gd name="connsiteY16" fmla="*/ 254930 h 49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910" h="492195">
                    <a:moveTo>
                      <a:pt x="242613" y="254930"/>
                    </a:moveTo>
                    <a:cubicBezTo>
                      <a:pt x="223928" y="221437"/>
                      <a:pt x="205242" y="187592"/>
                      <a:pt x="186557" y="154100"/>
                    </a:cubicBezTo>
                    <a:cubicBezTo>
                      <a:pt x="184442" y="150222"/>
                      <a:pt x="184795" y="147754"/>
                      <a:pt x="186557" y="143876"/>
                    </a:cubicBezTo>
                    <a:cubicBezTo>
                      <a:pt x="199249" y="118140"/>
                      <a:pt x="202069" y="91699"/>
                      <a:pt x="190083" y="64905"/>
                    </a:cubicBezTo>
                    <a:lnTo>
                      <a:pt x="190083" y="64905"/>
                    </a:lnTo>
                    <a:cubicBezTo>
                      <a:pt x="190435" y="62437"/>
                      <a:pt x="189730" y="60322"/>
                      <a:pt x="187615" y="58911"/>
                    </a:cubicBezTo>
                    <a:cubicBezTo>
                      <a:pt x="174923" y="25419"/>
                      <a:pt x="148482" y="8849"/>
                      <a:pt x="115695" y="1798"/>
                    </a:cubicBezTo>
                    <a:cubicBezTo>
                      <a:pt x="74799" y="-7016"/>
                      <a:pt x="22974" y="17310"/>
                      <a:pt x="9224" y="58559"/>
                    </a:cubicBezTo>
                    <a:cubicBezTo>
                      <a:pt x="6756" y="59969"/>
                      <a:pt x="7109" y="62437"/>
                      <a:pt x="7109" y="64552"/>
                    </a:cubicBezTo>
                    <a:cubicBezTo>
                      <a:pt x="6404" y="65610"/>
                      <a:pt x="4994" y="66667"/>
                      <a:pt x="4641" y="67725"/>
                    </a:cubicBezTo>
                    <a:cubicBezTo>
                      <a:pt x="-12634" y="124133"/>
                      <a:pt x="19801" y="180541"/>
                      <a:pt x="77267" y="193938"/>
                    </a:cubicBezTo>
                    <a:cubicBezTo>
                      <a:pt x="83965" y="195701"/>
                      <a:pt x="89606" y="197464"/>
                      <a:pt x="93484" y="204162"/>
                    </a:cubicBezTo>
                    <a:cubicBezTo>
                      <a:pt x="121688" y="255635"/>
                      <a:pt x="150244" y="306754"/>
                      <a:pt x="178801" y="357874"/>
                    </a:cubicBezTo>
                    <a:cubicBezTo>
                      <a:pt x="203832" y="402648"/>
                      <a:pt x="229216" y="447422"/>
                      <a:pt x="254599" y="492196"/>
                    </a:cubicBezTo>
                    <a:cubicBezTo>
                      <a:pt x="284919" y="474568"/>
                      <a:pt x="315591" y="456941"/>
                      <a:pt x="345910" y="439313"/>
                    </a:cubicBezTo>
                    <a:cubicBezTo>
                      <a:pt x="337096" y="422744"/>
                      <a:pt x="328283" y="406174"/>
                      <a:pt x="319116" y="389956"/>
                    </a:cubicBezTo>
                    <a:cubicBezTo>
                      <a:pt x="293380" y="345182"/>
                      <a:pt x="267644" y="300056"/>
                      <a:pt x="242613" y="25493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7237C1E-7C9C-472C-BDA6-9127A3A4EAE3}"/>
                  </a:ext>
                </a:extLst>
              </p:cNvPr>
              <p:cNvSpPr/>
              <p:nvPr/>
            </p:nvSpPr>
            <p:spPr>
              <a:xfrm>
                <a:off x="5495777" y="967795"/>
                <a:ext cx="345108" cy="490412"/>
              </a:xfrm>
              <a:custGeom>
                <a:avLst/>
                <a:gdLst>
                  <a:gd name="connsiteX0" fmla="*/ 92721 w 345108"/>
                  <a:gd name="connsiteY0" fmla="*/ 490413 h 490412"/>
                  <a:gd name="connsiteX1" fmla="*/ 105413 w 345108"/>
                  <a:gd name="connsiteY1" fmla="*/ 467850 h 490412"/>
                  <a:gd name="connsiteX2" fmla="*/ 173102 w 345108"/>
                  <a:gd name="connsiteY2" fmla="*/ 346572 h 490412"/>
                  <a:gd name="connsiteX3" fmla="*/ 249253 w 345108"/>
                  <a:gd name="connsiteY3" fmla="*/ 208725 h 490412"/>
                  <a:gd name="connsiteX4" fmla="*/ 268644 w 345108"/>
                  <a:gd name="connsiteY4" fmla="*/ 193918 h 490412"/>
                  <a:gd name="connsiteX5" fmla="*/ 338096 w 345108"/>
                  <a:gd name="connsiteY5" fmla="*/ 64532 h 490412"/>
                  <a:gd name="connsiteX6" fmla="*/ 335628 w 345108"/>
                  <a:gd name="connsiteY6" fmla="*/ 58538 h 490412"/>
                  <a:gd name="connsiteX7" fmla="*/ 248196 w 345108"/>
                  <a:gd name="connsiteY7" fmla="*/ 15 h 490412"/>
                  <a:gd name="connsiteX8" fmla="*/ 157238 w 345108"/>
                  <a:gd name="connsiteY8" fmla="*/ 58186 h 490412"/>
                  <a:gd name="connsiteX9" fmla="*/ 154770 w 345108"/>
                  <a:gd name="connsiteY9" fmla="*/ 64179 h 490412"/>
                  <a:gd name="connsiteX10" fmla="*/ 157943 w 345108"/>
                  <a:gd name="connsiteY10" fmla="*/ 142093 h 490412"/>
                  <a:gd name="connsiteX11" fmla="*/ 157238 w 345108"/>
                  <a:gd name="connsiteY11" fmla="*/ 156195 h 490412"/>
                  <a:gd name="connsiteX12" fmla="*/ 104002 w 345108"/>
                  <a:gd name="connsiteY12" fmla="*/ 250326 h 490412"/>
                  <a:gd name="connsiteX13" fmla="*/ 0 w 345108"/>
                  <a:gd name="connsiteY13" fmla="*/ 436825 h 490412"/>
                  <a:gd name="connsiteX14" fmla="*/ 58524 w 345108"/>
                  <a:gd name="connsiteY14" fmla="*/ 470670 h 490412"/>
                  <a:gd name="connsiteX15" fmla="*/ 92721 w 345108"/>
                  <a:gd name="connsiteY15" fmla="*/ 490413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92721" y="490413"/>
                    </a:moveTo>
                    <a:cubicBezTo>
                      <a:pt x="96951" y="483009"/>
                      <a:pt x="101182" y="475253"/>
                      <a:pt x="105413" y="467850"/>
                    </a:cubicBezTo>
                    <a:cubicBezTo>
                      <a:pt x="127976" y="427659"/>
                      <a:pt x="150539" y="387115"/>
                      <a:pt x="173102" y="346572"/>
                    </a:cubicBezTo>
                    <a:cubicBezTo>
                      <a:pt x="198486" y="300741"/>
                      <a:pt x="223870" y="254556"/>
                      <a:pt x="249253" y="208725"/>
                    </a:cubicBezTo>
                    <a:cubicBezTo>
                      <a:pt x="253484" y="200969"/>
                      <a:pt x="258772" y="196033"/>
                      <a:pt x="268644" y="193918"/>
                    </a:cubicBezTo>
                    <a:cubicBezTo>
                      <a:pt x="326462" y="181578"/>
                      <a:pt x="360659" y="117062"/>
                      <a:pt x="338096" y="64532"/>
                    </a:cubicBezTo>
                    <a:cubicBezTo>
                      <a:pt x="338096" y="62064"/>
                      <a:pt x="338096" y="59949"/>
                      <a:pt x="335628" y="58538"/>
                    </a:cubicBezTo>
                    <a:cubicBezTo>
                      <a:pt x="324699" y="25046"/>
                      <a:pt x="288034" y="720"/>
                      <a:pt x="248196" y="15"/>
                    </a:cubicBezTo>
                    <a:cubicBezTo>
                      <a:pt x="207652" y="-690"/>
                      <a:pt x="169929" y="23636"/>
                      <a:pt x="157238" y="58186"/>
                    </a:cubicBezTo>
                    <a:cubicBezTo>
                      <a:pt x="155122" y="59596"/>
                      <a:pt x="154770" y="61711"/>
                      <a:pt x="154770" y="64179"/>
                    </a:cubicBezTo>
                    <a:cubicBezTo>
                      <a:pt x="144193" y="90620"/>
                      <a:pt x="145603" y="117062"/>
                      <a:pt x="157943" y="142093"/>
                    </a:cubicBezTo>
                    <a:cubicBezTo>
                      <a:pt x="160763" y="148086"/>
                      <a:pt x="160058" y="151259"/>
                      <a:pt x="157238" y="156195"/>
                    </a:cubicBezTo>
                    <a:cubicBezTo>
                      <a:pt x="139257" y="187572"/>
                      <a:pt x="121630" y="218949"/>
                      <a:pt x="104002" y="250326"/>
                    </a:cubicBezTo>
                    <a:cubicBezTo>
                      <a:pt x="69453" y="312375"/>
                      <a:pt x="34550" y="374776"/>
                      <a:pt x="0" y="436825"/>
                    </a:cubicBezTo>
                    <a:cubicBezTo>
                      <a:pt x="19390" y="448107"/>
                      <a:pt x="38781" y="460093"/>
                      <a:pt x="58524" y="470670"/>
                    </a:cubicBezTo>
                    <a:cubicBezTo>
                      <a:pt x="70158" y="477721"/>
                      <a:pt x="79677" y="487240"/>
                      <a:pt x="92721" y="4904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FAC9682-32D1-4FBD-ADC7-F4828287607C}"/>
                  </a:ext>
                </a:extLst>
              </p:cNvPr>
              <p:cNvSpPr/>
              <p:nvPr/>
            </p:nvSpPr>
            <p:spPr>
              <a:xfrm>
                <a:off x="3310534" y="2316605"/>
                <a:ext cx="556841" cy="221714"/>
              </a:xfrm>
              <a:custGeom>
                <a:avLst/>
                <a:gdLst>
                  <a:gd name="connsiteX0" fmla="*/ 296629 w 556841"/>
                  <a:gd name="connsiteY0" fmla="*/ 170698 h 221714"/>
                  <a:gd name="connsiteX1" fmla="*/ 555049 w 556841"/>
                  <a:gd name="connsiteY1" fmla="*/ 167525 h 221714"/>
                  <a:gd name="connsiteX2" fmla="*/ 554696 w 556841"/>
                  <a:gd name="connsiteY2" fmla="*/ 147077 h 221714"/>
                  <a:gd name="connsiteX3" fmla="*/ 555401 w 556841"/>
                  <a:gd name="connsiteY3" fmla="*/ 102656 h 221714"/>
                  <a:gd name="connsiteX4" fmla="*/ 553639 w 556841"/>
                  <a:gd name="connsiteY4" fmla="*/ 57177 h 221714"/>
                  <a:gd name="connsiteX5" fmla="*/ 551876 w 556841"/>
                  <a:gd name="connsiteY5" fmla="*/ 56119 h 221714"/>
                  <a:gd name="connsiteX6" fmla="*/ 543415 w 556841"/>
                  <a:gd name="connsiteY6" fmla="*/ 55061 h 221714"/>
                  <a:gd name="connsiteX7" fmla="*/ 315667 w 556841"/>
                  <a:gd name="connsiteY7" fmla="*/ 51183 h 221714"/>
                  <a:gd name="connsiteX8" fmla="*/ 187691 w 556841"/>
                  <a:gd name="connsiteY8" fmla="*/ 50478 h 221714"/>
                  <a:gd name="connsiteX9" fmla="*/ 184518 w 556841"/>
                  <a:gd name="connsiteY9" fmla="*/ 56472 h 221714"/>
                  <a:gd name="connsiteX10" fmla="*/ 182403 w 556841"/>
                  <a:gd name="connsiteY10" fmla="*/ 49421 h 221714"/>
                  <a:gd name="connsiteX11" fmla="*/ 177820 w 556841"/>
                  <a:gd name="connsiteY11" fmla="*/ 38844 h 221714"/>
                  <a:gd name="connsiteX12" fmla="*/ 10358 w 556841"/>
                  <a:gd name="connsiteY12" fmla="*/ 51183 h 221714"/>
                  <a:gd name="connsiteX13" fmla="*/ 487 w 556841"/>
                  <a:gd name="connsiteY13" fmla="*/ 108297 h 221714"/>
                  <a:gd name="connsiteX14" fmla="*/ 4012 w 556841"/>
                  <a:gd name="connsiteY14" fmla="*/ 156949 h 221714"/>
                  <a:gd name="connsiteX15" fmla="*/ 121764 w 556841"/>
                  <a:gd name="connsiteY15" fmla="*/ 218645 h 221714"/>
                  <a:gd name="connsiteX16" fmla="*/ 182403 w 556841"/>
                  <a:gd name="connsiteY16" fmla="*/ 173166 h 221714"/>
                  <a:gd name="connsiteX17" fmla="*/ 184871 w 556841"/>
                  <a:gd name="connsiteY17" fmla="*/ 165057 h 221714"/>
                  <a:gd name="connsiteX18" fmla="*/ 193684 w 556841"/>
                  <a:gd name="connsiteY18" fmla="*/ 170698 h 221714"/>
                  <a:gd name="connsiteX19" fmla="*/ 244099 w 556841"/>
                  <a:gd name="connsiteY19" fmla="*/ 169640 h 221714"/>
                  <a:gd name="connsiteX20" fmla="*/ 296629 w 556841"/>
                  <a:gd name="connsiteY20" fmla="*/ 170698 h 22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841" h="221714">
                    <a:moveTo>
                      <a:pt x="296629" y="170698"/>
                    </a:moveTo>
                    <a:cubicBezTo>
                      <a:pt x="382652" y="169640"/>
                      <a:pt x="469026" y="168583"/>
                      <a:pt x="555049" y="167525"/>
                    </a:cubicBezTo>
                    <a:cubicBezTo>
                      <a:pt x="559279" y="160474"/>
                      <a:pt x="554696" y="153776"/>
                      <a:pt x="554696" y="147077"/>
                    </a:cubicBezTo>
                    <a:cubicBezTo>
                      <a:pt x="556811" y="132270"/>
                      <a:pt x="555754" y="117463"/>
                      <a:pt x="555401" y="102656"/>
                    </a:cubicBezTo>
                    <a:cubicBezTo>
                      <a:pt x="555049" y="87496"/>
                      <a:pt x="557869" y="72336"/>
                      <a:pt x="553639" y="57177"/>
                    </a:cubicBezTo>
                    <a:cubicBezTo>
                      <a:pt x="552933" y="57177"/>
                      <a:pt x="552228" y="56824"/>
                      <a:pt x="551876" y="56119"/>
                    </a:cubicBezTo>
                    <a:cubicBezTo>
                      <a:pt x="549055" y="55767"/>
                      <a:pt x="546235" y="55061"/>
                      <a:pt x="543415" y="55061"/>
                    </a:cubicBezTo>
                    <a:cubicBezTo>
                      <a:pt x="467616" y="53651"/>
                      <a:pt x="391465" y="52241"/>
                      <a:pt x="315667" y="51183"/>
                    </a:cubicBezTo>
                    <a:cubicBezTo>
                      <a:pt x="273008" y="50478"/>
                      <a:pt x="230350" y="50831"/>
                      <a:pt x="187691" y="50478"/>
                    </a:cubicBezTo>
                    <a:cubicBezTo>
                      <a:pt x="186281" y="52241"/>
                      <a:pt x="184871" y="54356"/>
                      <a:pt x="184518" y="56472"/>
                    </a:cubicBezTo>
                    <a:cubicBezTo>
                      <a:pt x="184166" y="54004"/>
                      <a:pt x="183813" y="51536"/>
                      <a:pt x="182403" y="49421"/>
                    </a:cubicBezTo>
                    <a:cubicBezTo>
                      <a:pt x="180993" y="45895"/>
                      <a:pt x="180288" y="41665"/>
                      <a:pt x="177820" y="38844"/>
                    </a:cubicBezTo>
                    <a:cubicBezTo>
                      <a:pt x="130930" y="-18622"/>
                      <a:pt x="48081" y="-10513"/>
                      <a:pt x="10358" y="51183"/>
                    </a:cubicBezTo>
                    <a:cubicBezTo>
                      <a:pt x="-571" y="69164"/>
                      <a:pt x="134" y="88906"/>
                      <a:pt x="487" y="108297"/>
                    </a:cubicBezTo>
                    <a:cubicBezTo>
                      <a:pt x="839" y="124514"/>
                      <a:pt x="-2334" y="141789"/>
                      <a:pt x="4012" y="156949"/>
                    </a:cubicBezTo>
                    <a:cubicBezTo>
                      <a:pt x="23050" y="203485"/>
                      <a:pt x="73465" y="231337"/>
                      <a:pt x="121764" y="218645"/>
                    </a:cubicBezTo>
                    <a:cubicBezTo>
                      <a:pt x="147853" y="211594"/>
                      <a:pt x="170064" y="198902"/>
                      <a:pt x="182403" y="173166"/>
                    </a:cubicBezTo>
                    <a:cubicBezTo>
                      <a:pt x="184166" y="170698"/>
                      <a:pt x="184518" y="167878"/>
                      <a:pt x="184871" y="165057"/>
                    </a:cubicBezTo>
                    <a:cubicBezTo>
                      <a:pt x="185928" y="168583"/>
                      <a:pt x="188749" y="171051"/>
                      <a:pt x="193684" y="170698"/>
                    </a:cubicBezTo>
                    <a:cubicBezTo>
                      <a:pt x="210607" y="169993"/>
                      <a:pt x="227529" y="172108"/>
                      <a:pt x="244099" y="169640"/>
                    </a:cubicBezTo>
                    <a:cubicBezTo>
                      <a:pt x="261727" y="172813"/>
                      <a:pt x="279002" y="171051"/>
                      <a:pt x="296629" y="17069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F3180ED-D1FB-4C17-AC0D-06A4EBBF2867}"/>
                  </a:ext>
                </a:extLst>
              </p:cNvPr>
              <p:cNvSpPr/>
              <p:nvPr/>
            </p:nvSpPr>
            <p:spPr>
              <a:xfrm>
                <a:off x="4879421" y="767526"/>
                <a:ext cx="207334" cy="519477"/>
              </a:xfrm>
              <a:custGeom>
                <a:avLst/>
                <a:gdLst>
                  <a:gd name="connsiteX0" fmla="*/ 100574 w 207334"/>
                  <a:gd name="connsiteY0" fmla="*/ 36 h 519477"/>
                  <a:gd name="connsiteX1" fmla="*/ 97 w 207334"/>
                  <a:gd name="connsiteY1" fmla="*/ 93109 h 519477"/>
                  <a:gd name="connsiteX2" fmla="*/ 43813 w 207334"/>
                  <a:gd name="connsiteY2" fmla="*/ 178427 h 519477"/>
                  <a:gd name="connsiteX3" fmla="*/ 49807 w 207334"/>
                  <a:gd name="connsiteY3" fmla="*/ 198169 h 519477"/>
                  <a:gd name="connsiteX4" fmla="*/ 50512 w 207334"/>
                  <a:gd name="connsiteY4" fmla="*/ 259161 h 519477"/>
                  <a:gd name="connsiteX5" fmla="*/ 50159 w 207334"/>
                  <a:gd name="connsiteY5" fmla="*/ 516875 h 519477"/>
                  <a:gd name="connsiteX6" fmla="*/ 55095 w 207334"/>
                  <a:gd name="connsiteY6" fmla="*/ 517580 h 519477"/>
                  <a:gd name="connsiteX7" fmla="*/ 55800 w 207334"/>
                  <a:gd name="connsiteY7" fmla="*/ 515112 h 519477"/>
                  <a:gd name="connsiteX8" fmla="*/ 154162 w 207334"/>
                  <a:gd name="connsiteY8" fmla="*/ 514407 h 519477"/>
                  <a:gd name="connsiteX9" fmla="*/ 156982 w 207334"/>
                  <a:gd name="connsiteY9" fmla="*/ 514760 h 519477"/>
                  <a:gd name="connsiteX10" fmla="*/ 156982 w 207334"/>
                  <a:gd name="connsiteY10" fmla="*/ 259161 h 519477"/>
                  <a:gd name="connsiteX11" fmla="*/ 156982 w 207334"/>
                  <a:gd name="connsiteY11" fmla="*/ 250347 h 519477"/>
                  <a:gd name="connsiteX12" fmla="*/ 157335 w 207334"/>
                  <a:gd name="connsiteY12" fmla="*/ 198169 h 519477"/>
                  <a:gd name="connsiteX13" fmla="*/ 167911 w 207334"/>
                  <a:gd name="connsiteY13" fmla="*/ 176664 h 519477"/>
                  <a:gd name="connsiteX14" fmla="*/ 195410 w 207334"/>
                  <a:gd name="connsiteY14" fmla="*/ 52566 h 519477"/>
                  <a:gd name="connsiteX15" fmla="*/ 100574 w 207334"/>
                  <a:gd name="connsiteY15" fmla="*/ 36 h 51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334" h="519477">
                    <a:moveTo>
                      <a:pt x="100574" y="36"/>
                    </a:moveTo>
                    <a:cubicBezTo>
                      <a:pt x="52627" y="-1374"/>
                      <a:pt x="2917" y="38817"/>
                      <a:pt x="97" y="93109"/>
                    </a:cubicBezTo>
                    <a:cubicBezTo>
                      <a:pt x="-1666" y="130127"/>
                      <a:pt x="20897" y="168555"/>
                      <a:pt x="43813" y="178427"/>
                    </a:cubicBezTo>
                    <a:cubicBezTo>
                      <a:pt x="49454" y="183715"/>
                      <a:pt x="49807" y="190766"/>
                      <a:pt x="49807" y="198169"/>
                    </a:cubicBezTo>
                    <a:cubicBezTo>
                      <a:pt x="49807" y="218617"/>
                      <a:pt x="50159" y="238713"/>
                      <a:pt x="50512" y="259161"/>
                    </a:cubicBezTo>
                    <a:cubicBezTo>
                      <a:pt x="50512" y="345183"/>
                      <a:pt x="50159" y="430853"/>
                      <a:pt x="50159" y="516875"/>
                    </a:cubicBezTo>
                    <a:cubicBezTo>
                      <a:pt x="51217" y="520753"/>
                      <a:pt x="52980" y="519695"/>
                      <a:pt x="55095" y="517580"/>
                    </a:cubicBezTo>
                    <a:cubicBezTo>
                      <a:pt x="55447" y="516875"/>
                      <a:pt x="55800" y="516170"/>
                      <a:pt x="55800" y="515112"/>
                    </a:cubicBezTo>
                    <a:cubicBezTo>
                      <a:pt x="88587" y="514760"/>
                      <a:pt x="121374" y="516523"/>
                      <a:pt x="154162" y="514407"/>
                    </a:cubicBezTo>
                    <a:cubicBezTo>
                      <a:pt x="155219" y="514407"/>
                      <a:pt x="155924" y="514760"/>
                      <a:pt x="156982" y="514760"/>
                    </a:cubicBezTo>
                    <a:cubicBezTo>
                      <a:pt x="156982" y="429443"/>
                      <a:pt x="156982" y="344478"/>
                      <a:pt x="156982" y="259161"/>
                    </a:cubicBezTo>
                    <a:cubicBezTo>
                      <a:pt x="156982" y="256340"/>
                      <a:pt x="156982" y="253520"/>
                      <a:pt x="156982" y="250347"/>
                    </a:cubicBezTo>
                    <a:cubicBezTo>
                      <a:pt x="157335" y="233072"/>
                      <a:pt x="158040" y="215444"/>
                      <a:pt x="157335" y="198169"/>
                    </a:cubicBezTo>
                    <a:cubicBezTo>
                      <a:pt x="156982" y="188298"/>
                      <a:pt x="160507" y="182657"/>
                      <a:pt x="167911" y="176664"/>
                    </a:cubicBezTo>
                    <a:cubicBezTo>
                      <a:pt x="207044" y="146697"/>
                      <a:pt x="218678" y="95930"/>
                      <a:pt x="195410" y="52566"/>
                    </a:cubicBezTo>
                    <a:cubicBezTo>
                      <a:pt x="175667" y="15196"/>
                      <a:pt x="143233" y="1094"/>
                      <a:pt x="100574" y="3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8CE4D79F-0808-4295-81E4-0882B3B536E4}"/>
                  </a:ext>
                </a:extLst>
              </p:cNvPr>
              <p:cNvSpPr/>
              <p:nvPr/>
            </p:nvSpPr>
            <p:spPr>
              <a:xfrm>
                <a:off x="3666254" y="2719281"/>
                <a:ext cx="276589" cy="130170"/>
              </a:xfrm>
              <a:custGeom>
                <a:avLst/>
                <a:gdLst>
                  <a:gd name="connsiteX0" fmla="*/ 18823 w 276589"/>
                  <a:gd name="connsiteY0" fmla="*/ 119162 h 130170"/>
                  <a:gd name="connsiteX1" fmla="*/ 89686 w 276589"/>
                  <a:gd name="connsiteY1" fmla="*/ 130091 h 130170"/>
                  <a:gd name="connsiteX2" fmla="*/ 276185 w 276589"/>
                  <a:gd name="connsiteY2" fmla="*/ 104002 h 130170"/>
                  <a:gd name="connsiteX3" fmla="*/ 268076 w 276589"/>
                  <a:gd name="connsiteY3" fmla="*/ 75798 h 130170"/>
                  <a:gd name="connsiteX4" fmla="*/ 241988 w 276589"/>
                  <a:gd name="connsiteY4" fmla="*/ 0 h 130170"/>
                  <a:gd name="connsiteX5" fmla="*/ 74174 w 276589"/>
                  <a:gd name="connsiteY5" fmla="*/ 40543 h 130170"/>
                  <a:gd name="connsiteX6" fmla="*/ 10009 w 276589"/>
                  <a:gd name="connsiteY6" fmla="*/ 77914 h 130170"/>
                  <a:gd name="connsiteX7" fmla="*/ 18823 w 276589"/>
                  <a:gd name="connsiteY7" fmla="*/ 119162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18823" y="119162"/>
                    </a:moveTo>
                    <a:cubicBezTo>
                      <a:pt x="41739" y="129034"/>
                      <a:pt x="65712" y="129739"/>
                      <a:pt x="89686" y="130091"/>
                    </a:cubicBezTo>
                    <a:cubicBezTo>
                      <a:pt x="153145" y="131149"/>
                      <a:pt x="215194" y="121630"/>
                      <a:pt x="276185" y="104002"/>
                    </a:cubicBezTo>
                    <a:cubicBezTo>
                      <a:pt x="278300" y="93073"/>
                      <a:pt x="271602" y="84612"/>
                      <a:pt x="268076" y="75798"/>
                    </a:cubicBezTo>
                    <a:cubicBezTo>
                      <a:pt x="258558" y="50767"/>
                      <a:pt x="253269" y="24326"/>
                      <a:pt x="241988" y="0"/>
                    </a:cubicBezTo>
                    <a:cubicBezTo>
                      <a:pt x="184522" y="7051"/>
                      <a:pt x="128114" y="19390"/>
                      <a:pt x="74174" y="40543"/>
                    </a:cubicBezTo>
                    <a:cubicBezTo>
                      <a:pt x="50905" y="49710"/>
                      <a:pt x="27989" y="59934"/>
                      <a:pt x="10009" y="77914"/>
                    </a:cubicBezTo>
                    <a:cubicBezTo>
                      <a:pt x="-6208" y="94131"/>
                      <a:pt x="-2330" y="109996"/>
                      <a:pt x="18823" y="11916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7E95C79A-9A1F-43DA-820D-EA5210E763B5}"/>
                  </a:ext>
                </a:extLst>
              </p:cNvPr>
              <p:cNvSpPr/>
              <p:nvPr/>
            </p:nvSpPr>
            <p:spPr>
              <a:xfrm>
                <a:off x="6078895" y="2142034"/>
                <a:ext cx="248593" cy="131435"/>
              </a:xfrm>
              <a:custGeom>
                <a:avLst/>
                <a:gdLst>
                  <a:gd name="connsiteX0" fmla="*/ 21505 w 248593"/>
                  <a:gd name="connsiteY0" fmla="*/ 131271 h 131435"/>
                  <a:gd name="connsiteX1" fmla="*/ 71568 w 248593"/>
                  <a:gd name="connsiteY1" fmla="*/ 123515 h 131435"/>
                  <a:gd name="connsiteX2" fmla="*/ 95894 w 248593"/>
                  <a:gd name="connsiteY2" fmla="*/ 118579 h 131435"/>
                  <a:gd name="connsiteX3" fmla="*/ 145603 w 248593"/>
                  <a:gd name="connsiteY3" fmla="*/ 104830 h 131435"/>
                  <a:gd name="connsiteX4" fmla="*/ 172045 w 248593"/>
                  <a:gd name="connsiteY4" fmla="*/ 92138 h 131435"/>
                  <a:gd name="connsiteX5" fmla="*/ 223517 w 248593"/>
                  <a:gd name="connsiteY5" fmla="*/ 65344 h 131435"/>
                  <a:gd name="connsiteX6" fmla="*/ 243965 w 248593"/>
                  <a:gd name="connsiteY6" fmla="*/ 44896 h 131435"/>
                  <a:gd name="connsiteX7" fmla="*/ 247138 w 248593"/>
                  <a:gd name="connsiteY7" fmla="*/ 27974 h 131435"/>
                  <a:gd name="connsiteX8" fmla="*/ 246433 w 248593"/>
                  <a:gd name="connsiteY8" fmla="*/ 24448 h 131435"/>
                  <a:gd name="connsiteX9" fmla="*/ 243260 w 248593"/>
                  <a:gd name="connsiteY9" fmla="*/ 19160 h 131435"/>
                  <a:gd name="connsiteX10" fmla="*/ 186147 w 248593"/>
                  <a:gd name="connsiteY10" fmla="*/ 1533 h 131435"/>
                  <a:gd name="connsiteX11" fmla="*/ 0 w 248593"/>
                  <a:gd name="connsiteY11" fmla="*/ 17750 h 131435"/>
                  <a:gd name="connsiteX12" fmla="*/ 1058 w 248593"/>
                  <a:gd name="connsiteY12" fmla="*/ 27621 h 131435"/>
                  <a:gd name="connsiteX13" fmla="*/ 17628 w 248593"/>
                  <a:gd name="connsiteY13" fmla="*/ 122457 h 131435"/>
                  <a:gd name="connsiteX14" fmla="*/ 21505 w 248593"/>
                  <a:gd name="connsiteY14" fmla="*/ 131271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1505" y="131271"/>
                    </a:moveTo>
                    <a:cubicBezTo>
                      <a:pt x="38781" y="132681"/>
                      <a:pt x="54645" y="124573"/>
                      <a:pt x="71568" y="123515"/>
                    </a:cubicBezTo>
                    <a:cubicBezTo>
                      <a:pt x="79676" y="121752"/>
                      <a:pt x="87785" y="119637"/>
                      <a:pt x="95894" y="118579"/>
                    </a:cubicBezTo>
                    <a:cubicBezTo>
                      <a:pt x="112816" y="114701"/>
                      <a:pt x="129033" y="109413"/>
                      <a:pt x="145603" y="104830"/>
                    </a:cubicBezTo>
                    <a:cubicBezTo>
                      <a:pt x="155122" y="102009"/>
                      <a:pt x="165699" y="101657"/>
                      <a:pt x="172045" y="92138"/>
                    </a:cubicBezTo>
                    <a:cubicBezTo>
                      <a:pt x="189320" y="83324"/>
                      <a:pt x="206242" y="74511"/>
                      <a:pt x="223517" y="65344"/>
                    </a:cubicBezTo>
                    <a:cubicBezTo>
                      <a:pt x="229158" y="57236"/>
                      <a:pt x="239734" y="54415"/>
                      <a:pt x="243965" y="44896"/>
                    </a:cubicBezTo>
                    <a:cubicBezTo>
                      <a:pt x="251368" y="40313"/>
                      <a:pt x="247843" y="33967"/>
                      <a:pt x="247138" y="27974"/>
                    </a:cubicBezTo>
                    <a:cubicBezTo>
                      <a:pt x="246785" y="26916"/>
                      <a:pt x="246433" y="25859"/>
                      <a:pt x="246433" y="24448"/>
                    </a:cubicBezTo>
                    <a:cubicBezTo>
                      <a:pt x="246785" y="21981"/>
                      <a:pt x="245728" y="20218"/>
                      <a:pt x="243260" y="19160"/>
                    </a:cubicBezTo>
                    <a:cubicBezTo>
                      <a:pt x="226690" y="5763"/>
                      <a:pt x="206242" y="3295"/>
                      <a:pt x="186147" y="1533"/>
                    </a:cubicBezTo>
                    <a:cubicBezTo>
                      <a:pt x="123393" y="-3403"/>
                      <a:pt x="61344" y="4000"/>
                      <a:pt x="0" y="17750"/>
                    </a:cubicBezTo>
                    <a:cubicBezTo>
                      <a:pt x="352" y="20923"/>
                      <a:pt x="352" y="24448"/>
                      <a:pt x="1058" y="27621"/>
                    </a:cubicBezTo>
                    <a:cubicBezTo>
                      <a:pt x="7756" y="58998"/>
                      <a:pt x="14454" y="90375"/>
                      <a:pt x="17628" y="122457"/>
                    </a:cubicBezTo>
                    <a:cubicBezTo>
                      <a:pt x="18685" y="126336"/>
                      <a:pt x="17628" y="129861"/>
                      <a:pt x="21505" y="13127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9CA587E9-04AE-462D-8A4A-AA0C419AD915}"/>
                  </a:ext>
                </a:extLst>
              </p:cNvPr>
              <p:cNvSpPr/>
              <p:nvPr/>
            </p:nvSpPr>
            <p:spPr>
              <a:xfrm>
                <a:off x="4042652" y="1418657"/>
                <a:ext cx="232241" cy="193968"/>
              </a:xfrm>
              <a:custGeom>
                <a:avLst/>
                <a:gdLst>
                  <a:gd name="connsiteX0" fmla="*/ 14013 w 232241"/>
                  <a:gd name="connsiteY0" fmla="*/ 59646 h 193968"/>
                  <a:gd name="connsiteX1" fmla="*/ 147630 w 232241"/>
                  <a:gd name="connsiteY1" fmla="*/ 193968 h 193968"/>
                  <a:gd name="connsiteX2" fmla="*/ 232242 w 232241"/>
                  <a:gd name="connsiteY2" fmla="*/ 118170 h 193968"/>
                  <a:gd name="connsiteX3" fmla="*/ 94395 w 232241"/>
                  <a:gd name="connsiteY3" fmla="*/ 22276 h 193968"/>
                  <a:gd name="connsiteX4" fmla="*/ 22122 w 232241"/>
                  <a:gd name="connsiteY4" fmla="*/ 65 h 193968"/>
                  <a:gd name="connsiteX5" fmla="*/ 264 w 232241"/>
                  <a:gd name="connsiteY5" fmla="*/ 25096 h 193968"/>
                  <a:gd name="connsiteX6" fmla="*/ 14013 w 232241"/>
                  <a:gd name="connsiteY6" fmla="*/ 59646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1" h="193968">
                    <a:moveTo>
                      <a:pt x="14013" y="59646"/>
                    </a:moveTo>
                    <a:cubicBezTo>
                      <a:pt x="49268" y="113234"/>
                      <a:pt x="96510" y="155540"/>
                      <a:pt x="147630" y="193968"/>
                    </a:cubicBezTo>
                    <a:cubicBezTo>
                      <a:pt x="177244" y="170347"/>
                      <a:pt x="204391" y="143906"/>
                      <a:pt x="232242" y="118170"/>
                    </a:cubicBezTo>
                    <a:cubicBezTo>
                      <a:pt x="188878" y="82562"/>
                      <a:pt x="145162" y="47307"/>
                      <a:pt x="94395" y="22276"/>
                    </a:cubicBezTo>
                    <a:cubicBezTo>
                      <a:pt x="71479" y="10994"/>
                      <a:pt x="48916" y="-992"/>
                      <a:pt x="22122" y="65"/>
                    </a:cubicBezTo>
                    <a:cubicBezTo>
                      <a:pt x="5552" y="770"/>
                      <a:pt x="-1499" y="8527"/>
                      <a:pt x="264" y="25096"/>
                    </a:cubicBezTo>
                    <a:cubicBezTo>
                      <a:pt x="1674" y="37788"/>
                      <a:pt x="7315" y="49070"/>
                      <a:pt x="14013" y="5964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30AF825-B075-43EA-B3E5-343830523919}"/>
                  </a:ext>
                </a:extLst>
              </p:cNvPr>
              <p:cNvSpPr/>
              <p:nvPr/>
            </p:nvSpPr>
            <p:spPr>
              <a:xfrm>
                <a:off x="3960300" y="1507580"/>
                <a:ext cx="223989" cy="197061"/>
              </a:xfrm>
              <a:custGeom>
                <a:avLst/>
                <a:gdLst>
                  <a:gd name="connsiteX0" fmla="*/ 42073 w 223989"/>
                  <a:gd name="connsiteY0" fmla="*/ 98347 h 197061"/>
                  <a:gd name="connsiteX1" fmla="*/ 148896 w 223989"/>
                  <a:gd name="connsiteY1" fmla="*/ 197061 h 197061"/>
                  <a:gd name="connsiteX2" fmla="*/ 223989 w 223989"/>
                  <a:gd name="connsiteY2" fmla="*/ 112802 h 197061"/>
                  <a:gd name="connsiteX3" fmla="*/ 130211 w 223989"/>
                  <a:gd name="connsiteY3" fmla="*/ 44054 h 197061"/>
                  <a:gd name="connsiteX4" fmla="*/ 31849 w 223989"/>
                  <a:gd name="connsiteY4" fmla="*/ 690 h 197061"/>
                  <a:gd name="connsiteX5" fmla="*/ 472 w 223989"/>
                  <a:gd name="connsiteY5" fmla="*/ 15498 h 197061"/>
                  <a:gd name="connsiteX6" fmla="*/ 5408 w 223989"/>
                  <a:gd name="connsiteY6" fmla="*/ 46522 h 197061"/>
                  <a:gd name="connsiteX7" fmla="*/ 42073 w 223989"/>
                  <a:gd name="connsiteY7" fmla="*/ 98347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9" h="197061">
                    <a:moveTo>
                      <a:pt x="42073" y="98347"/>
                    </a:moveTo>
                    <a:cubicBezTo>
                      <a:pt x="74155" y="135012"/>
                      <a:pt x="110468" y="167094"/>
                      <a:pt x="148896" y="197061"/>
                    </a:cubicBezTo>
                    <a:cubicBezTo>
                      <a:pt x="173927" y="168857"/>
                      <a:pt x="198958" y="141006"/>
                      <a:pt x="223989" y="112802"/>
                    </a:cubicBezTo>
                    <a:cubicBezTo>
                      <a:pt x="194022" y="88123"/>
                      <a:pt x="163703" y="64150"/>
                      <a:pt x="130211" y="44054"/>
                    </a:cubicBezTo>
                    <a:cubicBezTo>
                      <a:pt x="99186" y="25369"/>
                      <a:pt x="68162" y="7389"/>
                      <a:pt x="31849" y="690"/>
                    </a:cubicBezTo>
                    <a:cubicBezTo>
                      <a:pt x="15279" y="-2130"/>
                      <a:pt x="1882" y="3863"/>
                      <a:pt x="472" y="15498"/>
                    </a:cubicBezTo>
                    <a:cubicBezTo>
                      <a:pt x="-586" y="26074"/>
                      <a:pt x="-233" y="37003"/>
                      <a:pt x="5408" y="46522"/>
                    </a:cubicBezTo>
                    <a:cubicBezTo>
                      <a:pt x="15984" y="64502"/>
                      <a:pt x="27971" y="82130"/>
                      <a:pt x="42073" y="9834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38194847-0121-4249-83BC-08D2E6D8C88E}"/>
                  </a:ext>
                </a:extLst>
              </p:cNvPr>
              <p:cNvSpPr/>
              <p:nvPr/>
            </p:nvSpPr>
            <p:spPr>
              <a:xfrm>
                <a:off x="3655975" y="2128989"/>
                <a:ext cx="238528" cy="125982"/>
              </a:xfrm>
              <a:custGeom>
                <a:avLst/>
                <a:gdLst>
                  <a:gd name="connsiteX0" fmla="*/ 9007 w 238528"/>
                  <a:gd name="connsiteY0" fmla="*/ 52652 h 125982"/>
                  <a:gd name="connsiteX1" fmla="*/ 39327 w 238528"/>
                  <a:gd name="connsiteY1" fmla="*/ 74511 h 125982"/>
                  <a:gd name="connsiteX2" fmla="*/ 211019 w 238528"/>
                  <a:gd name="connsiteY2" fmla="*/ 125983 h 125982"/>
                  <a:gd name="connsiteX3" fmla="*/ 220538 w 238528"/>
                  <a:gd name="connsiteY3" fmla="*/ 119637 h 125982"/>
                  <a:gd name="connsiteX4" fmla="*/ 238165 w 238528"/>
                  <a:gd name="connsiteY4" fmla="*/ 26211 h 125982"/>
                  <a:gd name="connsiteX5" fmla="*/ 231819 w 238528"/>
                  <a:gd name="connsiteY5" fmla="*/ 15987 h 125982"/>
                  <a:gd name="connsiteX6" fmla="*/ 127817 w 238528"/>
                  <a:gd name="connsiteY6" fmla="*/ 1533 h 125982"/>
                  <a:gd name="connsiteX7" fmla="*/ 20641 w 238528"/>
                  <a:gd name="connsiteY7" fmla="*/ 11404 h 125982"/>
                  <a:gd name="connsiteX8" fmla="*/ 9007 w 238528"/>
                  <a:gd name="connsiteY8" fmla="*/ 52652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8" h="125982">
                    <a:moveTo>
                      <a:pt x="9007" y="52652"/>
                    </a:moveTo>
                    <a:cubicBezTo>
                      <a:pt x="17468" y="61819"/>
                      <a:pt x="28045" y="68870"/>
                      <a:pt x="39327" y="74511"/>
                    </a:cubicBezTo>
                    <a:cubicBezTo>
                      <a:pt x="93267" y="102010"/>
                      <a:pt x="151085" y="117169"/>
                      <a:pt x="211019" y="125983"/>
                    </a:cubicBezTo>
                    <a:cubicBezTo>
                      <a:pt x="215249" y="125278"/>
                      <a:pt x="219832" y="125630"/>
                      <a:pt x="220538" y="119637"/>
                    </a:cubicBezTo>
                    <a:cubicBezTo>
                      <a:pt x="223710" y="87908"/>
                      <a:pt x="231467" y="57236"/>
                      <a:pt x="238165" y="26211"/>
                    </a:cubicBezTo>
                    <a:cubicBezTo>
                      <a:pt x="239575" y="19865"/>
                      <a:pt x="236755" y="17750"/>
                      <a:pt x="231819" y="15987"/>
                    </a:cubicBezTo>
                    <a:cubicBezTo>
                      <a:pt x="197622" y="8231"/>
                      <a:pt x="162719" y="4353"/>
                      <a:pt x="127817" y="1533"/>
                    </a:cubicBezTo>
                    <a:cubicBezTo>
                      <a:pt x="91857" y="-1640"/>
                      <a:pt x="55544" y="-583"/>
                      <a:pt x="20641" y="11404"/>
                    </a:cubicBezTo>
                    <a:cubicBezTo>
                      <a:pt x="-1569" y="18808"/>
                      <a:pt x="-6505" y="35378"/>
                      <a:pt x="9007" y="5265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EBBCD5C-3E6B-4D56-965C-9FEF76662429}"/>
                  </a:ext>
                </a:extLst>
              </p:cNvPr>
              <p:cNvSpPr/>
              <p:nvPr/>
            </p:nvSpPr>
            <p:spPr>
              <a:xfrm>
                <a:off x="3686421" y="2012550"/>
                <a:ext cx="242268" cy="126080"/>
              </a:xfrm>
              <a:custGeom>
                <a:avLst/>
                <a:gdLst>
                  <a:gd name="connsiteX0" fmla="*/ 22982 w 242268"/>
                  <a:gd name="connsiteY0" fmla="*/ 63327 h 126080"/>
                  <a:gd name="connsiteX1" fmla="*/ 120638 w 242268"/>
                  <a:gd name="connsiteY1" fmla="*/ 105280 h 126080"/>
                  <a:gd name="connsiteX2" fmla="*/ 210186 w 242268"/>
                  <a:gd name="connsiteY2" fmla="*/ 126080 h 126080"/>
                  <a:gd name="connsiteX3" fmla="*/ 242268 w 242268"/>
                  <a:gd name="connsiteY3" fmla="*/ 15732 h 126080"/>
                  <a:gd name="connsiteX4" fmla="*/ 92082 w 242268"/>
                  <a:gd name="connsiteY4" fmla="*/ 220 h 126080"/>
                  <a:gd name="connsiteX5" fmla="*/ 14521 w 242268"/>
                  <a:gd name="connsiteY5" fmla="*/ 12559 h 126080"/>
                  <a:gd name="connsiteX6" fmla="*/ 6765 w 242268"/>
                  <a:gd name="connsiteY6" fmla="*/ 49577 h 126080"/>
                  <a:gd name="connsiteX7" fmla="*/ 22982 w 242268"/>
                  <a:gd name="connsiteY7" fmla="*/ 63327 h 12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080">
                    <a:moveTo>
                      <a:pt x="22982" y="63327"/>
                    </a:moveTo>
                    <a:cubicBezTo>
                      <a:pt x="52949" y="83069"/>
                      <a:pt x="86441" y="95056"/>
                      <a:pt x="120638" y="105280"/>
                    </a:cubicBezTo>
                    <a:cubicBezTo>
                      <a:pt x="150253" y="114094"/>
                      <a:pt x="180219" y="119382"/>
                      <a:pt x="210186" y="126080"/>
                    </a:cubicBezTo>
                    <a:cubicBezTo>
                      <a:pt x="220763" y="89415"/>
                      <a:pt x="231692" y="52397"/>
                      <a:pt x="242268" y="15732"/>
                    </a:cubicBezTo>
                    <a:cubicBezTo>
                      <a:pt x="192559" y="7623"/>
                      <a:pt x="142849" y="-1543"/>
                      <a:pt x="92082" y="220"/>
                    </a:cubicBezTo>
                    <a:cubicBezTo>
                      <a:pt x="65641" y="925"/>
                      <a:pt x="39199" y="572"/>
                      <a:pt x="14521" y="12559"/>
                    </a:cubicBezTo>
                    <a:cubicBezTo>
                      <a:pt x="-991" y="20315"/>
                      <a:pt x="-4870" y="36533"/>
                      <a:pt x="6765" y="49577"/>
                    </a:cubicBezTo>
                    <a:cubicBezTo>
                      <a:pt x="11348" y="54513"/>
                      <a:pt x="16989" y="59448"/>
                      <a:pt x="22982" y="6332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352CA10-F582-4292-BC4E-96BE3A018AA1}"/>
                  </a:ext>
                </a:extLst>
              </p:cNvPr>
              <p:cNvSpPr/>
              <p:nvPr/>
            </p:nvSpPr>
            <p:spPr>
              <a:xfrm>
                <a:off x="4637526" y="1104702"/>
                <a:ext cx="159143" cy="219536"/>
              </a:xfrm>
              <a:custGeom>
                <a:avLst/>
                <a:gdLst>
                  <a:gd name="connsiteX0" fmla="*/ 33988 w 159143"/>
                  <a:gd name="connsiteY0" fmla="*/ 2718 h 219536"/>
                  <a:gd name="connsiteX1" fmla="*/ 4374 w 159143"/>
                  <a:gd name="connsiteY1" fmla="*/ 15762 h 219536"/>
                  <a:gd name="connsiteX2" fmla="*/ 496 w 159143"/>
                  <a:gd name="connsiteY2" fmla="*/ 52427 h 219536"/>
                  <a:gd name="connsiteX3" fmla="*/ 47737 w 159143"/>
                  <a:gd name="connsiteY3" fmla="*/ 219536 h 219536"/>
                  <a:gd name="connsiteX4" fmla="*/ 159143 w 159143"/>
                  <a:gd name="connsiteY4" fmla="*/ 195563 h 219536"/>
                  <a:gd name="connsiteX5" fmla="*/ 81935 w 159143"/>
                  <a:gd name="connsiteY5" fmla="*/ 48197 h 219536"/>
                  <a:gd name="connsiteX6" fmla="*/ 33988 w 159143"/>
                  <a:gd name="connsiteY6" fmla="*/ 2718 h 21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536">
                    <a:moveTo>
                      <a:pt x="33988" y="2718"/>
                    </a:moveTo>
                    <a:cubicBezTo>
                      <a:pt x="19533" y="-3628"/>
                      <a:pt x="9662" y="1308"/>
                      <a:pt x="4374" y="15762"/>
                    </a:cubicBezTo>
                    <a:cubicBezTo>
                      <a:pt x="-210" y="27749"/>
                      <a:pt x="-562" y="40088"/>
                      <a:pt x="496" y="52427"/>
                    </a:cubicBezTo>
                    <a:cubicBezTo>
                      <a:pt x="5784" y="110951"/>
                      <a:pt x="23411" y="166301"/>
                      <a:pt x="47737" y="219536"/>
                    </a:cubicBezTo>
                    <a:cubicBezTo>
                      <a:pt x="85460" y="213896"/>
                      <a:pt x="121773" y="202614"/>
                      <a:pt x="159143" y="195563"/>
                    </a:cubicBezTo>
                    <a:cubicBezTo>
                      <a:pt x="137990" y="144091"/>
                      <a:pt x="115427" y="93323"/>
                      <a:pt x="81935" y="48197"/>
                    </a:cubicBezTo>
                    <a:cubicBezTo>
                      <a:pt x="68538" y="30217"/>
                      <a:pt x="55141" y="11884"/>
                      <a:pt x="33988" y="271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C67799A-E567-4A6B-AE39-7920CF1B2900}"/>
                  </a:ext>
                </a:extLst>
              </p:cNvPr>
              <p:cNvSpPr/>
              <p:nvPr/>
            </p:nvSpPr>
            <p:spPr>
              <a:xfrm>
                <a:off x="5171078" y="1104988"/>
                <a:ext cx="157959" cy="218192"/>
              </a:xfrm>
              <a:custGeom>
                <a:avLst/>
                <a:gdLst>
                  <a:gd name="connsiteX0" fmla="*/ 110701 w 157959"/>
                  <a:gd name="connsiteY0" fmla="*/ 218193 h 218192"/>
                  <a:gd name="connsiteX1" fmla="*/ 153359 w 157959"/>
                  <a:gd name="connsiteY1" fmla="*/ 86691 h 218192"/>
                  <a:gd name="connsiteX2" fmla="*/ 155827 w 157959"/>
                  <a:gd name="connsiteY2" fmla="*/ 22175 h 218192"/>
                  <a:gd name="connsiteX3" fmla="*/ 119162 w 157959"/>
                  <a:gd name="connsiteY3" fmla="*/ 4547 h 218192"/>
                  <a:gd name="connsiteX4" fmla="*/ 94836 w 157959"/>
                  <a:gd name="connsiteY4" fmla="*/ 24642 h 218192"/>
                  <a:gd name="connsiteX5" fmla="*/ 0 w 157959"/>
                  <a:gd name="connsiteY5" fmla="*/ 192809 h 218192"/>
                  <a:gd name="connsiteX6" fmla="*/ 37723 w 157959"/>
                  <a:gd name="connsiteY6" fmla="*/ 201975 h 218192"/>
                  <a:gd name="connsiteX7" fmla="*/ 110701 w 157959"/>
                  <a:gd name="connsiteY7" fmla="*/ 218193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110701" y="218193"/>
                    </a:moveTo>
                    <a:cubicBezTo>
                      <a:pt x="130444" y="176239"/>
                      <a:pt x="143841" y="132170"/>
                      <a:pt x="153359" y="86691"/>
                    </a:cubicBezTo>
                    <a:cubicBezTo>
                      <a:pt x="157943" y="65538"/>
                      <a:pt x="159705" y="43680"/>
                      <a:pt x="155827" y="22175"/>
                    </a:cubicBezTo>
                    <a:cubicBezTo>
                      <a:pt x="151949" y="1022"/>
                      <a:pt x="137847" y="-5324"/>
                      <a:pt x="119162" y="4547"/>
                    </a:cubicBezTo>
                    <a:cubicBezTo>
                      <a:pt x="109643" y="9483"/>
                      <a:pt x="101887" y="16886"/>
                      <a:pt x="94836" y="24642"/>
                    </a:cubicBezTo>
                    <a:cubicBezTo>
                      <a:pt x="50767" y="73647"/>
                      <a:pt x="24326" y="132523"/>
                      <a:pt x="0" y="192809"/>
                    </a:cubicBezTo>
                    <a:cubicBezTo>
                      <a:pt x="11634" y="199508"/>
                      <a:pt x="25031" y="199155"/>
                      <a:pt x="37723" y="201975"/>
                    </a:cubicBezTo>
                    <a:cubicBezTo>
                      <a:pt x="62049" y="207616"/>
                      <a:pt x="85670" y="216077"/>
                      <a:pt x="110701" y="21819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07F7D6F-46A6-489B-97E6-E347D2ACBB49}"/>
                  </a:ext>
                </a:extLst>
              </p:cNvPr>
              <p:cNvSpPr/>
              <p:nvPr/>
            </p:nvSpPr>
            <p:spPr>
              <a:xfrm>
                <a:off x="4522385" y="1144997"/>
                <a:ext cx="152301" cy="216627"/>
              </a:xfrm>
              <a:custGeom>
                <a:avLst/>
                <a:gdLst>
                  <a:gd name="connsiteX0" fmla="*/ 46889 w 152301"/>
                  <a:gd name="connsiteY0" fmla="*/ 216612 h 216627"/>
                  <a:gd name="connsiteX1" fmla="*/ 78619 w 152301"/>
                  <a:gd name="connsiteY1" fmla="*/ 207093 h 216627"/>
                  <a:gd name="connsiteX2" fmla="*/ 152302 w 152301"/>
                  <a:gd name="connsiteY2" fmla="*/ 182062 h 216627"/>
                  <a:gd name="connsiteX3" fmla="*/ 110348 w 152301"/>
                  <a:gd name="connsiteY3" fmla="*/ 92162 h 216627"/>
                  <a:gd name="connsiteX4" fmla="*/ 50767 w 152301"/>
                  <a:gd name="connsiteY4" fmla="*/ 13191 h 216627"/>
                  <a:gd name="connsiteX5" fmla="*/ 14454 w 152301"/>
                  <a:gd name="connsiteY5" fmla="*/ 2614 h 216627"/>
                  <a:gd name="connsiteX6" fmla="*/ 0 w 152301"/>
                  <a:gd name="connsiteY6" fmla="*/ 36459 h 216627"/>
                  <a:gd name="connsiteX7" fmla="*/ 352 w 152301"/>
                  <a:gd name="connsiteY7" fmla="*/ 37869 h 216627"/>
                  <a:gd name="connsiteX8" fmla="*/ 46889 w 152301"/>
                  <a:gd name="connsiteY8" fmla="*/ 216612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46889" y="216612"/>
                    </a:moveTo>
                    <a:cubicBezTo>
                      <a:pt x="58523" y="216965"/>
                      <a:pt x="68395" y="210972"/>
                      <a:pt x="78619" y="207093"/>
                    </a:cubicBezTo>
                    <a:cubicBezTo>
                      <a:pt x="102945" y="197927"/>
                      <a:pt x="128681" y="193344"/>
                      <a:pt x="152302" y="182062"/>
                    </a:cubicBezTo>
                    <a:cubicBezTo>
                      <a:pt x="141725" y="150685"/>
                      <a:pt x="127271" y="120719"/>
                      <a:pt x="110348" y="92162"/>
                    </a:cubicBezTo>
                    <a:cubicBezTo>
                      <a:pt x="93426" y="63605"/>
                      <a:pt x="76151" y="35049"/>
                      <a:pt x="50767" y="13191"/>
                    </a:cubicBezTo>
                    <a:cubicBezTo>
                      <a:pt x="40191" y="4024"/>
                      <a:pt x="28909" y="-4437"/>
                      <a:pt x="14454" y="2614"/>
                    </a:cubicBezTo>
                    <a:cubicBezTo>
                      <a:pt x="352" y="9313"/>
                      <a:pt x="2468" y="24120"/>
                      <a:pt x="0" y="36459"/>
                    </a:cubicBezTo>
                    <a:cubicBezTo>
                      <a:pt x="0" y="36812"/>
                      <a:pt x="352" y="37164"/>
                      <a:pt x="352" y="37869"/>
                    </a:cubicBezTo>
                    <a:cubicBezTo>
                      <a:pt x="1058" y="100976"/>
                      <a:pt x="20800" y="159499"/>
                      <a:pt x="46889" y="21661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1B5212D-6456-48E4-B99B-A8544FEBC776}"/>
                  </a:ext>
                </a:extLst>
              </p:cNvPr>
              <p:cNvSpPr/>
              <p:nvPr/>
            </p:nvSpPr>
            <p:spPr>
              <a:xfrm>
                <a:off x="5292355" y="1144743"/>
                <a:ext cx="152821" cy="216513"/>
              </a:xfrm>
              <a:custGeom>
                <a:avLst/>
                <a:gdLst>
                  <a:gd name="connsiteX0" fmla="*/ 136437 w 152821"/>
                  <a:gd name="connsiteY0" fmla="*/ 2163 h 216513"/>
                  <a:gd name="connsiteX1" fmla="*/ 105060 w 152821"/>
                  <a:gd name="connsiteY1" fmla="*/ 10271 h 216513"/>
                  <a:gd name="connsiteX2" fmla="*/ 91311 w 152821"/>
                  <a:gd name="connsiteY2" fmla="*/ 22963 h 216513"/>
                  <a:gd name="connsiteX3" fmla="*/ 0 w 152821"/>
                  <a:gd name="connsiteY3" fmla="*/ 181611 h 216513"/>
                  <a:gd name="connsiteX4" fmla="*/ 43364 w 152821"/>
                  <a:gd name="connsiteY4" fmla="*/ 196066 h 216513"/>
                  <a:gd name="connsiteX5" fmla="*/ 106118 w 152821"/>
                  <a:gd name="connsiteY5" fmla="*/ 216513 h 216513"/>
                  <a:gd name="connsiteX6" fmla="*/ 140315 w 152821"/>
                  <a:gd name="connsiteY6" fmla="*/ 120620 h 216513"/>
                  <a:gd name="connsiteX7" fmla="*/ 152302 w 152821"/>
                  <a:gd name="connsiteY7" fmla="*/ 31072 h 216513"/>
                  <a:gd name="connsiteX8" fmla="*/ 136437 w 152821"/>
                  <a:gd name="connsiteY8" fmla="*/ 2163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821" h="216513">
                    <a:moveTo>
                      <a:pt x="136437" y="2163"/>
                    </a:moveTo>
                    <a:cubicBezTo>
                      <a:pt x="124098" y="-3478"/>
                      <a:pt x="114226" y="2868"/>
                      <a:pt x="105060" y="10271"/>
                    </a:cubicBezTo>
                    <a:cubicBezTo>
                      <a:pt x="100124" y="14149"/>
                      <a:pt x="95189" y="18380"/>
                      <a:pt x="91311" y="22963"/>
                    </a:cubicBezTo>
                    <a:cubicBezTo>
                      <a:pt x="49710" y="69147"/>
                      <a:pt x="22211" y="123793"/>
                      <a:pt x="0" y="181611"/>
                    </a:cubicBezTo>
                    <a:cubicBezTo>
                      <a:pt x="13397" y="189015"/>
                      <a:pt x="28909" y="191835"/>
                      <a:pt x="43364" y="196066"/>
                    </a:cubicBezTo>
                    <a:cubicBezTo>
                      <a:pt x="64517" y="202411"/>
                      <a:pt x="84260" y="212283"/>
                      <a:pt x="106118" y="216513"/>
                    </a:cubicBezTo>
                    <a:cubicBezTo>
                      <a:pt x="120925" y="185842"/>
                      <a:pt x="131502" y="153407"/>
                      <a:pt x="140315" y="120620"/>
                    </a:cubicBezTo>
                    <a:cubicBezTo>
                      <a:pt x="148071" y="91358"/>
                      <a:pt x="154770" y="61744"/>
                      <a:pt x="152302" y="31072"/>
                    </a:cubicBezTo>
                    <a:cubicBezTo>
                      <a:pt x="150892" y="19438"/>
                      <a:pt x="148424" y="7804"/>
                      <a:pt x="136437" y="216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CABFFABD-4F9A-4B41-8EB9-743CCCEB6969}"/>
                  </a:ext>
                </a:extLst>
              </p:cNvPr>
              <p:cNvSpPr/>
              <p:nvPr/>
            </p:nvSpPr>
            <p:spPr>
              <a:xfrm>
                <a:off x="5715063" y="1468734"/>
                <a:ext cx="189973" cy="161166"/>
              </a:xfrm>
              <a:custGeom>
                <a:avLst/>
                <a:gdLst>
                  <a:gd name="connsiteX0" fmla="*/ 16217 w 189973"/>
                  <a:gd name="connsiteY0" fmla="*/ 99470 h 161166"/>
                  <a:gd name="connsiteX1" fmla="*/ 82849 w 189973"/>
                  <a:gd name="connsiteY1" fmla="*/ 161167 h 161166"/>
                  <a:gd name="connsiteX2" fmla="*/ 119515 w 189973"/>
                  <a:gd name="connsiteY2" fmla="*/ 126617 h 161166"/>
                  <a:gd name="connsiteX3" fmla="*/ 185794 w 189973"/>
                  <a:gd name="connsiteY3" fmla="*/ 38126 h 161166"/>
                  <a:gd name="connsiteX4" fmla="*/ 160410 w 189973"/>
                  <a:gd name="connsiteY4" fmla="*/ 51 h 161166"/>
                  <a:gd name="connsiteX5" fmla="*/ 135027 w 189973"/>
                  <a:gd name="connsiteY5" fmla="*/ 4987 h 161166"/>
                  <a:gd name="connsiteX6" fmla="*/ 0 w 189973"/>
                  <a:gd name="connsiteY6" fmla="*/ 83605 h 161166"/>
                  <a:gd name="connsiteX7" fmla="*/ 16217 w 189973"/>
                  <a:gd name="connsiteY7" fmla="*/ 99470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6217" y="99470"/>
                    </a:moveTo>
                    <a:cubicBezTo>
                      <a:pt x="38428" y="119918"/>
                      <a:pt x="60639" y="140366"/>
                      <a:pt x="82849" y="161167"/>
                    </a:cubicBezTo>
                    <a:cubicBezTo>
                      <a:pt x="95189" y="149532"/>
                      <a:pt x="107880" y="138603"/>
                      <a:pt x="119515" y="126617"/>
                    </a:cubicBezTo>
                    <a:cubicBezTo>
                      <a:pt x="145603" y="100175"/>
                      <a:pt x="170282" y="72676"/>
                      <a:pt x="185794" y="38126"/>
                    </a:cubicBezTo>
                    <a:cubicBezTo>
                      <a:pt x="196371" y="14506"/>
                      <a:pt x="186499" y="-1007"/>
                      <a:pt x="160410" y="51"/>
                    </a:cubicBezTo>
                    <a:cubicBezTo>
                      <a:pt x="151597" y="403"/>
                      <a:pt x="143135" y="2166"/>
                      <a:pt x="135027" y="4987"/>
                    </a:cubicBezTo>
                    <a:cubicBezTo>
                      <a:pt x="85317" y="22967"/>
                      <a:pt x="41248" y="51171"/>
                      <a:pt x="0" y="83605"/>
                    </a:cubicBezTo>
                    <a:cubicBezTo>
                      <a:pt x="5288" y="89246"/>
                      <a:pt x="10577" y="94534"/>
                      <a:pt x="16217" y="9947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6C57EFC-FB02-476B-A210-3CCC0DAF9277}"/>
                  </a:ext>
                </a:extLst>
              </p:cNvPr>
              <p:cNvSpPr/>
              <p:nvPr/>
            </p:nvSpPr>
            <p:spPr>
              <a:xfrm>
                <a:off x="5803201" y="1557309"/>
                <a:ext cx="183475" cy="165312"/>
              </a:xfrm>
              <a:custGeom>
                <a:avLst/>
                <a:gdLst>
                  <a:gd name="connsiteX0" fmla="*/ 2820 w 183475"/>
                  <a:gd name="connsiteY0" fmla="*/ 84578 h 165312"/>
                  <a:gd name="connsiteX1" fmla="*/ 71568 w 183475"/>
                  <a:gd name="connsiteY1" fmla="*/ 165312 h 165312"/>
                  <a:gd name="connsiteX2" fmla="*/ 162878 w 183475"/>
                  <a:gd name="connsiteY2" fmla="*/ 69771 h 165312"/>
                  <a:gd name="connsiteX3" fmla="*/ 180858 w 183475"/>
                  <a:gd name="connsiteY3" fmla="*/ 36984 h 165312"/>
                  <a:gd name="connsiteX4" fmla="*/ 151949 w 183475"/>
                  <a:gd name="connsiteY4" fmla="*/ 318 h 165312"/>
                  <a:gd name="connsiteX5" fmla="*/ 128328 w 183475"/>
                  <a:gd name="connsiteY5" fmla="*/ 6312 h 165312"/>
                  <a:gd name="connsiteX6" fmla="*/ 0 w 183475"/>
                  <a:gd name="connsiteY6" fmla="*/ 79290 h 165312"/>
                  <a:gd name="connsiteX7" fmla="*/ 2820 w 183475"/>
                  <a:gd name="connsiteY7" fmla="*/ 84578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2820" y="84578"/>
                    </a:moveTo>
                    <a:cubicBezTo>
                      <a:pt x="27852" y="109962"/>
                      <a:pt x="49005" y="138166"/>
                      <a:pt x="71568" y="165312"/>
                    </a:cubicBezTo>
                    <a:cubicBezTo>
                      <a:pt x="106470" y="137461"/>
                      <a:pt x="137142" y="106084"/>
                      <a:pt x="162878" y="69771"/>
                    </a:cubicBezTo>
                    <a:cubicBezTo>
                      <a:pt x="170282" y="59547"/>
                      <a:pt x="176628" y="48970"/>
                      <a:pt x="180858" y="36984"/>
                    </a:cubicBezTo>
                    <a:cubicBezTo>
                      <a:pt x="189320" y="13715"/>
                      <a:pt x="176628" y="-2502"/>
                      <a:pt x="151949" y="318"/>
                    </a:cubicBezTo>
                    <a:cubicBezTo>
                      <a:pt x="143841" y="1376"/>
                      <a:pt x="136084" y="3844"/>
                      <a:pt x="128328" y="6312"/>
                    </a:cubicBezTo>
                    <a:cubicBezTo>
                      <a:pt x="81087" y="22529"/>
                      <a:pt x="40191" y="50381"/>
                      <a:pt x="0" y="79290"/>
                    </a:cubicBezTo>
                    <a:cubicBezTo>
                      <a:pt x="1410" y="81052"/>
                      <a:pt x="1763" y="83520"/>
                      <a:pt x="2820" y="8457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82606E1-3B9E-4604-B875-66C3DEE0AFD4}"/>
                  </a:ext>
                </a:extLst>
              </p:cNvPr>
              <p:cNvSpPr/>
              <p:nvPr/>
            </p:nvSpPr>
            <p:spPr>
              <a:xfrm>
                <a:off x="5936112" y="2893794"/>
                <a:ext cx="477975" cy="372727"/>
              </a:xfrm>
              <a:custGeom>
                <a:avLst/>
                <a:gdLst>
                  <a:gd name="connsiteX0" fmla="*/ 363480 w 477975"/>
                  <a:gd name="connsiteY0" fmla="*/ 177686 h 372727"/>
                  <a:gd name="connsiteX1" fmla="*/ 332103 w 477975"/>
                  <a:gd name="connsiteY1" fmla="*/ 178038 h 372727"/>
                  <a:gd name="connsiteX2" fmla="*/ 253836 w 477975"/>
                  <a:gd name="connsiteY2" fmla="*/ 126566 h 372727"/>
                  <a:gd name="connsiteX3" fmla="*/ 52177 w 477975"/>
                  <a:gd name="connsiteY3" fmla="*/ 0 h 372727"/>
                  <a:gd name="connsiteX4" fmla="*/ 0 w 477975"/>
                  <a:gd name="connsiteY4" fmla="*/ 94131 h 372727"/>
                  <a:gd name="connsiteX5" fmla="*/ 117399 w 477975"/>
                  <a:gd name="connsiteY5" fmla="*/ 169224 h 372727"/>
                  <a:gd name="connsiteX6" fmla="*/ 263003 w 477975"/>
                  <a:gd name="connsiteY6" fmla="*/ 260535 h 372727"/>
                  <a:gd name="connsiteX7" fmla="*/ 281335 w 477975"/>
                  <a:gd name="connsiteY7" fmla="*/ 284861 h 372727"/>
                  <a:gd name="connsiteX8" fmla="*/ 411779 w 477975"/>
                  <a:gd name="connsiteY8" fmla="*/ 367358 h 372727"/>
                  <a:gd name="connsiteX9" fmla="*/ 463956 w 477975"/>
                  <a:gd name="connsiteY9" fmla="*/ 224222 h 372727"/>
                  <a:gd name="connsiteX10" fmla="*/ 363480 w 477975"/>
                  <a:gd name="connsiteY10" fmla="*/ 177686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363480" y="177686"/>
                    </a:moveTo>
                    <a:cubicBezTo>
                      <a:pt x="353961" y="179801"/>
                      <a:pt x="343737" y="186147"/>
                      <a:pt x="332103" y="178038"/>
                    </a:cubicBezTo>
                    <a:cubicBezTo>
                      <a:pt x="306719" y="159706"/>
                      <a:pt x="280278" y="143136"/>
                      <a:pt x="253836" y="126566"/>
                    </a:cubicBezTo>
                    <a:cubicBezTo>
                      <a:pt x="186852" y="84260"/>
                      <a:pt x="119515" y="42306"/>
                      <a:pt x="52177" y="0"/>
                    </a:cubicBezTo>
                    <a:cubicBezTo>
                      <a:pt x="34902" y="31377"/>
                      <a:pt x="17628" y="62754"/>
                      <a:pt x="0" y="94131"/>
                    </a:cubicBezTo>
                    <a:cubicBezTo>
                      <a:pt x="39133" y="119162"/>
                      <a:pt x="78266" y="144546"/>
                      <a:pt x="117399" y="169224"/>
                    </a:cubicBezTo>
                    <a:cubicBezTo>
                      <a:pt x="165699" y="199896"/>
                      <a:pt x="214703" y="229863"/>
                      <a:pt x="263003" y="260535"/>
                    </a:cubicBezTo>
                    <a:cubicBezTo>
                      <a:pt x="271816" y="266176"/>
                      <a:pt x="279925" y="271817"/>
                      <a:pt x="281335" y="284861"/>
                    </a:cubicBezTo>
                    <a:cubicBezTo>
                      <a:pt x="286976" y="347615"/>
                      <a:pt x="351845" y="387806"/>
                      <a:pt x="411779" y="367358"/>
                    </a:cubicBezTo>
                    <a:cubicBezTo>
                      <a:pt x="468187" y="347967"/>
                      <a:pt x="497096" y="281336"/>
                      <a:pt x="463956" y="224222"/>
                    </a:cubicBezTo>
                    <a:cubicBezTo>
                      <a:pt x="446329" y="192845"/>
                      <a:pt x="402613" y="168872"/>
                      <a:pt x="363480" y="17768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DFA1FBC7-9908-45C3-A275-EB89835F7B41}"/>
                  </a:ext>
                </a:extLst>
              </p:cNvPr>
              <p:cNvSpPr/>
              <p:nvPr/>
            </p:nvSpPr>
            <p:spPr>
              <a:xfrm>
                <a:off x="3547522" y="2895909"/>
                <a:ext cx="474945" cy="371064"/>
              </a:xfrm>
              <a:custGeom>
                <a:avLst/>
                <a:gdLst>
                  <a:gd name="connsiteX0" fmla="*/ 465779 w 474945"/>
                  <a:gd name="connsiteY0" fmla="*/ 76151 h 371064"/>
                  <a:gd name="connsiteX1" fmla="*/ 422768 w 474945"/>
                  <a:gd name="connsiteY1" fmla="*/ 0 h 371064"/>
                  <a:gd name="connsiteX2" fmla="*/ 324759 w 474945"/>
                  <a:gd name="connsiteY2" fmla="*/ 60991 h 371064"/>
                  <a:gd name="connsiteX3" fmla="*/ 142491 w 474945"/>
                  <a:gd name="connsiteY3" fmla="*/ 176980 h 371064"/>
                  <a:gd name="connsiteX4" fmla="*/ 129094 w 474945"/>
                  <a:gd name="connsiteY4" fmla="*/ 179096 h 371064"/>
                  <a:gd name="connsiteX5" fmla="*/ 43424 w 474945"/>
                  <a:gd name="connsiteY5" fmla="*/ 192140 h 371064"/>
                  <a:gd name="connsiteX6" fmla="*/ 40251 w 474945"/>
                  <a:gd name="connsiteY6" fmla="*/ 351845 h 371064"/>
                  <a:gd name="connsiteX7" fmla="*/ 196431 w 474945"/>
                  <a:gd name="connsiteY7" fmla="*/ 283451 h 371064"/>
                  <a:gd name="connsiteX8" fmla="*/ 208418 w 474945"/>
                  <a:gd name="connsiteY8" fmla="*/ 263003 h 371064"/>
                  <a:gd name="connsiteX9" fmla="*/ 265531 w 474945"/>
                  <a:gd name="connsiteY9" fmla="*/ 227042 h 371064"/>
                  <a:gd name="connsiteX10" fmla="*/ 474946 w 474945"/>
                  <a:gd name="connsiteY10" fmla="*/ 94484 h 371064"/>
                  <a:gd name="connsiteX11" fmla="*/ 465779 w 474945"/>
                  <a:gd name="connsiteY11" fmla="*/ 76151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465779" y="76151"/>
                    </a:moveTo>
                    <a:cubicBezTo>
                      <a:pt x="451677" y="50767"/>
                      <a:pt x="437223" y="25384"/>
                      <a:pt x="422768" y="0"/>
                    </a:cubicBezTo>
                    <a:cubicBezTo>
                      <a:pt x="389981" y="20095"/>
                      <a:pt x="357194" y="40191"/>
                      <a:pt x="324759" y="60991"/>
                    </a:cubicBezTo>
                    <a:cubicBezTo>
                      <a:pt x="263768" y="99419"/>
                      <a:pt x="203129" y="138200"/>
                      <a:pt x="142491" y="176980"/>
                    </a:cubicBezTo>
                    <a:cubicBezTo>
                      <a:pt x="137907" y="179801"/>
                      <a:pt x="134382" y="180506"/>
                      <a:pt x="129094" y="179096"/>
                    </a:cubicBezTo>
                    <a:cubicBezTo>
                      <a:pt x="98422" y="168519"/>
                      <a:pt x="70218" y="174865"/>
                      <a:pt x="43424" y="192140"/>
                    </a:cubicBezTo>
                    <a:cubicBezTo>
                      <a:pt x="-11221" y="227042"/>
                      <a:pt x="-16510" y="310950"/>
                      <a:pt x="40251" y="351845"/>
                    </a:cubicBezTo>
                    <a:cubicBezTo>
                      <a:pt x="105825" y="398735"/>
                      <a:pt x="191495" y="353608"/>
                      <a:pt x="196431" y="283451"/>
                    </a:cubicBezTo>
                    <a:cubicBezTo>
                      <a:pt x="197136" y="275695"/>
                      <a:pt x="198546" y="268291"/>
                      <a:pt x="208418" y="263003"/>
                    </a:cubicBezTo>
                    <a:cubicBezTo>
                      <a:pt x="228160" y="252426"/>
                      <a:pt x="246493" y="239029"/>
                      <a:pt x="265531" y="227042"/>
                    </a:cubicBezTo>
                    <a:cubicBezTo>
                      <a:pt x="335336" y="182974"/>
                      <a:pt x="405141" y="138552"/>
                      <a:pt x="474946" y="94484"/>
                    </a:cubicBezTo>
                    <a:cubicBezTo>
                      <a:pt x="473888" y="87080"/>
                      <a:pt x="468952" y="82144"/>
                      <a:pt x="465779" y="7615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7275459-73CE-4BAE-BB93-9504AC7073A0}"/>
                  </a:ext>
                </a:extLst>
              </p:cNvPr>
              <p:cNvSpPr/>
              <p:nvPr/>
            </p:nvSpPr>
            <p:spPr>
              <a:xfrm>
                <a:off x="5492604" y="3347526"/>
                <a:ext cx="345877" cy="492901"/>
              </a:xfrm>
              <a:custGeom>
                <a:avLst/>
                <a:gdLst>
                  <a:gd name="connsiteX0" fmla="*/ 268643 w 345877"/>
                  <a:gd name="connsiteY0" fmla="*/ 298258 h 492901"/>
                  <a:gd name="connsiteX1" fmla="*/ 252426 w 345877"/>
                  <a:gd name="connsiteY1" fmla="*/ 288034 h 492901"/>
                  <a:gd name="connsiteX2" fmla="*/ 167109 w 345877"/>
                  <a:gd name="connsiteY2" fmla="*/ 134322 h 492901"/>
                  <a:gd name="connsiteX3" fmla="*/ 91310 w 345877"/>
                  <a:gd name="connsiteY3" fmla="*/ 0 h 492901"/>
                  <a:gd name="connsiteX4" fmla="*/ 0 w 345877"/>
                  <a:gd name="connsiteY4" fmla="*/ 52883 h 492901"/>
                  <a:gd name="connsiteX5" fmla="*/ 26794 w 345877"/>
                  <a:gd name="connsiteY5" fmla="*/ 102240 h 492901"/>
                  <a:gd name="connsiteX6" fmla="*/ 102945 w 345877"/>
                  <a:gd name="connsiteY6" fmla="*/ 237972 h 492901"/>
                  <a:gd name="connsiteX7" fmla="*/ 159000 w 345877"/>
                  <a:gd name="connsiteY7" fmla="*/ 338801 h 492901"/>
                  <a:gd name="connsiteX8" fmla="*/ 159000 w 345877"/>
                  <a:gd name="connsiteY8" fmla="*/ 349025 h 492901"/>
                  <a:gd name="connsiteX9" fmla="*/ 155475 w 345877"/>
                  <a:gd name="connsiteY9" fmla="*/ 427996 h 492901"/>
                  <a:gd name="connsiteX10" fmla="*/ 155475 w 345877"/>
                  <a:gd name="connsiteY10" fmla="*/ 427996 h 492901"/>
                  <a:gd name="connsiteX11" fmla="*/ 157943 w 345877"/>
                  <a:gd name="connsiteY11" fmla="*/ 433990 h 492901"/>
                  <a:gd name="connsiteX12" fmla="*/ 229863 w 345877"/>
                  <a:gd name="connsiteY12" fmla="*/ 491103 h 492901"/>
                  <a:gd name="connsiteX13" fmla="*/ 336333 w 345877"/>
                  <a:gd name="connsiteY13" fmla="*/ 434342 h 492901"/>
                  <a:gd name="connsiteX14" fmla="*/ 338449 w 345877"/>
                  <a:gd name="connsiteY14" fmla="*/ 428349 h 492901"/>
                  <a:gd name="connsiteX15" fmla="*/ 340916 w 345877"/>
                  <a:gd name="connsiteY15" fmla="*/ 425176 h 492901"/>
                  <a:gd name="connsiteX16" fmla="*/ 268643 w 345877"/>
                  <a:gd name="connsiteY16" fmla="*/ 298258 h 49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877" h="492901">
                    <a:moveTo>
                      <a:pt x="268643" y="298258"/>
                    </a:moveTo>
                    <a:cubicBezTo>
                      <a:pt x="261945" y="296495"/>
                      <a:pt x="256304" y="294732"/>
                      <a:pt x="252426" y="288034"/>
                    </a:cubicBezTo>
                    <a:cubicBezTo>
                      <a:pt x="224222" y="236562"/>
                      <a:pt x="195666" y="185442"/>
                      <a:pt x="167109" y="134322"/>
                    </a:cubicBezTo>
                    <a:cubicBezTo>
                      <a:pt x="142078" y="89548"/>
                      <a:pt x="116694" y="44774"/>
                      <a:pt x="91310" y="0"/>
                    </a:cubicBezTo>
                    <a:cubicBezTo>
                      <a:pt x="60991" y="17628"/>
                      <a:pt x="30319" y="35255"/>
                      <a:pt x="0" y="52883"/>
                    </a:cubicBezTo>
                    <a:cubicBezTo>
                      <a:pt x="8814" y="69453"/>
                      <a:pt x="17628" y="86022"/>
                      <a:pt x="26794" y="102240"/>
                    </a:cubicBezTo>
                    <a:cubicBezTo>
                      <a:pt x="52177" y="147366"/>
                      <a:pt x="77561" y="192845"/>
                      <a:pt x="102945" y="237972"/>
                    </a:cubicBezTo>
                    <a:cubicBezTo>
                      <a:pt x="121630" y="271464"/>
                      <a:pt x="140315" y="305309"/>
                      <a:pt x="159000" y="338801"/>
                    </a:cubicBezTo>
                    <a:cubicBezTo>
                      <a:pt x="161115" y="342679"/>
                      <a:pt x="160763" y="345147"/>
                      <a:pt x="159000" y="349025"/>
                    </a:cubicBezTo>
                    <a:cubicBezTo>
                      <a:pt x="146308" y="374761"/>
                      <a:pt x="143488" y="401202"/>
                      <a:pt x="155475" y="427996"/>
                    </a:cubicBezTo>
                    <a:lnTo>
                      <a:pt x="155475" y="427996"/>
                    </a:lnTo>
                    <a:cubicBezTo>
                      <a:pt x="155122" y="430464"/>
                      <a:pt x="155827" y="432580"/>
                      <a:pt x="157943" y="433990"/>
                    </a:cubicBezTo>
                    <a:cubicBezTo>
                      <a:pt x="170634" y="467482"/>
                      <a:pt x="197076" y="484052"/>
                      <a:pt x="229863" y="491103"/>
                    </a:cubicBezTo>
                    <a:cubicBezTo>
                      <a:pt x="270759" y="499917"/>
                      <a:pt x="322584" y="475591"/>
                      <a:pt x="336333" y="434342"/>
                    </a:cubicBezTo>
                    <a:cubicBezTo>
                      <a:pt x="338801" y="432932"/>
                      <a:pt x="338449" y="430464"/>
                      <a:pt x="338449" y="428349"/>
                    </a:cubicBezTo>
                    <a:cubicBezTo>
                      <a:pt x="339153" y="427291"/>
                      <a:pt x="340564" y="426234"/>
                      <a:pt x="340916" y="425176"/>
                    </a:cubicBezTo>
                    <a:cubicBezTo>
                      <a:pt x="358896" y="368063"/>
                      <a:pt x="326462" y="312007"/>
                      <a:pt x="268643" y="29825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F6F6B2DF-070A-4A7F-A146-465ECEA2D9D8}"/>
                  </a:ext>
                </a:extLst>
              </p:cNvPr>
              <p:cNvSpPr/>
              <p:nvPr/>
            </p:nvSpPr>
            <p:spPr>
              <a:xfrm>
                <a:off x="4123336" y="3349642"/>
                <a:ext cx="345108" cy="490412"/>
              </a:xfrm>
              <a:custGeom>
                <a:avLst/>
                <a:gdLst>
                  <a:gd name="connsiteX0" fmla="*/ 252388 w 345108"/>
                  <a:gd name="connsiteY0" fmla="*/ 0 h 490412"/>
                  <a:gd name="connsiteX1" fmla="*/ 239696 w 345108"/>
                  <a:gd name="connsiteY1" fmla="*/ 22563 h 490412"/>
                  <a:gd name="connsiteX2" fmla="*/ 172006 w 345108"/>
                  <a:gd name="connsiteY2" fmla="*/ 143841 h 490412"/>
                  <a:gd name="connsiteX3" fmla="*/ 95856 w 345108"/>
                  <a:gd name="connsiteY3" fmla="*/ 281688 h 490412"/>
                  <a:gd name="connsiteX4" fmla="*/ 76465 w 345108"/>
                  <a:gd name="connsiteY4" fmla="*/ 296495 h 490412"/>
                  <a:gd name="connsiteX5" fmla="*/ 7013 w 345108"/>
                  <a:gd name="connsiteY5" fmla="*/ 425881 h 490412"/>
                  <a:gd name="connsiteX6" fmla="*/ 9481 w 345108"/>
                  <a:gd name="connsiteY6" fmla="*/ 431874 h 490412"/>
                  <a:gd name="connsiteX7" fmla="*/ 96913 w 345108"/>
                  <a:gd name="connsiteY7" fmla="*/ 490398 h 490412"/>
                  <a:gd name="connsiteX8" fmla="*/ 187871 w 345108"/>
                  <a:gd name="connsiteY8" fmla="*/ 432227 h 490412"/>
                  <a:gd name="connsiteX9" fmla="*/ 190339 w 345108"/>
                  <a:gd name="connsiteY9" fmla="*/ 426233 h 490412"/>
                  <a:gd name="connsiteX10" fmla="*/ 187166 w 345108"/>
                  <a:gd name="connsiteY10" fmla="*/ 348320 h 490412"/>
                  <a:gd name="connsiteX11" fmla="*/ 187871 w 345108"/>
                  <a:gd name="connsiteY11" fmla="*/ 334218 h 490412"/>
                  <a:gd name="connsiteX12" fmla="*/ 241106 w 345108"/>
                  <a:gd name="connsiteY12" fmla="*/ 240087 h 490412"/>
                  <a:gd name="connsiteX13" fmla="*/ 345109 w 345108"/>
                  <a:gd name="connsiteY13" fmla="*/ 53588 h 490412"/>
                  <a:gd name="connsiteX14" fmla="*/ 286585 w 345108"/>
                  <a:gd name="connsiteY14" fmla="*/ 19743 h 490412"/>
                  <a:gd name="connsiteX15" fmla="*/ 252388 w 345108"/>
                  <a:gd name="connsiteY15" fmla="*/ 0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252388" y="0"/>
                    </a:moveTo>
                    <a:cubicBezTo>
                      <a:pt x="248157" y="7403"/>
                      <a:pt x="243927" y="15160"/>
                      <a:pt x="239696" y="22563"/>
                    </a:cubicBezTo>
                    <a:cubicBezTo>
                      <a:pt x="217133" y="62754"/>
                      <a:pt x="194570" y="103297"/>
                      <a:pt x="172006" y="143841"/>
                    </a:cubicBezTo>
                    <a:cubicBezTo>
                      <a:pt x="146623" y="189672"/>
                      <a:pt x="121239" y="235856"/>
                      <a:pt x="95856" y="281688"/>
                    </a:cubicBezTo>
                    <a:cubicBezTo>
                      <a:pt x="91625" y="289444"/>
                      <a:pt x="86337" y="294380"/>
                      <a:pt x="76465" y="296495"/>
                    </a:cubicBezTo>
                    <a:cubicBezTo>
                      <a:pt x="18647" y="308834"/>
                      <a:pt x="-15550" y="373351"/>
                      <a:pt x="7013" y="425881"/>
                    </a:cubicBezTo>
                    <a:cubicBezTo>
                      <a:pt x="7013" y="428349"/>
                      <a:pt x="7013" y="430464"/>
                      <a:pt x="9481" y="431874"/>
                    </a:cubicBezTo>
                    <a:cubicBezTo>
                      <a:pt x="20410" y="465367"/>
                      <a:pt x="57075" y="489693"/>
                      <a:pt x="96913" y="490398"/>
                    </a:cubicBezTo>
                    <a:cubicBezTo>
                      <a:pt x="137457" y="491103"/>
                      <a:pt x="175179" y="466777"/>
                      <a:pt x="187871" y="432227"/>
                    </a:cubicBezTo>
                    <a:cubicBezTo>
                      <a:pt x="189987" y="430817"/>
                      <a:pt x="190339" y="428701"/>
                      <a:pt x="190339" y="426233"/>
                    </a:cubicBezTo>
                    <a:cubicBezTo>
                      <a:pt x="200916" y="399792"/>
                      <a:pt x="199505" y="373351"/>
                      <a:pt x="187166" y="348320"/>
                    </a:cubicBezTo>
                    <a:cubicBezTo>
                      <a:pt x="184346" y="342327"/>
                      <a:pt x="185051" y="339153"/>
                      <a:pt x="187871" y="334218"/>
                    </a:cubicBezTo>
                    <a:cubicBezTo>
                      <a:pt x="205851" y="302841"/>
                      <a:pt x="223479" y="271464"/>
                      <a:pt x="241106" y="240087"/>
                    </a:cubicBezTo>
                    <a:cubicBezTo>
                      <a:pt x="275656" y="178038"/>
                      <a:pt x="310559" y="115637"/>
                      <a:pt x="345109" y="53588"/>
                    </a:cubicBezTo>
                    <a:cubicBezTo>
                      <a:pt x="325718" y="42306"/>
                      <a:pt x="306328" y="30319"/>
                      <a:pt x="286585" y="19743"/>
                    </a:cubicBezTo>
                    <a:cubicBezTo>
                      <a:pt x="274599" y="12692"/>
                      <a:pt x="265080" y="3173"/>
                      <a:pt x="252388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F678DEC7-DDBA-4139-A5D3-4659B2BB9A49}"/>
                  </a:ext>
                </a:extLst>
              </p:cNvPr>
              <p:cNvSpPr/>
              <p:nvPr/>
            </p:nvSpPr>
            <p:spPr>
              <a:xfrm>
                <a:off x="4877113" y="3520495"/>
                <a:ext cx="207685" cy="519829"/>
              </a:xfrm>
              <a:custGeom>
                <a:avLst/>
                <a:gdLst>
                  <a:gd name="connsiteX0" fmla="*/ 163521 w 207685"/>
                  <a:gd name="connsiteY0" fmla="*/ 341050 h 519829"/>
                  <a:gd name="connsiteX1" fmla="*/ 157527 w 207685"/>
                  <a:gd name="connsiteY1" fmla="*/ 321308 h 519829"/>
                  <a:gd name="connsiteX2" fmla="*/ 156822 w 207685"/>
                  <a:gd name="connsiteY2" fmla="*/ 260317 h 519829"/>
                  <a:gd name="connsiteX3" fmla="*/ 157175 w 207685"/>
                  <a:gd name="connsiteY3" fmla="*/ 2602 h 519829"/>
                  <a:gd name="connsiteX4" fmla="*/ 152239 w 207685"/>
                  <a:gd name="connsiteY4" fmla="*/ 1897 h 519829"/>
                  <a:gd name="connsiteX5" fmla="*/ 151534 w 207685"/>
                  <a:gd name="connsiteY5" fmla="*/ 4365 h 519829"/>
                  <a:gd name="connsiteX6" fmla="*/ 53172 w 207685"/>
                  <a:gd name="connsiteY6" fmla="*/ 5070 h 519829"/>
                  <a:gd name="connsiteX7" fmla="*/ 50352 w 207685"/>
                  <a:gd name="connsiteY7" fmla="*/ 4717 h 519829"/>
                  <a:gd name="connsiteX8" fmla="*/ 50352 w 207685"/>
                  <a:gd name="connsiteY8" fmla="*/ 260317 h 519829"/>
                  <a:gd name="connsiteX9" fmla="*/ 50352 w 207685"/>
                  <a:gd name="connsiteY9" fmla="*/ 269130 h 519829"/>
                  <a:gd name="connsiteX10" fmla="*/ 49999 w 207685"/>
                  <a:gd name="connsiteY10" fmla="*/ 321308 h 519829"/>
                  <a:gd name="connsiteX11" fmla="*/ 39423 w 207685"/>
                  <a:gd name="connsiteY11" fmla="*/ 342813 h 519829"/>
                  <a:gd name="connsiteX12" fmla="*/ 11924 w 207685"/>
                  <a:gd name="connsiteY12" fmla="*/ 466911 h 519829"/>
                  <a:gd name="connsiteX13" fmla="*/ 107113 w 207685"/>
                  <a:gd name="connsiteY13" fmla="*/ 519794 h 519829"/>
                  <a:gd name="connsiteX14" fmla="*/ 207590 w 207685"/>
                  <a:gd name="connsiteY14" fmla="*/ 426720 h 519829"/>
                  <a:gd name="connsiteX15" fmla="*/ 163521 w 207685"/>
                  <a:gd name="connsiteY15" fmla="*/ 341050 h 5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685" h="519829">
                    <a:moveTo>
                      <a:pt x="163521" y="341050"/>
                    </a:moveTo>
                    <a:cubicBezTo>
                      <a:pt x="157880" y="335762"/>
                      <a:pt x="157527" y="328711"/>
                      <a:pt x="157527" y="321308"/>
                    </a:cubicBezTo>
                    <a:cubicBezTo>
                      <a:pt x="157527" y="300860"/>
                      <a:pt x="157175" y="280764"/>
                      <a:pt x="156822" y="260317"/>
                    </a:cubicBezTo>
                    <a:cubicBezTo>
                      <a:pt x="156822" y="174294"/>
                      <a:pt x="157175" y="88624"/>
                      <a:pt x="157175" y="2602"/>
                    </a:cubicBezTo>
                    <a:cubicBezTo>
                      <a:pt x="156117" y="-1276"/>
                      <a:pt x="154354" y="-218"/>
                      <a:pt x="152239" y="1897"/>
                    </a:cubicBezTo>
                    <a:cubicBezTo>
                      <a:pt x="151887" y="2602"/>
                      <a:pt x="151534" y="3307"/>
                      <a:pt x="151534" y="4365"/>
                    </a:cubicBezTo>
                    <a:cubicBezTo>
                      <a:pt x="118747" y="4717"/>
                      <a:pt x="85960" y="2955"/>
                      <a:pt x="53172" y="5070"/>
                    </a:cubicBezTo>
                    <a:cubicBezTo>
                      <a:pt x="52115" y="5070"/>
                      <a:pt x="51410" y="4717"/>
                      <a:pt x="50352" y="4717"/>
                    </a:cubicBezTo>
                    <a:cubicBezTo>
                      <a:pt x="50352" y="90035"/>
                      <a:pt x="50352" y="174999"/>
                      <a:pt x="50352" y="260317"/>
                    </a:cubicBezTo>
                    <a:cubicBezTo>
                      <a:pt x="50352" y="263137"/>
                      <a:pt x="50352" y="265957"/>
                      <a:pt x="50352" y="269130"/>
                    </a:cubicBezTo>
                    <a:cubicBezTo>
                      <a:pt x="49999" y="286405"/>
                      <a:pt x="49294" y="304033"/>
                      <a:pt x="49999" y="321308"/>
                    </a:cubicBezTo>
                    <a:cubicBezTo>
                      <a:pt x="50352" y="331179"/>
                      <a:pt x="46827" y="336820"/>
                      <a:pt x="39423" y="342813"/>
                    </a:cubicBezTo>
                    <a:cubicBezTo>
                      <a:pt x="290" y="372780"/>
                      <a:pt x="-11344" y="423547"/>
                      <a:pt x="11924" y="466911"/>
                    </a:cubicBezTo>
                    <a:cubicBezTo>
                      <a:pt x="32019" y="504634"/>
                      <a:pt x="64454" y="518736"/>
                      <a:pt x="107113" y="519794"/>
                    </a:cubicBezTo>
                    <a:cubicBezTo>
                      <a:pt x="155059" y="521204"/>
                      <a:pt x="204769" y="481013"/>
                      <a:pt x="207590" y="426720"/>
                    </a:cubicBezTo>
                    <a:cubicBezTo>
                      <a:pt x="209352" y="389703"/>
                      <a:pt x="186437" y="351275"/>
                      <a:pt x="163521" y="34105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F632EA0-EEB4-4085-BF18-738523C013D1}"/>
                  </a:ext>
                </a:extLst>
              </p:cNvPr>
              <p:cNvSpPr/>
              <p:nvPr/>
            </p:nvSpPr>
            <p:spPr>
              <a:xfrm>
                <a:off x="6096845" y="2268825"/>
                <a:ext cx="556540" cy="222771"/>
              </a:xfrm>
              <a:custGeom>
                <a:avLst/>
                <a:gdLst>
                  <a:gd name="connsiteX0" fmla="*/ 552477 w 556540"/>
                  <a:gd name="connsiteY0" fmla="*/ 64766 h 222771"/>
                  <a:gd name="connsiteX1" fmla="*/ 434725 w 556540"/>
                  <a:gd name="connsiteY1" fmla="*/ 3069 h 222771"/>
                  <a:gd name="connsiteX2" fmla="*/ 374087 w 556540"/>
                  <a:gd name="connsiteY2" fmla="*/ 48548 h 222771"/>
                  <a:gd name="connsiteX3" fmla="*/ 371619 w 556540"/>
                  <a:gd name="connsiteY3" fmla="*/ 56657 h 222771"/>
                  <a:gd name="connsiteX4" fmla="*/ 362805 w 556540"/>
                  <a:gd name="connsiteY4" fmla="*/ 51016 h 222771"/>
                  <a:gd name="connsiteX5" fmla="*/ 312390 w 556540"/>
                  <a:gd name="connsiteY5" fmla="*/ 52074 h 222771"/>
                  <a:gd name="connsiteX6" fmla="*/ 260213 w 556540"/>
                  <a:gd name="connsiteY6" fmla="*/ 52074 h 222771"/>
                  <a:gd name="connsiteX7" fmla="*/ 1793 w 556540"/>
                  <a:gd name="connsiteY7" fmla="*/ 55247 h 222771"/>
                  <a:gd name="connsiteX8" fmla="*/ 2146 w 556540"/>
                  <a:gd name="connsiteY8" fmla="*/ 75695 h 222771"/>
                  <a:gd name="connsiteX9" fmla="*/ 1441 w 556540"/>
                  <a:gd name="connsiteY9" fmla="*/ 120116 h 222771"/>
                  <a:gd name="connsiteX10" fmla="*/ 3203 w 556540"/>
                  <a:gd name="connsiteY10" fmla="*/ 165595 h 222771"/>
                  <a:gd name="connsiteX11" fmla="*/ 4966 w 556540"/>
                  <a:gd name="connsiteY11" fmla="*/ 166653 h 222771"/>
                  <a:gd name="connsiteX12" fmla="*/ 13427 w 556540"/>
                  <a:gd name="connsiteY12" fmla="*/ 167710 h 222771"/>
                  <a:gd name="connsiteX13" fmla="*/ 241175 w 556540"/>
                  <a:gd name="connsiteY13" fmla="*/ 171589 h 222771"/>
                  <a:gd name="connsiteX14" fmla="*/ 369151 w 556540"/>
                  <a:gd name="connsiteY14" fmla="*/ 172294 h 222771"/>
                  <a:gd name="connsiteX15" fmla="*/ 372324 w 556540"/>
                  <a:gd name="connsiteY15" fmla="*/ 166300 h 222771"/>
                  <a:gd name="connsiteX16" fmla="*/ 374439 w 556540"/>
                  <a:gd name="connsiteY16" fmla="*/ 173351 h 222771"/>
                  <a:gd name="connsiteX17" fmla="*/ 379022 w 556540"/>
                  <a:gd name="connsiteY17" fmla="*/ 183928 h 222771"/>
                  <a:gd name="connsiteX18" fmla="*/ 546484 w 556540"/>
                  <a:gd name="connsiteY18" fmla="*/ 171589 h 222771"/>
                  <a:gd name="connsiteX19" fmla="*/ 556355 w 556540"/>
                  <a:gd name="connsiteY19" fmla="*/ 114475 h 222771"/>
                  <a:gd name="connsiteX20" fmla="*/ 552477 w 556540"/>
                  <a:gd name="connsiteY20" fmla="*/ 64766 h 2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540" h="222771">
                    <a:moveTo>
                      <a:pt x="552477" y="64766"/>
                    </a:moveTo>
                    <a:cubicBezTo>
                      <a:pt x="533439" y="18229"/>
                      <a:pt x="483025" y="-9622"/>
                      <a:pt x="434725" y="3069"/>
                    </a:cubicBezTo>
                    <a:cubicBezTo>
                      <a:pt x="408636" y="10120"/>
                      <a:pt x="386426" y="22812"/>
                      <a:pt x="374087" y="48548"/>
                    </a:cubicBezTo>
                    <a:cubicBezTo>
                      <a:pt x="372324" y="51016"/>
                      <a:pt x="371971" y="53837"/>
                      <a:pt x="371619" y="56657"/>
                    </a:cubicBezTo>
                    <a:cubicBezTo>
                      <a:pt x="370561" y="53132"/>
                      <a:pt x="367740" y="50664"/>
                      <a:pt x="362805" y="51016"/>
                    </a:cubicBezTo>
                    <a:cubicBezTo>
                      <a:pt x="345882" y="51721"/>
                      <a:pt x="328960" y="49606"/>
                      <a:pt x="312390" y="52074"/>
                    </a:cubicBezTo>
                    <a:cubicBezTo>
                      <a:pt x="295115" y="49606"/>
                      <a:pt x="277488" y="51721"/>
                      <a:pt x="260213" y="52074"/>
                    </a:cubicBezTo>
                    <a:cubicBezTo>
                      <a:pt x="174190" y="53132"/>
                      <a:pt x="87815" y="54189"/>
                      <a:pt x="1793" y="55247"/>
                    </a:cubicBezTo>
                    <a:cubicBezTo>
                      <a:pt x="-2438" y="62298"/>
                      <a:pt x="2146" y="68996"/>
                      <a:pt x="2146" y="75695"/>
                    </a:cubicBezTo>
                    <a:cubicBezTo>
                      <a:pt x="30" y="90502"/>
                      <a:pt x="1088" y="105309"/>
                      <a:pt x="1441" y="120116"/>
                    </a:cubicBezTo>
                    <a:cubicBezTo>
                      <a:pt x="1793" y="135276"/>
                      <a:pt x="-1027" y="150436"/>
                      <a:pt x="3203" y="165595"/>
                    </a:cubicBezTo>
                    <a:cubicBezTo>
                      <a:pt x="3908" y="165595"/>
                      <a:pt x="4613" y="165948"/>
                      <a:pt x="4966" y="166653"/>
                    </a:cubicBezTo>
                    <a:cubicBezTo>
                      <a:pt x="7786" y="167005"/>
                      <a:pt x="10607" y="167710"/>
                      <a:pt x="13427" y="167710"/>
                    </a:cubicBezTo>
                    <a:cubicBezTo>
                      <a:pt x="89226" y="169121"/>
                      <a:pt x="165377" y="170531"/>
                      <a:pt x="241175" y="171589"/>
                    </a:cubicBezTo>
                    <a:cubicBezTo>
                      <a:pt x="283833" y="172294"/>
                      <a:pt x="326492" y="171941"/>
                      <a:pt x="369151" y="172294"/>
                    </a:cubicBezTo>
                    <a:cubicBezTo>
                      <a:pt x="370561" y="170531"/>
                      <a:pt x="371971" y="168416"/>
                      <a:pt x="372324" y="166300"/>
                    </a:cubicBezTo>
                    <a:cubicBezTo>
                      <a:pt x="372676" y="168768"/>
                      <a:pt x="373029" y="171236"/>
                      <a:pt x="374439" y="173351"/>
                    </a:cubicBezTo>
                    <a:cubicBezTo>
                      <a:pt x="375849" y="176877"/>
                      <a:pt x="376554" y="181107"/>
                      <a:pt x="379022" y="183928"/>
                    </a:cubicBezTo>
                    <a:cubicBezTo>
                      <a:pt x="425911" y="241394"/>
                      <a:pt x="508761" y="233285"/>
                      <a:pt x="546484" y="171589"/>
                    </a:cubicBezTo>
                    <a:cubicBezTo>
                      <a:pt x="557413" y="153608"/>
                      <a:pt x="556708" y="133866"/>
                      <a:pt x="556355" y="114475"/>
                    </a:cubicBezTo>
                    <a:cubicBezTo>
                      <a:pt x="555650" y="97200"/>
                      <a:pt x="558823" y="80278"/>
                      <a:pt x="552477" y="6476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42AFFE5-2D10-4785-BA99-0D5B13DA4793}"/>
                  </a:ext>
                </a:extLst>
              </p:cNvPr>
              <p:cNvSpPr/>
              <p:nvPr/>
            </p:nvSpPr>
            <p:spPr>
              <a:xfrm>
                <a:off x="6021378" y="1958750"/>
                <a:ext cx="276589" cy="130170"/>
              </a:xfrm>
              <a:custGeom>
                <a:avLst/>
                <a:gdLst>
                  <a:gd name="connsiteX0" fmla="*/ 266580 w 276589"/>
                  <a:gd name="connsiteY0" fmla="*/ 52257 h 130170"/>
                  <a:gd name="connsiteX1" fmla="*/ 257766 w 276589"/>
                  <a:gd name="connsiteY1" fmla="*/ 11009 h 130170"/>
                  <a:gd name="connsiteX2" fmla="*/ 186904 w 276589"/>
                  <a:gd name="connsiteY2" fmla="*/ 80 h 130170"/>
                  <a:gd name="connsiteX3" fmla="*/ 404 w 276589"/>
                  <a:gd name="connsiteY3" fmla="*/ 26168 h 130170"/>
                  <a:gd name="connsiteX4" fmla="*/ 8513 w 276589"/>
                  <a:gd name="connsiteY4" fmla="*/ 54372 h 130170"/>
                  <a:gd name="connsiteX5" fmla="*/ 34602 w 276589"/>
                  <a:gd name="connsiteY5" fmla="*/ 130171 h 130170"/>
                  <a:gd name="connsiteX6" fmla="*/ 202416 w 276589"/>
                  <a:gd name="connsiteY6" fmla="*/ 89627 h 130170"/>
                  <a:gd name="connsiteX7" fmla="*/ 266580 w 276589"/>
                  <a:gd name="connsiteY7" fmla="*/ 52257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266580" y="52257"/>
                    </a:moveTo>
                    <a:cubicBezTo>
                      <a:pt x="282797" y="35687"/>
                      <a:pt x="278919" y="19822"/>
                      <a:pt x="257766" y="11009"/>
                    </a:cubicBezTo>
                    <a:cubicBezTo>
                      <a:pt x="234851" y="1137"/>
                      <a:pt x="210877" y="432"/>
                      <a:pt x="186904" y="80"/>
                    </a:cubicBezTo>
                    <a:cubicBezTo>
                      <a:pt x="123445" y="-978"/>
                      <a:pt x="61396" y="8541"/>
                      <a:pt x="404" y="26168"/>
                    </a:cubicBezTo>
                    <a:cubicBezTo>
                      <a:pt x="-1711" y="37097"/>
                      <a:pt x="4988" y="45559"/>
                      <a:pt x="8513" y="54372"/>
                    </a:cubicBezTo>
                    <a:cubicBezTo>
                      <a:pt x="18032" y="79404"/>
                      <a:pt x="23320" y="105845"/>
                      <a:pt x="34602" y="130171"/>
                    </a:cubicBezTo>
                    <a:cubicBezTo>
                      <a:pt x="92068" y="123120"/>
                      <a:pt x="148476" y="110780"/>
                      <a:pt x="202416" y="89627"/>
                    </a:cubicBezTo>
                    <a:cubicBezTo>
                      <a:pt x="225332" y="80461"/>
                      <a:pt x="248247" y="70237"/>
                      <a:pt x="266580" y="5225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56B7C19-AEF1-4A7E-929B-1C8E8CE04AF3}"/>
                  </a:ext>
                </a:extLst>
              </p:cNvPr>
              <p:cNvSpPr/>
              <p:nvPr/>
            </p:nvSpPr>
            <p:spPr>
              <a:xfrm>
                <a:off x="3636380" y="2534381"/>
                <a:ext cx="248593" cy="131435"/>
              </a:xfrm>
              <a:custGeom>
                <a:avLst/>
                <a:gdLst>
                  <a:gd name="connsiteX0" fmla="*/ 227088 w 248593"/>
                  <a:gd name="connsiteY0" fmla="*/ 164 h 131435"/>
                  <a:gd name="connsiteX1" fmla="*/ 177026 w 248593"/>
                  <a:gd name="connsiteY1" fmla="*/ 7920 h 131435"/>
                  <a:gd name="connsiteX2" fmla="*/ 152700 w 248593"/>
                  <a:gd name="connsiteY2" fmla="*/ 12856 h 131435"/>
                  <a:gd name="connsiteX3" fmla="*/ 102990 w 248593"/>
                  <a:gd name="connsiteY3" fmla="*/ 26605 h 131435"/>
                  <a:gd name="connsiteX4" fmla="*/ 76549 w 248593"/>
                  <a:gd name="connsiteY4" fmla="*/ 39297 h 131435"/>
                  <a:gd name="connsiteX5" fmla="*/ 25077 w 248593"/>
                  <a:gd name="connsiteY5" fmla="*/ 66091 h 131435"/>
                  <a:gd name="connsiteX6" fmla="*/ 4629 w 248593"/>
                  <a:gd name="connsiteY6" fmla="*/ 86539 h 131435"/>
                  <a:gd name="connsiteX7" fmla="*/ 1456 w 248593"/>
                  <a:gd name="connsiteY7" fmla="*/ 103461 h 131435"/>
                  <a:gd name="connsiteX8" fmla="*/ 2161 w 248593"/>
                  <a:gd name="connsiteY8" fmla="*/ 106987 h 131435"/>
                  <a:gd name="connsiteX9" fmla="*/ 5334 w 248593"/>
                  <a:gd name="connsiteY9" fmla="*/ 112275 h 131435"/>
                  <a:gd name="connsiteX10" fmla="*/ 62447 w 248593"/>
                  <a:gd name="connsiteY10" fmla="*/ 129903 h 131435"/>
                  <a:gd name="connsiteX11" fmla="*/ 248594 w 248593"/>
                  <a:gd name="connsiteY11" fmla="*/ 113686 h 131435"/>
                  <a:gd name="connsiteX12" fmla="*/ 247536 w 248593"/>
                  <a:gd name="connsiteY12" fmla="*/ 103814 h 131435"/>
                  <a:gd name="connsiteX13" fmla="*/ 230966 w 248593"/>
                  <a:gd name="connsiteY13" fmla="*/ 8978 h 131435"/>
                  <a:gd name="connsiteX14" fmla="*/ 227088 w 248593"/>
                  <a:gd name="connsiteY14" fmla="*/ 164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27088" y="164"/>
                    </a:moveTo>
                    <a:cubicBezTo>
                      <a:pt x="209813" y="-1246"/>
                      <a:pt x="193948" y="6863"/>
                      <a:pt x="177026" y="7920"/>
                    </a:cubicBezTo>
                    <a:cubicBezTo>
                      <a:pt x="168917" y="9683"/>
                      <a:pt x="160809" y="11798"/>
                      <a:pt x="152700" y="12856"/>
                    </a:cubicBezTo>
                    <a:cubicBezTo>
                      <a:pt x="135777" y="16734"/>
                      <a:pt x="119560" y="22022"/>
                      <a:pt x="102990" y="26605"/>
                    </a:cubicBezTo>
                    <a:cubicBezTo>
                      <a:pt x="93471" y="29426"/>
                      <a:pt x="82895" y="29778"/>
                      <a:pt x="76549" y="39297"/>
                    </a:cubicBezTo>
                    <a:cubicBezTo>
                      <a:pt x="59274" y="48111"/>
                      <a:pt x="42352" y="56925"/>
                      <a:pt x="25077" y="66091"/>
                    </a:cubicBezTo>
                    <a:cubicBezTo>
                      <a:pt x="19436" y="74200"/>
                      <a:pt x="8859" y="77020"/>
                      <a:pt x="4629" y="86539"/>
                    </a:cubicBezTo>
                    <a:cubicBezTo>
                      <a:pt x="-2775" y="91122"/>
                      <a:pt x="751" y="97468"/>
                      <a:pt x="1456" y="103461"/>
                    </a:cubicBezTo>
                    <a:cubicBezTo>
                      <a:pt x="1808" y="104519"/>
                      <a:pt x="2161" y="105577"/>
                      <a:pt x="2161" y="106987"/>
                    </a:cubicBezTo>
                    <a:cubicBezTo>
                      <a:pt x="1808" y="109455"/>
                      <a:pt x="2866" y="111218"/>
                      <a:pt x="5334" y="112275"/>
                    </a:cubicBezTo>
                    <a:cubicBezTo>
                      <a:pt x="21904" y="125672"/>
                      <a:pt x="42352" y="128140"/>
                      <a:pt x="62447" y="129903"/>
                    </a:cubicBezTo>
                    <a:cubicBezTo>
                      <a:pt x="125201" y="134839"/>
                      <a:pt x="187250" y="127435"/>
                      <a:pt x="248594" y="113686"/>
                    </a:cubicBezTo>
                    <a:cubicBezTo>
                      <a:pt x="248241" y="110512"/>
                      <a:pt x="248241" y="106987"/>
                      <a:pt x="247536" y="103814"/>
                    </a:cubicBezTo>
                    <a:cubicBezTo>
                      <a:pt x="240838" y="72437"/>
                      <a:pt x="234139" y="41060"/>
                      <a:pt x="230966" y="8978"/>
                    </a:cubicBezTo>
                    <a:cubicBezTo>
                      <a:pt x="229908" y="5452"/>
                      <a:pt x="230966" y="1574"/>
                      <a:pt x="227088" y="16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1347C09-03C5-4E3A-839C-C91BE3781824}"/>
                  </a:ext>
                </a:extLst>
              </p:cNvPr>
              <p:cNvSpPr/>
              <p:nvPr/>
            </p:nvSpPr>
            <p:spPr>
              <a:xfrm>
                <a:off x="5688974" y="3195224"/>
                <a:ext cx="232242" cy="193968"/>
              </a:xfrm>
              <a:custGeom>
                <a:avLst/>
                <a:gdLst>
                  <a:gd name="connsiteX0" fmla="*/ 218229 w 232242"/>
                  <a:gd name="connsiteY0" fmla="*/ 134322 h 193968"/>
                  <a:gd name="connsiteX1" fmla="*/ 84612 w 232242"/>
                  <a:gd name="connsiteY1" fmla="*/ 0 h 193968"/>
                  <a:gd name="connsiteX2" fmla="*/ 0 w 232242"/>
                  <a:gd name="connsiteY2" fmla="*/ 75798 h 193968"/>
                  <a:gd name="connsiteX3" fmla="*/ 137847 w 232242"/>
                  <a:gd name="connsiteY3" fmla="*/ 171692 h 193968"/>
                  <a:gd name="connsiteX4" fmla="*/ 210120 w 232242"/>
                  <a:gd name="connsiteY4" fmla="*/ 193903 h 193968"/>
                  <a:gd name="connsiteX5" fmla="*/ 231978 w 232242"/>
                  <a:gd name="connsiteY5" fmla="*/ 168872 h 193968"/>
                  <a:gd name="connsiteX6" fmla="*/ 218229 w 232242"/>
                  <a:gd name="connsiteY6" fmla="*/ 134322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2" h="193968">
                    <a:moveTo>
                      <a:pt x="218229" y="134322"/>
                    </a:moveTo>
                    <a:cubicBezTo>
                      <a:pt x="182974" y="80734"/>
                      <a:pt x="135732" y="38428"/>
                      <a:pt x="84612" y="0"/>
                    </a:cubicBezTo>
                    <a:cubicBezTo>
                      <a:pt x="54998" y="23621"/>
                      <a:pt x="27852" y="50062"/>
                      <a:pt x="0" y="75798"/>
                    </a:cubicBezTo>
                    <a:cubicBezTo>
                      <a:pt x="43364" y="111406"/>
                      <a:pt x="87080" y="146661"/>
                      <a:pt x="137847" y="171692"/>
                    </a:cubicBezTo>
                    <a:cubicBezTo>
                      <a:pt x="160763" y="182974"/>
                      <a:pt x="183326" y="194961"/>
                      <a:pt x="210120" y="193903"/>
                    </a:cubicBezTo>
                    <a:cubicBezTo>
                      <a:pt x="226690" y="193198"/>
                      <a:pt x="233741" y="185442"/>
                      <a:pt x="231978" y="168872"/>
                    </a:cubicBezTo>
                    <a:cubicBezTo>
                      <a:pt x="230921" y="156180"/>
                      <a:pt x="225280" y="144898"/>
                      <a:pt x="218229" y="13432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E69C0E-83F3-46B2-9E28-7FA0EFFF84CC}"/>
                  </a:ext>
                </a:extLst>
              </p:cNvPr>
              <p:cNvSpPr/>
              <p:nvPr/>
            </p:nvSpPr>
            <p:spPr>
              <a:xfrm>
                <a:off x="5779932" y="3103561"/>
                <a:ext cx="223988" cy="197061"/>
              </a:xfrm>
              <a:custGeom>
                <a:avLst/>
                <a:gdLst>
                  <a:gd name="connsiteX0" fmla="*/ 181916 w 223988"/>
                  <a:gd name="connsiteY0" fmla="*/ 98714 h 197061"/>
                  <a:gd name="connsiteX1" fmla="*/ 75093 w 223988"/>
                  <a:gd name="connsiteY1" fmla="*/ 0 h 197061"/>
                  <a:gd name="connsiteX2" fmla="*/ 0 w 223988"/>
                  <a:gd name="connsiteY2" fmla="*/ 84260 h 197061"/>
                  <a:gd name="connsiteX3" fmla="*/ 93778 w 223988"/>
                  <a:gd name="connsiteY3" fmla="*/ 153007 h 197061"/>
                  <a:gd name="connsiteX4" fmla="*/ 192140 w 223988"/>
                  <a:gd name="connsiteY4" fmla="*/ 196371 h 197061"/>
                  <a:gd name="connsiteX5" fmla="*/ 223517 w 223988"/>
                  <a:gd name="connsiteY5" fmla="*/ 181564 h 197061"/>
                  <a:gd name="connsiteX6" fmla="*/ 218581 w 223988"/>
                  <a:gd name="connsiteY6" fmla="*/ 150539 h 197061"/>
                  <a:gd name="connsiteX7" fmla="*/ 181916 w 223988"/>
                  <a:gd name="connsiteY7" fmla="*/ 98714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8" h="197061">
                    <a:moveTo>
                      <a:pt x="181916" y="98714"/>
                    </a:moveTo>
                    <a:cubicBezTo>
                      <a:pt x="149834" y="62049"/>
                      <a:pt x="113521" y="29967"/>
                      <a:pt x="75093" y="0"/>
                    </a:cubicBezTo>
                    <a:cubicBezTo>
                      <a:pt x="50062" y="28204"/>
                      <a:pt x="25031" y="56056"/>
                      <a:pt x="0" y="84260"/>
                    </a:cubicBezTo>
                    <a:cubicBezTo>
                      <a:pt x="29967" y="108938"/>
                      <a:pt x="60286" y="132912"/>
                      <a:pt x="93778" y="153007"/>
                    </a:cubicBezTo>
                    <a:cubicBezTo>
                      <a:pt x="124803" y="171692"/>
                      <a:pt x="155827" y="189672"/>
                      <a:pt x="192140" y="196371"/>
                    </a:cubicBezTo>
                    <a:cubicBezTo>
                      <a:pt x="208710" y="199191"/>
                      <a:pt x="222107" y="193198"/>
                      <a:pt x="223517" y="181564"/>
                    </a:cubicBezTo>
                    <a:cubicBezTo>
                      <a:pt x="224575" y="170987"/>
                      <a:pt x="224222" y="160058"/>
                      <a:pt x="218581" y="150539"/>
                    </a:cubicBezTo>
                    <a:cubicBezTo>
                      <a:pt x="207652" y="132206"/>
                      <a:pt x="195666" y="114579"/>
                      <a:pt x="181916" y="987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B2720A4-B820-45C6-AEFF-6BFB4D40EC5E}"/>
                  </a:ext>
                </a:extLst>
              </p:cNvPr>
              <p:cNvSpPr/>
              <p:nvPr/>
            </p:nvSpPr>
            <p:spPr>
              <a:xfrm>
                <a:off x="6069366" y="2552877"/>
                <a:ext cx="238681" cy="125982"/>
              </a:xfrm>
              <a:custGeom>
                <a:avLst/>
                <a:gdLst>
                  <a:gd name="connsiteX0" fmla="*/ 229521 w 238681"/>
                  <a:gd name="connsiteY0" fmla="*/ 73331 h 125982"/>
                  <a:gd name="connsiteX1" fmla="*/ 199202 w 238681"/>
                  <a:gd name="connsiteY1" fmla="*/ 51472 h 125982"/>
                  <a:gd name="connsiteX2" fmla="*/ 27509 w 238681"/>
                  <a:gd name="connsiteY2" fmla="*/ 0 h 125982"/>
                  <a:gd name="connsiteX3" fmla="*/ 17990 w 238681"/>
                  <a:gd name="connsiteY3" fmla="*/ 6346 h 125982"/>
                  <a:gd name="connsiteX4" fmla="*/ 363 w 238681"/>
                  <a:gd name="connsiteY4" fmla="*/ 99772 h 125982"/>
                  <a:gd name="connsiteX5" fmla="*/ 6709 w 238681"/>
                  <a:gd name="connsiteY5" fmla="*/ 109996 h 125982"/>
                  <a:gd name="connsiteX6" fmla="*/ 110711 w 238681"/>
                  <a:gd name="connsiteY6" fmla="*/ 124450 h 125982"/>
                  <a:gd name="connsiteX7" fmla="*/ 217887 w 238681"/>
                  <a:gd name="connsiteY7" fmla="*/ 114579 h 125982"/>
                  <a:gd name="connsiteX8" fmla="*/ 229521 w 238681"/>
                  <a:gd name="connsiteY8" fmla="*/ 73331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81" h="125982">
                    <a:moveTo>
                      <a:pt x="229521" y="73331"/>
                    </a:moveTo>
                    <a:cubicBezTo>
                      <a:pt x="221060" y="64164"/>
                      <a:pt x="210483" y="57113"/>
                      <a:pt x="199202" y="51472"/>
                    </a:cubicBezTo>
                    <a:cubicBezTo>
                      <a:pt x="145261" y="23974"/>
                      <a:pt x="87443" y="8814"/>
                      <a:pt x="27509" y="0"/>
                    </a:cubicBezTo>
                    <a:cubicBezTo>
                      <a:pt x="23279" y="705"/>
                      <a:pt x="18696" y="353"/>
                      <a:pt x="17990" y="6346"/>
                    </a:cubicBezTo>
                    <a:cubicBezTo>
                      <a:pt x="14818" y="38076"/>
                      <a:pt x="7062" y="68747"/>
                      <a:pt x="363" y="99772"/>
                    </a:cubicBezTo>
                    <a:cubicBezTo>
                      <a:pt x="-1047" y="106118"/>
                      <a:pt x="1773" y="108233"/>
                      <a:pt x="6709" y="109996"/>
                    </a:cubicBezTo>
                    <a:cubicBezTo>
                      <a:pt x="40906" y="117752"/>
                      <a:pt x="75809" y="121630"/>
                      <a:pt x="110711" y="124450"/>
                    </a:cubicBezTo>
                    <a:cubicBezTo>
                      <a:pt x="146671" y="127623"/>
                      <a:pt x="182984" y="126566"/>
                      <a:pt x="217887" y="114579"/>
                    </a:cubicBezTo>
                    <a:cubicBezTo>
                      <a:pt x="240097" y="107175"/>
                      <a:pt x="245386" y="90605"/>
                      <a:pt x="229521" y="7333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4EF3ABC-497C-4746-88F3-348826913410}"/>
                  </a:ext>
                </a:extLst>
              </p:cNvPr>
              <p:cNvSpPr/>
              <p:nvPr/>
            </p:nvSpPr>
            <p:spPr>
              <a:xfrm>
                <a:off x="6035179" y="2669219"/>
                <a:ext cx="242268" cy="126432"/>
              </a:xfrm>
              <a:custGeom>
                <a:avLst/>
                <a:gdLst>
                  <a:gd name="connsiteX0" fmla="*/ 150187 w 242268"/>
                  <a:gd name="connsiteY0" fmla="*/ 126213 h 126432"/>
                  <a:gd name="connsiteX1" fmla="*/ 227748 w 242268"/>
                  <a:gd name="connsiteY1" fmla="*/ 113874 h 126432"/>
                  <a:gd name="connsiteX2" fmla="*/ 235504 w 242268"/>
                  <a:gd name="connsiteY2" fmla="*/ 76856 h 126432"/>
                  <a:gd name="connsiteX3" fmla="*/ 219286 w 242268"/>
                  <a:gd name="connsiteY3" fmla="*/ 62754 h 126432"/>
                  <a:gd name="connsiteX4" fmla="*/ 121630 w 242268"/>
                  <a:gd name="connsiteY4" fmla="*/ 20800 h 126432"/>
                  <a:gd name="connsiteX5" fmla="*/ 32082 w 242268"/>
                  <a:gd name="connsiteY5" fmla="*/ 0 h 126432"/>
                  <a:gd name="connsiteX6" fmla="*/ 0 w 242268"/>
                  <a:gd name="connsiteY6" fmla="*/ 110348 h 126432"/>
                  <a:gd name="connsiteX7" fmla="*/ 150187 w 242268"/>
                  <a:gd name="connsiteY7" fmla="*/ 126213 h 12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432">
                    <a:moveTo>
                      <a:pt x="150187" y="126213"/>
                    </a:moveTo>
                    <a:cubicBezTo>
                      <a:pt x="176628" y="125508"/>
                      <a:pt x="203069" y="125860"/>
                      <a:pt x="227748" y="113874"/>
                    </a:cubicBezTo>
                    <a:cubicBezTo>
                      <a:pt x="243260" y="106118"/>
                      <a:pt x="247138" y="89900"/>
                      <a:pt x="235504" y="76856"/>
                    </a:cubicBezTo>
                    <a:cubicBezTo>
                      <a:pt x="230921" y="71568"/>
                      <a:pt x="225280" y="66632"/>
                      <a:pt x="219286" y="62754"/>
                    </a:cubicBezTo>
                    <a:cubicBezTo>
                      <a:pt x="189320" y="43011"/>
                      <a:pt x="155827" y="31024"/>
                      <a:pt x="121630" y="20800"/>
                    </a:cubicBezTo>
                    <a:cubicBezTo>
                      <a:pt x="92016" y="11987"/>
                      <a:pt x="62049" y="6698"/>
                      <a:pt x="32082" y="0"/>
                    </a:cubicBezTo>
                    <a:cubicBezTo>
                      <a:pt x="21506" y="36665"/>
                      <a:pt x="10577" y="73683"/>
                      <a:pt x="0" y="110348"/>
                    </a:cubicBezTo>
                    <a:cubicBezTo>
                      <a:pt x="50062" y="118809"/>
                      <a:pt x="99419" y="127976"/>
                      <a:pt x="150187" y="1262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F91F12-EDE3-43BD-85CB-1B4BBCB565BC}"/>
                  </a:ext>
                </a:extLst>
              </p:cNvPr>
              <p:cNvSpPr/>
              <p:nvPr/>
            </p:nvSpPr>
            <p:spPr>
              <a:xfrm>
                <a:off x="5167552" y="3483963"/>
                <a:ext cx="159143" cy="219183"/>
              </a:xfrm>
              <a:custGeom>
                <a:avLst/>
                <a:gdLst>
                  <a:gd name="connsiteX0" fmla="*/ 111406 w 159143"/>
                  <a:gd name="connsiteY0" fmla="*/ 0 h 219183"/>
                  <a:gd name="connsiteX1" fmla="*/ 0 w 159143"/>
                  <a:gd name="connsiteY1" fmla="*/ 23973 h 219183"/>
                  <a:gd name="connsiteX2" fmla="*/ 77208 w 159143"/>
                  <a:gd name="connsiteY2" fmla="*/ 171339 h 219183"/>
                  <a:gd name="connsiteX3" fmla="*/ 125155 w 159143"/>
                  <a:gd name="connsiteY3" fmla="*/ 216466 h 219183"/>
                  <a:gd name="connsiteX4" fmla="*/ 154770 w 159143"/>
                  <a:gd name="connsiteY4" fmla="*/ 203422 h 219183"/>
                  <a:gd name="connsiteX5" fmla="*/ 158648 w 159143"/>
                  <a:gd name="connsiteY5" fmla="*/ 166756 h 219183"/>
                  <a:gd name="connsiteX6" fmla="*/ 111406 w 159143"/>
                  <a:gd name="connsiteY6" fmla="*/ 0 h 21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183">
                    <a:moveTo>
                      <a:pt x="111406" y="0"/>
                    </a:moveTo>
                    <a:cubicBezTo>
                      <a:pt x="73683" y="5641"/>
                      <a:pt x="37370" y="16922"/>
                      <a:pt x="0" y="23973"/>
                    </a:cubicBezTo>
                    <a:cubicBezTo>
                      <a:pt x="21153" y="75446"/>
                      <a:pt x="43716" y="126213"/>
                      <a:pt x="77208" y="171339"/>
                    </a:cubicBezTo>
                    <a:cubicBezTo>
                      <a:pt x="90606" y="188967"/>
                      <a:pt x="103650" y="207300"/>
                      <a:pt x="125155" y="216466"/>
                    </a:cubicBezTo>
                    <a:cubicBezTo>
                      <a:pt x="139610" y="222812"/>
                      <a:pt x="149481" y="217876"/>
                      <a:pt x="154770" y="203422"/>
                    </a:cubicBezTo>
                    <a:cubicBezTo>
                      <a:pt x="159353" y="191435"/>
                      <a:pt x="159705" y="179096"/>
                      <a:pt x="158648" y="166756"/>
                    </a:cubicBezTo>
                    <a:cubicBezTo>
                      <a:pt x="153007" y="108586"/>
                      <a:pt x="135732" y="53235"/>
                      <a:pt x="111406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5B706D1-2ABA-4662-A70B-8CC3F2141A12}"/>
                  </a:ext>
                </a:extLst>
              </p:cNvPr>
              <p:cNvSpPr/>
              <p:nvPr/>
            </p:nvSpPr>
            <p:spPr>
              <a:xfrm>
                <a:off x="4634831" y="3484669"/>
                <a:ext cx="157959" cy="218192"/>
              </a:xfrm>
              <a:custGeom>
                <a:avLst/>
                <a:gdLst>
                  <a:gd name="connsiteX0" fmla="*/ 47259 w 157959"/>
                  <a:gd name="connsiteY0" fmla="*/ 0 h 218192"/>
                  <a:gd name="connsiteX1" fmla="*/ 4600 w 157959"/>
                  <a:gd name="connsiteY1" fmla="*/ 131501 h 218192"/>
                  <a:gd name="connsiteX2" fmla="*/ 2132 w 157959"/>
                  <a:gd name="connsiteY2" fmla="*/ 196018 h 218192"/>
                  <a:gd name="connsiteX3" fmla="*/ 38797 w 157959"/>
                  <a:gd name="connsiteY3" fmla="*/ 213646 h 218192"/>
                  <a:gd name="connsiteX4" fmla="*/ 63123 w 157959"/>
                  <a:gd name="connsiteY4" fmla="*/ 193550 h 218192"/>
                  <a:gd name="connsiteX5" fmla="*/ 157959 w 157959"/>
                  <a:gd name="connsiteY5" fmla="*/ 25384 h 218192"/>
                  <a:gd name="connsiteX6" fmla="*/ 120237 w 157959"/>
                  <a:gd name="connsiteY6" fmla="*/ 16217 h 218192"/>
                  <a:gd name="connsiteX7" fmla="*/ 47259 w 157959"/>
                  <a:gd name="connsiteY7" fmla="*/ 0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47259" y="0"/>
                    </a:moveTo>
                    <a:cubicBezTo>
                      <a:pt x="27516" y="41953"/>
                      <a:pt x="14119" y="86022"/>
                      <a:pt x="4600" y="131501"/>
                    </a:cubicBezTo>
                    <a:cubicBezTo>
                      <a:pt x="17" y="152654"/>
                      <a:pt x="-1746" y="174513"/>
                      <a:pt x="2132" y="196018"/>
                    </a:cubicBezTo>
                    <a:cubicBezTo>
                      <a:pt x="6010" y="217171"/>
                      <a:pt x="20112" y="223517"/>
                      <a:pt x="38797" y="213646"/>
                    </a:cubicBezTo>
                    <a:cubicBezTo>
                      <a:pt x="48316" y="208710"/>
                      <a:pt x="56072" y="201306"/>
                      <a:pt x="63123" y="193550"/>
                    </a:cubicBezTo>
                    <a:cubicBezTo>
                      <a:pt x="107192" y="144546"/>
                      <a:pt x="133633" y="85670"/>
                      <a:pt x="157959" y="25384"/>
                    </a:cubicBezTo>
                    <a:cubicBezTo>
                      <a:pt x="146325" y="18685"/>
                      <a:pt x="132928" y="19038"/>
                      <a:pt x="120237" y="16217"/>
                    </a:cubicBezTo>
                    <a:cubicBezTo>
                      <a:pt x="96263" y="10577"/>
                      <a:pt x="72290" y="2468"/>
                      <a:pt x="47259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97E2319-335C-48A8-A9F7-D4FFE6EBD05F}"/>
                  </a:ext>
                </a:extLst>
              </p:cNvPr>
              <p:cNvSpPr/>
              <p:nvPr/>
            </p:nvSpPr>
            <p:spPr>
              <a:xfrm>
                <a:off x="5289535" y="3446226"/>
                <a:ext cx="152301" cy="216627"/>
              </a:xfrm>
              <a:custGeom>
                <a:avLst/>
                <a:gdLst>
                  <a:gd name="connsiteX0" fmla="*/ 105413 w 152301"/>
                  <a:gd name="connsiteY0" fmla="*/ 15 h 216627"/>
                  <a:gd name="connsiteX1" fmla="*/ 73683 w 152301"/>
                  <a:gd name="connsiteY1" fmla="*/ 9534 h 216627"/>
                  <a:gd name="connsiteX2" fmla="*/ 0 w 152301"/>
                  <a:gd name="connsiteY2" fmla="*/ 34565 h 216627"/>
                  <a:gd name="connsiteX3" fmla="*/ 41954 w 152301"/>
                  <a:gd name="connsiteY3" fmla="*/ 124465 h 216627"/>
                  <a:gd name="connsiteX4" fmla="*/ 101535 w 152301"/>
                  <a:gd name="connsiteY4" fmla="*/ 203437 h 216627"/>
                  <a:gd name="connsiteX5" fmla="*/ 137847 w 152301"/>
                  <a:gd name="connsiteY5" fmla="*/ 214013 h 216627"/>
                  <a:gd name="connsiteX6" fmla="*/ 152302 w 152301"/>
                  <a:gd name="connsiteY6" fmla="*/ 180168 h 216627"/>
                  <a:gd name="connsiteX7" fmla="*/ 151949 w 152301"/>
                  <a:gd name="connsiteY7" fmla="*/ 178758 h 216627"/>
                  <a:gd name="connsiteX8" fmla="*/ 105413 w 152301"/>
                  <a:gd name="connsiteY8" fmla="*/ 15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105413" y="15"/>
                    </a:moveTo>
                    <a:cubicBezTo>
                      <a:pt x="93779" y="-338"/>
                      <a:pt x="83907" y="5656"/>
                      <a:pt x="73683" y="9534"/>
                    </a:cubicBezTo>
                    <a:cubicBezTo>
                      <a:pt x="49357" y="18700"/>
                      <a:pt x="23621" y="23283"/>
                      <a:pt x="0" y="34565"/>
                    </a:cubicBezTo>
                    <a:cubicBezTo>
                      <a:pt x="10577" y="65942"/>
                      <a:pt x="25031" y="95909"/>
                      <a:pt x="41954" y="124465"/>
                    </a:cubicBezTo>
                    <a:cubicBezTo>
                      <a:pt x="58876" y="153022"/>
                      <a:pt x="76151" y="181578"/>
                      <a:pt x="101535" y="203437"/>
                    </a:cubicBezTo>
                    <a:cubicBezTo>
                      <a:pt x="112111" y="212603"/>
                      <a:pt x="123393" y="221064"/>
                      <a:pt x="137847" y="214013"/>
                    </a:cubicBezTo>
                    <a:cubicBezTo>
                      <a:pt x="151949" y="207315"/>
                      <a:pt x="149834" y="192508"/>
                      <a:pt x="152302" y="180168"/>
                    </a:cubicBezTo>
                    <a:cubicBezTo>
                      <a:pt x="152302" y="179816"/>
                      <a:pt x="151949" y="179463"/>
                      <a:pt x="151949" y="178758"/>
                    </a:cubicBezTo>
                    <a:cubicBezTo>
                      <a:pt x="151244" y="115651"/>
                      <a:pt x="131149" y="57128"/>
                      <a:pt x="105413" y="15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FFBB5124-02B7-4B2D-8310-DBEEC9CB3BA1}"/>
                  </a:ext>
                </a:extLst>
              </p:cNvPr>
              <p:cNvSpPr/>
              <p:nvPr/>
            </p:nvSpPr>
            <p:spPr>
              <a:xfrm>
                <a:off x="4519044" y="3446946"/>
                <a:ext cx="152116" cy="216513"/>
              </a:xfrm>
              <a:custGeom>
                <a:avLst/>
                <a:gdLst>
                  <a:gd name="connsiteX0" fmla="*/ 109458 w 152116"/>
                  <a:gd name="connsiteY0" fmla="*/ 20448 h 216513"/>
                  <a:gd name="connsiteX1" fmla="*/ 46704 w 152116"/>
                  <a:gd name="connsiteY1" fmla="*/ 0 h 216513"/>
                  <a:gd name="connsiteX2" fmla="*/ 12507 w 152116"/>
                  <a:gd name="connsiteY2" fmla="*/ 95894 h 216513"/>
                  <a:gd name="connsiteX3" fmla="*/ 520 w 152116"/>
                  <a:gd name="connsiteY3" fmla="*/ 185442 h 216513"/>
                  <a:gd name="connsiteX4" fmla="*/ 15680 w 152116"/>
                  <a:gd name="connsiteY4" fmla="*/ 214351 h 216513"/>
                  <a:gd name="connsiteX5" fmla="*/ 47057 w 152116"/>
                  <a:gd name="connsiteY5" fmla="*/ 206242 h 216513"/>
                  <a:gd name="connsiteX6" fmla="*/ 60806 w 152116"/>
                  <a:gd name="connsiteY6" fmla="*/ 193550 h 216513"/>
                  <a:gd name="connsiteX7" fmla="*/ 152117 w 152116"/>
                  <a:gd name="connsiteY7" fmla="*/ 34903 h 216513"/>
                  <a:gd name="connsiteX8" fmla="*/ 109458 w 152116"/>
                  <a:gd name="connsiteY8" fmla="*/ 20448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16" h="216513">
                    <a:moveTo>
                      <a:pt x="109458" y="20448"/>
                    </a:moveTo>
                    <a:cubicBezTo>
                      <a:pt x="88305" y="14102"/>
                      <a:pt x="68562" y="4231"/>
                      <a:pt x="46704" y="0"/>
                    </a:cubicBezTo>
                    <a:cubicBezTo>
                      <a:pt x="31897" y="30672"/>
                      <a:pt x="21321" y="63107"/>
                      <a:pt x="12507" y="95894"/>
                    </a:cubicBezTo>
                    <a:cubicBezTo>
                      <a:pt x="4751" y="125155"/>
                      <a:pt x="-1948" y="154770"/>
                      <a:pt x="520" y="185442"/>
                    </a:cubicBezTo>
                    <a:cubicBezTo>
                      <a:pt x="1578" y="196723"/>
                      <a:pt x="3693" y="208710"/>
                      <a:pt x="15680" y="214351"/>
                    </a:cubicBezTo>
                    <a:cubicBezTo>
                      <a:pt x="28019" y="219992"/>
                      <a:pt x="37890" y="213646"/>
                      <a:pt x="47057" y="206242"/>
                    </a:cubicBezTo>
                    <a:cubicBezTo>
                      <a:pt x="51992" y="202364"/>
                      <a:pt x="56928" y="198133"/>
                      <a:pt x="60806" y="193550"/>
                    </a:cubicBezTo>
                    <a:cubicBezTo>
                      <a:pt x="102407" y="147366"/>
                      <a:pt x="129906" y="92721"/>
                      <a:pt x="152117" y="34903"/>
                    </a:cubicBezTo>
                    <a:cubicBezTo>
                      <a:pt x="139425" y="27499"/>
                      <a:pt x="124265" y="24679"/>
                      <a:pt x="109458" y="2044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A33FD6-D60F-4EAF-854B-0497ED4374A7}"/>
                  </a:ext>
                </a:extLst>
              </p:cNvPr>
              <p:cNvSpPr/>
              <p:nvPr/>
            </p:nvSpPr>
            <p:spPr>
              <a:xfrm>
                <a:off x="4058832" y="3177950"/>
                <a:ext cx="189973" cy="161166"/>
              </a:xfrm>
              <a:custGeom>
                <a:avLst/>
                <a:gdLst>
                  <a:gd name="connsiteX0" fmla="*/ 173756 w 189973"/>
                  <a:gd name="connsiteY0" fmla="*/ 61696 h 161166"/>
                  <a:gd name="connsiteX1" fmla="*/ 107124 w 189973"/>
                  <a:gd name="connsiteY1" fmla="*/ 0 h 161166"/>
                  <a:gd name="connsiteX2" fmla="*/ 70459 w 189973"/>
                  <a:gd name="connsiteY2" fmla="*/ 34550 h 161166"/>
                  <a:gd name="connsiteX3" fmla="*/ 4179 w 189973"/>
                  <a:gd name="connsiteY3" fmla="*/ 123040 h 161166"/>
                  <a:gd name="connsiteX4" fmla="*/ 29563 w 189973"/>
                  <a:gd name="connsiteY4" fmla="*/ 161116 h 161166"/>
                  <a:gd name="connsiteX5" fmla="*/ 54947 w 189973"/>
                  <a:gd name="connsiteY5" fmla="*/ 156180 h 161166"/>
                  <a:gd name="connsiteX6" fmla="*/ 189973 w 189973"/>
                  <a:gd name="connsiteY6" fmla="*/ 77561 h 161166"/>
                  <a:gd name="connsiteX7" fmla="*/ 173756 w 189973"/>
                  <a:gd name="connsiteY7" fmla="*/ 61696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73756" y="61696"/>
                    </a:moveTo>
                    <a:cubicBezTo>
                      <a:pt x="151545" y="41248"/>
                      <a:pt x="129335" y="20800"/>
                      <a:pt x="107124" y="0"/>
                    </a:cubicBezTo>
                    <a:cubicBezTo>
                      <a:pt x="94785" y="11634"/>
                      <a:pt x="82093" y="22563"/>
                      <a:pt x="70459" y="34550"/>
                    </a:cubicBezTo>
                    <a:cubicBezTo>
                      <a:pt x="44370" y="60991"/>
                      <a:pt x="19691" y="88490"/>
                      <a:pt x="4179" y="123040"/>
                    </a:cubicBezTo>
                    <a:cubicBezTo>
                      <a:pt x="-6397" y="146661"/>
                      <a:pt x="3474" y="162173"/>
                      <a:pt x="29563" y="161116"/>
                    </a:cubicBezTo>
                    <a:cubicBezTo>
                      <a:pt x="38377" y="160763"/>
                      <a:pt x="46838" y="159000"/>
                      <a:pt x="54947" y="156180"/>
                    </a:cubicBezTo>
                    <a:cubicBezTo>
                      <a:pt x="104656" y="138200"/>
                      <a:pt x="148725" y="109996"/>
                      <a:pt x="189973" y="77561"/>
                    </a:cubicBezTo>
                    <a:cubicBezTo>
                      <a:pt x="185038" y="72273"/>
                      <a:pt x="179397" y="66985"/>
                      <a:pt x="173756" y="6169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F0935D1-F4A1-41DE-92C7-75C49147846A}"/>
                  </a:ext>
                </a:extLst>
              </p:cNvPr>
              <p:cNvSpPr/>
              <p:nvPr/>
            </p:nvSpPr>
            <p:spPr>
              <a:xfrm>
                <a:off x="3977192" y="3085229"/>
                <a:ext cx="183475" cy="165312"/>
              </a:xfrm>
              <a:custGeom>
                <a:avLst/>
                <a:gdLst>
                  <a:gd name="connsiteX0" fmla="*/ 180655 w 183475"/>
                  <a:gd name="connsiteY0" fmla="*/ 80734 h 165312"/>
                  <a:gd name="connsiteX1" fmla="*/ 111908 w 183475"/>
                  <a:gd name="connsiteY1" fmla="*/ 0 h 165312"/>
                  <a:gd name="connsiteX2" fmla="*/ 20597 w 183475"/>
                  <a:gd name="connsiteY2" fmla="*/ 95541 h 165312"/>
                  <a:gd name="connsiteX3" fmla="*/ 2617 w 183475"/>
                  <a:gd name="connsiteY3" fmla="*/ 128328 h 165312"/>
                  <a:gd name="connsiteX4" fmla="*/ 31526 w 183475"/>
                  <a:gd name="connsiteY4" fmla="*/ 164994 h 165312"/>
                  <a:gd name="connsiteX5" fmla="*/ 55147 w 183475"/>
                  <a:gd name="connsiteY5" fmla="*/ 159000 h 165312"/>
                  <a:gd name="connsiteX6" fmla="*/ 183475 w 183475"/>
                  <a:gd name="connsiteY6" fmla="*/ 86022 h 165312"/>
                  <a:gd name="connsiteX7" fmla="*/ 180655 w 183475"/>
                  <a:gd name="connsiteY7" fmla="*/ 80734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180655" y="80734"/>
                    </a:moveTo>
                    <a:cubicBezTo>
                      <a:pt x="155624" y="55350"/>
                      <a:pt x="134471" y="27146"/>
                      <a:pt x="111908" y="0"/>
                    </a:cubicBezTo>
                    <a:cubicBezTo>
                      <a:pt x="77005" y="27851"/>
                      <a:pt x="46333" y="59228"/>
                      <a:pt x="20597" y="95541"/>
                    </a:cubicBezTo>
                    <a:cubicBezTo>
                      <a:pt x="13193" y="105765"/>
                      <a:pt x="6848" y="116342"/>
                      <a:pt x="2617" y="128328"/>
                    </a:cubicBezTo>
                    <a:cubicBezTo>
                      <a:pt x="-5844" y="151597"/>
                      <a:pt x="6848" y="167814"/>
                      <a:pt x="31526" y="164994"/>
                    </a:cubicBezTo>
                    <a:cubicBezTo>
                      <a:pt x="39635" y="163936"/>
                      <a:pt x="47391" y="161468"/>
                      <a:pt x="55147" y="159000"/>
                    </a:cubicBezTo>
                    <a:cubicBezTo>
                      <a:pt x="102389" y="142783"/>
                      <a:pt x="143285" y="114931"/>
                      <a:pt x="183475" y="86022"/>
                    </a:cubicBezTo>
                    <a:cubicBezTo>
                      <a:pt x="182065" y="84259"/>
                      <a:pt x="182065" y="82144"/>
                      <a:pt x="180655" y="8073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4D3A6E9-FA3E-4EEC-9374-48D5F33B1A67}"/>
              </a:ext>
            </a:extLst>
          </p:cNvPr>
          <p:cNvGrpSpPr/>
          <p:nvPr/>
        </p:nvGrpSpPr>
        <p:grpSpPr>
          <a:xfrm>
            <a:off x="4526209" y="2023524"/>
            <a:ext cx="4220820" cy="2222862"/>
            <a:chOff x="991468" y="3978851"/>
            <a:chExt cx="4958557" cy="2611386"/>
          </a:xfrm>
        </p:grpSpPr>
        <p:grpSp>
          <p:nvGrpSpPr>
            <p:cNvPr id="49" name="Graphic 24">
              <a:extLst>
                <a:ext uri="{FF2B5EF4-FFF2-40B4-BE49-F238E27FC236}">
                  <a16:creationId xmlns:a16="http://schemas.microsoft.com/office/drawing/2014/main" id="{48482B78-93E9-42EC-977F-9BC42D31DB68}"/>
                </a:ext>
              </a:extLst>
            </p:cNvPr>
            <p:cNvGrpSpPr/>
            <p:nvPr/>
          </p:nvGrpSpPr>
          <p:grpSpPr>
            <a:xfrm>
              <a:off x="991468" y="3978851"/>
              <a:ext cx="4958557" cy="2611386"/>
              <a:chOff x="561" y="4028793"/>
              <a:chExt cx="4958557" cy="2611386"/>
            </a:xfrm>
            <a:solidFill>
              <a:srgbClr val="CD7E7E"/>
            </a:solidFill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95097A2-C5E1-4A84-BE54-E2501E7AB6FA}"/>
                  </a:ext>
                </a:extLst>
              </p:cNvPr>
              <p:cNvSpPr/>
              <p:nvPr/>
            </p:nvSpPr>
            <p:spPr>
              <a:xfrm>
                <a:off x="4675316" y="4083262"/>
                <a:ext cx="11525" cy="5085"/>
              </a:xfrm>
              <a:custGeom>
                <a:avLst/>
                <a:gdLst>
                  <a:gd name="connsiteX0" fmla="*/ 11525 w 11525"/>
                  <a:gd name="connsiteY0" fmla="*/ 1516 h 5085"/>
                  <a:gd name="connsiteX1" fmla="*/ 0 w 11525"/>
                  <a:gd name="connsiteY1" fmla="*/ 3821 h 5085"/>
                  <a:gd name="connsiteX2" fmla="*/ 11525 w 11525"/>
                  <a:gd name="connsiteY2" fmla="*/ 1516 h 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5085">
                    <a:moveTo>
                      <a:pt x="11525" y="1516"/>
                    </a:moveTo>
                    <a:cubicBezTo>
                      <a:pt x="5763" y="-1654"/>
                      <a:pt x="3458" y="651"/>
                      <a:pt x="0" y="3821"/>
                    </a:cubicBezTo>
                    <a:cubicBezTo>
                      <a:pt x="5187" y="6702"/>
                      <a:pt x="7492" y="4109"/>
                      <a:pt x="11525" y="151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D60ECDB-4259-4C7B-B1A5-B926227A5B9F}"/>
                  </a:ext>
                </a:extLst>
              </p:cNvPr>
              <p:cNvSpPr/>
              <p:nvPr/>
            </p:nvSpPr>
            <p:spPr>
              <a:xfrm>
                <a:off x="4768097" y="4058503"/>
                <a:ext cx="10709" cy="5395"/>
              </a:xfrm>
              <a:custGeom>
                <a:avLst/>
                <a:gdLst>
                  <a:gd name="connsiteX0" fmla="*/ 9796 w 10709"/>
                  <a:gd name="connsiteY0" fmla="*/ 3512 h 5395"/>
                  <a:gd name="connsiteX1" fmla="*/ 9796 w 10709"/>
                  <a:gd name="connsiteY1" fmla="*/ 630 h 5395"/>
                  <a:gd name="connsiteX2" fmla="*/ 0 w 10709"/>
                  <a:gd name="connsiteY2" fmla="*/ 4376 h 5395"/>
                  <a:gd name="connsiteX3" fmla="*/ 9796 w 10709"/>
                  <a:gd name="connsiteY3" fmla="*/ 3512 h 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395">
                    <a:moveTo>
                      <a:pt x="9796" y="3512"/>
                    </a:moveTo>
                    <a:cubicBezTo>
                      <a:pt x="10373" y="2647"/>
                      <a:pt x="11525" y="1207"/>
                      <a:pt x="9796" y="630"/>
                    </a:cubicBezTo>
                    <a:cubicBezTo>
                      <a:pt x="6051" y="-1099"/>
                      <a:pt x="3169" y="918"/>
                      <a:pt x="0" y="4376"/>
                    </a:cubicBezTo>
                    <a:cubicBezTo>
                      <a:pt x="4034" y="4664"/>
                      <a:pt x="7203" y="6969"/>
                      <a:pt x="9796" y="35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AA41B6C-D44D-4BBA-917C-308A4A01BBE2}"/>
                  </a:ext>
                </a:extLst>
              </p:cNvPr>
              <p:cNvSpPr/>
              <p:nvPr/>
            </p:nvSpPr>
            <p:spPr>
              <a:xfrm>
                <a:off x="4707876" y="4075562"/>
                <a:ext cx="7779" cy="3985"/>
              </a:xfrm>
              <a:custGeom>
                <a:avLst/>
                <a:gdLst>
                  <a:gd name="connsiteX0" fmla="*/ 7780 w 7779"/>
                  <a:gd name="connsiteY0" fmla="*/ 571 h 3985"/>
                  <a:gd name="connsiteX1" fmla="*/ 0 w 7779"/>
                  <a:gd name="connsiteY1" fmla="*/ 3164 h 3985"/>
                  <a:gd name="connsiteX2" fmla="*/ 7780 w 7779"/>
                  <a:gd name="connsiteY2" fmla="*/ 571 h 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3985">
                    <a:moveTo>
                      <a:pt x="7780" y="571"/>
                    </a:moveTo>
                    <a:cubicBezTo>
                      <a:pt x="3746" y="-870"/>
                      <a:pt x="1729" y="571"/>
                      <a:pt x="0" y="3164"/>
                    </a:cubicBezTo>
                    <a:cubicBezTo>
                      <a:pt x="3169" y="5181"/>
                      <a:pt x="5186" y="3164"/>
                      <a:pt x="7780" y="5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82AC967-5237-4679-A092-352525D6801D}"/>
                  </a:ext>
                </a:extLst>
              </p:cNvPr>
              <p:cNvSpPr/>
              <p:nvPr/>
            </p:nvSpPr>
            <p:spPr>
              <a:xfrm>
                <a:off x="4834944" y="4043248"/>
                <a:ext cx="6271" cy="4396"/>
              </a:xfrm>
              <a:custGeom>
                <a:avLst/>
                <a:gdLst>
                  <a:gd name="connsiteX0" fmla="*/ 2593 w 6271"/>
                  <a:gd name="connsiteY0" fmla="*/ 4360 h 4396"/>
                  <a:gd name="connsiteX1" fmla="*/ 6051 w 6271"/>
                  <a:gd name="connsiteY1" fmla="*/ 2054 h 4396"/>
                  <a:gd name="connsiteX2" fmla="*/ 4610 w 6271"/>
                  <a:gd name="connsiteY2" fmla="*/ 37 h 4396"/>
                  <a:gd name="connsiteX3" fmla="*/ 0 w 6271"/>
                  <a:gd name="connsiteY3" fmla="*/ 1766 h 4396"/>
                  <a:gd name="connsiteX4" fmla="*/ 2593 w 6271"/>
                  <a:gd name="connsiteY4" fmla="*/ 4360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1" h="4396">
                    <a:moveTo>
                      <a:pt x="2593" y="4360"/>
                    </a:moveTo>
                    <a:cubicBezTo>
                      <a:pt x="3746" y="4071"/>
                      <a:pt x="5187" y="3207"/>
                      <a:pt x="6051" y="2054"/>
                    </a:cubicBezTo>
                    <a:cubicBezTo>
                      <a:pt x="6627" y="1190"/>
                      <a:pt x="6051" y="-251"/>
                      <a:pt x="4610" y="37"/>
                    </a:cubicBezTo>
                    <a:cubicBezTo>
                      <a:pt x="3169" y="326"/>
                      <a:pt x="2017" y="1190"/>
                      <a:pt x="0" y="1766"/>
                    </a:cubicBezTo>
                    <a:cubicBezTo>
                      <a:pt x="1441" y="3207"/>
                      <a:pt x="2305" y="4648"/>
                      <a:pt x="2593" y="436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4D55E91-06F9-4FC9-94B7-3B441082C817}"/>
                  </a:ext>
                </a:extLst>
              </p:cNvPr>
              <p:cNvSpPr/>
              <p:nvPr/>
            </p:nvSpPr>
            <p:spPr>
              <a:xfrm>
                <a:off x="561" y="4028793"/>
                <a:ext cx="4958557" cy="2611386"/>
              </a:xfrm>
              <a:custGeom>
                <a:avLst/>
                <a:gdLst>
                  <a:gd name="connsiteX0" fmla="*/ 4958283 w 4958557"/>
                  <a:gd name="connsiteY0" fmla="*/ 165764 h 2611386"/>
                  <a:gd name="connsiteX1" fmla="*/ 4948775 w 4958557"/>
                  <a:gd name="connsiteY1" fmla="*/ 166341 h 2611386"/>
                  <a:gd name="connsiteX2" fmla="*/ 4942724 w 4958557"/>
                  <a:gd name="connsiteY2" fmla="*/ 163459 h 2611386"/>
                  <a:gd name="connsiteX3" fmla="*/ 4949639 w 4958557"/>
                  <a:gd name="connsiteY3" fmla="*/ 151646 h 2611386"/>
                  <a:gd name="connsiteX4" fmla="*/ 4948486 w 4958557"/>
                  <a:gd name="connsiteY4" fmla="*/ 133781 h 2611386"/>
                  <a:gd name="connsiteX5" fmla="*/ 4937249 w 4958557"/>
                  <a:gd name="connsiteY5" fmla="*/ 135510 h 2611386"/>
                  <a:gd name="connsiteX6" fmla="*/ 4929758 w 4958557"/>
                  <a:gd name="connsiteY6" fmla="*/ 135798 h 2611386"/>
                  <a:gd name="connsiteX7" fmla="*/ 4931775 w 4958557"/>
                  <a:gd name="connsiteY7" fmla="*/ 128018 h 2611386"/>
                  <a:gd name="connsiteX8" fmla="*/ 4932639 w 4958557"/>
                  <a:gd name="connsiteY8" fmla="*/ 120239 h 2611386"/>
                  <a:gd name="connsiteX9" fmla="*/ 4931775 w 4958557"/>
                  <a:gd name="connsiteY9" fmla="*/ 102662 h 2611386"/>
                  <a:gd name="connsiteX10" fmla="*/ 4925435 w 4958557"/>
                  <a:gd name="connsiteY10" fmla="*/ 91137 h 2611386"/>
                  <a:gd name="connsiteX11" fmla="*/ 4917368 w 4958557"/>
                  <a:gd name="connsiteY11" fmla="*/ 74425 h 2611386"/>
                  <a:gd name="connsiteX12" fmla="*/ 4924571 w 4958557"/>
                  <a:gd name="connsiteY12" fmla="*/ 62611 h 2611386"/>
                  <a:gd name="connsiteX13" fmla="*/ 4919961 w 4958557"/>
                  <a:gd name="connsiteY13" fmla="*/ 52526 h 2611386"/>
                  <a:gd name="connsiteX14" fmla="*/ 4915639 w 4958557"/>
                  <a:gd name="connsiteY14" fmla="*/ 39848 h 2611386"/>
                  <a:gd name="connsiteX15" fmla="*/ 4917944 w 4958557"/>
                  <a:gd name="connsiteY15" fmla="*/ 31204 h 2611386"/>
                  <a:gd name="connsiteX16" fmla="*/ 4910452 w 4958557"/>
                  <a:gd name="connsiteY16" fmla="*/ 26882 h 2611386"/>
                  <a:gd name="connsiteX17" fmla="*/ 4901808 w 4958557"/>
                  <a:gd name="connsiteY17" fmla="*/ 37255 h 2611386"/>
                  <a:gd name="connsiteX18" fmla="*/ 4896910 w 4958557"/>
                  <a:gd name="connsiteY18" fmla="*/ 51374 h 2611386"/>
                  <a:gd name="connsiteX19" fmla="*/ 4891147 w 4958557"/>
                  <a:gd name="connsiteY19" fmla="*/ 52814 h 2611386"/>
                  <a:gd name="connsiteX20" fmla="*/ 4892012 w 4958557"/>
                  <a:gd name="connsiteY20" fmla="*/ 48204 h 2611386"/>
                  <a:gd name="connsiteX21" fmla="*/ 4895469 w 4958557"/>
                  <a:gd name="connsiteY21" fmla="*/ 41289 h 2611386"/>
                  <a:gd name="connsiteX22" fmla="*/ 4887401 w 4958557"/>
                  <a:gd name="connsiteY22" fmla="*/ 41289 h 2611386"/>
                  <a:gd name="connsiteX23" fmla="*/ 4875011 w 4958557"/>
                  <a:gd name="connsiteY23" fmla="*/ 49933 h 2611386"/>
                  <a:gd name="connsiteX24" fmla="*/ 4843604 w 4958557"/>
                  <a:gd name="connsiteY24" fmla="*/ 71543 h 2611386"/>
                  <a:gd name="connsiteX25" fmla="*/ 4847926 w 4958557"/>
                  <a:gd name="connsiteY25" fmla="*/ 60018 h 2611386"/>
                  <a:gd name="connsiteX26" fmla="*/ 4841011 w 4958557"/>
                  <a:gd name="connsiteY26" fmla="*/ 72696 h 2611386"/>
                  <a:gd name="connsiteX27" fmla="*/ 4777621 w 4958557"/>
                  <a:gd name="connsiteY27" fmla="*/ 114764 h 2611386"/>
                  <a:gd name="connsiteX28" fmla="*/ 4733248 w 4958557"/>
                  <a:gd name="connsiteY28" fmla="*/ 146747 h 2611386"/>
                  <a:gd name="connsiteX29" fmla="*/ 4711638 w 4958557"/>
                  <a:gd name="connsiteY29" fmla="*/ 160002 h 2611386"/>
                  <a:gd name="connsiteX30" fmla="*/ 4688587 w 4958557"/>
                  <a:gd name="connsiteY30" fmla="*/ 179883 h 2611386"/>
                  <a:gd name="connsiteX31" fmla="*/ 4676485 w 4958557"/>
                  <a:gd name="connsiteY31" fmla="*/ 183053 h 2611386"/>
                  <a:gd name="connsiteX32" fmla="*/ 4680231 w 4958557"/>
                  <a:gd name="connsiteY32" fmla="*/ 170951 h 2611386"/>
                  <a:gd name="connsiteX33" fmla="*/ 4698671 w 4958557"/>
                  <a:gd name="connsiteY33" fmla="*/ 157696 h 2611386"/>
                  <a:gd name="connsiteX34" fmla="*/ 4734112 w 4958557"/>
                  <a:gd name="connsiteY34" fmla="*/ 130035 h 2611386"/>
                  <a:gd name="connsiteX35" fmla="*/ 4746790 w 4958557"/>
                  <a:gd name="connsiteY35" fmla="*/ 113323 h 2611386"/>
                  <a:gd name="connsiteX36" fmla="*/ 4762350 w 4958557"/>
                  <a:gd name="connsiteY36" fmla="*/ 106408 h 2611386"/>
                  <a:gd name="connsiteX37" fmla="*/ 4764367 w 4958557"/>
                  <a:gd name="connsiteY37" fmla="*/ 97476 h 2611386"/>
                  <a:gd name="connsiteX38" fmla="*/ 4768689 w 4958557"/>
                  <a:gd name="connsiteY38" fmla="*/ 95459 h 2611386"/>
                  <a:gd name="connsiteX39" fmla="*/ 4778197 w 4958557"/>
                  <a:gd name="connsiteY39" fmla="*/ 89408 h 2611386"/>
                  <a:gd name="connsiteX40" fmla="*/ 4809316 w 4958557"/>
                  <a:gd name="connsiteY40" fmla="*/ 69238 h 2611386"/>
                  <a:gd name="connsiteX41" fmla="*/ 4809316 w 4958557"/>
                  <a:gd name="connsiteY41" fmla="*/ 69238 h 2611386"/>
                  <a:gd name="connsiteX42" fmla="*/ 4811045 w 4958557"/>
                  <a:gd name="connsiteY42" fmla="*/ 66357 h 2611386"/>
                  <a:gd name="connsiteX43" fmla="*/ 4821994 w 4958557"/>
                  <a:gd name="connsiteY43" fmla="*/ 58001 h 2611386"/>
                  <a:gd name="connsiteX44" fmla="*/ 4836689 w 4958557"/>
                  <a:gd name="connsiteY44" fmla="*/ 41289 h 2611386"/>
                  <a:gd name="connsiteX45" fmla="*/ 4878757 w 4958557"/>
                  <a:gd name="connsiteY45" fmla="*/ 12763 h 2611386"/>
                  <a:gd name="connsiteX46" fmla="*/ 4893164 w 4958557"/>
                  <a:gd name="connsiteY46" fmla="*/ 2102 h 2611386"/>
                  <a:gd name="connsiteX47" fmla="*/ 4881639 w 4958557"/>
                  <a:gd name="connsiteY47" fmla="*/ 6136 h 2611386"/>
                  <a:gd name="connsiteX48" fmla="*/ 4887978 w 4958557"/>
                  <a:gd name="connsiteY48" fmla="*/ 85 h 2611386"/>
                  <a:gd name="connsiteX49" fmla="*/ 4871842 w 4958557"/>
                  <a:gd name="connsiteY49" fmla="*/ 8153 h 2611386"/>
                  <a:gd name="connsiteX50" fmla="*/ 4875011 w 4958557"/>
                  <a:gd name="connsiteY50" fmla="*/ 8441 h 2611386"/>
                  <a:gd name="connsiteX51" fmla="*/ 4616552 w 4958557"/>
                  <a:gd name="connsiteY51" fmla="*/ 97476 h 2611386"/>
                  <a:gd name="connsiteX52" fmla="*/ 4616552 w 4958557"/>
                  <a:gd name="connsiteY52" fmla="*/ 92289 h 2611386"/>
                  <a:gd name="connsiteX53" fmla="*/ 4609349 w 4958557"/>
                  <a:gd name="connsiteY53" fmla="*/ 94883 h 2611386"/>
                  <a:gd name="connsiteX54" fmla="*/ 4609349 w 4958557"/>
                  <a:gd name="connsiteY54" fmla="*/ 94883 h 2611386"/>
                  <a:gd name="connsiteX55" fmla="*/ 4575637 w 4958557"/>
                  <a:gd name="connsiteY55" fmla="*/ 101798 h 2611386"/>
                  <a:gd name="connsiteX56" fmla="*/ 4565552 w 4958557"/>
                  <a:gd name="connsiteY56" fmla="*/ 97476 h 2611386"/>
                  <a:gd name="connsiteX57" fmla="*/ 4516857 w 4958557"/>
                  <a:gd name="connsiteY57" fmla="*/ 108137 h 2611386"/>
                  <a:gd name="connsiteX58" fmla="*/ 4477382 w 4958557"/>
                  <a:gd name="connsiteY58" fmla="*/ 121103 h 2611386"/>
                  <a:gd name="connsiteX59" fmla="*/ 4449721 w 4958557"/>
                  <a:gd name="connsiteY59" fmla="*/ 131476 h 2611386"/>
                  <a:gd name="connsiteX60" fmla="*/ 4450009 w 4958557"/>
                  <a:gd name="connsiteY60" fmla="*/ 137527 h 2611386"/>
                  <a:gd name="connsiteX61" fmla="*/ 4450009 w 4958557"/>
                  <a:gd name="connsiteY61" fmla="*/ 137527 h 2611386"/>
                  <a:gd name="connsiteX62" fmla="*/ 4450009 w 4958557"/>
                  <a:gd name="connsiteY62" fmla="*/ 137527 h 2611386"/>
                  <a:gd name="connsiteX63" fmla="*/ 4450009 w 4958557"/>
                  <a:gd name="connsiteY63" fmla="*/ 139832 h 2611386"/>
                  <a:gd name="connsiteX64" fmla="*/ 4387483 w 4958557"/>
                  <a:gd name="connsiteY64" fmla="*/ 157985 h 2611386"/>
                  <a:gd name="connsiteX65" fmla="*/ 4311415 w 4958557"/>
                  <a:gd name="connsiteY65" fmla="*/ 186510 h 2611386"/>
                  <a:gd name="connsiteX66" fmla="*/ 4237364 w 4958557"/>
                  <a:gd name="connsiteY66" fmla="*/ 211578 h 2611386"/>
                  <a:gd name="connsiteX67" fmla="*/ 4114041 w 4958557"/>
                  <a:gd name="connsiteY67" fmla="*/ 252494 h 2611386"/>
                  <a:gd name="connsiteX68" fmla="*/ 4050650 w 4958557"/>
                  <a:gd name="connsiteY68" fmla="*/ 275545 h 2611386"/>
                  <a:gd name="connsiteX69" fmla="*/ 4000802 w 4958557"/>
                  <a:gd name="connsiteY69" fmla="*/ 288223 h 2611386"/>
                  <a:gd name="connsiteX70" fmla="*/ 3982650 w 4958557"/>
                  <a:gd name="connsiteY70" fmla="*/ 293121 h 2611386"/>
                  <a:gd name="connsiteX71" fmla="*/ 3956718 w 4958557"/>
                  <a:gd name="connsiteY71" fmla="*/ 301765 h 2611386"/>
                  <a:gd name="connsiteX72" fmla="*/ 3953548 w 4958557"/>
                  <a:gd name="connsiteY72" fmla="*/ 306952 h 2611386"/>
                  <a:gd name="connsiteX73" fmla="*/ 3958734 w 4958557"/>
                  <a:gd name="connsiteY73" fmla="*/ 307816 h 2611386"/>
                  <a:gd name="connsiteX74" fmla="*/ 3977751 w 4958557"/>
                  <a:gd name="connsiteY74" fmla="*/ 299460 h 2611386"/>
                  <a:gd name="connsiteX75" fmla="*/ 4058430 w 4958557"/>
                  <a:gd name="connsiteY75" fmla="*/ 278138 h 2611386"/>
                  <a:gd name="connsiteX76" fmla="*/ 4058430 w 4958557"/>
                  <a:gd name="connsiteY76" fmla="*/ 278138 h 2611386"/>
                  <a:gd name="connsiteX77" fmla="*/ 4064193 w 4958557"/>
                  <a:gd name="connsiteY77" fmla="*/ 277273 h 2611386"/>
                  <a:gd name="connsiteX78" fmla="*/ 4069379 w 4958557"/>
                  <a:gd name="connsiteY78" fmla="*/ 279867 h 2611386"/>
                  <a:gd name="connsiteX79" fmla="*/ 3963345 w 4958557"/>
                  <a:gd name="connsiteY79" fmla="*/ 316748 h 2611386"/>
                  <a:gd name="connsiteX80" fmla="*/ 3956718 w 4958557"/>
                  <a:gd name="connsiteY80" fmla="*/ 318477 h 2611386"/>
                  <a:gd name="connsiteX81" fmla="*/ 3906294 w 4958557"/>
                  <a:gd name="connsiteY81" fmla="*/ 328274 h 2611386"/>
                  <a:gd name="connsiteX82" fmla="*/ 3873446 w 4958557"/>
                  <a:gd name="connsiteY82" fmla="*/ 336918 h 2611386"/>
                  <a:gd name="connsiteX83" fmla="*/ 3872293 w 4958557"/>
                  <a:gd name="connsiteY83" fmla="*/ 332020 h 2611386"/>
                  <a:gd name="connsiteX84" fmla="*/ 3887277 w 4958557"/>
                  <a:gd name="connsiteY84" fmla="*/ 327986 h 2611386"/>
                  <a:gd name="connsiteX85" fmla="*/ 3899090 w 4958557"/>
                  <a:gd name="connsiteY85" fmla="*/ 323375 h 2611386"/>
                  <a:gd name="connsiteX86" fmla="*/ 3905717 w 4958557"/>
                  <a:gd name="connsiteY86" fmla="*/ 320494 h 2611386"/>
                  <a:gd name="connsiteX87" fmla="*/ 3917531 w 4958557"/>
                  <a:gd name="connsiteY87" fmla="*/ 317901 h 2611386"/>
                  <a:gd name="connsiteX88" fmla="*/ 3944328 w 4958557"/>
                  <a:gd name="connsiteY88" fmla="*/ 305223 h 2611386"/>
                  <a:gd name="connsiteX89" fmla="*/ 3912633 w 4958557"/>
                  <a:gd name="connsiteY89" fmla="*/ 315596 h 2611386"/>
                  <a:gd name="connsiteX90" fmla="*/ 3905717 w 4958557"/>
                  <a:gd name="connsiteY90" fmla="*/ 318765 h 2611386"/>
                  <a:gd name="connsiteX91" fmla="*/ 3896209 w 4958557"/>
                  <a:gd name="connsiteY91" fmla="*/ 321070 h 2611386"/>
                  <a:gd name="connsiteX92" fmla="*/ 3884395 w 4958557"/>
                  <a:gd name="connsiteY92" fmla="*/ 325681 h 2611386"/>
                  <a:gd name="connsiteX93" fmla="*/ 3869412 w 4958557"/>
                  <a:gd name="connsiteY93" fmla="*/ 329714 h 2611386"/>
                  <a:gd name="connsiteX94" fmla="*/ 3860192 w 4958557"/>
                  <a:gd name="connsiteY94" fmla="*/ 329714 h 2611386"/>
                  <a:gd name="connsiteX95" fmla="*/ 3844056 w 4958557"/>
                  <a:gd name="connsiteY95" fmla="*/ 332884 h 2611386"/>
                  <a:gd name="connsiteX96" fmla="*/ 3813513 w 4958557"/>
                  <a:gd name="connsiteY96" fmla="*/ 344986 h 2611386"/>
                  <a:gd name="connsiteX97" fmla="*/ 3810632 w 4958557"/>
                  <a:gd name="connsiteY97" fmla="*/ 339511 h 2611386"/>
                  <a:gd name="connsiteX98" fmla="*/ 3813513 w 4958557"/>
                  <a:gd name="connsiteY98" fmla="*/ 333748 h 2611386"/>
                  <a:gd name="connsiteX99" fmla="*/ 3808327 w 4958557"/>
                  <a:gd name="connsiteY99" fmla="*/ 333460 h 2611386"/>
                  <a:gd name="connsiteX100" fmla="*/ 3799395 w 4958557"/>
                  <a:gd name="connsiteY100" fmla="*/ 338935 h 2611386"/>
                  <a:gd name="connsiteX101" fmla="*/ 3772598 w 4958557"/>
                  <a:gd name="connsiteY101" fmla="*/ 357664 h 2611386"/>
                  <a:gd name="connsiteX102" fmla="*/ 3705174 w 4958557"/>
                  <a:gd name="connsiteY102" fmla="*/ 378698 h 2611386"/>
                  <a:gd name="connsiteX103" fmla="*/ 3686157 w 4958557"/>
                  <a:gd name="connsiteY103" fmla="*/ 377833 h 2611386"/>
                  <a:gd name="connsiteX104" fmla="*/ 3680106 w 4958557"/>
                  <a:gd name="connsiteY104" fmla="*/ 380427 h 2611386"/>
                  <a:gd name="connsiteX105" fmla="*/ 3662818 w 4958557"/>
                  <a:gd name="connsiteY105" fmla="*/ 392240 h 2611386"/>
                  <a:gd name="connsiteX106" fmla="*/ 3642936 w 4958557"/>
                  <a:gd name="connsiteY106" fmla="*/ 397715 h 2611386"/>
                  <a:gd name="connsiteX107" fmla="*/ 3631987 w 4958557"/>
                  <a:gd name="connsiteY107" fmla="*/ 401173 h 2611386"/>
                  <a:gd name="connsiteX108" fmla="*/ 3606631 w 4958557"/>
                  <a:gd name="connsiteY108" fmla="*/ 407800 h 2611386"/>
                  <a:gd name="connsiteX109" fmla="*/ 3574936 w 4958557"/>
                  <a:gd name="connsiteY109" fmla="*/ 419613 h 2611386"/>
                  <a:gd name="connsiteX110" fmla="*/ 3573207 w 4958557"/>
                  <a:gd name="connsiteY110" fmla="*/ 425952 h 2611386"/>
                  <a:gd name="connsiteX111" fmla="*/ 3575512 w 4958557"/>
                  <a:gd name="connsiteY111" fmla="*/ 429698 h 2611386"/>
                  <a:gd name="connsiteX112" fmla="*/ 3561681 w 4958557"/>
                  <a:gd name="connsiteY112" fmla="*/ 433156 h 2611386"/>
                  <a:gd name="connsiteX113" fmla="*/ 3559088 w 4958557"/>
                  <a:gd name="connsiteY113" fmla="*/ 432580 h 2611386"/>
                  <a:gd name="connsiteX114" fmla="*/ 3553325 w 4958557"/>
                  <a:gd name="connsiteY114" fmla="*/ 424512 h 2611386"/>
                  <a:gd name="connsiteX115" fmla="*/ 3547275 w 4958557"/>
                  <a:gd name="connsiteY115" fmla="*/ 418173 h 2611386"/>
                  <a:gd name="connsiteX116" fmla="*/ 3519037 w 4958557"/>
                  <a:gd name="connsiteY116" fmla="*/ 437190 h 2611386"/>
                  <a:gd name="connsiteX117" fmla="*/ 3513562 w 4958557"/>
                  <a:gd name="connsiteY117" fmla="*/ 437478 h 2611386"/>
                  <a:gd name="connsiteX118" fmla="*/ 3457375 w 4958557"/>
                  <a:gd name="connsiteY118" fmla="*/ 453325 h 2611386"/>
                  <a:gd name="connsiteX119" fmla="*/ 3447579 w 4958557"/>
                  <a:gd name="connsiteY119" fmla="*/ 456495 h 2611386"/>
                  <a:gd name="connsiteX120" fmla="*/ 3447579 w 4958557"/>
                  <a:gd name="connsiteY120" fmla="*/ 456495 h 2611386"/>
                  <a:gd name="connsiteX121" fmla="*/ 3410409 w 4958557"/>
                  <a:gd name="connsiteY121" fmla="*/ 466580 h 2611386"/>
                  <a:gd name="connsiteX122" fmla="*/ 3378714 w 4958557"/>
                  <a:gd name="connsiteY122" fmla="*/ 482427 h 2611386"/>
                  <a:gd name="connsiteX123" fmla="*/ 3378714 w 4958557"/>
                  <a:gd name="connsiteY123" fmla="*/ 482427 h 2611386"/>
                  <a:gd name="connsiteX124" fmla="*/ 3378426 w 4958557"/>
                  <a:gd name="connsiteY124" fmla="*/ 487037 h 2611386"/>
                  <a:gd name="connsiteX125" fmla="*/ 3378426 w 4958557"/>
                  <a:gd name="connsiteY125" fmla="*/ 487037 h 2611386"/>
                  <a:gd name="connsiteX126" fmla="*/ 3378426 w 4958557"/>
                  <a:gd name="connsiteY126" fmla="*/ 487037 h 2611386"/>
                  <a:gd name="connsiteX127" fmla="*/ 3357680 w 4958557"/>
                  <a:gd name="connsiteY127" fmla="*/ 492800 h 2611386"/>
                  <a:gd name="connsiteX128" fmla="*/ 3357680 w 4958557"/>
                  <a:gd name="connsiteY128" fmla="*/ 492800 h 2611386"/>
                  <a:gd name="connsiteX129" fmla="*/ 3355087 w 4958557"/>
                  <a:gd name="connsiteY129" fmla="*/ 490207 h 2611386"/>
                  <a:gd name="connsiteX130" fmla="*/ 3359697 w 4958557"/>
                  <a:gd name="connsiteY130" fmla="*/ 483868 h 2611386"/>
                  <a:gd name="connsiteX131" fmla="*/ 3352493 w 4958557"/>
                  <a:gd name="connsiteY131" fmla="*/ 482715 h 2611386"/>
                  <a:gd name="connsiteX132" fmla="*/ 3342409 w 4958557"/>
                  <a:gd name="connsiteY132" fmla="*/ 485597 h 2611386"/>
                  <a:gd name="connsiteX133" fmla="*/ 3294578 w 4958557"/>
                  <a:gd name="connsiteY133" fmla="*/ 500292 h 2611386"/>
                  <a:gd name="connsiteX134" fmla="*/ 3289103 w 4958557"/>
                  <a:gd name="connsiteY134" fmla="*/ 502309 h 2611386"/>
                  <a:gd name="connsiteX135" fmla="*/ 3235510 w 4958557"/>
                  <a:gd name="connsiteY135" fmla="*/ 515563 h 2611386"/>
                  <a:gd name="connsiteX136" fmla="*/ 3195170 w 4958557"/>
                  <a:gd name="connsiteY136" fmla="*/ 525360 h 2611386"/>
                  <a:gd name="connsiteX137" fmla="*/ 3185950 w 4958557"/>
                  <a:gd name="connsiteY137" fmla="*/ 520750 h 2611386"/>
                  <a:gd name="connsiteX138" fmla="*/ 3185950 w 4958557"/>
                  <a:gd name="connsiteY138" fmla="*/ 520750 h 2611386"/>
                  <a:gd name="connsiteX139" fmla="*/ 3178459 w 4958557"/>
                  <a:gd name="connsiteY139" fmla="*/ 516716 h 2611386"/>
                  <a:gd name="connsiteX140" fmla="*/ 3133509 w 4958557"/>
                  <a:gd name="connsiteY140" fmla="*/ 532275 h 2611386"/>
                  <a:gd name="connsiteX141" fmla="*/ 3123136 w 4958557"/>
                  <a:gd name="connsiteY141" fmla="*/ 536597 h 2611386"/>
                  <a:gd name="connsiteX142" fmla="*/ 3131204 w 4958557"/>
                  <a:gd name="connsiteY142" fmla="*/ 537173 h 2611386"/>
                  <a:gd name="connsiteX143" fmla="*/ 3131204 w 4958557"/>
                  <a:gd name="connsiteY143" fmla="*/ 537173 h 2611386"/>
                  <a:gd name="connsiteX144" fmla="*/ 3148204 w 4958557"/>
                  <a:gd name="connsiteY144" fmla="*/ 534580 h 2611386"/>
                  <a:gd name="connsiteX145" fmla="*/ 3173848 w 4958557"/>
                  <a:gd name="connsiteY145" fmla="*/ 530258 h 2611386"/>
                  <a:gd name="connsiteX146" fmla="*/ 3174137 w 4958557"/>
                  <a:gd name="connsiteY146" fmla="*/ 532563 h 2611386"/>
                  <a:gd name="connsiteX147" fmla="*/ 3133797 w 4958557"/>
                  <a:gd name="connsiteY147" fmla="*/ 546682 h 2611386"/>
                  <a:gd name="connsiteX148" fmla="*/ 3098068 w 4958557"/>
                  <a:gd name="connsiteY148" fmla="*/ 556190 h 2611386"/>
                  <a:gd name="connsiteX149" fmla="*/ 3070695 w 4958557"/>
                  <a:gd name="connsiteY149" fmla="*/ 566275 h 2611386"/>
                  <a:gd name="connsiteX150" fmla="*/ 3094610 w 4958557"/>
                  <a:gd name="connsiteY150" fmla="*/ 561665 h 2611386"/>
                  <a:gd name="connsiteX151" fmla="*/ 3098068 w 4958557"/>
                  <a:gd name="connsiteY151" fmla="*/ 561089 h 2611386"/>
                  <a:gd name="connsiteX152" fmla="*/ 3141001 w 4958557"/>
                  <a:gd name="connsiteY152" fmla="*/ 549275 h 2611386"/>
                  <a:gd name="connsiteX153" fmla="*/ 3141001 w 4958557"/>
                  <a:gd name="connsiteY153" fmla="*/ 549275 h 2611386"/>
                  <a:gd name="connsiteX154" fmla="*/ 3193730 w 4958557"/>
                  <a:gd name="connsiteY154" fmla="*/ 532851 h 2611386"/>
                  <a:gd name="connsiteX155" fmla="*/ 3218798 w 4958557"/>
                  <a:gd name="connsiteY155" fmla="*/ 528241 h 2611386"/>
                  <a:gd name="connsiteX156" fmla="*/ 3233493 w 4958557"/>
                  <a:gd name="connsiteY156" fmla="*/ 527665 h 2611386"/>
                  <a:gd name="connsiteX157" fmla="*/ 3233493 w 4958557"/>
                  <a:gd name="connsiteY157" fmla="*/ 529970 h 2611386"/>
                  <a:gd name="connsiteX158" fmla="*/ 3233205 w 4958557"/>
                  <a:gd name="connsiteY158" fmla="*/ 531987 h 2611386"/>
                  <a:gd name="connsiteX159" fmla="*/ 3222255 w 4958557"/>
                  <a:gd name="connsiteY159" fmla="*/ 534004 h 2611386"/>
                  <a:gd name="connsiteX160" fmla="*/ 3165493 w 4958557"/>
                  <a:gd name="connsiteY160" fmla="*/ 543801 h 2611386"/>
                  <a:gd name="connsiteX161" fmla="*/ 3070695 w 4958557"/>
                  <a:gd name="connsiteY161" fmla="*/ 574919 h 2611386"/>
                  <a:gd name="connsiteX162" fmla="*/ 3047356 w 4958557"/>
                  <a:gd name="connsiteY162" fmla="*/ 567428 h 2611386"/>
                  <a:gd name="connsiteX163" fmla="*/ 3042746 w 4958557"/>
                  <a:gd name="connsiteY163" fmla="*/ 567428 h 2611386"/>
                  <a:gd name="connsiteX164" fmla="*/ 3002695 w 4958557"/>
                  <a:gd name="connsiteY164" fmla="*/ 579530 h 2611386"/>
                  <a:gd name="connsiteX165" fmla="*/ 2968983 w 4958557"/>
                  <a:gd name="connsiteY165" fmla="*/ 588750 h 2611386"/>
                  <a:gd name="connsiteX166" fmla="*/ 2959762 w 4958557"/>
                  <a:gd name="connsiteY166" fmla="*/ 591343 h 2611386"/>
                  <a:gd name="connsiteX167" fmla="*/ 2959762 w 4958557"/>
                  <a:gd name="connsiteY167" fmla="*/ 591343 h 2611386"/>
                  <a:gd name="connsiteX168" fmla="*/ 2959762 w 4958557"/>
                  <a:gd name="connsiteY168" fmla="*/ 591343 h 2611386"/>
                  <a:gd name="connsiteX169" fmla="*/ 2902711 w 4958557"/>
                  <a:gd name="connsiteY169" fmla="*/ 610360 h 2611386"/>
                  <a:gd name="connsiteX170" fmla="*/ 2881677 w 4958557"/>
                  <a:gd name="connsiteY170" fmla="*/ 612665 h 2611386"/>
                  <a:gd name="connsiteX171" fmla="*/ 2869575 w 4958557"/>
                  <a:gd name="connsiteY171" fmla="*/ 614394 h 2611386"/>
                  <a:gd name="connsiteX172" fmla="*/ 2862948 w 4958557"/>
                  <a:gd name="connsiteY172" fmla="*/ 619869 h 2611386"/>
                  <a:gd name="connsiteX173" fmla="*/ 2871880 w 4958557"/>
                  <a:gd name="connsiteY173" fmla="*/ 619869 h 2611386"/>
                  <a:gd name="connsiteX174" fmla="*/ 2871880 w 4958557"/>
                  <a:gd name="connsiteY174" fmla="*/ 619869 h 2611386"/>
                  <a:gd name="connsiteX175" fmla="*/ 2905016 w 4958557"/>
                  <a:gd name="connsiteY175" fmla="*/ 612954 h 2611386"/>
                  <a:gd name="connsiteX176" fmla="*/ 2905016 w 4958557"/>
                  <a:gd name="connsiteY176" fmla="*/ 612954 h 2611386"/>
                  <a:gd name="connsiteX177" fmla="*/ 2905016 w 4958557"/>
                  <a:gd name="connsiteY177" fmla="*/ 612954 h 2611386"/>
                  <a:gd name="connsiteX178" fmla="*/ 2964661 w 4958557"/>
                  <a:gd name="connsiteY178" fmla="*/ 594225 h 2611386"/>
                  <a:gd name="connsiteX179" fmla="*/ 2964661 w 4958557"/>
                  <a:gd name="connsiteY179" fmla="*/ 594225 h 2611386"/>
                  <a:gd name="connsiteX180" fmla="*/ 2973881 w 4958557"/>
                  <a:gd name="connsiteY180" fmla="*/ 591631 h 2611386"/>
                  <a:gd name="connsiteX181" fmla="*/ 2973881 w 4958557"/>
                  <a:gd name="connsiteY181" fmla="*/ 591631 h 2611386"/>
                  <a:gd name="connsiteX182" fmla="*/ 3002983 w 4958557"/>
                  <a:gd name="connsiteY182" fmla="*/ 583852 h 2611386"/>
                  <a:gd name="connsiteX183" fmla="*/ 3006729 w 4958557"/>
                  <a:gd name="connsiteY183" fmla="*/ 585869 h 2611386"/>
                  <a:gd name="connsiteX184" fmla="*/ 2996356 w 4958557"/>
                  <a:gd name="connsiteY184" fmla="*/ 593936 h 2611386"/>
                  <a:gd name="connsiteX185" fmla="*/ 2916542 w 4958557"/>
                  <a:gd name="connsiteY185" fmla="*/ 617276 h 2611386"/>
                  <a:gd name="connsiteX186" fmla="*/ 2887152 w 4958557"/>
                  <a:gd name="connsiteY186" fmla="*/ 626208 h 2611386"/>
                  <a:gd name="connsiteX187" fmla="*/ 2865541 w 4958557"/>
                  <a:gd name="connsiteY187" fmla="*/ 636869 h 2611386"/>
                  <a:gd name="connsiteX188" fmla="*/ 2820880 w 4958557"/>
                  <a:gd name="connsiteY188" fmla="*/ 649259 h 2611386"/>
                  <a:gd name="connsiteX189" fmla="*/ 2774202 w 4958557"/>
                  <a:gd name="connsiteY189" fmla="*/ 663954 h 2611386"/>
                  <a:gd name="connsiteX190" fmla="*/ 2747693 w 4958557"/>
                  <a:gd name="connsiteY190" fmla="*/ 671734 h 2611386"/>
                  <a:gd name="connsiteX191" fmla="*/ 2726371 w 4958557"/>
                  <a:gd name="connsiteY191" fmla="*/ 677208 h 2611386"/>
                  <a:gd name="connsiteX192" fmla="*/ 2684591 w 4958557"/>
                  <a:gd name="connsiteY192" fmla="*/ 697378 h 2611386"/>
                  <a:gd name="connsiteX193" fmla="*/ 2684303 w 4958557"/>
                  <a:gd name="connsiteY193" fmla="*/ 698818 h 2611386"/>
                  <a:gd name="connsiteX194" fmla="*/ 2621777 w 4958557"/>
                  <a:gd name="connsiteY194" fmla="*/ 717547 h 2611386"/>
                  <a:gd name="connsiteX195" fmla="*/ 2621777 w 4958557"/>
                  <a:gd name="connsiteY195" fmla="*/ 717547 h 2611386"/>
                  <a:gd name="connsiteX196" fmla="*/ 2621777 w 4958557"/>
                  <a:gd name="connsiteY196" fmla="*/ 717547 h 2611386"/>
                  <a:gd name="connsiteX197" fmla="*/ 2602472 w 4958557"/>
                  <a:gd name="connsiteY197" fmla="*/ 721581 h 2611386"/>
                  <a:gd name="connsiteX198" fmla="*/ 2602472 w 4958557"/>
                  <a:gd name="connsiteY198" fmla="*/ 721581 h 2611386"/>
                  <a:gd name="connsiteX199" fmla="*/ 2559828 w 4958557"/>
                  <a:gd name="connsiteY199" fmla="*/ 728497 h 2611386"/>
                  <a:gd name="connsiteX200" fmla="*/ 2559828 w 4958557"/>
                  <a:gd name="connsiteY200" fmla="*/ 728497 h 2611386"/>
                  <a:gd name="connsiteX201" fmla="*/ 2558099 w 4958557"/>
                  <a:gd name="connsiteY201" fmla="*/ 724175 h 2611386"/>
                  <a:gd name="connsiteX202" fmla="*/ 2548014 w 4958557"/>
                  <a:gd name="connsiteY202" fmla="*/ 725615 h 2611386"/>
                  <a:gd name="connsiteX203" fmla="*/ 2538217 w 4958557"/>
                  <a:gd name="connsiteY203" fmla="*/ 728208 h 2611386"/>
                  <a:gd name="connsiteX204" fmla="*/ 2532743 w 4958557"/>
                  <a:gd name="connsiteY204" fmla="*/ 735988 h 2611386"/>
                  <a:gd name="connsiteX205" fmla="*/ 2495573 w 4958557"/>
                  <a:gd name="connsiteY205" fmla="*/ 750683 h 2611386"/>
                  <a:gd name="connsiteX206" fmla="*/ 2495573 w 4958557"/>
                  <a:gd name="connsiteY206" fmla="*/ 750683 h 2611386"/>
                  <a:gd name="connsiteX207" fmla="*/ 2498743 w 4958557"/>
                  <a:gd name="connsiteY207" fmla="*/ 740310 h 2611386"/>
                  <a:gd name="connsiteX208" fmla="*/ 2499607 w 4958557"/>
                  <a:gd name="connsiteY208" fmla="*/ 730802 h 2611386"/>
                  <a:gd name="connsiteX209" fmla="*/ 2487793 w 4958557"/>
                  <a:gd name="connsiteY209" fmla="*/ 732531 h 2611386"/>
                  <a:gd name="connsiteX210" fmla="*/ 2437946 w 4958557"/>
                  <a:gd name="connsiteY210" fmla="*/ 756734 h 2611386"/>
                  <a:gd name="connsiteX211" fmla="*/ 2431030 w 4958557"/>
                  <a:gd name="connsiteY211" fmla="*/ 757310 h 2611386"/>
                  <a:gd name="connsiteX212" fmla="*/ 2405098 w 4958557"/>
                  <a:gd name="connsiteY212" fmla="*/ 761344 h 2611386"/>
                  <a:gd name="connsiteX213" fmla="*/ 2366776 w 4958557"/>
                  <a:gd name="connsiteY213" fmla="*/ 773734 h 2611386"/>
                  <a:gd name="connsiteX214" fmla="*/ 2366776 w 4958557"/>
                  <a:gd name="connsiteY214" fmla="*/ 774022 h 2611386"/>
                  <a:gd name="connsiteX215" fmla="*/ 2317216 w 4958557"/>
                  <a:gd name="connsiteY215" fmla="*/ 793328 h 2611386"/>
                  <a:gd name="connsiteX216" fmla="*/ 2297911 w 4958557"/>
                  <a:gd name="connsiteY216" fmla="*/ 800243 h 2611386"/>
                  <a:gd name="connsiteX217" fmla="*/ 2297911 w 4958557"/>
                  <a:gd name="connsiteY217" fmla="*/ 800243 h 2611386"/>
                  <a:gd name="connsiteX218" fmla="*/ 2284080 w 4958557"/>
                  <a:gd name="connsiteY218" fmla="*/ 803124 h 2611386"/>
                  <a:gd name="connsiteX219" fmla="*/ 2284080 w 4958557"/>
                  <a:gd name="connsiteY219" fmla="*/ 803124 h 2611386"/>
                  <a:gd name="connsiteX220" fmla="*/ 2277453 w 4958557"/>
                  <a:gd name="connsiteY220" fmla="*/ 794768 h 2611386"/>
                  <a:gd name="connsiteX221" fmla="*/ 2261317 w 4958557"/>
                  <a:gd name="connsiteY221" fmla="*/ 803989 h 2611386"/>
                  <a:gd name="connsiteX222" fmla="*/ 2260453 w 4958557"/>
                  <a:gd name="connsiteY222" fmla="*/ 812633 h 2611386"/>
                  <a:gd name="connsiteX223" fmla="*/ 2260453 w 4958557"/>
                  <a:gd name="connsiteY223" fmla="*/ 812633 h 2611386"/>
                  <a:gd name="connsiteX224" fmla="*/ 2260453 w 4958557"/>
                  <a:gd name="connsiteY224" fmla="*/ 812633 h 2611386"/>
                  <a:gd name="connsiteX225" fmla="*/ 2251809 w 4958557"/>
                  <a:gd name="connsiteY225" fmla="*/ 821853 h 2611386"/>
                  <a:gd name="connsiteX226" fmla="*/ 2291572 w 4958557"/>
                  <a:gd name="connsiteY226" fmla="*/ 808023 h 2611386"/>
                  <a:gd name="connsiteX227" fmla="*/ 2291572 w 4958557"/>
                  <a:gd name="connsiteY227" fmla="*/ 808023 h 2611386"/>
                  <a:gd name="connsiteX228" fmla="*/ 2301369 w 4958557"/>
                  <a:gd name="connsiteY228" fmla="*/ 803412 h 2611386"/>
                  <a:gd name="connsiteX229" fmla="*/ 2301369 w 4958557"/>
                  <a:gd name="connsiteY229" fmla="*/ 803412 h 2611386"/>
                  <a:gd name="connsiteX230" fmla="*/ 2313470 w 4958557"/>
                  <a:gd name="connsiteY230" fmla="*/ 800819 h 2611386"/>
                  <a:gd name="connsiteX231" fmla="*/ 2313470 w 4958557"/>
                  <a:gd name="connsiteY231" fmla="*/ 800819 h 2611386"/>
                  <a:gd name="connsiteX232" fmla="*/ 2345454 w 4958557"/>
                  <a:gd name="connsiteY232" fmla="*/ 793904 h 2611386"/>
                  <a:gd name="connsiteX233" fmla="*/ 2367352 w 4958557"/>
                  <a:gd name="connsiteY233" fmla="*/ 782378 h 2611386"/>
                  <a:gd name="connsiteX234" fmla="*/ 2367352 w 4958557"/>
                  <a:gd name="connsiteY234" fmla="*/ 782378 h 2611386"/>
                  <a:gd name="connsiteX235" fmla="*/ 2367928 w 4958557"/>
                  <a:gd name="connsiteY235" fmla="*/ 783819 h 2611386"/>
                  <a:gd name="connsiteX236" fmla="*/ 2365335 w 4958557"/>
                  <a:gd name="connsiteY236" fmla="*/ 793616 h 2611386"/>
                  <a:gd name="connsiteX237" fmla="*/ 2339691 w 4958557"/>
                  <a:gd name="connsiteY237" fmla="*/ 804565 h 2611386"/>
                  <a:gd name="connsiteX238" fmla="*/ 2365335 w 4958557"/>
                  <a:gd name="connsiteY238" fmla="*/ 799667 h 2611386"/>
                  <a:gd name="connsiteX239" fmla="*/ 2365335 w 4958557"/>
                  <a:gd name="connsiteY239" fmla="*/ 799667 h 2611386"/>
                  <a:gd name="connsiteX240" fmla="*/ 2365335 w 4958557"/>
                  <a:gd name="connsiteY240" fmla="*/ 799667 h 2611386"/>
                  <a:gd name="connsiteX241" fmla="*/ 2369945 w 4958557"/>
                  <a:gd name="connsiteY241" fmla="*/ 804853 h 2611386"/>
                  <a:gd name="connsiteX242" fmla="*/ 2329318 w 4958557"/>
                  <a:gd name="connsiteY242" fmla="*/ 818107 h 2611386"/>
                  <a:gd name="connsiteX243" fmla="*/ 2325572 w 4958557"/>
                  <a:gd name="connsiteY243" fmla="*/ 814362 h 2611386"/>
                  <a:gd name="connsiteX244" fmla="*/ 2316928 w 4958557"/>
                  <a:gd name="connsiteY244" fmla="*/ 811768 h 2611386"/>
                  <a:gd name="connsiteX245" fmla="*/ 2312894 w 4958557"/>
                  <a:gd name="connsiteY245" fmla="*/ 816090 h 2611386"/>
                  <a:gd name="connsiteX246" fmla="*/ 2304538 w 4958557"/>
                  <a:gd name="connsiteY246" fmla="*/ 820124 h 2611386"/>
                  <a:gd name="connsiteX247" fmla="*/ 2307707 w 4958557"/>
                  <a:gd name="connsiteY247" fmla="*/ 823870 h 2611386"/>
                  <a:gd name="connsiteX248" fmla="*/ 2307707 w 4958557"/>
                  <a:gd name="connsiteY248" fmla="*/ 823870 h 2611386"/>
                  <a:gd name="connsiteX249" fmla="*/ 2310877 w 4958557"/>
                  <a:gd name="connsiteY249" fmla="*/ 824446 h 2611386"/>
                  <a:gd name="connsiteX250" fmla="*/ 2284945 w 4958557"/>
                  <a:gd name="connsiteY250" fmla="*/ 833090 h 2611386"/>
                  <a:gd name="connsiteX251" fmla="*/ 2282351 w 4958557"/>
                  <a:gd name="connsiteY251" fmla="*/ 833667 h 2611386"/>
                  <a:gd name="connsiteX252" fmla="*/ 2282640 w 4958557"/>
                  <a:gd name="connsiteY252" fmla="*/ 833379 h 2611386"/>
                  <a:gd name="connsiteX253" fmla="*/ 2282640 w 4958557"/>
                  <a:gd name="connsiteY253" fmla="*/ 833379 h 2611386"/>
                  <a:gd name="connsiteX254" fmla="*/ 2282640 w 4958557"/>
                  <a:gd name="connsiteY254" fmla="*/ 833379 h 2611386"/>
                  <a:gd name="connsiteX255" fmla="*/ 2281775 w 4958557"/>
                  <a:gd name="connsiteY255" fmla="*/ 833955 h 2611386"/>
                  <a:gd name="connsiteX256" fmla="*/ 2259300 w 4958557"/>
                  <a:gd name="connsiteY256" fmla="*/ 841447 h 2611386"/>
                  <a:gd name="connsiteX257" fmla="*/ 2254402 w 4958557"/>
                  <a:gd name="connsiteY257" fmla="*/ 842599 h 2611386"/>
                  <a:gd name="connsiteX258" fmla="*/ 2229622 w 4958557"/>
                  <a:gd name="connsiteY258" fmla="*/ 848362 h 2611386"/>
                  <a:gd name="connsiteX259" fmla="*/ 2203114 w 4958557"/>
                  <a:gd name="connsiteY259" fmla="*/ 859887 h 2611386"/>
                  <a:gd name="connsiteX260" fmla="*/ 2191876 w 4958557"/>
                  <a:gd name="connsiteY260" fmla="*/ 863633 h 2611386"/>
                  <a:gd name="connsiteX261" fmla="*/ 2189859 w 4958557"/>
                  <a:gd name="connsiteY261" fmla="*/ 862481 h 2611386"/>
                  <a:gd name="connsiteX262" fmla="*/ 2193029 w 4958557"/>
                  <a:gd name="connsiteY262" fmla="*/ 852972 h 2611386"/>
                  <a:gd name="connsiteX263" fmla="*/ 2181503 w 4958557"/>
                  <a:gd name="connsiteY263" fmla="*/ 856430 h 2611386"/>
                  <a:gd name="connsiteX264" fmla="*/ 2143181 w 4958557"/>
                  <a:gd name="connsiteY264" fmla="*/ 876023 h 2611386"/>
                  <a:gd name="connsiteX265" fmla="*/ 2120994 w 4958557"/>
                  <a:gd name="connsiteY265" fmla="*/ 883515 h 2611386"/>
                  <a:gd name="connsiteX266" fmla="*/ 2120994 w 4958557"/>
                  <a:gd name="connsiteY266" fmla="*/ 883515 h 2611386"/>
                  <a:gd name="connsiteX267" fmla="*/ 2120994 w 4958557"/>
                  <a:gd name="connsiteY267" fmla="*/ 883515 h 2611386"/>
                  <a:gd name="connsiteX268" fmla="*/ 2097079 w 4958557"/>
                  <a:gd name="connsiteY268" fmla="*/ 880633 h 2611386"/>
                  <a:gd name="connsiteX269" fmla="*/ 2097079 w 4958557"/>
                  <a:gd name="connsiteY269" fmla="*/ 880633 h 2611386"/>
                  <a:gd name="connsiteX270" fmla="*/ 2065672 w 4958557"/>
                  <a:gd name="connsiteY270" fmla="*/ 890142 h 2611386"/>
                  <a:gd name="connsiteX271" fmla="*/ 2065672 w 4958557"/>
                  <a:gd name="connsiteY271" fmla="*/ 890142 h 2611386"/>
                  <a:gd name="connsiteX272" fmla="*/ 2061062 w 4958557"/>
                  <a:gd name="connsiteY272" fmla="*/ 893311 h 2611386"/>
                  <a:gd name="connsiteX273" fmla="*/ 2061350 w 4958557"/>
                  <a:gd name="connsiteY273" fmla="*/ 899938 h 2611386"/>
                  <a:gd name="connsiteX274" fmla="*/ 2040028 w 4958557"/>
                  <a:gd name="connsiteY274" fmla="*/ 909159 h 2611386"/>
                  <a:gd name="connsiteX275" fmla="*/ 2038875 w 4958557"/>
                  <a:gd name="connsiteY275" fmla="*/ 908294 h 2611386"/>
                  <a:gd name="connsiteX276" fmla="*/ 2056452 w 4958557"/>
                  <a:gd name="connsiteY276" fmla="*/ 903396 h 2611386"/>
                  <a:gd name="connsiteX277" fmla="*/ 2056452 w 4958557"/>
                  <a:gd name="connsiteY277" fmla="*/ 894464 h 2611386"/>
                  <a:gd name="connsiteX278" fmla="*/ 2022740 w 4958557"/>
                  <a:gd name="connsiteY278" fmla="*/ 901379 h 2611386"/>
                  <a:gd name="connsiteX279" fmla="*/ 2014960 w 4958557"/>
                  <a:gd name="connsiteY279" fmla="*/ 904260 h 2611386"/>
                  <a:gd name="connsiteX280" fmla="*/ 2011790 w 4958557"/>
                  <a:gd name="connsiteY280" fmla="*/ 905125 h 2611386"/>
                  <a:gd name="connsiteX281" fmla="*/ 2013519 w 4958557"/>
                  <a:gd name="connsiteY281" fmla="*/ 899938 h 2611386"/>
                  <a:gd name="connsiteX282" fmla="*/ 2026197 w 4958557"/>
                  <a:gd name="connsiteY282" fmla="*/ 892735 h 2611386"/>
                  <a:gd name="connsiteX283" fmla="*/ 2011214 w 4958557"/>
                  <a:gd name="connsiteY283" fmla="*/ 897057 h 2611386"/>
                  <a:gd name="connsiteX284" fmla="*/ 1963960 w 4958557"/>
                  <a:gd name="connsiteY284" fmla="*/ 907718 h 2611386"/>
                  <a:gd name="connsiteX285" fmla="*/ 1924485 w 4958557"/>
                  <a:gd name="connsiteY285" fmla="*/ 920684 h 2611386"/>
                  <a:gd name="connsiteX286" fmla="*/ 1896824 w 4958557"/>
                  <a:gd name="connsiteY286" fmla="*/ 931057 h 2611386"/>
                  <a:gd name="connsiteX287" fmla="*/ 1897112 w 4958557"/>
                  <a:gd name="connsiteY287" fmla="*/ 937108 h 2611386"/>
                  <a:gd name="connsiteX288" fmla="*/ 1905468 w 4958557"/>
                  <a:gd name="connsiteY288" fmla="*/ 935956 h 2611386"/>
                  <a:gd name="connsiteX289" fmla="*/ 1897112 w 4958557"/>
                  <a:gd name="connsiteY289" fmla="*/ 939701 h 2611386"/>
                  <a:gd name="connsiteX290" fmla="*/ 1834586 w 4958557"/>
                  <a:gd name="connsiteY290" fmla="*/ 957854 h 2611386"/>
                  <a:gd name="connsiteX291" fmla="*/ 1795975 w 4958557"/>
                  <a:gd name="connsiteY291" fmla="*/ 971396 h 2611386"/>
                  <a:gd name="connsiteX292" fmla="*/ 1795687 w 4958557"/>
                  <a:gd name="connsiteY292" fmla="*/ 971396 h 2611386"/>
                  <a:gd name="connsiteX293" fmla="*/ 1795687 w 4958557"/>
                  <a:gd name="connsiteY293" fmla="*/ 971396 h 2611386"/>
                  <a:gd name="connsiteX294" fmla="*/ 1780992 w 4958557"/>
                  <a:gd name="connsiteY294" fmla="*/ 973413 h 2611386"/>
                  <a:gd name="connsiteX295" fmla="*/ 1780992 w 4958557"/>
                  <a:gd name="connsiteY295" fmla="*/ 973413 h 2611386"/>
                  <a:gd name="connsiteX296" fmla="*/ 1766585 w 4958557"/>
                  <a:gd name="connsiteY296" fmla="*/ 980905 h 2611386"/>
                  <a:gd name="connsiteX297" fmla="*/ 1736907 w 4958557"/>
                  <a:gd name="connsiteY297" fmla="*/ 981769 h 2611386"/>
                  <a:gd name="connsiteX298" fmla="*/ 1736331 w 4958557"/>
                  <a:gd name="connsiteY298" fmla="*/ 981193 h 2611386"/>
                  <a:gd name="connsiteX299" fmla="*/ 1744687 w 4958557"/>
                  <a:gd name="connsiteY299" fmla="*/ 978600 h 2611386"/>
                  <a:gd name="connsiteX300" fmla="*/ 1744975 w 4958557"/>
                  <a:gd name="connsiteY300" fmla="*/ 978888 h 2611386"/>
                  <a:gd name="connsiteX301" fmla="*/ 1747856 w 4958557"/>
                  <a:gd name="connsiteY301" fmla="*/ 977735 h 2611386"/>
                  <a:gd name="connsiteX302" fmla="*/ 1775806 w 4958557"/>
                  <a:gd name="connsiteY302" fmla="*/ 970532 h 2611386"/>
                  <a:gd name="connsiteX303" fmla="*/ 1776382 w 4958557"/>
                  <a:gd name="connsiteY303" fmla="*/ 969956 h 2611386"/>
                  <a:gd name="connsiteX304" fmla="*/ 1775806 w 4958557"/>
                  <a:gd name="connsiteY304" fmla="*/ 968515 h 2611386"/>
                  <a:gd name="connsiteX305" fmla="*/ 1771196 w 4958557"/>
                  <a:gd name="connsiteY305" fmla="*/ 965634 h 2611386"/>
                  <a:gd name="connsiteX306" fmla="*/ 1771196 w 4958557"/>
                  <a:gd name="connsiteY306" fmla="*/ 965634 h 2611386"/>
                  <a:gd name="connsiteX307" fmla="*/ 1766585 w 4958557"/>
                  <a:gd name="connsiteY307" fmla="*/ 961600 h 2611386"/>
                  <a:gd name="connsiteX308" fmla="*/ 1766585 w 4958557"/>
                  <a:gd name="connsiteY308" fmla="*/ 961600 h 2611386"/>
                  <a:gd name="connsiteX309" fmla="*/ 1766585 w 4958557"/>
                  <a:gd name="connsiteY309" fmla="*/ 961600 h 2611386"/>
                  <a:gd name="connsiteX310" fmla="*/ 1770619 w 4958557"/>
                  <a:gd name="connsiteY310" fmla="*/ 959583 h 2611386"/>
                  <a:gd name="connsiteX311" fmla="*/ 1775518 w 4958557"/>
                  <a:gd name="connsiteY311" fmla="*/ 950074 h 2611386"/>
                  <a:gd name="connsiteX312" fmla="*/ 1768026 w 4958557"/>
                  <a:gd name="connsiteY312" fmla="*/ 952667 h 2611386"/>
                  <a:gd name="connsiteX313" fmla="*/ 1762552 w 4958557"/>
                  <a:gd name="connsiteY313" fmla="*/ 954108 h 2611386"/>
                  <a:gd name="connsiteX314" fmla="*/ 1756213 w 4958557"/>
                  <a:gd name="connsiteY314" fmla="*/ 965922 h 2611386"/>
                  <a:gd name="connsiteX315" fmla="*/ 1741806 w 4958557"/>
                  <a:gd name="connsiteY315" fmla="*/ 965634 h 2611386"/>
                  <a:gd name="connsiteX316" fmla="*/ 1712704 w 4958557"/>
                  <a:gd name="connsiteY316" fmla="*/ 975718 h 2611386"/>
                  <a:gd name="connsiteX317" fmla="*/ 1703483 w 4958557"/>
                  <a:gd name="connsiteY317" fmla="*/ 984651 h 2611386"/>
                  <a:gd name="connsiteX318" fmla="*/ 1684466 w 4958557"/>
                  <a:gd name="connsiteY318" fmla="*/ 991278 h 2611386"/>
                  <a:gd name="connsiteX319" fmla="*/ 1683314 w 4958557"/>
                  <a:gd name="connsiteY319" fmla="*/ 991854 h 2611386"/>
                  <a:gd name="connsiteX320" fmla="*/ 1677551 w 4958557"/>
                  <a:gd name="connsiteY320" fmla="*/ 994159 h 2611386"/>
                  <a:gd name="connsiteX321" fmla="*/ 1668907 w 4958557"/>
                  <a:gd name="connsiteY321" fmla="*/ 997041 h 2611386"/>
                  <a:gd name="connsiteX322" fmla="*/ 1661992 w 4958557"/>
                  <a:gd name="connsiteY322" fmla="*/ 1001075 h 2611386"/>
                  <a:gd name="connsiteX323" fmla="*/ 1635771 w 4958557"/>
                  <a:gd name="connsiteY323" fmla="*/ 1014617 h 2611386"/>
                  <a:gd name="connsiteX324" fmla="*/ 1638653 w 4958557"/>
                  <a:gd name="connsiteY324" fmla="*/ 1016922 h 2611386"/>
                  <a:gd name="connsiteX325" fmla="*/ 1661704 w 4958557"/>
                  <a:gd name="connsiteY325" fmla="*/ 1009142 h 2611386"/>
                  <a:gd name="connsiteX326" fmla="*/ 1673229 w 4958557"/>
                  <a:gd name="connsiteY326" fmla="*/ 1007414 h 2611386"/>
                  <a:gd name="connsiteX327" fmla="*/ 1672364 w 4958557"/>
                  <a:gd name="connsiteY327" fmla="*/ 1005685 h 2611386"/>
                  <a:gd name="connsiteX328" fmla="*/ 1672653 w 4958557"/>
                  <a:gd name="connsiteY328" fmla="*/ 1005397 h 2611386"/>
                  <a:gd name="connsiteX329" fmla="*/ 1673229 w 4958557"/>
                  <a:gd name="connsiteY329" fmla="*/ 1005397 h 2611386"/>
                  <a:gd name="connsiteX330" fmla="*/ 1689941 w 4958557"/>
                  <a:gd name="connsiteY330" fmla="*/ 1002515 h 2611386"/>
                  <a:gd name="connsiteX331" fmla="*/ 1692246 w 4958557"/>
                  <a:gd name="connsiteY331" fmla="*/ 997329 h 2611386"/>
                  <a:gd name="connsiteX332" fmla="*/ 1704060 w 4958557"/>
                  <a:gd name="connsiteY332" fmla="*/ 992719 h 2611386"/>
                  <a:gd name="connsiteX333" fmla="*/ 1704636 w 4958557"/>
                  <a:gd name="connsiteY333" fmla="*/ 993295 h 2611386"/>
                  <a:gd name="connsiteX334" fmla="*/ 1709534 w 4958557"/>
                  <a:gd name="connsiteY334" fmla="*/ 993583 h 2611386"/>
                  <a:gd name="connsiteX335" fmla="*/ 1717026 w 4958557"/>
                  <a:gd name="connsiteY335" fmla="*/ 993871 h 2611386"/>
                  <a:gd name="connsiteX336" fmla="*/ 1716450 w 4958557"/>
                  <a:gd name="connsiteY336" fmla="*/ 994447 h 2611386"/>
                  <a:gd name="connsiteX337" fmla="*/ 1717602 w 4958557"/>
                  <a:gd name="connsiteY337" fmla="*/ 996464 h 2611386"/>
                  <a:gd name="connsiteX338" fmla="*/ 1723077 w 4958557"/>
                  <a:gd name="connsiteY338" fmla="*/ 994159 h 2611386"/>
                  <a:gd name="connsiteX339" fmla="*/ 1736619 w 4958557"/>
                  <a:gd name="connsiteY339" fmla="*/ 993871 h 2611386"/>
                  <a:gd name="connsiteX340" fmla="*/ 1684466 w 4958557"/>
                  <a:gd name="connsiteY340" fmla="*/ 1012024 h 2611386"/>
                  <a:gd name="connsiteX341" fmla="*/ 1561144 w 4958557"/>
                  <a:gd name="connsiteY341" fmla="*/ 1052939 h 2611386"/>
                  <a:gd name="connsiteX342" fmla="*/ 1556245 w 4958557"/>
                  <a:gd name="connsiteY342" fmla="*/ 1054668 h 2611386"/>
                  <a:gd name="connsiteX343" fmla="*/ 1554516 w 4958557"/>
                  <a:gd name="connsiteY343" fmla="*/ 1055244 h 2611386"/>
                  <a:gd name="connsiteX344" fmla="*/ 1515618 w 4958557"/>
                  <a:gd name="connsiteY344" fmla="*/ 1069363 h 2611386"/>
                  <a:gd name="connsiteX345" fmla="*/ 1509855 w 4958557"/>
                  <a:gd name="connsiteY345" fmla="*/ 1069363 h 2611386"/>
                  <a:gd name="connsiteX346" fmla="*/ 1507262 w 4958557"/>
                  <a:gd name="connsiteY346" fmla="*/ 1067634 h 2611386"/>
                  <a:gd name="connsiteX347" fmla="*/ 1507838 w 4958557"/>
                  <a:gd name="connsiteY347" fmla="*/ 1067058 h 2611386"/>
                  <a:gd name="connsiteX348" fmla="*/ 1528584 w 4958557"/>
                  <a:gd name="connsiteY348" fmla="*/ 1060143 h 2611386"/>
                  <a:gd name="connsiteX349" fmla="*/ 1502940 w 4958557"/>
                  <a:gd name="connsiteY349" fmla="*/ 1060143 h 2611386"/>
                  <a:gd name="connsiteX350" fmla="*/ 1498906 w 4958557"/>
                  <a:gd name="connsiteY350" fmla="*/ 1060143 h 2611386"/>
                  <a:gd name="connsiteX351" fmla="*/ 1493143 w 4958557"/>
                  <a:gd name="connsiteY351" fmla="*/ 1060143 h 2611386"/>
                  <a:gd name="connsiteX352" fmla="*/ 1493143 w 4958557"/>
                  <a:gd name="connsiteY352" fmla="*/ 1062736 h 2611386"/>
                  <a:gd name="connsiteX353" fmla="*/ 1475567 w 4958557"/>
                  <a:gd name="connsiteY353" fmla="*/ 1070228 h 2611386"/>
                  <a:gd name="connsiteX354" fmla="*/ 1475567 w 4958557"/>
                  <a:gd name="connsiteY354" fmla="*/ 1070228 h 2611386"/>
                  <a:gd name="connsiteX355" fmla="*/ 1461448 w 4958557"/>
                  <a:gd name="connsiteY355" fmla="*/ 1075126 h 2611386"/>
                  <a:gd name="connsiteX356" fmla="*/ 1461448 w 4958557"/>
                  <a:gd name="connsiteY356" fmla="*/ 1075126 h 2611386"/>
                  <a:gd name="connsiteX357" fmla="*/ 1445024 w 4958557"/>
                  <a:gd name="connsiteY357" fmla="*/ 1080024 h 2611386"/>
                  <a:gd name="connsiteX358" fmla="*/ 1445024 w 4958557"/>
                  <a:gd name="connsiteY358" fmla="*/ 1080024 h 2611386"/>
                  <a:gd name="connsiteX359" fmla="*/ 1427448 w 4958557"/>
                  <a:gd name="connsiteY359" fmla="*/ 1086363 h 2611386"/>
                  <a:gd name="connsiteX360" fmla="*/ 1426583 w 4958557"/>
                  <a:gd name="connsiteY360" fmla="*/ 1086651 h 2611386"/>
                  <a:gd name="connsiteX361" fmla="*/ 1421973 w 4958557"/>
                  <a:gd name="connsiteY361" fmla="*/ 1086651 h 2611386"/>
                  <a:gd name="connsiteX362" fmla="*/ 1390566 w 4958557"/>
                  <a:gd name="connsiteY362" fmla="*/ 1097313 h 2611386"/>
                  <a:gd name="connsiteX363" fmla="*/ 1390566 w 4958557"/>
                  <a:gd name="connsiteY363" fmla="*/ 1097313 h 2611386"/>
                  <a:gd name="connsiteX364" fmla="*/ 1367227 w 4958557"/>
                  <a:gd name="connsiteY364" fmla="*/ 1104516 h 2611386"/>
                  <a:gd name="connsiteX365" fmla="*/ 1364922 w 4958557"/>
                  <a:gd name="connsiteY365" fmla="*/ 1109414 h 2611386"/>
                  <a:gd name="connsiteX366" fmla="*/ 1364922 w 4958557"/>
                  <a:gd name="connsiteY366" fmla="*/ 1109414 h 2611386"/>
                  <a:gd name="connsiteX367" fmla="*/ 1355413 w 4958557"/>
                  <a:gd name="connsiteY367" fmla="*/ 1111431 h 2611386"/>
                  <a:gd name="connsiteX368" fmla="*/ 1355413 w 4958557"/>
                  <a:gd name="connsiteY368" fmla="*/ 1111431 h 2611386"/>
                  <a:gd name="connsiteX369" fmla="*/ 1355413 w 4958557"/>
                  <a:gd name="connsiteY369" fmla="*/ 1111431 h 2611386"/>
                  <a:gd name="connsiteX370" fmla="*/ 1347922 w 4958557"/>
                  <a:gd name="connsiteY370" fmla="*/ 1109702 h 2611386"/>
                  <a:gd name="connsiteX371" fmla="*/ 1310176 w 4958557"/>
                  <a:gd name="connsiteY371" fmla="*/ 1120940 h 2611386"/>
                  <a:gd name="connsiteX372" fmla="*/ 1293464 w 4958557"/>
                  <a:gd name="connsiteY372" fmla="*/ 1125838 h 2611386"/>
                  <a:gd name="connsiteX373" fmla="*/ 1293464 w 4958557"/>
                  <a:gd name="connsiteY373" fmla="*/ 1125838 h 2611386"/>
                  <a:gd name="connsiteX374" fmla="*/ 1242464 w 4958557"/>
                  <a:gd name="connsiteY374" fmla="*/ 1141109 h 2611386"/>
                  <a:gd name="connsiteX375" fmla="*/ 1247938 w 4958557"/>
                  <a:gd name="connsiteY375" fmla="*/ 1140533 h 2611386"/>
                  <a:gd name="connsiteX376" fmla="*/ 1279057 w 4958557"/>
                  <a:gd name="connsiteY376" fmla="*/ 1137652 h 2611386"/>
                  <a:gd name="connsiteX377" fmla="*/ 1250820 w 4958557"/>
                  <a:gd name="connsiteY377" fmla="*/ 1154076 h 2611386"/>
                  <a:gd name="connsiteX378" fmla="*/ 1202412 w 4958557"/>
                  <a:gd name="connsiteY378" fmla="*/ 1167330 h 2611386"/>
                  <a:gd name="connsiteX379" fmla="*/ 1143344 w 4958557"/>
                  <a:gd name="connsiteY379" fmla="*/ 1184042 h 2611386"/>
                  <a:gd name="connsiteX380" fmla="*/ 1134412 w 4958557"/>
                  <a:gd name="connsiteY380" fmla="*/ 1186635 h 2611386"/>
                  <a:gd name="connsiteX381" fmla="*/ 1043649 w 4958557"/>
                  <a:gd name="connsiteY381" fmla="*/ 1219195 h 2611386"/>
                  <a:gd name="connsiteX382" fmla="*/ 1038750 w 4958557"/>
                  <a:gd name="connsiteY382" fmla="*/ 1224957 h 2611386"/>
                  <a:gd name="connsiteX383" fmla="*/ 1043937 w 4958557"/>
                  <a:gd name="connsiteY383" fmla="*/ 1223517 h 2611386"/>
                  <a:gd name="connsiteX384" fmla="*/ 1046530 w 4958557"/>
                  <a:gd name="connsiteY384" fmla="*/ 1230144 h 2611386"/>
                  <a:gd name="connsiteX385" fmla="*/ 1046530 w 4958557"/>
                  <a:gd name="connsiteY385" fmla="*/ 1230144 h 2611386"/>
                  <a:gd name="connsiteX386" fmla="*/ 1033852 w 4958557"/>
                  <a:gd name="connsiteY386" fmla="*/ 1238500 h 2611386"/>
                  <a:gd name="connsiteX387" fmla="*/ 996971 w 4958557"/>
                  <a:gd name="connsiteY387" fmla="*/ 1250313 h 2611386"/>
                  <a:gd name="connsiteX388" fmla="*/ 932716 w 4958557"/>
                  <a:gd name="connsiteY388" fmla="*/ 1269042 h 2611386"/>
                  <a:gd name="connsiteX389" fmla="*/ 856071 w 4958557"/>
                  <a:gd name="connsiteY389" fmla="*/ 1292093 h 2611386"/>
                  <a:gd name="connsiteX390" fmla="*/ 850020 w 4958557"/>
                  <a:gd name="connsiteY390" fmla="*/ 1283161 h 2611386"/>
                  <a:gd name="connsiteX391" fmla="*/ 850309 w 4958557"/>
                  <a:gd name="connsiteY391" fmla="*/ 1280568 h 2611386"/>
                  <a:gd name="connsiteX392" fmla="*/ 850309 w 4958557"/>
                  <a:gd name="connsiteY392" fmla="*/ 1280568 h 2611386"/>
                  <a:gd name="connsiteX393" fmla="*/ 850309 w 4958557"/>
                  <a:gd name="connsiteY393" fmla="*/ 1280568 h 2611386"/>
                  <a:gd name="connsiteX394" fmla="*/ 840512 w 4958557"/>
                  <a:gd name="connsiteY394" fmla="*/ 1274805 h 2611386"/>
                  <a:gd name="connsiteX395" fmla="*/ 821495 w 4958557"/>
                  <a:gd name="connsiteY395" fmla="*/ 1283161 h 2611386"/>
                  <a:gd name="connsiteX396" fmla="*/ 817461 w 4958557"/>
                  <a:gd name="connsiteY396" fmla="*/ 1290941 h 2611386"/>
                  <a:gd name="connsiteX397" fmla="*/ 817749 w 4958557"/>
                  <a:gd name="connsiteY397" fmla="*/ 1291517 h 2611386"/>
                  <a:gd name="connsiteX398" fmla="*/ 807376 w 4958557"/>
                  <a:gd name="connsiteY398" fmla="*/ 1294975 h 2611386"/>
                  <a:gd name="connsiteX399" fmla="*/ 804495 w 4958557"/>
                  <a:gd name="connsiteY399" fmla="*/ 1294687 h 2611386"/>
                  <a:gd name="connsiteX400" fmla="*/ 797868 w 4958557"/>
                  <a:gd name="connsiteY400" fmla="*/ 1295839 h 2611386"/>
                  <a:gd name="connsiteX401" fmla="*/ 797868 w 4958557"/>
                  <a:gd name="connsiteY401" fmla="*/ 1297856 h 2611386"/>
                  <a:gd name="connsiteX402" fmla="*/ 782020 w 4958557"/>
                  <a:gd name="connsiteY402" fmla="*/ 1303043 h 2611386"/>
                  <a:gd name="connsiteX403" fmla="*/ 748020 w 4958557"/>
                  <a:gd name="connsiteY403" fmla="*/ 1324941 h 2611386"/>
                  <a:gd name="connsiteX404" fmla="*/ 710562 w 4958557"/>
                  <a:gd name="connsiteY404" fmla="*/ 1339060 h 2611386"/>
                  <a:gd name="connsiteX405" fmla="*/ 703359 w 4958557"/>
                  <a:gd name="connsiteY405" fmla="*/ 1341365 h 2611386"/>
                  <a:gd name="connsiteX406" fmla="*/ 702494 w 4958557"/>
                  <a:gd name="connsiteY406" fmla="*/ 1339348 h 2611386"/>
                  <a:gd name="connsiteX407" fmla="*/ 698748 w 4958557"/>
                  <a:gd name="connsiteY407" fmla="*/ 1337331 h 2611386"/>
                  <a:gd name="connsiteX408" fmla="*/ 724104 w 4958557"/>
                  <a:gd name="connsiteY408" fmla="*/ 1328975 h 2611386"/>
                  <a:gd name="connsiteX409" fmla="*/ 726986 w 4958557"/>
                  <a:gd name="connsiteY409" fmla="*/ 1322924 h 2611386"/>
                  <a:gd name="connsiteX410" fmla="*/ 724681 w 4958557"/>
                  <a:gd name="connsiteY410" fmla="*/ 1321195 h 2611386"/>
                  <a:gd name="connsiteX411" fmla="*/ 702206 w 4958557"/>
                  <a:gd name="connsiteY411" fmla="*/ 1332144 h 2611386"/>
                  <a:gd name="connsiteX412" fmla="*/ 703359 w 4958557"/>
                  <a:gd name="connsiteY412" fmla="*/ 1328687 h 2611386"/>
                  <a:gd name="connsiteX413" fmla="*/ 701918 w 4958557"/>
                  <a:gd name="connsiteY413" fmla="*/ 1327246 h 2611386"/>
                  <a:gd name="connsiteX414" fmla="*/ 697308 w 4958557"/>
                  <a:gd name="connsiteY414" fmla="*/ 1331568 h 2611386"/>
                  <a:gd name="connsiteX415" fmla="*/ 697308 w 4958557"/>
                  <a:gd name="connsiteY415" fmla="*/ 1331568 h 2611386"/>
                  <a:gd name="connsiteX416" fmla="*/ 686647 w 4958557"/>
                  <a:gd name="connsiteY416" fmla="*/ 1339924 h 2611386"/>
                  <a:gd name="connsiteX417" fmla="*/ 694138 w 4958557"/>
                  <a:gd name="connsiteY417" fmla="*/ 1336467 h 2611386"/>
                  <a:gd name="connsiteX418" fmla="*/ 690969 w 4958557"/>
                  <a:gd name="connsiteY418" fmla="*/ 1338195 h 2611386"/>
                  <a:gd name="connsiteX419" fmla="*/ 698748 w 4958557"/>
                  <a:gd name="connsiteY419" fmla="*/ 1337331 h 2611386"/>
                  <a:gd name="connsiteX420" fmla="*/ 693562 w 4958557"/>
                  <a:gd name="connsiteY420" fmla="*/ 1339348 h 2611386"/>
                  <a:gd name="connsiteX421" fmla="*/ 688087 w 4958557"/>
                  <a:gd name="connsiteY421" fmla="*/ 1341653 h 2611386"/>
                  <a:gd name="connsiteX422" fmla="*/ 688087 w 4958557"/>
                  <a:gd name="connsiteY422" fmla="*/ 1341653 h 2611386"/>
                  <a:gd name="connsiteX423" fmla="*/ 685782 w 4958557"/>
                  <a:gd name="connsiteY423" fmla="*/ 1341077 h 2611386"/>
                  <a:gd name="connsiteX424" fmla="*/ 670223 w 4958557"/>
                  <a:gd name="connsiteY424" fmla="*/ 1343094 h 2611386"/>
                  <a:gd name="connsiteX425" fmla="*/ 673104 w 4958557"/>
                  <a:gd name="connsiteY425" fmla="*/ 1351162 h 2611386"/>
                  <a:gd name="connsiteX426" fmla="*/ 671952 w 4958557"/>
                  <a:gd name="connsiteY426" fmla="*/ 1351450 h 2611386"/>
                  <a:gd name="connsiteX427" fmla="*/ 619222 w 4958557"/>
                  <a:gd name="connsiteY427" fmla="*/ 1367009 h 2611386"/>
                  <a:gd name="connsiteX428" fmla="*/ 628155 w 4958557"/>
                  <a:gd name="connsiteY428" fmla="*/ 1354619 h 2611386"/>
                  <a:gd name="connsiteX429" fmla="*/ 635358 w 4958557"/>
                  <a:gd name="connsiteY429" fmla="*/ 1352026 h 2611386"/>
                  <a:gd name="connsiteX430" fmla="*/ 640256 w 4958557"/>
                  <a:gd name="connsiteY430" fmla="*/ 1347992 h 2611386"/>
                  <a:gd name="connsiteX431" fmla="*/ 635070 w 4958557"/>
                  <a:gd name="connsiteY431" fmla="*/ 1348568 h 2611386"/>
                  <a:gd name="connsiteX432" fmla="*/ 627290 w 4958557"/>
                  <a:gd name="connsiteY432" fmla="*/ 1352314 h 2611386"/>
                  <a:gd name="connsiteX433" fmla="*/ 625850 w 4958557"/>
                  <a:gd name="connsiteY433" fmla="*/ 1350009 h 2611386"/>
                  <a:gd name="connsiteX434" fmla="*/ 621816 w 4958557"/>
                  <a:gd name="connsiteY434" fmla="*/ 1347704 h 2611386"/>
                  <a:gd name="connsiteX435" fmla="*/ 617494 w 4958557"/>
                  <a:gd name="connsiteY435" fmla="*/ 1353178 h 2611386"/>
                  <a:gd name="connsiteX436" fmla="*/ 584070 w 4958557"/>
                  <a:gd name="connsiteY436" fmla="*/ 1366721 h 2611386"/>
                  <a:gd name="connsiteX437" fmla="*/ 535663 w 4958557"/>
                  <a:gd name="connsiteY437" fmla="*/ 1390348 h 2611386"/>
                  <a:gd name="connsiteX438" fmla="*/ 537103 w 4958557"/>
                  <a:gd name="connsiteY438" fmla="*/ 1391501 h 2611386"/>
                  <a:gd name="connsiteX439" fmla="*/ 527883 w 4958557"/>
                  <a:gd name="connsiteY439" fmla="*/ 1393806 h 2611386"/>
                  <a:gd name="connsiteX440" fmla="*/ 519239 w 4958557"/>
                  <a:gd name="connsiteY440" fmla="*/ 1396399 h 2611386"/>
                  <a:gd name="connsiteX441" fmla="*/ 519239 w 4958557"/>
                  <a:gd name="connsiteY441" fmla="*/ 1390636 h 2611386"/>
                  <a:gd name="connsiteX442" fmla="*/ 527883 w 4958557"/>
                  <a:gd name="connsiteY442" fmla="*/ 1388043 h 2611386"/>
                  <a:gd name="connsiteX443" fmla="*/ 532205 w 4958557"/>
                  <a:gd name="connsiteY443" fmla="*/ 1382857 h 2611386"/>
                  <a:gd name="connsiteX444" fmla="*/ 526442 w 4958557"/>
                  <a:gd name="connsiteY444" fmla="*/ 1382280 h 2611386"/>
                  <a:gd name="connsiteX445" fmla="*/ 509154 w 4958557"/>
                  <a:gd name="connsiteY445" fmla="*/ 1387755 h 2611386"/>
                  <a:gd name="connsiteX446" fmla="*/ 509154 w 4958557"/>
                  <a:gd name="connsiteY446" fmla="*/ 1387755 h 2611386"/>
                  <a:gd name="connsiteX447" fmla="*/ 471696 w 4958557"/>
                  <a:gd name="connsiteY447" fmla="*/ 1402162 h 2611386"/>
                  <a:gd name="connsiteX448" fmla="*/ 471408 w 4958557"/>
                  <a:gd name="connsiteY448" fmla="*/ 1402162 h 2611386"/>
                  <a:gd name="connsiteX449" fmla="*/ 473425 w 4958557"/>
                  <a:gd name="connsiteY449" fmla="*/ 1400145 h 2611386"/>
                  <a:gd name="connsiteX450" fmla="*/ 454696 w 4958557"/>
                  <a:gd name="connsiteY450" fmla="*/ 1405620 h 2611386"/>
                  <a:gd name="connsiteX451" fmla="*/ 446916 w 4958557"/>
                  <a:gd name="connsiteY451" fmla="*/ 1409653 h 2611386"/>
                  <a:gd name="connsiteX452" fmla="*/ 457001 w 4958557"/>
                  <a:gd name="connsiteY452" fmla="*/ 1408213 h 2611386"/>
                  <a:gd name="connsiteX453" fmla="*/ 457001 w 4958557"/>
                  <a:gd name="connsiteY453" fmla="*/ 1408213 h 2611386"/>
                  <a:gd name="connsiteX454" fmla="*/ 461035 w 4958557"/>
                  <a:gd name="connsiteY454" fmla="*/ 1407060 h 2611386"/>
                  <a:gd name="connsiteX455" fmla="*/ 455560 w 4958557"/>
                  <a:gd name="connsiteY455" fmla="*/ 1416569 h 2611386"/>
                  <a:gd name="connsiteX456" fmla="*/ 453543 w 4958557"/>
                  <a:gd name="connsiteY456" fmla="*/ 1418874 h 2611386"/>
                  <a:gd name="connsiteX457" fmla="*/ 440865 w 4958557"/>
                  <a:gd name="connsiteY457" fmla="*/ 1422620 h 2611386"/>
                  <a:gd name="connsiteX458" fmla="*/ 397357 w 4958557"/>
                  <a:gd name="connsiteY458" fmla="*/ 1436450 h 2611386"/>
                  <a:gd name="connsiteX459" fmla="*/ 387848 w 4958557"/>
                  <a:gd name="connsiteY459" fmla="*/ 1445671 h 2611386"/>
                  <a:gd name="connsiteX460" fmla="*/ 392170 w 4958557"/>
                  <a:gd name="connsiteY460" fmla="*/ 1450281 h 2611386"/>
                  <a:gd name="connsiteX461" fmla="*/ 409458 w 4958557"/>
                  <a:gd name="connsiteY461" fmla="*/ 1445959 h 2611386"/>
                  <a:gd name="connsiteX462" fmla="*/ 429340 w 4958557"/>
                  <a:gd name="connsiteY462" fmla="*/ 1440484 h 2611386"/>
                  <a:gd name="connsiteX463" fmla="*/ 432221 w 4958557"/>
                  <a:gd name="connsiteY463" fmla="*/ 1444518 h 2611386"/>
                  <a:gd name="connsiteX464" fmla="*/ 422713 w 4958557"/>
                  <a:gd name="connsiteY464" fmla="*/ 1452874 h 2611386"/>
                  <a:gd name="connsiteX465" fmla="*/ 404560 w 4958557"/>
                  <a:gd name="connsiteY465" fmla="*/ 1453162 h 2611386"/>
                  <a:gd name="connsiteX466" fmla="*/ 395340 w 4958557"/>
                  <a:gd name="connsiteY466" fmla="*/ 1467569 h 2611386"/>
                  <a:gd name="connsiteX467" fmla="*/ 394187 w 4958557"/>
                  <a:gd name="connsiteY467" fmla="*/ 1468145 h 2611386"/>
                  <a:gd name="connsiteX468" fmla="*/ 393899 w 4958557"/>
                  <a:gd name="connsiteY468" fmla="*/ 1469010 h 2611386"/>
                  <a:gd name="connsiteX469" fmla="*/ 402543 w 4958557"/>
                  <a:gd name="connsiteY469" fmla="*/ 1473044 h 2611386"/>
                  <a:gd name="connsiteX470" fmla="*/ 411187 w 4958557"/>
                  <a:gd name="connsiteY470" fmla="*/ 1473908 h 2611386"/>
                  <a:gd name="connsiteX471" fmla="*/ 404560 w 4958557"/>
                  <a:gd name="connsiteY471" fmla="*/ 1482840 h 2611386"/>
                  <a:gd name="connsiteX472" fmla="*/ 399950 w 4958557"/>
                  <a:gd name="connsiteY472" fmla="*/ 1491196 h 2611386"/>
                  <a:gd name="connsiteX473" fmla="*/ 392746 w 4958557"/>
                  <a:gd name="connsiteY473" fmla="*/ 1496095 h 2611386"/>
                  <a:gd name="connsiteX474" fmla="*/ 376323 w 4958557"/>
                  <a:gd name="connsiteY474" fmla="*/ 1507620 h 2611386"/>
                  <a:gd name="connsiteX475" fmla="*/ 387848 w 4958557"/>
                  <a:gd name="connsiteY475" fmla="*/ 1513095 h 2611386"/>
                  <a:gd name="connsiteX476" fmla="*/ 395340 w 4958557"/>
                  <a:gd name="connsiteY476" fmla="*/ 1517129 h 2611386"/>
                  <a:gd name="connsiteX477" fmla="*/ 385543 w 4958557"/>
                  <a:gd name="connsiteY477" fmla="*/ 1524332 h 2611386"/>
                  <a:gd name="connsiteX478" fmla="*/ 366238 w 4958557"/>
                  <a:gd name="connsiteY478" fmla="*/ 1532400 h 2611386"/>
                  <a:gd name="connsiteX479" fmla="*/ 368543 w 4958557"/>
                  <a:gd name="connsiteY479" fmla="*/ 1536722 h 2611386"/>
                  <a:gd name="connsiteX480" fmla="*/ 378340 w 4958557"/>
                  <a:gd name="connsiteY480" fmla="*/ 1541332 h 2611386"/>
                  <a:gd name="connsiteX481" fmla="*/ 379780 w 4958557"/>
                  <a:gd name="connsiteY481" fmla="*/ 1545654 h 2611386"/>
                  <a:gd name="connsiteX482" fmla="*/ 386407 w 4958557"/>
                  <a:gd name="connsiteY482" fmla="*/ 1549112 h 2611386"/>
                  <a:gd name="connsiteX483" fmla="*/ 380933 w 4958557"/>
                  <a:gd name="connsiteY483" fmla="*/ 1552858 h 2611386"/>
                  <a:gd name="connsiteX484" fmla="*/ 370560 w 4958557"/>
                  <a:gd name="connsiteY484" fmla="*/ 1556315 h 2611386"/>
                  <a:gd name="connsiteX485" fmla="*/ 368543 w 4958557"/>
                  <a:gd name="connsiteY485" fmla="*/ 1569570 h 2611386"/>
                  <a:gd name="connsiteX486" fmla="*/ 363933 w 4958557"/>
                  <a:gd name="connsiteY486" fmla="*/ 1575332 h 2611386"/>
                  <a:gd name="connsiteX487" fmla="*/ 351543 w 4958557"/>
                  <a:gd name="connsiteY487" fmla="*/ 1579655 h 2611386"/>
                  <a:gd name="connsiteX488" fmla="*/ 366814 w 4958557"/>
                  <a:gd name="connsiteY488" fmla="*/ 1586570 h 2611386"/>
                  <a:gd name="connsiteX489" fmla="*/ 366814 w 4958557"/>
                  <a:gd name="connsiteY489" fmla="*/ 1588875 h 2611386"/>
                  <a:gd name="connsiteX490" fmla="*/ 345780 w 4958557"/>
                  <a:gd name="connsiteY490" fmla="*/ 1596078 h 2611386"/>
                  <a:gd name="connsiteX491" fmla="*/ 316678 w 4958557"/>
                  <a:gd name="connsiteY491" fmla="*/ 1617112 h 2611386"/>
                  <a:gd name="connsiteX492" fmla="*/ 314085 w 4958557"/>
                  <a:gd name="connsiteY492" fmla="*/ 1625757 h 2611386"/>
                  <a:gd name="connsiteX493" fmla="*/ 308610 w 4958557"/>
                  <a:gd name="connsiteY493" fmla="*/ 1637858 h 2611386"/>
                  <a:gd name="connsiteX494" fmla="*/ 277203 w 4958557"/>
                  <a:gd name="connsiteY494" fmla="*/ 1655146 h 2611386"/>
                  <a:gd name="connsiteX495" fmla="*/ 275763 w 4958557"/>
                  <a:gd name="connsiteY495" fmla="*/ 1662350 h 2611386"/>
                  <a:gd name="connsiteX496" fmla="*/ 269136 w 4958557"/>
                  <a:gd name="connsiteY496" fmla="*/ 1664367 h 2611386"/>
                  <a:gd name="connsiteX497" fmla="*/ 278356 w 4958557"/>
                  <a:gd name="connsiteY497" fmla="*/ 1666960 h 2611386"/>
                  <a:gd name="connsiteX498" fmla="*/ 283254 w 4958557"/>
                  <a:gd name="connsiteY498" fmla="*/ 1671859 h 2611386"/>
                  <a:gd name="connsiteX499" fmla="*/ 272881 w 4958557"/>
                  <a:gd name="connsiteY499" fmla="*/ 1680791 h 2611386"/>
                  <a:gd name="connsiteX500" fmla="*/ 268271 w 4958557"/>
                  <a:gd name="connsiteY500" fmla="*/ 1698079 h 2611386"/>
                  <a:gd name="connsiteX501" fmla="*/ 279508 w 4958557"/>
                  <a:gd name="connsiteY501" fmla="*/ 1700096 h 2611386"/>
                  <a:gd name="connsiteX502" fmla="*/ 286712 w 4958557"/>
                  <a:gd name="connsiteY502" fmla="*/ 1702401 h 2611386"/>
                  <a:gd name="connsiteX503" fmla="*/ 282390 w 4958557"/>
                  <a:gd name="connsiteY503" fmla="*/ 1709028 h 2611386"/>
                  <a:gd name="connsiteX504" fmla="*/ 278932 w 4958557"/>
                  <a:gd name="connsiteY504" fmla="*/ 1715943 h 2611386"/>
                  <a:gd name="connsiteX505" fmla="*/ 274034 w 4958557"/>
                  <a:gd name="connsiteY505" fmla="*/ 1732943 h 2611386"/>
                  <a:gd name="connsiteX506" fmla="*/ 276339 w 4958557"/>
                  <a:gd name="connsiteY506" fmla="*/ 1745910 h 2611386"/>
                  <a:gd name="connsiteX507" fmla="*/ 278644 w 4958557"/>
                  <a:gd name="connsiteY507" fmla="*/ 1764351 h 2611386"/>
                  <a:gd name="connsiteX508" fmla="*/ 267983 w 4958557"/>
                  <a:gd name="connsiteY508" fmla="*/ 1773283 h 2611386"/>
                  <a:gd name="connsiteX509" fmla="*/ 268847 w 4958557"/>
                  <a:gd name="connsiteY509" fmla="*/ 1784232 h 2611386"/>
                  <a:gd name="connsiteX510" fmla="*/ 268847 w 4958557"/>
                  <a:gd name="connsiteY510" fmla="*/ 1797486 h 2611386"/>
                  <a:gd name="connsiteX511" fmla="*/ 263949 w 4958557"/>
                  <a:gd name="connsiteY511" fmla="*/ 1804978 h 2611386"/>
                  <a:gd name="connsiteX512" fmla="*/ 269424 w 4958557"/>
                  <a:gd name="connsiteY512" fmla="*/ 1811317 h 2611386"/>
                  <a:gd name="connsiteX513" fmla="*/ 280949 w 4958557"/>
                  <a:gd name="connsiteY513" fmla="*/ 1804402 h 2611386"/>
                  <a:gd name="connsiteX514" fmla="*/ 290170 w 4958557"/>
                  <a:gd name="connsiteY514" fmla="*/ 1792588 h 2611386"/>
                  <a:gd name="connsiteX515" fmla="*/ 296220 w 4958557"/>
                  <a:gd name="connsiteY515" fmla="*/ 1793164 h 2611386"/>
                  <a:gd name="connsiteX516" fmla="*/ 293915 w 4958557"/>
                  <a:gd name="connsiteY516" fmla="*/ 1797486 h 2611386"/>
                  <a:gd name="connsiteX517" fmla="*/ 288441 w 4958557"/>
                  <a:gd name="connsiteY517" fmla="*/ 1802673 h 2611386"/>
                  <a:gd name="connsiteX518" fmla="*/ 296220 w 4958557"/>
                  <a:gd name="connsiteY518" fmla="*/ 1805554 h 2611386"/>
                  <a:gd name="connsiteX519" fmla="*/ 310627 w 4958557"/>
                  <a:gd name="connsiteY519" fmla="*/ 1801520 h 2611386"/>
                  <a:gd name="connsiteX520" fmla="*/ 347509 w 4958557"/>
                  <a:gd name="connsiteY520" fmla="*/ 1791436 h 2611386"/>
                  <a:gd name="connsiteX521" fmla="*/ 339441 w 4958557"/>
                  <a:gd name="connsiteY521" fmla="*/ 1800944 h 2611386"/>
                  <a:gd name="connsiteX522" fmla="*/ 350102 w 4958557"/>
                  <a:gd name="connsiteY522" fmla="*/ 1791147 h 2611386"/>
                  <a:gd name="connsiteX523" fmla="*/ 423865 w 4958557"/>
                  <a:gd name="connsiteY523" fmla="*/ 1772130 h 2611386"/>
                  <a:gd name="connsiteX524" fmla="*/ 476306 w 4958557"/>
                  <a:gd name="connsiteY524" fmla="*/ 1756571 h 2611386"/>
                  <a:gd name="connsiteX525" fmla="*/ 501086 w 4958557"/>
                  <a:gd name="connsiteY525" fmla="*/ 1751096 h 2611386"/>
                  <a:gd name="connsiteX526" fmla="*/ 529324 w 4958557"/>
                  <a:gd name="connsiteY526" fmla="*/ 1739859 h 2611386"/>
                  <a:gd name="connsiteX527" fmla="*/ 542002 w 4958557"/>
                  <a:gd name="connsiteY527" fmla="*/ 1741011 h 2611386"/>
                  <a:gd name="connsiteX528" fmla="*/ 534510 w 4958557"/>
                  <a:gd name="connsiteY528" fmla="*/ 1751384 h 2611386"/>
                  <a:gd name="connsiteX529" fmla="*/ 512612 w 4958557"/>
                  <a:gd name="connsiteY529" fmla="*/ 1758011 h 2611386"/>
                  <a:gd name="connsiteX530" fmla="*/ 469967 w 4958557"/>
                  <a:gd name="connsiteY530" fmla="*/ 1772418 h 2611386"/>
                  <a:gd name="connsiteX531" fmla="*/ 452391 w 4958557"/>
                  <a:gd name="connsiteY531" fmla="*/ 1783944 h 2611386"/>
                  <a:gd name="connsiteX532" fmla="*/ 435391 w 4958557"/>
                  <a:gd name="connsiteY532" fmla="*/ 1785385 h 2611386"/>
                  <a:gd name="connsiteX533" fmla="*/ 430492 w 4958557"/>
                  <a:gd name="connsiteY533" fmla="*/ 1793164 h 2611386"/>
                  <a:gd name="connsiteX534" fmla="*/ 425594 w 4958557"/>
                  <a:gd name="connsiteY534" fmla="*/ 1793452 h 2611386"/>
                  <a:gd name="connsiteX535" fmla="*/ 414645 w 4958557"/>
                  <a:gd name="connsiteY535" fmla="*/ 1796046 h 2611386"/>
                  <a:gd name="connsiteX536" fmla="*/ 378628 w 4958557"/>
                  <a:gd name="connsiteY536" fmla="*/ 1804978 h 2611386"/>
                  <a:gd name="connsiteX537" fmla="*/ 378628 w 4958557"/>
                  <a:gd name="connsiteY537" fmla="*/ 1804978 h 2611386"/>
                  <a:gd name="connsiteX538" fmla="*/ 376034 w 4958557"/>
                  <a:gd name="connsiteY538" fmla="*/ 1807283 h 2611386"/>
                  <a:gd name="connsiteX539" fmla="*/ 363068 w 4958557"/>
                  <a:gd name="connsiteY539" fmla="*/ 1811605 h 2611386"/>
                  <a:gd name="connsiteX540" fmla="*/ 343763 w 4958557"/>
                  <a:gd name="connsiteY540" fmla="*/ 1822554 h 2611386"/>
                  <a:gd name="connsiteX541" fmla="*/ 294780 w 4958557"/>
                  <a:gd name="connsiteY541" fmla="*/ 1835809 h 2611386"/>
                  <a:gd name="connsiteX542" fmla="*/ 268271 w 4958557"/>
                  <a:gd name="connsiteY542" fmla="*/ 1842148 h 2611386"/>
                  <a:gd name="connsiteX543" fmla="*/ 243779 w 4958557"/>
                  <a:gd name="connsiteY543" fmla="*/ 1862029 h 2611386"/>
                  <a:gd name="connsiteX544" fmla="*/ 240610 w 4958557"/>
                  <a:gd name="connsiteY544" fmla="*/ 1870385 h 2611386"/>
                  <a:gd name="connsiteX545" fmla="*/ 248390 w 4958557"/>
                  <a:gd name="connsiteY545" fmla="*/ 1867504 h 2611386"/>
                  <a:gd name="connsiteX546" fmla="*/ 250407 w 4958557"/>
                  <a:gd name="connsiteY546" fmla="*/ 1866351 h 2611386"/>
                  <a:gd name="connsiteX547" fmla="*/ 262797 w 4958557"/>
                  <a:gd name="connsiteY547" fmla="*/ 1862605 h 2611386"/>
                  <a:gd name="connsiteX548" fmla="*/ 281237 w 4958557"/>
                  <a:gd name="connsiteY548" fmla="*/ 1869233 h 2611386"/>
                  <a:gd name="connsiteX549" fmla="*/ 281237 w 4958557"/>
                  <a:gd name="connsiteY549" fmla="*/ 1871249 h 2611386"/>
                  <a:gd name="connsiteX550" fmla="*/ 257610 w 4958557"/>
                  <a:gd name="connsiteY550" fmla="*/ 1880470 h 2611386"/>
                  <a:gd name="connsiteX551" fmla="*/ 240898 w 4958557"/>
                  <a:gd name="connsiteY551" fmla="*/ 1881334 h 2611386"/>
                  <a:gd name="connsiteX552" fmla="*/ 239457 w 4958557"/>
                  <a:gd name="connsiteY552" fmla="*/ 1881334 h 2611386"/>
                  <a:gd name="connsiteX553" fmla="*/ 236000 w 4958557"/>
                  <a:gd name="connsiteY553" fmla="*/ 1883928 h 2611386"/>
                  <a:gd name="connsiteX554" fmla="*/ 228796 w 4958557"/>
                  <a:gd name="connsiteY554" fmla="*/ 1888538 h 2611386"/>
                  <a:gd name="connsiteX555" fmla="*/ 214966 w 4958557"/>
                  <a:gd name="connsiteY555" fmla="*/ 1901504 h 2611386"/>
                  <a:gd name="connsiteX556" fmla="*/ 214966 w 4958557"/>
                  <a:gd name="connsiteY556" fmla="*/ 1901504 h 2611386"/>
                  <a:gd name="connsiteX557" fmla="*/ 193355 w 4958557"/>
                  <a:gd name="connsiteY557" fmla="*/ 1909572 h 2611386"/>
                  <a:gd name="connsiteX558" fmla="*/ 190762 w 4958557"/>
                  <a:gd name="connsiteY558" fmla="*/ 1907843 h 2611386"/>
                  <a:gd name="connsiteX559" fmla="*/ 189033 w 4958557"/>
                  <a:gd name="connsiteY559" fmla="*/ 1902945 h 2611386"/>
                  <a:gd name="connsiteX560" fmla="*/ 185864 w 4958557"/>
                  <a:gd name="connsiteY560" fmla="*/ 1907555 h 2611386"/>
                  <a:gd name="connsiteX561" fmla="*/ 185864 w 4958557"/>
                  <a:gd name="connsiteY561" fmla="*/ 1907555 h 2611386"/>
                  <a:gd name="connsiteX562" fmla="*/ 179813 w 4958557"/>
                  <a:gd name="connsiteY562" fmla="*/ 1911301 h 2611386"/>
                  <a:gd name="connsiteX563" fmla="*/ 186152 w 4958557"/>
                  <a:gd name="connsiteY563" fmla="*/ 1919080 h 2611386"/>
                  <a:gd name="connsiteX564" fmla="*/ 187593 w 4958557"/>
                  <a:gd name="connsiteY564" fmla="*/ 1927148 h 2611386"/>
                  <a:gd name="connsiteX565" fmla="*/ 161084 w 4958557"/>
                  <a:gd name="connsiteY565" fmla="*/ 1948758 h 2611386"/>
                  <a:gd name="connsiteX566" fmla="*/ 154457 w 4958557"/>
                  <a:gd name="connsiteY566" fmla="*/ 1959708 h 2611386"/>
                  <a:gd name="connsiteX567" fmla="*/ 171745 w 4958557"/>
                  <a:gd name="connsiteY567" fmla="*/ 1954809 h 2611386"/>
                  <a:gd name="connsiteX568" fmla="*/ 181254 w 4958557"/>
                  <a:gd name="connsiteY568" fmla="*/ 1959708 h 2611386"/>
                  <a:gd name="connsiteX569" fmla="*/ 169440 w 4958557"/>
                  <a:gd name="connsiteY569" fmla="*/ 1966911 h 2611386"/>
                  <a:gd name="connsiteX570" fmla="*/ 147830 w 4958557"/>
                  <a:gd name="connsiteY570" fmla="*/ 1988233 h 2611386"/>
                  <a:gd name="connsiteX571" fmla="*/ 147830 w 4958557"/>
                  <a:gd name="connsiteY571" fmla="*/ 1988233 h 2611386"/>
                  <a:gd name="connsiteX572" fmla="*/ 142931 w 4958557"/>
                  <a:gd name="connsiteY572" fmla="*/ 1989386 h 2611386"/>
                  <a:gd name="connsiteX573" fmla="*/ 145236 w 4958557"/>
                  <a:gd name="connsiteY573" fmla="*/ 1993708 h 2611386"/>
                  <a:gd name="connsiteX574" fmla="*/ 145525 w 4958557"/>
                  <a:gd name="connsiteY574" fmla="*/ 1997166 h 2611386"/>
                  <a:gd name="connsiteX575" fmla="*/ 121609 w 4958557"/>
                  <a:gd name="connsiteY575" fmla="*/ 2005810 h 2611386"/>
                  <a:gd name="connsiteX576" fmla="*/ 115270 w 4958557"/>
                  <a:gd name="connsiteY576" fmla="*/ 2012149 h 2611386"/>
                  <a:gd name="connsiteX577" fmla="*/ 118440 w 4958557"/>
                  <a:gd name="connsiteY577" fmla="*/ 2015318 h 2611386"/>
                  <a:gd name="connsiteX578" fmla="*/ 130253 w 4958557"/>
                  <a:gd name="connsiteY578" fmla="*/ 2012149 h 2611386"/>
                  <a:gd name="connsiteX579" fmla="*/ 143796 w 4958557"/>
                  <a:gd name="connsiteY579" fmla="*/ 2008115 h 2611386"/>
                  <a:gd name="connsiteX580" fmla="*/ 146101 w 4958557"/>
                  <a:gd name="connsiteY580" fmla="*/ 2010132 h 2611386"/>
                  <a:gd name="connsiteX581" fmla="*/ 135440 w 4958557"/>
                  <a:gd name="connsiteY581" fmla="*/ 2017623 h 2611386"/>
                  <a:gd name="connsiteX582" fmla="*/ 127084 w 4958557"/>
                  <a:gd name="connsiteY582" fmla="*/ 2017335 h 2611386"/>
                  <a:gd name="connsiteX583" fmla="*/ 120745 w 4958557"/>
                  <a:gd name="connsiteY583" fmla="*/ 2027420 h 2611386"/>
                  <a:gd name="connsiteX584" fmla="*/ 119880 w 4958557"/>
                  <a:gd name="connsiteY584" fmla="*/ 2027708 h 2611386"/>
                  <a:gd name="connsiteX585" fmla="*/ 119592 w 4958557"/>
                  <a:gd name="connsiteY585" fmla="*/ 2028284 h 2611386"/>
                  <a:gd name="connsiteX586" fmla="*/ 119592 w 4958557"/>
                  <a:gd name="connsiteY586" fmla="*/ 2028573 h 2611386"/>
                  <a:gd name="connsiteX587" fmla="*/ 119304 w 4958557"/>
                  <a:gd name="connsiteY587" fmla="*/ 2028861 h 2611386"/>
                  <a:gd name="connsiteX588" fmla="*/ 116135 w 4958557"/>
                  <a:gd name="connsiteY588" fmla="*/ 2043844 h 2611386"/>
                  <a:gd name="connsiteX589" fmla="*/ 116999 w 4958557"/>
                  <a:gd name="connsiteY589" fmla="*/ 2044708 h 2611386"/>
                  <a:gd name="connsiteX590" fmla="*/ 116999 w 4958557"/>
                  <a:gd name="connsiteY590" fmla="*/ 2045284 h 2611386"/>
                  <a:gd name="connsiteX591" fmla="*/ 116999 w 4958557"/>
                  <a:gd name="connsiteY591" fmla="*/ 2045284 h 2611386"/>
                  <a:gd name="connsiteX592" fmla="*/ 116999 w 4958557"/>
                  <a:gd name="connsiteY592" fmla="*/ 2045284 h 2611386"/>
                  <a:gd name="connsiteX593" fmla="*/ 105473 w 4958557"/>
                  <a:gd name="connsiteY593" fmla="*/ 2051047 h 2611386"/>
                  <a:gd name="connsiteX594" fmla="*/ 105473 w 4958557"/>
                  <a:gd name="connsiteY594" fmla="*/ 2051047 h 2611386"/>
                  <a:gd name="connsiteX595" fmla="*/ 100287 w 4958557"/>
                  <a:gd name="connsiteY595" fmla="*/ 2048454 h 2611386"/>
                  <a:gd name="connsiteX596" fmla="*/ 102304 w 4958557"/>
                  <a:gd name="connsiteY596" fmla="*/ 2063437 h 2611386"/>
                  <a:gd name="connsiteX597" fmla="*/ 102304 w 4958557"/>
                  <a:gd name="connsiteY597" fmla="*/ 2063437 h 2611386"/>
                  <a:gd name="connsiteX598" fmla="*/ 95389 w 4958557"/>
                  <a:gd name="connsiteY598" fmla="*/ 2069488 h 2611386"/>
                  <a:gd name="connsiteX599" fmla="*/ 80982 w 4958557"/>
                  <a:gd name="connsiteY599" fmla="*/ 2071505 h 2611386"/>
                  <a:gd name="connsiteX600" fmla="*/ 74931 w 4958557"/>
                  <a:gd name="connsiteY600" fmla="*/ 2074386 h 2611386"/>
                  <a:gd name="connsiteX601" fmla="*/ 78965 w 4958557"/>
                  <a:gd name="connsiteY601" fmla="*/ 2102624 h 2611386"/>
                  <a:gd name="connsiteX602" fmla="*/ 78965 w 4958557"/>
                  <a:gd name="connsiteY602" fmla="*/ 2112421 h 2611386"/>
                  <a:gd name="connsiteX603" fmla="*/ 66575 w 4958557"/>
                  <a:gd name="connsiteY603" fmla="*/ 2125675 h 2611386"/>
                  <a:gd name="connsiteX604" fmla="*/ 60236 w 4958557"/>
                  <a:gd name="connsiteY604" fmla="*/ 2138065 h 2611386"/>
                  <a:gd name="connsiteX605" fmla="*/ 53032 w 4958557"/>
                  <a:gd name="connsiteY605" fmla="*/ 2146997 h 2611386"/>
                  <a:gd name="connsiteX606" fmla="*/ 52744 w 4958557"/>
                  <a:gd name="connsiteY606" fmla="*/ 2152472 h 2611386"/>
                  <a:gd name="connsiteX607" fmla="*/ 41507 w 4958557"/>
                  <a:gd name="connsiteY607" fmla="*/ 2158811 h 2611386"/>
                  <a:gd name="connsiteX608" fmla="*/ 40643 w 4958557"/>
                  <a:gd name="connsiteY608" fmla="*/ 2163709 h 2611386"/>
                  <a:gd name="connsiteX609" fmla="*/ 36032 w 4958557"/>
                  <a:gd name="connsiteY609" fmla="*/ 2165150 h 2611386"/>
                  <a:gd name="connsiteX610" fmla="*/ 42371 w 4958557"/>
                  <a:gd name="connsiteY610" fmla="*/ 2166879 h 2611386"/>
                  <a:gd name="connsiteX611" fmla="*/ 45829 w 4958557"/>
                  <a:gd name="connsiteY611" fmla="*/ 2170048 h 2611386"/>
                  <a:gd name="connsiteX612" fmla="*/ 38914 w 4958557"/>
                  <a:gd name="connsiteY612" fmla="*/ 2176387 h 2611386"/>
                  <a:gd name="connsiteX613" fmla="*/ 36032 w 4958557"/>
                  <a:gd name="connsiteY613" fmla="*/ 2188489 h 2611386"/>
                  <a:gd name="connsiteX614" fmla="*/ 43812 w 4958557"/>
                  <a:gd name="connsiteY614" fmla="*/ 2189930 h 2611386"/>
                  <a:gd name="connsiteX615" fmla="*/ 48999 w 4958557"/>
                  <a:gd name="connsiteY615" fmla="*/ 2191370 h 2611386"/>
                  <a:gd name="connsiteX616" fmla="*/ 46117 w 4958557"/>
                  <a:gd name="connsiteY616" fmla="*/ 2195980 h 2611386"/>
                  <a:gd name="connsiteX617" fmla="*/ 43812 w 4958557"/>
                  <a:gd name="connsiteY617" fmla="*/ 2200879 h 2611386"/>
                  <a:gd name="connsiteX618" fmla="*/ 40643 w 4958557"/>
                  <a:gd name="connsiteY618" fmla="*/ 2212692 h 2611386"/>
                  <a:gd name="connsiteX619" fmla="*/ 42371 w 4958557"/>
                  <a:gd name="connsiteY619" fmla="*/ 2221625 h 2611386"/>
                  <a:gd name="connsiteX620" fmla="*/ 43236 w 4958557"/>
                  <a:gd name="connsiteY620" fmla="*/ 2231133 h 2611386"/>
                  <a:gd name="connsiteX621" fmla="*/ 32287 w 4958557"/>
                  <a:gd name="connsiteY621" fmla="*/ 2242659 h 2611386"/>
                  <a:gd name="connsiteX622" fmla="*/ 27100 w 4958557"/>
                  <a:gd name="connsiteY622" fmla="*/ 2253896 h 2611386"/>
                  <a:gd name="connsiteX623" fmla="*/ 32575 w 4958557"/>
                  <a:gd name="connsiteY623" fmla="*/ 2256201 h 2611386"/>
                  <a:gd name="connsiteX624" fmla="*/ 38049 w 4958557"/>
                  <a:gd name="connsiteY624" fmla="*/ 2252455 h 2611386"/>
                  <a:gd name="connsiteX625" fmla="*/ 38049 w 4958557"/>
                  <a:gd name="connsiteY625" fmla="*/ 2257066 h 2611386"/>
                  <a:gd name="connsiteX626" fmla="*/ 34880 w 4958557"/>
                  <a:gd name="connsiteY626" fmla="*/ 2262252 h 2611386"/>
                  <a:gd name="connsiteX627" fmla="*/ 38914 w 4958557"/>
                  <a:gd name="connsiteY627" fmla="*/ 2266574 h 2611386"/>
                  <a:gd name="connsiteX628" fmla="*/ 39778 w 4958557"/>
                  <a:gd name="connsiteY628" fmla="*/ 2266862 h 2611386"/>
                  <a:gd name="connsiteX629" fmla="*/ 41219 w 4958557"/>
                  <a:gd name="connsiteY629" fmla="*/ 2270032 h 2611386"/>
                  <a:gd name="connsiteX630" fmla="*/ 40354 w 4958557"/>
                  <a:gd name="connsiteY630" fmla="*/ 2270896 h 2611386"/>
                  <a:gd name="connsiteX631" fmla="*/ 40354 w 4958557"/>
                  <a:gd name="connsiteY631" fmla="*/ 2271760 h 2611386"/>
                  <a:gd name="connsiteX632" fmla="*/ 49287 w 4958557"/>
                  <a:gd name="connsiteY632" fmla="*/ 2272337 h 2611386"/>
                  <a:gd name="connsiteX633" fmla="*/ 53321 w 4958557"/>
                  <a:gd name="connsiteY633" fmla="*/ 2269455 h 2611386"/>
                  <a:gd name="connsiteX634" fmla="*/ 53321 w 4958557"/>
                  <a:gd name="connsiteY634" fmla="*/ 2281269 h 2611386"/>
                  <a:gd name="connsiteX635" fmla="*/ 51016 w 4958557"/>
                  <a:gd name="connsiteY635" fmla="*/ 2285303 h 2611386"/>
                  <a:gd name="connsiteX636" fmla="*/ 45253 w 4958557"/>
                  <a:gd name="connsiteY636" fmla="*/ 2286744 h 2611386"/>
                  <a:gd name="connsiteX637" fmla="*/ 51592 w 4958557"/>
                  <a:gd name="connsiteY637" fmla="*/ 2286744 h 2611386"/>
                  <a:gd name="connsiteX638" fmla="*/ 53321 w 4958557"/>
                  <a:gd name="connsiteY638" fmla="*/ 2288473 h 2611386"/>
                  <a:gd name="connsiteX639" fmla="*/ 53321 w 4958557"/>
                  <a:gd name="connsiteY639" fmla="*/ 2288761 h 2611386"/>
                  <a:gd name="connsiteX640" fmla="*/ 48710 w 4958557"/>
                  <a:gd name="connsiteY640" fmla="*/ 2295100 h 2611386"/>
                  <a:gd name="connsiteX641" fmla="*/ 38337 w 4958557"/>
                  <a:gd name="connsiteY641" fmla="*/ 2310659 h 2611386"/>
                  <a:gd name="connsiteX642" fmla="*/ 50151 w 4958557"/>
                  <a:gd name="connsiteY642" fmla="*/ 2311524 h 2611386"/>
                  <a:gd name="connsiteX643" fmla="*/ 53321 w 4958557"/>
                  <a:gd name="connsiteY643" fmla="*/ 2310083 h 2611386"/>
                  <a:gd name="connsiteX644" fmla="*/ 53321 w 4958557"/>
                  <a:gd name="connsiteY644" fmla="*/ 2321608 h 2611386"/>
                  <a:gd name="connsiteX645" fmla="*/ 52168 w 4958557"/>
                  <a:gd name="connsiteY645" fmla="*/ 2321896 h 2611386"/>
                  <a:gd name="connsiteX646" fmla="*/ 38337 w 4958557"/>
                  <a:gd name="connsiteY646" fmla="*/ 2335727 h 2611386"/>
                  <a:gd name="connsiteX647" fmla="*/ 41795 w 4958557"/>
                  <a:gd name="connsiteY647" fmla="*/ 2338608 h 2611386"/>
                  <a:gd name="connsiteX648" fmla="*/ 51880 w 4958557"/>
                  <a:gd name="connsiteY648" fmla="*/ 2339185 h 2611386"/>
                  <a:gd name="connsiteX649" fmla="*/ 54473 w 4958557"/>
                  <a:gd name="connsiteY649" fmla="*/ 2342642 h 2611386"/>
                  <a:gd name="connsiteX650" fmla="*/ 61388 w 4958557"/>
                  <a:gd name="connsiteY650" fmla="*/ 2343219 h 2611386"/>
                  <a:gd name="connsiteX651" fmla="*/ 57931 w 4958557"/>
                  <a:gd name="connsiteY651" fmla="*/ 2348405 h 2611386"/>
                  <a:gd name="connsiteX652" fmla="*/ 50151 w 4958557"/>
                  <a:gd name="connsiteY652" fmla="*/ 2354744 h 2611386"/>
                  <a:gd name="connsiteX653" fmla="*/ 53032 w 4958557"/>
                  <a:gd name="connsiteY653" fmla="*/ 2366846 h 2611386"/>
                  <a:gd name="connsiteX654" fmla="*/ 51016 w 4958557"/>
                  <a:gd name="connsiteY654" fmla="*/ 2373473 h 2611386"/>
                  <a:gd name="connsiteX655" fmla="*/ 41795 w 4958557"/>
                  <a:gd name="connsiteY655" fmla="*/ 2381541 h 2611386"/>
                  <a:gd name="connsiteX656" fmla="*/ 57355 w 4958557"/>
                  <a:gd name="connsiteY656" fmla="*/ 2382405 h 2611386"/>
                  <a:gd name="connsiteX657" fmla="*/ 58219 w 4958557"/>
                  <a:gd name="connsiteY657" fmla="*/ 2384422 h 2611386"/>
                  <a:gd name="connsiteX658" fmla="*/ 42371 w 4958557"/>
                  <a:gd name="connsiteY658" fmla="*/ 2397965 h 2611386"/>
                  <a:gd name="connsiteX659" fmla="*/ 24507 w 4958557"/>
                  <a:gd name="connsiteY659" fmla="*/ 2426202 h 2611386"/>
                  <a:gd name="connsiteX660" fmla="*/ 25083 w 4958557"/>
                  <a:gd name="connsiteY660" fmla="*/ 2434558 h 2611386"/>
                  <a:gd name="connsiteX661" fmla="*/ 24795 w 4958557"/>
                  <a:gd name="connsiteY661" fmla="*/ 2446948 h 2611386"/>
                  <a:gd name="connsiteX662" fmla="*/ 3761 w 4958557"/>
                  <a:gd name="connsiteY662" fmla="*/ 2472592 h 2611386"/>
                  <a:gd name="connsiteX663" fmla="*/ 5202 w 4958557"/>
                  <a:gd name="connsiteY663" fmla="*/ 2479219 h 2611386"/>
                  <a:gd name="connsiteX664" fmla="*/ 303 w 4958557"/>
                  <a:gd name="connsiteY664" fmla="*/ 2483253 h 2611386"/>
                  <a:gd name="connsiteX665" fmla="*/ 8947 w 4958557"/>
                  <a:gd name="connsiteY665" fmla="*/ 2482389 h 2611386"/>
                  <a:gd name="connsiteX666" fmla="*/ 14710 w 4958557"/>
                  <a:gd name="connsiteY666" fmla="*/ 2484982 h 2611386"/>
                  <a:gd name="connsiteX667" fmla="*/ 8947 w 4958557"/>
                  <a:gd name="connsiteY667" fmla="*/ 2496220 h 2611386"/>
                  <a:gd name="connsiteX668" fmla="*/ 10964 w 4958557"/>
                  <a:gd name="connsiteY668" fmla="*/ 2512643 h 2611386"/>
                  <a:gd name="connsiteX669" fmla="*/ 21337 w 4958557"/>
                  <a:gd name="connsiteY669" fmla="*/ 2510626 h 2611386"/>
                  <a:gd name="connsiteX670" fmla="*/ 28253 w 4958557"/>
                  <a:gd name="connsiteY670" fmla="*/ 2510050 h 2611386"/>
                  <a:gd name="connsiteX671" fmla="*/ 26812 w 4958557"/>
                  <a:gd name="connsiteY671" fmla="*/ 2517254 h 2611386"/>
                  <a:gd name="connsiteX672" fmla="*/ 26236 w 4958557"/>
                  <a:gd name="connsiteY672" fmla="*/ 2524457 h 2611386"/>
                  <a:gd name="connsiteX673" fmla="*/ 27676 w 4958557"/>
                  <a:gd name="connsiteY673" fmla="*/ 2540593 h 2611386"/>
                  <a:gd name="connsiteX674" fmla="*/ 34015 w 4958557"/>
                  <a:gd name="connsiteY674" fmla="*/ 2550966 h 2611386"/>
                  <a:gd name="connsiteX675" fmla="*/ 42371 w 4958557"/>
                  <a:gd name="connsiteY675" fmla="*/ 2565949 h 2611386"/>
                  <a:gd name="connsiteX676" fmla="*/ 36321 w 4958557"/>
                  <a:gd name="connsiteY676" fmla="*/ 2577186 h 2611386"/>
                  <a:gd name="connsiteX677" fmla="*/ 40931 w 4958557"/>
                  <a:gd name="connsiteY677" fmla="*/ 2586406 h 2611386"/>
                  <a:gd name="connsiteX678" fmla="*/ 45541 w 4958557"/>
                  <a:gd name="connsiteY678" fmla="*/ 2597932 h 2611386"/>
                  <a:gd name="connsiteX679" fmla="*/ 43812 w 4958557"/>
                  <a:gd name="connsiteY679" fmla="*/ 2606000 h 2611386"/>
                  <a:gd name="connsiteX680" fmla="*/ 50727 w 4958557"/>
                  <a:gd name="connsiteY680" fmla="*/ 2609746 h 2611386"/>
                  <a:gd name="connsiteX681" fmla="*/ 58219 w 4958557"/>
                  <a:gd name="connsiteY681" fmla="*/ 2599661 h 2611386"/>
                  <a:gd name="connsiteX682" fmla="*/ 61965 w 4958557"/>
                  <a:gd name="connsiteY682" fmla="*/ 2586406 h 2611386"/>
                  <a:gd name="connsiteX683" fmla="*/ 67151 w 4958557"/>
                  <a:gd name="connsiteY683" fmla="*/ 2584966 h 2611386"/>
                  <a:gd name="connsiteX684" fmla="*/ 66575 w 4958557"/>
                  <a:gd name="connsiteY684" fmla="*/ 2589288 h 2611386"/>
                  <a:gd name="connsiteX685" fmla="*/ 63694 w 4958557"/>
                  <a:gd name="connsiteY685" fmla="*/ 2595627 h 2611386"/>
                  <a:gd name="connsiteX686" fmla="*/ 71185 w 4958557"/>
                  <a:gd name="connsiteY686" fmla="*/ 2595339 h 2611386"/>
                  <a:gd name="connsiteX687" fmla="*/ 82423 w 4958557"/>
                  <a:gd name="connsiteY687" fmla="*/ 2586695 h 2611386"/>
                  <a:gd name="connsiteX688" fmla="*/ 110660 w 4958557"/>
                  <a:gd name="connsiteY688" fmla="*/ 2565373 h 2611386"/>
                  <a:gd name="connsiteX689" fmla="*/ 97118 w 4958557"/>
                  <a:gd name="connsiteY689" fmla="*/ 2578051 h 2611386"/>
                  <a:gd name="connsiteX690" fmla="*/ 141203 w 4958557"/>
                  <a:gd name="connsiteY690" fmla="*/ 2569118 h 2611386"/>
                  <a:gd name="connsiteX691" fmla="*/ 124779 w 4958557"/>
                  <a:gd name="connsiteY691" fmla="*/ 2575457 h 2611386"/>
                  <a:gd name="connsiteX692" fmla="*/ 107202 w 4958557"/>
                  <a:gd name="connsiteY692" fmla="*/ 2581220 h 2611386"/>
                  <a:gd name="connsiteX693" fmla="*/ 91931 w 4958557"/>
                  <a:gd name="connsiteY693" fmla="*/ 2590729 h 2611386"/>
                  <a:gd name="connsiteX694" fmla="*/ 104033 w 4958557"/>
                  <a:gd name="connsiteY694" fmla="*/ 2594186 h 2611386"/>
                  <a:gd name="connsiteX695" fmla="*/ 114694 w 4958557"/>
                  <a:gd name="connsiteY695" fmla="*/ 2594763 h 2611386"/>
                  <a:gd name="connsiteX696" fmla="*/ 116135 w 4958557"/>
                  <a:gd name="connsiteY696" fmla="*/ 2593322 h 2611386"/>
                  <a:gd name="connsiteX697" fmla="*/ 126796 w 4958557"/>
                  <a:gd name="connsiteY697" fmla="*/ 2591017 h 2611386"/>
                  <a:gd name="connsiteX698" fmla="*/ 116999 w 4958557"/>
                  <a:gd name="connsiteY698" fmla="*/ 2587559 h 2611386"/>
                  <a:gd name="connsiteX699" fmla="*/ 116999 w 4958557"/>
                  <a:gd name="connsiteY699" fmla="*/ 2587559 h 2611386"/>
                  <a:gd name="connsiteX700" fmla="*/ 110372 w 4958557"/>
                  <a:gd name="connsiteY700" fmla="*/ 2588712 h 2611386"/>
                  <a:gd name="connsiteX701" fmla="*/ 115558 w 4958557"/>
                  <a:gd name="connsiteY701" fmla="*/ 2585830 h 2611386"/>
                  <a:gd name="connsiteX702" fmla="*/ 138033 w 4958557"/>
                  <a:gd name="connsiteY702" fmla="*/ 2588712 h 2611386"/>
                  <a:gd name="connsiteX703" fmla="*/ 146677 w 4958557"/>
                  <a:gd name="connsiteY703" fmla="*/ 2585830 h 2611386"/>
                  <a:gd name="connsiteX704" fmla="*/ 151864 w 4958557"/>
                  <a:gd name="connsiteY704" fmla="*/ 2584101 h 2611386"/>
                  <a:gd name="connsiteX705" fmla="*/ 160508 w 4958557"/>
                  <a:gd name="connsiteY705" fmla="*/ 2581508 h 2611386"/>
                  <a:gd name="connsiteX706" fmla="*/ 172033 w 4958557"/>
                  <a:gd name="connsiteY706" fmla="*/ 2577474 h 2611386"/>
                  <a:gd name="connsiteX707" fmla="*/ 175779 w 4958557"/>
                  <a:gd name="connsiteY707" fmla="*/ 2577762 h 2611386"/>
                  <a:gd name="connsiteX708" fmla="*/ 172898 w 4958557"/>
                  <a:gd name="connsiteY708" fmla="*/ 2581220 h 2611386"/>
                  <a:gd name="connsiteX709" fmla="*/ 167135 w 4958557"/>
                  <a:gd name="connsiteY709" fmla="*/ 2582949 h 2611386"/>
                  <a:gd name="connsiteX710" fmla="*/ 167135 w 4958557"/>
                  <a:gd name="connsiteY710" fmla="*/ 2586695 h 2611386"/>
                  <a:gd name="connsiteX711" fmla="*/ 172898 w 4958557"/>
                  <a:gd name="connsiteY711" fmla="*/ 2584678 h 2611386"/>
                  <a:gd name="connsiteX712" fmla="*/ 178949 w 4958557"/>
                  <a:gd name="connsiteY712" fmla="*/ 2582949 h 2611386"/>
                  <a:gd name="connsiteX713" fmla="*/ 178084 w 4958557"/>
                  <a:gd name="connsiteY713" fmla="*/ 2582373 h 2611386"/>
                  <a:gd name="connsiteX714" fmla="*/ 210067 w 4958557"/>
                  <a:gd name="connsiteY714" fmla="*/ 2565949 h 2611386"/>
                  <a:gd name="connsiteX715" fmla="*/ 232254 w 4958557"/>
                  <a:gd name="connsiteY715" fmla="*/ 2556440 h 2611386"/>
                  <a:gd name="connsiteX716" fmla="*/ 235135 w 4958557"/>
                  <a:gd name="connsiteY716" fmla="*/ 2552694 h 2611386"/>
                  <a:gd name="connsiteX717" fmla="*/ 237729 w 4958557"/>
                  <a:gd name="connsiteY717" fmla="*/ 2554135 h 2611386"/>
                  <a:gd name="connsiteX718" fmla="*/ 238593 w 4958557"/>
                  <a:gd name="connsiteY718" fmla="*/ 2555576 h 2611386"/>
                  <a:gd name="connsiteX719" fmla="*/ 243779 w 4958557"/>
                  <a:gd name="connsiteY719" fmla="*/ 2552983 h 2611386"/>
                  <a:gd name="connsiteX720" fmla="*/ 247237 w 4958557"/>
                  <a:gd name="connsiteY720" fmla="*/ 2552406 h 2611386"/>
                  <a:gd name="connsiteX721" fmla="*/ 244068 w 4958557"/>
                  <a:gd name="connsiteY721" fmla="*/ 2555288 h 2611386"/>
                  <a:gd name="connsiteX722" fmla="*/ 239169 w 4958557"/>
                  <a:gd name="connsiteY722" fmla="*/ 2557305 h 2611386"/>
                  <a:gd name="connsiteX723" fmla="*/ 233983 w 4958557"/>
                  <a:gd name="connsiteY723" fmla="*/ 2565084 h 2611386"/>
                  <a:gd name="connsiteX724" fmla="*/ 266542 w 4958557"/>
                  <a:gd name="connsiteY724" fmla="*/ 2552118 h 2611386"/>
                  <a:gd name="connsiteX725" fmla="*/ 267119 w 4958557"/>
                  <a:gd name="connsiteY725" fmla="*/ 2549237 h 2611386"/>
                  <a:gd name="connsiteX726" fmla="*/ 277492 w 4958557"/>
                  <a:gd name="connsiteY726" fmla="*/ 2547796 h 2611386"/>
                  <a:gd name="connsiteX727" fmla="*/ 277780 w 4958557"/>
                  <a:gd name="connsiteY727" fmla="*/ 2547796 h 2611386"/>
                  <a:gd name="connsiteX728" fmla="*/ 283831 w 4958557"/>
                  <a:gd name="connsiteY728" fmla="*/ 2545491 h 2611386"/>
                  <a:gd name="connsiteX729" fmla="*/ 280949 w 4958557"/>
                  <a:gd name="connsiteY729" fmla="*/ 2545779 h 2611386"/>
                  <a:gd name="connsiteX730" fmla="*/ 282966 w 4958557"/>
                  <a:gd name="connsiteY730" fmla="*/ 2544627 h 2611386"/>
                  <a:gd name="connsiteX731" fmla="*/ 278068 w 4958557"/>
                  <a:gd name="connsiteY731" fmla="*/ 2547220 h 2611386"/>
                  <a:gd name="connsiteX732" fmla="*/ 284983 w 4958557"/>
                  <a:gd name="connsiteY732" fmla="*/ 2541457 h 2611386"/>
                  <a:gd name="connsiteX733" fmla="*/ 284983 w 4958557"/>
                  <a:gd name="connsiteY733" fmla="*/ 2541457 h 2611386"/>
                  <a:gd name="connsiteX734" fmla="*/ 288153 w 4958557"/>
                  <a:gd name="connsiteY734" fmla="*/ 2538576 h 2611386"/>
                  <a:gd name="connsiteX735" fmla="*/ 289305 w 4958557"/>
                  <a:gd name="connsiteY735" fmla="*/ 2539440 h 2611386"/>
                  <a:gd name="connsiteX736" fmla="*/ 288441 w 4958557"/>
                  <a:gd name="connsiteY736" fmla="*/ 2541745 h 2611386"/>
                  <a:gd name="connsiteX737" fmla="*/ 303424 w 4958557"/>
                  <a:gd name="connsiteY737" fmla="*/ 2533965 h 2611386"/>
                  <a:gd name="connsiteX738" fmla="*/ 305153 w 4958557"/>
                  <a:gd name="connsiteY738" fmla="*/ 2535118 h 2611386"/>
                  <a:gd name="connsiteX739" fmla="*/ 305153 w 4958557"/>
                  <a:gd name="connsiteY739" fmla="*/ 2537135 h 2611386"/>
                  <a:gd name="connsiteX740" fmla="*/ 337136 w 4958557"/>
                  <a:gd name="connsiteY740" fmla="*/ 2524169 h 2611386"/>
                  <a:gd name="connsiteX741" fmla="*/ 342034 w 4958557"/>
                  <a:gd name="connsiteY741" fmla="*/ 2520999 h 2611386"/>
                  <a:gd name="connsiteX742" fmla="*/ 352695 w 4958557"/>
                  <a:gd name="connsiteY742" fmla="*/ 2517254 h 2611386"/>
                  <a:gd name="connsiteX743" fmla="*/ 352695 w 4958557"/>
                  <a:gd name="connsiteY743" fmla="*/ 2515813 h 2611386"/>
                  <a:gd name="connsiteX744" fmla="*/ 357306 w 4958557"/>
                  <a:gd name="connsiteY744" fmla="*/ 2514948 h 2611386"/>
                  <a:gd name="connsiteX745" fmla="*/ 359323 w 4958557"/>
                  <a:gd name="connsiteY745" fmla="*/ 2514948 h 2611386"/>
                  <a:gd name="connsiteX746" fmla="*/ 366238 w 4958557"/>
                  <a:gd name="connsiteY746" fmla="*/ 2512355 h 2611386"/>
                  <a:gd name="connsiteX747" fmla="*/ 365950 w 4958557"/>
                  <a:gd name="connsiteY747" fmla="*/ 2511779 h 2611386"/>
                  <a:gd name="connsiteX748" fmla="*/ 368543 w 4958557"/>
                  <a:gd name="connsiteY748" fmla="*/ 2506592 h 2611386"/>
                  <a:gd name="connsiteX749" fmla="*/ 381221 w 4958557"/>
                  <a:gd name="connsiteY749" fmla="*/ 2500542 h 2611386"/>
                  <a:gd name="connsiteX750" fmla="*/ 387848 w 4958557"/>
                  <a:gd name="connsiteY750" fmla="*/ 2504287 h 2611386"/>
                  <a:gd name="connsiteX751" fmla="*/ 387848 w 4958557"/>
                  <a:gd name="connsiteY751" fmla="*/ 2504287 h 2611386"/>
                  <a:gd name="connsiteX752" fmla="*/ 387848 w 4958557"/>
                  <a:gd name="connsiteY752" fmla="*/ 2504287 h 2611386"/>
                  <a:gd name="connsiteX753" fmla="*/ 387848 w 4958557"/>
                  <a:gd name="connsiteY753" fmla="*/ 2505152 h 2611386"/>
                  <a:gd name="connsiteX754" fmla="*/ 409170 w 4958557"/>
                  <a:gd name="connsiteY754" fmla="*/ 2498525 h 2611386"/>
                  <a:gd name="connsiteX755" fmla="*/ 484086 w 4958557"/>
                  <a:gd name="connsiteY755" fmla="*/ 2476626 h 2611386"/>
                  <a:gd name="connsiteX756" fmla="*/ 518662 w 4958557"/>
                  <a:gd name="connsiteY756" fmla="*/ 2467118 h 2611386"/>
                  <a:gd name="connsiteX757" fmla="*/ 516934 w 4958557"/>
                  <a:gd name="connsiteY757" fmla="*/ 2463084 h 2611386"/>
                  <a:gd name="connsiteX758" fmla="*/ 513476 w 4958557"/>
                  <a:gd name="connsiteY758" fmla="*/ 2463948 h 2611386"/>
                  <a:gd name="connsiteX759" fmla="*/ 516646 w 4958557"/>
                  <a:gd name="connsiteY759" fmla="*/ 2459914 h 2611386"/>
                  <a:gd name="connsiteX760" fmla="*/ 577154 w 4958557"/>
                  <a:gd name="connsiteY760" fmla="*/ 2436863 h 2611386"/>
                  <a:gd name="connsiteX761" fmla="*/ 583205 w 4958557"/>
                  <a:gd name="connsiteY761" fmla="*/ 2435134 h 2611386"/>
                  <a:gd name="connsiteX762" fmla="*/ 622680 w 4958557"/>
                  <a:gd name="connsiteY762" fmla="*/ 2423033 h 2611386"/>
                  <a:gd name="connsiteX763" fmla="*/ 654951 w 4958557"/>
                  <a:gd name="connsiteY763" fmla="*/ 2413524 h 2611386"/>
                  <a:gd name="connsiteX764" fmla="*/ 662443 w 4958557"/>
                  <a:gd name="connsiteY764" fmla="*/ 2410355 h 2611386"/>
                  <a:gd name="connsiteX765" fmla="*/ 663884 w 4958557"/>
                  <a:gd name="connsiteY765" fmla="*/ 2412372 h 2611386"/>
                  <a:gd name="connsiteX766" fmla="*/ 762427 w 4958557"/>
                  <a:gd name="connsiteY766" fmla="*/ 2383846 h 2611386"/>
                  <a:gd name="connsiteX767" fmla="*/ 769342 w 4958557"/>
                  <a:gd name="connsiteY767" fmla="*/ 2382405 h 2611386"/>
                  <a:gd name="connsiteX768" fmla="*/ 820054 w 4958557"/>
                  <a:gd name="connsiteY768" fmla="*/ 2374626 h 2611386"/>
                  <a:gd name="connsiteX769" fmla="*/ 853190 w 4958557"/>
                  <a:gd name="connsiteY769" fmla="*/ 2367422 h 2611386"/>
                  <a:gd name="connsiteX770" fmla="*/ 854343 w 4958557"/>
                  <a:gd name="connsiteY770" fmla="*/ 2372320 h 2611386"/>
                  <a:gd name="connsiteX771" fmla="*/ 839071 w 4958557"/>
                  <a:gd name="connsiteY771" fmla="*/ 2375778 h 2611386"/>
                  <a:gd name="connsiteX772" fmla="*/ 826970 w 4958557"/>
                  <a:gd name="connsiteY772" fmla="*/ 2379812 h 2611386"/>
                  <a:gd name="connsiteX773" fmla="*/ 820342 w 4958557"/>
                  <a:gd name="connsiteY773" fmla="*/ 2382405 h 2611386"/>
                  <a:gd name="connsiteX774" fmla="*/ 808529 w 4958557"/>
                  <a:gd name="connsiteY774" fmla="*/ 2384422 h 2611386"/>
                  <a:gd name="connsiteX775" fmla="*/ 810257 w 4958557"/>
                  <a:gd name="connsiteY775" fmla="*/ 2385287 h 2611386"/>
                  <a:gd name="connsiteX776" fmla="*/ 808529 w 4958557"/>
                  <a:gd name="connsiteY776" fmla="*/ 2384422 h 2611386"/>
                  <a:gd name="connsiteX777" fmla="*/ 781156 w 4958557"/>
                  <a:gd name="connsiteY777" fmla="*/ 2395948 h 2611386"/>
                  <a:gd name="connsiteX778" fmla="*/ 813427 w 4958557"/>
                  <a:gd name="connsiteY778" fmla="*/ 2387015 h 2611386"/>
                  <a:gd name="connsiteX779" fmla="*/ 820342 w 4958557"/>
                  <a:gd name="connsiteY779" fmla="*/ 2384422 h 2611386"/>
                  <a:gd name="connsiteX780" fmla="*/ 829851 w 4958557"/>
                  <a:gd name="connsiteY780" fmla="*/ 2382405 h 2611386"/>
                  <a:gd name="connsiteX781" fmla="*/ 841953 w 4958557"/>
                  <a:gd name="connsiteY781" fmla="*/ 2378371 h 2611386"/>
                  <a:gd name="connsiteX782" fmla="*/ 857224 w 4958557"/>
                  <a:gd name="connsiteY782" fmla="*/ 2375202 h 2611386"/>
                  <a:gd name="connsiteX783" fmla="*/ 866444 w 4958557"/>
                  <a:gd name="connsiteY783" fmla="*/ 2375490 h 2611386"/>
                  <a:gd name="connsiteX784" fmla="*/ 882580 w 4958557"/>
                  <a:gd name="connsiteY784" fmla="*/ 2372897 h 2611386"/>
                  <a:gd name="connsiteX785" fmla="*/ 913699 w 4958557"/>
                  <a:gd name="connsiteY785" fmla="*/ 2362236 h 2611386"/>
                  <a:gd name="connsiteX786" fmla="*/ 916292 w 4958557"/>
                  <a:gd name="connsiteY786" fmla="*/ 2367710 h 2611386"/>
                  <a:gd name="connsiteX787" fmla="*/ 917445 w 4958557"/>
                  <a:gd name="connsiteY787" fmla="*/ 2365693 h 2611386"/>
                  <a:gd name="connsiteX788" fmla="*/ 916292 w 4958557"/>
                  <a:gd name="connsiteY788" fmla="*/ 2367710 h 2611386"/>
                  <a:gd name="connsiteX789" fmla="*/ 913123 w 4958557"/>
                  <a:gd name="connsiteY789" fmla="*/ 2373473 h 2611386"/>
                  <a:gd name="connsiteX790" fmla="*/ 918309 w 4958557"/>
                  <a:gd name="connsiteY790" fmla="*/ 2374049 h 2611386"/>
                  <a:gd name="connsiteX791" fmla="*/ 927529 w 4958557"/>
                  <a:gd name="connsiteY791" fmla="*/ 2369151 h 2611386"/>
                  <a:gd name="connsiteX792" fmla="*/ 954902 w 4958557"/>
                  <a:gd name="connsiteY792" fmla="*/ 2351575 h 2611386"/>
                  <a:gd name="connsiteX793" fmla="*/ 1013106 w 4958557"/>
                  <a:gd name="connsiteY793" fmla="*/ 2336015 h 2611386"/>
                  <a:gd name="connsiteX794" fmla="*/ 1013106 w 4958557"/>
                  <a:gd name="connsiteY794" fmla="*/ 2336015 h 2611386"/>
                  <a:gd name="connsiteX795" fmla="*/ 1024920 w 4958557"/>
                  <a:gd name="connsiteY795" fmla="*/ 2336015 h 2611386"/>
                  <a:gd name="connsiteX796" fmla="*/ 1043649 w 4958557"/>
                  <a:gd name="connsiteY796" fmla="*/ 2336015 h 2611386"/>
                  <a:gd name="connsiteX797" fmla="*/ 1047395 w 4958557"/>
                  <a:gd name="connsiteY797" fmla="*/ 2336015 h 2611386"/>
                  <a:gd name="connsiteX798" fmla="*/ 1053445 w 4958557"/>
                  <a:gd name="connsiteY798" fmla="*/ 2336015 h 2611386"/>
                  <a:gd name="connsiteX799" fmla="*/ 1056903 w 4958557"/>
                  <a:gd name="connsiteY799" fmla="*/ 2333422 h 2611386"/>
                  <a:gd name="connsiteX800" fmla="*/ 1115971 w 4958557"/>
                  <a:gd name="connsiteY800" fmla="*/ 2316998 h 2611386"/>
                  <a:gd name="connsiteX801" fmla="*/ 1180802 w 4958557"/>
                  <a:gd name="connsiteY801" fmla="*/ 2293947 h 2611386"/>
                  <a:gd name="connsiteX802" fmla="*/ 1183684 w 4958557"/>
                  <a:gd name="connsiteY802" fmla="*/ 2301150 h 2611386"/>
                  <a:gd name="connsiteX803" fmla="*/ 1186565 w 4958557"/>
                  <a:gd name="connsiteY803" fmla="*/ 2300574 h 2611386"/>
                  <a:gd name="connsiteX804" fmla="*/ 1181090 w 4958557"/>
                  <a:gd name="connsiteY804" fmla="*/ 2308066 h 2611386"/>
                  <a:gd name="connsiteX805" fmla="*/ 1186853 w 4958557"/>
                  <a:gd name="connsiteY805" fmla="*/ 2312964 h 2611386"/>
                  <a:gd name="connsiteX806" fmla="*/ 1200972 w 4958557"/>
                  <a:gd name="connsiteY806" fmla="*/ 2307778 h 2611386"/>
                  <a:gd name="connsiteX807" fmla="*/ 1200972 w 4958557"/>
                  <a:gd name="connsiteY807" fmla="*/ 2307778 h 2611386"/>
                  <a:gd name="connsiteX808" fmla="*/ 1202989 w 4958557"/>
                  <a:gd name="connsiteY808" fmla="*/ 2297981 h 2611386"/>
                  <a:gd name="connsiteX809" fmla="*/ 1217396 w 4958557"/>
                  <a:gd name="connsiteY809" fmla="*/ 2293371 h 2611386"/>
                  <a:gd name="connsiteX810" fmla="*/ 1230362 w 4958557"/>
                  <a:gd name="connsiteY810" fmla="*/ 2289049 h 2611386"/>
                  <a:gd name="connsiteX811" fmla="*/ 1212785 w 4958557"/>
                  <a:gd name="connsiteY811" fmla="*/ 2291066 h 2611386"/>
                  <a:gd name="connsiteX812" fmla="*/ 1198955 w 4958557"/>
                  <a:gd name="connsiteY812" fmla="*/ 2292795 h 2611386"/>
                  <a:gd name="connsiteX813" fmla="*/ 1212497 w 4958557"/>
                  <a:gd name="connsiteY813" fmla="*/ 2283286 h 2611386"/>
                  <a:gd name="connsiteX814" fmla="*/ 1217972 w 4958557"/>
                  <a:gd name="connsiteY814" fmla="*/ 2283286 h 2611386"/>
                  <a:gd name="connsiteX815" fmla="*/ 1256294 w 4958557"/>
                  <a:gd name="connsiteY815" fmla="*/ 2280117 h 2611386"/>
                  <a:gd name="connsiteX816" fmla="*/ 1248514 w 4958557"/>
                  <a:gd name="connsiteY816" fmla="*/ 2283862 h 2611386"/>
                  <a:gd name="connsiteX817" fmla="*/ 1243328 w 4958557"/>
                  <a:gd name="connsiteY817" fmla="*/ 2287608 h 2611386"/>
                  <a:gd name="connsiteX818" fmla="*/ 1251108 w 4958557"/>
                  <a:gd name="connsiteY818" fmla="*/ 2286744 h 2611386"/>
                  <a:gd name="connsiteX819" fmla="*/ 1251108 w 4958557"/>
                  <a:gd name="connsiteY819" fmla="*/ 2286744 h 2611386"/>
                  <a:gd name="connsiteX820" fmla="*/ 1262921 w 4958557"/>
                  <a:gd name="connsiteY820" fmla="*/ 2278964 h 2611386"/>
                  <a:gd name="connsiteX821" fmla="*/ 1257447 w 4958557"/>
                  <a:gd name="connsiteY821" fmla="*/ 2279828 h 2611386"/>
                  <a:gd name="connsiteX822" fmla="*/ 1274735 w 4958557"/>
                  <a:gd name="connsiteY822" fmla="*/ 2270032 h 2611386"/>
                  <a:gd name="connsiteX823" fmla="*/ 1284820 w 4958557"/>
                  <a:gd name="connsiteY823" fmla="*/ 2267438 h 2611386"/>
                  <a:gd name="connsiteX824" fmla="*/ 1284820 w 4958557"/>
                  <a:gd name="connsiteY824" fmla="*/ 2267438 h 2611386"/>
                  <a:gd name="connsiteX825" fmla="*/ 1322566 w 4958557"/>
                  <a:gd name="connsiteY825" fmla="*/ 2258794 h 2611386"/>
                  <a:gd name="connsiteX826" fmla="*/ 1354837 w 4958557"/>
                  <a:gd name="connsiteY826" fmla="*/ 2244387 h 2611386"/>
                  <a:gd name="connsiteX827" fmla="*/ 1354837 w 4958557"/>
                  <a:gd name="connsiteY827" fmla="*/ 2244387 h 2611386"/>
                  <a:gd name="connsiteX828" fmla="*/ 1355125 w 4958557"/>
                  <a:gd name="connsiteY828" fmla="*/ 2240930 h 2611386"/>
                  <a:gd name="connsiteX829" fmla="*/ 1365210 w 4958557"/>
                  <a:gd name="connsiteY829" fmla="*/ 2237760 h 2611386"/>
                  <a:gd name="connsiteX830" fmla="*/ 1376447 w 4958557"/>
                  <a:gd name="connsiteY830" fmla="*/ 2235167 h 2611386"/>
                  <a:gd name="connsiteX831" fmla="*/ 1378753 w 4958557"/>
                  <a:gd name="connsiteY831" fmla="*/ 2237760 h 2611386"/>
                  <a:gd name="connsiteX832" fmla="*/ 1373854 w 4958557"/>
                  <a:gd name="connsiteY832" fmla="*/ 2243811 h 2611386"/>
                  <a:gd name="connsiteX833" fmla="*/ 1375295 w 4958557"/>
                  <a:gd name="connsiteY833" fmla="*/ 2245540 h 2611386"/>
                  <a:gd name="connsiteX834" fmla="*/ 1353685 w 4958557"/>
                  <a:gd name="connsiteY834" fmla="*/ 2252455 h 2611386"/>
                  <a:gd name="connsiteX835" fmla="*/ 1379329 w 4958557"/>
                  <a:gd name="connsiteY835" fmla="*/ 2245828 h 2611386"/>
                  <a:gd name="connsiteX836" fmla="*/ 1381058 w 4958557"/>
                  <a:gd name="connsiteY836" fmla="*/ 2245252 h 2611386"/>
                  <a:gd name="connsiteX837" fmla="*/ 1388549 w 4958557"/>
                  <a:gd name="connsiteY837" fmla="*/ 2243811 h 2611386"/>
                  <a:gd name="connsiteX838" fmla="*/ 1387685 w 4958557"/>
                  <a:gd name="connsiteY838" fmla="*/ 2245540 h 2611386"/>
                  <a:gd name="connsiteX839" fmla="*/ 1398634 w 4958557"/>
                  <a:gd name="connsiteY839" fmla="*/ 2243235 h 2611386"/>
                  <a:gd name="connsiteX840" fmla="*/ 1398634 w 4958557"/>
                  <a:gd name="connsiteY840" fmla="*/ 2243235 h 2611386"/>
                  <a:gd name="connsiteX841" fmla="*/ 1419956 w 4958557"/>
                  <a:gd name="connsiteY841" fmla="*/ 2242659 h 2611386"/>
                  <a:gd name="connsiteX842" fmla="*/ 1432634 w 4958557"/>
                  <a:gd name="connsiteY842" fmla="*/ 2238049 h 2611386"/>
                  <a:gd name="connsiteX843" fmla="*/ 1447329 w 4958557"/>
                  <a:gd name="connsiteY843" fmla="*/ 2228540 h 2611386"/>
                  <a:gd name="connsiteX844" fmla="*/ 1479024 w 4958557"/>
                  <a:gd name="connsiteY844" fmla="*/ 2222777 h 2611386"/>
                  <a:gd name="connsiteX845" fmla="*/ 1481329 w 4958557"/>
                  <a:gd name="connsiteY845" fmla="*/ 2223642 h 2611386"/>
                  <a:gd name="connsiteX846" fmla="*/ 1496601 w 4958557"/>
                  <a:gd name="connsiteY846" fmla="*/ 2222489 h 2611386"/>
                  <a:gd name="connsiteX847" fmla="*/ 1509855 w 4958557"/>
                  <a:gd name="connsiteY847" fmla="*/ 2215574 h 2611386"/>
                  <a:gd name="connsiteX848" fmla="*/ 1540398 w 4958557"/>
                  <a:gd name="connsiteY848" fmla="*/ 2209523 h 2611386"/>
                  <a:gd name="connsiteX849" fmla="*/ 1549330 w 4958557"/>
                  <a:gd name="connsiteY849" fmla="*/ 2214421 h 2611386"/>
                  <a:gd name="connsiteX850" fmla="*/ 1549330 w 4958557"/>
                  <a:gd name="connsiteY850" fmla="*/ 2214421 h 2611386"/>
                  <a:gd name="connsiteX851" fmla="*/ 1556821 w 4958557"/>
                  <a:gd name="connsiteY851" fmla="*/ 2218743 h 2611386"/>
                  <a:gd name="connsiteX852" fmla="*/ 1586500 w 4958557"/>
                  <a:gd name="connsiteY852" fmla="*/ 2208947 h 2611386"/>
                  <a:gd name="connsiteX853" fmla="*/ 1586788 w 4958557"/>
                  <a:gd name="connsiteY853" fmla="*/ 2202319 h 2611386"/>
                  <a:gd name="connsiteX854" fmla="*/ 1562008 w 4958557"/>
                  <a:gd name="connsiteY854" fmla="*/ 2205201 h 2611386"/>
                  <a:gd name="connsiteX855" fmla="*/ 1562008 w 4958557"/>
                  <a:gd name="connsiteY855" fmla="*/ 2202896 h 2611386"/>
                  <a:gd name="connsiteX856" fmla="*/ 1587076 w 4958557"/>
                  <a:gd name="connsiteY856" fmla="*/ 2195404 h 2611386"/>
                  <a:gd name="connsiteX857" fmla="*/ 1587364 w 4958557"/>
                  <a:gd name="connsiteY857" fmla="*/ 2191370 h 2611386"/>
                  <a:gd name="connsiteX858" fmla="*/ 1576703 w 4958557"/>
                  <a:gd name="connsiteY858" fmla="*/ 2190794 h 2611386"/>
                  <a:gd name="connsiteX859" fmla="*/ 1568347 w 4958557"/>
                  <a:gd name="connsiteY859" fmla="*/ 2193099 h 2611386"/>
                  <a:gd name="connsiteX860" fmla="*/ 1568635 w 4958557"/>
                  <a:gd name="connsiteY860" fmla="*/ 2192235 h 2611386"/>
                  <a:gd name="connsiteX861" fmla="*/ 1571516 w 4958557"/>
                  <a:gd name="connsiteY861" fmla="*/ 2191658 h 2611386"/>
                  <a:gd name="connsiteX862" fmla="*/ 1574686 w 4958557"/>
                  <a:gd name="connsiteY862" fmla="*/ 2190794 h 2611386"/>
                  <a:gd name="connsiteX863" fmla="*/ 1574110 w 4958557"/>
                  <a:gd name="connsiteY863" fmla="*/ 2190794 h 2611386"/>
                  <a:gd name="connsiteX864" fmla="*/ 1623093 w 4958557"/>
                  <a:gd name="connsiteY864" fmla="*/ 2184743 h 2611386"/>
                  <a:gd name="connsiteX865" fmla="*/ 1661415 w 4958557"/>
                  <a:gd name="connsiteY865" fmla="*/ 2176963 h 2611386"/>
                  <a:gd name="connsiteX866" fmla="*/ 1718466 w 4958557"/>
                  <a:gd name="connsiteY866" fmla="*/ 2166879 h 2611386"/>
                  <a:gd name="connsiteX867" fmla="*/ 1736619 w 4958557"/>
                  <a:gd name="connsiteY867" fmla="*/ 2162268 h 2611386"/>
                  <a:gd name="connsiteX868" fmla="*/ 1740077 w 4958557"/>
                  <a:gd name="connsiteY868" fmla="*/ 2163997 h 2611386"/>
                  <a:gd name="connsiteX869" fmla="*/ 1742670 w 4958557"/>
                  <a:gd name="connsiteY869" fmla="*/ 2159387 h 2611386"/>
                  <a:gd name="connsiteX870" fmla="*/ 1749009 w 4958557"/>
                  <a:gd name="connsiteY870" fmla="*/ 2155353 h 2611386"/>
                  <a:gd name="connsiteX871" fmla="*/ 1748721 w 4958557"/>
                  <a:gd name="connsiteY871" fmla="*/ 2155065 h 2611386"/>
                  <a:gd name="connsiteX872" fmla="*/ 1774077 w 4958557"/>
                  <a:gd name="connsiteY872" fmla="*/ 2145268 h 2611386"/>
                  <a:gd name="connsiteX873" fmla="*/ 1781569 w 4958557"/>
                  <a:gd name="connsiteY873" fmla="*/ 2145845 h 2611386"/>
                  <a:gd name="connsiteX874" fmla="*/ 1789060 w 4958557"/>
                  <a:gd name="connsiteY874" fmla="*/ 2143251 h 2611386"/>
                  <a:gd name="connsiteX875" fmla="*/ 1788484 w 4958557"/>
                  <a:gd name="connsiteY875" fmla="*/ 2140370 h 2611386"/>
                  <a:gd name="connsiteX876" fmla="*/ 1810382 w 4958557"/>
                  <a:gd name="connsiteY876" fmla="*/ 2131438 h 2611386"/>
                  <a:gd name="connsiteX877" fmla="*/ 1888179 w 4958557"/>
                  <a:gd name="connsiteY877" fmla="*/ 2110404 h 2611386"/>
                  <a:gd name="connsiteX878" fmla="*/ 1898264 w 4958557"/>
                  <a:gd name="connsiteY878" fmla="*/ 2107522 h 2611386"/>
                  <a:gd name="connsiteX879" fmla="*/ 1991044 w 4958557"/>
                  <a:gd name="connsiteY879" fmla="*/ 2081590 h 2611386"/>
                  <a:gd name="connsiteX880" fmla="*/ 1993061 w 4958557"/>
                  <a:gd name="connsiteY880" fmla="*/ 2080725 h 2611386"/>
                  <a:gd name="connsiteX881" fmla="*/ 1991044 w 4958557"/>
                  <a:gd name="connsiteY881" fmla="*/ 2081590 h 2611386"/>
                  <a:gd name="connsiteX882" fmla="*/ 2017553 w 4958557"/>
                  <a:gd name="connsiteY882" fmla="*/ 2077268 h 2611386"/>
                  <a:gd name="connsiteX883" fmla="*/ 2017553 w 4958557"/>
                  <a:gd name="connsiteY883" fmla="*/ 2077268 h 2611386"/>
                  <a:gd name="connsiteX884" fmla="*/ 2034553 w 4958557"/>
                  <a:gd name="connsiteY884" fmla="*/ 2072658 h 2611386"/>
                  <a:gd name="connsiteX885" fmla="*/ 2034553 w 4958557"/>
                  <a:gd name="connsiteY885" fmla="*/ 2072658 h 2611386"/>
                  <a:gd name="connsiteX886" fmla="*/ 2050689 w 4958557"/>
                  <a:gd name="connsiteY886" fmla="*/ 2067471 h 2611386"/>
                  <a:gd name="connsiteX887" fmla="*/ 2050689 w 4958557"/>
                  <a:gd name="connsiteY887" fmla="*/ 2067471 h 2611386"/>
                  <a:gd name="connsiteX888" fmla="*/ 2105147 w 4958557"/>
                  <a:gd name="connsiteY888" fmla="*/ 2050759 h 2611386"/>
                  <a:gd name="connsiteX889" fmla="*/ 2131656 w 4958557"/>
                  <a:gd name="connsiteY889" fmla="*/ 2041539 h 2611386"/>
                  <a:gd name="connsiteX890" fmla="*/ 2131656 w 4958557"/>
                  <a:gd name="connsiteY890" fmla="*/ 2041539 h 2611386"/>
                  <a:gd name="connsiteX891" fmla="*/ 2131656 w 4958557"/>
                  <a:gd name="connsiteY891" fmla="*/ 2041539 h 2611386"/>
                  <a:gd name="connsiteX892" fmla="*/ 2131656 w 4958557"/>
                  <a:gd name="connsiteY892" fmla="*/ 2041539 h 2611386"/>
                  <a:gd name="connsiteX893" fmla="*/ 2140876 w 4958557"/>
                  <a:gd name="connsiteY893" fmla="*/ 2038945 h 2611386"/>
                  <a:gd name="connsiteX894" fmla="*/ 2140876 w 4958557"/>
                  <a:gd name="connsiteY894" fmla="*/ 2038945 h 2611386"/>
                  <a:gd name="connsiteX895" fmla="*/ 2186114 w 4958557"/>
                  <a:gd name="connsiteY895" fmla="*/ 2022233 h 2611386"/>
                  <a:gd name="connsiteX896" fmla="*/ 2186114 w 4958557"/>
                  <a:gd name="connsiteY896" fmla="*/ 2022233 h 2611386"/>
                  <a:gd name="connsiteX897" fmla="*/ 2205707 w 4958557"/>
                  <a:gd name="connsiteY897" fmla="*/ 2019352 h 2611386"/>
                  <a:gd name="connsiteX898" fmla="*/ 2200809 w 4958557"/>
                  <a:gd name="connsiteY898" fmla="*/ 2012149 h 2611386"/>
                  <a:gd name="connsiteX899" fmla="*/ 2350352 w 4958557"/>
                  <a:gd name="connsiteY899" fmla="*/ 1981894 h 2611386"/>
                  <a:gd name="connsiteX900" fmla="*/ 2360148 w 4958557"/>
                  <a:gd name="connsiteY900" fmla="*/ 1975843 h 2611386"/>
                  <a:gd name="connsiteX901" fmla="*/ 2392996 w 4958557"/>
                  <a:gd name="connsiteY901" fmla="*/ 1962877 h 2611386"/>
                  <a:gd name="connsiteX902" fmla="*/ 2413742 w 4958557"/>
                  <a:gd name="connsiteY902" fmla="*/ 1955674 h 2611386"/>
                  <a:gd name="connsiteX903" fmla="*/ 2416623 w 4958557"/>
                  <a:gd name="connsiteY903" fmla="*/ 1948470 h 2611386"/>
                  <a:gd name="connsiteX904" fmla="*/ 2416623 w 4958557"/>
                  <a:gd name="connsiteY904" fmla="*/ 1948470 h 2611386"/>
                  <a:gd name="connsiteX905" fmla="*/ 2416623 w 4958557"/>
                  <a:gd name="connsiteY905" fmla="*/ 1948470 h 2611386"/>
                  <a:gd name="connsiteX906" fmla="*/ 2437657 w 4958557"/>
                  <a:gd name="connsiteY906" fmla="*/ 1936945 h 2611386"/>
                  <a:gd name="connsiteX907" fmla="*/ 2437946 w 4958557"/>
                  <a:gd name="connsiteY907" fmla="*/ 1936657 h 2611386"/>
                  <a:gd name="connsiteX908" fmla="*/ 2444861 w 4958557"/>
                  <a:gd name="connsiteY908" fmla="*/ 1936369 h 2611386"/>
                  <a:gd name="connsiteX909" fmla="*/ 2444861 w 4958557"/>
                  <a:gd name="connsiteY909" fmla="*/ 1936369 h 2611386"/>
                  <a:gd name="connsiteX910" fmla="*/ 2460708 w 4958557"/>
                  <a:gd name="connsiteY910" fmla="*/ 1934064 h 2611386"/>
                  <a:gd name="connsiteX911" fmla="*/ 2488081 w 4958557"/>
                  <a:gd name="connsiteY911" fmla="*/ 1921962 h 2611386"/>
                  <a:gd name="connsiteX912" fmla="*/ 2502488 w 4958557"/>
                  <a:gd name="connsiteY912" fmla="*/ 1919080 h 2611386"/>
                  <a:gd name="connsiteX913" fmla="*/ 2522946 w 4958557"/>
                  <a:gd name="connsiteY913" fmla="*/ 1914470 h 2611386"/>
                  <a:gd name="connsiteX914" fmla="*/ 2526116 w 4958557"/>
                  <a:gd name="connsiteY914" fmla="*/ 1916199 h 2611386"/>
                  <a:gd name="connsiteX915" fmla="*/ 2523522 w 4958557"/>
                  <a:gd name="connsiteY915" fmla="*/ 1917640 h 2611386"/>
                  <a:gd name="connsiteX916" fmla="*/ 2515455 w 4958557"/>
                  <a:gd name="connsiteY916" fmla="*/ 1921097 h 2611386"/>
                  <a:gd name="connsiteX917" fmla="*/ 2520929 w 4958557"/>
                  <a:gd name="connsiteY917" fmla="*/ 1921962 h 2611386"/>
                  <a:gd name="connsiteX918" fmla="*/ 2523234 w 4958557"/>
                  <a:gd name="connsiteY918" fmla="*/ 1924267 h 2611386"/>
                  <a:gd name="connsiteX919" fmla="*/ 2523234 w 4958557"/>
                  <a:gd name="connsiteY919" fmla="*/ 1924267 h 2611386"/>
                  <a:gd name="connsiteX920" fmla="*/ 2523234 w 4958557"/>
                  <a:gd name="connsiteY920" fmla="*/ 1924267 h 2611386"/>
                  <a:gd name="connsiteX921" fmla="*/ 2514014 w 4958557"/>
                  <a:gd name="connsiteY921" fmla="*/ 1938674 h 2611386"/>
                  <a:gd name="connsiteX922" fmla="*/ 2499319 w 4958557"/>
                  <a:gd name="connsiteY922" fmla="*/ 1944724 h 2611386"/>
                  <a:gd name="connsiteX923" fmla="*/ 2500759 w 4958557"/>
                  <a:gd name="connsiteY923" fmla="*/ 1953945 h 2611386"/>
                  <a:gd name="connsiteX924" fmla="*/ 2506234 w 4958557"/>
                  <a:gd name="connsiteY924" fmla="*/ 1950199 h 2611386"/>
                  <a:gd name="connsiteX925" fmla="*/ 2520929 w 4958557"/>
                  <a:gd name="connsiteY925" fmla="*/ 1940979 h 2611386"/>
                  <a:gd name="connsiteX926" fmla="*/ 2526116 w 4958557"/>
                  <a:gd name="connsiteY926" fmla="*/ 1939826 h 2611386"/>
                  <a:gd name="connsiteX927" fmla="*/ 2526116 w 4958557"/>
                  <a:gd name="connsiteY927" fmla="*/ 1939826 h 2611386"/>
                  <a:gd name="connsiteX928" fmla="*/ 2526116 w 4958557"/>
                  <a:gd name="connsiteY928" fmla="*/ 1939826 h 2611386"/>
                  <a:gd name="connsiteX929" fmla="*/ 2547150 w 4958557"/>
                  <a:gd name="connsiteY929" fmla="*/ 1931182 h 2611386"/>
                  <a:gd name="connsiteX930" fmla="*/ 2546573 w 4958557"/>
                  <a:gd name="connsiteY930" fmla="*/ 1926860 h 2611386"/>
                  <a:gd name="connsiteX931" fmla="*/ 2571641 w 4958557"/>
                  <a:gd name="connsiteY931" fmla="*/ 1919080 h 2611386"/>
                  <a:gd name="connsiteX932" fmla="*/ 2578268 w 4958557"/>
                  <a:gd name="connsiteY932" fmla="*/ 1911877 h 2611386"/>
                  <a:gd name="connsiteX933" fmla="*/ 2570489 w 4958557"/>
                  <a:gd name="connsiteY933" fmla="*/ 1910436 h 2611386"/>
                  <a:gd name="connsiteX934" fmla="*/ 2562709 w 4958557"/>
                  <a:gd name="connsiteY934" fmla="*/ 1905826 h 2611386"/>
                  <a:gd name="connsiteX935" fmla="*/ 2564726 w 4958557"/>
                  <a:gd name="connsiteY935" fmla="*/ 1900351 h 2611386"/>
                  <a:gd name="connsiteX936" fmla="*/ 2591523 w 4958557"/>
                  <a:gd name="connsiteY936" fmla="*/ 1888250 h 2611386"/>
                  <a:gd name="connsiteX937" fmla="*/ 2644252 w 4958557"/>
                  <a:gd name="connsiteY937" fmla="*/ 1874131 h 2611386"/>
                  <a:gd name="connsiteX938" fmla="*/ 2714846 w 4958557"/>
                  <a:gd name="connsiteY938" fmla="*/ 1854538 h 2611386"/>
                  <a:gd name="connsiteX939" fmla="*/ 2805321 w 4958557"/>
                  <a:gd name="connsiteY939" fmla="*/ 1822266 h 2611386"/>
                  <a:gd name="connsiteX940" fmla="*/ 2815117 w 4958557"/>
                  <a:gd name="connsiteY940" fmla="*/ 1820249 h 2611386"/>
                  <a:gd name="connsiteX941" fmla="*/ 2815405 w 4958557"/>
                  <a:gd name="connsiteY941" fmla="*/ 1817944 h 2611386"/>
                  <a:gd name="connsiteX942" fmla="*/ 2807914 w 4958557"/>
                  <a:gd name="connsiteY942" fmla="*/ 1817656 h 2611386"/>
                  <a:gd name="connsiteX943" fmla="*/ 2815982 w 4958557"/>
                  <a:gd name="connsiteY943" fmla="*/ 1809876 h 2611386"/>
                  <a:gd name="connsiteX944" fmla="*/ 2826067 w 4958557"/>
                  <a:gd name="connsiteY944" fmla="*/ 1801520 h 2611386"/>
                  <a:gd name="connsiteX945" fmla="*/ 2812524 w 4958557"/>
                  <a:gd name="connsiteY945" fmla="*/ 1800656 h 2611386"/>
                  <a:gd name="connsiteX946" fmla="*/ 2810795 w 4958557"/>
                  <a:gd name="connsiteY946" fmla="*/ 1799215 h 2611386"/>
                  <a:gd name="connsiteX947" fmla="*/ 2824914 w 4958557"/>
                  <a:gd name="connsiteY947" fmla="*/ 1777317 h 2611386"/>
                  <a:gd name="connsiteX948" fmla="*/ 2832117 w 4958557"/>
                  <a:gd name="connsiteY948" fmla="*/ 1775012 h 2611386"/>
                  <a:gd name="connsiteX949" fmla="*/ 2852575 w 4958557"/>
                  <a:gd name="connsiteY949" fmla="*/ 1767520 h 2611386"/>
                  <a:gd name="connsiteX950" fmla="*/ 2832117 w 4958557"/>
                  <a:gd name="connsiteY950" fmla="*/ 1772130 h 2611386"/>
                  <a:gd name="connsiteX951" fmla="*/ 2822609 w 4958557"/>
                  <a:gd name="connsiteY951" fmla="*/ 1772707 h 2611386"/>
                  <a:gd name="connsiteX952" fmla="*/ 2822321 w 4958557"/>
                  <a:gd name="connsiteY952" fmla="*/ 1770690 h 2611386"/>
                  <a:gd name="connsiteX953" fmla="*/ 2822897 w 4958557"/>
                  <a:gd name="connsiteY953" fmla="*/ 1768096 h 2611386"/>
                  <a:gd name="connsiteX954" fmla="*/ 2851135 w 4958557"/>
                  <a:gd name="connsiteY954" fmla="*/ 1758300 h 2611386"/>
                  <a:gd name="connsiteX955" fmla="*/ 2854592 w 4958557"/>
                  <a:gd name="connsiteY955" fmla="*/ 1762334 h 2611386"/>
                  <a:gd name="connsiteX956" fmla="*/ 2856321 w 4958557"/>
                  <a:gd name="connsiteY956" fmla="*/ 1756283 h 2611386"/>
                  <a:gd name="connsiteX957" fmla="*/ 2856321 w 4958557"/>
                  <a:gd name="connsiteY957" fmla="*/ 1756283 h 2611386"/>
                  <a:gd name="connsiteX958" fmla="*/ 3033814 w 4958557"/>
                  <a:gd name="connsiteY958" fmla="*/ 1706147 h 2611386"/>
                  <a:gd name="connsiteX959" fmla="*/ 3017966 w 4958557"/>
                  <a:gd name="connsiteY959" fmla="*/ 1720554 h 2611386"/>
                  <a:gd name="connsiteX960" fmla="*/ 3009034 w 4958557"/>
                  <a:gd name="connsiteY960" fmla="*/ 1725452 h 2611386"/>
                  <a:gd name="connsiteX961" fmla="*/ 3023153 w 4958557"/>
                  <a:gd name="connsiteY961" fmla="*/ 1722859 h 2611386"/>
                  <a:gd name="connsiteX962" fmla="*/ 3041305 w 4958557"/>
                  <a:gd name="connsiteY962" fmla="*/ 1724588 h 2611386"/>
                  <a:gd name="connsiteX963" fmla="*/ 2994627 w 4958557"/>
                  <a:gd name="connsiteY963" fmla="*/ 1744469 h 2611386"/>
                  <a:gd name="connsiteX964" fmla="*/ 2982525 w 4958557"/>
                  <a:gd name="connsiteY964" fmla="*/ 1748503 h 2611386"/>
                  <a:gd name="connsiteX965" fmla="*/ 2999237 w 4958557"/>
                  <a:gd name="connsiteY965" fmla="*/ 1751096 h 2611386"/>
                  <a:gd name="connsiteX966" fmla="*/ 3003847 w 4958557"/>
                  <a:gd name="connsiteY966" fmla="*/ 1751672 h 2611386"/>
                  <a:gd name="connsiteX967" fmla="*/ 3053407 w 4958557"/>
                  <a:gd name="connsiteY967" fmla="*/ 1739283 h 2611386"/>
                  <a:gd name="connsiteX968" fmla="*/ 3069543 w 4958557"/>
                  <a:gd name="connsiteY968" fmla="*/ 1732079 h 2611386"/>
                  <a:gd name="connsiteX969" fmla="*/ 3072424 w 4958557"/>
                  <a:gd name="connsiteY969" fmla="*/ 1724299 h 2611386"/>
                  <a:gd name="connsiteX970" fmla="*/ 3064933 w 4958557"/>
                  <a:gd name="connsiteY970" fmla="*/ 1724011 h 2611386"/>
                  <a:gd name="connsiteX971" fmla="*/ 3052542 w 4958557"/>
                  <a:gd name="connsiteY971" fmla="*/ 1727757 h 2611386"/>
                  <a:gd name="connsiteX972" fmla="*/ 3047932 w 4958557"/>
                  <a:gd name="connsiteY972" fmla="*/ 1724299 h 2611386"/>
                  <a:gd name="connsiteX973" fmla="*/ 3059170 w 4958557"/>
                  <a:gd name="connsiteY973" fmla="*/ 1711909 h 2611386"/>
                  <a:gd name="connsiteX974" fmla="*/ 3105560 w 4958557"/>
                  <a:gd name="connsiteY974" fmla="*/ 1705282 h 2611386"/>
                  <a:gd name="connsiteX975" fmla="*/ 3126018 w 4958557"/>
                  <a:gd name="connsiteY975" fmla="*/ 1698079 h 2611386"/>
                  <a:gd name="connsiteX976" fmla="*/ 3130340 w 4958557"/>
                  <a:gd name="connsiteY976" fmla="*/ 1694910 h 2611386"/>
                  <a:gd name="connsiteX977" fmla="*/ 3167797 w 4958557"/>
                  <a:gd name="connsiteY977" fmla="*/ 1686553 h 2611386"/>
                  <a:gd name="connsiteX978" fmla="*/ 3188832 w 4958557"/>
                  <a:gd name="connsiteY978" fmla="*/ 1676469 h 2611386"/>
                  <a:gd name="connsiteX979" fmla="*/ 3190848 w 4958557"/>
                  <a:gd name="connsiteY979" fmla="*/ 1665519 h 2611386"/>
                  <a:gd name="connsiteX980" fmla="*/ 3204391 w 4958557"/>
                  <a:gd name="connsiteY980" fmla="*/ 1664367 h 2611386"/>
                  <a:gd name="connsiteX981" fmla="*/ 3217357 w 4958557"/>
                  <a:gd name="connsiteY981" fmla="*/ 1663502 h 2611386"/>
                  <a:gd name="connsiteX982" fmla="*/ 3221679 w 4958557"/>
                  <a:gd name="connsiteY982" fmla="*/ 1663502 h 2611386"/>
                  <a:gd name="connsiteX983" fmla="*/ 3219086 w 4958557"/>
                  <a:gd name="connsiteY983" fmla="*/ 1672435 h 2611386"/>
                  <a:gd name="connsiteX984" fmla="*/ 3236086 w 4958557"/>
                  <a:gd name="connsiteY984" fmla="*/ 1663214 h 2611386"/>
                  <a:gd name="connsiteX985" fmla="*/ 3241849 w 4958557"/>
                  <a:gd name="connsiteY985" fmla="*/ 1660621 h 2611386"/>
                  <a:gd name="connsiteX986" fmla="*/ 3267205 w 4958557"/>
                  <a:gd name="connsiteY986" fmla="*/ 1658892 h 2611386"/>
                  <a:gd name="connsiteX987" fmla="*/ 3266917 w 4958557"/>
                  <a:gd name="connsiteY987" fmla="*/ 1662350 h 2611386"/>
                  <a:gd name="connsiteX988" fmla="*/ 3266917 w 4958557"/>
                  <a:gd name="connsiteY988" fmla="*/ 1662350 h 2611386"/>
                  <a:gd name="connsiteX989" fmla="*/ 3266917 w 4958557"/>
                  <a:gd name="connsiteY989" fmla="*/ 1662350 h 2611386"/>
                  <a:gd name="connsiteX990" fmla="*/ 3253374 w 4958557"/>
                  <a:gd name="connsiteY990" fmla="*/ 1672435 h 2611386"/>
                  <a:gd name="connsiteX991" fmla="*/ 3269798 w 4958557"/>
                  <a:gd name="connsiteY991" fmla="*/ 1666096 h 2611386"/>
                  <a:gd name="connsiteX992" fmla="*/ 3279307 w 4958557"/>
                  <a:gd name="connsiteY992" fmla="*/ 1660909 h 2611386"/>
                  <a:gd name="connsiteX993" fmla="*/ 3279307 w 4958557"/>
                  <a:gd name="connsiteY993" fmla="*/ 1654282 h 2611386"/>
                  <a:gd name="connsiteX994" fmla="*/ 3281324 w 4958557"/>
                  <a:gd name="connsiteY994" fmla="*/ 1653994 h 2611386"/>
                  <a:gd name="connsiteX995" fmla="*/ 3309849 w 4958557"/>
                  <a:gd name="connsiteY995" fmla="*/ 1644774 h 2611386"/>
                  <a:gd name="connsiteX996" fmla="*/ 3327138 w 4958557"/>
                  <a:gd name="connsiteY996" fmla="*/ 1644774 h 2611386"/>
                  <a:gd name="connsiteX997" fmla="*/ 3355087 w 4958557"/>
                  <a:gd name="connsiteY997" fmla="*/ 1636129 h 2611386"/>
                  <a:gd name="connsiteX998" fmla="*/ 3394850 w 4958557"/>
                  <a:gd name="connsiteY998" fmla="*/ 1624316 h 2611386"/>
                  <a:gd name="connsiteX999" fmla="*/ 3503477 w 4958557"/>
                  <a:gd name="connsiteY999" fmla="*/ 1594349 h 2611386"/>
                  <a:gd name="connsiteX1000" fmla="*/ 3513850 w 4958557"/>
                  <a:gd name="connsiteY1000" fmla="*/ 1587722 h 2611386"/>
                  <a:gd name="connsiteX1001" fmla="*/ 3511545 w 4958557"/>
                  <a:gd name="connsiteY1001" fmla="*/ 1582824 h 2611386"/>
                  <a:gd name="connsiteX1002" fmla="*/ 3497139 w 4958557"/>
                  <a:gd name="connsiteY1002" fmla="*/ 1583400 h 2611386"/>
                  <a:gd name="connsiteX1003" fmla="*/ 3492817 w 4958557"/>
                  <a:gd name="connsiteY1003" fmla="*/ 1587434 h 2611386"/>
                  <a:gd name="connsiteX1004" fmla="*/ 3492817 w 4958557"/>
                  <a:gd name="connsiteY1004" fmla="*/ 1587434 h 2611386"/>
                  <a:gd name="connsiteX1005" fmla="*/ 3483308 w 4958557"/>
                  <a:gd name="connsiteY1005" fmla="*/ 1585129 h 2611386"/>
                  <a:gd name="connsiteX1006" fmla="*/ 3483308 w 4958557"/>
                  <a:gd name="connsiteY1006" fmla="*/ 1585129 h 2611386"/>
                  <a:gd name="connsiteX1007" fmla="*/ 3483308 w 4958557"/>
                  <a:gd name="connsiteY1007" fmla="*/ 1585129 h 2611386"/>
                  <a:gd name="connsiteX1008" fmla="*/ 3492240 w 4958557"/>
                  <a:gd name="connsiteY1008" fmla="*/ 1580231 h 2611386"/>
                  <a:gd name="connsiteX1009" fmla="*/ 3509528 w 4958557"/>
                  <a:gd name="connsiteY1009" fmla="*/ 1566400 h 2611386"/>
                  <a:gd name="connsiteX1010" fmla="*/ 3519613 w 4958557"/>
                  <a:gd name="connsiteY1010" fmla="*/ 1559773 h 2611386"/>
                  <a:gd name="connsiteX1011" fmla="*/ 3514427 w 4958557"/>
                  <a:gd name="connsiteY1011" fmla="*/ 1555739 h 2611386"/>
                  <a:gd name="connsiteX1012" fmla="*/ 3514427 w 4958557"/>
                  <a:gd name="connsiteY1012" fmla="*/ 1555739 h 2611386"/>
                  <a:gd name="connsiteX1013" fmla="*/ 3514427 w 4958557"/>
                  <a:gd name="connsiteY1013" fmla="*/ 1555451 h 2611386"/>
                  <a:gd name="connsiteX1014" fmla="*/ 3528257 w 4958557"/>
                  <a:gd name="connsiteY1014" fmla="*/ 1554010 h 2611386"/>
                  <a:gd name="connsiteX1015" fmla="*/ 3557071 w 4958557"/>
                  <a:gd name="connsiteY1015" fmla="*/ 1554298 h 2611386"/>
                  <a:gd name="connsiteX1016" fmla="*/ 3585020 w 4958557"/>
                  <a:gd name="connsiteY1016" fmla="*/ 1546231 h 2611386"/>
                  <a:gd name="connsiteX1017" fmla="*/ 3597122 w 4958557"/>
                  <a:gd name="connsiteY1017" fmla="*/ 1541332 h 2611386"/>
                  <a:gd name="connsiteX1018" fmla="*/ 3603749 w 4958557"/>
                  <a:gd name="connsiteY1018" fmla="*/ 1538739 h 2611386"/>
                  <a:gd name="connsiteX1019" fmla="*/ 3630258 w 4958557"/>
                  <a:gd name="connsiteY1019" fmla="*/ 1538451 h 2611386"/>
                  <a:gd name="connsiteX1020" fmla="*/ 3712377 w 4958557"/>
                  <a:gd name="connsiteY1020" fmla="*/ 1507908 h 2611386"/>
                  <a:gd name="connsiteX1021" fmla="*/ 3715835 w 4958557"/>
                  <a:gd name="connsiteY1021" fmla="*/ 1507908 h 2611386"/>
                  <a:gd name="connsiteX1022" fmla="*/ 3731971 w 4958557"/>
                  <a:gd name="connsiteY1022" fmla="*/ 1506180 h 2611386"/>
                  <a:gd name="connsiteX1023" fmla="*/ 3754733 w 4958557"/>
                  <a:gd name="connsiteY1023" fmla="*/ 1492637 h 2611386"/>
                  <a:gd name="connsiteX1024" fmla="*/ 3759056 w 4958557"/>
                  <a:gd name="connsiteY1024" fmla="*/ 1501281 h 2611386"/>
                  <a:gd name="connsiteX1025" fmla="*/ 3745225 w 4958557"/>
                  <a:gd name="connsiteY1025" fmla="*/ 1509925 h 2611386"/>
                  <a:gd name="connsiteX1026" fmla="*/ 3736005 w 4958557"/>
                  <a:gd name="connsiteY1026" fmla="*/ 1519146 h 2611386"/>
                  <a:gd name="connsiteX1027" fmla="*/ 3709496 w 4958557"/>
                  <a:gd name="connsiteY1027" fmla="*/ 1526061 h 2611386"/>
                  <a:gd name="connsiteX1028" fmla="*/ 3705750 w 4958557"/>
                  <a:gd name="connsiteY1028" fmla="*/ 1523180 h 2611386"/>
                  <a:gd name="connsiteX1029" fmla="*/ 3704597 w 4958557"/>
                  <a:gd name="connsiteY1029" fmla="*/ 1528078 h 2611386"/>
                  <a:gd name="connsiteX1030" fmla="*/ 3676072 w 4958557"/>
                  <a:gd name="connsiteY1030" fmla="*/ 1539891 h 2611386"/>
                  <a:gd name="connsiteX1031" fmla="*/ 3648123 w 4958557"/>
                  <a:gd name="connsiteY1031" fmla="*/ 1547959 h 2611386"/>
                  <a:gd name="connsiteX1032" fmla="*/ 3643224 w 4958557"/>
                  <a:gd name="connsiteY1032" fmla="*/ 1547671 h 2611386"/>
                  <a:gd name="connsiteX1033" fmla="*/ 3643224 w 4958557"/>
                  <a:gd name="connsiteY1033" fmla="*/ 1547671 h 2611386"/>
                  <a:gd name="connsiteX1034" fmla="*/ 3617868 w 4958557"/>
                  <a:gd name="connsiteY1034" fmla="*/ 1554875 h 2611386"/>
                  <a:gd name="connsiteX1035" fmla="*/ 3585885 w 4958557"/>
                  <a:gd name="connsiteY1035" fmla="*/ 1563807 h 2611386"/>
                  <a:gd name="connsiteX1036" fmla="*/ 3564563 w 4958557"/>
                  <a:gd name="connsiteY1036" fmla="*/ 1568993 h 2611386"/>
                  <a:gd name="connsiteX1037" fmla="*/ 3564563 w 4958557"/>
                  <a:gd name="connsiteY1037" fmla="*/ 1568993 h 2611386"/>
                  <a:gd name="connsiteX1038" fmla="*/ 3519613 w 4958557"/>
                  <a:gd name="connsiteY1038" fmla="*/ 1587434 h 2611386"/>
                  <a:gd name="connsiteX1039" fmla="*/ 3571478 w 4958557"/>
                  <a:gd name="connsiteY1039" fmla="*/ 1573604 h 2611386"/>
                  <a:gd name="connsiteX1040" fmla="*/ 3571478 w 4958557"/>
                  <a:gd name="connsiteY1040" fmla="*/ 1573604 h 2611386"/>
                  <a:gd name="connsiteX1041" fmla="*/ 3571478 w 4958557"/>
                  <a:gd name="connsiteY1041" fmla="*/ 1573604 h 2611386"/>
                  <a:gd name="connsiteX1042" fmla="*/ 3583292 w 4958557"/>
                  <a:gd name="connsiteY1042" fmla="*/ 1568705 h 2611386"/>
                  <a:gd name="connsiteX1043" fmla="*/ 3621614 w 4958557"/>
                  <a:gd name="connsiteY1043" fmla="*/ 1561502 h 2611386"/>
                  <a:gd name="connsiteX1044" fmla="*/ 3662241 w 4958557"/>
                  <a:gd name="connsiteY1044" fmla="*/ 1550265 h 2611386"/>
                  <a:gd name="connsiteX1045" fmla="*/ 3662241 w 4958557"/>
                  <a:gd name="connsiteY1045" fmla="*/ 1550265 h 2611386"/>
                  <a:gd name="connsiteX1046" fmla="*/ 3681258 w 4958557"/>
                  <a:gd name="connsiteY1046" fmla="*/ 1546231 h 2611386"/>
                  <a:gd name="connsiteX1047" fmla="*/ 3685580 w 4958557"/>
                  <a:gd name="connsiteY1047" fmla="*/ 1545366 h 2611386"/>
                  <a:gd name="connsiteX1048" fmla="*/ 3685580 w 4958557"/>
                  <a:gd name="connsiteY1048" fmla="*/ 1545366 h 2611386"/>
                  <a:gd name="connsiteX1049" fmla="*/ 3685580 w 4958557"/>
                  <a:gd name="connsiteY1049" fmla="*/ 1545366 h 2611386"/>
                  <a:gd name="connsiteX1050" fmla="*/ 3685580 w 4958557"/>
                  <a:gd name="connsiteY1050" fmla="*/ 1545366 h 2611386"/>
                  <a:gd name="connsiteX1051" fmla="*/ 3722174 w 4958557"/>
                  <a:gd name="connsiteY1051" fmla="*/ 1533264 h 2611386"/>
                  <a:gd name="connsiteX1052" fmla="*/ 3779513 w 4958557"/>
                  <a:gd name="connsiteY1052" fmla="*/ 1516840 h 2611386"/>
                  <a:gd name="connsiteX1053" fmla="*/ 3829361 w 4958557"/>
                  <a:gd name="connsiteY1053" fmla="*/ 1500993 h 2611386"/>
                  <a:gd name="connsiteX1054" fmla="*/ 3833683 w 4958557"/>
                  <a:gd name="connsiteY1054" fmla="*/ 1499264 h 2611386"/>
                  <a:gd name="connsiteX1055" fmla="*/ 3908310 w 4958557"/>
                  <a:gd name="connsiteY1055" fmla="*/ 1477078 h 2611386"/>
                  <a:gd name="connsiteX1056" fmla="*/ 3916378 w 4958557"/>
                  <a:gd name="connsiteY1056" fmla="*/ 1476213 h 2611386"/>
                  <a:gd name="connsiteX1057" fmla="*/ 3938853 w 4958557"/>
                  <a:gd name="connsiteY1057" fmla="*/ 1470162 h 2611386"/>
                  <a:gd name="connsiteX1058" fmla="*/ 3939429 w 4958557"/>
                  <a:gd name="connsiteY1058" fmla="*/ 1462671 h 2611386"/>
                  <a:gd name="connsiteX1059" fmla="*/ 3939429 w 4958557"/>
                  <a:gd name="connsiteY1059" fmla="*/ 1462671 h 2611386"/>
                  <a:gd name="connsiteX1060" fmla="*/ 3939429 w 4958557"/>
                  <a:gd name="connsiteY1060" fmla="*/ 1462671 h 2611386"/>
                  <a:gd name="connsiteX1061" fmla="*/ 3986684 w 4958557"/>
                  <a:gd name="connsiteY1061" fmla="*/ 1457484 h 2611386"/>
                  <a:gd name="connsiteX1062" fmla="*/ 4050362 w 4958557"/>
                  <a:gd name="connsiteY1062" fmla="*/ 1436162 h 2611386"/>
                  <a:gd name="connsiteX1063" fmla="*/ 4037108 w 4958557"/>
                  <a:gd name="connsiteY1063" fmla="*/ 1431552 h 2611386"/>
                  <a:gd name="connsiteX1064" fmla="*/ 4044023 w 4958557"/>
                  <a:gd name="connsiteY1064" fmla="*/ 1424060 h 2611386"/>
                  <a:gd name="connsiteX1065" fmla="*/ 4039125 w 4958557"/>
                  <a:gd name="connsiteY1065" fmla="*/ 1421755 h 2611386"/>
                  <a:gd name="connsiteX1066" fmla="*/ 4027023 w 4958557"/>
                  <a:gd name="connsiteY1066" fmla="*/ 1421467 h 2611386"/>
                  <a:gd name="connsiteX1067" fmla="*/ 4009735 w 4958557"/>
                  <a:gd name="connsiteY1067" fmla="*/ 1424637 h 2611386"/>
                  <a:gd name="connsiteX1068" fmla="*/ 4002532 w 4958557"/>
                  <a:gd name="connsiteY1068" fmla="*/ 1426942 h 2611386"/>
                  <a:gd name="connsiteX1069" fmla="*/ 3986396 w 4958557"/>
                  <a:gd name="connsiteY1069" fmla="*/ 1435874 h 2611386"/>
                  <a:gd name="connsiteX1070" fmla="*/ 3920412 w 4958557"/>
                  <a:gd name="connsiteY1070" fmla="*/ 1455755 h 2611386"/>
                  <a:gd name="connsiteX1071" fmla="*/ 3849530 w 4958557"/>
                  <a:gd name="connsiteY1071" fmla="*/ 1479095 h 2611386"/>
                  <a:gd name="connsiteX1072" fmla="*/ 3842327 w 4958557"/>
                  <a:gd name="connsiteY1072" fmla="*/ 1468433 h 2611386"/>
                  <a:gd name="connsiteX1073" fmla="*/ 3842327 w 4958557"/>
                  <a:gd name="connsiteY1073" fmla="*/ 1467281 h 2611386"/>
                  <a:gd name="connsiteX1074" fmla="*/ 3872581 w 4958557"/>
                  <a:gd name="connsiteY1074" fmla="*/ 1454891 h 2611386"/>
                  <a:gd name="connsiteX1075" fmla="*/ 3882378 w 4958557"/>
                  <a:gd name="connsiteY1075" fmla="*/ 1453162 h 2611386"/>
                  <a:gd name="connsiteX1076" fmla="*/ 3906870 w 4958557"/>
                  <a:gd name="connsiteY1076" fmla="*/ 1447399 h 2611386"/>
                  <a:gd name="connsiteX1077" fmla="*/ 3918972 w 4958557"/>
                  <a:gd name="connsiteY1077" fmla="*/ 1446823 h 2611386"/>
                  <a:gd name="connsiteX1078" fmla="*/ 3925023 w 4958557"/>
                  <a:gd name="connsiteY1078" fmla="*/ 1446247 h 2611386"/>
                  <a:gd name="connsiteX1079" fmla="*/ 3951531 w 4958557"/>
                  <a:gd name="connsiteY1079" fmla="*/ 1428382 h 2611386"/>
                  <a:gd name="connsiteX1080" fmla="*/ 3965362 w 4958557"/>
                  <a:gd name="connsiteY1080" fmla="*/ 1429247 h 2611386"/>
                  <a:gd name="connsiteX1081" fmla="*/ 4010599 w 4958557"/>
                  <a:gd name="connsiteY1081" fmla="*/ 1410806 h 2611386"/>
                  <a:gd name="connsiteX1082" fmla="*/ 4061600 w 4958557"/>
                  <a:gd name="connsiteY1082" fmla="*/ 1398128 h 2611386"/>
                  <a:gd name="connsiteX1083" fmla="*/ 4114329 w 4958557"/>
                  <a:gd name="connsiteY1083" fmla="*/ 1377094 h 2611386"/>
                  <a:gd name="connsiteX1084" fmla="*/ 4136227 w 4958557"/>
                  <a:gd name="connsiteY1084" fmla="*/ 1369026 h 2611386"/>
                  <a:gd name="connsiteX1085" fmla="*/ 4215465 w 4958557"/>
                  <a:gd name="connsiteY1085" fmla="*/ 1352314 h 2611386"/>
                  <a:gd name="connsiteX1086" fmla="*/ 4221804 w 4958557"/>
                  <a:gd name="connsiteY1086" fmla="*/ 1351738 h 2611386"/>
                  <a:gd name="connsiteX1087" fmla="*/ 4218058 w 4958557"/>
                  <a:gd name="connsiteY1087" fmla="*/ 1347416 h 2611386"/>
                  <a:gd name="connsiteX1088" fmla="*/ 4218058 w 4958557"/>
                  <a:gd name="connsiteY1088" fmla="*/ 1347416 h 2611386"/>
                  <a:gd name="connsiteX1089" fmla="*/ 4220363 w 4958557"/>
                  <a:gd name="connsiteY1089" fmla="*/ 1330992 h 2611386"/>
                  <a:gd name="connsiteX1090" fmla="*/ 4234194 w 4958557"/>
                  <a:gd name="connsiteY1090" fmla="*/ 1318314 h 2611386"/>
                  <a:gd name="connsiteX1091" fmla="*/ 4217770 w 4958557"/>
                  <a:gd name="connsiteY1091" fmla="*/ 1323500 h 2611386"/>
                  <a:gd name="connsiteX1092" fmla="*/ 4217770 w 4958557"/>
                  <a:gd name="connsiteY1092" fmla="*/ 1323500 h 2611386"/>
                  <a:gd name="connsiteX1093" fmla="*/ 4187228 w 4958557"/>
                  <a:gd name="connsiteY1093" fmla="*/ 1328975 h 2611386"/>
                  <a:gd name="connsiteX1094" fmla="*/ 4187228 w 4958557"/>
                  <a:gd name="connsiteY1094" fmla="*/ 1326382 h 2611386"/>
                  <a:gd name="connsiteX1095" fmla="*/ 4218058 w 4958557"/>
                  <a:gd name="connsiteY1095" fmla="*/ 1311975 h 2611386"/>
                  <a:gd name="connsiteX1096" fmla="*/ 4222668 w 4958557"/>
                  <a:gd name="connsiteY1096" fmla="*/ 1309958 h 2611386"/>
                  <a:gd name="connsiteX1097" fmla="*/ 4272228 w 4958557"/>
                  <a:gd name="connsiteY1097" fmla="*/ 1301314 h 2611386"/>
                  <a:gd name="connsiteX1098" fmla="*/ 4275686 w 4958557"/>
                  <a:gd name="connsiteY1098" fmla="*/ 1294687 h 2611386"/>
                  <a:gd name="connsiteX1099" fmla="*/ 4269923 w 4958557"/>
                  <a:gd name="connsiteY1099" fmla="*/ 1290941 h 2611386"/>
                  <a:gd name="connsiteX1100" fmla="*/ 4263296 w 4958557"/>
                  <a:gd name="connsiteY1100" fmla="*/ 1292382 h 2611386"/>
                  <a:gd name="connsiteX1101" fmla="*/ 4259550 w 4958557"/>
                  <a:gd name="connsiteY1101" fmla="*/ 1290365 h 2611386"/>
                  <a:gd name="connsiteX1102" fmla="*/ 4282025 w 4958557"/>
                  <a:gd name="connsiteY1102" fmla="*/ 1275670 h 2611386"/>
                  <a:gd name="connsiteX1103" fmla="*/ 4316889 w 4958557"/>
                  <a:gd name="connsiteY1103" fmla="*/ 1259246 h 2611386"/>
                  <a:gd name="connsiteX1104" fmla="*/ 4350601 w 4958557"/>
                  <a:gd name="connsiteY1104" fmla="*/ 1245127 h 2611386"/>
                  <a:gd name="connsiteX1105" fmla="*/ 4366449 w 4958557"/>
                  <a:gd name="connsiteY1105" fmla="*/ 1249449 h 2611386"/>
                  <a:gd name="connsiteX1106" fmla="*/ 4348585 w 4958557"/>
                  <a:gd name="connsiteY1106" fmla="*/ 1255212 h 2611386"/>
                  <a:gd name="connsiteX1107" fmla="*/ 4347720 w 4958557"/>
                  <a:gd name="connsiteY1107" fmla="*/ 1255500 h 2611386"/>
                  <a:gd name="connsiteX1108" fmla="*/ 4340805 w 4958557"/>
                  <a:gd name="connsiteY1108" fmla="*/ 1259246 h 2611386"/>
                  <a:gd name="connsiteX1109" fmla="*/ 4340805 w 4958557"/>
                  <a:gd name="connsiteY1109" fmla="*/ 1259246 h 2611386"/>
                  <a:gd name="connsiteX1110" fmla="*/ 4338212 w 4958557"/>
                  <a:gd name="connsiteY1110" fmla="*/ 1261551 h 2611386"/>
                  <a:gd name="connsiteX1111" fmla="*/ 4338500 w 4958557"/>
                  <a:gd name="connsiteY1111" fmla="*/ 1268466 h 2611386"/>
                  <a:gd name="connsiteX1112" fmla="*/ 4348297 w 4958557"/>
                  <a:gd name="connsiteY1112" fmla="*/ 1263568 h 2611386"/>
                  <a:gd name="connsiteX1113" fmla="*/ 4348297 w 4958557"/>
                  <a:gd name="connsiteY1113" fmla="*/ 1263568 h 2611386"/>
                  <a:gd name="connsiteX1114" fmla="*/ 4348297 w 4958557"/>
                  <a:gd name="connsiteY1114" fmla="*/ 1263568 h 2611386"/>
                  <a:gd name="connsiteX1115" fmla="*/ 4368178 w 4958557"/>
                  <a:gd name="connsiteY1115" fmla="*/ 1256364 h 2611386"/>
                  <a:gd name="connsiteX1116" fmla="*/ 4384314 w 4958557"/>
                  <a:gd name="connsiteY1116" fmla="*/ 1248296 h 2611386"/>
                  <a:gd name="connsiteX1117" fmla="*/ 4391229 w 4958557"/>
                  <a:gd name="connsiteY1117" fmla="*/ 1247144 h 2611386"/>
                  <a:gd name="connsiteX1118" fmla="*/ 4391229 w 4958557"/>
                  <a:gd name="connsiteY1118" fmla="*/ 1247144 h 2611386"/>
                  <a:gd name="connsiteX1119" fmla="*/ 4391229 w 4958557"/>
                  <a:gd name="connsiteY1119" fmla="*/ 1247144 h 2611386"/>
                  <a:gd name="connsiteX1120" fmla="*/ 4400737 w 4958557"/>
                  <a:gd name="connsiteY1120" fmla="*/ 1243110 h 2611386"/>
                  <a:gd name="connsiteX1121" fmla="*/ 4412551 w 4958557"/>
                  <a:gd name="connsiteY1121" fmla="*/ 1233313 h 2611386"/>
                  <a:gd name="connsiteX1122" fmla="*/ 4474500 w 4958557"/>
                  <a:gd name="connsiteY1122" fmla="*/ 1200466 h 2611386"/>
                  <a:gd name="connsiteX1123" fmla="*/ 4477094 w 4958557"/>
                  <a:gd name="connsiteY1123" fmla="*/ 1198161 h 2611386"/>
                  <a:gd name="connsiteX1124" fmla="*/ 4482857 w 4958557"/>
                  <a:gd name="connsiteY1124" fmla="*/ 1195279 h 2611386"/>
                  <a:gd name="connsiteX1125" fmla="*/ 4478823 w 4958557"/>
                  <a:gd name="connsiteY1125" fmla="*/ 1192686 h 2611386"/>
                  <a:gd name="connsiteX1126" fmla="*/ 4476229 w 4958557"/>
                  <a:gd name="connsiteY1126" fmla="*/ 1190381 h 2611386"/>
                  <a:gd name="connsiteX1127" fmla="*/ 4474789 w 4958557"/>
                  <a:gd name="connsiteY1127" fmla="*/ 1177703 h 2611386"/>
                  <a:gd name="connsiteX1128" fmla="*/ 4466721 w 4958557"/>
                  <a:gd name="connsiteY1128" fmla="*/ 1177703 h 2611386"/>
                  <a:gd name="connsiteX1129" fmla="*/ 4452602 w 4958557"/>
                  <a:gd name="connsiteY1129" fmla="*/ 1181449 h 2611386"/>
                  <a:gd name="connsiteX1130" fmla="*/ 4450297 w 4958557"/>
                  <a:gd name="connsiteY1130" fmla="*/ 1173957 h 2611386"/>
                  <a:gd name="connsiteX1131" fmla="*/ 4464416 w 4958557"/>
                  <a:gd name="connsiteY1131" fmla="*/ 1164737 h 2611386"/>
                  <a:gd name="connsiteX1132" fmla="*/ 4469026 w 4958557"/>
                  <a:gd name="connsiteY1132" fmla="*/ 1169635 h 2611386"/>
                  <a:gd name="connsiteX1133" fmla="*/ 4469026 w 4958557"/>
                  <a:gd name="connsiteY1133" fmla="*/ 1171364 h 2611386"/>
                  <a:gd name="connsiteX1134" fmla="*/ 4469026 w 4958557"/>
                  <a:gd name="connsiteY1134" fmla="*/ 1171364 h 2611386"/>
                  <a:gd name="connsiteX1135" fmla="*/ 4469026 w 4958557"/>
                  <a:gd name="connsiteY1135" fmla="*/ 1171364 h 2611386"/>
                  <a:gd name="connsiteX1136" fmla="*/ 4476806 w 4958557"/>
                  <a:gd name="connsiteY1136" fmla="*/ 1174533 h 2611386"/>
                  <a:gd name="connsiteX1137" fmla="*/ 4489772 w 4958557"/>
                  <a:gd name="connsiteY1137" fmla="*/ 1166177 h 2611386"/>
                  <a:gd name="connsiteX1138" fmla="*/ 4491789 w 4958557"/>
                  <a:gd name="connsiteY1138" fmla="*/ 1159838 h 2611386"/>
                  <a:gd name="connsiteX1139" fmla="*/ 4491501 w 4958557"/>
                  <a:gd name="connsiteY1139" fmla="*/ 1159262 h 2611386"/>
                  <a:gd name="connsiteX1140" fmla="*/ 4498704 w 4958557"/>
                  <a:gd name="connsiteY1140" fmla="*/ 1155516 h 2611386"/>
                  <a:gd name="connsiteX1141" fmla="*/ 4500721 w 4958557"/>
                  <a:gd name="connsiteY1141" fmla="*/ 1155228 h 2611386"/>
                  <a:gd name="connsiteX1142" fmla="*/ 4505619 w 4958557"/>
                  <a:gd name="connsiteY1142" fmla="*/ 1153499 h 2611386"/>
                  <a:gd name="connsiteX1143" fmla="*/ 4505331 w 4958557"/>
                  <a:gd name="connsiteY1143" fmla="*/ 1151770 h 2611386"/>
                  <a:gd name="connsiteX1144" fmla="*/ 4516280 w 4958557"/>
                  <a:gd name="connsiteY1144" fmla="*/ 1146008 h 2611386"/>
                  <a:gd name="connsiteX1145" fmla="*/ 4538755 w 4958557"/>
                  <a:gd name="connsiteY1145" fmla="*/ 1126126 h 2611386"/>
                  <a:gd name="connsiteX1146" fmla="*/ 4564688 w 4958557"/>
                  <a:gd name="connsiteY1146" fmla="*/ 1111431 h 2611386"/>
                  <a:gd name="connsiteX1147" fmla="*/ 4569586 w 4958557"/>
                  <a:gd name="connsiteY1147" fmla="*/ 1108838 h 2611386"/>
                  <a:gd name="connsiteX1148" fmla="*/ 4570450 w 4958557"/>
                  <a:gd name="connsiteY1148" fmla="*/ 1110279 h 2611386"/>
                  <a:gd name="connsiteX1149" fmla="*/ 4573332 w 4958557"/>
                  <a:gd name="connsiteY1149" fmla="*/ 1111431 h 2611386"/>
                  <a:gd name="connsiteX1150" fmla="*/ 4555755 w 4958557"/>
                  <a:gd name="connsiteY1150" fmla="*/ 1120364 h 2611386"/>
                  <a:gd name="connsiteX1151" fmla="*/ 4554315 w 4958557"/>
                  <a:gd name="connsiteY1151" fmla="*/ 1124974 h 2611386"/>
                  <a:gd name="connsiteX1152" fmla="*/ 4556332 w 4958557"/>
                  <a:gd name="connsiteY1152" fmla="*/ 1125838 h 2611386"/>
                  <a:gd name="connsiteX1153" fmla="*/ 4571603 w 4958557"/>
                  <a:gd name="connsiteY1153" fmla="*/ 1115177 h 2611386"/>
                  <a:gd name="connsiteX1154" fmla="*/ 4571027 w 4958557"/>
                  <a:gd name="connsiteY1154" fmla="*/ 1117770 h 2611386"/>
                  <a:gd name="connsiteX1155" fmla="*/ 4572179 w 4958557"/>
                  <a:gd name="connsiteY1155" fmla="*/ 1118635 h 2611386"/>
                  <a:gd name="connsiteX1156" fmla="*/ 4575060 w 4958557"/>
                  <a:gd name="connsiteY1156" fmla="*/ 1114889 h 2611386"/>
                  <a:gd name="connsiteX1157" fmla="*/ 4575060 w 4958557"/>
                  <a:gd name="connsiteY1157" fmla="*/ 1114889 h 2611386"/>
                  <a:gd name="connsiteX1158" fmla="*/ 4581976 w 4958557"/>
                  <a:gd name="connsiteY1158" fmla="*/ 1107685 h 2611386"/>
                  <a:gd name="connsiteX1159" fmla="*/ 4576789 w 4958557"/>
                  <a:gd name="connsiteY1159" fmla="*/ 1111143 h 2611386"/>
                  <a:gd name="connsiteX1160" fmla="*/ 4578806 w 4958557"/>
                  <a:gd name="connsiteY1160" fmla="*/ 1109414 h 2611386"/>
                  <a:gd name="connsiteX1161" fmla="*/ 4573044 w 4958557"/>
                  <a:gd name="connsiteY1161" fmla="*/ 1110855 h 2611386"/>
                  <a:gd name="connsiteX1162" fmla="*/ 4576789 w 4958557"/>
                  <a:gd name="connsiteY1162" fmla="*/ 1108550 h 2611386"/>
                  <a:gd name="connsiteX1163" fmla="*/ 4580535 w 4958557"/>
                  <a:gd name="connsiteY1163" fmla="*/ 1106245 h 2611386"/>
                  <a:gd name="connsiteX1164" fmla="*/ 4580535 w 4958557"/>
                  <a:gd name="connsiteY1164" fmla="*/ 1106245 h 2611386"/>
                  <a:gd name="connsiteX1165" fmla="*/ 4582264 w 4958557"/>
                  <a:gd name="connsiteY1165" fmla="*/ 1106533 h 2611386"/>
                  <a:gd name="connsiteX1166" fmla="*/ 4593501 w 4958557"/>
                  <a:gd name="connsiteY1166" fmla="*/ 1103363 h 2611386"/>
                  <a:gd name="connsiteX1167" fmla="*/ 4590620 w 4958557"/>
                  <a:gd name="connsiteY1167" fmla="*/ 1097889 h 2611386"/>
                  <a:gd name="connsiteX1168" fmla="*/ 4591484 w 4958557"/>
                  <a:gd name="connsiteY1168" fmla="*/ 1097601 h 2611386"/>
                  <a:gd name="connsiteX1169" fmla="*/ 4628366 w 4958557"/>
                  <a:gd name="connsiteY1169" fmla="*/ 1080024 h 2611386"/>
                  <a:gd name="connsiteX1170" fmla="*/ 4623179 w 4958557"/>
                  <a:gd name="connsiteY1170" fmla="*/ 1090109 h 2611386"/>
                  <a:gd name="connsiteX1171" fmla="*/ 4617993 w 4958557"/>
                  <a:gd name="connsiteY1171" fmla="*/ 1092990 h 2611386"/>
                  <a:gd name="connsiteX1172" fmla="*/ 4614824 w 4958557"/>
                  <a:gd name="connsiteY1172" fmla="*/ 1096448 h 2611386"/>
                  <a:gd name="connsiteX1173" fmla="*/ 4618569 w 4958557"/>
                  <a:gd name="connsiteY1173" fmla="*/ 1095296 h 2611386"/>
                  <a:gd name="connsiteX1174" fmla="*/ 4623756 w 4958557"/>
                  <a:gd name="connsiteY1174" fmla="*/ 1091550 h 2611386"/>
                  <a:gd name="connsiteX1175" fmla="*/ 4624908 w 4958557"/>
                  <a:gd name="connsiteY1175" fmla="*/ 1092990 h 2611386"/>
                  <a:gd name="connsiteX1176" fmla="*/ 4628078 w 4958557"/>
                  <a:gd name="connsiteY1176" fmla="*/ 1094143 h 2611386"/>
                  <a:gd name="connsiteX1177" fmla="*/ 4630671 w 4958557"/>
                  <a:gd name="connsiteY1177" fmla="*/ 1089821 h 2611386"/>
                  <a:gd name="connsiteX1178" fmla="*/ 4653722 w 4958557"/>
                  <a:gd name="connsiteY1178" fmla="*/ 1075990 h 2611386"/>
                  <a:gd name="connsiteX1179" fmla="*/ 4686570 w 4958557"/>
                  <a:gd name="connsiteY1179" fmla="*/ 1053228 h 2611386"/>
                  <a:gd name="connsiteX1180" fmla="*/ 4685417 w 4958557"/>
                  <a:gd name="connsiteY1180" fmla="*/ 1052651 h 2611386"/>
                  <a:gd name="connsiteX1181" fmla="*/ 4691756 w 4958557"/>
                  <a:gd name="connsiteY1181" fmla="*/ 1049770 h 2611386"/>
                  <a:gd name="connsiteX1182" fmla="*/ 4697807 w 4958557"/>
                  <a:gd name="connsiteY1182" fmla="*/ 1046888 h 2611386"/>
                  <a:gd name="connsiteX1183" fmla="*/ 4698383 w 4958557"/>
                  <a:gd name="connsiteY1183" fmla="*/ 1051211 h 2611386"/>
                  <a:gd name="connsiteX1184" fmla="*/ 4692332 w 4958557"/>
                  <a:gd name="connsiteY1184" fmla="*/ 1054092 h 2611386"/>
                  <a:gd name="connsiteX1185" fmla="*/ 4689739 w 4958557"/>
                  <a:gd name="connsiteY1185" fmla="*/ 1058414 h 2611386"/>
                  <a:gd name="connsiteX1186" fmla="*/ 4694061 w 4958557"/>
                  <a:gd name="connsiteY1186" fmla="*/ 1058126 h 2611386"/>
                  <a:gd name="connsiteX1187" fmla="*/ 4706163 w 4958557"/>
                  <a:gd name="connsiteY1187" fmla="*/ 1052075 h 2611386"/>
                  <a:gd name="connsiteX1188" fmla="*/ 4732095 w 4958557"/>
                  <a:gd name="connsiteY1188" fmla="*/ 1037092 h 2611386"/>
                  <a:gd name="connsiteX1189" fmla="*/ 4732383 w 4958557"/>
                  <a:gd name="connsiteY1189" fmla="*/ 1037092 h 2611386"/>
                  <a:gd name="connsiteX1190" fmla="*/ 4730943 w 4958557"/>
                  <a:gd name="connsiteY1190" fmla="*/ 1038821 h 2611386"/>
                  <a:gd name="connsiteX1191" fmla="*/ 4744197 w 4958557"/>
                  <a:gd name="connsiteY1191" fmla="*/ 1032482 h 2611386"/>
                  <a:gd name="connsiteX1192" fmla="*/ 4749384 w 4958557"/>
                  <a:gd name="connsiteY1192" fmla="*/ 1028736 h 2611386"/>
                  <a:gd name="connsiteX1193" fmla="*/ 4742180 w 4958557"/>
                  <a:gd name="connsiteY1193" fmla="*/ 1031041 h 2611386"/>
                  <a:gd name="connsiteX1194" fmla="*/ 4742180 w 4958557"/>
                  <a:gd name="connsiteY1194" fmla="*/ 1031041 h 2611386"/>
                  <a:gd name="connsiteX1195" fmla="*/ 4739299 w 4958557"/>
                  <a:gd name="connsiteY1195" fmla="*/ 1032193 h 2611386"/>
                  <a:gd name="connsiteX1196" fmla="*/ 4742468 w 4958557"/>
                  <a:gd name="connsiteY1196" fmla="*/ 1024702 h 2611386"/>
                  <a:gd name="connsiteX1197" fmla="*/ 4743621 w 4958557"/>
                  <a:gd name="connsiteY1197" fmla="*/ 1022973 h 2611386"/>
                  <a:gd name="connsiteX1198" fmla="*/ 4752265 w 4958557"/>
                  <a:gd name="connsiteY1198" fmla="*/ 1018651 h 2611386"/>
                  <a:gd name="connsiteX1199" fmla="*/ 4782519 w 4958557"/>
                  <a:gd name="connsiteY1199" fmla="*/ 1003668 h 2611386"/>
                  <a:gd name="connsiteX1200" fmla="*/ 4788570 w 4958557"/>
                  <a:gd name="connsiteY1200" fmla="*/ 995888 h 2611386"/>
                  <a:gd name="connsiteX1201" fmla="*/ 4784825 w 4958557"/>
                  <a:gd name="connsiteY1201" fmla="*/ 993007 h 2611386"/>
                  <a:gd name="connsiteX1202" fmla="*/ 4772723 w 4958557"/>
                  <a:gd name="connsiteY1202" fmla="*/ 998193 h 2611386"/>
                  <a:gd name="connsiteX1203" fmla="*/ 4758892 w 4958557"/>
                  <a:gd name="connsiteY1203" fmla="*/ 1004532 h 2611386"/>
                  <a:gd name="connsiteX1204" fmla="*/ 4756299 w 4958557"/>
                  <a:gd name="connsiteY1204" fmla="*/ 1001939 h 2611386"/>
                  <a:gd name="connsiteX1205" fmla="*/ 4762350 w 4958557"/>
                  <a:gd name="connsiteY1205" fmla="*/ 994736 h 2611386"/>
                  <a:gd name="connsiteX1206" fmla="*/ 4775604 w 4958557"/>
                  <a:gd name="connsiteY1206" fmla="*/ 992430 h 2611386"/>
                  <a:gd name="connsiteX1207" fmla="*/ 4780791 w 4958557"/>
                  <a:gd name="connsiteY1207" fmla="*/ 980905 h 2611386"/>
                  <a:gd name="connsiteX1208" fmla="*/ 4781655 w 4958557"/>
                  <a:gd name="connsiteY1208" fmla="*/ 980329 h 2611386"/>
                  <a:gd name="connsiteX1209" fmla="*/ 4781943 w 4958557"/>
                  <a:gd name="connsiteY1209" fmla="*/ 979464 h 2611386"/>
                  <a:gd name="connsiteX1210" fmla="*/ 4775028 w 4958557"/>
                  <a:gd name="connsiteY1210" fmla="*/ 977447 h 2611386"/>
                  <a:gd name="connsiteX1211" fmla="*/ 4768689 w 4958557"/>
                  <a:gd name="connsiteY1211" fmla="*/ 977735 h 2611386"/>
                  <a:gd name="connsiteX1212" fmla="*/ 4772435 w 4958557"/>
                  <a:gd name="connsiteY1212" fmla="*/ 970532 h 2611386"/>
                  <a:gd name="connsiteX1213" fmla="*/ 4775028 w 4958557"/>
                  <a:gd name="connsiteY1213" fmla="*/ 963905 h 2611386"/>
                  <a:gd name="connsiteX1214" fmla="*/ 4779926 w 4958557"/>
                  <a:gd name="connsiteY1214" fmla="*/ 959583 h 2611386"/>
                  <a:gd name="connsiteX1215" fmla="*/ 4790875 w 4958557"/>
                  <a:gd name="connsiteY1215" fmla="*/ 949210 h 2611386"/>
                  <a:gd name="connsiteX1216" fmla="*/ 4781943 w 4958557"/>
                  <a:gd name="connsiteY1216" fmla="*/ 946329 h 2611386"/>
                  <a:gd name="connsiteX1217" fmla="*/ 4775892 w 4958557"/>
                  <a:gd name="connsiteY1217" fmla="*/ 944312 h 2611386"/>
                  <a:gd name="connsiteX1218" fmla="*/ 4782231 w 4958557"/>
                  <a:gd name="connsiteY1218" fmla="*/ 937973 h 2611386"/>
                  <a:gd name="connsiteX1219" fmla="*/ 4795486 w 4958557"/>
                  <a:gd name="connsiteY1219" fmla="*/ 929616 h 2611386"/>
                  <a:gd name="connsiteX1220" fmla="*/ 4793180 w 4958557"/>
                  <a:gd name="connsiteY1220" fmla="*/ 926735 h 2611386"/>
                  <a:gd name="connsiteX1221" fmla="*/ 4785401 w 4958557"/>
                  <a:gd name="connsiteY1221" fmla="*/ 924430 h 2611386"/>
                  <a:gd name="connsiteX1222" fmla="*/ 4783960 w 4958557"/>
                  <a:gd name="connsiteY1222" fmla="*/ 921261 h 2611386"/>
                  <a:gd name="connsiteX1223" fmla="*/ 4778773 w 4958557"/>
                  <a:gd name="connsiteY1223" fmla="*/ 919532 h 2611386"/>
                  <a:gd name="connsiteX1224" fmla="*/ 4782519 w 4958557"/>
                  <a:gd name="connsiteY1224" fmla="*/ 916074 h 2611386"/>
                  <a:gd name="connsiteX1225" fmla="*/ 4789723 w 4958557"/>
                  <a:gd name="connsiteY1225" fmla="*/ 912328 h 2611386"/>
                  <a:gd name="connsiteX1226" fmla="*/ 4789723 w 4958557"/>
                  <a:gd name="connsiteY1226" fmla="*/ 902532 h 2611386"/>
                  <a:gd name="connsiteX1227" fmla="*/ 4792604 w 4958557"/>
                  <a:gd name="connsiteY1227" fmla="*/ 897921 h 2611386"/>
                  <a:gd name="connsiteX1228" fmla="*/ 4801248 w 4958557"/>
                  <a:gd name="connsiteY1228" fmla="*/ 893311 h 2611386"/>
                  <a:gd name="connsiteX1229" fmla="*/ 4789147 w 4958557"/>
                  <a:gd name="connsiteY1229" fmla="*/ 889854 h 2611386"/>
                  <a:gd name="connsiteX1230" fmla="*/ 4788858 w 4958557"/>
                  <a:gd name="connsiteY1230" fmla="*/ 888125 h 2611386"/>
                  <a:gd name="connsiteX1231" fmla="*/ 4803554 w 4958557"/>
                  <a:gd name="connsiteY1231" fmla="*/ 880345 h 2611386"/>
                  <a:gd name="connsiteX1232" fmla="*/ 4822571 w 4958557"/>
                  <a:gd name="connsiteY1232" fmla="*/ 861616 h 2611386"/>
                  <a:gd name="connsiteX1233" fmla="*/ 4823435 w 4958557"/>
                  <a:gd name="connsiteY1233" fmla="*/ 854989 h 2611386"/>
                  <a:gd name="connsiteX1234" fmla="*/ 4826028 w 4958557"/>
                  <a:gd name="connsiteY1234" fmla="*/ 845480 h 2611386"/>
                  <a:gd name="connsiteX1235" fmla="*/ 4847062 w 4958557"/>
                  <a:gd name="connsiteY1235" fmla="*/ 829345 h 2611386"/>
                  <a:gd name="connsiteX1236" fmla="*/ 4847350 w 4958557"/>
                  <a:gd name="connsiteY1236" fmla="*/ 823870 h 2611386"/>
                  <a:gd name="connsiteX1237" fmla="*/ 4851960 w 4958557"/>
                  <a:gd name="connsiteY1237" fmla="*/ 821565 h 2611386"/>
                  <a:gd name="connsiteX1238" fmla="*/ 4845045 w 4958557"/>
                  <a:gd name="connsiteY1238" fmla="*/ 820701 h 2611386"/>
                  <a:gd name="connsiteX1239" fmla="*/ 4841011 w 4958557"/>
                  <a:gd name="connsiteY1239" fmla="*/ 817531 h 2611386"/>
                  <a:gd name="connsiteX1240" fmla="*/ 4847638 w 4958557"/>
                  <a:gd name="connsiteY1240" fmla="*/ 809751 h 2611386"/>
                  <a:gd name="connsiteX1241" fmla="*/ 4849079 w 4958557"/>
                  <a:gd name="connsiteY1241" fmla="*/ 796497 h 2611386"/>
                  <a:gd name="connsiteX1242" fmla="*/ 4840723 w 4958557"/>
                  <a:gd name="connsiteY1242" fmla="*/ 796209 h 2611386"/>
                  <a:gd name="connsiteX1243" fmla="*/ 4835249 w 4958557"/>
                  <a:gd name="connsiteY1243" fmla="*/ 795345 h 2611386"/>
                  <a:gd name="connsiteX1244" fmla="*/ 4837842 w 4958557"/>
                  <a:gd name="connsiteY1244" fmla="*/ 789870 h 2611386"/>
                  <a:gd name="connsiteX1245" fmla="*/ 4839571 w 4958557"/>
                  <a:gd name="connsiteY1245" fmla="*/ 784395 h 2611386"/>
                  <a:gd name="connsiteX1246" fmla="*/ 4841299 w 4958557"/>
                  <a:gd name="connsiteY1246" fmla="*/ 771429 h 2611386"/>
                  <a:gd name="connsiteX1247" fmla="*/ 4838130 w 4958557"/>
                  <a:gd name="connsiteY1247" fmla="*/ 762209 h 2611386"/>
                  <a:gd name="connsiteX1248" fmla="*/ 4835249 w 4958557"/>
                  <a:gd name="connsiteY1248" fmla="*/ 750107 h 2611386"/>
                  <a:gd name="connsiteX1249" fmla="*/ 4858300 w 4958557"/>
                  <a:gd name="connsiteY1249" fmla="*/ 731378 h 2611386"/>
                  <a:gd name="connsiteX1250" fmla="*/ 4864350 w 4958557"/>
                  <a:gd name="connsiteY1250" fmla="*/ 719564 h 2611386"/>
                  <a:gd name="connsiteX1251" fmla="*/ 4858588 w 4958557"/>
                  <a:gd name="connsiteY1251" fmla="*/ 716683 h 2611386"/>
                  <a:gd name="connsiteX1252" fmla="*/ 4843893 w 4958557"/>
                  <a:gd name="connsiteY1252" fmla="*/ 726480 h 2611386"/>
                  <a:gd name="connsiteX1253" fmla="*/ 4838706 w 4958557"/>
                  <a:gd name="connsiteY1253" fmla="*/ 728785 h 2611386"/>
                  <a:gd name="connsiteX1254" fmla="*/ 4838130 w 4958557"/>
                  <a:gd name="connsiteY1254" fmla="*/ 723310 h 2611386"/>
                  <a:gd name="connsiteX1255" fmla="*/ 4842740 w 4958557"/>
                  <a:gd name="connsiteY1255" fmla="*/ 720141 h 2611386"/>
                  <a:gd name="connsiteX1256" fmla="*/ 4846198 w 4958557"/>
                  <a:gd name="connsiteY1256" fmla="*/ 717836 h 2611386"/>
                  <a:gd name="connsiteX1257" fmla="*/ 4850232 w 4958557"/>
                  <a:gd name="connsiteY1257" fmla="*/ 701124 h 2611386"/>
                  <a:gd name="connsiteX1258" fmla="*/ 4851096 w 4958557"/>
                  <a:gd name="connsiteY1258" fmla="*/ 700259 h 2611386"/>
                  <a:gd name="connsiteX1259" fmla="*/ 4851096 w 4958557"/>
                  <a:gd name="connsiteY1259" fmla="*/ 699107 h 2611386"/>
                  <a:gd name="connsiteX1260" fmla="*/ 4841588 w 4958557"/>
                  <a:gd name="connsiteY1260" fmla="*/ 697954 h 2611386"/>
                  <a:gd name="connsiteX1261" fmla="*/ 4833232 w 4958557"/>
                  <a:gd name="connsiteY1261" fmla="*/ 699971 h 2611386"/>
                  <a:gd name="connsiteX1262" fmla="*/ 4836689 w 4958557"/>
                  <a:gd name="connsiteY1262" fmla="*/ 689310 h 2611386"/>
                  <a:gd name="connsiteX1263" fmla="*/ 4838418 w 4958557"/>
                  <a:gd name="connsiteY1263" fmla="*/ 680090 h 2611386"/>
                  <a:gd name="connsiteX1264" fmla="*/ 4843604 w 4958557"/>
                  <a:gd name="connsiteY1264" fmla="*/ 673174 h 2611386"/>
                  <a:gd name="connsiteX1265" fmla="*/ 4855418 w 4958557"/>
                  <a:gd name="connsiteY1265" fmla="*/ 657039 h 2611386"/>
                  <a:gd name="connsiteX1266" fmla="*/ 4842740 w 4958557"/>
                  <a:gd name="connsiteY1266" fmla="*/ 655598 h 2611386"/>
                  <a:gd name="connsiteX1267" fmla="*/ 4834384 w 4958557"/>
                  <a:gd name="connsiteY1267" fmla="*/ 654157 h 2611386"/>
                  <a:gd name="connsiteX1268" fmla="*/ 4841011 w 4958557"/>
                  <a:gd name="connsiteY1268" fmla="*/ 644072 h 2611386"/>
                  <a:gd name="connsiteX1269" fmla="*/ 4856571 w 4958557"/>
                  <a:gd name="connsiteY1269" fmla="*/ 629954 h 2611386"/>
                  <a:gd name="connsiteX1270" fmla="*/ 4852825 w 4958557"/>
                  <a:gd name="connsiteY1270" fmla="*/ 626784 h 2611386"/>
                  <a:gd name="connsiteX1271" fmla="*/ 4842164 w 4958557"/>
                  <a:gd name="connsiteY1271" fmla="*/ 625632 h 2611386"/>
                  <a:gd name="connsiteX1272" fmla="*/ 4839571 w 4958557"/>
                  <a:gd name="connsiteY1272" fmla="*/ 621886 h 2611386"/>
                  <a:gd name="connsiteX1273" fmla="*/ 4832367 w 4958557"/>
                  <a:gd name="connsiteY1273" fmla="*/ 620733 h 2611386"/>
                  <a:gd name="connsiteX1274" fmla="*/ 4836401 w 4958557"/>
                  <a:gd name="connsiteY1274" fmla="*/ 615259 h 2611386"/>
                  <a:gd name="connsiteX1275" fmla="*/ 4845045 w 4958557"/>
                  <a:gd name="connsiteY1275" fmla="*/ 608631 h 2611386"/>
                  <a:gd name="connsiteX1276" fmla="*/ 4842452 w 4958557"/>
                  <a:gd name="connsiteY1276" fmla="*/ 595665 h 2611386"/>
                  <a:gd name="connsiteX1277" fmla="*/ 4845045 w 4958557"/>
                  <a:gd name="connsiteY1277" fmla="*/ 588750 h 2611386"/>
                  <a:gd name="connsiteX1278" fmla="*/ 4855418 w 4958557"/>
                  <a:gd name="connsiteY1278" fmla="*/ 580682 h 2611386"/>
                  <a:gd name="connsiteX1279" fmla="*/ 4838706 w 4958557"/>
                  <a:gd name="connsiteY1279" fmla="*/ 578953 h 2611386"/>
                  <a:gd name="connsiteX1280" fmla="*/ 4837842 w 4958557"/>
                  <a:gd name="connsiteY1280" fmla="*/ 576648 h 2611386"/>
                  <a:gd name="connsiteX1281" fmla="*/ 4855418 w 4958557"/>
                  <a:gd name="connsiteY1281" fmla="*/ 563106 h 2611386"/>
                  <a:gd name="connsiteX1282" fmla="*/ 4875876 w 4958557"/>
                  <a:gd name="connsiteY1282" fmla="*/ 533716 h 2611386"/>
                  <a:gd name="connsiteX1283" fmla="*/ 4875588 w 4958557"/>
                  <a:gd name="connsiteY1283" fmla="*/ 524784 h 2611386"/>
                  <a:gd name="connsiteX1284" fmla="*/ 4876740 w 4958557"/>
                  <a:gd name="connsiteY1284" fmla="*/ 511529 h 2611386"/>
                  <a:gd name="connsiteX1285" fmla="*/ 4900656 w 4958557"/>
                  <a:gd name="connsiteY1285" fmla="*/ 485021 h 2611386"/>
                  <a:gd name="connsiteX1286" fmla="*/ 4899503 w 4958557"/>
                  <a:gd name="connsiteY1286" fmla="*/ 477817 h 2611386"/>
                  <a:gd name="connsiteX1287" fmla="*/ 4904978 w 4958557"/>
                  <a:gd name="connsiteY1287" fmla="*/ 473783 h 2611386"/>
                  <a:gd name="connsiteX1288" fmla="*/ 4895469 w 4958557"/>
                  <a:gd name="connsiteY1288" fmla="*/ 474359 h 2611386"/>
                  <a:gd name="connsiteX1289" fmla="*/ 4889418 w 4958557"/>
                  <a:gd name="connsiteY1289" fmla="*/ 471478 h 2611386"/>
                  <a:gd name="connsiteX1290" fmla="*/ 4896334 w 4958557"/>
                  <a:gd name="connsiteY1290" fmla="*/ 459664 h 2611386"/>
                  <a:gd name="connsiteX1291" fmla="*/ 4895181 w 4958557"/>
                  <a:gd name="connsiteY1291" fmla="*/ 441800 h 2611386"/>
                  <a:gd name="connsiteX1292" fmla="*/ 4883944 w 4958557"/>
                  <a:gd name="connsiteY1292" fmla="*/ 443529 h 2611386"/>
                  <a:gd name="connsiteX1293" fmla="*/ 4882215 w 4958557"/>
                  <a:gd name="connsiteY1293" fmla="*/ 443817 h 2611386"/>
                  <a:gd name="connsiteX1294" fmla="*/ 4912469 w 4958557"/>
                  <a:gd name="connsiteY1294" fmla="*/ 420766 h 2611386"/>
                  <a:gd name="connsiteX1295" fmla="*/ 4918520 w 4958557"/>
                  <a:gd name="connsiteY1295" fmla="*/ 408952 h 2611386"/>
                  <a:gd name="connsiteX1296" fmla="*/ 4912757 w 4958557"/>
                  <a:gd name="connsiteY1296" fmla="*/ 406071 h 2611386"/>
                  <a:gd name="connsiteX1297" fmla="*/ 4898062 w 4958557"/>
                  <a:gd name="connsiteY1297" fmla="*/ 415868 h 2611386"/>
                  <a:gd name="connsiteX1298" fmla="*/ 4881062 w 4958557"/>
                  <a:gd name="connsiteY1298" fmla="*/ 427681 h 2611386"/>
                  <a:gd name="connsiteX1299" fmla="*/ 4879333 w 4958557"/>
                  <a:gd name="connsiteY1299" fmla="*/ 428546 h 2611386"/>
                  <a:gd name="connsiteX1300" fmla="*/ 4878181 w 4958557"/>
                  <a:gd name="connsiteY1300" fmla="*/ 421054 h 2611386"/>
                  <a:gd name="connsiteX1301" fmla="*/ 4883079 w 4958557"/>
                  <a:gd name="connsiteY1301" fmla="*/ 413851 h 2611386"/>
                  <a:gd name="connsiteX1302" fmla="*/ 4900080 w 4958557"/>
                  <a:gd name="connsiteY1302" fmla="*/ 407512 h 2611386"/>
                  <a:gd name="connsiteX1303" fmla="*/ 4904113 w 4958557"/>
                  <a:gd name="connsiteY1303" fmla="*/ 390800 h 2611386"/>
                  <a:gd name="connsiteX1304" fmla="*/ 4904978 w 4958557"/>
                  <a:gd name="connsiteY1304" fmla="*/ 389935 h 2611386"/>
                  <a:gd name="connsiteX1305" fmla="*/ 4904978 w 4958557"/>
                  <a:gd name="connsiteY1305" fmla="*/ 388783 h 2611386"/>
                  <a:gd name="connsiteX1306" fmla="*/ 4895469 w 4958557"/>
                  <a:gd name="connsiteY1306" fmla="*/ 387630 h 2611386"/>
                  <a:gd name="connsiteX1307" fmla="*/ 4887113 w 4958557"/>
                  <a:gd name="connsiteY1307" fmla="*/ 389647 h 2611386"/>
                  <a:gd name="connsiteX1308" fmla="*/ 4890571 w 4958557"/>
                  <a:gd name="connsiteY1308" fmla="*/ 378986 h 2611386"/>
                  <a:gd name="connsiteX1309" fmla="*/ 4892300 w 4958557"/>
                  <a:gd name="connsiteY1309" fmla="*/ 369766 h 2611386"/>
                  <a:gd name="connsiteX1310" fmla="*/ 4897486 w 4958557"/>
                  <a:gd name="connsiteY1310" fmla="*/ 362850 h 2611386"/>
                  <a:gd name="connsiteX1311" fmla="*/ 4909300 w 4958557"/>
                  <a:gd name="connsiteY1311" fmla="*/ 346715 h 2611386"/>
                  <a:gd name="connsiteX1312" fmla="*/ 4896622 w 4958557"/>
                  <a:gd name="connsiteY1312" fmla="*/ 345274 h 2611386"/>
                  <a:gd name="connsiteX1313" fmla="*/ 4888266 w 4958557"/>
                  <a:gd name="connsiteY1313" fmla="*/ 343833 h 2611386"/>
                  <a:gd name="connsiteX1314" fmla="*/ 4894893 w 4958557"/>
                  <a:gd name="connsiteY1314" fmla="*/ 333748 h 2611386"/>
                  <a:gd name="connsiteX1315" fmla="*/ 4910452 w 4958557"/>
                  <a:gd name="connsiteY1315" fmla="*/ 319630 h 2611386"/>
                  <a:gd name="connsiteX1316" fmla="*/ 4906707 w 4958557"/>
                  <a:gd name="connsiteY1316" fmla="*/ 316460 h 2611386"/>
                  <a:gd name="connsiteX1317" fmla="*/ 4896046 w 4958557"/>
                  <a:gd name="connsiteY1317" fmla="*/ 315308 h 2611386"/>
                  <a:gd name="connsiteX1318" fmla="*/ 4893452 w 4958557"/>
                  <a:gd name="connsiteY1318" fmla="*/ 311562 h 2611386"/>
                  <a:gd name="connsiteX1319" fmla="*/ 4886249 w 4958557"/>
                  <a:gd name="connsiteY1319" fmla="*/ 310409 h 2611386"/>
                  <a:gd name="connsiteX1320" fmla="*/ 4890283 w 4958557"/>
                  <a:gd name="connsiteY1320" fmla="*/ 304935 h 2611386"/>
                  <a:gd name="connsiteX1321" fmla="*/ 4898927 w 4958557"/>
                  <a:gd name="connsiteY1321" fmla="*/ 298308 h 2611386"/>
                  <a:gd name="connsiteX1322" fmla="*/ 4896334 w 4958557"/>
                  <a:gd name="connsiteY1322" fmla="*/ 285341 h 2611386"/>
                  <a:gd name="connsiteX1323" fmla="*/ 4898927 w 4958557"/>
                  <a:gd name="connsiteY1323" fmla="*/ 278426 h 2611386"/>
                  <a:gd name="connsiteX1324" fmla="*/ 4909300 w 4958557"/>
                  <a:gd name="connsiteY1324" fmla="*/ 270358 h 2611386"/>
                  <a:gd name="connsiteX1325" fmla="*/ 4892588 w 4958557"/>
                  <a:gd name="connsiteY1325" fmla="*/ 268629 h 2611386"/>
                  <a:gd name="connsiteX1326" fmla="*/ 4891724 w 4958557"/>
                  <a:gd name="connsiteY1326" fmla="*/ 266324 h 2611386"/>
                  <a:gd name="connsiteX1327" fmla="*/ 4909300 w 4958557"/>
                  <a:gd name="connsiteY1327" fmla="*/ 252782 h 2611386"/>
                  <a:gd name="connsiteX1328" fmla="*/ 4929758 w 4958557"/>
                  <a:gd name="connsiteY1328" fmla="*/ 223392 h 2611386"/>
                  <a:gd name="connsiteX1329" fmla="*/ 4929469 w 4958557"/>
                  <a:gd name="connsiteY1329" fmla="*/ 214460 h 2611386"/>
                  <a:gd name="connsiteX1330" fmla="*/ 4930622 w 4958557"/>
                  <a:gd name="connsiteY1330" fmla="*/ 201205 h 2611386"/>
                  <a:gd name="connsiteX1331" fmla="*/ 4954537 w 4958557"/>
                  <a:gd name="connsiteY1331" fmla="*/ 174697 h 2611386"/>
                  <a:gd name="connsiteX1332" fmla="*/ 4953385 w 4958557"/>
                  <a:gd name="connsiteY1332" fmla="*/ 167493 h 2611386"/>
                  <a:gd name="connsiteX1333" fmla="*/ 4958283 w 4958557"/>
                  <a:gd name="connsiteY1333" fmla="*/ 165764 h 2611386"/>
                  <a:gd name="connsiteX1334" fmla="*/ 652646 w 4958557"/>
                  <a:gd name="connsiteY1334" fmla="*/ 2404880 h 2611386"/>
                  <a:gd name="connsiteX1335" fmla="*/ 648901 w 4958557"/>
                  <a:gd name="connsiteY1335" fmla="*/ 2405168 h 2611386"/>
                  <a:gd name="connsiteX1336" fmla="*/ 654663 w 4958557"/>
                  <a:gd name="connsiteY1336" fmla="*/ 2401711 h 2611386"/>
                  <a:gd name="connsiteX1337" fmla="*/ 656968 w 4958557"/>
                  <a:gd name="connsiteY1337" fmla="*/ 2404592 h 2611386"/>
                  <a:gd name="connsiteX1338" fmla="*/ 652646 w 4958557"/>
                  <a:gd name="connsiteY1338" fmla="*/ 2404880 h 2611386"/>
                  <a:gd name="connsiteX1339" fmla="*/ 1572669 w 4958557"/>
                  <a:gd name="connsiteY1339" fmla="*/ 2189065 h 2611386"/>
                  <a:gd name="connsiteX1340" fmla="*/ 1572093 w 4958557"/>
                  <a:gd name="connsiteY1340" fmla="*/ 2189641 h 2611386"/>
                  <a:gd name="connsiteX1341" fmla="*/ 1572381 w 4958557"/>
                  <a:gd name="connsiteY1341" fmla="*/ 2191082 h 2611386"/>
                  <a:gd name="connsiteX1342" fmla="*/ 1568059 w 4958557"/>
                  <a:gd name="connsiteY1342" fmla="*/ 2190794 h 2611386"/>
                  <a:gd name="connsiteX1343" fmla="*/ 1578144 w 4958557"/>
                  <a:gd name="connsiteY1343" fmla="*/ 2184167 h 2611386"/>
                  <a:gd name="connsiteX1344" fmla="*/ 1572669 w 4958557"/>
                  <a:gd name="connsiteY1344" fmla="*/ 2189065 h 2611386"/>
                  <a:gd name="connsiteX1345" fmla="*/ 4630959 w 4958557"/>
                  <a:gd name="connsiteY1345" fmla="*/ 1080889 h 2611386"/>
                  <a:gd name="connsiteX1346" fmla="*/ 4643637 w 4958557"/>
                  <a:gd name="connsiteY1346" fmla="*/ 1074262 h 2611386"/>
                  <a:gd name="connsiteX1347" fmla="*/ 4630959 w 4958557"/>
                  <a:gd name="connsiteY1347" fmla="*/ 1080889 h 2611386"/>
                  <a:gd name="connsiteX1348" fmla="*/ 4663519 w 4958557"/>
                  <a:gd name="connsiteY1348" fmla="*/ 1064753 h 2611386"/>
                  <a:gd name="connsiteX1349" fmla="*/ 4656315 w 4958557"/>
                  <a:gd name="connsiteY1349" fmla="*/ 1067346 h 2611386"/>
                  <a:gd name="connsiteX1350" fmla="*/ 4656604 w 4958557"/>
                  <a:gd name="connsiteY1350" fmla="*/ 1067346 h 2611386"/>
                  <a:gd name="connsiteX1351" fmla="*/ 4667553 w 4958557"/>
                  <a:gd name="connsiteY1351" fmla="*/ 1062160 h 2611386"/>
                  <a:gd name="connsiteX1352" fmla="*/ 4663519 w 4958557"/>
                  <a:gd name="connsiteY1352" fmla="*/ 1064753 h 26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</a:cxnLst>
                <a:rect l="l" t="t" r="r" b="b"/>
                <a:pathLst>
                  <a:path w="4958557" h="2611386">
                    <a:moveTo>
                      <a:pt x="4958283" y="165764"/>
                    </a:moveTo>
                    <a:cubicBezTo>
                      <a:pt x="4955690" y="160866"/>
                      <a:pt x="4951944" y="165764"/>
                      <a:pt x="4948775" y="166341"/>
                    </a:cubicBezTo>
                    <a:cubicBezTo>
                      <a:pt x="4945893" y="167205"/>
                      <a:pt x="4943588" y="166629"/>
                      <a:pt x="4942724" y="163459"/>
                    </a:cubicBezTo>
                    <a:cubicBezTo>
                      <a:pt x="4945029" y="159425"/>
                      <a:pt x="4947046" y="155391"/>
                      <a:pt x="4949639" y="151646"/>
                    </a:cubicBezTo>
                    <a:cubicBezTo>
                      <a:pt x="4953385" y="145307"/>
                      <a:pt x="4952520" y="139256"/>
                      <a:pt x="4948486" y="133781"/>
                    </a:cubicBezTo>
                    <a:cubicBezTo>
                      <a:pt x="4943876" y="127730"/>
                      <a:pt x="4941283" y="135798"/>
                      <a:pt x="4937249" y="135510"/>
                    </a:cubicBezTo>
                    <a:cubicBezTo>
                      <a:pt x="4934656" y="135222"/>
                      <a:pt x="4932351" y="138391"/>
                      <a:pt x="4929758" y="135798"/>
                    </a:cubicBezTo>
                    <a:cubicBezTo>
                      <a:pt x="4926012" y="132340"/>
                      <a:pt x="4930334" y="129171"/>
                      <a:pt x="4931775" y="128018"/>
                    </a:cubicBezTo>
                    <a:cubicBezTo>
                      <a:pt x="4934944" y="125425"/>
                      <a:pt x="4932927" y="122832"/>
                      <a:pt x="4932639" y="120239"/>
                    </a:cubicBezTo>
                    <a:cubicBezTo>
                      <a:pt x="4932351" y="114188"/>
                      <a:pt x="4929181" y="106696"/>
                      <a:pt x="4931775" y="102662"/>
                    </a:cubicBezTo>
                    <a:cubicBezTo>
                      <a:pt x="4937826" y="92866"/>
                      <a:pt x="4931486" y="92866"/>
                      <a:pt x="4925435" y="91137"/>
                    </a:cubicBezTo>
                    <a:cubicBezTo>
                      <a:pt x="4921401" y="86238"/>
                      <a:pt x="4922266" y="78747"/>
                      <a:pt x="4917368" y="74425"/>
                    </a:cubicBezTo>
                    <a:cubicBezTo>
                      <a:pt x="4919673" y="70391"/>
                      <a:pt x="4921401" y="65781"/>
                      <a:pt x="4924571" y="62611"/>
                    </a:cubicBezTo>
                    <a:cubicBezTo>
                      <a:pt x="4932639" y="54543"/>
                      <a:pt x="4926588" y="53679"/>
                      <a:pt x="4919961" y="52526"/>
                    </a:cubicBezTo>
                    <a:cubicBezTo>
                      <a:pt x="4915063" y="49645"/>
                      <a:pt x="4920249" y="43018"/>
                      <a:pt x="4915639" y="39848"/>
                    </a:cubicBezTo>
                    <a:cubicBezTo>
                      <a:pt x="4922554" y="38408"/>
                      <a:pt x="4923131" y="35814"/>
                      <a:pt x="4917944" y="31204"/>
                    </a:cubicBezTo>
                    <a:cubicBezTo>
                      <a:pt x="4919097" y="23424"/>
                      <a:pt x="4915063" y="24865"/>
                      <a:pt x="4910452" y="26882"/>
                    </a:cubicBezTo>
                    <a:cubicBezTo>
                      <a:pt x="4902673" y="26306"/>
                      <a:pt x="4901232" y="32069"/>
                      <a:pt x="4901808" y="37255"/>
                    </a:cubicBezTo>
                    <a:cubicBezTo>
                      <a:pt x="4902384" y="43018"/>
                      <a:pt x="4898927" y="46764"/>
                      <a:pt x="4896910" y="51374"/>
                    </a:cubicBezTo>
                    <a:cubicBezTo>
                      <a:pt x="4895758" y="53967"/>
                      <a:pt x="4893452" y="54543"/>
                      <a:pt x="4891147" y="52814"/>
                    </a:cubicBezTo>
                    <a:cubicBezTo>
                      <a:pt x="4888842" y="51086"/>
                      <a:pt x="4890571" y="49357"/>
                      <a:pt x="4892012" y="48204"/>
                    </a:cubicBezTo>
                    <a:cubicBezTo>
                      <a:pt x="4894028" y="46187"/>
                      <a:pt x="4896910" y="44458"/>
                      <a:pt x="4895469" y="41289"/>
                    </a:cubicBezTo>
                    <a:cubicBezTo>
                      <a:pt x="4893452" y="36967"/>
                      <a:pt x="4890283" y="41577"/>
                      <a:pt x="4887401" y="41289"/>
                    </a:cubicBezTo>
                    <a:cubicBezTo>
                      <a:pt x="4880774" y="40136"/>
                      <a:pt x="4878757" y="45899"/>
                      <a:pt x="4875011" y="49933"/>
                    </a:cubicBezTo>
                    <a:cubicBezTo>
                      <a:pt x="4866367" y="59442"/>
                      <a:pt x="4856859" y="68662"/>
                      <a:pt x="4843604" y="71543"/>
                    </a:cubicBezTo>
                    <a:cubicBezTo>
                      <a:pt x="4845045" y="68374"/>
                      <a:pt x="4849944" y="66645"/>
                      <a:pt x="4847926" y="60018"/>
                    </a:cubicBezTo>
                    <a:cubicBezTo>
                      <a:pt x="4842740" y="63476"/>
                      <a:pt x="4834096" y="62899"/>
                      <a:pt x="4841011" y="72696"/>
                    </a:cubicBezTo>
                    <a:cubicBezTo>
                      <a:pt x="4819977" y="86815"/>
                      <a:pt x="4799808" y="102662"/>
                      <a:pt x="4777621" y="114764"/>
                    </a:cubicBezTo>
                    <a:cubicBezTo>
                      <a:pt x="4761485" y="123696"/>
                      <a:pt x="4750824" y="139256"/>
                      <a:pt x="4733248" y="146747"/>
                    </a:cubicBezTo>
                    <a:cubicBezTo>
                      <a:pt x="4726333" y="149629"/>
                      <a:pt x="4723739" y="159137"/>
                      <a:pt x="4711638" y="160002"/>
                    </a:cubicBezTo>
                    <a:cubicBezTo>
                      <a:pt x="4704722" y="160290"/>
                      <a:pt x="4695790" y="172391"/>
                      <a:pt x="4688587" y="179883"/>
                    </a:cubicBezTo>
                    <a:cubicBezTo>
                      <a:pt x="4683977" y="184493"/>
                      <a:pt x="4680807" y="187086"/>
                      <a:pt x="4676485" y="183053"/>
                    </a:cubicBezTo>
                    <a:cubicBezTo>
                      <a:pt x="4670722" y="177866"/>
                      <a:pt x="4676485" y="174408"/>
                      <a:pt x="4680231" y="170951"/>
                    </a:cubicBezTo>
                    <a:cubicBezTo>
                      <a:pt x="4685705" y="165764"/>
                      <a:pt x="4692909" y="162595"/>
                      <a:pt x="4698671" y="157696"/>
                    </a:cubicBezTo>
                    <a:cubicBezTo>
                      <a:pt x="4709909" y="147900"/>
                      <a:pt x="4717977" y="134069"/>
                      <a:pt x="4734112" y="130035"/>
                    </a:cubicBezTo>
                    <a:cubicBezTo>
                      <a:pt x="4741892" y="128018"/>
                      <a:pt x="4745926" y="121391"/>
                      <a:pt x="4746790" y="113323"/>
                    </a:cubicBezTo>
                    <a:cubicBezTo>
                      <a:pt x="4751977" y="111018"/>
                      <a:pt x="4757163" y="108425"/>
                      <a:pt x="4762350" y="106408"/>
                    </a:cubicBezTo>
                    <a:cubicBezTo>
                      <a:pt x="4768113" y="104391"/>
                      <a:pt x="4765519" y="100933"/>
                      <a:pt x="4764367" y="97476"/>
                    </a:cubicBezTo>
                    <a:cubicBezTo>
                      <a:pt x="4765807" y="96899"/>
                      <a:pt x="4767248" y="96323"/>
                      <a:pt x="4768689" y="95459"/>
                    </a:cubicBezTo>
                    <a:cubicBezTo>
                      <a:pt x="4771858" y="93442"/>
                      <a:pt x="4775028" y="89408"/>
                      <a:pt x="4778197" y="89408"/>
                    </a:cubicBezTo>
                    <a:cubicBezTo>
                      <a:pt x="4793757" y="89984"/>
                      <a:pt x="4799808" y="77306"/>
                      <a:pt x="4809316" y="69238"/>
                    </a:cubicBezTo>
                    <a:lnTo>
                      <a:pt x="4809316" y="69238"/>
                    </a:lnTo>
                    <a:cubicBezTo>
                      <a:pt x="4809892" y="68374"/>
                      <a:pt x="4810469" y="67221"/>
                      <a:pt x="4811045" y="66357"/>
                    </a:cubicBezTo>
                    <a:cubicBezTo>
                      <a:pt x="4815367" y="64628"/>
                      <a:pt x="4818537" y="61747"/>
                      <a:pt x="4821994" y="58001"/>
                    </a:cubicBezTo>
                    <a:cubicBezTo>
                      <a:pt x="4826893" y="52526"/>
                      <a:pt x="4829774" y="45323"/>
                      <a:pt x="4836689" y="41289"/>
                    </a:cubicBezTo>
                    <a:cubicBezTo>
                      <a:pt x="4851384" y="32933"/>
                      <a:pt x="4866367" y="24865"/>
                      <a:pt x="4878757" y="12763"/>
                    </a:cubicBezTo>
                    <a:cubicBezTo>
                      <a:pt x="4883079" y="8729"/>
                      <a:pt x="4887690" y="4984"/>
                      <a:pt x="4893164" y="2102"/>
                    </a:cubicBezTo>
                    <a:lnTo>
                      <a:pt x="4881639" y="6136"/>
                    </a:lnTo>
                    <a:cubicBezTo>
                      <a:pt x="4883656" y="4696"/>
                      <a:pt x="4885673" y="2390"/>
                      <a:pt x="4887978" y="85"/>
                    </a:cubicBezTo>
                    <a:cubicBezTo>
                      <a:pt x="4879910" y="-491"/>
                      <a:pt x="4875299" y="1814"/>
                      <a:pt x="4871842" y="8153"/>
                    </a:cubicBezTo>
                    <a:cubicBezTo>
                      <a:pt x="4872995" y="8441"/>
                      <a:pt x="4874147" y="8441"/>
                      <a:pt x="4875011" y="8441"/>
                    </a:cubicBezTo>
                    <a:lnTo>
                      <a:pt x="4616552" y="97476"/>
                    </a:lnTo>
                    <a:cubicBezTo>
                      <a:pt x="4616552" y="95747"/>
                      <a:pt x="4616552" y="94018"/>
                      <a:pt x="4616552" y="92289"/>
                    </a:cubicBezTo>
                    <a:cubicBezTo>
                      <a:pt x="4614247" y="93154"/>
                      <a:pt x="4611654" y="94018"/>
                      <a:pt x="4609349" y="94883"/>
                    </a:cubicBezTo>
                    <a:lnTo>
                      <a:pt x="4609349" y="94883"/>
                    </a:lnTo>
                    <a:cubicBezTo>
                      <a:pt x="4597535" y="93730"/>
                      <a:pt x="4586010" y="95459"/>
                      <a:pt x="4575637" y="101798"/>
                    </a:cubicBezTo>
                    <a:cubicBezTo>
                      <a:pt x="4572179" y="100357"/>
                      <a:pt x="4569010" y="98916"/>
                      <a:pt x="4565552" y="97476"/>
                    </a:cubicBezTo>
                    <a:cubicBezTo>
                      <a:pt x="4548264" y="96899"/>
                      <a:pt x="4532993" y="104103"/>
                      <a:pt x="4516857" y="108137"/>
                    </a:cubicBezTo>
                    <a:cubicBezTo>
                      <a:pt x="4503314" y="111594"/>
                      <a:pt x="4491789" y="121679"/>
                      <a:pt x="4477382" y="121103"/>
                    </a:cubicBezTo>
                    <a:cubicBezTo>
                      <a:pt x="4466433" y="120815"/>
                      <a:pt x="4459806" y="129747"/>
                      <a:pt x="4449721" y="131476"/>
                    </a:cubicBezTo>
                    <a:cubicBezTo>
                      <a:pt x="4445687" y="132052"/>
                      <a:pt x="4447416" y="135510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8391"/>
                      <a:pt x="4450009" y="138968"/>
                      <a:pt x="4450009" y="139832"/>
                    </a:cubicBezTo>
                    <a:cubicBezTo>
                      <a:pt x="4428975" y="145307"/>
                      <a:pt x="4408805" y="153663"/>
                      <a:pt x="4387483" y="157985"/>
                    </a:cubicBezTo>
                    <a:cubicBezTo>
                      <a:pt x="4360974" y="163459"/>
                      <a:pt x="4337635" y="179019"/>
                      <a:pt x="4311415" y="186510"/>
                    </a:cubicBezTo>
                    <a:cubicBezTo>
                      <a:pt x="4286347" y="193714"/>
                      <a:pt x="4262143" y="203222"/>
                      <a:pt x="4237364" y="211578"/>
                    </a:cubicBezTo>
                    <a:cubicBezTo>
                      <a:pt x="4196448" y="225697"/>
                      <a:pt x="4154380" y="236646"/>
                      <a:pt x="4114041" y="252494"/>
                    </a:cubicBezTo>
                    <a:cubicBezTo>
                      <a:pt x="4093295" y="260850"/>
                      <a:pt x="4071685" y="267765"/>
                      <a:pt x="4050650" y="275545"/>
                    </a:cubicBezTo>
                    <a:cubicBezTo>
                      <a:pt x="4033362" y="276409"/>
                      <a:pt x="4017227" y="282748"/>
                      <a:pt x="4000802" y="288223"/>
                    </a:cubicBezTo>
                    <a:cubicBezTo>
                      <a:pt x="3994752" y="290240"/>
                      <a:pt x="3988701" y="293409"/>
                      <a:pt x="3982650" y="293121"/>
                    </a:cubicBezTo>
                    <a:cubicBezTo>
                      <a:pt x="3972565" y="292545"/>
                      <a:pt x="3964785" y="297155"/>
                      <a:pt x="3956718" y="301765"/>
                    </a:cubicBezTo>
                    <a:cubicBezTo>
                      <a:pt x="3954700" y="302918"/>
                      <a:pt x="3952108" y="304070"/>
                      <a:pt x="3953548" y="306952"/>
                    </a:cubicBezTo>
                    <a:cubicBezTo>
                      <a:pt x="3954700" y="308969"/>
                      <a:pt x="3956718" y="308104"/>
                      <a:pt x="3958734" y="307816"/>
                    </a:cubicBezTo>
                    <a:cubicBezTo>
                      <a:pt x="3965938" y="306375"/>
                      <a:pt x="3971413" y="300613"/>
                      <a:pt x="3977751" y="299460"/>
                    </a:cubicBezTo>
                    <a:cubicBezTo>
                      <a:pt x="4005413" y="295426"/>
                      <a:pt x="4032210" y="287646"/>
                      <a:pt x="4058430" y="278138"/>
                    </a:cubicBezTo>
                    <a:cubicBezTo>
                      <a:pt x="4058430" y="278138"/>
                      <a:pt x="4058430" y="278138"/>
                      <a:pt x="4058430" y="278138"/>
                    </a:cubicBezTo>
                    <a:cubicBezTo>
                      <a:pt x="4060447" y="277850"/>
                      <a:pt x="4062176" y="277562"/>
                      <a:pt x="4064193" y="277273"/>
                    </a:cubicBezTo>
                    <a:cubicBezTo>
                      <a:pt x="4065922" y="278138"/>
                      <a:pt x="4067651" y="279002"/>
                      <a:pt x="4069379" y="279867"/>
                    </a:cubicBezTo>
                    <a:cubicBezTo>
                      <a:pt x="4035091" y="295426"/>
                      <a:pt x="3997921" y="302053"/>
                      <a:pt x="3963345" y="316748"/>
                    </a:cubicBezTo>
                    <a:cubicBezTo>
                      <a:pt x="3961328" y="317613"/>
                      <a:pt x="3958734" y="318765"/>
                      <a:pt x="3956718" y="318477"/>
                    </a:cubicBezTo>
                    <a:cubicBezTo>
                      <a:pt x="3938565" y="314731"/>
                      <a:pt x="3922141" y="321359"/>
                      <a:pt x="3906294" y="328274"/>
                    </a:cubicBezTo>
                    <a:cubicBezTo>
                      <a:pt x="3895632" y="332884"/>
                      <a:pt x="3884395" y="334037"/>
                      <a:pt x="3873446" y="336918"/>
                    </a:cubicBezTo>
                    <a:cubicBezTo>
                      <a:pt x="3867107" y="338647"/>
                      <a:pt x="3869124" y="334613"/>
                      <a:pt x="3872293" y="332020"/>
                    </a:cubicBezTo>
                    <a:cubicBezTo>
                      <a:pt x="3877192" y="330579"/>
                      <a:pt x="3882666" y="331155"/>
                      <a:pt x="3887277" y="327986"/>
                    </a:cubicBezTo>
                    <a:cubicBezTo>
                      <a:pt x="3891599" y="327698"/>
                      <a:pt x="3895632" y="325969"/>
                      <a:pt x="3899090" y="323375"/>
                    </a:cubicBezTo>
                    <a:cubicBezTo>
                      <a:pt x="3901683" y="323375"/>
                      <a:pt x="3904276" y="323375"/>
                      <a:pt x="3905717" y="320494"/>
                    </a:cubicBezTo>
                    <a:cubicBezTo>
                      <a:pt x="3910039" y="321647"/>
                      <a:pt x="3913497" y="319053"/>
                      <a:pt x="3917531" y="317901"/>
                    </a:cubicBezTo>
                    <a:cubicBezTo>
                      <a:pt x="3927039" y="314731"/>
                      <a:pt x="3938277" y="315019"/>
                      <a:pt x="3944328" y="305223"/>
                    </a:cubicBezTo>
                    <a:cubicBezTo>
                      <a:pt x="3933955" y="309833"/>
                      <a:pt x="3922717" y="310697"/>
                      <a:pt x="3912633" y="315596"/>
                    </a:cubicBezTo>
                    <a:cubicBezTo>
                      <a:pt x="3910039" y="315884"/>
                      <a:pt x="3907446" y="316460"/>
                      <a:pt x="3905717" y="318765"/>
                    </a:cubicBezTo>
                    <a:cubicBezTo>
                      <a:pt x="3902260" y="318189"/>
                      <a:pt x="3899378" y="319630"/>
                      <a:pt x="3896209" y="321070"/>
                    </a:cubicBezTo>
                    <a:cubicBezTo>
                      <a:pt x="3891887" y="321647"/>
                      <a:pt x="3887565" y="322223"/>
                      <a:pt x="3884395" y="325681"/>
                    </a:cubicBezTo>
                    <a:cubicBezTo>
                      <a:pt x="3879785" y="328562"/>
                      <a:pt x="3873158" y="323664"/>
                      <a:pt x="3869412" y="329714"/>
                    </a:cubicBezTo>
                    <a:cubicBezTo>
                      <a:pt x="3866242" y="329714"/>
                      <a:pt x="3862497" y="331155"/>
                      <a:pt x="3860192" y="329714"/>
                    </a:cubicBezTo>
                    <a:cubicBezTo>
                      <a:pt x="3853276" y="325392"/>
                      <a:pt x="3849530" y="331155"/>
                      <a:pt x="3844056" y="332884"/>
                    </a:cubicBezTo>
                    <a:cubicBezTo>
                      <a:pt x="3833683" y="336342"/>
                      <a:pt x="3825327" y="345562"/>
                      <a:pt x="3813513" y="344986"/>
                    </a:cubicBezTo>
                    <a:cubicBezTo>
                      <a:pt x="3810632" y="344121"/>
                      <a:pt x="3810920" y="341816"/>
                      <a:pt x="3810632" y="339511"/>
                    </a:cubicBezTo>
                    <a:cubicBezTo>
                      <a:pt x="3811208" y="337206"/>
                      <a:pt x="3814954" y="336342"/>
                      <a:pt x="3813513" y="333748"/>
                    </a:cubicBezTo>
                    <a:cubicBezTo>
                      <a:pt x="3812361" y="331731"/>
                      <a:pt x="3810056" y="332596"/>
                      <a:pt x="3808327" y="333460"/>
                    </a:cubicBezTo>
                    <a:cubicBezTo>
                      <a:pt x="3804869" y="334613"/>
                      <a:pt x="3801988" y="336054"/>
                      <a:pt x="3799395" y="338935"/>
                    </a:cubicBezTo>
                    <a:cubicBezTo>
                      <a:pt x="3791903" y="347291"/>
                      <a:pt x="3784699" y="353918"/>
                      <a:pt x="3772598" y="357664"/>
                    </a:cubicBezTo>
                    <a:cubicBezTo>
                      <a:pt x="3750123" y="364579"/>
                      <a:pt x="3727648" y="372071"/>
                      <a:pt x="3705174" y="378698"/>
                    </a:cubicBezTo>
                    <a:cubicBezTo>
                      <a:pt x="3699123" y="380427"/>
                      <a:pt x="3691631" y="381579"/>
                      <a:pt x="3686157" y="377833"/>
                    </a:cubicBezTo>
                    <a:cubicBezTo>
                      <a:pt x="3681546" y="374664"/>
                      <a:pt x="3680682" y="376681"/>
                      <a:pt x="3680106" y="380427"/>
                    </a:cubicBezTo>
                    <a:cubicBezTo>
                      <a:pt x="3678377" y="390223"/>
                      <a:pt x="3671462" y="393105"/>
                      <a:pt x="3662818" y="392240"/>
                    </a:cubicBezTo>
                    <a:cubicBezTo>
                      <a:pt x="3655326" y="391664"/>
                      <a:pt x="3648699" y="393105"/>
                      <a:pt x="3642936" y="397715"/>
                    </a:cubicBezTo>
                    <a:cubicBezTo>
                      <a:pt x="3639767" y="400020"/>
                      <a:pt x="3636021" y="402037"/>
                      <a:pt x="3631987" y="401173"/>
                    </a:cubicBezTo>
                    <a:cubicBezTo>
                      <a:pt x="3622478" y="398867"/>
                      <a:pt x="3614987" y="405783"/>
                      <a:pt x="3606631" y="407800"/>
                    </a:cubicBezTo>
                    <a:cubicBezTo>
                      <a:pt x="3595969" y="410393"/>
                      <a:pt x="3586173" y="417308"/>
                      <a:pt x="3574936" y="419613"/>
                    </a:cubicBezTo>
                    <a:cubicBezTo>
                      <a:pt x="3571190" y="420190"/>
                      <a:pt x="3569173" y="422495"/>
                      <a:pt x="3573207" y="425952"/>
                    </a:cubicBezTo>
                    <a:cubicBezTo>
                      <a:pt x="3574071" y="427105"/>
                      <a:pt x="3574648" y="428546"/>
                      <a:pt x="3575512" y="429698"/>
                    </a:cubicBezTo>
                    <a:cubicBezTo>
                      <a:pt x="3570902" y="430851"/>
                      <a:pt x="3566292" y="432003"/>
                      <a:pt x="3561681" y="433156"/>
                    </a:cubicBezTo>
                    <a:cubicBezTo>
                      <a:pt x="3560817" y="432868"/>
                      <a:pt x="3559952" y="432868"/>
                      <a:pt x="3559088" y="432580"/>
                    </a:cubicBezTo>
                    <a:cubicBezTo>
                      <a:pt x="3563410" y="425376"/>
                      <a:pt x="3561681" y="422207"/>
                      <a:pt x="3553325" y="424512"/>
                    </a:cubicBezTo>
                    <a:cubicBezTo>
                      <a:pt x="3546410" y="426529"/>
                      <a:pt x="3543241" y="425952"/>
                      <a:pt x="3547275" y="418173"/>
                    </a:cubicBezTo>
                    <a:cubicBezTo>
                      <a:pt x="3534884" y="420190"/>
                      <a:pt x="3529698" y="432868"/>
                      <a:pt x="3519037" y="437190"/>
                    </a:cubicBezTo>
                    <a:cubicBezTo>
                      <a:pt x="3517308" y="437190"/>
                      <a:pt x="3515579" y="437478"/>
                      <a:pt x="3513562" y="437478"/>
                    </a:cubicBezTo>
                    <a:cubicBezTo>
                      <a:pt x="3493393" y="437766"/>
                      <a:pt x="3473511" y="438054"/>
                      <a:pt x="3457375" y="453325"/>
                    </a:cubicBezTo>
                    <a:cubicBezTo>
                      <a:pt x="3454494" y="455919"/>
                      <a:pt x="3450749" y="455342"/>
                      <a:pt x="3447579" y="456495"/>
                    </a:cubicBezTo>
                    <a:lnTo>
                      <a:pt x="3447579" y="456495"/>
                    </a:lnTo>
                    <a:cubicBezTo>
                      <a:pt x="3435189" y="459664"/>
                      <a:pt x="3422223" y="461970"/>
                      <a:pt x="3410409" y="466580"/>
                    </a:cubicBezTo>
                    <a:cubicBezTo>
                      <a:pt x="3399460" y="470902"/>
                      <a:pt x="3386494" y="471190"/>
                      <a:pt x="3378714" y="482427"/>
                    </a:cubicBezTo>
                    <a:cubicBezTo>
                      <a:pt x="3378714" y="482427"/>
                      <a:pt x="3378714" y="482427"/>
                      <a:pt x="3378714" y="482427"/>
                    </a:cubicBezTo>
                    <a:cubicBezTo>
                      <a:pt x="3378714" y="483868"/>
                      <a:pt x="3378714" y="485309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1511" y="489054"/>
                      <a:pt x="3364595" y="490783"/>
                      <a:pt x="3357680" y="492800"/>
                    </a:cubicBezTo>
                    <a:lnTo>
                      <a:pt x="3357680" y="492800"/>
                    </a:lnTo>
                    <a:cubicBezTo>
                      <a:pt x="3356815" y="491936"/>
                      <a:pt x="3355951" y="491071"/>
                      <a:pt x="3355087" y="490207"/>
                    </a:cubicBezTo>
                    <a:cubicBezTo>
                      <a:pt x="3355951" y="487614"/>
                      <a:pt x="3362290" y="488766"/>
                      <a:pt x="3359697" y="483868"/>
                    </a:cubicBezTo>
                    <a:cubicBezTo>
                      <a:pt x="3357968" y="480410"/>
                      <a:pt x="3355375" y="481563"/>
                      <a:pt x="3352493" y="482715"/>
                    </a:cubicBezTo>
                    <a:cubicBezTo>
                      <a:pt x="3349324" y="483868"/>
                      <a:pt x="3345578" y="484156"/>
                      <a:pt x="3342409" y="485597"/>
                    </a:cubicBezTo>
                    <a:cubicBezTo>
                      <a:pt x="3327138" y="492800"/>
                      <a:pt x="3306968" y="483580"/>
                      <a:pt x="3294578" y="500292"/>
                    </a:cubicBezTo>
                    <a:cubicBezTo>
                      <a:pt x="3293714" y="501733"/>
                      <a:pt x="3291120" y="502309"/>
                      <a:pt x="3289103" y="502309"/>
                    </a:cubicBezTo>
                    <a:cubicBezTo>
                      <a:pt x="3270374" y="502885"/>
                      <a:pt x="3253374" y="511241"/>
                      <a:pt x="3235510" y="515563"/>
                    </a:cubicBezTo>
                    <a:cubicBezTo>
                      <a:pt x="3221967" y="518733"/>
                      <a:pt x="3208713" y="522190"/>
                      <a:pt x="3195170" y="525360"/>
                    </a:cubicBezTo>
                    <a:cubicBezTo>
                      <a:pt x="3193154" y="521614"/>
                      <a:pt x="3191136" y="517868"/>
                      <a:pt x="3185950" y="520750"/>
                    </a:cubicBezTo>
                    <a:cubicBezTo>
                      <a:pt x="3185950" y="520750"/>
                      <a:pt x="3185950" y="520750"/>
                      <a:pt x="3185950" y="520750"/>
                    </a:cubicBezTo>
                    <a:cubicBezTo>
                      <a:pt x="3183357" y="519309"/>
                      <a:pt x="3181916" y="514122"/>
                      <a:pt x="3178459" y="516716"/>
                    </a:cubicBezTo>
                    <a:cubicBezTo>
                      <a:pt x="3164916" y="526224"/>
                      <a:pt x="3148204" y="526512"/>
                      <a:pt x="3133509" y="532275"/>
                    </a:cubicBezTo>
                    <a:cubicBezTo>
                      <a:pt x="3129475" y="532851"/>
                      <a:pt x="3122848" y="530834"/>
                      <a:pt x="3123136" y="536597"/>
                    </a:cubicBezTo>
                    <a:cubicBezTo>
                      <a:pt x="3123424" y="542072"/>
                      <a:pt x="3128323" y="537750"/>
                      <a:pt x="3131204" y="537173"/>
                    </a:cubicBezTo>
                    <a:cubicBezTo>
                      <a:pt x="3131204" y="537173"/>
                      <a:pt x="3131204" y="537173"/>
                      <a:pt x="3131204" y="537173"/>
                    </a:cubicBezTo>
                    <a:cubicBezTo>
                      <a:pt x="3136967" y="537750"/>
                      <a:pt x="3142730" y="536021"/>
                      <a:pt x="3148204" y="534580"/>
                    </a:cubicBezTo>
                    <a:cubicBezTo>
                      <a:pt x="3156560" y="532275"/>
                      <a:pt x="3164628" y="527953"/>
                      <a:pt x="3173848" y="530258"/>
                    </a:cubicBezTo>
                    <a:cubicBezTo>
                      <a:pt x="3173848" y="531123"/>
                      <a:pt x="3173848" y="531987"/>
                      <a:pt x="3174137" y="532563"/>
                    </a:cubicBezTo>
                    <a:cubicBezTo>
                      <a:pt x="3160594" y="537173"/>
                      <a:pt x="3147052" y="542072"/>
                      <a:pt x="3133797" y="546682"/>
                    </a:cubicBezTo>
                    <a:cubicBezTo>
                      <a:pt x="3121407" y="547546"/>
                      <a:pt x="3110170" y="553309"/>
                      <a:pt x="3098068" y="556190"/>
                    </a:cubicBezTo>
                    <a:cubicBezTo>
                      <a:pt x="3088272" y="557343"/>
                      <a:pt x="3079051" y="560801"/>
                      <a:pt x="3070695" y="566275"/>
                    </a:cubicBezTo>
                    <a:cubicBezTo>
                      <a:pt x="3079627" y="568292"/>
                      <a:pt x="3086831" y="563682"/>
                      <a:pt x="3094610" y="561665"/>
                    </a:cubicBezTo>
                    <a:cubicBezTo>
                      <a:pt x="3095475" y="561953"/>
                      <a:pt x="3096916" y="561665"/>
                      <a:pt x="3098068" y="561089"/>
                    </a:cubicBezTo>
                    <a:cubicBezTo>
                      <a:pt x="3112475" y="557055"/>
                      <a:pt x="3126882" y="553309"/>
                      <a:pt x="3141001" y="549275"/>
                    </a:cubicBezTo>
                    <a:cubicBezTo>
                      <a:pt x="3141001" y="549275"/>
                      <a:pt x="3141001" y="549275"/>
                      <a:pt x="3141001" y="549275"/>
                    </a:cubicBezTo>
                    <a:cubicBezTo>
                      <a:pt x="3159730" y="547258"/>
                      <a:pt x="3176153" y="538902"/>
                      <a:pt x="3193730" y="532851"/>
                    </a:cubicBezTo>
                    <a:cubicBezTo>
                      <a:pt x="3202950" y="536021"/>
                      <a:pt x="3210442" y="530258"/>
                      <a:pt x="3218798" y="528241"/>
                    </a:cubicBezTo>
                    <a:cubicBezTo>
                      <a:pt x="3223696" y="527089"/>
                      <a:pt x="3228306" y="523919"/>
                      <a:pt x="3233493" y="527665"/>
                    </a:cubicBezTo>
                    <a:cubicBezTo>
                      <a:pt x="3233493" y="528529"/>
                      <a:pt x="3233493" y="529106"/>
                      <a:pt x="3233493" y="529970"/>
                    </a:cubicBezTo>
                    <a:cubicBezTo>
                      <a:pt x="3233493" y="530546"/>
                      <a:pt x="3233493" y="531411"/>
                      <a:pt x="3233205" y="531987"/>
                    </a:cubicBezTo>
                    <a:cubicBezTo>
                      <a:pt x="3229459" y="532563"/>
                      <a:pt x="3226001" y="533139"/>
                      <a:pt x="3222255" y="534004"/>
                    </a:cubicBezTo>
                    <a:cubicBezTo>
                      <a:pt x="3203238" y="534580"/>
                      <a:pt x="3184221" y="537750"/>
                      <a:pt x="3165493" y="543801"/>
                    </a:cubicBezTo>
                    <a:lnTo>
                      <a:pt x="3070695" y="574919"/>
                    </a:lnTo>
                    <a:cubicBezTo>
                      <a:pt x="3063204" y="574919"/>
                      <a:pt x="3055424" y="573191"/>
                      <a:pt x="3047356" y="567428"/>
                    </a:cubicBezTo>
                    <a:cubicBezTo>
                      <a:pt x="3046204" y="566563"/>
                      <a:pt x="3044186" y="566852"/>
                      <a:pt x="3042746" y="567428"/>
                    </a:cubicBezTo>
                    <a:cubicBezTo>
                      <a:pt x="3029491" y="571750"/>
                      <a:pt x="3015373" y="573479"/>
                      <a:pt x="3002695" y="579530"/>
                    </a:cubicBezTo>
                    <a:cubicBezTo>
                      <a:pt x="2991458" y="582699"/>
                      <a:pt x="2980220" y="585869"/>
                      <a:pt x="2968983" y="588750"/>
                    </a:cubicBezTo>
                    <a:cubicBezTo>
                      <a:pt x="2965813" y="589614"/>
                      <a:pt x="2962932" y="590479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39881" y="595377"/>
                      <a:pt x="2922305" y="605750"/>
                      <a:pt x="2902711" y="610360"/>
                    </a:cubicBezTo>
                    <a:cubicBezTo>
                      <a:pt x="2895508" y="609784"/>
                      <a:pt x="2888880" y="614394"/>
                      <a:pt x="2881677" y="612665"/>
                    </a:cubicBezTo>
                    <a:cubicBezTo>
                      <a:pt x="2877355" y="610937"/>
                      <a:pt x="2873609" y="613242"/>
                      <a:pt x="2869575" y="614394"/>
                    </a:cubicBezTo>
                    <a:cubicBezTo>
                      <a:pt x="2866694" y="615259"/>
                      <a:pt x="2860931" y="615259"/>
                      <a:pt x="2862948" y="619869"/>
                    </a:cubicBezTo>
                    <a:cubicBezTo>
                      <a:pt x="2864677" y="624479"/>
                      <a:pt x="2868711" y="619581"/>
                      <a:pt x="2871880" y="619869"/>
                    </a:cubicBezTo>
                    <a:cubicBezTo>
                      <a:pt x="2871880" y="619869"/>
                      <a:pt x="2871880" y="619869"/>
                      <a:pt x="2871880" y="619869"/>
                    </a:cubicBezTo>
                    <a:cubicBezTo>
                      <a:pt x="2883694" y="621021"/>
                      <a:pt x="2894355" y="616699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25186" y="607479"/>
                      <a:pt x="2945067" y="601428"/>
                      <a:pt x="2964661" y="594225"/>
                    </a:cubicBezTo>
                    <a:cubicBezTo>
                      <a:pt x="2964661" y="594225"/>
                      <a:pt x="2964661" y="594225"/>
                      <a:pt x="2964661" y="594225"/>
                    </a:cubicBezTo>
                    <a:cubicBezTo>
                      <a:pt x="2967830" y="593360"/>
                      <a:pt x="2970711" y="592496"/>
                      <a:pt x="2973881" y="591631"/>
                    </a:cubicBezTo>
                    <a:lnTo>
                      <a:pt x="2973881" y="591631"/>
                    </a:lnTo>
                    <a:cubicBezTo>
                      <a:pt x="2983390" y="588750"/>
                      <a:pt x="2994339" y="590479"/>
                      <a:pt x="3002983" y="583852"/>
                    </a:cubicBezTo>
                    <a:cubicBezTo>
                      <a:pt x="3004424" y="584428"/>
                      <a:pt x="3007017" y="585580"/>
                      <a:pt x="3006729" y="585869"/>
                    </a:cubicBezTo>
                    <a:cubicBezTo>
                      <a:pt x="3005000" y="590767"/>
                      <a:pt x="3000966" y="592496"/>
                      <a:pt x="2996356" y="593936"/>
                    </a:cubicBezTo>
                    <a:cubicBezTo>
                      <a:pt x="2969847" y="601716"/>
                      <a:pt x="2943050" y="609208"/>
                      <a:pt x="2916542" y="617276"/>
                    </a:cubicBezTo>
                    <a:cubicBezTo>
                      <a:pt x="2906745" y="620157"/>
                      <a:pt x="2896084" y="620733"/>
                      <a:pt x="2887152" y="626208"/>
                    </a:cubicBezTo>
                    <a:cubicBezTo>
                      <a:pt x="2880236" y="630242"/>
                      <a:pt x="2874186" y="636005"/>
                      <a:pt x="2865541" y="636869"/>
                    </a:cubicBezTo>
                    <a:cubicBezTo>
                      <a:pt x="2849982" y="638598"/>
                      <a:pt x="2835575" y="644649"/>
                      <a:pt x="2820880" y="649259"/>
                    </a:cubicBezTo>
                    <a:cubicBezTo>
                      <a:pt x="2805321" y="654157"/>
                      <a:pt x="2790626" y="661937"/>
                      <a:pt x="2774202" y="663954"/>
                    </a:cubicBezTo>
                    <a:cubicBezTo>
                      <a:pt x="2764981" y="665106"/>
                      <a:pt x="2756049" y="666547"/>
                      <a:pt x="2747693" y="671734"/>
                    </a:cubicBezTo>
                    <a:cubicBezTo>
                      <a:pt x="2741930" y="675191"/>
                      <a:pt x="2734151" y="678649"/>
                      <a:pt x="2726371" y="677208"/>
                    </a:cubicBezTo>
                    <a:cubicBezTo>
                      <a:pt x="2710524" y="679801"/>
                      <a:pt x="2697269" y="688157"/>
                      <a:pt x="2684591" y="697378"/>
                    </a:cubicBezTo>
                    <a:cubicBezTo>
                      <a:pt x="2684591" y="697954"/>
                      <a:pt x="2684303" y="698530"/>
                      <a:pt x="2684303" y="698818"/>
                    </a:cubicBezTo>
                    <a:cubicBezTo>
                      <a:pt x="2663557" y="705157"/>
                      <a:pt x="2642523" y="71149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15438" y="718988"/>
                      <a:pt x="2608811" y="720429"/>
                      <a:pt x="2602472" y="721581"/>
                    </a:cubicBezTo>
                    <a:cubicBezTo>
                      <a:pt x="2602472" y="721581"/>
                      <a:pt x="2602472" y="721581"/>
                      <a:pt x="2602472" y="721581"/>
                    </a:cubicBezTo>
                    <a:cubicBezTo>
                      <a:pt x="2588353" y="723886"/>
                      <a:pt x="2573946" y="726192"/>
                      <a:pt x="2559828" y="728497"/>
                    </a:cubicBezTo>
                    <a:cubicBezTo>
                      <a:pt x="2559828" y="728497"/>
                      <a:pt x="2559828" y="728497"/>
                      <a:pt x="2559828" y="728497"/>
                    </a:cubicBezTo>
                    <a:cubicBezTo>
                      <a:pt x="2559251" y="727056"/>
                      <a:pt x="2558675" y="725615"/>
                      <a:pt x="2558099" y="724175"/>
                    </a:cubicBezTo>
                    <a:cubicBezTo>
                      <a:pt x="2555506" y="730514"/>
                      <a:pt x="2553200" y="733107"/>
                      <a:pt x="2548014" y="725615"/>
                    </a:cubicBezTo>
                    <a:cubicBezTo>
                      <a:pt x="2543692" y="719276"/>
                      <a:pt x="2539370" y="720717"/>
                      <a:pt x="2538217" y="728208"/>
                    </a:cubicBezTo>
                    <a:cubicBezTo>
                      <a:pt x="2537641" y="731954"/>
                      <a:pt x="2536777" y="736276"/>
                      <a:pt x="2532743" y="735988"/>
                    </a:cubicBezTo>
                    <a:cubicBezTo>
                      <a:pt x="2517472" y="733971"/>
                      <a:pt x="2508827" y="747802"/>
                      <a:pt x="2495573" y="750683"/>
                    </a:cubicBezTo>
                    <a:cubicBezTo>
                      <a:pt x="2495573" y="750683"/>
                      <a:pt x="2495573" y="750683"/>
                      <a:pt x="2495573" y="750683"/>
                    </a:cubicBezTo>
                    <a:cubicBezTo>
                      <a:pt x="2493556" y="746361"/>
                      <a:pt x="2499031" y="744344"/>
                      <a:pt x="2498743" y="740310"/>
                    </a:cubicBezTo>
                    <a:cubicBezTo>
                      <a:pt x="2498454" y="737141"/>
                      <a:pt x="2503641" y="733971"/>
                      <a:pt x="2499607" y="730802"/>
                    </a:cubicBezTo>
                    <a:cubicBezTo>
                      <a:pt x="2495573" y="727632"/>
                      <a:pt x="2490963" y="729649"/>
                      <a:pt x="2487793" y="732531"/>
                    </a:cubicBezTo>
                    <a:cubicBezTo>
                      <a:pt x="2473963" y="746073"/>
                      <a:pt x="2454369" y="748666"/>
                      <a:pt x="2437946" y="756734"/>
                    </a:cubicBezTo>
                    <a:cubicBezTo>
                      <a:pt x="2435929" y="757599"/>
                      <a:pt x="2433047" y="758175"/>
                      <a:pt x="2431030" y="757310"/>
                    </a:cubicBezTo>
                    <a:cubicBezTo>
                      <a:pt x="2421522" y="752988"/>
                      <a:pt x="2411725" y="756734"/>
                      <a:pt x="2405098" y="761344"/>
                    </a:cubicBezTo>
                    <a:cubicBezTo>
                      <a:pt x="2393284" y="769700"/>
                      <a:pt x="2380030" y="771429"/>
                      <a:pt x="2366776" y="773734"/>
                    </a:cubicBezTo>
                    <a:cubicBezTo>
                      <a:pt x="2366776" y="773734"/>
                      <a:pt x="2366776" y="774022"/>
                      <a:pt x="2366776" y="774022"/>
                    </a:cubicBezTo>
                    <a:cubicBezTo>
                      <a:pt x="2348335" y="775175"/>
                      <a:pt x="2333640" y="786988"/>
                      <a:pt x="2317216" y="793328"/>
                    </a:cubicBezTo>
                    <a:cubicBezTo>
                      <a:pt x="2310301" y="794192"/>
                      <a:pt x="2303097" y="794768"/>
                      <a:pt x="2297911" y="800243"/>
                    </a:cubicBezTo>
                    <a:lnTo>
                      <a:pt x="2297911" y="800243"/>
                    </a:lnTo>
                    <a:cubicBezTo>
                      <a:pt x="2293301" y="801107"/>
                      <a:pt x="2288690" y="801972"/>
                      <a:pt x="2284080" y="803124"/>
                    </a:cubicBezTo>
                    <a:cubicBezTo>
                      <a:pt x="2284080" y="803124"/>
                      <a:pt x="2284080" y="803124"/>
                      <a:pt x="2284080" y="803124"/>
                    </a:cubicBezTo>
                    <a:cubicBezTo>
                      <a:pt x="2275724" y="805717"/>
                      <a:pt x="2280911" y="796785"/>
                      <a:pt x="2277453" y="794768"/>
                    </a:cubicBezTo>
                    <a:cubicBezTo>
                      <a:pt x="2272555" y="799378"/>
                      <a:pt x="2267368" y="802260"/>
                      <a:pt x="2261317" y="803989"/>
                    </a:cubicBezTo>
                    <a:cubicBezTo>
                      <a:pt x="2254402" y="806006"/>
                      <a:pt x="2256995" y="80946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57860" y="815514"/>
                      <a:pt x="2255267" y="818107"/>
                      <a:pt x="2251809" y="821853"/>
                    </a:cubicBezTo>
                    <a:cubicBezTo>
                      <a:pt x="2267656" y="820989"/>
                      <a:pt x="2277453" y="808023"/>
                      <a:pt x="2291572" y="808023"/>
                    </a:cubicBezTo>
                    <a:cubicBezTo>
                      <a:pt x="2291572" y="808023"/>
                      <a:pt x="2291572" y="808023"/>
                      <a:pt x="2291572" y="808023"/>
                    </a:cubicBezTo>
                    <a:cubicBezTo>
                      <a:pt x="2295318" y="807734"/>
                      <a:pt x="2298487" y="806006"/>
                      <a:pt x="2301369" y="803412"/>
                    </a:cubicBezTo>
                    <a:cubicBezTo>
                      <a:pt x="2301369" y="803412"/>
                      <a:pt x="2301369" y="803412"/>
                      <a:pt x="2301369" y="803412"/>
                    </a:cubicBezTo>
                    <a:cubicBezTo>
                      <a:pt x="2305402" y="803412"/>
                      <a:pt x="2309724" y="803989"/>
                      <a:pt x="2313470" y="800819"/>
                    </a:cubicBezTo>
                    <a:cubicBezTo>
                      <a:pt x="2313470" y="800819"/>
                      <a:pt x="2313470" y="800819"/>
                      <a:pt x="2313470" y="800819"/>
                    </a:cubicBezTo>
                    <a:cubicBezTo>
                      <a:pt x="2324996" y="803124"/>
                      <a:pt x="2333064" y="789005"/>
                      <a:pt x="2345454" y="793904"/>
                    </a:cubicBezTo>
                    <a:cubicBezTo>
                      <a:pt x="2349776" y="784107"/>
                      <a:pt x="2359572" y="785548"/>
                      <a:pt x="2367352" y="782378"/>
                    </a:cubicBezTo>
                    <a:cubicBezTo>
                      <a:pt x="2367352" y="782378"/>
                      <a:pt x="2367352" y="782378"/>
                      <a:pt x="2367352" y="782378"/>
                    </a:cubicBezTo>
                    <a:cubicBezTo>
                      <a:pt x="2367352" y="782955"/>
                      <a:pt x="2367640" y="783531"/>
                      <a:pt x="2367928" y="783819"/>
                    </a:cubicBezTo>
                    <a:cubicBezTo>
                      <a:pt x="2367640" y="787277"/>
                      <a:pt x="2369945" y="791311"/>
                      <a:pt x="2365335" y="793616"/>
                    </a:cubicBezTo>
                    <a:cubicBezTo>
                      <a:pt x="2356691" y="797361"/>
                      <a:pt x="2348335" y="800819"/>
                      <a:pt x="2339691" y="804565"/>
                    </a:cubicBezTo>
                    <a:cubicBezTo>
                      <a:pt x="2349776" y="808599"/>
                      <a:pt x="2356979" y="802260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9081" y="799955"/>
                      <a:pt x="2369657" y="802260"/>
                      <a:pt x="2369945" y="804853"/>
                    </a:cubicBezTo>
                    <a:lnTo>
                      <a:pt x="2329318" y="818107"/>
                    </a:lnTo>
                    <a:cubicBezTo>
                      <a:pt x="2328165" y="816955"/>
                      <a:pt x="2326725" y="815514"/>
                      <a:pt x="2325572" y="814362"/>
                    </a:cubicBezTo>
                    <a:cubicBezTo>
                      <a:pt x="2323843" y="809463"/>
                      <a:pt x="2322691" y="803701"/>
                      <a:pt x="2316928" y="811768"/>
                    </a:cubicBezTo>
                    <a:cubicBezTo>
                      <a:pt x="2315775" y="813209"/>
                      <a:pt x="2314335" y="814650"/>
                      <a:pt x="2312894" y="816090"/>
                    </a:cubicBezTo>
                    <a:cubicBezTo>
                      <a:pt x="2310301" y="817531"/>
                      <a:pt x="2305691" y="815514"/>
                      <a:pt x="2304538" y="820124"/>
                    </a:cubicBezTo>
                    <a:cubicBezTo>
                      <a:pt x="2303962" y="822718"/>
                      <a:pt x="2305691" y="823294"/>
                      <a:pt x="2307707" y="823870"/>
                    </a:cubicBezTo>
                    <a:cubicBezTo>
                      <a:pt x="2307707" y="823870"/>
                      <a:pt x="2307707" y="823870"/>
                      <a:pt x="2307707" y="823870"/>
                    </a:cubicBezTo>
                    <a:cubicBezTo>
                      <a:pt x="2308860" y="824158"/>
                      <a:pt x="2309724" y="824158"/>
                      <a:pt x="2310877" y="824446"/>
                    </a:cubicBezTo>
                    <a:lnTo>
                      <a:pt x="2284945" y="833090"/>
                    </a:lnTo>
                    <a:cubicBezTo>
                      <a:pt x="2284080" y="833379"/>
                      <a:pt x="2283216" y="833379"/>
                      <a:pt x="2282351" y="833667"/>
                    </a:cubicBezTo>
                    <a:cubicBezTo>
                      <a:pt x="2282351" y="833667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351" y="833667"/>
                      <a:pt x="2282063" y="833667"/>
                      <a:pt x="2281775" y="833955"/>
                    </a:cubicBezTo>
                    <a:lnTo>
                      <a:pt x="2259300" y="841447"/>
                    </a:lnTo>
                    <a:cubicBezTo>
                      <a:pt x="2257572" y="841735"/>
                      <a:pt x="2256131" y="842311"/>
                      <a:pt x="2254402" y="842599"/>
                    </a:cubicBezTo>
                    <a:cubicBezTo>
                      <a:pt x="2246334" y="844904"/>
                      <a:pt x="2236538" y="845480"/>
                      <a:pt x="2229622" y="848362"/>
                    </a:cubicBezTo>
                    <a:cubicBezTo>
                      <a:pt x="2220978" y="852108"/>
                      <a:pt x="2212046" y="856141"/>
                      <a:pt x="2203114" y="859887"/>
                    </a:cubicBezTo>
                    <a:lnTo>
                      <a:pt x="2191876" y="863633"/>
                    </a:lnTo>
                    <a:cubicBezTo>
                      <a:pt x="2191300" y="863345"/>
                      <a:pt x="2190436" y="863057"/>
                      <a:pt x="2189859" y="862481"/>
                    </a:cubicBezTo>
                    <a:cubicBezTo>
                      <a:pt x="2185825" y="858158"/>
                      <a:pt x="2195046" y="857294"/>
                      <a:pt x="2193029" y="852972"/>
                    </a:cubicBezTo>
                    <a:cubicBezTo>
                      <a:pt x="2188419" y="852108"/>
                      <a:pt x="2183808" y="852972"/>
                      <a:pt x="2181503" y="856430"/>
                    </a:cubicBezTo>
                    <a:cubicBezTo>
                      <a:pt x="2172571" y="870548"/>
                      <a:pt x="2157300" y="871701"/>
                      <a:pt x="2143181" y="876023"/>
                    </a:cubicBezTo>
                    <a:cubicBezTo>
                      <a:pt x="2135690" y="878328"/>
                      <a:pt x="2128486" y="881209"/>
                      <a:pt x="2120994" y="883515"/>
                    </a:cubicBezTo>
                    <a:lnTo>
                      <a:pt x="2120994" y="883515"/>
                    </a:lnTo>
                    <a:lnTo>
                      <a:pt x="2120994" y="883515"/>
                    </a:lnTo>
                    <a:cubicBezTo>
                      <a:pt x="2116672" y="874582"/>
                      <a:pt x="2109181" y="873718"/>
                      <a:pt x="2097079" y="880633"/>
                    </a:cubicBezTo>
                    <a:lnTo>
                      <a:pt x="2097079" y="880633"/>
                    </a:lnTo>
                    <a:cubicBezTo>
                      <a:pt x="2086706" y="883803"/>
                      <a:pt x="2076333" y="886972"/>
                      <a:pt x="2065672" y="890142"/>
                    </a:cubicBezTo>
                    <a:cubicBezTo>
                      <a:pt x="2065672" y="890142"/>
                      <a:pt x="2065672" y="890142"/>
                      <a:pt x="2065672" y="890142"/>
                    </a:cubicBezTo>
                    <a:cubicBezTo>
                      <a:pt x="2063079" y="889854"/>
                      <a:pt x="2058180" y="885532"/>
                      <a:pt x="2061062" y="893311"/>
                    </a:cubicBezTo>
                    <a:cubicBezTo>
                      <a:pt x="2061926" y="895328"/>
                      <a:pt x="2061350" y="897633"/>
                      <a:pt x="2061350" y="899938"/>
                    </a:cubicBezTo>
                    <a:cubicBezTo>
                      <a:pt x="2056163" y="907718"/>
                      <a:pt x="2048096" y="908294"/>
                      <a:pt x="2040028" y="909159"/>
                    </a:cubicBezTo>
                    <a:cubicBezTo>
                      <a:pt x="2039740" y="908871"/>
                      <a:pt x="2039163" y="908582"/>
                      <a:pt x="2038875" y="908294"/>
                    </a:cubicBezTo>
                    <a:cubicBezTo>
                      <a:pt x="2044638" y="906854"/>
                      <a:pt x="2050689" y="905125"/>
                      <a:pt x="2056452" y="903396"/>
                    </a:cubicBezTo>
                    <a:cubicBezTo>
                      <a:pt x="2056452" y="900515"/>
                      <a:pt x="2056452" y="897345"/>
                      <a:pt x="2056452" y="894464"/>
                    </a:cubicBezTo>
                    <a:cubicBezTo>
                      <a:pt x="2044638" y="893311"/>
                      <a:pt x="2033112" y="895040"/>
                      <a:pt x="2022740" y="901379"/>
                    </a:cubicBezTo>
                    <a:cubicBezTo>
                      <a:pt x="2020435" y="902532"/>
                      <a:pt x="2017553" y="902820"/>
                      <a:pt x="2014960" y="904260"/>
                    </a:cubicBezTo>
                    <a:cubicBezTo>
                      <a:pt x="2013807" y="904549"/>
                      <a:pt x="2012943" y="904837"/>
                      <a:pt x="2011790" y="905125"/>
                    </a:cubicBezTo>
                    <a:cubicBezTo>
                      <a:pt x="2013519" y="902820"/>
                      <a:pt x="2013807" y="901667"/>
                      <a:pt x="2013519" y="899938"/>
                    </a:cubicBezTo>
                    <a:cubicBezTo>
                      <a:pt x="2017553" y="899362"/>
                      <a:pt x="2022163" y="898786"/>
                      <a:pt x="2026197" y="892735"/>
                    </a:cubicBezTo>
                    <a:cubicBezTo>
                      <a:pt x="2020435" y="895616"/>
                      <a:pt x="2014672" y="894176"/>
                      <a:pt x="2011214" y="897057"/>
                    </a:cubicBezTo>
                    <a:cubicBezTo>
                      <a:pt x="1994790" y="896769"/>
                      <a:pt x="1979807" y="903972"/>
                      <a:pt x="1963960" y="907718"/>
                    </a:cubicBezTo>
                    <a:cubicBezTo>
                      <a:pt x="1950417" y="911176"/>
                      <a:pt x="1938892" y="921261"/>
                      <a:pt x="1924485" y="920684"/>
                    </a:cubicBezTo>
                    <a:cubicBezTo>
                      <a:pt x="1913535" y="920396"/>
                      <a:pt x="1906908" y="929328"/>
                      <a:pt x="1896824" y="931057"/>
                    </a:cubicBezTo>
                    <a:cubicBezTo>
                      <a:pt x="1892790" y="931633"/>
                      <a:pt x="1894518" y="935091"/>
                      <a:pt x="1897112" y="937108"/>
                    </a:cubicBezTo>
                    <a:cubicBezTo>
                      <a:pt x="1899993" y="936820"/>
                      <a:pt x="1902586" y="936532"/>
                      <a:pt x="1905468" y="935956"/>
                    </a:cubicBezTo>
                    <a:cubicBezTo>
                      <a:pt x="1902586" y="936532"/>
                      <a:pt x="1899705" y="937684"/>
                      <a:pt x="1897112" y="939701"/>
                    </a:cubicBezTo>
                    <a:cubicBezTo>
                      <a:pt x="1876078" y="945176"/>
                      <a:pt x="1855908" y="953532"/>
                      <a:pt x="1834586" y="957854"/>
                    </a:cubicBezTo>
                    <a:cubicBezTo>
                      <a:pt x="1821043" y="960735"/>
                      <a:pt x="1808654" y="965922"/>
                      <a:pt x="1795975" y="971396"/>
                    </a:cubicBezTo>
                    <a:cubicBezTo>
                      <a:pt x="1795975" y="971396"/>
                      <a:pt x="1795687" y="971396"/>
                      <a:pt x="1795687" y="971396"/>
                    </a:cubicBezTo>
                    <a:lnTo>
                      <a:pt x="1795687" y="971396"/>
                    </a:lnTo>
                    <a:cubicBezTo>
                      <a:pt x="1790789" y="971685"/>
                      <a:pt x="1785314" y="969380"/>
                      <a:pt x="1780992" y="973413"/>
                    </a:cubicBezTo>
                    <a:cubicBezTo>
                      <a:pt x="1780992" y="973413"/>
                      <a:pt x="1780992" y="973413"/>
                      <a:pt x="1780992" y="973413"/>
                    </a:cubicBezTo>
                    <a:cubicBezTo>
                      <a:pt x="1776958" y="977159"/>
                      <a:pt x="1771772" y="978888"/>
                      <a:pt x="1766585" y="980905"/>
                    </a:cubicBezTo>
                    <a:cubicBezTo>
                      <a:pt x="1756789" y="975142"/>
                      <a:pt x="1747568" y="978600"/>
                      <a:pt x="1736907" y="981769"/>
                    </a:cubicBezTo>
                    <a:cubicBezTo>
                      <a:pt x="1736619" y="981481"/>
                      <a:pt x="1736619" y="981481"/>
                      <a:pt x="1736331" y="981193"/>
                    </a:cubicBezTo>
                    <a:cubicBezTo>
                      <a:pt x="1739212" y="980329"/>
                      <a:pt x="1741806" y="979464"/>
                      <a:pt x="1744687" y="978600"/>
                    </a:cubicBezTo>
                    <a:cubicBezTo>
                      <a:pt x="1744687" y="978600"/>
                      <a:pt x="1744975" y="978888"/>
                      <a:pt x="1744975" y="978888"/>
                    </a:cubicBezTo>
                    <a:cubicBezTo>
                      <a:pt x="1746416" y="979464"/>
                      <a:pt x="1746992" y="978888"/>
                      <a:pt x="1747856" y="977735"/>
                    </a:cubicBezTo>
                    <a:cubicBezTo>
                      <a:pt x="1757077" y="974854"/>
                      <a:pt x="1766297" y="972549"/>
                      <a:pt x="1775806" y="970532"/>
                    </a:cubicBezTo>
                    <a:cubicBezTo>
                      <a:pt x="1776094" y="970532"/>
                      <a:pt x="1776094" y="970244"/>
                      <a:pt x="1776382" y="969956"/>
                    </a:cubicBezTo>
                    <a:cubicBezTo>
                      <a:pt x="1776670" y="969380"/>
                      <a:pt x="1776382" y="969091"/>
                      <a:pt x="1775806" y="968515"/>
                    </a:cubicBezTo>
                    <a:cubicBezTo>
                      <a:pt x="1774365" y="967651"/>
                      <a:pt x="1772636" y="966498"/>
                      <a:pt x="1771196" y="965634"/>
                    </a:cubicBezTo>
                    <a:cubicBezTo>
                      <a:pt x="1771196" y="965634"/>
                      <a:pt x="1771196" y="965634"/>
                      <a:pt x="1771196" y="965634"/>
                    </a:cubicBezTo>
                    <a:cubicBezTo>
                      <a:pt x="1769755" y="964193"/>
                      <a:pt x="1768026" y="963040"/>
                      <a:pt x="1766585" y="961600"/>
                    </a:cubicBezTo>
                    <a:lnTo>
                      <a:pt x="1766585" y="961600"/>
                    </a:lnTo>
                    <a:lnTo>
                      <a:pt x="1766585" y="961600"/>
                    </a:lnTo>
                    <a:cubicBezTo>
                      <a:pt x="1768026" y="961024"/>
                      <a:pt x="1769179" y="959871"/>
                      <a:pt x="1770619" y="959583"/>
                    </a:cubicBezTo>
                    <a:cubicBezTo>
                      <a:pt x="1776094" y="958142"/>
                      <a:pt x="1778399" y="954396"/>
                      <a:pt x="1775518" y="950074"/>
                    </a:cubicBezTo>
                    <a:cubicBezTo>
                      <a:pt x="1772060" y="945176"/>
                      <a:pt x="1770331" y="950074"/>
                      <a:pt x="1768026" y="952667"/>
                    </a:cubicBezTo>
                    <a:cubicBezTo>
                      <a:pt x="1766874" y="953820"/>
                      <a:pt x="1764568" y="954108"/>
                      <a:pt x="1762552" y="954108"/>
                    </a:cubicBezTo>
                    <a:cubicBezTo>
                      <a:pt x="1753619" y="954396"/>
                      <a:pt x="1751314" y="958142"/>
                      <a:pt x="1756213" y="965922"/>
                    </a:cubicBezTo>
                    <a:cubicBezTo>
                      <a:pt x="1751314" y="967651"/>
                      <a:pt x="1747280" y="969380"/>
                      <a:pt x="1741806" y="965634"/>
                    </a:cubicBezTo>
                    <a:cubicBezTo>
                      <a:pt x="1734602" y="961024"/>
                      <a:pt x="1712416" y="968803"/>
                      <a:pt x="1712704" y="975718"/>
                    </a:cubicBezTo>
                    <a:cubicBezTo>
                      <a:pt x="1713280" y="984075"/>
                      <a:pt x="1706941" y="985227"/>
                      <a:pt x="1703483" y="984651"/>
                    </a:cubicBezTo>
                    <a:cubicBezTo>
                      <a:pt x="1695415" y="983210"/>
                      <a:pt x="1689653" y="986091"/>
                      <a:pt x="1684466" y="991278"/>
                    </a:cubicBezTo>
                    <a:cubicBezTo>
                      <a:pt x="1684178" y="991566"/>
                      <a:pt x="1683890" y="991566"/>
                      <a:pt x="1683314" y="991854"/>
                    </a:cubicBezTo>
                    <a:cubicBezTo>
                      <a:pt x="1681297" y="992430"/>
                      <a:pt x="1679568" y="993295"/>
                      <a:pt x="1677551" y="994159"/>
                    </a:cubicBezTo>
                    <a:cubicBezTo>
                      <a:pt x="1674670" y="995024"/>
                      <a:pt x="1671788" y="995888"/>
                      <a:pt x="1668907" y="997041"/>
                    </a:cubicBezTo>
                    <a:cubicBezTo>
                      <a:pt x="1666890" y="997905"/>
                      <a:pt x="1664009" y="999346"/>
                      <a:pt x="1661992" y="1001075"/>
                    </a:cubicBezTo>
                    <a:cubicBezTo>
                      <a:pt x="1653059" y="1005397"/>
                      <a:pt x="1644415" y="1010007"/>
                      <a:pt x="1635771" y="1014617"/>
                    </a:cubicBezTo>
                    <a:cubicBezTo>
                      <a:pt x="1635483" y="1016922"/>
                      <a:pt x="1636347" y="1018075"/>
                      <a:pt x="1638653" y="1016922"/>
                    </a:cubicBezTo>
                    <a:cubicBezTo>
                      <a:pt x="1647008" y="1016634"/>
                      <a:pt x="1654212" y="1012600"/>
                      <a:pt x="1661704" y="1009142"/>
                    </a:cubicBezTo>
                    <a:cubicBezTo>
                      <a:pt x="1664297" y="1011159"/>
                      <a:pt x="1669483" y="1010295"/>
                      <a:pt x="1673229" y="1007414"/>
                    </a:cubicBezTo>
                    <a:cubicBezTo>
                      <a:pt x="1673517" y="1006549"/>
                      <a:pt x="1670636" y="1007126"/>
                      <a:pt x="1672364" y="1005685"/>
                    </a:cubicBezTo>
                    <a:cubicBezTo>
                      <a:pt x="1672653" y="1005397"/>
                      <a:pt x="1672653" y="1005397"/>
                      <a:pt x="1672653" y="1005397"/>
                    </a:cubicBezTo>
                    <a:cubicBezTo>
                      <a:pt x="1672653" y="1005397"/>
                      <a:pt x="1672941" y="1005397"/>
                      <a:pt x="1673229" y="1005397"/>
                    </a:cubicBezTo>
                    <a:cubicBezTo>
                      <a:pt x="1678992" y="1004820"/>
                      <a:pt x="1684178" y="1002227"/>
                      <a:pt x="1689941" y="1002515"/>
                    </a:cubicBezTo>
                    <a:cubicBezTo>
                      <a:pt x="1691382" y="1000786"/>
                      <a:pt x="1691958" y="999058"/>
                      <a:pt x="1692246" y="997329"/>
                    </a:cubicBezTo>
                    <a:cubicBezTo>
                      <a:pt x="1696280" y="995888"/>
                      <a:pt x="1700026" y="994447"/>
                      <a:pt x="1704060" y="992719"/>
                    </a:cubicBezTo>
                    <a:cubicBezTo>
                      <a:pt x="1704348" y="993007"/>
                      <a:pt x="1704348" y="993295"/>
                      <a:pt x="1704636" y="993295"/>
                    </a:cubicBezTo>
                    <a:cubicBezTo>
                      <a:pt x="1706653" y="994736"/>
                      <a:pt x="1708094" y="994447"/>
                      <a:pt x="1709534" y="993583"/>
                    </a:cubicBezTo>
                    <a:cubicBezTo>
                      <a:pt x="1712128" y="993583"/>
                      <a:pt x="1714433" y="993871"/>
                      <a:pt x="1717026" y="993871"/>
                    </a:cubicBezTo>
                    <a:cubicBezTo>
                      <a:pt x="1716738" y="994159"/>
                      <a:pt x="1716738" y="994159"/>
                      <a:pt x="1716450" y="994447"/>
                    </a:cubicBezTo>
                    <a:cubicBezTo>
                      <a:pt x="1716738" y="995024"/>
                      <a:pt x="1717314" y="995600"/>
                      <a:pt x="1717602" y="996464"/>
                    </a:cubicBezTo>
                    <a:cubicBezTo>
                      <a:pt x="1719331" y="995600"/>
                      <a:pt x="1721348" y="995024"/>
                      <a:pt x="1723077" y="994159"/>
                    </a:cubicBezTo>
                    <a:cubicBezTo>
                      <a:pt x="1727687" y="994159"/>
                      <a:pt x="1732009" y="994159"/>
                      <a:pt x="1736619" y="993871"/>
                    </a:cubicBezTo>
                    <a:cubicBezTo>
                      <a:pt x="1719043" y="999634"/>
                      <a:pt x="1702043" y="1005973"/>
                      <a:pt x="1684466" y="1012024"/>
                    </a:cubicBezTo>
                    <a:cubicBezTo>
                      <a:pt x="1643551" y="1026143"/>
                      <a:pt x="1601483" y="1037092"/>
                      <a:pt x="1561144" y="1052939"/>
                    </a:cubicBezTo>
                    <a:cubicBezTo>
                      <a:pt x="1559415" y="1053516"/>
                      <a:pt x="1557974" y="1054092"/>
                      <a:pt x="1556245" y="1054668"/>
                    </a:cubicBezTo>
                    <a:cubicBezTo>
                      <a:pt x="1555669" y="1054956"/>
                      <a:pt x="1555093" y="1054956"/>
                      <a:pt x="1554516" y="1055244"/>
                    </a:cubicBezTo>
                    <a:cubicBezTo>
                      <a:pt x="1541550" y="1060143"/>
                      <a:pt x="1528584" y="1064753"/>
                      <a:pt x="1515618" y="1069363"/>
                    </a:cubicBezTo>
                    <a:cubicBezTo>
                      <a:pt x="1513889" y="1069363"/>
                      <a:pt x="1511872" y="1069363"/>
                      <a:pt x="1509855" y="1069363"/>
                    </a:cubicBezTo>
                    <a:cubicBezTo>
                      <a:pt x="1508991" y="1068787"/>
                      <a:pt x="1508126" y="1068211"/>
                      <a:pt x="1507262" y="1067634"/>
                    </a:cubicBezTo>
                    <a:cubicBezTo>
                      <a:pt x="1507550" y="1067346"/>
                      <a:pt x="1507550" y="1067058"/>
                      <a:pt x="1507838" y="1067058"/>
                    </a:cubicBezTo>
                    <a:cubicBezTo>
                      <a:pt x="1514753" y="1065041"/>
                      <a:pt x="1522533" y="1065329"/>
                      <a:pt x="1528584" y="1060143"/>
                    </a:cubicBezTo>
                    <a:cubicBezTo>
                      <a:pt x="1519940" y="1060143"/>
                      <a:pt x="1511296" y="1060143"/>
                      <a:pt x="1502940" y="1060143"/>
                    </a:cubicBezTo>
                    <a:cubicBezTo>
                      <a:pt x="1501787" y="1058990"/>
                      <a:pt x="1500347" y="1059278"/>
                      <a:pt x="1498906" y="1060143"/>
                    </a:cubicBezTo>
                    <a:cubicBezTo>
                      <a:pt x="1496889" y="1060143"/>
                      <a:pt x="1494872" y="1060143"/>
                      <a:pt x="1493143" y="1060143"/>
                    </a:cubicBezTo>
                    <a:cubicBezTo>
                      <a:pt x="1493143" y="1061007"/>
                      <a:pt x="1493143" y="1061872"/>
                      <a:pt x="1493143" y="1062736"/>
                    </a:cubicBezTo>
                    <a:cubicBezTo>
                      <a:pt x="1487092" y="1064753"/>
                      <a:pt x="1480177" y="1065041"/>
                      <a:pt x="1475567" y="1070228"/>
                    </a:cubicBezTo>
                    <a:cubicBezTo>
                      <a:pt x="1475567" y="1070228"/>
                      <a:pt x="1475567" y="1070228"/>
                      <a:pt x="1475567" y="1070228"/>
                    </a:cubicBezTo>
                    <a:cubicBezTo>
                      <a:pt x="1470957" y="1071956"/>
                      <a:pt x="1466346" y="1073397"/>
                      <a:pt x="1461448" y="1075126"/>
                    </a:cubicBezTo>
                    <a:cubicBezTo>
                      <a:pt x="1461448" y="1075126"/>
                      <a:pt x="1461448" y="1075126"/>
                      <a:pt x="1461448" y="1075126"/>
                    </a:cubicBezTo>
                    <a:cubicBezTo>
                      <a:pt x="1455397" y="1074550"/>
                      <a:pt x="1450787" y="1079160"/>
                      <a:pt x="1445024" y="1080024"/>
                    </a:cubicBezTo>
                    <a:cubicBezTo>
                      <a:pt x="1445024" y="1080024"/>
                      <a:pt x="1445024" y="1080024"/>
                      <a:pt x="1445024" y="1080024"/>
                    </a:cubicBezTo>
                    <a:cubicBezTo>
                      <a:pt x="1439261" y="1082041"/>
                      <a:pt x="1433211" y="1084346"/>
                      <a:pt x="1427448" y="1086363"/>
                    </a:cubicBezTo>
                    <a:cubicBezTo>
                      <a:pt x="1427160" y="1086363"/>
                      <a:pt x="1426871" y="1086651"/>
                      <a:pt x="1426583" y="1086651"/>
                    </a:cubicBezTo>
                    <a:cubicBezTo>
                      <a:pt x="1425143" y="1086075"/>
                      <a:pt x="1423702" y="1086075"/>
                      <a:pt x="1421973" y="1086651"/>
                    </a:cubicBezTo>
                    <a:cubicBezTo>
                      <a:pt x="1411312" y="1090109"/>
                      <a:pt x="1400075" y="1091262"/>
                      <a:pt x="1390566" y="1097313"/>
                    </a:cubicBezTo>
                    <a:cubicBezTo>
                      <a:pt x="1390566" y="1097313"/>
                      <a:pt x="1390566" y="1097313"/>
                      <a:pt x="1390566" y="1097313"/>
                    </a:cubicBezTo>
                    <a:cubicBezTo>
                      <a:pt x="1382786" y="1099906"/>
                      <a:pt x="1375007" y="1102499"/>
                      <a:pt x="1367227" y="1104516"/>
                    </a:cubicBezTo>
                    <a:cubicBezTo>
                      <a:pt x="1363481" y="1105380"/>
                      <a:pt x="1364058" y="1107109"/>
                      <a:pt x="1364922" y="1109414"/>
                    </a:cubicBezTo>
                    <a:cubicBezTo>
                      <a:pt x="1364922" y="1109414"/>
                      <a:pt x="1364922" y="1109414"/>
                      <a:pt x="1364922" y="1109414"/>
                    </a:cubicBezTo>
                    <a:cubicBezTo>
                      <a:pt x="1361176" y="1107974"/>
                      <a:pt x="1359447" y="1114889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3396" y="1108838"/>
                      <a:pt x="1350803" y="1109126"/>
                      <a:pt x="1347922" y="1109702"/>
                    </a:cubicBezTo>
                    <a:cubicBezTo>
                      <a:pt x="1334956" y="1112296"/>
                      <a:pt x="1322566" y="1116041"/>
                      <a:pt x="1310176" y="1120940"/>
                    </a:cubicBezTo>
                    <a:cubicBezTo>
                      <a:pt x="1304701" y="1122669"/>
                      <a:pt x="1299227" y="1124109"/>
                      <a:pt x="1293464" y="1125838"/>
                    </a:cubicBezTo>
                    <a:cubicBezTo>
                      <a:pt x="1293464" y="1125838"/>
                      <a:pt x="1293464" y="1125838"/>
                      <a:pt x="1293464" y="1125838"/>
                    </a:cubicBezTo>
                    <a:cubicBezTo>
                      <a:pt x="1276176" y="1126991"/>
                      <a:pt x="1245921" y="1135923"/>
                      <a:pt x="1242464" y="1141109"/>
                    </a:cubicBezTo>
                    <a:cubicBezTo>
                      <a:pt x="1244481" y="1142550"/>
                      <a:pt x="1246209" y="1140533"/>
                      <a:pt x="1247938" y="1140533"/>
                    </a:cubicBezTo>
                    <a:cubicBezTo>
                      <a:pt x="1258599" y="1141686"/>
                      <a:pt x="1268108" y="1133330"/>
                      <a:pt x="1279057" y="1137652"/>
                    </a:cubicBezTo>
                    <a:cubicBezTo>
                      <a:pt x="1270413" y="1144567"/>
                      <a:pt x="1261481" y="1152059"/>
                      <a:pt x="1250820" y="1154076"/>
                    </a:cubicBezTo>
                    <a:cubicBezTo>
                      <a:pt x="1234396" y="1157533"/>
                      <a:pt x="1218260" y="1162432"/>
                      <a:pt x="1202412" y="1167330"/>
                    </a:cubicBezTo>
                    <a:cubicBezTo>
                      <a:pt x="1182819" y="1173381"/>
                      <a:pt x="1164378" y="1183177"/>
                      <a:pt x="1143344" y="1184042"/>
                    </a:cubicBezTo>
                    <a:cubicBezTo>
                      <a:pt x="1140175" y="1184042"/>
                      <a:pt x="1137005" y="1185194"/>
                      <a:pt x="1134412" y="1186635"/>
                    </a:cubicBezTo>
                    <a:cubicBezTo>
                      <a:pt x="1105598" y="1201618"/>
                      <a:pt x="1073039" y="1205940"/>
                      <a:pt x="1043649" y="1219195"/>
                    </a:cubicBezTo>
                    <a:cubicBezTo>
                      <a:pt x="1042784" y="1221788"/>
                      <a:pt x="1037598" y="1220635"/>
                      <a:pt x="1038750" y="1224957"/>
                    </a:cubicBezTo>
                    <a:cubicBezTo>
                      <a:pt x="1040479" y="1224381"/>
                      <a:pt x="1042208" y="1224093"/>
                      <a:pt x="1043937" y="1223517"/>
                    </a:cubicBezTo>
                    <a:cubicBezTo>
                      <a:pt x="1044801" y="1225822"/>
                      <a:pt x="1045666" y="1228127"/>
                      <a:pt x="1046530" y="1230144"/>
                    </a:cubicBezTo>
                    <a:cubicBezTo>
                      <a:pt x="1046530" y="1230144"/>
                      <a:pt x="1046530" y="1230144"/>
                      <a:pt x="1046530" y="1230144"/>
                    </a:cubicBezTo>
                    <a:cubicBezTo>
                      <a:pt x="1043073" y="1234178"/>
                      <a:pt x="1039327" y="1237635"/>
                      <a:pt x="1033852" y="1238500"/>
                    </a:cubicBezTo>
                    <a:cubicBezTo>
                      <a:pt x="1020886" y="1240805"/>
                      <a:pt x="1009360" y="1246568"/>
                      <a:pt x="996971" y="1250313"/>
                    </a:cubicBezTo>
                    <a:cubicBezTo>
                      <a:pt x="975648" y="1256652"/>
                      <a:pt x="954326" y="1264144"/>
                      <a:pt x="932716" y="1269042"/>
                    </a:cubicBezTo>
                    <a:cubicBezTo>
                      <a:pt x="906495" y="1275093"/>
                      <a:pt x="881427" y="1283161"/>
                      <a:pt x="856071" y="1292093"/>
                    </a:cubicBezTo>
                    <a:cubicBezTo>
                      <a:pt x="853478" y="1289500"/>
                      <a:pt x="851749" y="1286331"/>
                      <a:pt x="850020" y="1283161"/>
                    </a:cubicBezTo>
                    <a:cubicBezTo>
                      <a:pt x="850020" y="1282297"/>
                      <a:pt x="850309" y="1281720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49732" y="1274229"/>
                      <a:pt x="846275" y="1272788"/>
                      <a:pt x="840512" y="1274805"/>
                    </a:cubicBezTo>
                    <a:cubicBezTo>
                      <a:pt x="833885" y="1277110"/>
                      <a:pt x="826970" y="1278839"/>
                      <a:pt x="821495" y="1283161"/>
                    </a:cubicBezTo>
                    <a:cubicBezTo>
                      <a:pt x="819766" y="1285466"/>
                      <a:pt x="816020" y="1287195"/>
                      <a:pt x="817461" y="1290941"/>
                    </a:cubicBezTo>
                    <a:cubicBezTo>
                      <a:pt x="817461" y="1291229"/>
                      <a:pt x="817749" y="1291517"/>
                      <a:pt x="817749" y="1291517"/>
                    </a:cubicBezTo>
                    <a:lnTo>
                      <a:pt x="807376" y="1294975"/>
                    </a:lnTo>
                    <a:cubicBezTo>
                      <a:pt x="806512" y="1294975"/>
                      <a:pt x="805359" y="1294975"/>
                      <a:pt x="804495" y="1294687"/>
                    </a:cubicBezTo>
                    <a:cubicBezTo>
                      <a:pt x="802190" y="1294398"/>
                      <a:pt x="798732" y="1292093"/>
                      <a:pt x="797868" y="1295839"/>
                    </a:cubicBezTo>
                    <a:cubicBezTo>
                      <a:pt x="797579" y="1296415"/>
                      <a:pt x="797579" y="1297280"/>
                      <a:pt x="797868" y="1297856"/>
                    </a:cubicBezTo>
                    <a:lnTo>
                      <a:pt x="782020" y="1303043"/>
                    </a:lnTo>
                    <a:cubicBezTo>
                      <a:pt x="770783" y="1310246"/>
                      <a:pt x="759833" y="1318026"/>
                      <a:pt x="748020" y="1324941"/>
                    </a:cubicBezTo>
                    <a:cubicBezTo>
                      <a:pt x="733613" y="1323789"/>
                      <a:pt x="722664" y="1332144"/>
                      <a:pt x="710562" y="1339060"/>
                    </a:cubicBezTo>
                    <a:cubicBezTo>
                      <a:pt x="708257" y="1339924"/>
                      <a:pt x="705664" y="1340500"/>
                      <a:pt x="703359" y="1341365"/>
                    </a:cubicBezTo>
                    <a:cubicBezTo>
                      <a:pt x="703070" y="1340789"/>
                      <a:pt x="702782" y="1339924"/>
                      <a:pt x="702494" y="1339348"/>
                    </a:cubicBezTo>
                    <a:cubicBezTo>
                      <a:pt x="701342" y="1337619"/>
                      <a:pt x="700189" y="1337043"/>
                      <a:pt x="698748" y="1337331"/>
                    </a:cubicBezTo>
                    <a:cubicBezTo>
                      <a:pt x="707681" y="1335890"/>
                      <a:pt x="716037" y="1332433"/>
                      <a:pt x="724104" y="1328975"/>
                    </a:cubicBezTo>
                    <a:cubicBezTo>
                      <a:pt x="726410" y="1328111"/>
                      <a:pt x="727562" y="1325517"/>
                      <a:pt x="726986" y="1322924"/>
                    </a:cubicBezTo>
                    <a:cubicBezTo>
                      <a:pt x="726698" y="1322060"/>
                      <a:pt x="724969" y="1320907"/>
                      <a:pt x="724681" y="1321195"/>
                    </a:cubicBezTo>
                    <a:cubicBezTo>
                      <a:pt x="717765" y="1326094"/>
                      <a:pt x="709698" y="1328975"/>
                      <a:pt x="702206" y="1332144"/>
                    </a:cubicBezTo>
                    <a:cubicBezTo>
                      <a:pt x="702782" y="1331280"/>
                      <a:pt x="703359" y="1330127"/>
                      <a:pt x="703359" y="1328687"/>
                    </a:cubicBezTo>
                    <a:cubicBezTo>
                      <a:pt x="703359" y="1328111"/>
                      <a:pt x="702494" y="1327246"/>
                      <a:pt x="701918" y="1327246"/>
                    </a:cubicBezTo>
                    <a:cubicBezTo>
                      <a:pt x="698748" y="1326958"/>
                      <a:pt x="698460" y="1329551"/>
                      <a:pt x="697308" y="1331568"/>
                    </a:cubicBezTo>
                    <a:cubicBezTo>
                      <a:pt x="697308" y="1331568"/>
                      <a:pt x="697308" y="1331568"/>
                      <a:pt x="697308" y="1331568"/>
                    </a:cubicBezTo>
                    <a:cubicBezTo>
                      <a:pt x="693274" y="1333297"/>
                      <a:pt x="688664" y="1334161"/>
                      <a:pt x="686647" y="1339924"/>
                    </a:cubicBezTo>
                    <a:cubicBezTo>
                      <a:pt x="689240" y="1338772"/>
                      <a:pt x="691545" y="1337619"/>
                      <a:pt x="694138" y="1336467"/>
                    </a:cubicBezTo>
                    <a:cubicBezTo>
                      <a:pt x="692986" y="1337043"/>
                      <a:pt x="692121" y="1337619"/>
                      <a:pt x="690969" y="1338195"/>
                    </a:cubicBezTo>
                    <a:cubicBezTo>
                      <a:pt x="693562" y="1338195"/>
                      <a:pt x="696155" y="1337907"/>
                      <a:pt x="698748" y="1337331"/>
                    </a:cubicBezTo>
                    <a:cubicBezTo>
                      <a:pt x="697020" y="1337619"/>
                      <a:pt x="695003" y="1338772"/>
                      <a:pt x="693562" y="1339348"/>
                    </a:cubicBezTo>
                    <a:cubicBezTo>
                      <a:pt x="691833" y="1339924"/>
                      <a:pt x="690104" y="1340789"/>
                      <a:pt x="688087" y="1341653"/>
                    </a:cubicBezTo>
                    <a:cubicBezTo>
                      <a:pt x="688087" y="1341653"/>
                      <a:pt x="688087" y="1341653"/>
                      <a:pt x="688087" y="1341653"/>
                    </a:cubicBezTo>
                    <a:cubicBezTo>
                      <a:pt x="687223" y="1341365"/>
                      <a:pt x="686358" y="1341365"/>
                      <a:pt x="685782" y="1341077"/>
                    </a:cubicBezTo>
                    <a:cubicBezTo>
                      <a:pt x="680308" y="1338195"/>
                      <a:pt x="674833" y="1339348"/>
                      <a:pt x="670223" y="1343094"/>
                    </a:cubicBezTo>
                    <a:cubicBezTo>
                      <a:pt x="665613" y="1346839"/>
                      <a:pt x="671663" y="1348280"/>
                      <a:pt x="673104" y="1351162"/>
                    </a:cubicBezTo>
                    <a:cubicBezTo>
                      <a:pt x="672816" y="1351162"/>
                      <a:pt x="672240" y="1351450"/>
                      <a:pt x="671952" y="1351450"/>
                    </a:cubicBezTo>
                    <a:cubicBezTo>
                      <a:pt x="654087" y="1355484"/>
                      <a:pt x="636511" y="1361246"/>
                      <a:pt x="619222" y="1367009"/>
                    </a:cubicBezTo>
                    <a:cubicBezTo>
                      <a:pt x="622968" y="1363263"/>
                      <a:pt x="629595" y="1360670"/>
                      <a:pt x="628155" y="1354619"/>
                    </a:cubicBezTo>
                    <a:cubicBezTo>
                      <a:pt x="630460" y="1353755"/>
                      <a:pt x="633053" y="1352890"/>
                      <a:pt x="635358" y="1352026"/>
                    </a:cubicBezTo>
                    <a:cubicBezTo>
                      <a:pt x="637951" y="1351450"/>
                      <a:pt x="641409" y="1351162"/>
                      <a:pt x="640256" y="1347992"/>
                    </a:cubicBezTo>
                    <a:cubicBezTo>
                      <a:pt x="639104" y="1344823"/>
                      <a:pt x="636799" y="1347704"/>
                      <a:pt x="635070" y="1348568"/>
                    </a:cubicBezTo>
                    <a:cubicBezTo>
                      <a:pt x="632477" y="1349721"/>
                      <a:pt x="629884" y="1351162"/>
                      <a:pt x="627290" y="1352314"/>
                    </a:cubicBezTo>
                    <a:cubicBezTo>
                      <a:pt x="627002" y="1351738"/>
                      <a:pt x="626426" y="1350873"/>
                      <a:pt x="625850" y="1350009"/>
                    </a:cubicBezTo>
                    <a:cubicBezTo>
                      <a:pt x="624985" y="1348280"/>
                      <a:pt x="624121" y="1346839"/>
                      <a:pt x="621816" y="1347704"/>
                    </a:cubicBezTo>
                    <a:cubicBezTo>
                      <a:pt x="620375" y="1349433"/>
                      <a:pt x="619222" y="1352314"/>
                      <a:pt x="617494" y="1353178"/>
                    </a:cubicBezTo>
                    <a:cubicBezTo>
                      <a:pt x="606544" y="1358365"/>
                      <a:pt x="595595" y="1362687"/>
                      <a:pt x="584070" y="1366721"/>
                    </a:cubicBezTo>
                    <a:cubicBezTo>
                      <a:pt x="567070" y="1372484"/>
                      <a:pt x="546036" y="1369890"/>
                      <a:pt x="535663" y="1390348"/>
                    </a:cubicBezTo>
                    <a:cubicBezTo>
                      <a:pt x="535951" y="1390636"/>
                      <a:pt x="536527" y="1391213"/>
                      <a:pt x="537103" y="1391501"/>
                    </a:cubicBezTo>
                    <a:cubicBezTo>
                      <a:pt x="533934" y="1392365"/>
                      <a:pt x="531052" y="1392941"/>
                      <a:pt x="527883" y="1393806"/>
                    </a:cubicBezTo>
                    <a:cubicBezTo>
                      <a:pt x="525002" y="1394670"/>
                      <a:pt x="522120" y="1395535"/>
                      <a:pt x="519239" y="1396399"/>
                    </a:cubicBezTo>
                    <a:cubicBezTo>
                      <a:pt x="519527" y="1394670"/>
                      <a:pt x="519527" y="1392653"/>
                      <a:pt x="519239" y="1390636"/>
                    </a:cubicBezTo>
                    <a:cubicBezTo>
                      <a:pt x="521832" y="1388331"/>
                      <a:pt x="524713" y="1388043"/>
                      <a:pt x="527883" y="1388043"/>
                    </a:cubicBezTo>
                    <a:cubicBezTo>
                      <a:pt x="531052" y="1388043"/>
                      <a:pt x="533358" y="1386026"/>
                      <a:pt x="532205" y="1382857"/>
                    </a:cubicBezTo>
                    <a:cubicBezTo>
                      <a:pt x="531052" y="1379975"/>
                      <a:pt x="528171" y="1380263"/>
                      <a:pt x="526442" y="1382280"/>
                    </a:cubicBezTo>
                    <a:cubicBezTo>
                      <a:pt x="521832" y="1387755"/>
                      <a:pt x="514052" y="1383433"/>
                      <a:pt x="509154" y="1387755"/>
                    </a:cubicBezTo>
                    <a:lnTo>
                      <a:pt x="509154" y="1387755"/>
                    </a:lnTo>
                    <a:cubicBezTo>
                      <a:pt x="496188" y="1391501"/>
                      <a:pt x="482933" y="1394670"/>
                      <a:pt x="471696" y="1402162"/>
                    </a:cubicBezTo>
                    <a:cubicBezTo>
                      <a:pt x="471696" y="1402162"/>
                      <a:pt x="471408" y="1402162"/>
                      <a:pt x="471408" y="1402162"/>
                    </a:cubicBezTo>
                    <a:cubicBezTo>
                      <a:pt x="471984" y="1401586"/>
                      <a:pt x="472849" y="1401009"/>
                      <a:pt x="473425" y="1400145"/>
                    </a:cubicBezTo>
                    <a:cubicBezTo>
                      <a:pt x="465645" y="1402450"/>
                      <a:pt x="460171" y="1404179"/>
                      <a:pt x="454696" y="1405620"/>
                    </a:cubicBezTo>
                    <a:cubicBezTo>
                      <a:pt x="451526" y="1405908"/>
                      <a:pt x="448645" y="1406196"/>
                      <a:pt x="446916" y="1409653"/>
                    </a:cubicBezTo>
                    <a:cubicBezTo>
                      <a:pt x="450662" y="1410806"/>
                      <a:pt x="454120" y="1411094"/>
                      <a:pt x="457001" y="1408213"/>
                    </a:cubicBezTo>
                    <a:cubicBezTo>
                      <a:pt x="457001" y="1408213"/>
                      <a:pt x="457001" y="1408213"/>
                      <a:pt x="457001" y="1408213"/>
                    </a:cubicBezTo>
                    <a:cubicBezTo>
                      <a:pt x="458442" y="1407925"/>
                      <a:pt x="459594" y="1407637"/>
                      <a:pt x="461035" y="1407060"/>
                    </a:cubicBezTo>
                    <a:cubicBezTo>
                      <a:pt x="458154" y="1409077"/>
                      <a:pt x="456137" y="1411959"/>
                      <a:pt x="455560" y="1416569"/>
                    </a:cubicBezTo>
                    <a:cubicBezTo>
                      <a:pt x="454984" y="1417433"/>
                      <a:pt x="454120" y="1418009"/>
                      <a:pt x="453543" y="1418874"/>
                    </a:cubicBezTo>
                    <a:cubicBezTo>
                      <a:pt x="449510" y="1420315"/>
                      <a:pt x="445187" y="1421467"/>
                      <a:pt x="440865" y="1422620"/>
                    </a:cubicBezTo>
                    <a:cubicBezTo>
                      <a:pt x="426459" y="1426653"/>
                      <a:pt x="410323" y="1427518"/>
                      <a:pt x="397357" y="1436450"/>
                    </a:cubicBezTo>
                    <a:cubicBezTo>
                      <a:pt x="394187" y="1439620"/>
                      <a:pt x="391018" y="1442501"/>
                      <a:pt x="387848" y="1445671"/>
                    </a:cubicBezTo>
                    <a:cubicBezTo>
                      <a:pt x="385255" y="1451145"/>
                      <a:pt x="388713" y="1451145"/>
                      <a:pt x="392170" y="1450281"/>
                    </a:cubicBezTo>
                    <a:cubicBezTo>
                      <a:pt x="397933" y="1449128"/>
                      <a:pt x="403696" y="1447688"/>
                      <a:pt x="409458" y="1445959"/>
                    </a:cubicBezTo>
                    <a:cubicBezTo>
                      <a:pt x="415797" y="1443942"/>
                      <a:pt x="423865" y="1448840"/>
                      <a:pt x="429340" y="1440484"/>
                    </a:cubicBezTo>
                    <a:cubicBezTo>
                      <a:pt x="430781" y="1437891"/>
                      <a:pt x="433086" y="1442789"/>
                      <a:pt x="432221" y="1444518"/>
                    </a:cubicBezTo>
                    <a:cubicBezTo>
                      <a:pt x="430204" y="1448264"/>
                      <a:pt x="426459" y="1450569"/>
                      <a:pt x="422713" y="1452874"/>
                    </a:cubicBezTo>
                    <a:cubicBezTo>
                      <a:pt x="416374" y="1456908"/>
                      <a:pt x="410323" y="1449993"/>
                      <a:pt x="404560" y="1453162"/>
                    </a:cubicBezTo>
                    <a:cubicBezTo>
                      <a:pt x="394187" y="1453162"/>
                      <a:pt x="394763" y="1460366"/>
                      <a:pt x="395340" y="1467569"/>
                    </a:cubicBezTo>
                    <a:cubicBezTo>
                      <a:pt x="395052" y="1467857"/>
                      <a:pt x="394475" y="1467857"/>
                      <a:pt x="394187" y="1468145"/>
                    </a:cubicBezTo>
                    <a:cubicBezTo>
                      <a:pt x="393899" y="1468433"/>
                      <a:pt x="393611" y="1468722"/>
                      <a:pt x="393899" y="1469010"/>
                    </a:cubicBezTo>
                    <a:cubicBezTo>
                      <a:pt x="395052" y="1473908"/>
                      <a:pt x="399374" y="1472179"/>
                      <a:pt x="402543" y="1473044"/>
                    </a:cubicBezTo>
                    <a:cubicBezTo>
                      <a:pt x="405424" y="1473908"/>
                      <a:pt x="409747" y="1468433"/>
                      <a:pt x="411187" y="1473908"/>
                    </a:cubicBezTo>
                    <a:cubicBezTo>
                      <a:pt x="412340" y="1477942"/>
                      <a:pt x="408306" y="1481112"/>
                      <a:pt x="404560" y="1482840"/>
                    </a:cubicBezTo>
                    <a:cubicBezTo>
                      <a:pt x="400814" y="1484569"/>
                      <a:pt x="397069" y="1485722"/>
                      <a:pt x="399950" y="1491196"/>
                    </a:cubicBezTo>
                    <a:cubicBezTo>
                      <a:pt x="398797" y="1494654"/>
                      <a:pt x="393611" y="1491773"/>
                      <a:pt x="392746" y="1496095"/>
                    </a:cubicBezTo>
                    <a:cubicBezTo>
                      <a:pt x="389289" y="1502434"/>
                      <a:pt x="382662" y="1504163"/>
                      <a:pt x="376323" y="1507620"/>
                    </a:cubicBezTo>
                    <a:cubicBezTo>
                      <a:pt x="380645" y="1508773"/>
                      <a:pt x="382950" y="1513095"/>
                      <a:pt x="387848" y="1513095"/>
                    </a:cubicBezTo>
                    <a:cubicBezTo>
                      <a:pt x="390730" y="1513095"/>
                      <a:pt x="396204" y="1511654"/>
                      <a:pt x="395340" y="1517129"/>
                    </a:cubicBezTo>
                    <a:cubicBezTo>
                      <a:pt x="394763" y="1521451"/>
                      <a:pt x="391594" y="1525485"/>
                      <a:pt x="385543" y="1524332"/>
                    </a:cubicBezTo>
                    <a:cubicBezTo>
                      <a:pt x="377475" y="1522891"/>
                      <a:pt x="371712" y="1528366"/>
                      <a:pt x="366238" y="1532400"/>
                    </a:cubicBezTo>
                    <a:cubicBezTo>
                      <a:pt x="362492" y="1535281"/>
                      <a:pt x="365662" y="1536434"/>
                      <a:pt x="368543" y="1536722"/>
                    </a:cubicBezTo>
                    <a:cubicBezTo>
                      <a:pt x="370560" y="1541332"/>
                      <a:pt x="374306" y="1541332"/>
                      <a:pt x="378340" y="1541332"/>
                    </a:cubicBezTo>
                    <a:cubicBezTo>
                      <a:pt x="378916" y="1542773"/>
                      <a:pt x="376899" y="1546231"/>
                      <a:pt x="379780" y="1545654"/>
                    </a:cubicBezTo>
                    <a:cubicBezTo>
                      <a:pt x="383238" y="1545078"/>
                      <a:pt x="386119" y="1545078"/>
                      <a:pt x="386407" y="1549112"/>
                    </a:cubicBezTo>
                    <a:cubicBezTo>
                      <a:pt x="386696" y="1552281"/>
                      <a:pt x="381221" y="1549112"/>
                      <a:pt x="380933" y="1552858"/>
                    </a:cubicBezTo>
                    <a:cubicBezTo>
                      <a:pt x="377475" y="1554875"/>
                      <a:pt x="369119" y="1547959"/>
                      <a:pt x="370560" y="1556315"/>
                    </a:cubicBezTo>
                    <a:cubicBezTo>
                      <a:pt x="371424" y="1561790"/>
                      <a:pt x="367967" y="1564959"/>
                      <a:pt x="368543" y="1569570"/>
                    </a:cubicBezTo>
                    <a:cubicBezTo>
                      <a:pt x="366814" y="1571298"/>
                      <a:pt x="366526" y="1573604"/>
                      <a:pt x="363933" y="1575332"/>
                    </a:cubicBezTo>
                    <a:cubicBezTo>
                      <a:pt x="359611" y="1578214"/>
                      <a:pt x="350678" y="1575044"/>
                      <a:pt x="351543" y="1579655"/>
                    </a:cubicBezTo>
                    <a:cubicBezTo>
                      <a:pt x="352407" y="1585417"/>
                      <a:pt x="361051" y="1585129"/>
                      <a:pt x="366814" y="1586570"/>
                    </a:cubicBezTo>
                    <a:cubicBezTo>
                      <a:pt x="366814" y="1587434"/>
                      <a:pt x="366814" y="1588299"/>
                      <a:pt x="366814" y="1588875"/>
                    </a:cubicBezTo>
                    <a:cubicBezTo>
                      <a:pt x="360475" y="1593485"/>
                      <a:pt x="352407" y="1590604"/>
                      <a:pt x="345780" y="1596078"/>
                    </a:cubicBezTo>
                    <a:cubicBezTo>
                      <a:pt x="336560" y="1603570"/>
                      <a:pt x="328780" y="1613366"/>
                      <a:pt x="316678" y="1617112"/>
                    </a:cubicBezTo>
                    <a:cubicBezTo>
                      <a:pt x="311780" y="1618553"/>
                      <a:pt x="312644" y="1624316"/>
                      <a:pt x="314085" y="1625757"/>
                    </a:cubicBezTo>
                    <a:cubicBezTo>
                      <a:pt x="323305" y="1634977"/>
                      <a:pt x="312932" y="1635553"/>
                      <a:pt x="308610" y="1637858"/>
                    </a:cubicBezTo>
                    <a:cubicBezTo>
                      <a:pt x="298237" y="1643909"/>
                      <a:pt x="287864" y="1649672"/>
                      <a:pt x="277203" y="1655146"/>
                    </a:cubicBezTo>
                    <a:cubicBezTo>
                      <a:pt x="273458" y="1657163"/>
                      <a:pt x="276915" y="1660045"/>
                      <a:pt x="275763" y="1662350"/>
                    </a:cubicBezTo>
                    <a:cubicBezTo>
                      <a:pt x="273169" y="1662350"/>
                      <a:pt x="268847" y="1661485"/>
                      <a:pt x="269136" y="1664367"/>
                    </a:cubicBezTo>
                    <a:cubicBezTo>
                      <a:pt x="270000" y="1669842"/>
                      <a:pt x="274898" y="1666384"/>
                      <a:pt x="278356" y="1666960"/>
                    </a:cubicBezTo>
                    <a:cubicBezTo>
                      <a:pt x="281525" y="1667248"/>
                      <a:pt x="283254" y="1668401"/>
                      <a:pt x="283254" y="1671859"/>
                    </a:cubicBezTo>
                    <a:cubicBezTo>
                      <a:pt x="279797" y="1674740"/>
                      <a:pt x="276339" y="1677909"/>
                      <a:pt x="272881" y="1680791"/>
                    </a:cubicBezTo>
                    <a:cubicBezTo>
                      <a:pt x="267119" y="1685401"/>
                      <a:pt x="265966" y="1691452"/>
                      <a:pt x="268271" y="1698079"/>
                    </a:cubicBezTo>
                    <a:cubicBezTo>
                      <a:pt x="270576" y="1705282"/>
                      <a:pt x="275763" y="1698655"/>
                      <a:pt x="279508" y="1700096"/>
                    </a:cubicBezTo>
                    <a:cubicBezTo>
                      <a:pt x="281814" y="1701248"/>
                      <a:pt x="285271" y="1698943"/>
                      <a:pt x="286712" y="1702401"/>
                    </a:cubicBezTo>
                    <a:cubicBezTo>
                      <a:pt x="289017" y="1707011"/>
                      <a:pt x="283831" y="1708452"/>
                      <a:pt x="282390" y="1709028"/>
                    </a:cubicBezTo>
                    <a:cubicBezTo>
                      <a:pt x="278356" y="1710469"/>
                      <a:pt x="279797" y="1713638"/>
                      <a:pt x="278932" y="1715943"/>
                    </a:cubicBezTo>
                    <a:cubicBezTo>
                      <a:pt x="277203" y="1721706"/>
                      <a:pt x="277780" y="1729774"/>
                      <a:pt x="274034" y="1732943"/>
                    </a:cubicBezTo>
                    <a:cubicBezTo>
                      <a:pt x="265102" y="1740147"/>
                      <a:pt x="271152" y="1742452"/>
                      <a:pt x="276339" y="1745910"/>
                    </a:cubicBezTo>
                    <a:cubicBezTo>
                      <a:pt x="278644" y="1751961"/>
                      <a:pt x="275186" y="1758588"/>
                      <a:pt x="278644" y="1764351"/>
                    </a:cubicBezTo>
                    <a:cubicBezTo>
                      <a:pt x="275186" y="1767520"/>
                      <a:pt x="272017" y="1771266"/>
                      <a:pt x="267983" y="1773283"/>
                    </a:cubicBezTo>
                    <a:cubicBezTo>
                      <a:pt x="257610" y="1778181"/>
                      <a:pt x="263373" y="1781062"/>
                      <a:pt x="268847" y="1784232"/>
                    </a:cubicBezTo>
                    <a:cubicBezTo>
                      <a:pt x="272593" y="1788842"/>
                      <a:pt x="265390" y="1793164"/>
                      <a:pt x="268847" y="1797486"/>
                    </a:cubicBezTo>
                    <a:cubicBezTo>
                      <a:pt x="261932" y="1796622"/>
                      <a:pt x="260203" y="1798927"/>
                      <a:pt x="263949" y="1804978"/>
                    </a:cubicBezTo>
                    <a:cubicBezTo>
                      <a:pt x="260203" y="1811893"/>
                      <a:pt x="264525" y="1811893"/>
                      <a:pt x="269424" y="1811317"/>
                    </a:cubicBezTo>
                    <a:cubicBezTo>
                      <a:pt x="276627" y="1814198"/>
                      <a:pt x="279797" y="1809300"/>
                      <a:pt x="280949" y="1804402"/>
                    </a:cubicBezTo>
                    <a:cubicBezTo>
                      <a:pt x="282390" y="1798639"/>
                      <a:pt x="286712" y="1796334"/>
                      <a:pt x="290170" y="1792588"/>
                    </a:cubicBezTo>
                    <a:cubicBezTo>
                      <a:pt x="292187" y="1790571"/>
                      <a:pt x="294492" y="1790859"/>
                      <a:pt x="296220" y="1793164"/>
                    </a:cubicBezTo>
                    <a:cubicBezTo>
                      <a:pt x="297949" y="1795758"/>
                      <a:pt x="295644" y="1796622"/>
                      <a:pt x="293915" y="1797486"/>
                    </a:cubicBezTo>
                    <a:cubicBezTo>
                      <a:pt x="291322" y="1798639"/>
                      <a:pt x="288153" y="1799503"/>
                      <a:pt x="288441" y="1802673"/>
                    </a:cubicBezTo>
                    <a:cubicBezTo>
                      <a:pt x="289017" y="1807283"/>
                      <a:pt x="293627" y="1804113"/>
                      <a:pt x="296220" y="1805554"/>
                    </a:cubicBezTo>
                    <a:cubicBezTo>
                      <a:pt x="302271" y="1808724"/>
                      <a:pt x="306017" y="1804113"/>
                      <a:pt x="310627" y="1801520"/>
                    </a:cubicBezTo>
                    <a:cubicBezTo>
                      <a:pt x="321865" y="1795469"/>
                      <a:pt x="333966" y="1789995"/>
                      <a:pt x="347509" y="1791436"/>
                    </a:cubicBezTo>
                    <a:cubicBezTo>
                      <a:pt x="344916" y="1794029"/>
                      <a:pt x="339729" y="1794029"/>
                      <a:pt x="339441" y="1800944"/>
                    </a:cubicBezTo>
                    <a:cubicBezTo>
                      <a:pt x="345204" y="1799215"/>
                      <a:pt x="353560" y="1802673"/>
                      <a:pt x="350102" y="1791147"/>
                    </a:cubicBezTo>
                    <a:cubicBezTo>
                      <a:pt x="374594" y="1784520"/>
                      <a:pt x="398797" y="1776452"/>
                      <a:pt x="423865" y="1772130"/>
                    </a:cubicBezTo>
                    <a:cubicBezTo>
                      <a:pt x="442018" y="1768961"/>
                      <a:pt x="457289" y="1757723"/>
                      <a:pt x="476306" y="1756571"/>
                    </a:cubicBezTo>
                    <a:cubicBezTo>
                      <a:pt x="483798" y="1755994"/>
                      <a:pt x="489561" y="1747927"/>
                      <a:pt x="501086" y="1751096"/>
                    </a:cubicBezTo>
                    <a:cubicBezTo>
                      <a:pt x="508001" y="1753113"/>
                      <a:pt x="520103" y="1744469"/>
                      <a:pt x="529324" y="1739859"/>
                    </a:cubicBezTo>
                    <a:cubicBezTo>
                      <a:pt x="535086" y="1736977"/>
                      <a:pt x="539120" y="1735537"/>
                      <a:pt x="542002" y="1741011"/>
                    </a:cubicBezTo>
                    <a:cubicBezTo>
                      <a:pt x="545459" y="1747927"/>
                      <a:pt x="539120" y="1749367"/>
                      <a:pt x="534510" y="1751384"/>
                    </a:cubicBezTo>
                    <a:cubicBezTo>
                      <a:pt x="527595" y="1754554"/>
                      <a:pt x="519815" y="1755130"/>
                      <a:pt x="512612" y="1758011"/>
                    </a:cubicBezTo>
                    <a:cubicBezTo>
                      <a:pt x="498781" y="1763486"/>
                      <a:pt x="486679" y="1774147"/>
                      <a:pt x="469967" y="1772418"/>
                    </a:cubicBezTo>
                    <a:cubicBezTo>
                      <a:pt x="461899" y="1771554"/>
                      <a:pt x="456137" y="1776740"/>
                      <a:pt x="452391" y="1783944"/>
                    </a:cubicBezTo>
                    <a:cubicBezTo>
                      <a:pt x="446628" y="1784520"/>
                      <a:pt x="441154" y="1785096"/>
                      <a:pt x="435391" y="1785385"/>
                    </a:cubicBezTo>
                    <a:cubicBezTo>
                      <a:pt x="429340" y="1785385"/>
                      <a:pt x="430492" y="1789707"/>
                      <a:pt x="430492" y="1793164"/>
                    </a:cubicBezTo>
                    <a:cubicBezTo>
                      <a:pt x="428764" y="1793164"/>
                      <a:pt x="427323" y="1793452"/>
                      <a:pt x="425594" y="1793452"/>
                    </a:cubicBezTo>
                    <a:cubicBezTo>
                      <a:pt x="421848" y="1794317"/>
                      <a:pt x="417526" y="1797198"/>
                      <a:pt x="414645" y="1796046"/>
                    </a:cubicBezTo>
                    <a:cubicBezTo>
                      <a:pt x="400238" y="1790283"/>
                      <a:pt x="390153" y="1800368"/>
                      <a:pt x="378628" y="1804978"/>
                    </a:cubicBezTo>
                    <a:lnTo>
                      <a:pt x="378628" y="1804978"/>
                    </a:lnTo>
                    <a:cubicBezTo>
                      <a:pt x="377763" y="1805842"/>
                      <a:pt x="376899" y="1806419"/>
                      <a:pt x="376034" y="1807283"/>
                    </a:cubicBezTo>
                    <a:cubicBezTo>
                      <a:pt x="371424" y="1807571"/>
                      <a:pt x="367390" y="1809300"/>
                      <a:pt x="363068" y="1811605"/>
                    </a:cubicBezTo>
                    <a:cubicBezTo>
                      <a:pt x="356441" y="1815063"/>
                      <a:pt x="351831" y="1821114"/>
                      <a:pt x="343763" y="1822554"/>
                    </a:cubicBezTo>
                    <a:cubicBezTo>
                      <a:pt x="327051" y="1825436"/>
                      <a:pt x="310339" y="1828317"/>
                      <a:pt x="294780" y="1835809"/>
                    </a:cubicBezTo>
                    <a:cubicBezTo>
                      <a:pt x="286712" y="1839554"/>
                      <a:pt x="277780" y="1841860"/>
                      <a:pt x="268271" y="1842148"/>
                    </a:cubicBezTo>
                    <a:cubicBezTo>
                      <a:pt x="253864" y="1842724"/>
                      <a:pt x="244932" y="1850504"/>
                      <a:pt x="243779" y="1862029"/>
                    </a:cubicBezTo>
                    <a:cubicBezTo>
                      <a:pt x="243491" y="1865199"/>
                      <a:pt x="236864" y="1866639"/>
                      <a:pt x="240610" y="1870385"/>
                    </a:cubicBezTo>
                    <a:cubicBezTo>
                      <a:pt x="243491" y="1872978"/>
                      <a:pt x="245508" y="1868368"/>
                      <a:pt x="248390" y="1867504"/>
                    </a:cubicBezTo>
                    <a:cubicBezTo>
                      <a:pt x="248966" y="1867216"/>
                      <a:pt x="249830" y="1866639"/>
                      <a:pt x="250407" y="1866351"/>
                    </a:cubicBezTo>
                    <a:cubicBezTo>
                      <a:pt x="258474" y="1878165"/>
                      <a:pt x="259051" y="1865487"/>
                      <a:pt x="262797" y="1862605"/>
                    </a:cubicBezTo>
                    <a:cubicBezTo>
                      <a:pt x="270288" y="1861165"/>
                      <a:pt x="273169" y="1872114"/>
                      <a:pt x="281237" y="1869233"/>
                    </a:cubicBezTo>
                    <a:cubicBezTo>
                      <a:pt x="281237" y="1869809"/>
                      <a:pt x="281237" y="1870673"/>
                      <a:pt x="281237" y="1871249"/>
                    </a:cubicBezTo>
                    <a:cubicBezTo>
                      <a:pt x="273458" y="1874419"/>
                      <a:pt x="265678" y="1879317"/>
                      <a:pt x="257610" y="1880470"/>
                    </a:cubicBezTo>
                    <a:cubicBezTo>
                      <a:pt x="252424" y="1881334"/>
                      <a:pt x="246661" y="1886521"/>
                      <a:pt x="240898" y="1881334"/>
                    </a:cubicBezTo>
                    <a:cubicBezTo>
                      <a:pt x="240322" y="1880758"/>
                      <a:pt x="239746" y="1881046"/>
                      <a:pt x="239457" y="1881334"/>
                    </a:cubicBezTo>
                    <a:cubicBezTo>
                      <a:pt x="238017" y="1881622"/>
                      <a:pt x="236576" y="1882199"/>
                      <a:pt x="236000" y="1883928"/>
                    </a:cubicBezTo>
                    <a:cubicBezTo>
                      <a:pt x="233695" y="1885368"/>
                      <a:pt x="231101" y="1887097"/>
                      <a:pt x="228796" y="1888538"/>
                    </a:cubicBezTo>
                    <a:cubicBezTo>
                      <a:pt x="221305" y="1889690"/>
                      <a:pt x="219576" y="1897182"/>
                      <a:pt x="214966" y="1901504"/>
                    </a:cubicBezTo>
                    <a:cubicBezTo>
                      <a:pt x="214966" y="1901504"/>
                      <a:pt x="214966" y="1901504"/>
                      <a:pt x="214966" y="1901504"/>
                    </a:cubicBezTo>
                    <a:cubicBezTo>
                      <a:pt x="206610" y="1900928"/>
                      <a:pt x="200847" y="1907555"/>
                      <a:pt x="193355" y="1909572"/>
                    </a:cubicBezTo>
                    <a:cubicBezTo>
                      <a:pt x="192491" y="1908996"/>
                      <a:pt x="191627" y="1908419"/>
                      <a:pt x="190762" y="1907843"/>
                    </a:cubicBezTo>
                    <a:cubicBezTo>
                      <a:pt x="189898" y="1906402"/>
                      <a:pt x="191627" y="1903233"/>
                      <a:pt x="189033" y="1902945"/>
                    </a:cubicBezTo>
                    <a:cubicBezTo>
                      <a:pt x="185864" y="1902656"/>
                      <a:pt x="185576" y="1904962"/>
                      <a:pt x="185864" y="1907555"/>
                    </a:cubicBezTo>
                    <a:lnTo>
                      <a:pt x="185864" y="1907555"/>
                    </a:lnTo>
                    <a:cubicBezTo>
                      <a:pt x="185288" y="1911301"/>
                      <a:pt x="178372" y="1905538"/>
                      <a:pt x="179813" y="1911301"/>
                    </a:cubicBezTo>
                    <a:cubicBezTo>
                      <a:pt x="180677" y="1914182"/>
                      <a:pt x="180389" y="1919657"/>
                      <a:pt x="186152" y="1919080"/>
                    </a:cubicBezTo>
                    <a:cubicBezTo>
                      <a:pt x="191627" y="1920809"/>
                      <a:pt x="191627" y="1923979"/>
                      <a:pt x="187593" y="1927148"/>
                    </a:cubicBezTo>
                    <a:cubicBezTo>
                      <a:pt x="178660" y="1934352"/>
                      <a:pt x="172898" y="1945013"/>
                      <a:pt x="161084" y="1948758"/>
                    </a:cubicBezTo>
                    <a:cubicBezTo>
                      <a:pt x="157338" y="1949911"/>
                      <a:pt x="155321" y="1954233"/>
                      <a:pt x="154457" y="1959708"/>
                    </a:cubicBezTo>
                    <a:cubicBezTo>
                      <a:pt x="161084" y="1957691"/>
                      <a:pt x="166270" y="1956250"/>
                      <a:pt x="171745" y="1954809"/>
                    </a:cubicBezTo>
                    <a:cubicBezTo>
                      <a:pt x="174915" y="1956538"/>
                      <a:pt x="181254" y="1951928"/>
                      <a:pt x="181254" y="1959708"/>
                    </a:cubicBezTo>
                    <a:cubicBezTo>
                      <a:pt x="177508" y="1962301"/>
                      <a:pt x="172321" y="1962589"/>
                      <a:pt x="169440" y="1966911"/>
                    </a:cubicBezTo>
                    <a:cubicBezTo>
                      <a:pt x="162813" y="1974403"/>
                      <a:pt x="157914" y="1984199"/>
                      <a:pt x="147830" y="1988233"/>
                    </a:cubicBezTo>
                    <a:cubicBezTo>
                      <a:pt x="147830" y="1988233"/>
                      <a:pt x="147830" y="1988233"/>
                      <a:pt x="147830" y="1988233"/>
                    </a:cubicBezTo>
                    <a:cubicBezTo>
                      <a:pt x="146101" y="1988521"/>
                      <a:pt x="143219" y="1988233"/>
                      <a:pt x="142931" y="1989386"/>
                    </a:cubicBezTo>
                    <a:cubicBezTo>
                      <a:pt x="142067" y="1990826"/>
                      <a:pt x="143508" y="1992843"/>
                      <a:pt x="145236" y="1993708"/>
                    </a:cubicBezTo>
                    <a:cubicBezTo>
                      <a:pt x="145236" y="1994860"/>
                      <a:pt x="145236" y="1996013"/>
                      <a:pt x="145525" y="1997166"/>
                    </a:cubicBezTo>
                    <a:cubicBezTo>
                      <a:pt x="137169" y="1999182"/>
                      <a:pt x="128813" y="2000623"/>
                      <a:pt x="121609" y="2005810"/>
                    </a:cubicBezTo>
                    <a:cubicBezTo>
                      <a:pt x="119592" y="2007827"/>
                      <a:pt x="117287" y="2010132"/>
                      <a:pt x="115270" y="2012149"/>
                    </a:cubicBezTo>
                    <a:cubicBezTo>
                      <a:pt x="113541" y="2015894"/>
                      <a:pt x="116135" y="2015894"/>
                      <a:pt x="118440" y="2015318"/>
                    </a:cubicBezTo>
                    <a:cubicBezTo>
                      <a:pt x="122474" y="2014454"/>
                      <a:pt x="126508" y="2013301"/>
                      <a:pt x="130253" y="2012149"/>
                    </a:cubicBezTo>
                    <a:cubicBezTo>
                      <a:pt x="134575" y="2010708"/>
                      <a:pt x="140338" y="2013877"/>
                      <a:pt x="143796" y="2008115"/>
                    </a:cubicBezTo>
                    <a:cubicBezTo>
                      <a:pt x="144660" y="2006674"/>
                      <a:pt x="145813" y="2008691"/>
                      <a:pt x="146101" y="2010132"/>
                    </a:cubicBezTo>
                    <a:cubicBezTo>
                      <a:pt x="141491" y="2010708"/>
                      <a:pt x="138321" y="2014166"/>
                      <a:pt x="135440" y="2017623"/>
                    </a:cubicBezTo>
                    <a:cubicBezTo>
                      <a:pt x="132558" y="2017335"/>
                      <a:pt x="129677" y="2015606"/>
                      <a:pt x="127084" y="2017335"/>
                    </a:cubicBezTo>
                    <a:cubicBezTo>
                      <a:pt x="119880" y="2017335"/>
                      <a:pt x="120457" y="2022522"/>
                      <a:pt x="120745" y="2027420"/>
                    </a:cubicBezTo>
                    <a:cubicBezTo>
                      <a:pt x="120457" y="2027420"/>
                      <a:pt x="120169" y="2027708"/>
                      <a:pt x="119880" y="2027708"/>
                    </a:cubicBezTo>
                    <a:cubicBezTo>
                      <a:pt x="119592" y="2027996"/>
                      <a:pt x="119592" y="2028284"/>
                      <a:pt x="119592" y="2028284"/>
                    </a:cubicBezTo>
                    <a:cubicBezTo>
                      <a:pt x="119592" y="2028284"/>
                      <a:pt x="119592" y="2028284"/>
                      <a:pt x="119592" y="2028573"/>
                    </a:cubicBezTo>
                    <a:cubicBezTo>
                      <a:pt x="119592" y="2028573"/>
                      <a:pt x="119304" y="2028573"/>
                      <a:pt x="119304" y="2028861"/>
                    </a:cubicBezTo>
                    <a:cubicBezTo>
                      <a:pt x="106914" y="2037217"/>
                      <a:pt x="106914" y="2037217"/>
                      <a:pt x="116135" y="2043844"/>
                    </a:cubicBezTo>
                    <a:cubicBezTo>
                      <a:pt x="116423" y="2044132"/>
                      <a:pt x="116711" y="2044420"/>
                      <a:pt x="116999" y="2044708"/>
                    </a:cubicBezTo>
                    <a:cubicBezTo>
                      <a:pt x="116999" y="2044708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3253" y="2047301"/>
                      <a:pt x="109507" y="2049030"/>
                      <a:pt x="105473" y="2051047"/>
                    </a:cubicBezTo>
                    <a:cubicBezTo>
                      <a:pt x="105473" y="2051047"/>
                      <a:pt x="105473" y="2051047"/>
                      <a:pt x="105473" y="2051047"/>
                    </a:cubicBezTo>
                    <a:cubicBezTo>
                      <a:pt x="103745" y="2050183"/>
                      <a:pt x="102016" y="2049318"/>
                      <a:pt x="100287" y="2048454"/>
                    </a:cubicBezTo>
                    <a:cubicBezTo>
                      <a:pt x="92795" y="2054505"/>
                      <a:pt x="92795" y="2054505"/>
                      <a:pt x="102304" y="2063437"/>
                    </a:cubicBezTo>
                    <a:lnTo>
                      <a:pt x="102304" y="2063437"/>
                    </a:lnTo>
                    <a:cubicBezTo>
                      <a:pt x="100575" y="2066318"/>
                      <a:pt x="95101" y="2064590"/>
                      <a:pt x="95389" y="2069488"/>
                    </a:cubicBezTo>
                    <a:cubicBezTo>
                      <a:pt x="90490" y="2069776"/>
                      <a:pt x="86456" y="2073810"/>
                      <a:pt x="80982" y="2071505"/>
                    </a:cubicBezTo>
                    <a:cubicBezTo>
                      <a:pt x="79829" y="2070929"/>
                      <a:pt x="73490" y="2071793"/>
                      <a:pt x="74931" y="2074386"/>
                    </a:cubicBezTo>
                    <a:cubicBezTo>
                      <a:pt x="79829" y="2083607"/>
                      <a:pt x="74067" y="2093692"/>
                      <a:pt x="78965" y="2102624"/>
                    </a:cubicBezTo>
                    <a:cubicBezTo>
                      <a:pt x="78965" y="2105793"/>
                      <a:pt x="78965" y="2108963"/>
                      <a:pt x="78965" y="2112421"/>
                    </a:cubicBezTo>
                    <a:cubicBezTo>
                      <a:pt x="72050" y="2114149"/>
                      <a:pt x="67728" y="2117319"/>
                      <a:pt x="66575" y="2125675"/>
                    </a:cubicBezTo>
                    <a:cubicBezTo>
                      <a:pt x="65999" y="2129997"/>
                      <a:pt x="65134" y="2138641"/>
                      <a:pt x="60236" y="2138065"/>
                    </a:cubicBezTo>
                    <a:cubicBezTo>
                      <a:pt x="51304" y="2137200"/>
                      <a:pt x="53321" y="2142963"/>
                      <a:pt x="53032" y="2146997"/>
                    </a:cubicBezTo>
                    <a:cubicBezTo>
                      <a:pt x="53032" y="2148726"/>
                      <a:pt x="52744" y="2150743"/>
                      <a:pt x="52744" y="2152472"/>
                    </a:cubicBezTo>
                    <a:cubicBezTo>
                      <a:pt x="48999" y="2154489"/>
                      <a:pt x="45253" y="2156794"/>
                      <a:pt x="41507" y="2158811"/>
                    </a:cubicBezTo>
                    <a:cubicBezTo>
                      <a:pt x="38914" y="2160251"/>
                      <a:pt x="41507" y="2162268"/>
                      <a:pt x="40643" y="2163709"/>
                    </a:cubicBezTo>
                    <a:cubicBezTo>
                      <a:pt x="38914" y="2163709"/>
                      <a:pt x="35744" y="2163133"/>
                      <a:pt x="36032" y="2165150"/>
                    </a:cubicBezTo>
                    <a:cubicBezTo>
                      <a:pt x="36609" y="2168896"/>
                      <a:pt x="40066" y="2166590"/>
                      <a:pt x="42371" y="2166879"/>
                    </a:cubicBezTo>
                    <a:cubicBezTo>
                      <a:pt x="44388" y="2166879"/>
                      <a:pt x="45829" y="2167743"/>
                      <a:pt x="45829" y="2170048"/>
                    </a:cubicBezTo>
                    <a:cubicBezTo>
                      <a:pt x="43524" y="2172065"/>
                      <a:pt x="41219" y="2174370"/>
                      <a:pt x="38914" y="2176387"/>
                    </a:cubicBezTo>
                    <a:cubicBezTo>
                      <a:pt x="35168" y="2179845"/>
                      <a:pt x="34304" y="2183879"/>
                      <a:pt x="36032" y="2188489"/>
                    </a:cubicBezTo>
                    <a:cubicBezTo>
                      <a:pt x="37761" y="2193387"/>
                      <a:pt x="41219" y="2188777"/>
                      <a:pt x="43812" y="2189930"/>
                    </a:cubicBezTo>
                    <a:cubicBezTo>
                      <a:pt x="45541" y="2190506"/>
                      <a:pt x="47558" y="2189065"/>
                      <a:pt x="48999" y="2191370"/>
                    </a:cubicBezTo>
                    <a:cubicBezTo>
                      <a:pt x="50727" y="2194540"/>
                      <a:pt x="47270" y="2195692"/>
                      <a:pt x="46117" y="2195980"/>
                    </a:cubicBezTo>
                    <a:cubicBezTo>
                      <a:pt x="43524" y="2197133"/>
                      <a:pt x="44388" y="2199150"/>
                      <a:pt x="43812" y="2200879"/>
                    </a:cubicBezTo>
                    <a:cubicBezTo>
                      <a:pt x="42660" y="2204913"/>
                      <a:pt x="43236" y="2210387"/>
                      <a:pt x="40643" y="2212692"/>
                    </a:cubicBezTo>
                    <a:cubicBezTo>
                      <a:pt x="34592" y="2217879"/>
                      <a:pt x="38914" y="2219320"/>
                      <a:pt x="42371" y="2221625"/>
                    </a:cubicBezTo>
                    <a:cubicBezTo>
                      <a:pt x="43524" y="2224794"/>
                      <a:pt x="42660" y="2227964"/>
                      <a:pt x="43236" y="2231133"/>
                    </a:cubicBezTo>
                    <a:cubicBezTo>
                      <a:pt x="39202" y="2234303"/>
                      <a:pt x="35168" y="2238049"/>
                      <a:pt x="32287" y="2242659"/>
                    </a:cubicBezTo>
                    <a:cubicBezTo>
                      <a:pt x="30558" y="2246404"/>
                      <a:pt x="28829" y="2250150"/>
                      <a:pt x="27100" y="2253896"/>
                    </a:cubicBezTo>
                    <a:cubicBezTo>
                      <a:pt x="26812" y="2259371"/>
                      <a:pt x="29693" y="2258218"/>
                      <a:pt x="32575" y="2256201"/>
                    </a:cubicBezTo>
                    <a:cubicBezTo>
                      <a:pt x="34304" y="2255049"/>
                      <a:pt x="36321" y="2253608"/>
                      <a:pt x="38049" y="2252455"/>
                    </a:cubicBezTo>
                    <a:cubicBezTo>
                      <a:pt x="37473" y="2253896"/>
                      <a:pt x="36897" y="2255625"/>
                      <a:pt x="38049" y="2257066"/>
                    </a:cubicBezTo>
                    <a:cubicBezTo>
                      <a:pt x="33439" y="2256489"/>
                      <a:pt x="32287" y="2258218"/>
                      <a:pt x="34880" y="2262252"/>
                    </a:cubicBezTo>
                    <a:cubicBezTo>
                      <a:pt x="32287" y="2267150"/>
                      <a:pt x="35456" y="2267150"/>
                      <a:pt x="38914" y="2266574"/>
                    </a:cubicBezTo>
                    <a:cubicBezTo>
                      <a:pt x="39202" y="2266574"/>
                      <a:pt x="39490" y="2266862"/>
                      <a:pt x="39778" y="2266862"/>
                    </a:cubicBezTo>
                    <a:cubicBezTo>
                      <a:pt x="40354" y="2268015"/>
                      <a:pt x="40643" y="2268879"/>
                      <a:pt x="41219" y="2270032"/>
                    </a:cubicBezTo>
                    <a:cubicBezTo>
                      <a:pt x="40931" y="2270320"/>
                      <a:pt x="40643" y="2270608"/>
                      <a:pt x="40354" y="2270896"/>
                    </a:cubicBezTo>
                    <a:cubicBezTo>
                      <a:pt x="40354" y="2271184"/>
                      <a:pt x="40066" y="2271760"/>
                      <a:pt x="40354" y="2271760"/>
                    </a:cubicBezTo>
                    <a:cubicBezTo>
                      <a:pt x="42948" y="2275506"/>
                      <a:pt x="46405" y="2272625"/>
                      <a:pt x="49287" y="2272337"/>
                    </a:cubicBezTo>
                    <a:cubicBezTo>
                      <a:pt x="50727" y="2272049"/>
                      <a:pt x="51880" y="2270320"/>
                      <a:pt x="53321" y="2269455"/>
                    </a:cubicBezTo>
                    <a:cubicBezTo>
                      <a:pt x="53321" y="2273489"/>
                      <a:pt x="53321" y="2277523"/>
                      <a:pt x="53321" y="2281269"/>
                    </a:cubicBezTo>
                    <a:cubicBezTo>
                      <a:pt x="52168" y="2282710"/>
                      <a:pt x="51016" y="2283862"/>
                      <a:pt x="51016" y="2285303"/>
                    </a:cubicBezTo>
                    <a:cubicBezTo>
                      <a:pt x="48999" y="2285879"/>
                      <a:pt x="47270" y="2286456"/>
                      <a:pt x="45253" y="2286744"/>
                    </a:cubicBezTo>
                    <a:lnTo>
                      <a:pt x="51592" y="2286744"/>
                    </a:lnTo>
                    <a:cubicBezTo>
                      <a:pt x="51880" y="2287320"/>
                      <a:pt x="52456" y="2287896"/>
                      <a:pt x="53321" y="2288473"/>
                    </a:cubicBezTo>
                    <a:cubicBezTo>
                      <a:pt x="53321" y="2288473"/>
                      <a:pt x="53321" y="2288761"/>
                      <a:pt x="53321" y="2288761"/>
                    </a:cubicBezTo>
                    <a:cubicBezTo>
                      <a:pt x="53032" y="2291642"/>
                      <a:pt x="48134" y="2291354"/>
                      <a:pt x="48710" y="2295100"/>
                    </a:cubicBezTo>
                    <a:cubicBezTo>
                      <a:pt x="48134" y="2301727"/>
                      <a:pt x="42660" y="2305473"/>
                      <a:pt x="38337" y="2310659"/>
                    </a:cubicBezTo>
                    <a:cubicBezTo>
                      <a:pt x="42660" y="2310083"/>
                      <a:pt x="45829" y="2312964"/>
                      <a:pt x="50151" y="2311524"/>
                    </a:cubicBezTo>
                    <a:cubicBezTo>
                      <a:pt x="51016" y="2311235"/>
                      <a:pt x="52168" y="2310659"/>
                      <a:pt x="53321" y="2310083"/>
                    </a:cubicBezTo>
                    <a:cubicBezTo>
                      <a:pt x="53321" y="2313829"/>
                      <a:pt x="53321" y="2317862"/>
                      <a:pt x="53321" y="2321608"/>
                    </a:cubicBezTo>
                    <a:cubicBezTo>
                      <a:pt x="53032" y="2321608"/>
                      <a:pt x="52744" y="2321896"/>
                      <a:pt x="52168" y="2321896"/>
                    </a:cubicBezTo>
                    <a:cubicBezTo>
                      <a:pt x="44677" y="2323337"/>
                      <a:pt x="41795" y="2329964"/>
                      <a:pt x="38337" y="2335727"/>
                    </a:cubicBezTo>
                    <a:cubicBezTo>
                      <a:pt x="36032" y="2339473"/>
                      <a:pt x="39202" y="2339473"/>
                      <a:pt x="41795" y="2338608"/>
                    </a:cubicBezTo>
                    <a:cubicBezTo>
                      <a:pt x="44965" y="2341778"/>
                      <a:pt x="48422" y="2340337"/>
                      <a:pt x="51880" y="2339185"/>
                    </a:cubicBezTo>
                    <a:cubicBezTo>
                      <a:pt x="52744" y="2340337"/>
                      <a:pt x="52168" y="2343795"/>
                      <a:pt x="54473" y="2342642"/>
                    </a:cubicBezTo>
                    <a:cubicBezTo>
                      <a:pt x="57355" y="2340913"/>
                      <a:pt x="59660" y="2340049"/>
                      <a:pt x="61388" y="2343219"/>
                    </a:cubicBezTo>
                    <a:cubicBezTo>
                      <a:pt x="62829" y="2345812"/>
                      <a:pt x="56778" y="2344947"/>
                      <a:pt x="57931" y="2348405"/>
                    </a:cubicBezTo>
                    <a:cubicBezTo>
                      <a:pt x="55626" y="2351286"/>
                      <a:pt x="46117" y="2348117"/>
                      <a:pt x="50151" y="2354744"/>
                    </a:cubicBezTo>
                    <a:cubicBezTo>
                      <a:pt x="52744" y="2359066"/>
                      <a:pt x="51016" y="2363100"/>
                      <a:pt x="53032" y="2366846"/>
                    </a:cubicBezTo>
                    <a:cubicBezTo>
                      <a:pt x="52168" y="2368863"/>
                      <a:pt x="52456" y="2370880"/>
                      <a:pt x="51016" y="2373473"/>
                    </a:cubicBezTo>
                    <a:cubicBezTo>
                      <a:pt x="48422" y="2377507"/>
                      <a:pt x="39490" y="2377795"/>
                      <a:pt x="41795" y="2381541"/>
                    </a:cubicBezTo>
                    <a:cubicBezTo>
                      <a:pt x="44677" y="2386151"/>
                      <a:pt x="51880" y="2382982"/>
                      <a:pt x="57355" y="2382405"/>
                    </a:cubicBezTo>
                    <a:cubicBezTo>
                      <a:pt x="57643" y="2382982"/>
                      <a:pt x="57931" y="2383846"/>
                      <a:pt x="58219" y="2384422"/>
                    </a:cubicBezTo>
                    <a:cubicBezTo>
                      <a:pt x="54473" y="2390473"/>
                      <a:pt x="46405" y="2390761"/>
                      <a:pt x="42371" y="2397965"/>
                    </a:cubicBezTo>
                    <a:cubicBezTo>
                      <a:pt x="37185" y="2407761"/>
                      <a:pt x="33727" y="2418711"/>
                      <a:pt x="24507" y="2426202"/>
                    </a:cubicBezTo>
                    <a:cubicBezTo>
                      <a:pt x="20761" y="2429084"/>
                      <a:pt x="23642" y="2433694"/>
                      <a:pt x="25083" y="2434558"/>
                    </a:cubicBezTo>
                    <a:cubicBezTo>
                      <a:pt x="36321" y="2439456"/>
                      <a:pt x="27388" y="2443202"/>
                      <a:pt x="24795" y="2446948"/>
                    </a:cubicBezTo>
                    <a:cubicBezTo>
                      <a:pt x="17880" y="2455592"/>
                      <a:pt x="10964" y="2464236"/>
                      <a:pt x="3761" y="2472592"/>
                    </a:cubicBezTo>
                    <a:cubicBezTo>
                      <a:pt x="1168" y="2475762"/>
                      <a:pt x="5202" y="2476914"/>
                      <a:pt x="5202" y="2479219"/>
                    </a:cubicBezTo>
                    <a:cubicBezTo>
                      <a:pt x="2897" y="2480084"/>
                      <a:pt x="-1137" y="2480948"/>
                      <a:pt x="303" y="2483253"/>
                    </a:cubicBezTo>
                    <a:cubicBezTo>
                      <a:pt x="2897" y="2487575"/>
                      <a:pt x="6066" y="2482965"/>
                      <a:pt x="8947" y="2482389"/>
                    </a:cubicBezTo>
                    <a:cubicBezTo>
                      <a:pt x="11541" y="2481525"/>
                      <a:pt x="13846" y="2482101"/>
                      <a:pt x="14710" y="2484982"/>
                    </a:cubicBezTo>
                    <a:cubicBezTo>
                      <a:pt x="12693" y="2488728"/>
                      <a:pt x="10964" y="2492474"/>
                      <a:pt x="8947" y="2496220"/>
                    </a:cubicBezTo>
                    <a:cubicBezTo>
                      <a:pt x="5778" y="2502270"/>
                      <a:pt x="6642" y="2507745"/>
                      <a:pt x="10964" y="2512643"/>
                    </a:cubicBezTo>
                    <a:cubicBezTo>
                      <a:pt x="15286" y="2517830"/>
                      <a:pt x="17592" y="2510626"/>
                      <a:pt x="21337" y="2510626"/>
                    </a:cubicBezTo>
                    <a:cubicBezTo>
                      <a:pt x="23642" y="2510626"/>
                      <a:pt x="25659" y="2507745"/>
                      <a:pt x="28253" y="2510050"/>
                    </a:cubicBezTo>
                    <a:cubicBezTo>
                      <a:pt x="31710" y="2513220"/>
                      <a:pt x="27965" y="2516389"/>
                      <a:pt x="26812" y="2517254"/>
                    </a:cubicBezTo>
                    <a:cubicBezTo>
                      <a:pt x="23931" y="2519847"/>
                      <a:pt x="25948" y="2522152"/>
                      <a:pt x="26236" y="2524457"/>
                    </a:cubicBezTo>
                    <a:cubicBezTo>
                      <a:pt x="26524" y="2529932"/>
                      <a:pt x="29982" y="2536847"/>
                      <a:pt x="27676" y="2540593"/>
                    </a:cubicBezTo>
                    <a:cubicBezTo>
                      <a:pt x="22490" y="2549813"/>
                      <a:pt x="28541" y="2549813"/>
                      <a:pt x="34015" y="2550966"/>
                    </a:cubicBezTo>
                    <a:cubicBezTo>
                      <a:pt x="38049" y="2555288"/>
                      <a:pt x="37473" y="2562203"/>
                      <a:pt x="42371" y="2565949"/>
                    </a:cubicBezTo>
                    <a:cubicBezTo>
                      <a:pt x="40354" y="2569695"/>
                      <a:pt x="38914" y="2574305"/>
                      <a:pt x="36321" y="2577186"/>
                    </a:cubicBezTo>
                    <a:cubicBezTo>
                      <a:pt x="29117" y="2584966"/>
                      <a:pt x="34880" y="2585542"/>
                      <a:pt x="40931" y="2586406"/>
                    </a:cubicBezTo>
                    <a:cubicBezTo>
                      <a:pt x="45541" y="2589000"/>
                      <a:pt x="40931" y="2595339"/>
                      <a:pt x="45541" y="2597932"/>
                    </a:cubicBezTo>
                    <a:cubicBezTo>
                      <a:pt x="39202" y="2599373"/>
                      <a:pt x="38626" y="2602254"/>
                      <a:pt x="43812" y="2606000"/>
                    </a:cubicBezTo>
                    <a:cubicBezTo>
                      <a:pt x="42948" y="2613203"/>
                      <a:pt x="46693" y="2611763"/>
                      <a:pt x="50727" y="2609746"/>
                    </a:cubicBezTo>
                    <a:cubicBezTo>
                      <a:pt x="57931" y="2609746"/>
                      <a:pt x="59083" y="2604559"/>
                      <a:pt x="58219" y="2599661"/>
                    </a:cubicBezTo>
                    <a:cubicBezTo>
                      <a:pt x="57355" y="2594186"/>
                      <a:pt x="60236" y="2590729"/>
                      <a:pt x="61965" y="2586406"/>
                    </a:cubicBezTo>
                    <a:cubicBezTo>
                      <a:pt x="62829" y="2583813"/>
                      <a:pt x="65134" y="2583237"/>
                      <a:pt x="67151" y="2584966"/>
                    </a:cubicBezTo>
                    <a:cubicBezTo>
                      <a:pt x="69456" y="2586406"/>
                      <a:pt x="67728" y="2588135"/>
                      <a:pt x="66575" y="2589288"/>
                    </a:cubicBezTo>
                    <a:cubicBezTo>
                      <a:pt x="64846" y="2591017"/>
                      <a:pt x="62253" y="2593034"/>
                      <a:pt x="63694" y="2595627"/>
                    </a:cubicBezTo>
                    <a:cubicBezTo>
                      <a:pt x="65999" y="2599373"/>
                      <a:pt x="68592" y="2595051"/>
                      <a:pt x="71185" y="2595339"/>
                    </a:cubicBezTo>
                    <a:cubicBezTo>
                      <a:pt x="77524" y="2595915"/>
                      <a:pt x="78965" y="2590729"/>
                      <a:pt x="82423" y="2586695"/>
                    </a:cubicBezTo>
                    <a:cubicBezTo>
                      <a:pt x="90202" y="2577474"/>
                      <a:pt x="98558" y="2568830"/>
                      <a:pt x="110660" y="2565373"/>
                    </a:cubicBezTo>
                    <a:cubicBezTo>
                      <a:pt x="109507" y="2568542"/>
                      <a:pt x="94812" y="2572000"/>
                      <a:pt x="97118" y="2578051"/>
                    </a:cubicBezTo>
                    <a:cubicBezTo>
                      <a:pt x="101728" y="2574593"/>
                      <a:pt x="141779" y="2568254"/>
                      <a:pt x="141203" y="2569118"/>
                    </a:cubicBezTo>
                    <a:cubicBezTo>
                      <a:pt x="137169" y="2571135"/>
                      <a:pt x="127660" y="2572000"/>
                      <a:pt x="124779" y="2575457"/>
                    </a:cubicBezTo>
                    <a:cubicBezTo>
                      <a:pt x="120457" y="2580644"/>
                      <a:pt x="113541" y="2577186"/>
                      <a:pt x="107202" y="2581220"/>
                    </a:cubicBezTo>
                    <a:cubicBezTo>
                      <a:pt x="96541" y="2587847"/>
                      <a:pt x="101440" y="2582373"/>
                      <a:pt x="91931" y="2590729"/>
                    </a:cubicBezTo>
                    <a:cubicBezTo>
                      <a:pt x="100287" y="2585542"/>
                      <a:pt x="94812" y="2596780"/>
                      <a:pt x="104033" y="2594186"/>
                    </a:cubicBezTo>
                    <a:cubicBezTo>
                      <a:pt x="106914" y="2593322"/>
                      <a:pt x="112101" y="2595915"/>
                      <a:pt x="114694" y="2594763"/>
                    </a:cubicBezTo>
                    <a:cubicBezTo>
                      <a:pt x="115270" y="2594186"/>
                      <a:pt x="115558" y="2593898"/>
                      <a:pt x="116135" y="2593322"/>
                    </a:cubicBezTo>
                    <a:cubicBezTo>
                      <a:pt x="116423" y="2590152"/>
                      <a:pt x="125067" y="2592457"/>
                      <a:pt x="126796" y="2591017"/>
                    </a:cubicBezTo>
                    <a:cubicBezTo>
                      <a:pt x="125931" y="2591305"/>
                      <a:pt x="127660" y="2588135"/>
                      <a:pt x="116999" y="2587559"/>
                    </a:cubicBezTo>
                    <a:cubicBezTo>
                      <a:pt x="116999" y="2587559"/>
                      <a:pt x="116999" y="2587559"/>
                      <a:pt x="116999" y="2587559"/>
                    </a:cubicBezTo>
                    <a:cubicBezTo>
                      <a:pt x="114982" y="2589576"/>
                      <a:pt x="112677" y="2589288"/>
                      <a:pt x="110372" y="2588712"/>
                    </a:cubicBezTo>
                    <a:cubicBezTo>
                      <a:pt x="111524" y="2586406"/>
                      <a:pt x="113253" y="2586118"/>
                      <a:pt x="115558" y="2585830"/>
                    </a:cubicBezTo>
                    <a:cubicBezTo>
                      <a:pt x="119304" y="2584678"/>
                      <a:pt x="132847" y="2590440"/>
                      <a:pt x="138033" y="2588712"/>
                    </a:cubicBezTo>
                    <a:cubicBezTo>
                      <a:pt x="137457" y="2589288"/>
                      <a:pt x="168576" y="2584390"/>
                      <a:pt x="146677" y="2585830"/>
                    </a:cubicBezTo>
                    <a:cubicBezTo>
                      <a:pt x="146677" y="2585830"/>
                      <a:pt x="151864" y="2584101"/>
                      <a:pt x="151864" y="2584101"/>
                    </a:cubicBezTo>
                    <a:cubicBezTo>
                      <a:pt x="159355" y="2578915"/>
                      <a:pt x="151864" y="2584101"/>
                      <a:pt x="160508" y="2581508"/>
                    </a:cubicBezTo>
                    <a:cubicBezTo>
                      <a:pt x="163677" y="2578627"/>
                      <a:pt x="168864" y="2581220"/>
                      <a:pt x="172033" y="2577474"/>
                    </a:cubicBezTo>
                    <a:cubicBezTo>
                      <a:pt x="173186" y="2576034"/>
                      <a:pt x="175203" y="2576034"/>
                      <a:pt x="175779" y="2577762"/>
                    </a:cubicBezTo>
                    <a:cubicBezTo>
                      <a:pt x="176643" y="2580067"/>
                      <a:pt x="175203" y="2581220"/>
                      <a:pt x="172898" y="2581220"/>
                    </a:cubicBezTo>
                    <a:cubicBezTo>
                      <a:pt x="170881" y="2581220"/>
                      <a:pt x="168864" y="2581508"/>
                      <a:pt x="167135" y="2582949"/>
                    </a:cubicBezTo>
                    <a:cubicBezTo>
                      <a:pt x="167135" y="2584390"/>
                      <a:pt x="167135" y="2585542"/>
                      <a:pt x="167135" y="2586695"/>
                    </a:cubicBezTo>
                    <a:cubicBezTo>
                      <a:pt x="169152" y="2586118"/>
                      <a:pt x="170881" y="2585254"/>
                      <a:pt x="172898" y="2584678"/>
                    </a:cubicBezTo>
                    <a:cubicBezTo>
                      <a:pt x="174915" y="2584101"/>
                      <a:pt x="176932" y="2583525"/>
                      <a:pt x="178949" y="2582949"/>
                    </a:cubicBezTo>
                    <a:cubicBezTo>
                      <a:pt x="178660" y="2582661"/>
                      <a:pt x="178372" y="2582373"/>
                      <a:pt x="178084" y="2582373"/>
                    </a:cubicBezTo>
                    <a:cubicBezTo>
                      <a:pt x="184711" y="2568542"/>
                      <a:pt x="198830" y="2569983"/>
                      <a:pt x="210067" y="2565949"/>
                    </a:cubicBezTo>
                    <a:cubicBezTo>
                      <a:pt x="217847" y="2563356"/>
                      <a:pt x="225051" y="2560186"/>
                      <a:pt x="232254" y="2556440"/>
                    </a:cubicBezTo>
                    <a:cubicBezTo>
                      <a:pt x="233406" y="2555864"/>
                      <a:pt x="234271" y="2554135"/>
                      <a:pt x="235135" y="2552694"/>
                    </a:cubicBezTo>
                    <a:cubicBezTo>
                      <a:pt x="236576" y="2552118"/>
                      <a:pt x="237440" y="2552983"/>
                      <a:pt x="237729" y="2554135"/>
                    </a:cubicBezTo>
                    <a:cubicBezTo>
                      <a:pt x="238017" y="2554711"/>
                      <a:pt x="238305" y="2555000"/>
                      <a:pt x="238593" y="2555576"/>
                    </a:cubicBezTo>
                    <a:cubicBezTo>
                      <a:pt x="240322" y="2554711"/>
                      <a:pt x="242051" y="2553847"/>
                      <a:pt x="243779" y="2552983"/>
                    </a:cubicBezTo>
                    <a:cubicBezTo>
                      <a:pt x="244932" y="2552118"/>
                      <a:pt x="246373" y="2550389"/>
                      <a:pt x="247237" y="2552406"/>
                    </a:cubicBezTo>
                    <a:cubicBezTo>
                      <a:pt x="248101" y="2554711"/>
                      <a:pt x="245796" y="2555000"/>
                      <a:pt x="244068" y="2555288"/>
                    </a:cubicBezTo>
                    <a:cubicBezTo>
                      <a:pt x="242339" y="2555864"/>
                      <a:pt x="240898" y="2556440"/>
                      <a:pt x="239169" y="2557305"/>
                    </a:cubicBezTo>
                    <a:cubicBezTo>
                      <a:pt x="240034" y="2561050"/>
                      <a:pt x="236576" y="2562779"/>
                      <a:pt x="233983" y="2565084"/>
                    </a:cubicBezTo>
                    <a:lnTo>
                      <a:pt x="266542" y="2552118"/>
                    </a:lnTo>
                    <a:cubicBezTo>
                      <a:pt x="265678" y="2551254"/>
                      <a:pt x="265390" y="2550389"/>
                      <a:pt x="267119" y="2549237"/>
                    </a:cubicBezTo>
                    <a:cubicBezTo>
                      <a:pt x="270000" y="2546644"/>
                      <a:pt x="273746" y="2545779"/>
                      <a:pt x="277492" y="2547796"/>
                    </a:cubicBezTo>
                    <a:cubicBezTo>
                      <a:pt x="277492" y="2547796"/>
                      <a:pt x="277780" y="2547796"/>
                      <a:pt x="277780" y="2547796"/>
                    </a:cubicBezTo>
                    <a:lnTo>
                      <a:pt x="283831" y="2545491"/>
                    </a:lnTo>
                    <a:cubicBezTo>
                      <a:pt x="282966" y="2545491"/>
                      <a:pt x="281814" y="2545779"/>
                      <a:pt x="280949" y="2545779"/>
                    </a:cubicBezTo>
                    <a:cubicBezTo>
                      <a:pt x="281525" y="2545203"/>
                      <a:pt x="282390" y="2544915"/>
                      <a:pt x="282966" y="2544627"/>
                    </a:cubicBezTo>
                    <a:cubicBezTo>
                      <a:pt x="281237" y="2545491"/>
                      <a:pt x="279508" y="2546356"/>
                      <a:pt x="278068" y="2547220"/>
                    </a:cubicBezTo>
                    <a:cubicBezTo>
                      <a:pt x="279220" y="2543186"/>
                      <a:pt x="282390" y="2542898"/>
                      <a:pt x="284983" y="2541457"/>
                    </a:cubicBezTo>
                    <a:cubicBezTo>
                      <a:pt x="284983" y="2541457"/>
                      <a:pt x="284983" y="2541457"/>
                      <a:pt x="284983" y="2541457"/>
                    </a:cubicBezTo>
                    <a:cubicBezTo>
                      <a:pt x="285847" y="2540305"/>
                      <a:pt x="286136" y="2538288"/>
                      <a:pt x="288153" y="2538576"/>
                    </a:cubicBezTo>
                    <a:cubicBezTo>
                      <a:pt x="288441" y="2538576"/>
                      <a:pt x="289305" y="2539152"/>
                      <a:pt x="289305" y="2539440"/>
                    </a:cubicBezTo>
                    <a:cubicBezTo>
                      <a:pt x="289305" y="2540305"/>
                      <a:pt x="289017" y="2541169"/>
                      <a:pt x="288441" y="2541745"/>
                    </a:cubicBezTo>
                    <a:cubicBezTo>
                      <a:pt x="293627" y="2539440"/>
                      <a:pt x="298814" y="2537423"/>
                      <a:pt x="303424" y="2533965"/>
                    </a:cubicBezTo>
                    <a:cubicBezTo>
                      <a:pt x="303712" y="2533677"/>
                      <a:pt x="304865" y="2534542"/>
                      <a:pt x="305153" y="2535118"/>
                    </a:cubicBezTo>
                    <a:cubicBezTo>
                      <a:pt x="305441" y="2535694"/>
                      <a:pt x="305153" y="2536559"/>
                      <a:pt x="305153" y="2537135"/>
                    </a:cubicBezTo>
                    <a:lnTo>
                      <a:pt x="337136" y="2524169"/>
                    </a:lnTo>
                    <a:cubicBezTo>
                      <a:pt x="338865" y="2523016"/>
                      <a:pt x="340305" y="2521864"/>
                      <a:pt x="342034" y="2520999"/>
                    </a:cubicBezTo>
                    <a:lnTo>
                      <a:pt x="352695" y="2517254"/>
                    </a:lnTo>
                    <a:cubicBezTo>
                      <a:pt x="352695" y="2516677"/>
                      <a:pt x="352695" y="2516389"/>
                      <a:pt x="352695" y="2515813"/>
                    </a:cubicBezTo>
                    <a:cubicBezTo>
                      <a:pt x="353272" y="2513220"/>
                      <a:pt x="355577" y="2514948"/>
                      <a:pt x="357306" y="2514948"/>
                    </a:cubicBezTo>
                    <a:cubicBezTo>
                      <a:pt x="357882" y="2514948"/>
                      <a:pt x="358458" y="2514948"/>
                      <a:pt x="359323" y="2514948"/>
                    </a:cubicBezTo>
                    <a:lnTo>
                      <a:pt x="366238" y="2512355"/>
                    </a:lnTo>
                    <a:cubicBezTo>
                      <a:pt x="366238" y="2512355"/>
                      <a:pt x="365950" y="2512067"/>
                      <a:pt x="365950" y="2511779"/>
                    </a:cubicBezTo>
                    <a:cubicBezTo>
                      <a:pt x="365085" y="2509474"/>
                      <a:pt x="367390" y="2508033"/>
                      <a:pt x="368543" y="2506592"/>
                    </a:cubicBezTo>
                    <a:cubicBezTo>
                      <a:pt x="372289" y="2503711"/>
                      <a:pt x="376899" y="2502270"/>
                      <a:pt x="381221" y="2500542"/>
                    </a:cubicBezTo>
                    <a:cubicBezTo>
                      <a:pt x="384967" y="2499101"/>
                      <a:pt x="387272" y="2499965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576"/>
                      <a:pt x="387848" y="2504864"/>
                      <a:pt x="387848" y="2505152"/>
                    </a:cubicBezTo>
                    <a:cubicBezTo>
                      <a:pt x="394763" y="2502559"/>
                      <a:pt x="401967" y="2500254"/>
                      <a:pt x="409170" y="2498525"/>
                    </a:cubicBezTo>
                    <a:cubicBezTo>
                      <a:pt x="434526" y="2492474"/>
                      <a:pt x="459306" y="2484118"/>
                      <a:pt x="484086" y="2476626"/>
                    </a:cubicBezTo>
                    <a:cubicBezTo>
                      <a:pt x="495611" y="2473169"/>
                      <a:pt x="507137" y="2469999"/>
                      <a:pt x="518662" y="2467118"/>
                    </a:cubicBezTo>
                    <a:cubicBezTo>
                      <a:pt x="518086" y="2465677"/>
                      <a:pt x="517510" y="2464524"/>
                      <a:pt x="516934" y="2463084"/>
                    </a:cubicBezTo>
                    <a:cubicBezTo>
                      <a:pt x="515781" y="2463372"/>
                      <a:pt x="514629" y="2463660"/>
                      <a:pt x="513476" y="2463948"/>
                    </a:cubicBezTo>
                    <a:cubicBezTo>
                      <a:pt x="512612" y="2461067"/>
                      <a:pt x="516357" y="2461643"/>
                      <a:pt x="516646" y="2459914"/>
                    </a:cubicBezTo>
                    <a:cubicBezTo>
                      <a:pt x="536239" y="2450694"/>
                      <a:pt x="558137" y="2447236"/>
                      <a:pt x="577154" y="2436863"/>
                    </a:cubicBezTo>
                    <a:cubicBezTo>
                      <a:pt x="578883" y="2435999"/>
                      <a:pt x="581188" y="2435134"/>
                      <a:pt x="583205" y="2435134"/>
                    </a:cubicBezTo>
                    <a:cubicBezTo>
                      <a:pt x="597324" y="2434270"/>
                      <a:pt x="609714" y="2427355"/>
                      <a:pt x="622680" y="2423033"/>
                    </a:cubicBezTo>
                    <a:cubicBezTo>
                      <a:pt x="633341" y="2419575"/>
                      <a:pt x="644002" y="2416117"/>
                      <a:pt x="654951" y="2413524"/>
                    </a:cubicBezTo>
                    <a:cubicBezTo>
                      <a:pt x="657545" y="2412948"/>
                      <a:pt x="660138" y="2411795"/>
                      <a:pt x="662443" y="2410355"/>
                    </a:cubicBezTo>
                    <a:cubicBezTo>
                      <a:pt x="663019" y="2410931"/>
                      <a:pt x="663596" y="2411795"/>
                      <a:pt x="663884" y="2412372"/>
                    </a:cubicBezTo>
                    <a:cubicBezTo>
                      <a:pt x="696155" y="2400846"/>
                      <a:pt x="730155" y="2395660"/>
                      <a:pt x="762427" y="2383846"/>
                    </a:cubicBezTo>
                    <a:cubicBezTo>
                      <a:pt x="764732" y="2382982"/>
                      <a:pt x="767325" y="2382117"/>
                      <a:pt x="769342" y="2382405"/>
                    </a:cubicBezTo>
                    <a:cubicBezTo>
                      <a:pt x="787207" y="2386727"/>
                      <a:pt x="803919" y="2380965"/>
                      <a:pt x="820054" y="2374626"/>
                    </a:cubicBezTo>
                    <a:cubicBezTo>
                      <a:pt x="830715" y="2370303"/>
                      <a:pt x="842241" y="2370015"/>
                      <a:pt x="853190" y="2367422"/>
                    </a:cubicBezTo>
                    <a:cubicBezTo>
                      <a:pt x="859529" y="2365981"/>
                      <a:pt x="857224" y="2369727"/>
                      <a:pt x="854343" y="2372320"/>
                    </a:cubicBezTo>
                    <a:cubicBezTo>
                      <a:pt x="849444" y="2373761"/>
                      <a:pt x="843970" y="2372897"/>
                      <a:pt x="839071" y="2375778"/>
                    </a:cubicBezTo>
                    <a:cubicBezTo>
                      <a:pt x="834461" y="2375778"/>
                      <a:pt x="830715" y="2377507"/>
                      <a:pt x="826970" y="2379812"/>
                    </a:cubicBezTo>
                    <a:cubicBezTo>
                      <a:pt x="824376" y="2379524"/>
                      <a:pt x="821783" y="2379524"/>
                      <a:pt x="820342" y="2382405"/>
                    </a:cubicBezTo>
                    <a:cubicBezTo>
                      <a:pt x="816020" y="2381253"/>
                      <a:pt x="812274" y="2383558"/>
                      <a:pt x="808529" y="2384422"/>
                    </a:cubicBezTo>
                    <a:cubicBezTo>
                      <a:pt x="809105" y="2384710"/>
                      <a:pt x="809681" y="2384999"/>
                      <a:pt x="810257" y="2385287"/>
                    </a:cubicBezTo>
                    <a:cubicBezTo>
                      <a:pt x="809681" y="2385287"/>
                      <a:pt x="809105" y="2384999"/>
                      <a:pt x="808529" y="2384422"/>
                    </a:cubicBezTo>
                    <a:cubicBezTo>
                      <a:pt x="799020" y="2387015"/>
                      <a:pt x="787783" y="2386439"/>
                      <a:pt x="781156" y="2395948"/>
                    </a:cubicBezTo>
                    <a:cubicBezTo>
                      <a:pt x="791529" y="2391626"/>
                      <a:pt x="803054" y="2391337"/>
                      <a:pt x="813427" y="2387015"/>
                    </a:cubicBezTo>
                    <a:cubicBezTo>
                      <a:pt x="816020" y="2386727"/>
                      <a:pt x="818613" y="2386439"/>
                      <a:pt x="820342" y="2384422"/>
                    </a:cubicBezTo>
                    <a:cubicBezTo>
                      <a:pt x="823800" y="2385287"/>
                      <a:pt x="826681" y="2383846"/>
                      <a:pt x="829851" y="2382405"/>
                    </a:cubicBezTo>
                    <a:cubicBezTo>
                      <a:pt x="834173" y="2381829"/>
                      <a:pt x="838495" y="2381541"/>
                      <a:pt x="841953" y="2378371"/>
                    </a:cubicBezTo>
                    <a:cubicBezTo>
                      <a:pt x="846563" y="2375778"/>
                      <a:pt x="853190" y="2380965"/>
                      <a:pt x="857224" y="2375202"/>
                    </a:cubicBezTo>
                    <a:cubicBezTo>
                      <a:pt x="860393" y="2375202"/>
                      <a:pt x="864427" y="2374049"/>
                      <a:pt x="866444" y="2375490"/>
                    </a:cubicBezTo>
                    <a:cubicBezTo>
                      <a:pt x="873360" y="2380100"/>
                      <a:pt x="877105" y="2374337"/>
                      <a:pt x="882580" y="2372897"/>
                    </a:cubicBezTo>
                    <a:cubicBezTo>
                      <a:pt x="893241" y="2370015"/>
                      <a:pt x="901885" y="2361083"/>
                      <a:pt x="913699" y="2362236"/>
                    </a:cubicBezTo>
                    <a:cubicBezTo>
                      <a:pt x="916580" y="2363100"/>
                      <a:pt x="916292" y="2365405"/>
                      <a:pt x="916292" y="2367710"/>
                    </a:cubicBezTo>
                    <a:cubicBezTo>
                      <a:pt x="916580" y="2366846"/>
                      <a:pt x="916868" y="2366270"/>
                      <a:pt x="917445" y="2365693"/>
                    </a:cubicBezTo>
                    <a:cubicBezTo>
                      <a:pt x="917156" y="2366270"/>
                      <a:pt x="916868" y="2367134"/>
                      <a:pt x="916292" y="2367710"/>
                    </a:cubicBezTo>
                    <a:cubicBezTo>
                      <a:pt x="915428" y="2369727"/>
                      <a:pt x="911682" y="2370592"/>
                      <a:pt x="913123" y="2373473"/>
                    </a:cubicBezTo>
                    <a:cubicBezTo>
                      <a:pt x="913987" y="2375490"/>
                      <a:pt x="916580" y="2374626"/>
                      <a:pt x="918309" y="2374049"/>
                    </a:cubicBezTo>
                    <a:cubicBezTo>
                      <a:pt x="921767" y="2372897"/>
                      <a:pt x="924936" y="2371744"/>
                      <a:pt x="927529" y="2369151"/>
                    </a:cubicBezTo>
                    <a:cubicBezTo>
                      <a:pt x="935309" y="2361371"/>
                      <a:pt x="942801" y="2354744"/>
                      <a:pt x="954902" y="2351575"/>
                    </a:cubicBezTo>
                    <a:cubicBezTo>
                      <a:pt x="974208" y="2346676"/>
                      <a:pt x="993513" y="2341202"/>
                      <a:pt x="1013106" y="2336015"/>
                    </a:cubicBezTo>
                    <a:cubicBezTo>
                      <a:pt x="1013106" y="2336015"/>
                      <a:pt x="1013106" y="2336015"/>
                      <a:pt x="1013106" y="2336015"/>
                    </a:cubicBezTo>
                    <a:cubicBezTo>
                      <a:pt x="1017140" y="2336015"/>
                      <a:pt x="1021174" y="2336015"/>
                      <a:pt x="1024920" y="2336015"/>
                    </a:cubicBezTo>
                    <a:cubicBezTo>
                      <a:pt x="1031259" y="2336015"/>
                      <a:pt x="1037310" y="2336015"/>
                      <a:pt x="1043649" y="2336015"/>
                    </a:cubicBezTo>
                    <a:cubicBezTo>
                      <a:pt x="1045666" y="2337168"/>
                      <a:pt x="1046530" y="2336880"/>
                      <a:pt x="1047395" y="2336015"/>
                    </a:cubicBezTo>
                    <a:cubicBezTo>
                      <a:pt x="1049412" y="2336015"/>
                      <a:pt x="1051429" y="2336015"/>
                      <a:pt x="1053445" y="2336015"/>
                    </a:cubicBezTo>
                    <a:cubicBezTo>
                      <a:pt x="1053734" y="2333998"/>
                      <a:pt x="1055174" y="2333998"/>
                      <a:pt x="1056903" y="2333422"/>
                    </a:cubicBezTo>
                    <a:cubicBezTo>
                      <a:pt x="1076496" y="2327659"/>
                      <a:pt x="1096090" y="2322184"/>
                      <a:pt x="1115971" y="2316998"/>
                    </a:cubicBezTo>
                    <a:cubicBezTo>
                      <a:pt x="1138158" y="2311235"/>
                      <a:pt x="1159768" y="2304032"/>
                      <a:pt x="1180802" y="2293947"/>
                    </a:cubicBezTo>
                    <a:cubicBezTo>
                      <a:pt x="1185701" y="2293371"/>
                      <a:pt x="1187429" y="2294811"/>
                      <a:pt x="1183684" y="2301150"/>
                    </a:cubicBezTo>
                    <a:cubicBezTo>
                      <a:pt x="1184548" y="2301150"/>
                      <a:pt x="1185701" y="2300862"/>
                      <a:pt x="1186565" y="2300574"/>
                    </a:cubicBezTo>
                    <a:cubicBezTo>
                      <a:pt x="1184548" y="2302879"/>
                      <a:pt x="1181955" y="2305184"/>
                      <a:pt x="1181090" y="2308066"/>
                    </a:cubicBezTo>
                    <a:cubicBezTo>
                      <a:pt x="1179361" y="2313540"/>
                      <a:pt x="1181667" y="2315557"/>
                      <a:pt x="1186853" y="2312964"/>
                    </a:cubicBezTo>
                    <a:cubicBezTo>
                      <a:pt x="1191751" y="2312100"/>
                      <a:pt x="1196938" y="2311524"/>
                      <a:pt x="1200972" y="2307778"/>
                    </a:cubicBezTo>
                    <a:cubicBezTo>
                      <a:pt x="1200972" y="2307778"/>
                      <a:pt x="1200972" y="2307778"/>
                      <a:pt x="1200972" y="2307778"/>
                    </a:cubicBezTo>
                    <a:cubicBezTo>
                      <a:pt x="1206158" y="2305473"/>
                      <a:pt x="1205582" y="2302015"/>
                      <a:pt x="1202989" y="2297981"/>
                    </a:cubicBezTo>
                    <a:cubicBezTo>
                      <a:pt x="1207311" y="2295100"/>
                      <a:pt x="1212209" y="2293371"/>
                      <a:pt x="1217396" y="2293371"/>
                    </a:cubicBezTo>
                    <a:cubicBezTo>
                      <a:pt x="1222870" y="2296540"/>
                      <a:pt x="1227480" y="2296828"/>
                      <a:pt x="1230362" y="2289049"/>
                    </a:cubicBezTo>
                    <a:cubicBezTo>
                      <a:pt x="1224023" y="2289337"/>
                      <a:pt x="1217972" y="2286744"/>
                      <a:pt x="1212785" y="2291066"/>
                    </a:cubicBezTo>
                    <a:cubicBezTo>
                      <a:pt x="1208752" y="2292795"/>
                      <a:pt x="1203853" y="2292506"/>
                      <a:pt x="1198955" y="2292795"/>
                    </a:cubicBezTo>
                    <a:cubicBezTo>
                      <a:pt x="1203277" y="2289049"/>
                      <a:pt x="1207311" y="2285303"/>
                      <a:pt x="1212497" y="2283286"/>
                    </a:cubicBezTo>
                    <a:cubicBezTo>
                      <a:pt x="1214226" y="2283286"/>
                      <a:pt x="1215955" y="2283286"/>
                      <a:pt x="1217972" y="2283286"/>
                    </a:cubicBezTo>
                    <a:cubicBezTo>
                      <a:pt x="1230938" y="2283574"/>
                      <a:pt x="1244192" y="2283862"/>
                      <a:pt x="1256294" y="2280117"/>
                    </a:cubicBezTo>
                    <a:cubicBezTo>
                      <a:pt x="1253413" y="2281269"/>
                      <a:pt x="1251108" y="2282710"/>
                      <a:pt x="1248514" y="2283862"/>
                    </a:cubicBezTo>
                    <a:cubicBezTo>
                      <a:pt x="1245921" y="2283862"/>
                      <a:pt x="1241887" y="2284439"/>
                      <a:pt x="1243328" y="2287608"/>
                    </a:cubicBezTo>
                    <a:cubicBezTo>
                      <a:pt x="1244769" y="2290489"/>
                      <a:pt x="1248803" y="2288761"/>
                      <a:pt x="1251108" y="2286744"/>
                    </a:cubicBezTo>
                    <a:cubicBezTo>
                      <a:pt x="1251108" y="2286744"/>
                      <a:pt x="1251108" y="2286744"/>
                      <a:pt x="1251108" y="2286744"/>
                    </a:cubicBezTo>
                    <a:cubicBezTo>
                      <a:pt x="1255718" y="2286167"/>
                      <a:pt x="1260328" y="2285015"/>
                      <a:pt x="1262921" y="2278964"/>
                    </a:cubicBezTo>
                    <a:cubicBezTo>
                      <a:pt x="1260904" y="2278964"/>
                      <a:pt x="1258887" y="2279252"/>
                      <a:pt x="1257447" y="2279828"/>
                    </a:cubicBezTo>
                    <a:cubicBezTo>
                      <a:pt x="1263498" y="2277811"/>
                      <a:pt x="1269260" y="2274642"/>
                      <a:pt x="1274735" y="2270032"/>
                    </a:cubicBezTo>
                    <a:cubicBezTo>
                      <a:pt x="1277616" y="2267438"/>
                      <a:pt x="1281362" y="2268303"/>
                      <a:pt x="1284820" y="2267438"/>
                    </a:cubicBezTo>
                    <a:lnTo>
                      <a:pt x="1284820" y="2267438"/>
                    </a:lnTo>
                    <a:cubicBezTo>
                      <a:pt x="1297498" y="2264845"/>
                      <a:pt x="1310464" y="2263116"/>
                      <a:pt x="1322566" y="2258794"/>
                    </a:cubicBezTo>
                    <a:cubicBezTo>
                      <a:pt x="1333515" y="2255049"/>
                      <a:pt x="1346769" y="2255337"/>
                      <a:pt x="1354837" y="2244387"/>
                    </a:cubicBezTo>
                    <a:cubicBezTo>
                      <a:pt x="1354837" y="2244387"/>
                      <a:pt x="1354837" y="2244387"/>
                      <a:pt x="1354837" y="2244387"/>
                    </a:cubicBezTo>
                    <a:cubicBezTo>
                      <a:pt x="1354837" y="2243235"/>
                      <a:pt x="1355125" y="2242082"/>
                      <a:pt x="1355125" y="2240930"/>
                    </a:cubicBezTo>
                    <a:cubicBezTo>
                      <a:pt x="1358295" y="2239777"/>
                      <a:pt x="1361752" y="2238625"/>
                      <a:pt x="1365210" y="2237760"/>
                    </a:cubicBezTo>
                    <a:cubicBezTo>
                      <a:pt x="1368956" y="2236896"/>
                      <a:pt x="1372702" y="2236032"/>
                      <a:pt x="1376447" y="2235167"/>
                    </a:cubicBezTo>
                    <a:cubicBezTo>
                      <a:pt x="1377312" y="2236032"/>
                      <a:pt x="1378176" y="2236896"/>
                      <a:pt x="1378753" y="2237760"/>
                    </a:cubicBezTo>
                    <a:cubicBezTo>
                      <a:pt x="1377888" y="2240354"/>
                      <a:pt x="1371549" y="2238913"/>
                      <a:pt x="1373854" y="2243811"/>
                    </a:cubicBezTo>
                    <a:cubicBezTo>
                      <a:pt x="1374142" y="2244676"/>
                      <a:pt x="1374719" y="2245252"/>
                      <a:pt x="1375295" y="2245540"/>
                    </a:cubicBezTo>
                    <a:cubicBezTo>
                      <a:pt x="1367515" y="2246404"/>
                      <a:pt x="1360312" y="2248133"/>
                      <a:pt x="1353685" y="2252455"/>
                    </a:cubicBezTo>
                    <a:cubicBezTo>
                      <a:pt x="1362905" y="2253320"/>
                      <a:pt x="1372414" y="2254760"/>
                      <a:pt x="1379329" y="2245828"/>
                    </a:cubicBezTo>
                    <a:cubicBezTo>
                      <a:pt x="1379905" y="2245540"/>
                      <a:pt x="1380481" y="2245540"/>
                      <a:pt x="1381058" y="2245252"/>
                    </a:cubicBezTo>
                    <a:cubicBezTo>
                      <a:pt x="1383363" y="2244676"/>
                      <a:pt x="1385956" y="2244387"/>
                      <a:pt x="1388549" y="2243811"/>
                    </a:cubicBezTo>
                    <a:cubicBezTo>
                      <a:pt x="1388261" y="2244387"/>
                      <a:pt x="1387973" y="2244964"/>
                      <a:pt x="1387685" y="2245540"/>
                    </a:cubicBezTo>
                    <a:cubicBezTo>
                      <a:pt x="1391719" y="2245828"/>
                      <a:pt x="1395465" y="2246404"/>
                      <a:pt x="1398634" y="2243235"/>
                    </a:cubicBezTo>
                    <a:cubicBezTo>
                      <a:pt x="1398634" y="2243235"/>
                      <a:pt x="1398634" y="2243235"/>
                      <a:pt x="1398634" y="2243235"/>
                    </a:cubicBezTo>
                    <a:cubicBezTo>
                      <a:pt x="1405837" y="2243235"/>
                      <a:pt x="1412753" y="2243235"/>
                      <a:pt x="1419956" y="2242659"/>
                    </a:cubicBezTo>
                    <a:cubicBezTo>
                      <a:pt x="1424566" y="2242371"/>
                      <a:pt x="1429177" y="2242371"/>
                      <a:pt x="1432634" y="2238049"/>
                    </a:cubicBezTo>
                    <a:cubicBezTo>
                      <a:pt x="1435227" y="2234591"/>
                      <a:pt x="1440702" y="2231133"/>
                      <a:pt x="1447329" y="2228540"/>
                    </a:cubicBezTo>
                    <a:cubicBezTo>
                      <a:pt x="1458278" y="2228540"/>
                      <a:pt x="1468651" y="2225658"/>
                      <a:pt x="1479024" y="2222777"/>
                    </a:cubicBezTo>
                    <a:cubicBezTo>
                      <a:pt x="1479889" y="2223065"/>
                      <a:pt x="1480753" y="2223353"/>
                      <a:pt x="1481329" y="2223642"/>
                    </a:cubicBezTo>
                    <a:cubicBezTo>
                      <a:pt x="1487380" y="2226523"/>
                      <a:pt x="1491991" y="2225658"/>
                      <a:pt x="1496601" y="2222489"/>
                    </a:cubicBezTo>
                    <a:cubicBezTo>
                      <a:pt x="1500635" y="2219320"/>
                      <a:pt x="1505245" y="2217303"/>
                      <a:pt x="1509855" y="2215574"/>
                    </a:cubicBezTo>
                    <a:cubicBezTo>
                      <a:pt x="1519940" y="2213557"/>
                      <a:pt x="1530025" y="2211540"/>
                      <a:pt x="1540398" y="2209523"/>
                    </a:cubicBezTo>
                    <a:cubicBezTo>
                      <a:pt x="1542127" y="2213557"/>
                      <a:pt x="1544143" y="2217014"/>
                      <a:pt x="1549330" y="2214421"/>
                    </a:cubicBezTo>
                    <a:cubicBezTo>
                      <a:pt x="1549330" y="2214421"/>
                      <a:pt x="1549330" y="2214421"/>
                      <a:pt x="1549330" y="2214421"/>
                    </a:cubicBezTo>
                    <a:cubicBezTo>
                      <a:pt x="1551923" y="2215862"/>
                      <a:pt x="1553076" y="2221048"/>
                      <a:pt x="1556821" y="2218743"/>
                    </a:cubicBezTo>
                    <a:cubicBezTo>
                      <a:pt x="1566042" y="2212981"/>
                      <a:pt x="1576127" y="2210964"/>
                      <a:pt x="1586500" y="2208947"/>
                    </a:cubicBezTo>
                    <a:lnTo>
                      <a:pt x="1586788" y="2202319"/>
                    </a:lnTo>
                    <a:cubicBezTo>
                      <a:pt x="1578720" y="2204336"/>
                      <a:pt x="1570652" y="2207794"/>
                      <a:pt x="1562008" y="2205201"/>
                    </a:cubicBezTo>
                    <a:cubicBezTo>
                      <a:pt x="1562008" y="2204336"/>
                      <a:pt x="1562008" y="2203472"/>
                      <a:pt x="1562008" y="2202896"/>
                    </a:cubicBezTo>
                    <a:cubicBezTo>
                      <a:pt x="1570364" y="2200302"/>
                      <a:pt x="1578720" y="2197709"/>
                      <a:pt x="1587076" y="2195404"/>
                    </a:cubicBezTo>
                    <a:lnTo>
                      <a:pt x="1587364" y="2191370"/>
                    </a:lnTo>
                    <a:lnTo>
                      <a:pt x="1576703" y="2190794"/>
                    </a:lnTo>
                    <a:cubicBezTo>
                      <a:pt x="1573822" y="2191658"/>
                      <a:pt x="1570940" y="2192235"/>
                      <a:pt x="1568347" y="2193099"/>
                    </a:cubicBezTo>
                    <a:cubicBezTo>
                      <a:pt x="1568347" y="2192811"/>
                      <a:pt x="1568347" y="2192523"/>
                      <a:pt x="1568635" y="2192235"/>
                    </a:cubicBezTo>
                    <a:cubicBezTo>
                      <a:pt x="1569500" y="2191947"/>
                      <a:pt x="1570364" y="2191658"/>
                      <a:pt x="1571516" y="2191658"/>
                    </a:cubicBezTo>
                    <a:lnTo>
                      <a:pt x="1574686" y="2190794"/>
                    </a:lnTo>
                    <a:lnTo>
                      <a:pt x="1574110" y="2190794"/>
                    </a:lnTo>
                    <a:cubicBezTo>
                      <a:pt x="1590245" y="2186760"/>
                      <a:pt x="1606957" y="2187048"/>
                      <a:pt x="1623093" y="2184743"/>
                    </a:cubicBezTo>
                    <a:cubicBezTo>
                      <a:pt x="1636059" y="2182726"/>
                      <a:pt x="1648449" y="2178116"/>
                      <a:pt x="1661415" y="2176963"/>
                    </a:cubicBezTo>
                    <a:cubicBezTo>
                      <a:pt x="1680721" y="2174658"/>
                      <a:pt x="1700026" y="2172929"/>
                      <a:pt x="1718466" y="2166879"/>
                    </a:cubicBezTo>
                    <a:cubicBezTo>
                      <a:pt x="1725094" y="2166879"/>
                      <a:pt x="1730856" y="2164573"/>
                      <a:pt x="1736619" y="2162268"/>
                    </a:cubicBezTo>
                    <a:cubicBezTo>
                      <a:pt x="1737195" y="2163709"/>
                      <a:pt x="1738060" y="2164573"/>
                      <a:pt x="1740077" y="2163997"/>
                    </a:cubicBezTo>
                    <a:cubicBezTo>
                      <a:pt x="1742958" y="2163421"/>
                      <a:pt x="1743534" y="2161404"/>
                      <a:pt x="1742670" y="2159387"/>
                    </a:cubicBezTo>
                    <a:cubicBezTo>
                      <a:pt x="1744687" y="2157946"/>
                      <a:pt x="1746992" y="2156505"/>
                      <a:pt x="1749009" y="2155353"/>
                    </a:cubicBezTo>
                    <a:cubicBezTo>
                      <a:pt x="1749009" y="2155353"/>
                      <a:pt x="1748721" y="2155065"/>
                      <a:pt x="1748721" y="2155065"/>
                    </a:cubicBezTo>
                    <a:cubicBezTo>
                      <a:pt x="1757365" y="2152183"/>
                      <a:pt x="1766874" y="2151607"/>
                      <a:pt x="1774077" y="2145268"/>
                    </a:cubicBezTo>
                    <a:cubicBezTo>
                      <a:pt x="1776670" y="2145556"/>
                      <a:pt x="1778975" y="2145556"/>
                      <a:pt x="1781569" y="2145845"/>
                    </a:cubicBezTo>
                    <a:cubicBezTo>
                      <a:pt x="1785603" y="2149590"/>
                      <a:pt x="1788484" y="2149590"/>
                      <a:pt x="1789060" y="2143251"/>
                    </a:cubicBezTo>
                    <a:cubicBezTo>
                      <a:pt x="1788772" y="2142387"/>
                      <a:pt x="1788772" y="2141234"/>
                      <a:pt x="1788484" y="2140370"/>
                    </a:cubicBezTo>
                    <a:cubicBezTo>
                      <a:pt x="1795687" y="2137489"/>
                      <a:pt x="1803179" y="2134319"/>
                      <a:pt x="1810382" y="2131438"/>
                    </a:cubicBezTo>
                    <a:cubicBezTo>
                      <a:pt x="1836603" y="2125099"/>
                      <a:pt x="1862823" y="2119624"/>
                      <a:pt x="1888179" y="2110404"/>
                    </a:cubicBezTo>
                    <a:cubicBezTo>
                      <a:pt x="1891349" y="2109251"/>
                      <a:pt x="1894807" y="2108098"/>
                      <a:pt x="1898264" y="2107522"/>
                    </a:cubicBezTo>
                    <a:cubicBezTo>
                      <a:pt x="1929959" y="2102048"/>
                      <a:pt x="1959637" y="2089081"/>
                      <a:pt x="1991044" y="2081590"/>
                    </a:cubicBezTo>
                    <a:cubicBezTo>
                      <a:pt x="1991621" y="2081302"/>
                      <a:pt x="1992197" y="2081014"/>
                      <a:pt x="1993061" y="2080725"/>
                    </a:cubicBezTo>
                    <a:cubicBezTo>
                      <a:pt x="1992485" y="2081014"/>
                      <a:pt x="1991909" y="2081302"/>
                      <a:pt x="1991044" y="2081590"/>
                    </a:cubicBezTo>
                    <a:cubicBezTo>
                      <a:pt x="1999977" y="2081014"/>
                      <a:pt x="2009485" y="2082742"/>
                      <a:pt x="2017553" y="2077268"/>
                    </a:cubicBezTo>
                    <a:cubicBezTo>
                      <a:pt x="2017553" y="2077268"/>
                      <a:pt x="2017553" y="2077268"/>
                      <a:pt x="2017553" y="2077268"/>
                    </a:cubicBezTo>
                    <a:cubicBezTo>
                      <a:pt x="2023604" y="2077268"/>
                      <a:pt x="2029367" y="2076115"/>
                      <a:pt x="2034553" y="2072658"/>
                    </a:cubicBezTo>
                    <a:cubicBezTo>
                      <a:pt x="2034553" y="2072658"/>
                      <a:pt x="2034553" y="2072658"/>
                      <a:pt x="2034553" y="2072658"/>
                    </a:cubicBezTo>
                    <a:cubicBezTo>
                      <a:pt x="2040316" y="2072081"/>
                      <a:pt x="2045791" y="2070641"/>
                      <a:pt x="2050689" y="2067471"/>
                    </a:cubicBezTo>
                    <a:cubicBezTo>
                      <a:pt x="2050689" y="2067471"/>
                      <a:pt x="2050689" y="2067471"/>
                      <a:pt x="2050689" y="2067471"/>
                    </a:cubicBezTo>
                    <a:cubicBezTo>
                      <a:pt x="2069418" y="2063725"/>
                      <a:pt x="2086994" y="2056810"/>
                      <a:pt x="2105147" y="2050759"/>
                    </a:cubicBezTo>
                    <a:cubicBezTo>
                      <a:pt x="2114655" y="2049607"/>
                      <a:pt x="2124164" y="2048742"/>
                      <a:pt x="2131656" y="2041539"/>
                    </a:cubicBezTo>
                    <a:cubicBezTo>
                      <a:pt x="2131656" y="2041539"/>
                      <a:pt x="2131656" y="2041539"/>
                      <a:pt x="2131656" y="2041539"/>
                    </a:cubicBezTo>
                    <a:lnTo>
                      <a:pt x="2131656" y="2041539"/>
                    </a:lnTo>
                    <a:cubicBezTo>
                      <a:pt x="2131656" y="2041539"/>
                      <a:pt x="2131656" y="2041539"/>
                      <a:pt x="2131656" y="2041539"/>
                    </a:cubicBezTo>
                    <a:cubicBezTo>
                      <a:pt x="2134825" y="2040674"/>
                      <a:pt x="2137706" y="2039810"/>
                      <a:pt x="2140876" y="2038945"/>
                    </a:cubicBezTo>
                    <a:cubicBezTo>
                      <a:pt x="2140876" y="2038945"/>
                      <a:pt x="2140876" y="2038945"/>
                      <a:pt x="2140876" y="2038945"/>
                    </a:cubicBezTo>
                    <a:cubicBezTo>
                      <a:pt x="2158452" y="2040386"/>
                      <a:pt x="2171995" y="2030878"/>
                      <a:pt x="2186114" y="2022233"/>
                    </a:cubicBezTo>
                    <a:cubicBezTo>
                      <a:pt x="2186114" y="2022233"/>
                      <a:pt x="2186114" y="2022233"/>
                      <a:pt x="2186114" y="2022233"/>
                    </a:cubicBezTo>
                    <a:cubicBezTo>
                      <a:pt x="2192741" y="2022810"/>
                      <a:pt x="2199080" y="2020216"/>
                      <a:pt x="2205707" y="2019352"/>
                    </a:cubicBezTo>
                    <a:cubicBezTo>
                      <a:pt x="2205131" y="2016183"/>
                      <a:pt x="2203402" y="2013877"/>
                      <a:pt x="2200809" y="2012149"/>
                    </a:cubicBezTo>
                    <a:cubicBezTo>
                      <a:pt x="2199656" y="2009844"/>
                      <a:pt x="2350352" y="1973826"/>
                      <a:pt x="2350352" y="1981894"/>
                    </a:cubicBezTo>
                    <a:cubicBezTo>
                      <a:pt x="2352657" y="1978437"/>
                      <a:pt x="2356115" y="1976420"/>
                      <a:pt x="2360148" y="1975843"/>
                    </a:cubicBezTo>
                    <a:cubicBezTo>
                      <a:pt x="2371962" y="1973826"/>
                      <a:pt x="2382335" y="1968064"/>
                      <a:pt x="2392996" y="1962877"/>
                    </a:cubicBezTo>
                    <a:cubicBezTo>
                      <a:pt x="2400776" y="1963165"/>
                      <a:pt x="2406827" y="1957979"/>
                      <a:pt x="2413742" y="1955674"/>
                    </a:cubicBezTo>
                    <a:cubicBezTo>
                      <a:pt x="2417776" y="1954233"/>
                      <a:pt x="2418640" y="1952216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22674" y="1942996"/>
                      <a:pt x="2430742" y="1940979"/>
                      <a:pt x="2437657" y="1936945"/>
                    </a:cubicBezTo>
                    <a:cubicBezTo>
                      <a:pt x="2437657" y="1936945"/>
                      <a:pt x="2437946" y="1936945"/>
                      <a:pt x="2437946" y="1936657"/>
                    </a:cubicBezTo>
                    <a:cubicBezTo>
                      <a:pt x="2440251" y="1936657"/>
                      <a:pt x="2442556" y="1936369"/>
                      <a:pt x="2444861" y="1936369"/>
                    </a:cubicBezTo>
                    <a:cubicBezTo>
                      <a:pt x="2444861" y="1936369"/>
                      <a:pt x="2444861" y="1936369"/>
                      <a:pt x="2444861" y="1936369"/>
                    </a:cubicBezTo>
                    <a:cubicBezTo>
                      <a:pt x="2450335" y="1936945"/>
                      <a:pt x="2455522" y="1936080"/>
                      <a:pt x="2460708" y="1934064"/>
                    </a:cubicBezTo>
                    <a:cubicBezTo>
                      <a:pt x="2469929" y="1930030"/>
                      <a:pt x="2478861" y="1925996"/>
                      <a:pt x="2488081" y="1921962"/>
                    </a:cubicBezTo>
                    <a:cubicBezTo>
                      <a:pt x="2493268" y="1923402"/>
                      <a:pt x="2499895" y="1922538"/>
                      <a:pt x="2502488" y="1919080"/>
                    </a:cubicBezTo>
                    <a:cubicBezTo>
                      <a:pt x="2508539" y="1911013"/>
                      <a:pt x="2515743" y="1914470"/>
                      <a:pt x="2522946" y="1914470"/>
                    </a:cubicBezTo>
                    <a:cubicBezTo>
                      <a:pt x="2524099" y="1915046"/>
                      <a:pt x="2524963" y="1915623"/>
                      <a:pt x="2526116" y="1916199"/>
                    </a:cubicBezTo>
                    <a:cubicBezTo>
                      <a:pt x="2525251" y="1916775"/>
                      <a:pt x="2524387" y="1917063"/>
                      <a:pt x="2523522" y="1917640"/>
                    </a:cubicBezTo>
                    <a:cubicBezTo>
                      <a:pt x="2520353" y="1917640"/>
                      <a:pt x="2517472" y="1918504"/>
                      <a:pt x="2515455" y="1921097"/>
                    </a:cubicBezTo>
                    <a:cubicBezTo>
                      <a:pt x="2517183" y="1921385"/>
                      <a:pt x="2519200" y="1921673"/>
                      <a:pt x="2520929" y="1921962"/>
                    </a:cubicBezTo>
                    <a:cubicBezTo>
                      <a:pt x="2521794" y="1922826"/>
                      <a:pt x="2522658" y="1923402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18336" y="1928013"/>
                      <a:pt x="2515166" y="1932623"/>
                      <a:pt x="2514014" y="1938674"/>
                    </a:cubicBezTo>
                    <a:cubicBezTo>
                      <a:pt x="2508251" y="1938097"/>
                      <a:pt x="2503353" y="1939826"/>
                      <a:pt x="2499319" y="1944724"/>
                    </a:cubicBezTo>
                    <a:cubicBezTo>
                      <a:pt x="2496149" y="1948470"/>
                      <a:pt x="2497590" y="1951928"/>
                      <a:pt x="2500759" y="1953945"/>
                    </a:cubicBezTo>
                    <a:cubicBezTo>
                      <a:pt x="2504217" y="1956250"/>
                      <a:pt x="2505658" y="1952792"/>
                      <a:pt x="2506234" y="1950199"/>
                    </a:cubicBezTo>
                    <a:cubicBezTo>
                      <a:pt x="2508251" y="1942419"/>
                      <a:pt x="2514014" y="1941267"/>
                      <a:pt x="2520929" y="1940979"/>
                    </a:cubicBezTo>
                    <a:cubicBezTo>
                      <a:pt x="2522658" y="1940691"/>
                      <a:pt x="2524387" y="1940114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33031" y="1936657"/>
                      <a:pt x="2542828" y="1940402"/>
                      <a:pt x="2547150" y="1931182"/>
                    </a:cubicBezTo>
                    <a:cubicBezTo>
                      <a:pt x="2546861" y="1929741"/>
                      <a:pt x="2546861" y="1928301"/>
                      <a:pt x="2546573" y="1926860"/>
                    </a:cubicBezTo>
                    <a:cubicBezTo>
                      <a:pt x="2553777" y="1920233"/>
                      <a:pt x="2563574" y="1922826"/>
                      <a:pt x="2571641" y="1919080"/>
                    </a:cubicBezTo>
                    <a:cubicBezTo>
                      <a:pt x="2574811" y="1917640"/>
                      <a:pt x="2578845" y="1915335"/>
                      <a:pt x="2578268" y="1911877"/>
                    </a:cubicBezTo>
                    <a:cubicBezTo>
                      <a:pt x="2577404" y="1907555"/>
                      <a:pt x="2573082" y="1911301"/>
                      <a:pt x="2570489" y="1910436"/>
                    </a:cubicBezTo>
                    <a:cubicBezTo>
                      <a:pt x="2566743" y="1910724"/>
                      <a:pt x="2565590" y="1906690"/>
                      <a:pt x="2562709" y="1905826"/>
                    </a:cubicBezTo>
                    <a:cubicBezTo>
                      <a:pt x="2558963" y="1902368"/>
                      <a:pt x="2562709" y="1901504"/>
                      <a:pt x="2564726" y="1900351"/>
                    </a:cubicBezTo>
                    <a:cubicBezTo>
                      <a:pt x="2573658" y="1896317"/>
                      <a:pt x="2582591" y="1891995"/>
                      <a:pt x="2591523" y="1888250"/>
                    </a:cubicBezTo>
                    <a:cubicBezTo>
                      <a:pt x="2608235" y="1880758"/>
                      <a:pt x="2626675" y="1874707"/>
                      <a:pt x="2644252" y="1874131"/>
                    </a:cubicBezTo>
                    <a:cubicBezTo>
                      <a:pt x="2669896" y="1872978"/>
                      <a:pt x="2692371" y="1863758"/>
                      <a:pt x="2714846" y="1854538"/>
                    </a:cubicBezTo>
                    <a:cubicBezTo>
                      <a:pt x="2744524" y="1842436"/>
                      <a:pt x="2774202" y="1830622"/>
                      <a:pt x="2805321" y="1822266"/>
                    </a:cubicBezTo>
                    <a:cubicBezTo>
                      <a:pt x="2808778" y="1822266"/>
                      <a:pt x="2812524" y="1823995"/>
                      <a:pt x="2815117" y="1820249"/>
                    </a:cubicBezTo>
                    <a:cubicBezTo>
                      <a:pt x="2815117" y="1819385"/>
                      <a:pt x="2815405" y="1818809"/>
                      <a:pt x="2815405" y="1817944"/>
                    </a:cubicBezTo>
                    <a:cubicBezTo>
                      <a:pt x="2813100" y="1816503"/>
                      <a:pt x="2810219" y="1820825"/>
                      <a:pt x="2807914" y="1817656"/>
                    </a:cubicBezTo>
                    <a:cubicBezTo>
                      <a:pt x="2808490" y="1813046"/>
                      <a:pt x="2814253" y="1814198"/>
                      <a:pt x="2815982" y="1809876"/>
                    </a:cubicBezTo>
                    <a:cubicBezTo>
                      <a:pt x="2817711" y="1805554"/>
                      <a:pt x="2828084" y="1808147"/>
                      <a:pt x="2826067" y="1801520"/>
                    </a:cubicBezTo>
                    <a:cubicBezTo>
                      <a:pt x="2824914" y="1797774"/>
                      <a:pt x="2817134" y="1802385"/>
                      <a:pt x="2812524" y="1800656"/>
                    </a:cubicBezTo>
                    <a:cubicBezTo>
                      <a:pt x="2811948" y="1800368"/>
                      <a:pt x="2811660" y="1799791"/>
                      <a:pt x="2810795" y="1799215"/>
                    </a:cubicBezTo>
                    <a:cubicBezTo>
                      <a:pt x="2814253" y="1791147"/>
                      <a:pt x="2829236" y="1790283"/>
                      <a:pt x="2824914" y="1777317"/>
                    </a:cubicBezTo>
                    <a:cubicBezTo>
                      <a:pt x="2827219" y="1776452"/>
                      <a:pt x="2829812" y="1775588"/>
                      <a:pt x="2832117" y="1775012"/>
                    </a:cubicBezTo>
                    <a:cubicBezTo>
                      <a:pt x="2838745" y="1773283"/>
                      <a:pt x="2847677" y="1780486"/>
                      <a:pt x="2852575" y="1767520"/>
                    </a:cubicBezTo>
                    <a:cubicBezTo>
                      <a:pt x="2845084" y="1770690"/>
                      <a:pt x="2838168" y="1768673"/>
                      <a:pt x="2832117" y="1772130"/>
                    </a:cubicBezTo>
                    <a:cubicBezTo>
                      <a:pt x="2828948" y="1772418"/>
                      <a:pt x="2825779" y="1772418"/>
                      <a:pt x="2822609" y="1772707"/>
                    </a:cubicBezTo>
                    <a:cubicBezTo>
                      <a:pt x="2822609" y="1771842"/>
                      <a:pt x="2822609" y="1771266"/>
                      <a:pt x="2822321" y="1770690"/>
                    </a:cubicBezTo>
                    <a:cubicBezTo>
                      <a:pt x="2822609" y="1769825"/>
                      <a:pt x="2822609" y="1768961"/>
                      <a:pt x="2822897" y="1768096"/>
                    </a:cubicBezTo>
                    <a:cubicBezTo>
                      <a:pt x="2832117" y="1764351"/>
                      <a:pt x="2841050" y="1759452"/>
                      <a:pt x="2851135" y="1758300"/>
                    </a:cubicBezTo>
                    <a:cubicBezTo>
                      <a:pt x="2853728" y="1758588"/>
                      <a:pt x="2851423" y="1763486"/>
                      <a:pt x="2854592" y="1762334"/>
                    </a:cubicBezTo>
                    <a:cubicBezTo>
                      <a:pt x="2857185" y="1761469"/>
                      <a:pt x="2855745" y="1758300"/>
                      <a:pt x="2856321" y="1756283"/>
                    </a:cubicBezTo>
                    <a:cubicBezTo>
                      <a:pt x="2856321" y="1756283"/>
                      <a:pt x="2856321" y="1756283"/>
                      <a:pt x="2856321" y="1756283"/>
                    </a:cubicBezTo>
                    <a:cubicBezTo>
                      <a:pt x="2914525" y="1739859"/>
                      <a:pt x="2972729" y="1723435"/>
                      <a:pt x="3033814" y="1706147"/>
                    </a:cubicBezTo>
                    <a:cubicBezTo>
                      <a:pt x="3028915" y="1715655"/>
                      <a:pt x="3021712" y="1715943"/>
                      <a:pt x="3017966" y="1720554"/>
                    </a:cubicBezTo>
                    <a:cubicBezTo>
                      <a:pt x="3015373" y="1722571"/>
                      <a:pt x="3011339" y="1721418"/>
                      <a:pt x="3009034" y="1725452"/>
                    </a:cubicBezTo>
                    <a:cubicBezTo>
                      <a:pt x="3014797" y="1727469"/>
                      <a:pt x="3018831" y="1725452"/>
                      <a:pt x="3023153" y="1722859"/>
                    </a:cubicBezTo>
                    <a:cubicBezTo>
                      <a:pt x="3028627" y="1723147"/>
                      <a:pt x="3034678" y="1720554"/>
                      <a:pt x="3041305" y="1724588"/>
                    </a:cubicBezTo>
                    <a:cubicBezTo>
                      <a:pt x="3026898" y="1735249"/>
                      <a:pt x="3012780" y="1744469"/>
                      <a:pt x="2994627" y="1744469"/>
                    </a:cubicBezTo>
                    <a:cubicBezTo>
                      <a:pt x="2990593" y="1745045"/>
                      <a:pt x="2986559" y="1745334"/>
                      <a:pt x="2982525" y="1748503"/>
                    </a:cubicBezTo>
                    <a:cubicBezTo>
                      <a:pt x="2988576" y="1750232"/>
                      <a:pt x="2994627" y="1747350"/>
                      <a:pt x="2999237" y="1751096"/>
                    </a:cubicBezTo>
                    <a:cubicBezTo>
                      <a:pt x="3000678" y="1751384"/>
                      <a:pt x="3002407" y="1751961"/>
                      <a:pt x="3003847" y="1751672"/>
                    </a:cubicBezTo>
                    <a:cubicBezTo>
                      <a:pt x="3020559" y="1747927"/>
                      <a:pt x="3035831" y="1740147"/>
                      <a:pt x="3053407" y="1739283"/>
                    </a:cubicBezTo>
                    <a:cubicBezTo>
                      <a:pt x="3058305" y="1738994"/>
                      <a:pt x="3066085" y="1739571"/>
                      <a:pt x="3069543" y="1732079"/>
                    </a:cubicBezTo>
                    <a:cubicBezTo>
                      <a:pt x="3070983" y="1729486"/>
                      <a:pt x="3074153" y="1727469"/>
                      <a:pt x="3072424" y="1724299"/>
                    </a:cubicBezTo>
                    <a:cubicBezTo>
                      <a:pt x="3070407" y="1721130"/>
                      <a:pt x="3067526" y="1723147"/>
                      <a:pt x="3064933" y="1724011"/>
                    </a:cubicBezTo>
                    <a:cubicBezTo>
                      <a:pt x="3060899" y="1725164"/>
                      <a:pt x="3056576" y="1726893"/>
                      <a:pt x="3052542" y="1727757"/>
                    </a:cubicBezTo>
                    <a:cubicBezTo>
                      <a:pt x="3049661" y="1728333"/>
                      <a:pt x="3045627" y="1725164"/>
                      <a:pt x="3047932" y="1724299"/>
                    </a:cubicBezTo>
                    <a:cubicBezTo>
                      <a:pt x="3053983" y="1721418"/>
                      <a:pt x="3053983" y="1713926"/>
                      <a:pt x="3059170" y="1711909"/>
                    </a:cubicBezTo>
                    <a:cubicBezTo>
                      <a:pt x="3074153" y="1706435"/>
                      <a:pt x="3089136" y="1701825"/>
                      <a:pt x="3105560" y="1705282"/>
                    </a:cubicBezTo>
                    <a:cubicBezTo>
                      <a:pt x="3113051" y="1706723"/>
                      <a:pt x="3121984" y="1708740"/>
                      <a:pt x="3126018" y="1698079"/>
                    </a:cubicBezTo>
                    <a:cubicBezTo>
                      <a:pt x="3126594" y="1696638"/>
                      <a:pt x="3129187" y="1694621"/>
                      <a:pt x="3130340" y="1694910"/>
                    </a:cubicBezTo>
                    <a:cubicBezTo>
                      <a:pt x="3143882" y="1696638"/>
                      <a:pt x="3155119" y="1688859"/>
                      <a:pt x="3167797" y="1686553"/>
                    </a:cubicBezTo>
                    <a:cubicBezTo>
                      <a:pt x="3174713" y="1685401"/>
                      <a:pt x="3183069" y="1683672"/>
                      <a:pt x="3188832" y="1676469"/>
                    </a:cubicBezTo>
                    <a:cubicBezTo>
                      <a:pt x="3192289" y="1672147"/>
                      <a:pt x="3185374" y="1667248"/>
                      <a:pt x="3190848" y="1665519"/>
                    </a:cubicBezTo>
                    <a:cubicBezTo>
                      <a:pt x="3195170" y="1664367"/>
                      <a:pt x="3200357" y="1667825"/>
                      <a:pt x="3204391" y="1664367"/>
                    </a:cubicBezTo>
                    <a:cubicBezTo>
                      <a:pt x="3208713" y="1660621"/>
                      <a:pt x="3213323" y="1667248"/>
                      <a:pt x="3217357" y="1663502"/>
                    </a:cubicBezTo>
                    <a:cubicBezTo>
                      <a:pt x="3218798" y="1663502"/>
                      <a:pt x="3220239" y="1663502"/>
                      <a:pt x="3221679" y="1663502"/>
                    </a:cubicBezTo>
                    <a:cubicBezTo>
                      <a:pt x="3221967" y="1666672"/>
                      <a:pt x="3217069" y="1668689"/>
                      <a:pt x="3219086" y="1672435"/>
                    </a:cubicBezTo>
                    <a:cubicBezTo>
                      <a:pt x="3226289" y="1671570"/>
                      <a:pt x="3229171" y="1663791"/>
                      <a:pt x="3236086" y="1663214"/>
                    </a:cubicBezTo>
                    <a:cubicBezTo>
                      <a:pt x="3238103" y="1662350"/>
                      <a:pt x="3239832" y="1661485"/>
                      <a:pt x="3241849" y="1660621"/>
                    </a:cubicBezTo>
                    <a:cubicBezTo>
                      <a:pt x="3250493" y="1664079"/>
                      <a:pt x="3258561" y="1656875"/>
                      <a:pt x="3267205" y="1658892"/>
                    </a:cubicBezTo>
                    <a:cubicBezTo>
                      <a:pt x="3267205" y="1660045"/>
                      <a:pt x="3266917" y="1661197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3171" y="1664943"/>
                      <a:pt x="3259425" y="1667825"/>
                      <a:pt x="3253374" y="1672435"/>
                    </a:cubicBezTo>
                    <a:cubicBezTo>
                      <a:pt x="3261730" y="1671859"/>
                      <a:pt x="3265764" y="1668977"/>
                      <a:pt x="3269798" y="1666096"/>
                    </a:cubicBezTo>
                    <a:cubicBezTo>
                      <a:pt x="3272968" y="1664655"/>
                      <a:pt x="3277578" y="1665519"/>
                      <a:pt x="3279307" y="1660909"/>
                    </a:cubicBezTo>
                    <a:cubicBezTo>
                      <a:pt x="3285358" y="1658604"/>
                      <a:pt x="3281324" y="1656299"/>
                      <a:pt x="3279307" y="1654282"/>
                    </a:cubicBezTo>
                    <a:cubicBezTo>
                      <a:pt x="3279883" y="1653994"/>
                      <a:pt x="3280747" y="1653994"/>
                      <a:pt x="3281324" y="1653994"/>
                    </a:cubicBezTo>
                    <a:cubicBezTo>
                      <a:pt x="3289680" y="1647367"/>
                      <a:pt x="3301493" y="1651401"/>
                      <a:pt x="3309849" y="1644774"/>
                    </a:cubicBezTo>
                    <a:cubicBezTo>
                      <a:pt x="3315900" y="1639299"/>
                      <a:pt x="3324256" y="1646214"/>
                      <a:pt x="3327138" y="1644774"/>
                    </a:cubicBezTo>
                    <a:cubicBezTo>
                      <a:pt x="3336358" y="1640451"/>
                      <a:pt x="3346731" y="1640163"/>
                      <a:pt x="3355087" y="1636129"/>
                    </a:cubicBezTo>
                    <a:cubicBezTo>
                      <a:pt x="3368053" y="1630079"/>
                      <a:pt x="3381596" y="1628350"/>
                      <a:pt x="3394850" y="1624316"/>
                    </a:cubicBezTo>
                    <a:cubicBezTo>
                      <a:pt x="3430579" y="1613366"/>
                      <a:pt x="3466308" y="1601553"/>
                      <a:pt x="3503477" y="1594349"/>
                    </a:cubicBezTo>
                    <a:cubicBezTo>
                      <a:pt x="3507800" y="1593485"/>
                      <a:pt x="3511834" y="1592044"/>
                      <a:pt x="3513850" y="1587722"/>
                    </a:cubicBezTo>
                    <a:cubicBezTo>
                      <a:pt x="3514715" y="1585705"/>
                      <a:pt x="3513562" y="1583977"/>
                      <a:pt x="3511545" y="1582824"/>
                    </a:cubicBezTo>
                    <a:cubicBezTo>
                      <a:pt x="3506647" y="1580231"/>
                      <a:pt x="3501749" y="1580231"/>
                      <a:pt x="3497139" y="1583400"/>
                    </a:cubicBezTo>
                    <a:cubicBezTo>
                      <a:pt x="3495698" y="1584553"/>
                      <a:pt x="3494257" y="1585993"/>
                      <a:pt x="3492817" y="1587434"/>
                    </a:cubicBezTo>
                    <a:cubicBezTo>
                      <a:pt x="3492817" y="1587434"/>
                      <a:pt x="3492817" y="1587434"/>
                      <a:pt x="3492817" y="1587434"/>
                    </a:cubicBezTo>
                    <a:cubicBezTo>
                      <a:pt x="3489647" y="1587146"/>
                      <a:pt x="3485901" y="1588587"/>
                      <a:pt x="3483308" y="1585129"/>
                    </a:cubicBezTo>
                    <a:lnTo>
                      <a:pt x="3483308" y="1585129"/>
                    </a:lnTo>
                    <a:lnTo>
                      <a:pt x="3483308" y="1585129"/>
                    </a:lnTo>
                    <a:cubicBezTo>
                      <a:pt x="3486189" y="1583400"/>
                      <a:pt x="3489359" y="1581671"/>
                      <a:pt x="3492240" y="1580231"/>
                    </a:cubicBezTo>
                    <a:cubicBezTo>
                      <a:pt x="3499443" y="1577349"/>
                      <a:pt x="3510105" y="1578790"/>
                      <a:pt x="3509528" y="1566400"/>
                    </a:cubicBezTo>
                    <a:cubicBezTo>
                      <a:pt x="3514715" y="1566976"/>
                      <a:pt x="3518461" y="1564959"/>
                      <a:pt x="3519613" y="1559773"/>
                    </a:cubicBezTo>
                    <a:cubicBezTo>
                      <a:pt x="3520478" y="1555451"/>
                      <a:pt x="3515579" y="1557756"/>
                      <a:pt x="3514427" y="1555739"/>
                    </a:cubicBezTo>
                    <a:cubicBezTo>
                      <a:pt x="3514427" y="1555739"/>
                      <a:pt x="3514427" y="1555739"/>
                      <a:pt x="3514427" y="1555739"/>
                    </a:cubicBezTo>
                    <a:lnTo>
                      <a:pt x="3514427" y="1555451"/>
                    </a:lnTo>
                    <a:cubicBezTo>
                      <a:pt x="3518461" y="1549976"/>
                      <a:pt x="3520478" y="1547095"/>
                      <a:pt x="3528257" y="1554010"/>
                    </a:cubicBezTo>
                    <a:cubicBezTo>
                      <a:pt x="3535461" y="1560349"/>
                      <a:pt x="3547275" y="1557180"/>
                      <a:pt x="3557071" y="1554298"/>
                    </a:cubicBezTo>
                    <a:cubicBezTo>
                      <a:pt x="3566292" y="1551417"/>
                      <a:pt x="3575512" y="1547095"/>
                      <a:pt x="3585020" y="1546231"/>
                    </a:cubicBezTo>
                    <a:cubicBezTo>
                      <a:pt x="3590207" y="1545654"/>
                      <a:pt x="3594817" y="1547671"/>
                      <a:pt x="3597122" y="1541332"/>
                    </a:cubicBezTo>
                    <a:cubicBezTo>
                      <a:pt x="3598275" y="1537875"/>
                      <a:pt x="3601156" y="1539315"/>
                      <a:pt x="3603749" y="1538739"/>
                    </a:cubicBezTo>
                    <a:cubicBezTo>
                      <a:pt x="3612682" y="1537010"/>
                      <a:pt x="3622190" y="1543349"/>
                      <a:pt x="3630258" y="1538451"/>
                    </a:cubicBezTo>
                    <a:cubicBezTo>
                      <a:pt x="3655902" y="1523756"/>
                      <a:pt x="3687309" y="1524908"/>
                      <a:pt x="3712377" y="1507908"/>
                    </a:cubicBezTo>
                    <a:cubicBezTo>
                      <a:pt x="3713242" y="1507332"/>
                      <a:pt x="3714970" y="1507332"/>
                      <a:pt x="3715835" y="1507908"/>
                    </a:cubicBezTo>
                    <a:cubicBezTo>
                      <a:pt x="3721886" y="1511942"/>
                      <a:pt x="3727072" y="1506468"/>
                      <a:pt x="3731971" y="1506180"/>
                    </a:cubicBezTo>
                    <a:cubicBezTo>
                      <a:pt x="3742920" y="1505891"/>
                      <a:pt x="3746377" y="1495518"/>
                      <a:pt x="3754733" y="1492637"/>
                    </a:cubicBezTo>
                    <a:cubicBezTo>
                      <a:pt x="3749547" y="1498688"/>
                      <a:pt x="3756750" y="1498688"/>
                      <a:pt x="3759056" y="1501281"/>
                    </a:cubicBezTo>
                    <a:cubicBezTo>
                      <a:pt x="3754445" y="1504163"/>
                      <a:pt x="3749835" y="1507044"/>
                      <a:pt x="3745225" y="1509925"/>
                    </a:cubicBezTo>
                    <a:cubicBezTo>
                      <a:pt x="3741479" y="1512230"/>
                      <a:pt x="3733699" y="1510790"/>
                      <a:pt x="3736005" y="1519146"/>
                    </a:cubicBezTo>
                    <a:cubicBezTo>
                      <a:pt x="3728513" y="1526349"/>
                      <a:pt x="3718716" y="1524620"/>
                      <a:pt x="3709496" y="1526061"/>
                    </a:cubicBezTo>
                    <a:cubicBezTo>
                      <a:pt x="3708631" y="1524620"/>
                      <a:pt x="3707479" y="1522315"/>
                      <a:pt x="3705750" y="1523180"/>
                    </a:cubicBezTo>
                    <a:cubicBezTo>
                      <a:pt x="3704886" y="1523468"/>
                      <a:pt x="3704886" y="1526349"/>
                      <a:pt x="3704597" y="1528078"/>
                    </a:cubicBezTo>
                    <a:cubicBezTo>
                      <a:pt x="3695089" y="1532400"/>
                      <a:pt x="3683851" y="1531824"/>
                      <a:pt x="3676072" y="1539891"/>
                    </a:cubicBezTo>
                    <a:cubicBezTo>
                      <a:pt x="3666852" y="1543349"/>
                      <a:pt x="3655614" y="1539027"/>
                      <a:pt x="3648123" y="1547959"/>
                    </a:cubicBezTo>
                    <a:cubicBezTo>
                      <a:pt x="3646394" y="1547959"/>
                      <a:pt x="3644953" y="1547671"/>
                      <a:pt x="3643224" y="1547671"/>
                    </a:cubicBezTo>
                    <a:lnTo>
                      <a:pt x="3643224" y="1547671"/>
                    </a:lnTo>
                    <a:cubicBezTo>
                      <a:pt x="3633427" y="1545366"/>
                      <a:pt x="3625648" y="1551129"/>
                      <a:pt x="3617868" y="1554875"/>
                    </a:cubicBezTo>
                    <a:cubicBezTo>
                      <a:pt x="3607783" y="1560061"/>
                      <a:pt x="3595105" y="1555739"/>
                      <a:pt x="3585885" y="1563807"/>
                    </a:cubicBezTo>
                    <a:cubicBezTo>
                      <a:pt x="3578393" y="1563519"/>
                      <a:pt x="3571766" y="1567265"/>
                      <a:pt x="3564563" y="1568993"/>
                    </a:cubicBezTo>
                    <a:cubicBezTo>
                      <a:pt x="3564563" y="1568993"/>
                      <a:pt x="3564563" y="1568993"/>
                      <a:pt x="3564563" y="1568993"/>
                    </a:cubicBezTo>
                    <a:cubicBezTo>
                      <a:pt x="3547851" y="1571298"/>
                      <a:pt x="3533732" y="1579078"/>
                      <a:pt x="3519613" y="1587434"/>
                    </a:cubicBezTo>
                    <a:cubicBezTo>
                      <a:pt x="3537766" y="1585417"/>
                      <a:pt x="3554478" y="1579078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5512" y="1571875"/>
                      <a:pt x="3579258" y="1570434"/>
                      <a:pt x="3583292" y="1568705"/>
                    </a:cubicBezTo>
                    <a:cubicBezTo>
                      <a:pt x="3596546" y="1568417"/>
                      <a:pt x="3608071" y="1559485"/>
                      <a:pt x="3621614" y="1561502"/>
                    </a:cubicBezTo>
                    <a:cubicBezTo>
                      <a:pt x="3636021" y="1560349"/>
                      <a:pt x="3648987" y="1555163"/>
                      <a:pt x="3662241" y="1550265"/>
                    </a:cubicBezTo>
                    <a:cubicBezTo>
                      <a:pt x="3662241" y="1550265"/>
                      <a:pt x="3662241" y="1550265"/>
                      <a:pt x="3662241" y="1550265"/>
                    </a:cubicBezTo>
                    <a:cubicBezTo>
                      <a:pt x="3668580" y="1548824"/>
                      <a:pt x="3674919" y="1547671"/>
                      <a:pt x="3681258" y="1546231"/>
                    </a:cubicBezTo>
                    <a:cubicBezTo>
                      <a:pt x="3682699" y="1546231"/>
                      <a:pt x="3684140" y="1546231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97682" y="1541332"/>
                      <a:pt x="3709784" y="1535569"/>
                      <a:pt x="3722174" y="1533264"/>
                    </a:cubicBezTo>
                    <a:cubicBezTo>
                      <a:pt x="3742055" y="1529807"/>
                      <a:pt x="3760208" y="1521451"/>
                      <a:pt x="3779513" y="1516840"/>
                    </a:cubicBezTo>
                    <a:cubicBezTo>
                      <a:pt x="3796513" y="1512807"/>
                      <a:pt x="3810632" y="1500417"/>
                      <a:pt x="3829361" y="1500993"/>
                    </a:cubicBezTo>
                    <a:cubicBezTo>
                      <a:pt x="3830801" y="1500993"/>
                      <a:pt x="3832531" y="1500129"/>
                      <a:pt x="3833683" y="1499264"/>
                    </a:cubicBezTo>
                    <a:cubicBezTo>
                      <a:pt x="3856158" y="1483993"/>
                      <a:pt x="3883243" y="1483705"/>
                      <a:pt x="3908310" y="1477078"/>
                    </a:cubicBezTo>
                    <a:cubicBezTo>
                      <a:pt x="3910904" y="1476501"/>
                      <a:pt x="3914073" y="1475349"/>
                      <a:pt x="3916378" y="1476213"/>
                    </a:cubicBezTo>
                    <a:cubicBezTo>
                      <a:pt x="3925599" y="1479671"/>
                      <a:pt x="3932226" y="1475349"/>
                      <a:pt x="3938853" y="1470162"/>
                    </a:cubicBezTo>
                    <a:cubicBezTo>
                      <a:pt x="3939141" y="1467569"/>
                      <a:pt x="3939141" y="1464976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54412" y="1455467"/>
                      <a:pt x="3970836" y="1460366"/>
                      <a:pt x="3986684" y="1457484"/>
                    </a:cubicBezTo>
                    <a:cubicBezTo>
                      <a:pt x="4008870" y="1453162"/>
                      <a:pt x="4027887" y="1441637"/>
                      <a:pt x="4050362" y="1436162"/>
                    </a:cubicBezTo>
                    <a:cubicBezTo>
                      <a:pt x="4045464" y="1431840"/>
                      <a:pt x="4039989" y="1436162"/>
                      <a:pt x="4037108" y="1431552"/>
                    </a:cubicBezTo>
                    <a:cubicBezTo>
                      <a:pt x="4037972" y="1427518"/>
                      <a:pt x="4041718" y="1426653"/>
                      <a:pt x="4044023" y="1424060"/>
                    </a:cubicBezTo>
                    <a:cubicBezTo>
                      <a:pt x="4044023" y="1420026"/>
                      <a:pt x="4041718" y="1420603"/>
                      <a:pt x="4039125" y="1421755"/>
                    </a:cubicBezTo>
                    <a:cubicBezTo>
                      <a:pt x="4035091" y="1422908"/>
                      <a:pt x="4031057" y="1417433"/>
                      <a:pt x="4027023" y="1421467"/>
                    </a:cubicBezTo>
                    <a:cubicBezTo>
                      <a:pt x="4022125" y="1426365"/>
                      <a:pt x="4016074" y="1427230"/>
                      <a:pt x="4009735" y="1424637"/>
                    </a:cubicBezTo>
                    <a:cubicBezTo>
                      <a:pt x="4006565" y="1423484"/>
                      <a:pt x="4003972" y="1424637"/>
                      <a:pt x="4002532" y="1426942"/>
                    </a:cubicBezTo>
                    <a:cubicBezTo>
                      <a:pt x="3998786" y="1432993"/>
                      <a:pt x="3992447" y="1433857"/>
                      <a:pt x="3986396" y="1435874"/>
                    </a:cubicBezTo>
                    <a:cubicBezTo>
                      <a:pt x="3964497" y="1442789"/>
                      <a:pt x="3942887" y="1451721"/>
                      <a:pt x="3920412" y="1455755"/>
                    </a:cubicBezTo>
                    <a:cubicBezTo>
                      <a:pt x="3895344" y="1460366"/>
                      <a:pt x="3873446" y="1472179"/>
                      <a:pt x="3849530" y="1479095"/>
                    </a:cubicBezTo>
                    <a:cubicBezTo>
                      <a:pt x="3845497" y="1476501"/>
                      <a:pt x="3848666" y="1469298"/>
                      <a:pt x="3842327" y="1468433"/>
                    </a:cubicBezTo>
                    <a:cubicBezTo>
                      <a:pt x="3842327" y="1468145"/>
                      <a:pt x="3842327" y="1467569"/>
                      <a:pt x="3842327" y="1467281"/>
                    </a:cubicBezTo>
                    <a:cubicBezTo>
                      <a:pt x="3853852" y="1466705"/>
                      <a:pt x="3864226" y="1463535"/>
                      <a:pt x="3872581" y="1454891"/>
                    </a:cubicBezTo>
                    <a:cubicBezTo>
                      <a:pt x="3874599" y="1452874"/>
                      <a:pt x="3880649" y="1451721"/>
                      <a:pt x="3882378" y="1453162"/>
                    </a:cubicBezTo>
                    <a:cubicBezTo>
                      <a:pt x="3893327" y="1462094"/>
                      <a:pt x="3899954" y="1452010"/>
                      <a:pt x="3906870" y="1447399"/>
                    </a:cubicBezTo>
                    <a:cubicBezTo>
                      <a:pt x="3911480" y="1444518"/>
                      <a:pt x="3914073" y="1440484"/>
                      <a:pt x="3918972" y="1446823"/>
                    </a:cubicBezTo>
                    <a:cubicBezTo>
                      <a:pt x="3920412" y="1448840"/>
                      <a:pt x="3924446" y="1448264"/>
                      <a:pt x="3925023" y="1446247"/>
                    </a:cubicBezTo>
                    <a:cubicBezTo>
                      <a:pt x="3928480" y="1432128"/>
                      <a:pt x="3943175" y="1435298"/>
                      <a:pt x="3951531" y="1428382"/>
                    </a:cubicBezTo>
                    <a:cubicBezTo>
                      <a:pt x="3955853" y="1424925"/>
                      <a:pt x="3959023" y="1433281"/>
                      <a:pt x="3965362" y="1429247"/>
                    </a:cubicBezTo>
                    <a:cubicBezTo>
                      <a:pt x="3979192" y="1420603"/>
                      <a:pt x="3994464" y="1414552"/>
                      <a:pt x="4010599" y="1410806"/>
                    </a:cubicBezTo>
                    <a:cubicBezTo>
                      <a:pt x="4027599" y="1406772"/>
                      <a:pt x="4044600" y="1402738"/>
                      <a:pt x="4061600" y="1398128"/>
                    </a:cubicBezTo>
                    <a:cubicBezTo>
                      <a:pt x="4079752" y="1393230"/>
                      <a:pt x="4096752" y="1383721"/>
                      <a:pt x="4114329" y="1377094"/>
                    </a:cubicBezTo>
                    <a:cubicBezTo>
                      <a:pt x="4121244" y="1374501"/>
                      <a:pt x="4129024" y="1372772"/>
                      <a:pt x="4136227" y="1369026"/>
                    </a:cubicBezTo>
                    <a:cubicBezTo>
                      <a:pt x="4160719" y="1355772"/>
                      <a:pt x="4186075" y="1343958"/>
                      <a:pt x="4215465" y="1352314"/>
                    </a:cubicBezTo>
                    <a:cubicBezTo>
                      <a:pt x="4217770" y="1352602"/>
                      <a:pt x="4220652" y="1354331"/>
                      <a:pt x="4221804" y="1351738"/>
                    </a:cubicBezTo>
                    <a:cubicBezTo>
                      <a:pt x="4223245" y="1348568"/>
                      <a:pt x="4220075" y="1347992"/>
                      <a:pt x="4218058" y="1347416"/>
                    </a:cubicBezTo>
                    <a:lnTo>
                      <a:pt x="4218058" y="1347416"/>
                    </a:lnTo>
                    <a:cubicBezTo>
                      <a:pt x="4219211" y="1341941"/>
                      <a:pt x="4205669" y="1334738"/>
                      <a:pt x="4220363" y="1330992"/>
                    </a:cubicBezTo>
                    <a:cubicBezTo>
                      <a:pt x="4226990" y="1328975"/>
                      <a:pt x="4231024" y="1324365"/>
                      <a:pt x="4234194" y="1318314"/>
                    </a:cubicBezTo>
                    <a:cubicBezTo>
                      <a:pt x="4228720" y="1320331"/>
                      <a:pt x="4222380" y="1319755"/>
                      <a:pt x="4217770" y="1323500"/>
                    </a:cubicBezTo>
                    <a:cubicBezTo>
                      <a:pt x="4217770" y="1323500"/>
                      <a:pt x="4217770" y="1323500"/>
                      <a:pt x="4217770" y="1323500"/>
                    </a:cubicBezTo>
                    <a:cubicBezTo>
                      <a:pt x="4207685" y="1325805"/>
                      <a:pt x="4197889" y="1328687"/>
                      <a:pt x="4187228" y="1328975"/>
                    </a:cubicBezTo>
                    <a:cubicBezTo>
                      <a:pt x="4187228" y="1328111"/>
                      <a:pt x="4187228" y="1327246"/>
                      <a:pt x="4187228" y="1326382"/>
                    </a:cubicBezTo>
                    <a:cubicBezTo>
                      <a:pt x="4197889" y="1322060"/>
                      <a:pt x="4209414" y="1319755"/>
                      <a:pt x="4218058" y="1311975"/>
                    </a:cubicBezTo>
                    <a:cubicBezTo>
                      <a:pt x="4220363" y="1312839"/>
                      <a:pt x="4221804" y="1312263"/>
                      <a:pt x="4222668" y="1309958"/>
                    </a:cubicBezTo>
                    <a:cubicBezTo>
                      <a:pt x="4240245" y="1312551"/>
                      <a:pt x="4254940" y="1300449"/>
                      <a:pt x="4272228" y="1301314"/>
                    </a:cubicBezTo>
                    <a:cubicBezTo>
                      <a:pt x="4276262" y="1301314"/>
                      <a:pt x="4275110" y="1296992"/>
                      <a:pt x="4275686" y="1294687"/>
                    </a:cubicBezTo>
                    <a:cubicBezTo>
                      <a:pt x="4276550" y="1290941"/>
                      <a:pt x="4272804" y="1290941"/>
                      <a:pt x="4269923" y="1290941"/>
                    </a:cubicBezTo>
                    <a:cubicBezTo>
                      <a:pt x="4267618" y="1290941"/>
                      <a:pt x="4265601" y="1291805"/>
                      <a:pt x="4263296" y="1292382"/>
                    </a:cubicBezTo>
                    <a:cubicBezTo>
                      <a:pt x="4262143" y="1291805"/>
                      <a:pt x="4260991" y="1290941"/>
                      <a:pt x="4259550" y="1290365"/>
                    </a:cubicBezTo>
                    <a:cubicBezTo>
                      <a:pt x="4265601" y="1283449"/>
                      <a:pt x="4271076" y="1277975"/>
                      <a:pt x="4282025" y="1275670"/>
                    </a:cubicBezTo>
                    <a:cubicBezTo>
                      <a:pt x="4293550" y="1273076"/>
                      <a:pt x="4305364" y="1264720"/>
                      <a:pt x="4316889" y="1259246"/>
                    </a:cubicBezTo>
                    <a:cubicBezTo>
                      <a:pt x="4327839" y="1254059"/>
                      <a:pt x="4339364" y="1249737"/>
                      <a:pt x="4350601" y="1245127"/>
                    </a:cubicBezTo>
                    <a:cubicBezTo>
                      <a:pt x="4357517" y="1238788"/>
                      <a:pt x="4360110" y="1251754"/>
                      <a:pt x="4366449" y="1249449"/>
                    </a:cubicBezTo>
                    <a:cubicBezTo>
                      <a:pt x="4360398" y="1251466"/>
                      <a:pt x="4354347" y="1253195"/>
                      <a:pt x="4348585" y="1255212"/>
                    </a:cubicBezTo>
                    <a:cubicBezTo>
                      <a:pt x="4348297" y="1255500"/>
                      <a:pt x="4348008" y="1255500"/>
                      <a:pt x="4347720" y="1255500"/>
                    </a:cubicBezTo>
                    <a:cubicBezTo>
                      <a:pt x="4344839" y="1255788"/>
                      <a:pt x="4339364" y="1251178"/>
                      <a:pt x="4340805" y="1259246"/>
                    </a:cubicBezTo>
                    <a:cubicBezTo>
                      <a:pt x="4340805" y="1259246"/>
                      <a:pt x="4340805" y="1259246"/>
                      <a:pt x="4340805" y="1259246"/>
                    </a:cubicBezTo>
                    <a:cubicBezTo>
                      <a:pt x="4339940" y="1260110"/>
                      <a:pt x="4339076" y="1260686"/>
                      <a:pt x="4338212" y="1261551"/>
                    </a:cubicBezTo>
                    <a:cubicBezTo>
                      <a:pt x="4330432" y="1264432"/>
                      <a:pt x="4337059" y="1266161"/>
                      <a:pt x="4338500" y="1268466"/>
                    </a:cubicBezTo>
                    <a:cubicBezTo>
                      <a:pt x="4343686" y="1270771"/>
                      <a:pt x="4343974" y="1262992"/>
                      <a:pt x="4348297" y="1263568"/>
                    </a:cubicBezTo>
                    <a:cubicBezTo>
                      <a:pt x="4348297" y="1263568"/>
                      <a:pt x="4348297" y="1263568"/>
                      <a:pt x="4348297" y="1263568"/>
                    </a:cubicBezTo>
                    <a:lnTo>
                      <a:pt x="4348297" y="1263568"/>
                    </a:lnTo>
                    <a:cubicBezTo>
                      <a:pt x="4354923" y="1260975"/>
                      <a:pt x="4361263" y="1257805"/>
                      <a:pt x="4368178" y="1256364"/>
                    </a:cubicBezTo>
                    <a:cubicBezTo>
                      <a:pt x="4374517" y="1254924"/>
                      <a:pt x="4379992" y="1253195"/>
                      <a:pt x="4384314" y="1248296"/>
                    </a:cubicBezTo>
                    <a:cubicBezTo>
                      <a:pt x="4386619" y="1248008"/>
                      <a:pt x="4388924" y="1247432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4110" y="1245415"/>
                      <a:pt x="4398432" y="1246568"/>
                      <a:pt x="4400737" y="1243110"/>
                    </a:cubicBezTo>
                    <a:cubicBezTo>
                      <a:pt x="4405924" y="1241093"/>
                      <a:pt x="4409670" y="1237635"/>
                      <a:pt x="4412551" y="1233313"/>
                    </a:cubicBezTo>
                    <a:cubicBezTo>
                      <a:pt x="4434161" y="1224381"/>
                      <a:pt x="4456636" y="1216601"/>
                      <a:pt x="4474500" y="1200466"/>
                    </a:cubicBezTo>
                    <a:cubicBezTo>
                      <a:pt x="4476229" y="1200466"/>
                      <a:pt x="4476806" y="1199601"/>
                      <a:pt x="4477094" y="1198161"/>
                    </a:cubicBezTo>
                    <a:cubicBezTo>
                      <a:pt x="4479399" y="1197872"/>
                      <a:pt x="4482280" y="1197872"/>
                      <a:pt x="4482857" y="1195279"/>
                    </a:cubicBezTo>
                    <a:cubicBezTo>
                      <a:pt x="4483721" y="1192110"/>
                      <a:pt x="4480263" y="1193550"/>
                      <a:pt x="4478823" y="1192686"/>
                    </a:cubicBezTo>
                    <a:cubicBezTo>
                      <a:pt x="4477958" y="1191822"/>
                      <a:pt x="4477094" y="1191245"/>
                      <a:pt x="4476229" y="1190381"/>
                    </a:cubicBezTo>
                    <a:cubicBezTo>
                      <a:pt x="4484585" y="1184906"/>
                      <a:pt x="4483145" y="1181449"/>
                      <a:pt x="4474789" y="1177703"/>
                    </a:cubicBezTo>
                    <a:cubicBezTo>
                      <a:pt x="4471619" y="1176262"/>
                      <a:pt x="4469602" y="1175110"/>
                      <a:pt x="4466721" y="1177703"/>
                    </a:cubicBezTo>
                    <a:cubicBezTo>
                      <a:pt x="4462687" y="1181161"/>
                      <a:pt x="4457789" y="1181449"/>
                      <a:pt x="4452602" y="1181449"/>
                    </a:cubicBezTo>
                    <a:cubicBezTo>
                      <a:pt x="4451738" y="1178855"/>
                      <a:pt x="4451161" y="1176550"/>
                      <a:pt x="4450297" y="1173957"/>
                    </a:cubicBezTo>
                    <a:cubicBezTo>
                      <a:pt x="4454619" y="1170499"/>
                      <a:pt x="4459517" y="1167618"/>
                      <a:pt x="4464416" y="1164737"/>
                    </a:cubicBezTo>
                    <a:cubicBezTo>
                      <a:pt x="4466144" y="1166177"/>
                      <a:pt x="4467585" y="1167906"/>
                      <a:pt x="4469026" y="1169635"/>
                    </a:cubicBezTo>
                    <a:cubicBezTo>
                      <a:pt x="4469026" y="1170211"/>
                      <a:pt x="4469026" y="1170788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70178" y="1175974"/>
                      <a:pt x="4472772" y="1176550"/>
                      <a:pt x="4476806" y="1174533"/>
                    </a:cubicBezTo>
                    <a:cubicBezTo>
                      <a:pt x="4481416" y="1172228"/>
                      <a:pt x="4486314" y="1169923"/>
                      <a:pt x="4489772" y="1166177"/>
                    </a:cubicBezTo>
                    <a:cubicBezTo>
                      <a:pt x="4490925" y="1164160"/>
                      <a:pt x="4493229" y="1162432"/>
                      <a:pt x="4491789" y="1159838"/>
                    </a:cubicBezTo>
                    <a:cubicBezTo>
                      <a:pt x="4491789" y="1159550"/>
                      <a:pt x="4491501" y="1159550"/>
                      <a:pt x="4491501" y="1159262"/>
                    </a:cubicBezTo>
                    <a:lnTo>
                      <a:pt x="4498704" y="1155516"/>
                    </a:lnTo>
                    <a:cubicBezTo>
                      <a:pt x="4499280" y="1155516"/>
                      <a:pt x="4500145" y="1155516"/>
                      <a:pt x="4500721" y="1155228"/>
                    </a:cubicBezTo>
                    <a:cubicBezTo>
                      <a:pt x="4502450" y="1154940"/>
                      <a:pt x="4505331" y="1156381"/>
                      <a:pt x="4505619" y="1153499"/>
                    </a:cubicBezTo>
                    <a:cubicBezTo>
                      <a:pt x="4505619" y="1152923"/>
                      <a:pt x="4505619" y="1152347"/>
                      <a:pt x="4505331" y="1151770"/>
                    </a:cubicBezTo>
                    <a:lnTo>
                      <a:pt x="4516280" y="1146008"/>
                    </a:lnTo>
                    <a:cubicBezTo>
                      <a:pt x="4523772" y="1139381"/>
                      <a:pt x="4530975" y="1132465"/>
                      <a:pt x="4538755" y="1126126"/>
                    </a:cubicBezTo>
                    <a:cubicBezTo>
                      <a:pt x="4549416" y="1125550"/>
                      <a:pt x="4556620" y="1117770"/>
                      <a:pt x="4564688" y="1111431"/>
                    </a:cubicBezTo>
                    <a:cubicBezTo>
                      <a:pt x="4566416" y="1110567"/>
                      <a:pt x="4568145" y="1109702"/>
                      <a:pt x="4569586" y="1108838"/>
                    </a:cubicBezTo>
                    <a:cubicBezTo>
                      <a:pt x="4569874" y="1109414"/>
                      <a:pt x="4570162" y="1109702"/>
                      <a:pt x="4570450" y="1110279"/>
                    </a:cubicBezTo>
                    <a:cubicBezTo>
                      <a:pt x="4571603" y="1111431"/>
                      <a:pt x="4572467" y="1111719"/>
                      <a:pt x="4573332" y="1111431"/>
                    </a:cubicBezTo>
                    <a:cubicBezTo>
                      <a:pt x="4566993" y="1113448"/>
                      <a:pt x="4561230" y="1116906"/>
                      <a:pt x="4555755" y="1120364"/>
                    </a:cubicBezTo>
                    <a:cubicBezTo>
                      <a:pt x="4554315" y="1121228"/>
                      <a:pt x="4553450" y="1123245"/>
                      <a:pt x="4554315" y="1124974"/>
                    </a:cubicBezTo>
                    <a:cubicBezTo>
                      <a:pt x="4554603" y="1125550"/>
                      <a:pt x="4556044" y="1126126"/>
                      <a:pt x="4556332" y="1125838"/>
                    </a:cubicBezTo>
                    <a:cubicBezTo>
                      <a:pt x="4560942" y="1121516"/>
                      <a:pt x="4566416" y="1118635"/>
                      <a:pt x="4571603" y="1115177"/>
                    </a:cubicBezTo>
                    <a:cubicBezTo>
                      <a:pt x="4571315" y="1116041"/>
                      <a:pt x="4571027" y="1116906"/>
                      <a:pt x="4571027" y="1117770"/>
                    </a:cubicBezTo>
                    <a:cubicBezTo>
                      <a:pt x="4571027" y="1118058"/>
                      <a:pt x="4571891" y="1118635"/>
                      <a:pt x="4572179" y="1118635"/>
                    </a:cubicBezTo>
                    <a:cubicBezTo>
                      <a:pt x="4574484" y="1118635"/>
                      <a:pt x="4574484" y="1116618"/>
                      <a:pt x="4575060" y="1114889"/>
                    </a:cubicBezTo>
                    <a:cubicBezTo>
                      <a:pt x="4575060" y="1114889"/>
                      <a:pt x="4575060" y="1114889"/>
                      <a:pt x="4575060" y="1114889"/>
                    </a:cubicBezTo>
                    <a:cubicBezTo>
                      <a:pt x="4577654" y="1113160"/>
                      <a:pt x="4581111" y="1112008"/>
                      <a:pt x="4581976" y="1107685"/>
                    </a:cubicBezTo>
                    <a:cubicBezTo>
                      <a:pt x="4580247" y="1108838"/>
                      <a:pt x="4578518" y="1109991"/>
                      <a:pt x="4576789" y="1111143"/>
                    </a:cubicBezTo>
                    <a:cubicBezTo>
                      <a:pt x="4577366" y="1110567"/>
                      <a:pt x="4578230" y="1109991"/>
                      <a:pt x="4578806" y="1109414"/>
                    </a:cubicBezTo>
                    <a:cubicBezTo>
                      <a:pt x="4576789" y="1109702"/>
                      <a:pt x="4575060" y="1110279"/>
                      <a:pt x="4573044" y="1110855"/>
                    </a:cubicBezTo>
                    <a:cubicBezTo>
                      <a:pt x="4574196" y="1110567"/>
                      <a:pt x="4575637" y="1109414"/>
                      <a:pt x="4576789" y="1108550"/>
                    </a:cubicBezTo>
                    <a:cubicBezTo>
                      <a:pt x="4577942" y="1107974"/>
                      <a:pt x="4579094" y="1107109"/>
                      <a:pt x="4580535" y="1106245"/>
                    </a:cubicBezTo>
                    <a:cubicBezTo>
                      <a:pt x="4580535" y="1106245"/>
                      <a:pt x="4580535" y="1106245"/>
                      <a:pt x="4580535" y="1106245"/>
                    </a:cubicBezTo>
                    <a:cubicBezTo>
                      <a:pt x="4581111" y="1106245"/>
                      <a:pt x="4581688" y="1106245"/>
                      <a:pt x="4582264" y="1106533"/>
                    </a:cubicBezTo>
                    <a:cubicBezTo>
                      <a:pt x="4586586" y="1107974"/>
                      <a:pt x="4590620" y="1106533"/>
                      <a:pt x="4593501" y="1103363"/>
                    </a:cubicBezTo>
                    <a:cubicBezTo>
                      <a:pt x="4596383" y="1100194"/>
                      <a:pt x="4592061" y="1099618"/>
                      <a:pt x="4590620" y="1097889"/>
                    </a:cubicBezTo>
                    <a:cubicBezTo>
                      <a:pt x="4590908" y="1097889"/>
                      <a:pt x="4591196" y="1097601"/>
                      <a:pt x="4591484" y="1097601"/>
                    </a:cubicBezTo>
                    <a:cubicBezTo>
                      <a:pt x="4604162" y="1092414"/>
                      <a:pt x="4616264" y="1086363"/>
                      <a:pt x="4628366" y="1080024"/>
                    </a:cubicBezTo>
                    <a:cubicBezTo>
                      <a:pt x="4626061" y="1083194"/>
                      <a:pt x="4621451" y="1085787"/>
                      <a:pt x="4623179" y="1090109"/>
                    </a:cubicBezTo>
                    <a:cubicBezTo>
                      <a:pt x="4621451" y="1090973"/>
                      <a:pt x="4619722" y="1092126"/>
                      <a:pt x="4617993" y="1092990"/>
                    </a:cubicBezTo>
                    <a:cubicBezTo>
                      <a:pt x="4616264" y="1093567"/>
                      <a:pt x="4613671" y="1094143"/>
                      <a:pt x="4614824" y="1096448"/>
                    </a:cubicBezTo>
                    <a:cubicBezTo>
                      <a:pt x="4615976" y="1098465"/>
                      <a:pt x="4617417" y="1096448"/>
                      <a:pt x="4618569" y="1095296"/>
                    </a:cubicBezTo>
                    <a:cubicBezTo>
                      <a:pt x="4620298" y="1094143"/>
                      <a:pt x="4622027" y="1092990"/>
                      <a:pt x="4623756" y="1091550"/>
                    </a:cubicBezTo>
                    <a:cubicBezTo>
                      <a:pt x="4624044" y="1092126"/>
                      <a:pt x="4624620" y="1092414"/>
                      <a:pt x="4624908" y="1092990"/>
                    </a:cubicBezTo>
                    <a:cubicBezTo>
                      <a:pt x="4625773" y="1094143"/>
                      <a:pt x="4626637" y="1095007"/>
                      <a:pt x="4628078" y="1094143"/>
                    </a:cubicBezTo>
                    <a:cubicBezTo>
                      <a:pt x="4628942" y="1092702"/>
                      <a:pt x="4629519" y="1090685"/>
                      <a:pt x="4630671" y="1089821"/>
                    </a:cubicBezTo>
                    <a:cubicBezTo>
                      <a:pt x="4638163" y="1084923"/>
                      <a:pt x="4645654" y="1080312"/>
                      <a:pt x="4653722" y="1075990"/>
                    </a:cubicBezTo>
                    <a:cubicBezTo>
                      <a:pt x="4665536" y="1069939"/>
                      <a:pt x="4681383" y="1069363"/>
                      <a:pt x="4686570" y="1053228"/>
                    </a:cubicBezTo>
                    <a:cubicBezTo>
                      <a:pt x="4686281" y="1052939"/>
                      <a:pt x="4685993" y="1052651"/>
                      <a:pt x="4685417" y="1052651"/>
                    </a:cubicBezTo>
                    <a:cubicBezTo>
                      <a:pt x="4687722" y="1051787"/>
                      <a:pt x="4689739" y="1050922"/>
                      <a:pt x="4691756" y="1049770"/>
                    </a:cubicBezTo>
                    <a:cubicBezTo>
                      <a:pt x="4693773" y="1048905"/>
                      <a:pt x="4695790" y="1047753"/>
                      <a:pt x="4697807" y="1046888"/>
                    </a:cubicBezTo>
                    <a:cubicBezTo>
                      <a:pt x="4697807" y="1048329"/>
                      <a:pt x="4698095" y="1049482"/>
                      <a:pt x="4698383" y="1051211"/>
                    </a:cubicBezTo>
                    <a:cubicBezTo>
                      <a:pt x="4696943" y="1053228"/>
                      <a:pt x="4694638" y="1053804"/>
                      <a:pt x="4692332" y="1054092"/>
                    </a:cubicBezTo>
                    <a:cubicBezTo>
                      <a:pt x="4690027" y="1054380"/>
                      <a:pt x="4688587" y="1056109"/>
                      <a:pt x="4689739" y="1058414"/>
                    </a:cubicBezTo>
                    <a:cubicBezTo>
                      <a:pt x="4690892" y="1060431"/>
                      <a:pt x="4692909" y="1059855"/>
                      <a:pt x="4694061" y="1058126"/>
                    </a:cubicBezTo>
                    <a:cubicBezTo>
                      <a:pt x="4696943" y="1053516"/>
                      <a:pt x="4702994" y="1055821"/>
                      <a:pt x="4706163" y="1052075"/>
                    </a:cubicBezTo>
                    <a:cubicBezTo>
                      <a:pt x="4715383" y="1048041"/>
                      <a:pt x="4724604" y="1044007"/>
                      <a:pt x="4732095" y="1037092"/>
                    </a:cubicBezTo>
                    <a:cubicBezTo>
                      <a:pt x="4732095" y="1037092"/>
                      <a:pt x="4732383" y="1037092"/>
                      <a:pt x="4732383" y="1037092"/>
                    </a:cubicBezTo>
                    <a:cubicBezTo>
                      <a:pt x="4731807" y="1037668"/>
                      <a:pt x="4731519" y="1038244"/>
                      <a:pt x="4730943" y="1038821"/>
                    </a:cubicBezTo>
                    <a:cubicBezTo>
                      <a:pt x="4736417" y="1036227"/>
                      <a:pt x="4740163" y="1034499"/>
                      <a:pt x="4744197" y="1032482"/>
                    </a:cubicBezTo>
                    <a:cubicBezTo>
                      <a:pt x="4746502" y="1031905"/>
                      <a:pt x="4748519" y="1031329"/>
                      <a:pt x="4749384" y="1028736"/>
                    </a:cubicBezTo>
                    <a:cubicBezTo>
                      <a:pt x="4746502" y="1028448"/>
                      <a:pt x="4743909" y="1028448"/>
                      <a:pt x="4742180" y="1031041"/>
                    </a:cubicBezTo>
                    <a:cubicBezTo>
                      <a:pt x="4742180" y="1031041"/>
                      <a:pt x="4742180" y="1031041"/>
                      <a:pt x="4742180" y="1031041"/>
                    </a:cubicBezTo>
                    <a:cubicBezTo>
                      <a:pt x="4741316" y="1031329"/>
                      <a:pt x="4740451" y="1031905"/>
                      <a:pt x="4739299" y="1032193"/>
                    </a:cubicBezTo>
                    <a:cubicBezTo>
                      <a:pt x="4741028" y="1030465"/>
                      <a:pt x="4742468" y="1028160"/>
                      <a:pt x="4742468" y="1024702"/>
                    </a:cubicBezTo>
                    <a:cubicBezTo>
                      <a:pt x="4742756" y="1024126"/>
                      <a:pt x="4743333" y="1023549"/>
                      <a:pt x="4743621" y="1022973"/>
                    </a:cubicBezTo>
                    <a:cubicBezTo>
                      <a:pt x="4746502" y="1021532"/>
                      <a:pt x="4749384" y="1020092"/>
                      <a:pt x="4752265" y="1018651"/>
                    </a:cubicBezTo>
                    <a:cubicBezTo>
                      <a:pt x="4762350" y="1014041"/>
                      <a:pt x="4774163" y="1011736"/>
                      <a:pt x="4782519" y="1003668"/>
                    </a:cubicBezTo>
                    <a:cubicBezTo>
                      <a:pt x="4784536" y="1001075"/>
                      <a:pt x="4786553" y="998481"/>
                      <a:pt x="4788570" y="995888"/>
                    </a:cubicBezTo>
                    <a:cubicBezTo>
                      <a:pt x="4789723" y="991566"/>
                      <a:pt x="4787130" y="992142"/>
                      <a:pt x="4784825" y="993007"/>
                    </a:cubicBezTo>
                    <a:cubicBezTo>
                      <a:pt x="4780791" y="994447"/>
                      <a:pt x="4776469" y="996176"/>
                      <a:pt x="4772723" y="998193"/>
                    </a:cubicBezTo>
                    <a:cubicBezTo>
                      <a:pt x="4768113" y="1000498"/>
                      <a:pt x="4761774" y="997617"/>
                      <a:pt x="4758892" y="1004532"/>
                    </a:cubicBezTo>
                    <a:cubicBezTo>
                      <a:pt x="4758028" y="1006549"/>
                      <a:pt x="4755722" y="1003092"/>
                      <a:pt x="4756299" y="1001939"/>
                    </a:cubicBezTo>
                    <a:cubicBezTo>
                      <a:pt x="4757452" y="998769"/>
                      <a:pt x="4759756" y="996753"/>
                      <a:pt x="4762350" y="994736"/>
                    </a:cubicBezTo>
                    <a:cubicBezTo>
                      <a:pt x="4766672" y="990990"/>
                      <a:pt x="4771858" y="995600"/>
                      <a:pt x="4775604" y="992430"/>
                    </a:cubicBezTo>
                    <a:cubicBezTo>
                      <a:pt x="4783384" y="991278"/>
                      <a:pt x="4781943" y="986091"/>
                      <a:pt x="4780791" y="980905"/>
                    </a:cubicBezTo>
                    <a:cubicBezTo>
                      <a:pt x="4781079" y="980617"/>
                      <a:pt x="4781367" y="980617"/>
                      <a:pt x="4781655" y="980329"/>
                    </a:cubicBezTo>
                    <a:cubicBezTo>
                      <a:pt x="4781943" y="980041"/>
                      <a:pt x="4781943" y="979752"/>
                      <a:pt x="4781943" y="979464"/>
                    </a:cubicBezTo>
                    <a:cubicBezTo>
                      <a:pt x="4780503" y="976007"/>
                      <a:pt x="4777333" y="977735"/>
                      <a:pt x="4775028" y="977447"/>
                    </a:cubicBezTo>
                    <a:cubicBezTo>
                      <a:pt x="4772723" y="977159"/>
                      <a:pt x="4770129" y="981769"/>
                      <a:pt x="4768689" y="977735"/>
                    </a:cubicBezTo>
                    <a:cubicBezTo>
                      <a:pt x="4767536" y="974854"/>
                      <a:pt x="4770129" y="971973"/>
                      <a:pt x="4772435" y="970532"/>
                    </a:cubicBezTo>
                    <a:cubicBezTo>
                      <a:pt x="4775028" y="968803"/>
                      <a:pt x="4777621" y="967651"/>
                      <a:pt x="4775028" y="963905"/>
                    </a:cubicBezTo>
                    <a:cubicBezTo>
                      <a:pt x="4775604" y="961312"/>
                      <a:pt x="4779638" y="962752"/>
                      <a:pt x="4779926" y="959583"/>
                    </a:cubicBezTo>
                    <a:cubicBezTo>
                      <a:pt x="4781655" y="954396"/>
                      <a:pt x="4786553" y="952379"/>
                      <a:pt x="4790875" y="949210"/>
                    </a:cubicBezTo>
                    <a:cubicBezTo>
                      <a:pt x="4787418" y="948922"/>
                      <a:pt x="4785401" y="946040"/>
                      <a:pt x="4781943" y="946329"/>
                    </a:cubicBezTo>
                    <a:cubicBezTo>
                      <a:pt x="4779926" y="946617"/>
                      <a:pt x="4775892" y="948345"/>
                      <a:pt x="4775892" y="944312"/>
                    </a:cubicBezTo>
                    <a:cubicBezTo>
                      <a:pt x="4775892" y="940854"/>
                      <a:pt x="4777621" y="937684"/>
                      <a:pt x="4782231" y="937973"/>
                    </a:cubicBezTo>
                    <a:cubicBezTo>
                      <a:pt x="4788282" y="937973"/>
                      <a:pt x="4791740" y="933362"/>
                      <a:pt x="4795486" y="929616"/>
                    </a:cubicBezTo>
                    <a:cubicBezTo>
                      <a:pt x="4798079" y="927023"/>
                      <a:pt x="4795486" y="926447"/>
                      <a:pt x="4793180" y="926735"/>
                    </a:cubicBezTo>
                    <a:cubicBezTo>
                      <a:pt x="4791164" y="923566"/>
                      <a:pt x="4788282" y="924142"/>
                      <a:pt x="4785401" y="924430"/>
                    </a:cubicBezTo>
                    <a:cubicBezTo>
                      <a:pt x="4784825" y="923278"/>
                      <a:pt x="4785977" y="920684"/>
                      <a:pt x="4783960" y="921261"/>
                    </a:cubicBezTo>
                    <a:cubicBezTo>
                      <a:pt x="4781367" y="922125"/>
                      <a:pt x="4779350" y="922413"/>
                      <a:pt x="4778773" y="919532"/>
                    </a:cubicBezTo>
                    <a:cubicBezTo>
                      <a:pt x="4778197" y="917227"/>
                      <a:pt x="4782807" y="918955"/>
                      <a:pt x="4782519" y="916074"/>
                    </a:cubicBezTo>
                    <a:cubicBezTo>
                      <a:pt x="4784825" y="914057"/>
                      <a:pt x="4791740" y="918379"/>
                      <a:pt x="4789723" y="912328"/>
                    </a:cubicBezTo>
                    <a:cubicBezTo>
                      <a:pt x="4788282" y="908294"/>
                      <a:pt x="4790587" y="905701"/>
                      <a:pt x="4789723" y="902532"/>
                    </a:cubicBezTo>
                    <a:cubicBezTo>
                      <a:pt x="4790875" y="901091"/>
                      <a:pt x="4790875" y="899362"/>
                      <a:pt x="4792604" y="897921"/>
                    </a:cubicBezTo>
                    <a:cubicBezTo>
                      <a:pt x="4795486" y="895328"/>
                      <a:pt x="4802401" y="896481"/>
                      <a:pt x="4801248" y="893311"/>
                    </a:cubicBezTo>
                    <a:cubicBezTo>
                      <a:pt x="4799808" y="889277"/>
                      <a:pt x="4793757" y="890430"/>
                      <a:pt x="4789147" y="889854"/>
                    </a:cubicBezTo>
                    <a:cubicBezTo>
                      <a:pt x="4789147" y="889277"/>
                      <a:pt x="4788858" y="888701"/>
                      <a:pt x="4788858" y="888125"/>
                    </a:cubicBezTo>
                    <a:cubicBezTo>
                      <a:pt x="4792892" y="884091"/>
                      <a:pt x="4799232" y="885243"/>
                      <a:pt x="4803554" y="880345"/>
                    </a:cubicBezTo>
                    <a:cubicBezTo>
                      <a:pt x="4809316" y="873718"/>
                      <a:pt x="4814215" y="865650"/>
                      <a:pt x="4822571" y="861616"/>
                    </a:cubicBezTo>
                    <a:cubicBezTo>
                      <a:pt x="4826028" y="859887"/>
                      <a:pt x="4824587" y="855853"/>
                      <a:pt x="4823435" y="854989"/>
                    </a:cubicBezTo>
                    <a:cubicBezTo>
                      <a:pt x="4815655" y="849226"/>
                      <a:pt x="4823147" y="847785"/>
                      <a:pt x="4826028" y="845480"/>
                    </a:cubicBezTo>
                    <a:cubicBezTo>
                      <a:pt x="4832943" y="840006"/>
                      <a:pt x="4839859" y="834531"/>
                      <a:pt x="4847062" y="829345"/>
                    </a:cubicBezTo>
                    <a:cubicBezTo>
                      <a:pt x="4849656" y="827328"/>
                      <a:pt x="4846774" y="825599"/>
                      <a:pt x="4847350" y="823870"/>
                    </a:cubicBezTo>
                    <a:cubicBezTo>
                      <a:pt x="4849367" y="823582"/>
                      <a:pt x="4852537" y="823582"/>
                      <a:pt x="4851960" y="821565"/>
                    </a:cubicBezTo>
                    <a:cubicBezTo>
                      <a:pt x="4850808" y="817531"/>
                      <a:pt x="4847350" y="820701"/>
                      <a:pt x="4845045" y="820701"/>
                    </a:cubicBezTo>
                    <a:cubicBezTo>
                      <a:pt x="4842740" y="820989"/>
                      <a:pt x="4841299" y="820124"/>
                      <a:pt x="4841011" y="817531"/>
                    </a:cubicBezTo>
                    <a:cubicBezTo>
                      <a:pt x="4843316" y="814938"/>
                      <a:pt x="4845333" y="812345"/>
                      <a:pt x="4847638" y="809751"/>
                    </a:cubicBezTo>
                    <a:cubicBezTo>
                      <a:pt x="4851096" y="805717"/>
                      <a:pt x="4851384" y="801107"/>
                      <a:pt x="4849079" y="796497"/>
                    </a:cubicBezTo>
                    <a:cubicBezTo>
                      <a:pt x="4846486" y="791599"/>
                      <a:pt x="4843604" y="797073"/>
                      <a:pt x="4840723" y="796209"/>
                    </a:cubicBezTo>
                    <a:cubicBezTo>
                      <a:pt x="4838994" y="795633"/>
                      <a:pt x="4836689" y="797650"/>
                      <a:pt x="4835249" y="795345"/>
                    </a:cubicBezTo>
                    <a:cubicBezTo>
                      <a:pt x="4832943" y="792175"/>
                      <a:pt x="4836689" y="790446"/>
                      <a:pt x="4837842" y="789870"/>
                    </a:cubicBezTo>
                    <a:cubicBezTo>
                      <a:pt x="4840723" y="788429"/>
                      <a:pt x="4839282" y="786124"/>
                      <a:pt x="4839571" y="784395"/>
                    </a:cubicBezTo>
                    <a:cubicBezTo>
                      <a:pt x="4840147" y="780073"/>
                      <a:pt x="4838994" y="774022"/>
                      <a:pt x="4841299" y="771429"/>
                    </a:cubicBezTo>
                    <a:cubicBezTo>
                      <a:pt x="4847062" y="765090"/>
                      <a:pt x="4842452" y="764226"/>
                      <a:pt x="4838130" y="762209"/>
                    </a:cubicBezTo>
                    <a:cubicBezTo>
                      <a:pt x="4836113" y="758463"/>
                      <a:pt x="4837265" y="753853"/>
                      <a:pt x="4835249" y="750107"/>
                    </a:cubicBezTo>
                    <a:cubicBezTo>
                      <a:pt x="4843604" y="744921"/>
                      <a:pt x="4852248" y="739734"/>
                      <a:pt x="4858300" y="731378"/>
                    </a:cubicBezTo>
                    <a:cubicBezTo>
                      <a:pt x="4860316" y="727344"/>
                      <a:pt x="4862333" y="723598"/>
                      <a:pt x="4864350" y="719564"/>
                    </a:cubicBezTo>
                    <a:cubicBezTo>
                      <a:pt x="4864927" y="713802"/>
                      <a:pt x="4861757" y="714954"/>
                      <a:pt x="4858588" y="716683"/>
                    </a:cubicBezTo>
                    <a:cubicBezTo>
                      <a:pt x="4853401" y="719853"/>
                      <a:pt x="4848503" y="722734"/>
                      <a:pt x="4843893" y="726480"/>
                    </a:cubicBezTo>
                    <a:cubicBezTo>
                      <a:pt x="4842452" y="727632"/>
                      <a:pt x="4840435" y="728208"/>
                      <a:pt x="4838706" y="728785"/>
                    </a:cubicBezTo>
                    <a:cubicBezTo>
                      <a:pt x="4838994" y="726768"/>
                      <a:pt x="4839859" y="725039"/>
                      <a:pt x="4838130" y="723310"/>
                    </a:cubicBezTo>
                    <a:cubicBezTo>
                      <a:pt x="4841876" y="723310"/>
                      <a:pt x="4843316" y="722158"/>
                      <a:pt x="4842740" y="720141"/>
                    </a:cubicBezTo>
                    <a:cubicBezTo>
                      <a:pt x="4843893" y="719853"/>
                      <a:pt x="4845045" y="718988"/>
                      <a:pt x="4846198" y="717836"/>
                    </a:cubicBezTo>
                    <a:cubicBezTo>
                      <a:pt x="4855994" y="714378"/>
                      <a:pt x="4853113" y="707751"/>
                      <a:pt x="4850232" y="701124"/>
                    </a:cubicBezTo>
                    <a:cubicBezTo>
                      <a:pt x="4850520" y="700835"/>
                      <a:pt x="4850808" y="700547"/>
                      <a:pt x="4851096" y="700259"/>
                    </a:cubicBezTo>
                    <a:cubicBezTo>
                      <a:pt x="4851384" y="699971"/>
                      <a:pt x="4851384" y="699395"/>
                      <a:pt x="4851096" y="699107"/>
                    </a:cubicBezTo>
                    <a:cubicBezTo>
                      <a:pt x="4848503" y="694785"/>
                      <a:pt x="4844757" y="697954"/>
                      <a:pt x="4841588" y="697954"/>
                    </a:cubicBezTo>
                    <a:cubicBezTo>
                      <a:pt x="4838706" y="698242"/>
                      <a:pt x="4836401" y="704869"/>
                      <a:pt x="4833232" y="699971"/>
                    </a:cubicBezTo>
                    <a:cubicBezTo>
                      <a:pt x="4830927" y="696513"/>
                      <a:pt x="4833808" y="692191"/>
                      <a:pt x="4836689" y="689310"/>
                    </a:cubicBezTo>
                    <a:cubicBezTo>
                      <a:pt x="4839859" y="686429"/>
                      <a:pt x="4843028" y="684124"/>
                      <a:pt x="4838418" y="680090"/>
                    </a:cubicBezTo>
                    <a:cubicBezTo>
                      <a:pt x="4838418" y="676632"/>
                      <a:pt x="4844181" y="677208"/>
                      <a:pt x="4843604" y="673174"/>
                    </a:cubicBezTo>
                    <a:cubicBezTo>
                      <a:pt x="4844757" y="665971"/>
                      <a:pt x="4850520" y="662225"/>
                      <a:pt x="4855418" y="657039"/>
                    </a:cubicBezTo>
                    <a:cubicBezTo>
                      <a:pt x="4850808" y="657327"/>
                      <a:pt x="4847350" y="654157"/>
                      <a:pt x="4842740" y="655598"/>
                    </a:cubicBezTo>
                    <a:cubicBezTo>
                      <a:pt x="4839859" y="656462"/>
                      <a:pt x="4835249" y="659632"/>
                      <a:pt x="4834384" y="654157"/>
                    </a:cubicBezTo>
                    <a:cubicBezTo>
                      <a:pt x="4833520" y="649835"/>
                      <a:pt x="4835249" y="645225"/>
                      <a:pt x="4841011" y="644072"/>
                    </a:cubicBezTo>
                    <a:cubicBezTo>
                      <a:pt x="4849079" y="642632"/>
                      <a:pt x="4852537" y="635716"/>
                      <a:pt x="4856571" y="629954"/>
                    </a:cubicBezTo>
                    <a:cubicBezTo>
                      <a:pt x="4859164" y="626208"/>
                      <a:pt x="4855706" y="625920"/>
                      <a:pt x="4852825" y="626784"/>
                    </a:cubicBezTo>
                    <a:cubicBezTo>
                      <a:pt x="4849656" y="623038"/>
                      <a:pt x="4845910" y="624479"/>
                      <a:pt x="4842164" y="625632"/>
                    </a:cubicBezTo>
                    <a:cubicBezTo>
                      <a:pt x="4841011" y="624479"/>
                      <a:pt x="4842164" y="620445"/>
                      <a:pt x="4839571" y="621886"/>
                    </a:cubicBezTo>
                    <a:cubicBezTo>
                      <a:pt x="4836401" y="623615"/>
                      <a:pt x="4833808" y="624479"/>
                      <a:pt x="4832367" y="620733"/>
                    </a:cubicBezTo>
                    <a:cubicBezTo>
                      <a:pt x="4831215" y="617852"/>
                      <a:pt x="4837265" y="619004"/>
                      <a:pt x="4836401" y="615259"/>
                    </a:cubicBezTo>
                    <a:cubicBezTo>
                      <a:pt x="4838994" y="612089"/>
                      <a:pt x="4849079" y="616123"/>
                      <a:pt x="4845045" y="608631"/>
                    </a:cubicBezTo>
                    <a:cubicBezTo>
                      <a:pt x="4842452" y="603733"/>
                      <a:pt x="4844469" y="599699"/>
                      <a:pt x="4842452" y="595665"/>
                    </a:cubicBezTo>
                    <a:cubicBezTo>
                      <a:pt x="4843604" y="593648"/>
                      <a:pt x="4843028" y="591343"/>
                      <a:pt x="4845045" y="588750"/>
                    </a:cubicBezTo>
                    <a:cubicBezTo>
                      <a:pt x="4848215" y="584716"/>
                      <a:pt x="4857723" y="584716"/>
                      <a:pt x="4855418" y="580682"/>
                    </a:cubicBezTo>
                    <a:cubicBezTo>
                      <a:pt x="4852537" y="575496"/>
                      <a:pt x="4844469" y="578665"/>
                      <a:pt x="4838706" y="578953"/>
                    </a:cubicBezTo>
                    <a:cubicBezTo>
                      <a:pt x="4838418" y="578089"/>
                      <a:pt x="4838130" y="577513"/>
                      <a:pt x="4837842" y="576648"/>
                    </a:cubicBezTo>
                    <a:cubicBezTo>
                      <a:pt x="4842164" y="570309"/>
                      <a:pt x="4851096" y="570309"/>
                      <a:pt x="4855418" y="563106"/>
                    </a:cubicBezTo>
                    <a:cubicBezTo>
                      <a:pt x="4861469" y="553021"/>
                      <a:pt x="4865791" y="541207"/>
                      <a:pt x="4875876" y="533716"/>
                    </a:cubicBezTo>
                    <a:cubicBezTo>
                      <a:pt x="4879910" y="530546"/>
                      <a:pt x="4877317" y="525648"/>
                      <a:pt x="4875588" y="524784"/>
                    </a:cubicBezTo>
                    <a:cubicBezTo>
                      <a:pt x="4863774" y="519021"/>
                      <a:pt x="4873283" y="515275"/>
                      <a:pt x="4876740" y="511529"/>
                    </a:cubicBezTo>
                    <a:cubicBezTo>
                      <a:pt x="4884520" y="502597"/>
                      <a:pt x="4892588" y="493665"/>
                      <a:pt x="4900656" y="485021"/>
                    </a:cubicBezTo>
                    <a:cubicBezTo>
                      <a:pt x="4903537" y="481851"/>
                      <a:pt x="4899215" y="480122"/>
                      <a:pt x="4899503" y="477817"/>
                    </a:cubicBezTo>
                    <a:cubicBezTo>
                      <a:pt x="4901808" y="476953"/>
                      <a:pt x="4906418" y="476376"/>
                      <a:pt x="4904978" y="473783"/>
                    </a:cubicBezTo>
                    <a:cubicBezTo>
                      <a:pt x="4902384" y="468885"/>
                      <a:pt x="4898639" y="473783"/>
                      <a:pt x="4895469" y="474359"/>
                    </a:cubicBezTo>
                    <a:cubicBezTo>
                      <a:pt x="4892588" y="475224"/>
                      <a:pt x="4890283" y="474648"/>
                      <a:pt x="4889418" y="471478"/>
                    </a:cubicBezTo>
                    <a:cubicBezTo>
                      <a:pt x="4891724" y="467444"/>
                      <a:pt x="4893740" y="463410"/>
                      <a:pt x="4896334" y="459664"/>
                    </a:cubicBezTo>
                    <a:cubicBezTo>
                      <a:pt x="4900080" y="453325"/>
                      <a:pt x="4899215" y="447275"/>
                      <a:pt x="4895181" y="441800"/>
                    </a:cubicBezTo>
                    <a:cubicBezTo>
                      <a:pt x="4890571" y="435749"/>
                      <a:pt x="4887978" y="443817"/>
                      <a:pt x="4883944" y="443529"/>
                    </a:cubicBezTo>
                    <a:cubicBezTo>
                      <a:pt x="4883367" y="443529"/>
                      <a:pt x="4882791" y="443529"/>
                      <a:pt x="4882215" y="443817"/>
                    </a:cubicBezTo>
                    <a:cubicBezTo>
                      <a:pt x="4892876" y="437190"/>
                      <a:pt x="4904690" y="431427"/>
                      <a:pt x="4912469" y="420766"/>
                    </a:cubicBezTo>
                    <a:cubicBezTo>
                      <a:pt x="4914486" y="416732"/>
                      <a:pt x="4916503" y="412986"/>
                      <a:pt x="4918520" y="408952"/>
                    </a:cubicBezTo>
                    <a:cubicBezTo>
                      <a:pt x="4919097" y="403190"/>
                      <a:pt x="4915927" y="404342"/>
                      <a:pt x="4912757" y="406071"/>
                    </a:cubicBezTo>
                    <a:cubicBezTo>
                      <a:pt x="4907571" y="409240"/>
                      <a:pt x="4902673" y="412122"/>
                      <a:pt x="4898062" y="415868"/>
                    </a:cubicBezTo>
                    <a:cubicBezTo>
                      <a:pt x="4892588" y="419901"/>
                      <a:pt x="4883367" y="417885"/>
                      <a:pt x="4881062" y="427681"/>
                    </a:cubicBezTo>
                    <a:cubicBezTo>
                      <a:pt x="4880774" y="428834"/>
                      <a:pt x="4880198" y="428834"/>
                      <a:pt x="4879333" y="428546"/>
                    </a:cubicBezTo>
                    <a:cubicBezTo>
                      <a:pt x="4879333" y="426241"/>
                      <a:pt x="4878757" y="423647"/>
                      <a:pt x="4878181" y="421054"/>
                    </a:cubicBezTo>
                    <a:cubicBezTo>
                      <a:pt x="4879333" y="418461"/>
                      <a:pt x="4881062" y="416156"/>
                      <a:pt x="4883079" y="413851"/>
                    </a:cubicBezTo>
                    <a:cubicBezTo>
                      <a:pt x="4887690" y="408088"/>
                      <a:pt x="4895758" y="412698"/>
                      <a:pt x="4900080" y="407512"/>
                    </a:cubicBezTo>
                    <a:cubicBezTo>
                      <a:pt x="4909876" y="404054"/>
                      <a:pt x="4906995" y="397427"/>
                      <a:pt x="4904113" y="390800"/>
                    </a:cubicBezTo>
                    <a:cubicBezTo>
                      <a:pt x="4904402" y="390511"/>
                      <a:pt x="4904690" y="390223"/>
                      <a:pt x="4904978" y="389935"/>
                    </a:cubicBezTo>
                    <a:cubicBezTo>
                      <a:pt x="4905266" y="389647"/>
                      <a:pt x="4905266" y="389071"/>
                      <a:pt x="4904978" y="388783"/>
                    </a:cubicBezTo>
                    <a:cubicBezTo>
                      <a:pt x="4902384" y="384461"/>
                      <a:pt x="4898639" y="387630"/>
                      <a:pt x="4895469" y="387630"/>
                    </a:cubicBezTo>
                    <a:cubicBezTo>
                      <a:pt x="4892588" y="387918"/>
                      <a:pt x="4890283" y="394545"/>
                      <a:pt x="4887113" y="389647"/>
                    </a:cubicBezTo>
                    <a:cubicBezTo>
                      <a:pt x="4884808" y="386189"/>
                      <a:pt x="4887690" y="381867"/>
                      <a:pt x="4890571" y="378986"/>
                    </a:cubicBezTo>
                    <a:cubicBezTo>
                      <a:pt x="4893740" y="376105"/>
                      <a:pt x="4896910" y="373799"/>
                      <a:pt x="4892300" y="369766"/>
                    </a:cubicBezTo>
                    <a:cubicBezTo>
                      <a:pt x="4892300" y="366308"/>
                      <a:pt x="4898062" y="366884"/>
                      <a:pt x="4897486" y="362850"/>
                    </a:cubicBezTo>
                    <a:cubicBezTo>
                      <a:pt x="4898639" y="355647"/>
                      <a:pt x="4904402" y="351901"/>
                      <a:pt x="4909300" y="346715"/>
                    </a:cubicBezTo>
                    <a:cubicBezTo>
                      <a:pt x="4904690" y="347003"/>
                      <a:pt x="4901232" y="343833"/>
                      <a:pt x="4896622" y="345274"/>
                    </a:cubicBezTo>
                    <a:cubicBezTo>
                      <a:pt x="4893740" y="346138"/>
                      <a:pt x="4889130" y="349308"/>
                      <a:pt x="4888266" y="343833"/>
                    </a:cubicBezTo>
                    <a:cubicBezTo>
                      <a:pt x="4887401" y="339511"/>
                      <a:pt x="4889130" y="334901"/>
                      <a:pt x="4894893" y="333748"/>
                    </a:cubicBezTo>
                    <a:cubicBezTo>
                      <a:pt x="4902961" y="332308"/>
                      <a:pt x="4906418" y="325392"/>
                      <a:pt x="4910452" y="319630"/>
                    </a:cubicBezTo>
                    <a:cubicBezTo>
                      <a:pt x="4913046" y="315884"/>
                      <a:pt x="4909588" y="315596"/>
                      <a:pt x="4906707" y="316460"/>
                    </a:cubicBezTo>
                    <a:cubicBezTo>
                      <a:pt x="4903537" y="312714"/>
                      <a:pt x="4899791" y="314155"/>
                      <a:pt x="4896046" y="315308"/>
                    </a:cubicBezTo>
                    <a:cubicBezTo>
                      <a:pt x="4894893" y="314155"/>
                      <a:pt x="4896046" y="310121"/>
                      <a:pt x="4893452" y="311562"/>
                    </a:cubicBezTo>
                    <a:cubicBezTo>
                      <a:pt x="4890283" y="313291"/>
                      <a:pt x="4887690" y="314155"/>
                      <a:pt x="4886249" y="310409"/>
                    </a:cubicBezTo>
                    <a:cubicBezTo>
                      <a:pt x="4885096" y="307528"/>
                      <a:pt x="4891147" y="308680"/>
                      <a:pt x="4890283" y="304935"/>
                    </a:cubicBezTo>
                    <a:cubicBezTo>
                      <a:pt x="4892876" y="301765"/>
                      <a:pt x="4902961" y="305799"/>
                      <a:pt x="4898927" y="298308"/>
                    </a:cubicBezTo>
                    <a:cubicBezTo>
                      <a:pt x="4896334" y="293409"/>
                      <a:pt x="4898350" y="289375"/>
                      <a:pt x="4896334" y="285341"/>
                    </a:cubicBezTo>
                    <a:cubicBezTo>
                      <a:pt x="4897486" y="283324"/>
                      <a:pt x="4896910" y="281019"/>
                      <a:pt x="4898927" y="278426"/>
                    </a:cubicBezTo>
                    <a:cubicBezTo>
                      <a:pt x="4902096" y="274392"/>
                      <a:pt x="4911605" y="274392"/>
                      <a:pt x="4909300" y="270358"/>
                    </a:cubicBezTo>
                    <a:cubicBezTo>
                      <a:pt x="4906418" y="265172"/>
                      <a:pt x="4898350" y="268341"/>
                      <a:pt x="4892588" y="268629"/>
                    </a:cubicBezTo>
                    <a:cubicBezTo>
                      <a:pt x="4892300" y="267765"/>
                      <a:pt x="4892012" y="267189"/>
                      <a:pt x="4891724" y="266324"/>
                    </a:cubicBezTo>
                    <a:cubicBezTo>
                      <a:pt x="4896046" y="259985"/>
                      <a:pt x="4904978" y="259985"/>
                      <a:pt x="4909300" y="252782"/>
                    </a:cubicBezTo>
                    <a:cubicBezTo>
                      <a:pt x="4915351" y="242697"/>
                      <a:pt x="4919673" y="230883"/>
                      <a:pt x="4929758" y="223392"/>
                    </a:cubicBezTo>
                    <a:cubicBezTo>
                      <a:pt x="4933792" y="220222"/>
                      <a:pt x="4931198" y="215324"/>
                      <a:pt x="4929469" y="214460"/>
                    </a:cubicBezTo>
                    <a:cubicBezTo>
                      <a:pt x="4917656" y="208697"/>
                      <a:pt x="4927164" y="204951"/>
                      <a:pt x="4930622" y="201205"/>
                    </a:cubicBezTo>
                    <a:cubicBezTo>
                      <a:pt x="4938402" y="192273"/>
                      <a:pt x="4946470" y="183341"/>
                      <a:pt x="4954537" y="174697"/>
                    </a:cubicBezTo>
                    <a:cubicBezTo>
                      <a:pt x="4957419" y="171527"/>
                      <a:pt x="4953097" y="169798"/>
                      <a:pt x="4953385" y="167493"/>
                    </a:cubicBezTo>
                    <a:cubicBezTo>
                      <a:pt x="4955114" y="168934"/>
                      <a:pt x="4959724" y="168358"/>
                      <a:pt x="4958283" y="165764"/>
                    </a:cubicBezTo>
                    <a:close/>
                    <a:moveTo>
                      <a:pt x="652646" y="2404880"/>
                    </a:moveTo>
                    <a:cubicBezTo>
                      <a:pt x="651494" y="2404880"/>
                      <a:pt x="650341" y="2406033"/>
                      <a:pt x="648901" y="2405168"/>
                    </a:cubicBezTo>
                    <a:cubicBezTo>
                      <a:pt x="649477" y="2404304"/>
                      <a:pt x="651782" y="2402863"/>
                      <a:pt x="654663" y="2401711"/>
                    </a:cubicBezTo>
                    <a:cubicBezTo>
                      <a:pt x="655528" y="2402575"/>
                      <a:pt x="656392" y="2403439"/>
                      <a:pt x="656968" y="2404592"/>
                    </a:cubicBezTo>
                    <a:cubicBezTo>
                      <a:pt x="655816" y="2404880"/>
                      <a:pt x="654087" y="2405168"/>
                      <a:pt x="652646" y="2404880"/>
                    </a:cubicBezTo>
                    <a:close/>
                    <a:moveTo>
                      <a:pt x="1572669" y="2189065"/>
                    </a:moveTo>
                    <a:cubicBezTo>
                      <a:pt x="1572381" y="2189065"/>
                      <a:pt x="1572093" y="2189353"/>
                      <a:pt x="1572093" y="2189641"/>
                    </a:cubicBezTo>
                    <a:cubicBezTo>
                      <a:pt x="1571805" y="2190218"/>
                      <a:pt x="1572093" y="2190506"/>
                      <a:pt x="1572381" y="2191082"/>
                    </a:cubicBezTo>
                    <a:lnTo>
                      <a:pt x="1568059" y="2190794"/>
                    </a:lnTo>
                    <a:cubicBezTo>
                      <a:pt x="1570076" y="2185607"/>
                      <a:pt x="1574110" y="2185031"/>
                      <a:pt x="1578144" y="2184167"/>
                    </a:cubicBezTo>
                    <a:cubicBezTo>
                      <a:pt x="1576127" y="2186184"/>
                      <a:pt x="1574686" y="2188201"/>
                      <a:pt x="1572669" y="2189065"/>
                    </a:cubicBezTo>
                    <a:close/>
                    <a:moveTo>
                      <a:pt x="4630959" y="1080889"/>
                    </a:moveTo>
                    <a:cubicBezTo>
                      <a:pt x="4635281" y="1078584"/>
                      <a:pt x="4639315" y="1076279"/>
                      <a:pt x="4643637" y="1074262"/>
                    </a:cubicBezTo>
                    <a:cubicBezTo>
                      <a:pt x="4639891" y="1077431"/>
                      <a:pt x="4636722" y="1081753"/>
                      <a:pt x="4630959" y="1080889"/>
                    </a:cubicBezTo>
                    <a:close/>
                    <a:moveTo>
                      <a:pt x="4663519" y="1064753"/>
                    </a:moveTo>
                    <a:cubicBezTo>
                      <a:pt x="4661214" y="1065329"/>
                      <a:pt x="4658620" y="1066194"/>
                      <a:pt x="4656315" y="1067346"/>
                    </a:cubicBezTo>
                    <a:cubicBezTo>
                      <a:pt x="4656315" y="1067346"/>
                      <a:pt x="4656315" y="1067346"/>
                      <a:pt x="4656604" y="1067346"/>
                    </a:cubicBezTo>
                    <a:cubicBezTo>
                      <a:pt x="4660061" y="1065329"/>
                      <a:pt x="4663807" y="1063889"/>
                      <a:pt x="4667553" y="1062160"/>
                    </a:cubicBezTo>
                    <a:cubicBezTo>
                      <a:pt x="4666688" y="1063312"/>
                      <a:pt x="4665536" y="1064177"/>
                      <a:pt x="4663519" y="1064753"/>
                    </a:cubicBezTo>
                    <a:close/>
                  </a:path>
                </a:pathLst>
              </a:custGeom>
              <a:solidFill>
                <a:schemeClr val="accent6">
                  <a:alpha val="60000"/>
                </a:schemeClr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0FE06A1-09EB-4168-BECE-17A0402B6FBD}"/>
                  </a:ext>
                </a:extLst>
              </p:cNvPr>
              <p:cNvSpPr/>
              <p:nvPr/>
            </p:nvSpPr>
            <p:spPr>
              <a:xfrm>
                <a:off x="3883227" y="4237453"/>
                <a:ext cx="241049" cy="85771"/>
              </a:xfrm>
              <a:custGeom>
                <a:avLst/>
                <a:gdLst>
                  <a:gd name="connsiteX0" fmla="*/ 9221 w 241049"/>
                  <a:gd name="connsiteY0" fmla="*/ 85038 h 85771"/>
                  <a:gd name="connsiteX1" fmla="*/ 116120 w 241049"/>
                  <a:gd name="connsiteY1" fmla="*/ 54207 h 85771"/>
                  <a:gd name="connsiteX2" fmla="*/ 166544 w 241049"/>
                  <a:gd name="connsiteY2" fmla="*/ 42106 h 85771"/>
                  <a:gd name="connsiteX3" fmla="*/ 224459 w 241049"/>
                  <a:gd name="connsiteY3" fmla="*/ 24529 h 85771"/>
                  <a:gd name="connsiteX4" fmla="*/ 238866 w 241049"/>
                  <a:gd name="connsiteY4" fmla="*/ 10699 h 85771"/>
                  <a:gd name="connsiteX5" fmla="*/ 238866 w 241049"/>
                  <a:gd name="connsiteY5" fmla="*/ 1478 h 85771"/>
                  <a:gd name="connsiteX6" fmla="*/ 228205 w 241049"/>
                  <a:gd name="connsiteY6" fmla="*/ 2631 h 85771"/>
                  <a:gd name="connsiteX7" fmla="*/ 180374 w 241049"/>
                  <a:gd name="connsiteY7" fmla="*/ 26546 h 85771"/>
                  <a:gd name="connsiteX8" fmla="*/ 171442 w 241049"/>
                  <a:gd name="connsiteY8" fmla="*/ 28851 h 85771"/>
                  <a:gd name="connsiteX9" fmla="*/ 132543 w 241049"/>
                  <a:gd name="connsiteY9" fmla="*/ 39800 h 85771"/>
                  <a:gd name="connsiteX10" fmla="*/ 120730 w 241049"/>
                  <a:gd name="connsiteY10" fmla="*/ 44411 h 85771"/>
                  <a:gd name="connsiteX11" fmla="*/ 68289 w 241049"/>
                  <a:gd name="connsiteY11" fmla="*/ 59106 h 85771"/>
                  <a:gd name="connsiteX12" fmla="*/ 29678 w 241049"/>
                  <a:gd name="connsiteY12" fmla="*/ 72360 h 85771"/>
                  <a:gd name="connsiteX13" fmla="*/ 0 w 241049"/>
                  <a:gd name="connsiteY13" fmla="*/ 84750 h 85771"/>
                  <a:gd name="connsiteX14" fmla="*/ 9221 w 241049"/>
                  <a:gd name="connsiteY14" fmla="*/ 85038 h 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1049" h="85771">
                    <a:moveTo>
                      <a:pt x="9221" y="85038"/>
                    </a:moveTo>
                    <a:cubicBezTo>
                      <a:pt x="45814" y="78123"/>
                      <a:pt x="78950" y="60258"/>
                      <a:pt x="116120" y="54207"/>
                    </a:cubicBezTo>
                    <a:cubicBezTo>
                      <a:pt x="132832" y="51326"/>
                      <a:pt x="149831" y="46139"/>
                      <a:pt x="166544" y="42106"/>
                    </a:cubicBezTo>
                    <a:cubicBezTo>
                      <a:pt x="186137" y="37495"/>
                      <a:pt x="205154" y="30292"/>
                      <a:pt x="224459" y="24529"/>
                    </a:cubicBezTo>
                    <a:cubicBezTo>
                      <a:pt x="231663" y="22224"/>
                      <a:pt x="237137" y="18766"/>
                      <a:pt x="238866" y="10699"/>
                    </a:cubicBezTo>
                    <a:cubicBezTo>
                      <a:pt x="239442" y="7529"/>
                      <a:pt x="243476" y="3783"/>
                      <a:pt x="238866" y="1478"/>
                    </a:cubicBezTo>
                    <a:cubicBezTo>
                      <a:pt x="235697" y="-251"/>
                      <a:pt x="231374" y="-1115"/>
                      <a:pt x="228205" y="2631"/>
                    </a:cubicBezTo>
                    <a:cubicBezTo>
                      <a:pt x="215527" y="16749"/>
                      <a:pt x="196222" y="18478"/>
                      <a:pt x="180374" y="26546"/>
                    </a:cubicBezTo>
                    <a:cubicBezTo>
                      <a:pt x="177493" y="27987"/>
                      <a:pt x="173747" y="29716"/>
                      <a:pt x="171442" y="28851"/>
                    </a:cubicBezTo>
                    <a:cubicBezTo>
                      <a:pt x="155883" y="23665"/>
                      <a:pt x="144357" y="32597"/>
                      <a:pt x="132543" y="39800"/>
                    </a:cubicBezTo>
                    <a:cubicBezTo>
                      <a:pt x="128798" y="42106"/>
                      <a:pt x="125052" y="44699"/>
                      <a:pt x="120730" y="44411"/>
                    </a:cubicBezTo>
                    <a:cubicBezTo>
                      <a:pt x="101425" y="43546"/>
                      <a:pt x="85001" y="50461"/>
                      <a:pt x="68289" y="59106"/>
                    </a:cubicBezTo>
                    <a:cubicBezTo>
                      <a:pt x="56187" y="65445"/>
                      <a:pt x="42644" y="69479"/>
                      <a:pt x="29678" y="72360"/>
                    </a:cubicBezTo>
                    <a:cubicBezTo>
                      <a:pt x="18441" y="74665"/>
                      <a:pt x="10373" y="81580"/>
                      <a:pt x="0" y="84750"/>
                    </a:cubicBezTo>
                    <a:cubicBezTo>
                      <a:pt x="3170" y="86479"/>
                      <a:pt x="6051" y="85614"/>
                      <a:pt x="9221" y="8503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685DD524-75F4-4732-8910-67962907F620}"/>
                  </a:ext>
                </a:extLst>
              </p:cNvPr>
              <p:cNvSpPr/>
              <p:nvPr/>
            </p:nvSpPr>
            <p:spPr>
              <a:xfrm>
                <a:off x="3004696" y="4565507"/>
                <a:ext cx="108392" cy="25816"/>
              </a:xfrm>
              <a:custGeom>
                <a:avLst/>
                <a:gdLst>
                  <a:gd name="connsiteX0" fmla="*/ 72034 w 108392"/>
                  <a:gd name="connsiteY0" fmla="*/ 14291 h 25816"/>
                  <a:gd name="connsiteX1" fmla="*/ 88746 w 108392"/>
                  <a:gd name="connsiteY1" fmla="*/ 9680 h 25816"/>
                  <a:gd name="connsiteX2" fmla="*/ 88746 w 108392"/>
                  <a:gd name="connsiteY2" fmla="*/ 9680 h 25816"/>
                  <a:gd name="connsiteX3" fmla="*/ 105746 w 108392"/>
                  <a:gd name="connsiteY3" fmla="*/ 5070 h 25816"/>
                  <a:gd name="connsiteX4" fmla="*/ 107475 w 108392"/>
                  <a:gd name="connsiteY4" fmla="*/ 748 h 25816"/>
                  <a:gd name="connsiteX5" fmla="*/ 102865 w 108392"/>
                  <a:gd name="connsiteY5" fmla="*/ 172 h 25816"/>
                  <a:gd name="connsiteX6" fmla="*/ 86153 w 108392"/>
                  <a:gd name="connsiteY6" fmla="*/ 4782 h 25816"/>
                  <a:gd name="connsiteX7" fmla="*/ 64254 w 108392"/>
                  <a:gd name="connsiteY7" fmla="*/ 4206 h 25816"/>
                  <a:gd name="connsiteX8" fmla="*/ 45237 w 108392"/>
                  <a:gd name="connsiteY8" fmla="*/ 10257 h 25816"/>
                  <a:gd name="connsiteX9" fmla="*/ 0 w 108392"/>
                  <a:gd name="connsiteY9" fmla="*/ 25816 h 25816"/>
                  <a:gd name="connsiteX10" fmla="*/ 72034 w 108392"/>
                  <a:gd name="connsiteY10" fmla="*/ 14291 h 25816"/>
                  <a:gd name="connsiteX11" fmla="*/ 72034 w 108392"/>
                  <a:gd name="connsiteY11" fmla="*/ 14291 h 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92" h="25816">
                    <a:moveTo>
                      <a:pt x="72034" y="14291"/>
                    </a:moveTo>
                    <a:cubicBezTo>
                      <a:pt x="77797" y="14002"/>
                      <a:pt x="83560" y="12562"/>
                      <a:pt x="88746" y="9680"/>
                    </a:cubicBezTo>
                    <a:cubicBezTo>
                      <a:pt x="88746" y="9680"/>
                      <a:pt x="88746" y="9680"/>
                      <a:pt x="88746" y="9680"/>
                    </a:cubicBezTo>
                    <a:cubicBezTo>
                      <a:pt x="94509" y="8240"/>
                      <a:pt x="100272" y="6799"/>
                      <a:pt x="105746" y="5070"/>
                    </a:cubicBezTo>
                    <a:cubicBezTo>
                      <a:pt x="107187" y="4494"/>
                      <a:pt x="109780" y="2765"/>
                      <a:pt x="107475" y="748"/>
                    </a:cubicBezTo>
                    <a:cubicBezTo>
                      <a:pt x="106611" y="-116"/>
                      <a:pt x="104594" y="460"/>
                      <a:pt x="102865" y="172"/>
                    </a:cubicBezTo>
                    <a:cubicBezTo>
                      <a:pt x="96814" y="-116"/>
                      <a:pt x="90475" y="-693"/>
                      <a:pt x="86153" y="4782"/>
                    </a:cubicBezTo>
                    <a:cubicBezTo>
                      <a:pt x="78949" y="2477"/>
                      <a:pt x="72034" y="2189"/>
                      <a:pt x="64254" y="4206"/>
                    </a:cubicBezTo>
                    <a:cubicBezTo>
                      <a:pt x="57916" y="5935"/>
                      <a:pt x="51576" y="8240"/>
                      <a:pt x="45237" y="10257"/>
                    </a:cubicBezTo>
                    <a:cubicBezTo>
                      <a:pt x="29966" y="14867"/>
                      <a:pt x="13830" y="16884"/>
                      <a:pt x="0" y="25816"/>
                    </a:cubicBezTo>
                    <a:cubicBezTo>
                      <a:pt x="24203" y="22358"/>
                      <a:pt x="47831" y="16596"/>
                      <a:pt x="72034" y="14291"/>
                    </a:cubicBezTo>
                    <a:lnTo>
                      <a:pt x="72034" y="14291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0DF3FC8-D771-43F1-8607-8A96A56B587D}"/>
                  </a:ext>
                </a:extLst>
              </p:cNvPr>
              <p:cNvSpPr/>
              <p:nvPr/>
            </p:nvSpPr>
            <p:spPr>
              <a:xfrm>
                <a:off x="2758338" y="4627200"/>
                <a:ext cx="94220" cy="41640"/>
              </a:xfrm>
              <a:custGeom>
                <a:avLst/>
                <a:gdLst>
                  <a:gd name="connsiteX0" fmla="*/ 9220 w 94220"/>
                  <a:gd name="connsiteY0" fmla="*/ 39039 h 41640"/>
                  <a:gd name="connsiteX1" fmla="*/ 23051 w 94220"/>
                  <a:gd name="connsiteY1" fmla="*/ 31259 h 41640"/>
                  <a:gd name="connsiteX2" fmla="*/ 78661 w 94220"/>
                  <a:gd name="connsiteY2" fmla="*/ 9937 h 41640"/>
                  <a:gd name="connsiteX3" fmla="*/ 78661 w 94220"/>
                  <a:gd name="connsiteY3" fmla="*/ 9937 h 41640"/>
                  <a:gd name="connsiteX4" fmla="*/ 94221 w 94220"/>
                  <a:gd name="connsiteY4" fmla="*/ 717 h 41640"/>
                  <a:gd name="connsiteX5" fmla="*/ 85577 w 94220"/>
                  <a:gd name="connsiteY5" fmla="*/ 140 h 41640"/>
                  <a:gd name="connsiteX6" fmla="*/ 62238 w 94220"/>
                  <a:gd name="connsiteY6" fmla="*/ 4462 h 41640"/>
                  <a:gd name="connsiteX7" fmla="*/ 53017 w 94220"/>
                  <a:gd name="connsiteY7" fmla="*/ 15988 h 41640"/>
                  <a:gd name="connsiteX8" fmla="*/ 8356 w 94220"/>
                  <a:gd name="connsiteY8" fmla="*/ 31835 h 41640"/>
                  <a:gd name="connsiteX9" fmla="*/ 0 w 94220"/>
                  <a:gd name="connsiteY9" fmla="*/ 38174 h 41640"/>
                  <a:gd name="connsiteX10" fmla="*/ 9220 w 94220"/>
                  <a:gd name="connsiteY10" fmla="*/ 39039 h 4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20" h="41640">
                    <a:moveTo>
                      <a:pt x="9220" y="39039"/>
                    </a:moveTo>
                    <a:cubicBezTo>
                      <a:pt x="12102" y="32988"/>
                      <a:pt x="18153" y="33276"/>
                      <a:pt x="23051" y="31259"/>
                    </a:cubicBezTo>
                    <a:cubicBezTo>
                      <a:pt x="41780" y="24632"/>
                      <a:pt x="61661" y="20598"/>
                      <a:pt x="78661" y="9937"/>
                    </a:cubicBezTo>
                    <a:cubicBezTo>
                      <a:pt x="78661" y="9937"/>
                      <a:pt x="78661" y="9937"/>
                      <a:pt x="78661" y="9937"/>
                    </a:cubicBezTo>
                    <a:cubicBezTo>
                      <a:pt x="84712" y="9361"/>
                      <a:pt x="90475" y="7632"/>
                      <a:pt x="94221" y="717"/>
                    </a:cubicBezTo>
                    <a:cubicBezTo>
                      <a:pt x="90763" y="428"/>
                      <a:pt x="88170" y="428"/>
                      <a:pt x="85577" y="140"/>
                    </a:cubicBezTo>
                    <a:cubicBezTo>
                      <a:pt x="77509" y="-436"/>
                      <a:pt x="70017" y="717"/>
                      <a:pt x="62238" y="4462"/>
                    </a:cubicBezTo>
                    <a:cubicBezTo>
                      <a:pt x="56763" y="7344"/>
                      <a:pt x="59933" y="15700"/>
                      <a:pt x="53017" y="15988"/>
                    </a:cubicBezTo>
                    <a:cubicBezTo>
                      <a:pt x="36305" y="16564"/>
                      <a:pt x="23915" y="28378"/>
                      <a:pt x="8356" y="31835"/>
                    </a:cubicBezTo>
                    <a:cubicBezTo>
                      <a:pt x="4898" y="32700"/>
                      <a:pt x="288" y="32700"/>
                      <a:pt x="0" y="38174"/>
                    </a:cubicBezTo>
                    <a:cubicBezTo>
                      <a:pt x="3170" y="36734"/>
                      <a:pt x="5763" y="45954"/>
                      <a:pt x="9220" y="390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C50A190-81D2-4915-834B-57E36B5E4E5F}"/>
                  </a:ext>
                </a:extLst>
              </p:cNvPr>
              <p:cNvSpPr/>
              <p:nvPr/>
            </p:nvSpPr>
            <p:spPr>
              <a:xfrm>
                <a:off x="3820989" y="4329115"/>
                <a:ext cx="42249" cy="13087"/>
              </a:xfrm>
              <a:custGeom>
                <a:avLst/>
                <a:gdLst>
                  <a:gd name="connsiteX0" fmla="*/ 14119 w 42249"/>
                  <a:gd name="connsiteY0" fmla="*/ 11529 h 13087"/>
                  <a:gd name="connsiteX1" fmla="*/ 34000 w 42249"/>
                  <a:gd name="connsiteY1" fmla="*/ 9224 h 13087"/>
                  <a:gd name="connsiteX2" fmla="*/ 42068 w 42249"/>
                  <a:gd name="connsiteY2" fmla="*/ 4613 h 13087"/>
                  <a:gd name="connsiteX3" fmla="*/ 35729 w 42249"/>
                  <a:gd name="connsiteY3" fmla="*/ 3 h 13087"/>
                  <a:gd name="connsiteX4" fmla="*/ 0 w 42249"/>
                  <a:gd name="connsiteY4" fmla="*/ 11241 h 13087"/>
                  <a:gd name="connsiteX5" fmla="*/ 14119 w 42249"/>
                  <a:gd name="connsiteY5" fmla="*/ 11529 h 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49" h="13087">
                    <a:moveTo>
                      <a:pt x="14119" y="11529"/>
                    </a:moveTo>
                    <a:cubicBezTo>
                      <a:pt x="20170" y="7207"/>
                      <a:pt x="25932" y="2596"/>
                      <a:pt x="34000" y="9224"/>
                    </a:cubicBezTo>
                    <a:cubicBezTo>
                      <a:pt x="36017" y="10952"/>
                      <a:pt x="41204" y="8647"/>
                      <a:pt x="42068" y="4613"/>
                    </a:cubicBezTo>
                    <a:cubicBezTo>
                      <a:pt x="43221" y="-285"/>
                      <a:pt x="38610" y="3"/>
                      <a:pt x="35729" y="3"/>
                    </a:cubicBezTo>
                    <a:cubicBezTo>
                      <a:pt x="23627" y="291"/>
                      <a:pt x="12102" y="1732"/>
                      <a:pt x="0" y="11241"/>
                    </a:cubicBezTo>
                    <a:cubicBezTo>
                      <a:pt x="6915" y="12681"/>
                      <a:pt x="10373" y="14410"/>
                      <a:pt x="14119" y="1152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747C6B7F-FAE8-4586-B724-FCEF44FC5AD9}"/>
                  </a:ext>
                </a:extLst>
              </p:cNvPr>
              <p:cNvSpPr/>
              <p:nvPr/>
            </p:nvSpPr>
            <p:spPr>
              <a:xfrm>
                <a:off x="4010872" y="4287338"/>
                <a:ext cx="35152" cy="14695"/>
              </a:xfrm>
              <a:custGeom>
                <a:avLst/>
                <a:gdLst>
                  <a:gd name="connsiteX0" fmla="*/ 865 w 35152"/>
                  <a:gd name="connsiteY0" fmla="*/ 14695 h 14695"/>
                  <a:gd name="connsiteX1" fmla="*/ 35153 w 35152"/>
                  <a:gd name="connsiteY1" fmla="*/ 3170 h 14695"/>
                  <a:gd name="connsiteX2" fmla="*/ 34000 w 35152"/>
                  <a:gd name="connsiteY2" fmla="*/ 0 h 14695"/>
                  <a:gd name="connsiteX3" fmla="*/ 0 w 35152"/>
                  <a:gd name="connsiteY3" fmla="*/ 11525 h 14695"/>
                  <a:gd name="connsiteX4" fmla="*/ 865 w 35152"/>
                  <a:gd name="connsiteY4" fmla="*/ 14695 h 1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2" h="14695">
                    <a:moveTo>
                      <a:pt x="865" y="14695"/>
                    </a:moveTo>
                    <a:cubicBezTo>
                      <a:pt x="13254" y="13254"/>
                      <a:pt x="25356" y="10949"/>
                      <a:pt x="35153" y="3170"/>
                    </a:cubicBezTo>
                    <a:cubicBezTo>
                      <a:pt x="34865" y="2017"/>
                      <a:pt x="34288" y="864"/>
                      <a:pt x="34000" y="0"/>
                    </a:cubicBezTo>
                    <a:cubicBezTo>
                      <a:pt x="22763" y="3746"/>
                      <a:pt x="11237" y="7780"/>
                      <a:pt x="0" y="11525"/>
                    </a:cubicBezTo>
                    <a:cubicBezTo>
                      <a:pt x="0" y="12390"/>
                      <a:pt x="288" y="13542"/>
                      <a:pt x="865" y="146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DD499454-6F4A-47B5-9B2F-0B47FE795F85}"/>
                  </a:ext>
                </a:extLst>
              </p:cNvPr>
              <p:cNvSpPr/>
              <p:nvPr/>
            </p:nvSpPr>
            <p:spPr>
              <a:xfrm>
                <a:off x="2780924" y="4651544"/>
                <a:ext cx="65872" cy="25307"/>
              </a:xfrm>
              <a:custGeom>
                <a:avLst/>
                <a:gdLst>
                  <a:gd name="connsiteX0" fmla="*/ 65873 w 65872"/>
                  <a:gd name="connsiteY0" fmla="*/ 0 h 25307"/>
                  <a:gd name="connsiteX1" fmla="*/ 21788 w 65872"/>
                  <a:gd name="connsiteY1" fmla="*/ 13542 h 25307"/>
                  <a:gd name="connsiteX2" fmla="*/ 21788 w 65872"/>
                  <a:gd name="connsiteY2" fmla="*/ 13542 h 25307"/>
                  <a:gd name="connsiteX3" fmla="*/ 12567 w 65872"/>
                  <a:gd name="connsiteY3" fmla="*/ 16136 h 25307"/>
                  <a:gd name="connsiteX4" fmla="*/ 12567 w 65872"/>
                  <a:gd name="connsiteY4" fmla="*/ 16136 h 25307"/>
                  <a:gd name="connsiteX5" fmla="*/ 4787 w 65872"/>
                  <a:gd name="connsiteY5" fmla="*/ 18153 h 25307"/>
                  <a:gd name="connsiteX6" fmla="*/ 465 w 65872"/>
                  <a:gd name="connsiteY6" fmla="*/ 23339 h 25307"/>
                  <a:gd name="connsiteX7" fmla="*/ 7381 w 65872"/>
                  <a:gd name="connsiteY7" fmla="*/ 23339 h 25307"/>
                  <a:gd name="connsiteX8" fmla="*/ 17754 w 65872"/>
                  <a:gd name="connsiteY8" fmla="*/ 18153 h 25307"/>
                  <a:gd name="connsiteX9" fmla="*/ 33889 w 65872"/>
                  <a:gd name="connsiteY9" fmla="*/ 22475 h 25307"/>
                  <a:gd name="connsiteX10" fmla="*/ 39076 w 65872"/>
                  <a:gd name="connsiteY10" fmla="*/ 20170 h 25307"/>
                  <a:gd name="connsiteX11" fmla="*/ 43686 w 65872"/>
                  <a:gd name="connsiteY11" fmla="*/ 11237 h 25307"/>
                  <a:gd name="connsiteX12" fmla="*/ 43686 w 65872"/>
                  <a:gd name="connsiteY12" fmla="*/ 11237 h 25307"/>
                  <a:gd name="connsiteX13" fmla="*/ 43686 w 65872"/>
                  <a:gd name="connsiteY13" fmla="*/ 11237 h 25307"/>
                  <a:gd name="connsiteX14" fmla="*/ 65873 w 65872"/>
                  <a:gd name="connsiteY14" fmla="*/ 0 h 2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72" h="25307">
                    <a:moveTo>
                      <a:pt x="65873" y="0"/>
                    </a:moveTo>
                    <a:cubicBezTo>
                      <a:pt x="48872" y="3458"/>
                      <a:pt x="35330" y="8644"/>
                      <a:pt x="21788" y="13542"/>
                    </a:cubicBezTo>
                    <a:cubicBezTo>
                      <a:pt x="21788" y="13542"/>
                      <a:pt x="21788" y="13542"/>
                      <a:pt x="21788" y="13542"/>
                    </a:cubicBezTo>
                    <a:cubicBezTo>
                      <a:pt x="18618" y="13831"/>
                      <a:pt x="15160" y="13542"/>
                      <a:pt x="12567" y="16136"/>
                    </a:cubicBezTo>
                    <a:cubicBezTo>
                      <a:pt x="12567" y="16136"/>
                      <a:pt x="12567" y="16136"/>
                      <a:pt x="12567" y="16136"/>
                    </a:cubicBezTo>
                    <a:cubicBezTo>
                      <a:pt x="9974" y="16712"/>
                      <a:pt x="7381" y="17288"/>
                      <a:pt x="4787" y="18153"/>
                    </a:cubicBezTo>
                    <a:cubicBezTo>
                      <a:pt x="2194" y="19017"/>
                      <a:pt x="-1263" y="19881"/>
                      <a:pt x="465" y="23339"/>
                    </a:cubicBezTo>
                    <a:cubicBezTo>
                      <a:pt x="2194" y="26509"/>
                      <a:pt x="5076" y="25356"/>
                      <a:pt x="7381" y="23339"/>
                    </a:cubicBezTo>
                    <a:cubicBezTo>
                      <a:pt x="10550" y="20746"/>
                      <a:pt x="14008" y="19017"/>
                      <a:pt x="17754" y="18153"/>
                    </a:cubicBezTo>
                    <a:cubicBezTo>
                      <a:pt x="21211" y="27085"/>
                      <a:pt x="27550" y="25068"/>
                      <a:pt x="33889" y="22475"/>
                    </a:cubicBezTo>
                    <a:cubicBezTo>
                      <a:pt x="35618" y="21610"/>
                      <a:pt x="37347" y="19881"/>
                      <a:pt x="39076" y="20170"/>
                    </a:cubicBezTo>
                    <a:cubicBezTo>
                      <a:pt x="48872" y="21322"/>
                      <a:pt x="44550" y="15559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50025" y="8068"/>
                      <a:pt x="58381" y="8356"/>
                      <a:pt x="65873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C6444F5-B153-419A-8348-98641B09ABB6}"/>
                  </a:ext>
                </a:extLst>
              </p:cNvPr>
              <p:cNvSpPr/>
              <p:nvPr/>
            </p:nvSpPr>
            <p:spPr>
              <a:xfrm>
                <a:off x="4181449" y="4220772"/>
                <a:ext cx="33424" cy="13548"/>
              </a:xfrm>
              <a:custGeom>
                <a:avLst/>
                <a:gdLst>
                  <a:gd name="connsiteX0" fmla="*/ 0 w 33424"/>
                  <a:gd name="connsiteY0" fmla="*/ 13548 h 13548"/>
                  <a:gd name="connsiteX1" fmla="*/ 33424 w 33424"/>
                  <a:gd name="connsiteY1" fmla="*/ 6 h 13548"/>
                  <a:gd name="connsiteX2" fmla="*/ 0 w 33424"/>
                  <a:gd name="connsiteY2" fmla="*/ 13548 h 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24" h="13548">
                    <a:moveTo>
                      <a:pt x="0" y="13548"/>
                    </a:moveTo>
                    <a:cubicBezTo>
                      <a:pt x="11814" y="13260"/>
                      <a:pt x="22763" y="10667"/>
                      <a:pt x="33424" y="6"/>
                    </a:cubicBezTo>
                    <a:cubicBezTo>
                      <a:pt x="18729" y="-282"/>
                      <a:pt x="10949" y="10091"/>
                      <a:pt x="0" y="1354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AE9A64E1-985B-43F5-947A-0F68C42AD513}"/>
                  </a:ext>
                </a:extLst>
              </p:cNvPr>
              <p:cNvSpPr/>
              <p:nvPr/>
            </p:nvSpPr>
            <p:spPr>
              <a:xfrm>
                <a:off x="4344014" y="4158750"/>
                <a:ext cx="48673" cy="20112"/>
              </a:xfrm>
              <a:custGeom>
                <a:avLst/>
                <a:gdLst>
                  <a:gd name="connsiteX0" fmla="*/ 5130 w 48673"/>
                  <a:gd name="connsiteY0" fmla="*/ 19096 h 20112"/>
                  <a:gd name="connsiteX1" fmla="*/ 18961 w 48673"/>
                  <a:gd name="connsiteY1" fmla="*/ 10451 h 20112"/>
                  <a:gd name="connsiteX2" fmla="*/ 37690 w 48673"/>
                  <a:gd name="connsiteY2" fmla="*/ 4977 h 20112"/>
                  <a:gd name="connsiteX3" fmla="*/ 37690 w 48673"/>
                  <a:gd name="connsiteY3" fmla="*/ 4977 h 20112"/>
                  <a:gd name="connsiteX4" fmla="*/ 48639 w 48673"/>
                  <a:gd name="connsiteY4" fmla="*/ 3536 h 20112"/>
                  <a:gd name="connsiteX5" fmla="*/ 38842 w 48673"/>
                  <a:gd name="connsiteY5" fmla="*/ 79 h 20112"/>
                  <a:gd name="connsiteX6" fmla="*/ 35385 w 48673"/>
                  <a:gd name="connsiteY6" fmla="*/ 655 h 20112"/>
                  <a:gd name="connsiteX7" fmla="*/ 18961 w 48673"/>
                  <a:gd name="connsiteY7" fmla="*/ 7282 h 20112"/>
                  <a:gd name="connsiteX8" fmla="*/ 1096 w 48673"/>
                  <a:gd name="connsiteY8" fmla="*/ 13045 h 20112"/>
                  <a:gd name="connsiteX9" fmla="*/ 232 w 48673"/>
                  <a:gd name="connsiteY9" fmla="*/ 18519 h 20112"/>
                  <a:gd name="connsiteX10" fmla="*/ 5130 w 48673"/>
                  <a:gd name="connsiteY10" fmla="*/ 19096 h 2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3" h="20112">
                    <a:moveTo>
                      <a:pt x="5130" y="19096"/>
                    </a:moveTo>
                    <a:cubicBezTo>
                      <a:pt x="9741" y="16502"/>
                      <a:pt x="14351" y="13333"/>
                      <a:pt x="18961" y="10451"/>
                    </a:cubicBezTo>
                    <a:cubicBezTo>
                      <a:pt x="25300" y="8723"/>
                      <a:pt x="32792" y="11028"/>
                      <a:pt x="37690" y="4977"/>
                    </a:cubicBezTo>
                    <a:lnTo>
                      <a:pt x="37690" y="4977"/>
                    </a:lnTo>
                    <a:cubicBezTo>
                      <a:pt x="41436" y="4401"/>
                      <a:pt x="47775" y="9587"/>
                      <a:pt x="48639" y="3536"/>
                    </a:cubicBezTo>
                    <a:cubicBezTo>
                      <a:pt x="49215" y="-2227"/>
                      <a:pt x="42300" y="1519"/>
                      <a:pt x="38842" y="79"/>
                    </a:cubicBezTo>
                    <a:cubicBezTo>
                      <a:pt x="37978" y="-210"/>
                      <a:pt x="36537" y="367"/>
                      <a:pt x="35385" y="655"/>
                    </a:cubicBezTo>
                    <a:cubicBezTo>
                      <a:pt x="28181" y="-1362"/>
                      <a:pt x="25300" y="7570"/>
                      <a:pt x="18961" y="7282"/>
                    </a:cubicBezTo>
                    <a:cubicBezTo>
                      <a:pt x="11181" y="3536"/>
                      <a:pt x="6571" y="10163"/>
                      <a:pt x="1096" y="13045"/>
                    </a:cubicBezTo>
                    <a:cubicBezTo>
                      <a:pt x="232" y="13621"/>
                      <a:pt x="-344" y="16790"/>
                      <a:pt x="232" y="18519"/>
                    </a:cubicBezTo>
                    <a:cubicBezTo>
                      <a:pt x="1096" y="21113"/>
                      <a:pt x="3690" y="19960"/>
                      <a:pt x="5130" y="190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32EAB50-AD78-440A-BE7E-C87CD6146E15}"/>
                  </a:ext>
                </a:extLst>
              </p:cNvPr>
              <p:cNvSpPr/>
              <p:nvPr/>
            </p:nvSpPr>
            <p:spPr>
              <a:xfrm>
                <a:off x="2744508" y="4675171"/>
                <a:ext cx="23475" cy="13830"/>
              </a:xfrm>
              <a:custGeom>
                <a:avLst/>
                <a:gdLst>
                  <a:gd name="connsiteX0" fmla="*/ 18729 w 23475"/>
                  <a:gd name="connsiteY0" fmla="*/ 7492 h 13830"/>
                  <a:gd name="connsiteX1" fmla="*/ 23339 w 23475"/>
                  <a:gd name="connsiteY1" fmla="*/ 3170 h 13830"/>
                  <a:gd name="connsiteX2" fmla="*/ 16712 w 23475"/>
                  <a:gd name="connsiteY2" fmla="*/ 2593 h 13830"/>
                  <a:gd name="connsiteX3" fmla="*/ 2593 w 23475"/>
                  <a:gd name="connsiteY3" fmla="*/ 0 h 13830"/>
                  <a:gd name="connsiteX4" fmla="*/ 0 w 23475"/>
                  <a:gd name="connsiteY4" fmla="*/ 13831 h 13830"/>
                  <a:gd name="connsiteX5" fmla="*/ 18729 w 23475"/>
                  <a:gd name="connsiteY5" fmla="*/ 7492 h 1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5" h="13830">
                    <a:moveTo>
                      <a:pt x="18729" y="7492"/>
                    </a:moveTo>
                    <a:cubicBezTo>
                      <a:pt x="20746" y="6627"/>
                      <a:pt x="24204" y="6339"/>
                      <a:pt x="23339" y="3170"/>
                    </a:cubicBezTo>
                    <a:cubicBezTo>
                      <a:pt x="21898" y="-1441"/>
                      <a:pt x="18729" y="2017"/>
                      <a:pt x="16712" y="2593"/>
                    </a:cubicBezTo>
                    <a:cubicBezTo>
                      <a:pt x="11525" y="4034"/>
                      <a:pt x="5475" y="10373"/>
                      <a:pt x="2593" y="0"/>
                    </a:cubicBezTo>
                    <a:cubicBezTo>
                      <a:pt x="1153" y="4322"/>
                      <a:pt x="4034" y="9797"/>
                      <a:pt x="0" y="13831"/>
                    </a:cubicBezTo>
                    <a:cubicBezTo>
                      <a:pt x="6627" y="13831"/>
                      <a:pt x="12390" y="10085"/>
                      <a:pt x="18729" y="749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24D9536-03B3-4499-840F-D2341D421346}"/>
                  </a:ext>
                </a:extLst>
              </p:cNvPr>
              <p:cNvSpPr/>
              <p:nvPr/>
            </p:nvSpPr>
            <p:spPr>
              <a:xfrm>
                <a:off x="3711209" y="4386745"/>
                <a:ext cx="30276" cy="8512"/>
              </a:xfrm>
              <a:custGeom>
                <a:avLst/>
                <a:gdLst>
                  <a:gd name="connsiteX0" fmla="*/ 29390 w 30276"/>
                  <a:gd name="connsiteY0" fmla="*/ 4610 h 8512"/>
                  <a:gd name="connsiteX1" fmla="*/ 26220 w 30276"/>
                  <a:gd name="connsiteY1" fmla="*/ 0 h 8512"/>
                  <a:gd name="connsiteX2" fmla="*/ 10085 w 30276"/>
                  <a:gd name="connsiteY2" fmla="*/ 576 h 8512"/>
                  <a:gd name="connsiteX3" fmla="*/ 0 w 30276"/>
                  <a:gd name="connsiteY3" fmla="*/ 7203 h 8512"/>
                  <a:gd name="connsiteX4" fmla="*/ 9797 w 30276"/>
                  <a:gd name="connsiteY4" fmla="*/ 5186 h 8512"/>
                  <a:gd name="connsiteX5" fmla="*/ 29390 w 30276"/>
                  <a:gd name="connsiteY5" fmla="*/ 4610 h 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6" h="8512">
                    <a:moveTo>
                      <a:pt x="29390" y="4610"/>
                    </a:moveTo>
                    <a:cubicBezTo>
                      <a:pt x="31695" y="4898"/>
                      <a:pt x="29102" y="0"/>
                      <a:pt x="26220" y="0"/>
                    </a:cubicBezTo>
                    <a:cubicBezTo>
                      <a:pt x="20746" y="0"/>
                      <a:pt x="15559" y="288"/>
                      <a:pt x="10085" y="576"/>
                    </a:cubicBezTo>
                    <a:cubicBezTo>
                      <a:pt x="6051" y="864"/>
                      <a:pt x="2881" y="2017"/>
                      <a:pt x="0" y="7203"/>
                    </a:cubicBezTo>
                    <a:cubicBezTo>
                      <a:pt x="4034" y="6339"/>
                      <a:pt x="6915" y="5763"/>
                      <a:pt x="9797" y="5186"/>
                    </a:cubicBezTo>
                    <a:cubicBezTo>
                      <a:pt x="16424" y="13254"/>
                      <a:pt x="22763" y="4034"/>
                      <a:pt x="2939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50BF053-1AAD-4DBE-A1C9-B88A6AEABDA1}"/>
                  </a:ext>
                </a:extLst>
              </p:cNvPr>
              <p:cNvSpPr/>
              <p:nvPr/>
            </p:nvSpPr>
            <p:spPr>
              <a:xfrm>
                <a:off x="3897633" y="4328179"/>
                <a:ext cx="21359" cy="13654"/>
              </a:xfrm>
              <a:custGeom>
                <a:avLst/>
                <a:gdLst>
                  <a:gd name="connsiteX0" fmla="*/ 16424 w 21359"/>
                  <a:gd name="connsiteY0" fmla="*/ 75 h 13654"/>
                  <a:gd name="connsiteX1" fmla="*/ 0 w 21359"/>
                  <a:gd name="connsiteY1" fmla="*/ 13617 h 13654"/>
                  <a:gd name="connsiteX2" fmla="*/ 19882 w 21359"/>
                  <a:gd name="connsiteY2" fmla="*/ 5261 h 13654"/>
                  <a:gd name="connsiteX3" fmla="*/ 20746 w 21359"/>
                  <a:gd name="connsiteY3" fmla="*/ 1228 h 13654"/>
                  <a:gd name="connsiteX4" fmla="*/ 16424 w 21359"/>
                  <a:gd name="connsiteY4" fmla="*/ 75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9" h="13654">
                    <a:moveTo>
                      <a:pt x="16424" y="75"/>
                    </a:moveTo>
                    <a:cubicBezTo>
                      <a:pt x="10661" y="3533"/>
                      <a:pt x="3458" y="5550"/>
                      <a:pt x="0" y="13617"/>
                    </a:cubicBezTo>
                    <a:cubicBezTo>
                      <a:pt x="8644" y="14194"/>
                      <a:pt x="13543" y="7855"/>
                      <a:pt x="19882" y="5261"/>
                    </a:cubicBezTo>
                    <a:cubicBezTo>
                      <a:pt x="21322" y="4685"/>
                      <a:pt x="21899" y="2380"/>
                      <a:pt x="20746" y="1228"/>
                    </a:cubicBezTo>
                    <a:cubicBezTo>
                      <a:pt x="19593" y="363"/>
                      <a:pt x="17288" y="-213"/>
                      <a:pt x="16424" y="7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D33B6DDB-34ED-47B0-A174-EF7599D5D72D}"/>
                  </a:ext>
                </a:extLst>
              </p:cNvPr>
              <p:cNvSpPr/>
              <p:nvPr/>
            </p:nvSpPr>
            <p:spPr>
              <a:xfrm>
                <a:off x="3735412" y="4353321"/>
                <a:ext cx="38033" cy="14406"/>
              </a:xfrm>
              <a:custGeom>
                <a:avLst/>
                <a:gdLst>
                  <a:gd name="connsiteX0" fmla="*/ 30831 w 38033"/>
                  <a:gd name="connsiteY0" fmla="*/ 5186 h 14406"/>
                  <a:gd name="connsiteX1" fmla="*/ 38034 w 38033"/>
                  <a:gd name="connsiteY1" fmla="*/ 0 h 14406"/>
                  <a:gd name="connsiteX2" fmla="*/ 27661 w 38033"/>
                  <a:gd name="connsiteY2" fmla="*/ 2593 h 14406"/>
                  <a:gd name="connsiteX3" fmla="*/ 27661 w 38033"/>
                  <a:gd name="connsiteY3" fmla="*/ 2593 h 14406"/>
                  <a:gd name="connsiteX4" fmla="*/ 0 w 38033"/>
                  <a:gd name="connsiteY4" fmla="*/ 11237 h 14406"/>
                  <a:gd name="connsiteX5" fmla="*/ 1153 w 38033"/>
                  <a:gd name="connsiteY5" fmla="*/ 14407 h 14406"/>
                  <a:gd name="connsiteX6" fmla="*/ 30831 w 38033"/>
                  <a:gd name="connsiteY6" fmla="*/ 5186 h 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3" h="14406">
                    <a:moveTo>
                      <a:pt x="30831" y="5186"/>
                    </a:moveTo>
                    <a:cubicBezTo>
                      <a:pt x="33424" y="4610"/>
                      <a:pt x="36305" y="4322"/>
                      <a:pt x="38034" y="0"/>
                    </a:cubicBezTo>
                    <a:cubicBezTo>
                      <a:pt x="34000" y="864"/>
                      <a:pt x="30254" y="-576"/>
                      <a:pt x="27661" y="2593"/>
                    </a:cubicBezTo>
                    <a:cubicBezTo>
                      <a:pt x="27661" y="2593"/>
                      <a:pt x="27661" y="2593"/>
                      <a:pt x="27661" y="2593"/>
                    </a:cubicBezTo>
                    <a:cubicBezTo>
                      <a:pt x="17864" y="4322"/>
                      <a:pt x="8644" y="6627"/>
                      <a:pt x="0" y="11237"/>
                    </a:cubicBezTo>
                    <a:cubicBezTo>
                      <a:pt x="288" y="12390"/>
                      <a:pt x="576" y="13254"/>
                      <a:pt x="1153" y="14407"/>
                    </a:cubicBezTo>
                    <a:cubicBezTo>
                      <a:pt x="10949" y="11237"/>
                      <a:pt x="20746" y="8356"/>
                      <a:pt x="30831" y="51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B2FD04D-C0C3-4BF0-9CD4-1716AB6CFDD3}"/>
                  </a:ext>
                </a:extLst>
              </p:cNvPr>
              <p:cNvSpPr/>
              <p:nvPr/>
            </p:nvSpPr>
            <p:spPr>
              <a:xfrm>
                <a:off x="3309257" y="4494466"/>
                <a:ext cx="26796" cy="7534"/>
              </a:xfrm>
              <a:custGeom>
                <a:avLst/>
                <a:gdLst>
                  <a:gd name="connsiteX0" fmla="*/ 26797 w 26796"/>
                  <a:gd name="connsiteY0" fmla="*/ 331 h 7534"/>
                  <a:gd name="connsiteX1" fmla="*/ 0 w 26796"/>
                  <a:gd name="connsiteY1" fmla="*/ 7535 h 7534"/>
                  <a:gd name="connsiteX2" fmla="*/ 26797 w 26796"/>
                  <a:gd name="connsiteY2" fmla="*/ 331 h 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96" h="7534">
                    <a:moveTo>
                      <a:pt x="26797" y="331"/>
                    </a:moveTo>
                    <a:cubicBezTo>
                      <a:pt x="16424" y="-821"/>
                      <a:pt x="9220" y="907"/>
                      <a:pt x="0" y="7535"/>
                    </a:cubicBezTo>
                    <a:cubicBezTo>
                      <a:pt x="10661" y="5806"/>
                      <a:pt x="19305" y="10128"/>
                      <a:pt x="26797" y="33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EE25727-E43F-4E0E-A11C-A6D17296F368}"/>
                  </a:ext>
                </a:extLst>
              </p:cNvPr>
              <p:cNvSpPr/>
              <p:nvPr/>
            </p:nvSpPr>
            <p:spPr>
              <a:xfrm>
                <a:off x="641105" y="5370783"/>
                <a:ext cx="23087" cy="10900"/>
              </a:xfrm>
              <a:custGeom>
                <a:avLst/>
                <a:gdLst>
                  <a:gd name="connsiteX0" fmla="*/ 10949 w 23087"/>
                  <a:gd name="connsiteY0" fmla="*/ 5426 h 10900"/>
                  <a:gd name="connsiteX1" fmla="*/ 17000 w 23087"/>
                  <a:gd name="connsiteY1" fmla="*/ 8596 h 10900"/>
                  <a:gd name="connsiteX2" fmla="*/ 21034 w 23087"/>
                  <a:gd name="connsiteY2" fmla="*/ 10901 h 10900"/>
                  <a:gd name="connsiteX3" fmla="*/ 20170 w 23087"/>
                  <a:gd name="connsiteY3" fmla="*/ 1104 h 10900"/>
                  <a:gd name="connsiteX4" fmla="*/ 0 w 23087"/>
                  <a:gd name="connsiteY4" fmla="*/ 6002 h 10900"/>
                  <a:gd name="connsiteX5" fmla="*/ 10949 w 23087"/>
                  <a:gd name="connsiteY5" fmla="*/ 5426 h 1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7" h="10900">
                    <a:moveTo>
                      <a:pt x="10949" y="5426"/>
                    </a:moveTo>
                    <a:cubicBezTo>
                      <a:pt x="14983" y="3121"/>
                      <a:pt x="16712" y="4562"/>
                      <a:pt x="17000" y="8596"/>
                    </a:cubicBezTo>
                    <a:cubicBezTo>
                      <a:pt x="18441" y="9460"/>
                      <a:pt x="19593" y="10036"/>
                      <a:pt x="21034" y="10901"/>
                    </a:cubicBezTo>
                    <a:cubicBezTo>
                      <a:pt x="20458" y="7731"/>
                      <a:pt x="26509" y="3121"/>
                      <a:pt x="20170" y="1104"/>
                    </a:cubicBezTo>
                    <a:cubicBezTo>
                      <a:pt x="12966" y="-1201"/>
                      <a:pt x="5763" y="-48"/>
                      <a:pt x="0" y="6002"/>
                    </a:cubicBezTo>
                    <a:cubicBezTo>
                      <a:pt x="4610" y="9460"/>
                      <a:pt x="7780" y="7443"/>
                      <a:pt x="10949" y="542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8A2C1CA-D6B8-44EB-A4BA-63A06917983F}"/>
                  </a:ext>
                </a:extLst>
              </p:cNvPr>
              <p:cNvSpPr/>
              <p:nvPr/>
            </p:nvSpPr>
            <p:spPr>
              <a:xfrm>
                <a:off x="2888577" y="4607747"/>
                <a:ext cx="24203" cy="10372"/>
              </a:xfrm>
              <a:custGeom>
                <a:avLst/>
                <a:gdLst>
                  <a:gd name="connsiteX0" fmla="*/ 0 w 24203"/>
                  <a:gd name="connsiteY0" fmla="*/ 10373 h 10372"/>
                  <a:gd name="connsiteX1" fmla="*/ 24204 w 24203"/>
                  <a:gd name="connsiteY1" fmla="*/ 0 h 10372"/>
                  <a:gd name="connsiteX2" fmla="*/ 0 w 24203"/>
                  <a:gd name="connsiteY2" fmla="*/ 10373 h 1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03" h="10372">
                    <a:moveTo>
                      <a:pt x="0" y="10373"/>
                    </a:moveTo>
                    <a:cubicBezTo>
                      <a:pt x="8356" y="7203"/>
                      <a:pt x="17288" y="7203"/>
                      <a:pt x="24204" y="0"/>
                    </a:cubicBezTo>
                    <a:cubicBezTo>
                      <a:pt x="7780" y="2017"/>
                      <a:pt x="4322" y="3458"/>
                      <a:pt x="0" y="1037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12A7528-9D87-470D-A6F3-CF2E224C079D}"/>
                  </a:ext>
                </a:extLst>
              </p:cNvPr>
              <p:cNvSpPr/>
              <p:nvPr/>
            </p:nvSpPr>
            <p:spPr>
              <a:xfrm>
                <a:off x="399646" y="5444210"/>
                <a:ext cx="22474" cy="9508"/>
              </a:xfrm>
              <a:custGeom>
                <a:avLst/>
                <a:gdLst>
                  <a:gd name="connsiteX0" fmla="*/ 22475 w 22474"/>
                  <a:gd name="connsiteY0" fmla="*/ 0 h 9508"/>
                  <a:gd name="connsiteX1" fmla="*/ 0 w 22474"/>
                  <a:gd name="connsiteY1" fmla="*/ 9509 h 9508"/>
                  <a:gd name="connsiteX2" fmla="*/ 22475 w 22474"/>
                  <a:gd name="connsiteY2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9508">
                    <a:moveTo>
                      <a:pt x="22475" y="0"/>
                    </a:moveTo>
                    <a:cubicBezTo>
                      <a:pt x="14695" y="2593"/>
                      <a:pt x="6051" y="2305"/>
                      <a:pt x="0" y="9509"/>
                    </a:cubicBezTo>
                    <a:cubicBezTo>
                      <a:pt x="7780" y="6627"/>
                      <a:pt x="17288" y="8356"/>
                      <a:pt x="2247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2CD9F72C-FB49-4996-9666-CD5482C9D2C2}"/>
                  </a:ext>
                </a:extLst>
              </p:cNvPr>
              <p:cNvSpPr/>
              <p:nvPr/>
            </p:nvSpPr>
            <p:spPr>
              <a:xfrm>
                <a:off x="4160409" y="4231417"/>
                <a:ext cx="11819" cy="10463"/>
              </a:xfrm>
              <a:custGeom>
                <a:avLst/>
                <a:gdLst>
                  <a:gd name="connsiteX0" fmla="*/ 3175 w 11819"/>
                  <a:gd name="connsiteY0" fmla="*/ 10395 h 10463"/>
                  <a:gd name="connsiteX1" fmla="*/ 11819 w 11819"/>
                  <a:gd name="connsiteY1" fmla="*/ 5497 h 10463"/>
                  <a:gd name="connsiteX2" fmla="*/ 4616 w 11819"/>
                  <a:gd name="connsiteY2" fmla="*/ 22 h 10463"/>
                  <a:gd name="connsiteX3" fmla="*/ 6 w 11819"/>
                  <a:gd name="connsiteY3" fmla="*/ 5208 h 10463"/>
                  <a:gd name="connsiteX4" fmla="*/ 3175 w 11819"/>
                  <a:gd name="connsiteY4" fmla="*/ 10395 h 1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" h="10463">
                    <a:moveTo>
                      <a:pt x="3175" y="10395"/>
                    </a:moveTo>
                    <a:cubicBezTo>
                      <a:pt x="6345" y="9819"/>
                      <a:pt x="10091" y="9242"/>
                      <a:pt x="11819" y="5497"/>
                    </a:cubicBezTo>
                    <a:cubicBezTo>
                      <a:pt x="10667" y="2039"/>
                      <a:pt x="8074" y="310"/>
                      <a:pt x="4616" y="22"/>
                    </a:cubicBezTo>
                    <a:cubicBezTo>
                      <a:pt x="1158" y="-266"/>
                      <a:pt x="6" y="2327"/>
                      <a:pt x="6" y="5208"/>
                    </a:cubicBezTo>
                    <a:cubicBezTo>
                      <a:pt x="6" y="7802"/>
                      <a:pt x="-282" y="10971"/>
                      <a:pt x="3175" y="103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B2F8E4D2-8FB1-4CDF-AD65-68C6282956C7}"/>
                  </a:ext>
                </a:extLst>
              </p:cNvPr>
              <p:cNvSpPr/>
              <p:nvPr/>
            </p:nvSpPr>
            <p:spPr>
              <a:xfrm>
                <a:off x="4152012" y="4176907"/>
                <a:ext cx="193403" cy="78928"/>
              </a:xfrm>
              <a:custGeom>
                <a:avLst/>
                <a:gdLst>
                  <a:gd name="connsiteX0" fmla="*/ 7251 w 193403"/>
                  <a:gd name="connsiteY0" fmla="*/ 77007 h 78928"/>
                  <a:gd name="connsiteX1" fmla="*/ 18488 w 193403"/>
                  <a:gd name="connsiteY1" fmla="*/ 74990 h 78928"/>
                  <a:gd name="connsiteX2" fmla="*/ 16759 w 193403"/>
                  <a:gd name="connsiteY2" fmla="*/ 73838 h 78928"/>
                  <a:gd name="connsiteX3" fmla="*/ 18488 w 193403"/>
                  <a:gd name="connsiteY3" fmla="*/ 74990 h 78928"/>
                  <a:gd name="connsiteX4" fmla="*/ 38946 w 193403"/>
                  <a:gd name="connsiteY4" fmla="*/ 68651 h 78928"/>
                  <a:gd name="connsiteX5" fmla="*/ 40675 w 193403"/>
                  <a:gd name="connsiteY5" fmla="*/ 68363 h 78928"/>
                  <a:gd name="connsiteX6" fmla="*/ 68912 w 193403"/>
                  <a:gd name="connsiteY6" fmla="*/ 58278 h 78928"/>
                  <a:gd name="connsiteX7" fmla="*/ 120489 w 193403"/>
                  <a:gd name="connsiteY7" fmla="*/ 39261 h 78928"/>
                  <a:gd name="connsiteX8" fmla="*/ 177828 w 193403"/>
                  <a:gd name="connsiteY8" fmla="*/ 22549 h 78928"/>
                  <a:gd name="connsiteX9" fmla="*/ 187337 w 193403"/>
                  <a:gd name="connsiteY9" fmla="*/ 20532 h 78928"/>
                  <a:gd name="connsiteX10" fmla="*/ 193387 w 193403"/>
                  <a:gd name="connsiteY10" fmla="*/ 17363 h 78928"/>
                  <a:gd name="connsiteX11" fmla="*/ 187625 w 193403"/>
                  <a:gd name="connsiteY11" fmla="*/ 15922 h 78928"/>
                  <a:gd name="connsiteX12" fmla="*/ 182438 w 193403"/>
                  <a:gd name="connsiteY12" fmla="*/ 17651 h 78928"/>
                  <a:gd name="connsiteX13" fmla="*/ 177828 w 193403"/>
                  <a:gd name="connsiteY13" fmla="*/ 20532 h 78928"/>
                  <a:gd name="connsiteX14" fmla="*/ 173218 w 193403"/>
                  <a:gd name="connsiteY14" fmla="*/ 17651 h 78928"/>
                  <a:gd name="connsiteX15" fmla="*/ 168608 w 193403"/>
                  <a:gd name="connsiteY15" fmla="*/ 13617 h 78928"/>
                  <a:gd name="connsiteX16" fmla="*/ 172642 w 193403"/>
                  <a:gd name="connsiteY16" fmla="*/ 11600 h 78928"/>
                  <a:gd name="connsiteX17" fmla="*/ 177540 w 193403"/>
                  <a:gd name="connsiteY17" fmla="*/ 2092 h 78928"/>
                  <a:gd name="connsiteX18" fmla="*/ 170048 w 193403"/>
                  <a:gd name="connsiteY18" fmla="*/ 4685 h 78928"/>
                  <a:gd name="connsiteX19" fmla="*/ 164574 w 193403"/>
                  <a:gd name="connsiteY19" fmla="*/ 6126 h 78928"/>
                  <a:gd name="connsiteX20" fmla="*/ 158235 w 193403"/>
                  <a:gd name="connsiteY20" fmla="*/ 17939 h 78928"/>
                  <a:gd name="connsiteX21" fmla="*/ 143828 w 193403"/>
                  <a:gd name="connsiteY21" fmla="*/ 17651 h 78928"/>
                  <a:gd name="connsiteX22" fmla="*/ 114726 w 193403"/>
                  <a:gd name="connsiteY22" fmla="*/ 27736 h 78928"/>
                  <a:gd name="connsiteX23" fmla="*/ 105506 w 193403"/>
                  <a:gd name="connsiteY23" fmla="*/ 36668 h 78928"/>
                  <a:gd name="connsiteX24" fmla="*/ 86489 w 193403"/>
                  <a:gd name="connsiteY24" fmla="*/ 43295 h 78928"/>
                  <a:gd name="connsiteX25" fmla="*/ 85336 w 193403"/>
                  <a:gd name="connsiteY25" fmla="*/ 43872 h 78928"/>
                  <a:gd name="connsiteX26" fmla="*/ 37793 w 193403"/>
                  <a:gd name="connsiteY26" fmla="*/ 66634 h 78928"/>
                  <a:gd name="connsiteX27" fmla="*/ 11573 w 193403"/>
                  <a:gd name="connsiteY27" fmla="*/ 70956 h 78928"/>
                  <a:gd name="connsiteX28" fmla="*/ 5810 w 193403"/>
                  <a:gd name="connsiteY28" fmla="*/ 71821 h 78928"/>
                  <a:gd name="connsiteX29" fmla="*/ 335 w 193403"/>
                  <a:gd name="connsiteY29" fmla="*/ 77872 h 78928"/>
                  <a:gd name="connsiteX30" fmla="*/ 7251 w 193403"/>
                  <a:gd name="connsiteY30" fmla="*/ 77007 h 7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3403" h="78928">
                    <a:moveTo>
                      <a:pt x="7251" y="77007"/>
                    </a:moveTo>
                    <a:cubicBezTo>
                      <a:pt x="10708" y="75279"/>
                      <a:pt x="14166" y="72973"/>
                      <a:pt x="18488" y="74990"/>
                    </a:cubicBezTo>
                    <a:cubicBezTo>
                      <a:pt x="17912" y="74702"/>
                      <a:pt x="17336" y="74126"/>
                      <a:pt x="16759" y="73838"/>
                    </a:cubicBezTo>
                    <a:cubicBezTo>
                      <a:pt x="17624" y="73838"/>
                      <a:pt x="18200" y="74126"/>
                      <a:pt x="18488" y="74990"/>
                    </a:cubicBezTo>
                    <a:cubicBezTo>
                      <a:pt x="26844" y="77872"/>
                      <a:pt x="32030" y="70668"/>
                      <a:pt x="38946" y="68651"/>
                    </a:cubicBezTo>
                    <a:cubicBezTo>
                      <a:pt x="39234" y="68651"/>
                      <a:pt x="39810" y="68651"/>
                      <a:pt x="40675" y="68363"/>
                    </a:cubicBezTo>
                    <a:cubicBezTo>
                      <a:pt x="51047" y="68075"/>
                      <a:pt x="59692" y="61736"/>
                      <a:pt x="68912" y="58278"/>
                    </a:cubicBezTo>
                    <a:cubicBezTo>
                      <a:pt x="86200" y="51939"/>
                      <a:pt x="102912" y="44736"/>
                      <a:pt x="120489" y="39261"/>
                    </a:cubicBezTo>
                    <a:cubicBezTo>
                      <a:pt x="139506" y="33210"/>
                      <a:pt x="158235" y="26583"/>
                      <a:pt x="177828" y="22549"/>
                    </a:cubicBezTo>
                    <a:cubicBezTo>
                      <a:pt x="181286" y="23702"/>
                      <a:pt x="184455" y="21397"/>
                      <a:pt x="187337" y="20532"/>
                    </a:cubicBezTo>
                    <a:cubicBezTo>
                      <a:pt x="189930" y="20244"/>
                      <a:pt x="193675" y="21397"/>
                      <a:pt x="193387" y="17363"/>
                    </a:cubicBezTo>
                    <a:cubicBezTo>
                      <a:pt x="193099" y="14770"/>
                      <a:pt x="189642" y="15634"/>
                      <a:pt x="187625" y="15922"/>
                    </a:cubicBezTo>
                    <a:cubicBezTo>
                      <a:pt x="185896" y="15922"/>
                      <a:pt x="184167" y="17075"/>
                      <a:pt x="182438" y="17651"/>
                    </a:cubicBezTo>
                    <a:cubicBezTo>
                      <a:pt x="180709" y="18227"/>
                      <a:pt x="178692" y="18227"/>
                      <a:pt x="177828" y="20532"/>
                    </a:cubicBezTo>
                    <a:cubicBezTo>
                      <a:pt x="176387" y="19668"/>
                      <a:pt x="174658" y="18515"/>
                      <a:pt x="173218" y="17651"/>
                    </a:cubicBezTo>
                    <a:cubicBezTo>
                      <a:pt x="171777" y="16210"/>
                      <a:pt x="170048" y="15058"/>
                      <a:pt x="168608" y="13617"/>
                    </a:cubicBezTo>
                    <a:cubicBezTo>
                      <a:pt x="170048" y="13041"/>
                      <a:pt x="171201" y="11888"/>
                      <a:pt x="172642" y="11600"/>
                    </a:cubicBezTo>
                    <a:cubicBezTo>
                      <a:pt x="178116" y="10159"/>
                      <a:pt x="180421" y="6414"/>
                      <a:pt x="177540" y="2092"/>
                    </a:cubicBezTo>
                    <a:cubicBezTo>
                      <a:pt x="174082" y="-2807"/>
                      <a:pt x="172354" y="2092"/>
                      <a:pt x="170048" y="4685"/>
                    </a:cubicBezTo>
                    <a:cubicBezTo>
                      <a:pt x="168896" y="5837"/>
                      <a:pt x="166591" y="6126"/>
                      <a:pt x="164574" y="6126"/>
                    </a:cubicBezTo>
                    <a:cubicBezTo>
                      <a:pt x="155642" y="6414"/>
                      <a:pt x="153336" y="10159"/>
                      <a:pt x="158235" y="17939"/>
                    </a:cubicBezTo>
                    <a:cubicBezTo>
                      <a:pt x="153336" y="19668"/>
                      <a:pt x="149303" y="21397"/>
                      <a:pt x="143828" y="17651"/>
                    </a:cubicBezTo>
                    <a:cubicBezTo>
                      <a:pt x="136625" y="13041"/>
                      <a:pt x="114438" y="20821"/>
                      <a:pt x="114726" y="27736"/>
                    </a:cubicBezTo>
                    <a:cubicBezTo>
                      <a:pt x="115302" y="36092"/>
                      <a:pt x="108963" y="37244"/>
                      <a:pt x="105506" y="36668"/>
                    </a:cubicBezTo>
                    <a:cubicBezTo>
                      <a:pt x="97438" y="35227"/>
                      <a:pt x="91675" y="38109"/>
                      <a:pt x="86489" y="43295"/>
                    </a:cubicBezTo>
                    <a:cubicBezTo>
                      <a:pt x="86200" y="43583"/>
                      <a:pt x="85912" y="43583"/>
                      <a:pt x="85336" y="43872"/>
                    </a:cubicBezTo>
                    <a:cubicBezTo>
                      <a:pt x="68624" y="49922"/>
                      <a:pt x="53353" y="58278"/>
                      <a:pt x="37793" y="66634"/>
                    </a:cubicBezTo>
                    <a:cubicBezTo>
                      <a:pt x="28861" y="66634"/>
                      <a:pt x="19641" y="66058"/>
                      <a:pt x="11573" y="70956"/>
                    </a:cubicBezTo>
                    <a:cubicBezTo>
                      <a:pt x="9556" y="71245"/>
                      <a:pt x="7539" y="71533"/>
                      <a:pt x="5810" y="71821"/>
                    </a:cubicBezTo>
                    <a:cubicBezTo>
                      <a:pt x="2353" y="72397"/>
                      <a:pt x="-1105" y="74126"/>
                      <a:pt x="335" y="77872"/>
                    </a:cubicBezTo>
                    <a:cubicBezTo>
                      <a:pt x="1200" y="80177"/>
                      <a:pt x="4657" y="78160"/>
                      <a:pt x="7251" y="7700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B9FC5839-30BA-4F19-919C-EA64EAE4E948}"/>
                  </a:ext>
                </a:extLst>
              </p:cNvPr>
              <p:cNvSpPr/>
              <p:nvPr/>
            </p:nvSpPr>
            <p:spPr>
              <a:xfrm>
                <a:off x="280645" y="5839915"/>
                <a:ext cx="16135" cy="8636"/>
              </a:xfrm>
              <a:custGeom>
                <a:avLst/>
                <a:gdLst>
                  <a:gd name="connsiteX0" fmla="*/ 16136 w 16135"/>
                  <a:gd name="connsiteY0" fmla="*/ 483 h 8636"/>
                  <a:gd name="connsiteX1" fmla="*/ 0 w 16135"/>
                  <a:gd name="connsiteY1" fmla="*/ 8551 h 8636"/>
                  <a:gd name="connsiteX2" fmla="*/ 16136 w 16135"/>
                  <a:gd name="connsiteY2" fmla="*/ 483 h 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8636">
                    <a:moveTo>
                      <a:pt x="16136" y="483"/>
                    </a:moveTo>
                    <a:cubicBezTo>
                      <a:pt x="8356" y="-1534"/>
                      <a:pt x="5186" y="3076"/>
                      <a:pt x="0" y="8551"/>
                    </a:cubicBezTo>
                    <a:cubicBezTo>
                      <a:pt x="8356" y="9127"/>
                      <a:pt x="12678" y="6822"/>
                      <a:pt x="16136" y="4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D7EA85F-F5E8-4E0B-B325-828A47278FE9}"/>
                  </a:ext>
                </a:extLst>
              </p:cNvPr>
              <p:cNvSpPr/>
              <p:nvPr/>
            </p:nvSpPr>
            <p:spPr>
              <a:xfrm>
                <a:off x="4027564" y="4249836"/>
                <a:ext cx="10104" cy="8440"/>
              </a:xfrm>
              <a:custGeom>
                <a:avLst/>
                <a:gdLst>
                  <a:gd name="connsiteX0" fmla="*/ 4630 w 10104"/>
                  <a:gd name="connsiteY0" fmla="*/ 8112 h 8440"/>
                  <a:gd name="connsiteX1" fmla="*/ 10105 w 10104"/>
                  <a:gd name="connsiteY1" fmla="*/ 2925 h 8440"/>
                  <a:gd name="connsiteX2" fmla="*/ 5783 w 10104"/>
                  <a:gd name="connsiteY2" fmla="*/ 44 h 8440"/>
                  <a:gd name="connsiteX3" fmla="*/ 20 w 10104"/>
                  <a:gd name="connsiteY3" fmla="*/ 5807 h 8440"/>
                  <a:gd name="connsiteX4" fmla="*/ 4630 w 10104"/>
                  <a:gd name="connsiteY4" fmla="*/ 8112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4" h="8440">
                    <a:moveTo>
                      <a:pt x="4630" y="8112"/>
                    </a:moveTo>
                    <a:cubicBezTo>
                      <a:pt x="7223" y="7247"/>
                      <a:pt x="9528" y="6095"/>
                      <a:pt x="10105" y="2925"/>
                    </a:cubicBezTo>
                    <a:cubicBezTo>
                      <a:pt x="9240" y="908"/>
                      <a:pt x="7800" y="-244"/>
                      <a:pt x="5783" y="44"/>
                    </a:cubicBezTo>
                    <a:cubicBezTo>
                      <a:pt x="2613" y="620"/>
                      <a:pt x="-268" y="2061"/>
                      <a:pt x="20" y="5807"/>
                    </a:cubicBezTo>
                    <a:cubicBezTo>
                      <a:pt x="308" y="8112"/>
                      <a:pt x="2325" y="8976"/>
                      <a:pt x="4630" y="81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72AFC4DC-0392-4142-8B3E-CC32A1571999}"/>
                  </a:ext>
                </a:extLst>
              </p:cNvPr>
              <p:cNvSpPr/>
              <p:nvPr/>
            </p:nvSpPr>
            <p:spPr>
              <a:xfrm>
                <a:off x="2758122" y="4665446"/>
                <a:ext cx="216" cy="216"/>
              </a:xfrm>
              <a:custGeom>
                <a:avLst/>
                <a:gdLst>
                  <a:gd name="connsiteX0" fmla="*/ 216 w 216"/>
                  <a:gd name="connsiteY0" fmla="*/ 216 h 216"/>
                  <a:gd name="connsiteX1" fmla="*/ 216 w 216"/>
                  <a:gd name="connsiteY1" fmla="*/ 216 h 216"/>
                  <a:gd name="connsiteX2" fmla="*/ 216 w 216"/>
                  <a:gd name="connsiteY2" fmla="*/ 216 h 216"/>
                  <a:gd name="connsiteX3" fmla="*/ 216 w 216"/>
                  <a:gd name="connsiteY3" fmla="*/ 216 h 216"/>
                  <a:gd name="connsiteX4" fmla="*/ 216 w 216"/>
                  <a:gd name="connsiteY4" fmla="*/ 216 h 216"/>
                  <a:gd name="connsiteX5" fmla="*/ 216 w 216"/>
                  <a:gd name="connsiteY5" fmla="*/ 216 h 216"/>
                  <a:gd name="connsiteX6" fmla="*/ 216 w 216"/>
                  <a:gd name="connsiteY6" fmla="*/ 216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16">
                    <a:moveTo>
                      <a:pt x="216" y="216"/>
                    </a:moveTo>
                    <a:cubicBezTo>
                      <a:pt x="216" y="216"/>
                      <a:pt x="216" y="216"/>
                      <a:pt x="216" y="216"/>
                    </a:cubicBezTo>
                    <a:cubicBezTo>
                      <a:pt x="216" y="-72"/>
                      <a:pt x="-72" y="-72"/>
                      <a:pt x="216" y="216"/>
                    </a:cubicBezTo>
                    <a:lnTo>
                      <a:pt x="216" y="216"/>
                    </a:lnTo>
                    <a:cubicBezTo>
                      <a:pt x="-72" y="216"/>
                      <a:pt x="-72" y="216"/>
                      <a:pt x="216" y="216"/>
                    </a:cubicBezTo>
                    <a:cubicBezTo>
                      <a:pt x="-72" y="216"/>
                      <a:pt x="-72" y="216"/>
                      <a:pt x="216" y="216"/>
                    </a:cubicBezTo>
                    <a:lnTo>
                      <a:pt x="216" y="216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AE76F40-3638-458B-AD47-2AA1A1C245A1}"/>
                  </a:ext>
                </a:extLst>
              </p:cNvPr>
              <p:cNvSpPr/>
              <p:nvPr/>
            </p:nvSpPr>
            <p:spPr>
              <a:xfrm>
                <a:off x="2743643" y="4665662"/>
                <a:ext cx="14406" cy="6915"/>
              </a:xfrm>
              <a:custGeom>
                <a:avLst/>
                <a:gdLst>
                  <a:gd name="connsiteX0" fmla="*/ 2593 w 14406"/>
                  <a:gd name="connsiteY0" fmla="*/ 6915 h 6915"/>
                  <a:gd name="connsiteX1" fmla="*/ 14407 w 14406"/>
                  <a:gd name="connsiteY1" fmla="*/ 0 h 6915"/>
                  <a:gd name="connsiteX2" fmla="*/ 0 w 14406"/>
                  <a:gd name="connsiteY2" fmla="*/ 2881 h 6915"/>
                  <a:gd name="connsiteX3" fmla="*/ 2593 w 14406"/>
                  <a:gd name="connsiteY3" fmla="*/ 6915 h 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6" h="6915">
                    <a:moveTo>
                      <a:pt x="2593" y="6915"/>
                    </a:moveTo>
                    <a:cubicBezTo>
                      <a:pt x="8068" y="6915"/>
                      <a:pt x="12966" y="6339"/>
                      <a:pt x="14407" y="0"/>
                    </a:cubicBezTo>
                    <a:cubicBezTo>
                      <a:pt x="9508" y="864"/>
                      <a:pt x="4898" y="2017"/>
                      <a:pt x="0" y="2881"/>
                    </a:cubicBezTo>
                    <a:cubicBezTo>
                      <a:pt x="0" y="4610"/>
                      <a:pt x="576" y="6339"/>
                      <a:pt x="2593" y="69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425595FB-F2F9-4AEC-9920-3B11CF63DDDD}"/>
                  </a:ext>
                </a:extLst>
              </p:cNvPr>
              <p:cNvSpPr/>
              <p:nvPr/>
            </p:nvSpPr>
            <p:spPr>
              <a:xfrm>
                <a:off x="632749" y="5365191"/>
                <a:ext cx="14118" cy="5254"/>
              </a:xfrm>
              <a:custGeom>
                <a:avLst/>
                <a:gdLst>
                  <a:gd name="connsiteX0" fmla="*/ 0 w 14118"/>
                  <a:gd name="connsiteY0" fmla="*/ 5255 h 5254"/>
                  <a:gd name="connsiteX1" fmla="*/ 14119 w 14118"/>
                  <a:gd name="connsiteY1" fmla="*/ 2662 h 5254"/>
                  <a:gd name="connsiteX2" fmla="*/ 0 w 14118"/>
                  <a:gd name="connsiteY2" fmla="*/ 5255 h 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18" h="5254">
                    <a:moveTo>
                      <a:pt x="0" y="5255"/>
                    </a:moveTo>
                    <a:cubicBezTo>
                      <a:pt x="4610" y="4391"/>
                      <a:pt x="9220" y="3526"/>
                      <a:pt x="14119" y="2662"/>
                    </a:cubicBezTo>
                    <a:cubicBezTo>
                      <a:pt x="7780" y="-2813"/>
                      <a:pt x="4034" y="1221"/>
                      <a:pt x="0" y="52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D7564D0-4334-4080-A8E4-506243ACE77A}"/>
                  </a:ext>
                </a:extLst>
              </p:cNvPr>
              <p:cNvSpPr/>
              <p:nvPr/>
            </p:nvSpPr>
            <p:spPr>
              <a:xfrm>
                <a:off x="4222364" y="4211558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6C69B2C-B46D-4B25-AE3F-2B1EAB474F7F}"/>
                  </a:ext>
                </a:extLst>
              </p:cNvPr>
              <p:cNvSpPr/>
              <p:nvPr/>
            </p:nvSpPr>
            <p:spPr>
              <a:xfrm>
                <a:off x="3287647" y="4500848"/>
                <a:ext cx="12101" cy="5474"/>
              </a:xfrm>
              <a:custGeom>
                <a:avLst/>
                <a:gdLst>
                  <a:gd name="connsiteX0" fmla="*/ 12102 w 12101"/>
                  <a:gd name="connsiteY0" fmla="*/ 0 h 5474"/>
                  <a:gd name="connsiteX1" fmla="*/ 0 w 12101"/>
                  <a:gd name="connsiteY1" fmla="*/ 5475 h 5474"/>
                  <a:gd name="connsiteX2" fmla="*/ 12102 w 12101"/>
                  <a:gd name="connsiteY2" fmla="*/ 0 h 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5474">
                    <a:moveTo>
                      <a:pt x="12102" y="0"/>
                    </a:moveTo>
                    <a:cubicBezTo>
                      <a:pt x="6627" y="0"/>
                      <a:pt x="2593" y="864"/>
                      <a:pt x="0" y="5475"/>
                    </a:cubicBezTo>
                    <a:cubicBezTo>
                      <a:pt x="4034" y="4322"/>
                      <a:pt x="9797" y="6915"/>
                      <a:pt x="1210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4DBD2DE-12DA-45E2-A0FA-91DFA77C7616}"/>
                  </a:ext>
                </a:extLst>
              </p:cNvPr>
              <p:cNvSpPr/>
              <p:nvPr/>
            </p:nvSpPr>
            <p:spPr>
              <a:xfrm>
                <a:off x="3424224" y="4477221"/>
                <a:ext cx="15847" cy="7203"/>
              </a:xfrm>
              <a:custGeom>
                <a:avLst/>
                <a:gdLst>
                  <a:gd name="connsiteX0" fmla="*/ 15848 w 15847"/>
                  <a:gd name="connsiteY0" fmla="*/ 0 h 7203"/>
                  <a:gd name="connsiteX1" fmla="*/ 0 w 15847"/>
                  <a:gd name="connsiteY1" fmla="*/ 7203 h 7203"/>
                  <a:gd name="connsiteX2" fmla="*/ 15848 w 15847"/>
                  <a:gd name="connsiteY2" fmla="*/ 0 h 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7" h="7203">
                    <a:moveTo>
                      <a:pt x="15848" y="0"/>
                    </a:moveTo>
                    <a:cubicBezTo>
                      <a:pt x="10949" y="576"/>
                      <a:pt x="5763" y="288"/>
                      <a:pt x="0" y="7203"/>
                    </a:cubicBezTo>
                    <a:cubicBezTo>
                      <a:pt x="7492" y="5186"/>
                      <a:pt x="12966" y="6051"/>
                      <a:pt x="1584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E44F1ED-E7C1-4EEC-98EB-C3E30780935C}"/>
                  </a:ext>
                </a:extLst>
              </p:cNvPr>
              <p:cNvSpPr/>
              <p:nvPr/>
            </p:nvSpPr>
            <p:spPr>
              <a:xfrm>
                <a:off x="3962176" y="4304135"/>
                <a:ext cx="26265" cy="12621"/>
              </a:xfrm>
              <a:custGeom>
                <a:avLst/>
                <a:gdLst>
                  <a:gd name="connsiteX0" fmla="*/ 15271 w 26265"/>
                  <a:gd name="connsiteY0" fmla="*/ 3949 h 12621"/>
                  <a:gd name="connsiteX1" fmla="*/ 13543 w 26265"/>
                  <a:gd name="connsiteY1" fmla="*/ 5390 h 12621"/>
                  <a:gd name="connsiteX2" fmla="*/ 0 w 26265"/>
                  <a:gd name="connsiteY2" fmla="*/ 12017 h 12621"/>
                  <a:gd name="connsiteX3" fmla="*/ 17000 w 26265"/>
                  <a:gd name="connsiteY3" fmla="*/ 7983 h 12621"/>
                  <a:gd name="connsiteX4" fmla="*/ 17000 w 26265"/>
                  <a:gd name="connsiteY4" fmla="*/ 7983 h 12621"/>
                  <a:gd name="connsiteX5" fmla="*/ 26220 w 26265"/>
                  <a:gd name="connsiteY5" fmla="*/ 2796 h 12621"/>
                  <a:gd name="connsiteX6" fmla="*/ 24780 w 26265"/>
                  <a:gd name="connsiteY6" fmla="*/ 203 h 12621"/>
                  <a:gd name="connsiteX7" fmla="*/ 15271 w 26265"/>
                  <a:gd name="connsiteY7" fmla="*/ 3949 h 1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65" h="12621">
                    <a:moveTo>
                      <a:pt x="15271" y="3949"/>
                    </a:moveTo>
                    <a:cubicBezTo>
                      <a:pt x="14695" y="4525"/>
                      <a:pt x="14119" y="4813"/>
                      <a:pt x="13543" y="5390"/>
                    </a:cubicBezTo>
                    <a:cubicBezTo>
                      <a:pt x="9221" y="7118"/>
                      <a:pt x="3169" y="6254"/>
                      <a:pt x="0" y="12017"/>
                    </a:cubicBezTo>
                    <a:cubicBezTo>
                      <a:pt x="7203" y="14034"/>
                      <a:pt x="11814" y="10576"/>
                      <a:pt x="17000" y="7983"/>
                    </a:cubicBezTo>
                    <a:cubicBezTo>
                      <a:pt x="17000" y="7983"/>
                      <a:pt x="17000" y="7983"/>
                      <a:pt x="17000" y="7983"/>
                    </a:cubicBezTo>
                    <a:cubicBezTo>
                      <a:pt x="20458" y="7118"/>
                      <a:pt x="25068" y="7695"/>
                      <a:pt x="26220" y="2796"/>
                    </a:cubicBezTo>
                    <a:cubicBezTo>
                      <a:pt x="26509" y="1932"/>
                      <a:pt x="25356" y="203"/>
                      <a:pt x="24780" y="203"/>
                    </a:cubicBezTo>
                    <a:cubicBezTo>
                      <a:pt x="20458" y="-661"/>
                      <a:pt x="17865" y="1356"/>
                      <a:pt x="15271" y="394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73B93A86-3452-4011-97BE-F689C5678DE4}"/>
                  </a:ext>
                </a:extLst>
              </p:cNvPr>
              <p:cNvSpPr/>
              <p:nvPr/>
            </p:nvSpPr>
            <p:spPr>
              <a:xfrm>
                <a:off x="3358529" y="4482367"/>
                <a:ext cx="27084" cy="13985"/>
              </a:xfrm>
              <a:custGeom>
                <a:avLst/>
                <a:gdLst>
                  <a:gd name="connsiteX0" fmla="*/ 27085 w 27084"/>
                  <a:gd name="connsiteY0" fmla="*/ 6379 h 13985"/>
                  <a:gd name="connsiteX1" fmla="*/ 20170 w 27084"/>
                  <a:gd name="connsiteY1" fmla="*/ 4362 h 13985"/>
                  <a:gd name="connsiteX2" fmla="*/ 14983 w 27084"/>
                  <a:gd name="connsiteY2" fmla="*/ 328 h 13985"/>
                  <a:gd name="connsiteX3" fmla="*/ 12966 w 27084"/>
                  <a:gd name="connsiteY3" fmla="*/ 6667 h 13985"/>
                  <a:gd name="connsiteX4" fmla="*/ 11237 w 27084"/>
                  <a:gd name="connsiteY4" fmla="*/ 7531 h 13985"/>
                  <a:gd name="connsiteX5" fmla="*/ 11237 w 27084"/>
                  <a:gd name="connsiteY5" fmla="*/ 7531 h 13985"/>
                  <a:gd name="connsiteX6" fmla="*/ 0 w 27084"/>
                  <a:gd name="connsiteY6" fmla="*/ 11565 h 13985"/>
                  <a:gd name="connsiteX7" fmla="*/ 15271 w 27084"/>
                  <a:gd name="connsiteY7" fmla="*/ 12429 h 13985"/>
                  <a:gd name="connsiteX8" fmla="*/ 27085 w 27084"/>
                  <a:gd name="connsiteY8" fmla="*/ 6379 h 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84" h="13985">
                    <a:moveTo>
                      <a:pt x="27085" y="6379"/>
                    </a:moveTo>
                    <a:cubicBezTo>
                      <a:pt x="24780" y="3209"/>
                      <a:pt x="22475" y="4650"/>
                      <a:pt x="20170" y="4362"/>
                    </a:cubicBezTo>
                    <a:cubicBezTo>
                      <a:pt x="19882" y="1192"/>
                      <a:pt x="18441" y="-825"/>
                      <a:pt x="14983" y="328"/>
                    </a:cubicBezTo>
                    <a:cubicBezTo>
                      <a:pt x="11525" y="1480"/>
                      <a:pt x="11237" y="3785"/>
                      <a:pt x="12966" y="6667"/>
                    </a:cubicBezTo>
                    <a:cubicBezTo>
                      <a:pt x="12390" y="6955"/>
                      <a:pt x="11814" y="7243"/>
                      <a:pt x="11237" y="7531"/>
                    </a:cubicBezTo>
                    <a:lnTo>
                      <a:pt x="11237" y="7531"/>
                    </a:lnTo>
                    <a:cubicBezTo>
                      <a:pt x="6915" y="7243"/>
                      <a:pt x="2881" y="6955"/>
                      <a:pt x="0" y="11565"/>
                    </a:cubicBezTo>
                    <a:cubicBezTo>
                      <a:pt x="5475" y="11853"/>
                      <a:pt x="10373" y="12141"/>
                      <a:pt x="15271" y="12429"/>
                    </a:cubicBezTo>
                    <a:cubicBezTo>
                      <a:pt x="23339" y="17904"/>
                      <a:pt x="22475" y="7243"/>
                      <a:pt x="27085" y="6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C8EDBDF-76E4-4AA7-B4D8-336C7B3DEC80}"/>
                  </a:ext>
                </a:extLst>
              </p:cNvPr>
              <p:cNvSpPr/>
              <p:nvPr/>
            </p:nvSpPr>
            <p:spPr>
              <a:xfrm>
                <a:off x="762699" y="5326828"/>
                <a:ext cx="12101" cy="4998"/>
              </a:xfrm>
              <a:custGeom>
                <a:avLst/>
                <a:gdLst>
                  <a:gd name="connsiteX0" fmla="*/ 12102 w 12101"/>
                  <a:gd name="connsiteY0" fmla="*/ 109 h 4998"/>
                  <a:gd name="connsiteX1" fmla="*/ 0 w 12101"/>
                  <a:gd name="connsiteY1" fmla="*/ 4719 h 4998"/>
                  <a:gd name="connsiteX2" fmla="*/ 12102 w 12101"/>
                  <a:gd name="connsiteY2" fmla="*/ 109 h 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4998">
                    <a:moveTo>
                      <a:pt x="12102" y="109"/>
                    </a:moveTo>
                    <a:cubicBezTo>
                      <a:pt x="6627" y="-467"/>
                      <a:pt x="2881" y="1262"/>
                      <a:pt x="0" y="4719"/>
                    </a:cubicBezTo>
                    <a:cubicBezTo>
                      <a:pt x="4610" y="5872"/>
                      <a:pt x="8068" y="3279"/>
                      <a:pt x="12102" y="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BD3C392-CFBB-4CCF-994D-D7C2B8826E8C}"/>
                  </a:ext>
                </a:extLst>
              </p:cNvPr>
              <p:cNvSpPr/>
              <p:nvPr/>
            </p:nvSpPr>
            <p:spPr>
              <a:xfrm>
                <a:off x="3847498" y="4345542"/>
                <a:ext cx="11237" cy="5673"/>
              </a:xfrm>
              <a:custGeom>
                <a:avLst/>
                <a:gdLst>
                  <a:gd name="connsiteX0" fmla="*/ 0 w 11237"/>
                  <a:gd name="connsiteY0" fmla="*/ 4610 h 5673"/>
                  <a:gd name="connsiteX1" fmla="*/ 11237 w 11237"/>
                  <a:gd name="connsiteY1" fmla="*/ 0 h 5673"/>
                  <a:gd name="connsiteX2" fmla="*/ 0 w 11237"/>
                  <a:gd name="connsiteY2" fmla="*/ 4610 h 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7" h="5673">
                    <a:moveTo>
                      <a:pt x="0" y="4610"/>
                    </a:moveTo>
                    <a:cubicBezTo>
                      <a:pt x="5474" y="7492"/>
                      <a:pt x="7780" y="4034"/>
                      <a:pt x="11237" y="0"/>
                    </a:cubicBezTo>
                    <a:cubicBezTo>
                      <a:pt x="6051" y="288"/>
                      <a:pt x="2593" y="288"/>
                      <a:pt x="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68F0838-B64A-4F71-B036-43964BC57C61}"/>
                  </a:ext>
                </a:extLst>
              </p:cNvPr>
              <p:cNvSpPr/>
              <p:nvPr/>
            </p:nvSpPr>
            <p:spPr>
              <a:xfrm>
                <a:off x="3780362" y="4343518"/>
                <a:ext cx="21272" cy="10091"/>
              </a:xfrm>
              <a:custGeom>
                <a:avLst/>
                <a:gdLst>
                  <a:gd name="connsiteX0" fmla="*/ 20458 w 21272"/>
                  <a:gd name="connsiteY0" fmla="*/ 1736 h 10091"/>
                  <a:gd name="connsiteX1" fmla="*/ 11814 w 21272"/>
                  <a:gd name="connsiteY1" fmla="*/ 3465 h 10091"/>
                  <a:gd name="connsiteX2" fmla="*/ 0 w 21272"/>
                  <a:gd name="connsiteY2" fmla="*/ 10092 h 10091"/>
                  <a:gd name="connsiteX3" fmla="*/ 17576 w 21272"/>
                  <a:gd name="connsiteY3" fmla="*/ 6346 h 10091"/>
                  <a:gd name="connsiteX4" fmla="*/ 20458 w 21272"/>
                  <a:gd name="connsiteY4" fmla="*/ 1736 h 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2" h="10091">
                    <a:moveTo>
                      <a:pt x="20458" y="1736"/>
                    </a:moveTo>
                    <a:cubicBezTo>
                      <a:pt x="17288" y="-1722"/>
                      <a:pt x="14407" y="583"/>
                      <a:pt x="11814" y="3465"/>
                    </a:cubicBezTo>
                    <a:cubicBezTo>
                      <a:pt x="8356" y="5770"/>
                      <a:pt x="3169" y="4041"/>
                      <a:pt x="0" y="10092"/>
                    </a:cubicBezTo>
                    <a:cubicBezTo>
                      <a:pt x="6627" y="8651"/>
                      <a:pt x="12102" y="7499"/>
                      <a:pt x="17576" y="6346"/>
                    </a:cubicBezTo>
                    <a:cubicBezTo>
                      <a:pt x="20458" y="5770"/>
                      <a:pt x="22475" y="4041"/>
                      <a:pt x="20458" y="173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4D220C2F-A29F-4984-B063-E23A223F74AD}"/>
                  </a:ext>
                </a:extLst>
              </p:cNvPr>
              <p:cNvSpPr/>
              <p:nvPr/>
            </p:nvSpPr>
            <p:spPr>
              <a:xfrm>
                <a:off x="2745372" y="4647510"/>
                <a:ext cx="10084" cy="5899"/>
              </a:xfrm>
              <a:custGeom>
                <a:avLst/>
                <a:gdLst>
                  <a:gd name="connsiteX0" fmla="*/ 10085 w 10084"/>
                  <a:gd name="connsiteY0" fmla="*/ 0 h 5899"/>
                  <a:gd name="connsiteX1" fmla="*/ 0 w 10084"/>
                  <a:gd name="connsiteY1" fmla="*/ 5186 h 5899"/>
                  <a:gd name="connsiteX2" fmla="*/ 10085 w 10084"/>
                  <a:gd name="connsiteY2" fmla="*/ 0 h 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84" h="5899">
                    <a:moveTo>
                      <a:pt x="10085" y="0"/>
                    </a:moveTo>
                    <a:cubicBezTo>
                      <a:pt x="6051" y="1441"/>
                      <a:pt x="2017" y="288"/>
                      <a:pt x="0" y="5186"/>
                    </a:cubicBezTo>
                    <a:cubicBezTo>
                      <a:pt x="4898" y="6627"/>
                      <a:pt x="8356" y="6339"/>
                      <a:pt x="1008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9464849-6730-4AD1-993C-920ED49C5C2D}"/>
                  </a:ext>
                </a:extLst>
              </p:cNvPr>
              <p:cNvSpPr/>
              <p:nvPr/>
            </p:nvSpPr>
            <p:spPr>
              <a:xfrm>
                <a:off x="3587181" y="4429390"/>
                <a:ext cx="7952" cy="6627"/>
              </a:xfrm>
              <a:custGeom>
                <a:avLst/>
                <a:gdLst>
                  <a:gd name="connsiteX0" fmla="*/ 2722 w 7952"/>
                  <a:gd name="connsiteY0" fmla="*/ 6627 h 6627"/>
                  <a:gd name="connsiteX1" fmla="*/ 7909 w 7952"/>
                  <a:gd name="connsiteY1" fmla="*/ 3458 h 6627"/>
                  <a:gd name="connsiteX2" fmla="*/ 5316 w 7952"/>
                  <a:gd name="connsiteY2" fmla="*/ 0 h 6627"/>
                  <a:gd name="connsiteX3" fmla="*/ 129 w 7952"/>
                  <a:gd name="connsiteY3" fmla="*/ 3746 h 6627"/>
                  <a:gd name="connsiteX4" fmla="*/ 2722 w 7952"/>
                  <a:gd name="connsiteY4" fmla="*/ 6627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52" h="6627">
                    <a:moveTo>
                      <a:pt x="2722" y="6627"/>
                    </a:moveTo>
                    <a:cubicBezTo>
                      <a:pt x="5027" y="6339"/>
                      <a:pt x="7332" y="6051"/>
                      <a:pt x="7909" y="3458"/>
                    </a:cubicBezTo>
                    <a:cubicBezTo>
                      <a:pt x="8197" y="1153"/>
                      <a:pt x="7044" y="0"/>
                      <a:pt x="5316" y="0"/>
                    </a:cubicBezTo>
                    <a:cubicBezTo>
                      <a:pt x="2722" y="0"/>
                      <a:pt x="994" y="1729"/>
                      <a:pt x="129" y="3746"/>
                    </a:cubicBezTo>
                    <a:cubicBezTo>
                      <a:pt x="-447" y="5475"/>
                      <a:pt x="994" y="6627"/>
                      <a:pt x="2722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C4C6504E-B58E-4203-9539-0A523500B8A9}"/>
                  </a:ext>
                </a:extLst>
              </p:cNvPr>
              <p:cNvSpPr/>
              <p:nvPr/>
            </p:nvSpPr>
            <p:spPr>
              <a:xfrm>
                <a:off x="3547835" y="4425404"/>
                <a:ext cx="11525" cy="4697"/>
              </a:xfrm>
              <a:custGeom>
                <a:avLst/>
                <a:gdLst>
                  <a:gd name="connsiteX0" fmla="*/ 11525 w 11525"/>
                  <a:gd name="connsiteY0" fmla="*/ 2545 h 4697"/>
                  <a:gd name="connsiteX1" fmla="*/ 0 w 11525"/>
                  <a:gd name="connsiteY1" fmla="*/ 1393 h 4697"/>
                  <a:gd name="connsiteX2" fmla="*/ 11525 w 11525"/>
                  <a:gd name="connsiteY2" fmla="*/ 2545 h 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697">
                    <a:moveTo>
                      <a:pt x="11525" y="2545"/>
                    </a:moveTo>
                    <a:cubicBezTo>
                      <a:pt x="7203" y="-624"/>
                      <a:pt x="4034" y="-624"/>
                      <a:pt x="0" y="1393"/>
                    </a:cubicBezTo>
                    <a:cubicBezTo>
                      <a:pt x="3458" y="5427"/>
                      <a:pt x="6339" y="5715"/>
                      <a:pt x="11525" y="254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9895CF4-F7A8-45C5-A96D-386E7DF42D8F}"/>
                  </a:ext>
                </a:extLst>
              </p:cNvPr>
              <p:cNvSpPr/>
              <p:nvPr/>
            </p:nvSpPr>
            <p:spPr>
              <a:xfrm>
                <a:off x="481477" y="5788549"/>
                <a:ext cx="11525" cy="4957"/>
              </a:xfrm>
              <a:custGeom>
                <a:avLst/>
                <a:gdLst>
                  <a:gd name="connsiteX0" fmla="*/ 0 w 11525"/>
                  <a:gd name="connsiteY0" fmla="*/ 3442 h 4957"/>
                  <a:gd name="connsiteX1" fmla="*/ 11525 w 11525"/>
                  <a:gd name="connsiteY1" fmla="*/ 1137 h 4957"/>
                  <a:gd name="connsiteX2" fmla="*/ 0 w 11525"/>
                  <a:gd name="connsiteY2" fmla="*/ 3442 h 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957">
                    <a:moveTo>
                      <a:pt x="0" y="3442"/>
                    </a:moveTo>
                    <a:cubicBezTo>
                      <a:pt x="5763" y="6611"/>
                      <a:pt x="8068" y="4306"/>
                      <a:pt x="11525" y="1137"/>
                    </a:cubicBezTo>
                    <a:cubicBezTo>
                      <a:pt x="6339" y="-1456"/>
                      <a:pt x="4034" y="849"/>
                      <a:pt x="0" y="344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0B6A7C84-1060-480C-9858-60056E1A6512}"/>
                  </a:ext>
                </a:extLst>
              </p:cNvPr>
              <p:cNvSpPr/>
              <p:nvPr/>
            </p:nvSpPr>
            <p:spPr>
              <a:xfrm>
                <a:off x="389513" y="5813069"/>
                <a:ext cx="10709" cy="5485"/>
              </a:xfrm>
              <a:custGeom>
                <a:avLst/>
                <a:gdLst>
                  <a:gd name="connsiteX0" fmla="*/ 10710 w 10709"/>
                  <a:gd name="connsiteY0" fmla="*/ 1109 h 5485"/>
                  <a:gd name="connsiteX1" fmla="*/ 913 w 10709"/>
                  <a:gd name="connsiteY1" fmla="*/ 1974 h 5485"/>
                  <a:gd name="connsiteX2" fmla="*/ 913 w 10709"/>
                  <a:gd name="connsiteY2" fmla="*/ 4855 h 5485"/>
                  <a:gd name="connsiteX3" fmla="*/ 10710 w 10709"/>
                  <a:gd name="connsiteY3" fmla="*/ 1109 h 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485">
                    <a:moveTo>
                      <a:pt x="10710" y="1109"/>
                    </a:moveTo>
                    <a:cubicBezTo>
                      <a:pt x="6676" y="533"/>
                      <a:pt x="3506" y="-1484"/>
                      <a:pt x="913" y="1974"/>
                    </a:cubicBezTo>
                    <a:cubicBezTo>
                      <a:pt x="337" y="2838"/>
                      <a:pt x="-816" y="4279"/>
                      <a:pt x="913" y="4855"/>
                    </a:cubicBezTo>
                    <a:cubicBezTo>
                      <a:pt x="4659" y="6584"/>
                      <a:pt x="7540" y="4567"/>
                      <a:pt x="10710" y="1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D1C75B7-596D-49E7-AA13-D5A16CDFB535}"/>
                  </a:ext>
                </a:extLst>
              </p:cNvPr>
              <p:cNvSpPr/>
              <p:nvPr/>
            </p:nvSpPr>
            <p:spPr>
              <a:xfrm>
                <a:off x="3573191" y="4435152"/>
                <a:ext cx="8356" cy="6627"/>
              </a:xfrm>
              <a:custGeom>
                <a:avLst/>
                <a:gdLst>
                  <a:gd name="connsiteX0" fmla="*/ 8356 w 8356"/>
                  <a:gd name="connsiteY0" fmla="*/ 0 h 6627"/>
                  <a:gd name="connsiteX1" fmla="*/ 0 w 8356"/>
                  <a:gd name="connsiteY1" fmla="*/ 6627 h 6627"/>
                  <a:gd name="connsiteX2" fmla="*/ 8356 w 835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6" h="6627">
                    <a:moveTo>
                      <a:pt x="8356" y="0"/>
                    </a:moveTo>
                    <a:cubicBezTo>
                      <a:pt x="3746" y="0"/>
                      <a:pt x="1441" y="1729"/>
                      <a:pt x="0" y="6627"/>
                    </a:cubicBezTo>
                    <a:cubicBezTo>
                      <a:pt x="4610" y="6627"/>
                      <a:pt x="7492" y="5475"/>
                      <a:pt x="835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F3C9A6B-426E-485E-B77F-E4DA53F17F08}"/>
                  </a:ext>
                </a:extLst>
              </p:cNvPr>
              <p:cNvSpPr/>
              <p:nvPr/>
            </p:nvSpPr>
            <p:spPr>
              <a:xfrm>
                <a:off x="4140035" y="4244406"/>
                <a:ext cx="7126" cy="6124"/>
              </a:xfrm>
              <a:custGeom>
                <a:avLst/>
                <a:gdLst>
                  <a:gd name="connsiteX0" fmla="*/ 2228 w 7126"/>
                  <a:gd name="connsiteY0" fmla="*/ 6051 h 6124"/>
                  <a:gd name="connsiteX1" fmla="*/ 7126 w 7126"/>
                  <a:gd name="connsiteY1" fmla="*/ 0 h 6124"/>
                  <a:gd name="connsiteX2" fmla="*/ 2804 w 7126"/>
                  <a:gd name="connsiteY2" fmla="*/ 1729 h 6124"/>
                  <a:gd name="connsiteX3" fmla="*/ 2228 w 7126"/>
                  <a:gd name="connsiteY3" fmla="*/ 6051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26" h="6124">
                    <a:moveTo>
                      <a:pt x="2228" y="6051"/>
                    </a:moveTo>
                    <a:cubicBezTo>
                      <a:pt x="4245" y="6627"/>
                      <a:pt x="5974" y="3746"/>
                      <a:pt x="7126" y="0"/>
                    </a:cubicBezTo>
                    <a:cubicBezTo>
                      <a:pt x="4821" y="864"/>
                      <a:pt x="3380" y="1153"/>
                      <a:pt x="2804" y="1729"/>
                    </a:cubicBezTo>
                    <a:cubicBezTo>
                      <a:pt x="1363" y="2881"/>
                      <a:pt x="-2383" y="4898"/>
                      <a:pt x="2228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CE25E9E-EFC5-4C6F-80F2-B87C17BAE4CF}"/>
                  </a:ext>
                </a:extLst>
              </p:cNvPr>
              <p:cNvSpPr/>
              <p:nvPr/>
            </p:nvSpPr>
            <p:spPr>
              <a:xfrm>
                <a:off x="3627361" y="4403788"/>
                <a:ext cx="18728" cy="7599"/>
              </a:xfrm>
              <a:custGeom>
                <a:avLst/>
                <a:gdLst>
                  <a:gd name="connsiteX0" fmla="*/ 10373 w 18728"/>
                  <a:gd name="connsiteY0" fmla="*/ 4568 h 7599"/>
                  <a:gd name="connsiteX1" fmla="*/ 18729 w 18728"/>
                  <a:gd name="connsiteY1" fmla="*/ 822 h 7599"/>
                  <a:gd name="connsiteX2" fmla="*/ 10661 w 18728"/>
                  <a:gd name="connsiteY2" fmla="*/ 2839 h 7599"/>
                  <a:gd name="connsiteX3" fmla="*/ 10661 w 18728"/>
                  <a:gd name="connsiteY3" fmla="*/ 2839 h 7599"/>
                  <a:gd name="connsiteX4" fmla="*/ 0 w 18728"/>
                  <a:gd name="connsiteY4" fmla="*/ 6873 h 7599"/>
                  <a:gd name="connsiteX5" fmla="*/ 10373 w 18728"/>
                  <a:gd name="connsiteY5" fmla="*/ 4568 h 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8" h="7599">
                    <a:moveTo>
                      <a:pt x="10373" y="4568"/>
                    </a:moveTo>
                    <a:cubicBezTo>
                      <a:pt x="14119" y="5720"/>
                      <a:pt x="16712" y="4280"/>
                      <a:pt x="18729" y="822"/>
                    </a:cubicBezTo>
                    <a:cubicBezTo>
                      <a:pt x="15271" y="-907"/>
                      <a:pt x="12678" y="246"/>
                      <a:pt x="10661" y="2839"/>
                    </a:cubicBezTo>
                    <a:lnTo>
                      <a:pt x="10661" y="2839"/>
                    </a:lnTo>
                    <a:cubicBezTo>
                      <a:pt x="7492" y="5144"/>
                      <a:pt x="2017" y="1110"/>
                      <a:pt x="0" y="6873"/>
                    </a:cubicBezTo>
                    <a:cubicBezTo>
                      <a:pt x="3746" y="7737"/>
                      <a:pt x="7780" y="8602"/>
                      <a:pt x="10373" y="45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9E31045-2962-474E-A77B-D25B0F7F0858}"/>
                  </a:ext>
                </a:extLst>
              </p:cNvPr>
              <p:cNvSpPr/>
              <p:nvPr/>
            </p:nvSpPr>
            <p:spPr>
              <a:xfrm>
                <a:off x="611139" y="5356616"/>
                <a:ext cx="7692" cy="8067"/>
              </a:xfrm>
              <a:custGeom>
                <a:avLst/>
                <a:gdLst>
                  <a:gd name="connsiteX0" fmla="*/ 6915 w 7692"/>
                  <a:gd name="connsiteY0" fmla="*/ 0 h 8067"/>
                  <a:gd name="connsiteX1" fmla="*/ 0 w 7692"/>
                  <a:gd name="connsiteY1" fmla="*/ 8068 h 8067"/>
                  <a:gd name="connsiteX2" fmla="*/ 6915 w 7692"/>
                  <a:gd name="connsiteY2" fmla="*/ 0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2" h="8067">
                    <a:moveTo>
                      <a:pt x="6915" y="0"/>
                    </a:moveTo>
                    <a:cubicBezTo>
                      <a:pt x="3746" y="1153"/>
                      <a:pt x="864" y="2881"/>
                      <a:pt x="0" y="8068"/>
                    </a:cubicBezTo>
                    <a:cubicBezTo>
                      <a:pt x="4034" y="5763"/>
                      <a:pt x="9797" y="6915"/>
                      <a:pt x="691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752DE8F-61C1-42A2-BD76-9D5DC0133138}"/>
                  </a:ext>
                </a:extLst>
              </p:cNvPr>
              <p:cNvSpPr/>
              <p:nvPr/>
            </p:nvSpPr>
            <p:spPr>
              <a:xfrm>
                <a:off x="617766" y="5356328"/>
                <a:ext cx="216" cy="216"/>
              </a:xfrm>
              <a:custGeom>
                <a:avLst/>
                <a:gdLst>
                  <a:gd name="connsiteX0" fmla="*/ 0 w 216"/>
                  <a:gd name="connsiteY0" fmla="*/ 0 h 216"/>
                  <a:gd name="connsiteX1" fmla="*/ 0 w 216"/>
                  <a:gd name="connsiteY1" fmla="*/ 0 h 216"/>
                  <a:gd name="connsiteX2" fmla="*/ 0 w 216"/>
                  <a:gd name="connsiteY2" fmla="*/ 0 h 216"/>
                  <a:gd name="connsiteX3" fmla="*/ 0 w 216"/>
                  <a:gd name="connsiteY3" fmla="*/ 0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" h="216">
                    <a:moveTo>
                      <a:pt x="0" y="0"/>
                    </a:moveTo>
                    <a:cubicBezTo>
                      <a:pt x="0" y="288"/>
                      <a:pt x="288" y="288"/>
                      <a:pt x="0" y="0"/>
                    </a:cubicBezTo>
                    <a:cubicBezTo>
                      <a:pt x="288" y="288"/>
                      <a:pt x="288" y="288"/>
                      <a:pt x="0" y="0"/>
                    </a:cubicBezTo>
                    <a:cubicBezTo>
                      <a:pt x="288" y="2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9E67E4D-4D7A-49DB-B455-48AAF761360F}"/>
                  </a:ext>
                </a:extLst>
              </p:cNvPr>
              <p:cNvSpPr/>
              <p:nvPr/>
            </p:nvSpPr>
            <p:spPr>
              <a:xfrm>
                <a:off x="4100094" y="4218185"/>
                <a:ext cx="6727" cy="6383"/>
              </a:xfrm>
              <a:custGeom>
                <a:avLst/>
                <a:gdLst>
                  <a:gd name="connsiteX0" fmla="*/ 3270 w 6727"/>
                  <a:gd name="connsiteY0" fmla="*/ 6339 h 6383"/>
                  <a:gd name="connsiteX1" fmla="*/ 6728 w 6727"/>
                  <a:gd name="connsiteY1" fmla="*/ 2305 h 6383"/>
                  <a:gd name="connsiteX2" fmla="*/ 4134 w 6727"/>
                  <a:gd name="connsiteY2" fmla="*/ 0 h 6383"/>
                  <a:gd name="connsiteX3" fmla="*/ 100 w 6727"/>
                  <a:gd name="connsiteY3" fmla="*/ 4034 h 6383"/>
                  <a:gd name="connsiteX4" fmla="*/ 3270 w 6727"/>
                  <a:gd name="connsiteY4" fmla="*/ 6339 h 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7" h="6383">
                    <a:moveTo>
                      <a:pt x="3270" y="6339"/>
                    </a:moveTo>
                    <a:cubicBezTo>
                      <a:pt x="5287" y="6051"/>
                      <a:pt x="6728" y="4610"/>
                      <a:pt x="6728" y="2305"/>
                    </a:cubicBezTo>
                    <a:cubicBezTo>
                      <a:pt x="6728" y="1729"/>
                      <a:pt x="5287" y="1153"/>
                      <a:pt x="4134" y="0"/>
                    </a:cubicBezTo>
                    <a:cubicBezTo>
                      <a:pt x="2694" y="1441"/>
                      <a:pt x="677" y="2305"/>
                      <a:pt x="100" y="4034"/>
                    </a:cubicBezTo>
                    <a:cubicBezTo>
                      <a:pt x="-476" y="5475"/>
                      <a:pt x="1541" y="6627"/>
                      <a:pt x="327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D116B51-C4B0-45B5-8877-674AC05B30E1}"/>
                  </a:ext>
                </a:extLst>
              </p:cNvPr>
              <p:cNvSpPr/>
              <p:nvPr/>
            </p:nvSpPr>
            <p:spPr>
              <a:xfrm>
                <a:off x="3527377" y="4423388"/>
                <a:ext cx="9220" cy="4231"/>
              </a:xfrm>
              <a:custGeom>
                <a:avLst/>
                <a:gdLst>
                  <a:gd name="connsiteX0" fmla="*/ 9221 w 9220"/>
                  <a:gd name="connsiteY0" fmla="*/ 815 h 4231"/>
                  <a:gd name="connsiteX1" fmla="*/ 0 w 9220"/>
                  <a:gd name="connsiteY1" fmla="*/ 3696 h 4231"/>
                  <a:gd name="connsiteX2" fmla="*/ 9221 w 9220"/>
                  <a:gd name="connsiteY2" fmla="*/ 815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4231">
                    <a:moveTo>
                      <a:pt x="9221" y="815"/>
                    </a:moveTo>
                    <a:cubicBezTo>
                      <a:pt x="5187" y="-1202"/>
                      <a:pt x="3170" y="815"/>
                      <a:pt x="0" y="3696"/>
                    </a:cubicBezTo>
                    <a:cubicBezTo>
                      <a:pt x="4610" y="4561"/>
                      <a:pt x="7492" y="4849"/>
                      <a:pt x="9221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0CAD0A3-844C-43E3-9E6D-40F4ADC023C3}"/>
                  </a:ext>
                </a:extLst>
              </p:cNvPr>
              <p:cNvSpPr/>
              <p:nvPr/>
            </p:nvSpPr>
            <p:spPr>
              <a:xfrm>
                <a:off x="3756158" y="4372627"/>
                <a:ext cx="10661" cy="7779"/>
              </a:xfrm>
              <a:custGeom>
                <a:avLst/>
                <a:gdLst>
                  <a:gd name="connsiteX0" fmla="*/ 0 w 10661"/>
                  <a:gd name="connsiteY0" fmla="*/ 7780 h 7779"/>
                  <a:gd name="connsiteX1" fmla="*/ 10661 w 10661"/>
                  <a:gd name="connsiteY1" fmla="*/ 0 h 7779"/>
                  <a:gd name="connsiteX2" fmla="*/ 0 w 10661"/>
                  <a:gd name="connsiteY2" fmla="*/ 7780 h 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1" h="7779">
                    <a:moveTo>
                      <a:pt x="0" y="7780"/>
                    </a:moveTo>
                    <a:cubicBezTo>
                      <a:pt x="4899" y="5763"/>
                      <a:pt x="8356" y="4898"/>
                      <a:pt x="10661" y="0"/>
                    </a:cubicBezTo>
                    <a:cubicBezTo>
                      <a:pt x="5187" y="0"/>
                      <a:pt x="2017" y="1153"/>
                      <a:pt x="0" y="77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06CD4E82-E6AC-4F46-BFA0-1A909540E7EF}"/>
                  </a:ext>
                </a:extLst>
              </p:cNvPr>
              <p:cNvSpPr/>
              <p:nvPr/>
            </p:nvSpPr>
            <p:spPr>
              <a:xfrm>
                <a:off x="3395182" y="4482743"/>
                <a:ext cx="13941" cy="7278"/>
              </a:xfrm>
              <a:custGeom>
                <a:avLst/>
                <a:gdLst>
                  <a:gd name="connsiteX0" fmla="*/ 10025 w 13941"/>
                  <a:gd name="connsiteY0" fmla="*/ 4850 h 7278"/>
                  <a:gd name="connsiteX1" fmla="*/ 13771 w 13941"/>
                  <a:gd name="connsiteY1" fmla="*/ 1393 h 7278"/>
                  <a:gd name="connsiteX2" fmla="*/ 5126 w 13941"/>
                  <a:gd name="connsiteY2" fmla="*/ 2257 h 7278"/>
                  <a:gd name="connsiteX3" fmla="*/ 228 w 13941"/>
                  <a:gd name="connsiteY3" fmla="*/ 5138 h 7278"/>
                  <a:gd name="connsiteX4" fmla="*/ 10025 w 13941"/>
                  <a:gd name="connsiteY4" fmla="*/ 4850 h 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41" h="7278">
                    <a:moveTo>
                      <a:pt x="10025" y="4850"/>
                    </a:moveTo>
                    <a:cubicBezTo>
                      <a:pt x="12042" y="4274"/>
                      <a:pt x="14635" y="2545"/>
                      <a:pt x="13771" y="1393"/>
                    </a:cubicBezTo>
                    <a:cubicBezTo>
                      <a:pt x="10889" y="-2065"/>
                      <a:pt x="8008" y="1969"/>
                      <a:pt x="5126" y="2257"/>
                    </a:cubicBezTo>
                    <a:cubicBezTo>
                      <a:pt x="2533" y="1969"/>
                      <a:pt x="-924" y="3698"/>
                      <a:pt x="228" y="5138"/>
                    </a:cubicBezTo>
                    <a:cubicBezTo>
                      <a:pt x="2822" y="9172"/>
                      <a:pt x="6855" y="6579"/>
                      <a:pt x="10025" y="485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30F8555-0F9E-4A43-BB4B-8EB2DE0C409D}"/>
                  </a:ext>
                </a:extLst>
              </p:cNvPr>
              <p:cNvSpPr/>
              <p:nvPr/>
            </p:nvSpPr>
            <p:spPr>
              <a:xfrm>
                <a:off x="4311399" y="4159079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1CDE978-41AF-446E-90C1-A8B110C58B1F}"/>
                  </a:ext>
                </a:extLst>
              </p:cNvPr>
              <p:cNvSpPr/>
              <p:nvPr/>
            </p:nvSpPr>
            <p:spPr>
              <a:xfrm>
                <a:off x="4414264" y="4154677"/>
                <a:ext cx="9220" cy="6457"/>
              </a:xfrm>
              <a:custGeom>
                <a:avLst/>
                <a:gdLst>
                  <a:gd name="connsiteX0" fmla="*/ 9220 w 9220"/>
                  <a:gd name="connsiteY0" fmla="*/ 118 h 6457"/>
                  <a:gd name="connsiteX1" fmla="*/ 0 w 9220"/>
                  <a:gd name="connsiteY1" fmla="*/ 6457 h 6457"/>
                  <a:gd name="connsiteX2" fmla="*/ 9220 w 9220"/>
                  <a:gd name="connsiteY2" fmla="*/ 118 h 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457">
                    <a:moveTo>
                      <a:pt x="9220" y="118"/>
                    </a:moveTo>
                    <a:cubicBezTo>
                      <a:pt x="4898" y="-458"/>
                      <a:pt x="2593" y="983"/>
                      <a:pt x="0" y="6457"/>
                    </a:cubicBezTo>
                    <a:cubicBezTo>
                      <a:pt x="4898" y="4440"/>
                      <a:pt x="7203" y="3000"/>
                      <a:pt x="9220" y="11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E9927E1-EE53-422C-AF8A-DC9290523650}"/>
                  </a:ext>
                </a:extLst>
              </p:cNvPr>
              <p:cNvSpPr/>
              <p:nvPr/>
            </p:nvSpPr>
            <p:spPr>
              <a:xfrm>
                <a:off x="452663" y="5797221"/>
                <a:ext cx="7779" cy="4110"/>
              </a:xfrm>
              <a:custGeom>
                <a:avLst/>
                <a:gdLst>
                  <a:gd name="connsiteX0" fmla="*/ 7780 w 7779"/>
                  <a:gd name="connsiteY0" fmla="*/ 822 h 4110"/>
                  <a:gd name="connsiteX1" fmla="*/ 0 w 7779"/>
                  <a:gd name="connsiteY1" fmla="*/ 3415 h 4110"/>
                  <a:gd name="connsiteX2" fmla="*/ 7780 w 7779"/>
                  <a:gd name="connsiteY2" fmla="*/ 822 h 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4110">
                    <a:moveTo>
                      <a:pt x="7780" y="822"/>
                    </a:moveTo>
                    <a:cubicBezTo>
                      <a:pt x="4610" y="-1195"/>
                      <a:pt x="2593" y="822"/>
                      <a:pt x="0" y="3415"/>
                    </a:cubicBezTo>
                    <a:cubicBezTo>
                      <a:pt x="4034" y="5144"/>
                      <a:pt x="6051" y="3415"/>
                      <a:pt x="7780" y="8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C3EDDF2-453A-4ABF-BB32-50DF76D2DE67}"/>
                  </a:ext>
                </a:extLst>
              </p:cNvPr>
              <p:cNvSpPr/>
              <p:nvPr/>
            </p:nvSpPr>
            <p:spPr>
              <a:xfrm>
                <a:off x="3547258" y="4446390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288" y="0"/>
                      <a:pt x="288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288"/>
                      <a:pt x="0" y="288"/>
                    </a:cubicBezTo>
                    <a:cubicBezTo>
                      <a:pt x="0" y="288"/>
                      <a:pt x="288" y="288"/>
                      <a:pt x="576" y="0"/>
                    </a:cubicBezTo>
                    <a:cubicBezTo>
                      <a:pt x="288" y="288"/>
                      <a:pt x="576" y="288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FC669B0-AABF-4719-8B13-83406572BEBB}"/>
                  </a:ext>
                </a:extLst>
              </p:cNvPr>
              <p:cNvSpPr/>
              <p:nvPr/>
            </p:nvSpPr>
            <p:spPr>
              <a:xfrm>
                <a:off x="3547547" y="4441752"/>
                <a:ext cx="7363" cy="5468"/>
              </a:xfrm>
              <a:custGeom>
                <a:avLst/>
                <a:gdLst>
                  <a:gd name="connsiteX0" fmla="*/ 6915 w 7363"/>
                  <a:gd name="connsiteY0" fmla="*/ 3485 h 5468"/>
                  <a:gd name="connsiteX1" fmla="*/ 5187 w 7363"/>
                  <a:gd name="connsiteY1" fmla="*/ 27 h 5468"/>
                  <a:gd name="connsiteX2" fmla="*/ 0 w 7363"/>
                  <a:gd name="connsiteY2" fmla="*/ 4638 h 5468"/>
                  <a:gd name="connsiteX3" fmla="*/ 6915 w 7363"/>
                  <a:gd name="connsiteY3" fmla="*/ 3485 h 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63" h="5468">
                    <a:moveTo>
                      <a:pt x="6915" y="3485"/>
                    </a:moveTo>
                    <a:cubicBezTo>
                      <a:pt x="7780" y="2044"/>
                      <a:pt x="7492" y="316"/>
                      <a:pt x="5187" y="27"/>
                    </a:cubicBezTo>
                    <a:cubicBezTo>
                      <a:pt x="2017" y="-261"/>
                      <a:pt x="576" y="1756"/>
                      <a:pt x="0" y="4638"/>
                    </a:cubicBezTo>
                    <a:cubicBezTo>
                      <a:pt x="2593" y="5502"/>
                      <a:pt x="5187" y="6366"/>
                      <a:pt x="6915" y="348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CF36F8E-6866-4ECB-9572-4D71AE19D10A}"/>
                  </a:ext>
                </a:extLst>
              </p:cNvPr>
              <p:cNvSpPr/>
              <p:nvPr/>
            </p:nvSpPr>
            <p:spPr>
              <a:xfrm>
                <a:off x="3632376" y="4414695"/>
                <a:ext cx="4839" cy="5186"/>
              </a:xfrm>
              <a:custGeom>
                <a:avLst/>
                <a:gdLst>
                  <a:gd name="connsiteX0" fmla="*/ 460 w 4839"/>
                  <a:gd name="connsiteY0" fmla="*/ 2881 h 5186"/>
                  <a:gd name="connsiteX1" fmla="*/ 1900 w 4839"/>
                  <a:gd name="connsiteY1" fmla="*/ 5186 h 5186"/>
                  <a:gd name="connsiteX2" fmla="*/ 4782 w 4839"/>
                  <a:gd name="connsiteY2" fmla="*/ 2593 h 5186"/>
                  <a:gd name="connsiteX3" fmla="*/ 3917 w 4839"/>
                  <a:gd name="connsiteY3" fmla="*/ 0 h 5186"/>
                  <a:gd name="connsiteX4" fmla="*/ 460 w 4839"/>
                  <a:gd name="connsiteY4" fmla="*/ 2881 h 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9" h="5186">
                    <a:moveTo>
                      <a:pt x="460" y="2881"/>
                    </a:moveTo>
                    <a:cubicBezTo>
                      <a:pt x="-405" y="3746"/>
                      <a:pt x="-117" y="4898"/>
                      <a:pt x="1900" y="5186"/>
                    </a:cubicBezTo>
                    <a:cubicBezTo>
                      <a:pt x="2764" y="4610"/>
                      <a:pt x="3917" y="3746"/>
                      <a:pt x="4782" y="2593"/>
                    </a:cubicBezTo>
                    <a:cubicBezTo>
                      <a:pt x="5070" y="2305"/>
                      <a:pt x="4205" y="864"/>
                      <a:pt x="3917" y="0"/>
                    </a:cubicBezTo>
                    <a:cubicBezTo>
                      <a:pt x="2764" y="1153"/>
                      <a:pt x="1324" y="2017"/>
                      <a:pt x="460" y="288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3B3FAE6-A28F-40D2-903D-7E94D5B70DD4}"/>
                  </a:ext>
                </a:extLst>
              </p:cNvPr>
              <p:cNvSpPr/>
              <p:nvPr/>
            </p:nvSpPr>
            <p:spPr>
              <a:xfrm>
                <a:off x="3621835" y="4397118"/>
                <a:ext cx="5006" cy="4033"/>
              </a:xfrm>
              <a:custGeom>
                <a:avLst/>
                <a:gdLst>
                  <a:gd name="connsiteX0" fmla="*/ 2068 w 5006"/>
                  <a:gd name="connsiteY0" fmla="*/ 4034 h 4033"/>
                  <a:gd name="connsiteX1" fmla="*/ 4661 w 5006"/>
                  <a:gd name="connsiteY1" fmla="*/ 2305 h 4033"/>
                  <a:gd name="connsiteX2" fmla="*/ 3220 w 5006"/>
                  <a:gd name="connsiteY2" fmla="*/ 0 h 4033"/>
                  <a:gd name="connsiteX3" fmla="*/ 339 w 5006"/>
                  <a:gd name="connsiteY3" fmla="*/ 1441 h 4033"/>
                  <a:gd name="connsiteX4" fmla="*/ 2068 w 5006"/>
                  <a:gd name="connsiteY4" fmla="*/ 4034 h 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6" h="4033">
                    <a:moveTo>
                      <a:pt x="2068" y="4034"/>
                    </a:moveTo>
                    <a:cubicBezTo>
                      <a:pt x="2644" y="3458"/>
                      <a:pt x="4085" y="3170"/>
                      <a:pt x="4661" y="2305"/>
                    </a:cubicBezTo>
                    <a:cubicBezTo>
                      <a:pt x="5526" y="1153"/>
                      <a:pt x="4661" y="0"/>
                      <a:pt x="3220" y="0"/>
                    </a:cubicBezTo>
                    <a:cubicBezTo>
                      <a:pt x="2356" y="0"/>
                      <a:pt x="916" y="576"/>
                      <a:pt x="339" y="1441"/>
                    </a:cubicBezTo>
                    <a:cubicBezTo>
                      <a:pt x="-525" y="2593"/>
                      <a:pt x="339" y="3458"/>
                      <a:pt x="2068" y="40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1207A68C-E5C4-482B-BDE3-2BE4E0EEDF9F}"/>
                  </a:ext>
                </a:extLst>
              </p:cNvPr>
              <p:cNvSpPr/>
              <p:nvPr/>
            </p:nvSpPr>
            <p:spPr>
              <a:xfrm>
                <a:off x="3677370" y="4375106"/>
                <a:ext cx="11267" cy="7385"/>
              </a:xfrm>
              <a:custGeom>
                <a:avLst/>
                <a:gdLst>
                  <a:gd name="connsiteX0" fmla="*/ 5601 w 11267"/>
                  <a:gd name="connsiteY0" fmla="*/ 4724 h 7385"/>
                  <a:gd name="connsiteX1" fmla="*/ 11076 w 11267"/>
                  <a:gd name="connsiteY1" fmla="*/ 978 h 7385"/>
                  <a:gd name="connsiteX2" fmla="*/ 5313 w 11267"/>
                  <a:gd name="connsiteY2" fmla="*/ 2419 h 7385"/>
                  <a:gd name="connsiteX3" fmla="*/ 5313 w 11267"/>
                  <a:gd name="connsiteY3" fmla="*/ 2419 h 7385"/>
                  <a:gd name="connsiteX4" fmla="*/ 127 w 11267"/>
                  <a:gd name="connsiteY4" fmla="*/ 5876 h 7385"/>
                  <a:gd name="connsiteX5" fmla="*/ 5601 w 11267"/>
                  <a:gd name="connsiteY5" fmla="*/ 4724 h 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67" h="7385">
                    <a:moveTo>
                      <a:pt x="5601" y="4724"/>
                    </a:moveTo>
                    <a:cubicBezTo>
                      <a:pt x="7907" y="4147"/>
                      <a:pt x="12229" y="4436"/>
                      <a:pt x="11076" y="978"/>
                    </a:cubicBezTo>
                    <a:cubicBezTo>
                      <a:pt x="10212" y="-1327"/>
                      <a:pt x="7042" y="978"/>
                      <a:pt x="5313" y="2419"/>
                    </a:cubicBezTo>
                    <a:lnTo>
                      <a:pt x="5313" y="2419"/>
                    </a:lnTo>
                    <a:cubicBezTo>
                      <a:pt x="3008" y="2707"/>
                      <a:pt x="-737" y="3283"/>
                      <a:pt x="127" y="5876"/>
                    </a:cubicBezTo>
                    <a:cubicBezTo>
                      <a:pt x="1568" y="8758"/>
                      <a:pt x="4161" y="7029"/>
                      <a:pt x="5601" y="472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BBDBFD1-D04C-4994-860F-63CA7F978530}"/>
                  </a:ext>
                </a:extLst>
              </p:cNvPr>
              <p:cNvSpPr/>
              <p:nvPr/>
            </p:nvSpPr>
            <p:spPr>
              <a:xfrm>
                <a:off x="3798514" y="4313559"/>
                <a:ext cx="7203" cy="4711"/>
              </a:xfrm>
              <a:custGeom>
                <a:avLst/>
                <a:gdLst>
                  <a:gd name="connsiteX0" fmla="*/ 3169 w 7203"/>
                  <a:gd name="connsiteY0" fmla="*/ 4322 h 4711"/>
                  <a:gd name="connsiteX1" fmla="*/ 7203 w 7203"/>
                  <a:gd name="connsiteY1" fmla="*/ 864 h 4711"/>
                  <a:gd name="connsiteX2" fmla="*/ 3458 w 7203"/>
                  <a:gd name="connsiteY2" fmla="*/ 0 h 4711"/>
                  <a:gd name="connsiteX3" fmla="*/ 0 w 7203"/>
                  <a:gd name="connsiteY3" fmla="*/ 2593 h 4711"/>
                  <a:gd name="connsiteX4" fmla="*/ 3169 w 7203"/>
                  <a:gd name="connsiteY4" fmla="*/ 4322 h 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" h="4711">
                    <a:moveTo>
                      <a:pt x="3169" y="4322"/>
                    </a:moveTo>
                    <a:cubicBezTo>
                      <a:pt x="4610" y="3458"/>
                      <a:pt x="5474" y="2305"/>
                      <a:pt x="7203" y="864"/>
                    </a:cubicBezTo>
                    <a:cubicBezTo>
                      <a:pt x="5474" y="576"/>
                      <a:pt x="4322" y="0"/>
                      <a:pt x="3458" y="0"/>
                    </a:cubicBezTo>
                    <a:cubicBezTo>
                      <a:pt x="1729" y="0"/>
                      <a:pt x="0" y="576"/>
                      <a:pt x="0" y="2593"/>
                    </a:cubicBezTo>
                    <a:cubicBezTo>
                      <a:pt x="0" y="4610"/>
                      <a:pt x="1441" y="5186"/>
                      <a:pt x="3169" y="43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A30D7E8C-D472-4A96-B4A6-63A90CBCAF54}"/>
                  </a:ext>
                </a:extLst>
              </p:cNvPr>
              <p:cNvSpPr/>
              <p:nvPr/>
            </p:nvSpPr>
            <p:spPr>
              <a:xfrm>
                <a:off x="4110567" y="4268566"/>
                <a:ext cx="6050" cy="5229"/>
              </a:xfrm>
              <a:custGeom>
                <a:avLst/>
                <a:gdLst>
                  <a:gd name="connsiteX0" fmla="*/ 2881 w 6050"/>
                  <a:gd name="connsiteY0" fmla="*/ 332 h 5229"/>
                  <a:gd name="connsiteX1" fmla="*/ 0 w 6050"/>
                  <a:gd name="connsiteY1" fmla="*/ 3501 h 5229"/>
                  <a:gd name="connsiteX2" fmla="*/ 3169 w 6050"/>
                  <a:gd name="connsiteY2" fmla="*/ 5230 h 5229"/>
                  <a:gd name="connsiteX3" fmla="*/ 6051 w 6050"/>
                  <a:gd name="connsiteY3" fmla="*/ 1772 h 5229"/>
                  <a:gd name="connsiteX4" fmla="*/ 2881 w 6050"/>
                  <a:gd name="connsiteY4" fmla="*/ 332 h 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" h="5229">
                    <a:moveTo>
                      <a:pt x="2881" y="332"/>
                    </a:moveTo>
                    <a:cubicBezTo>
                      <a:pt x="1729" y="908"/>
                      <a:pt x="1153" y="2348"/>
                      <a:pt x="0" y="3501"/>
                    </a:cubicBezTo>
                    <a:cubicBezTo>
                      <a:pt x="865" y="4077"/>
                      <a:pt x="1729" y="4365"/>
                      <a:pt x="3169" y="5230"/>
                    </a:cubicBezTo>
                    <a:cubicBezTo>
                      <a:pt x="4322" y="3789"/>
                      <a:pt x="5763" y="2925"/>
                      <a:pt x="6051" y="1772"/>
                    </a:cubicBezTo>
                    <a:cubicBezTo>
                      <a:pt x="6051" y="-245"/>
                      <a:pt x="4034" y="-245"/>
                      <a:pt x="2881" y="3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3F493AB1-51A2-43D5-A912-0E2830A78525}"/>
                  </a:ext>
                </a:extLst>
              </p:cNvPr>
              <p:cNvSpPr/>
              <p:nvPr/>
            </p:nvSpPr>
            <p:spPr>
              <a:xfrm>
                <a:off x="327103" y="5829161"/>
                <a:ext cx="5983" cy="4359"/>
              </a:xfrm>
              <a:custGeom>
                <a:avLst/>
                <a:gdLst>
                  <a:gd name="connsiteX0" fmla="*/ 5984 w 5983"/>
                  <a:gd name="connsiteY0" fmla="*/ 2593 h 4359"/>
                  <a:gd name="connsiteX1" fmla="*/ 3678 w 5983"/>
                  <a:gd name="connsiteY1" fmla="*/ 0 h 4359"/>
                  <a:gd name="connsiteX2" fmla="*/ 221 w 5983"/>
                  <a:gd name="connsiteY2" fmla="*/ 2305 h 4359"/>
                  <a:gd name="connsiteX3" fmla="*/ 1662 w 5983"/>
                  <a:gd name="connsiteY3" fmla="*/ 4322 h 4359"/>
                  <a:gd name="connsiteX4" fmla="*/ 5984 w 5983"/>
                  <a:gd name="connsiteY4" fmla="*/ 2593 h 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3" h="4359">
                    <a:moveTo>
                      <a:pt x="5984" y="2593"/>
                    </a:moveTo>
                    <a:cubicBezTo>
                      <a:pt x="4831" y="1441"/>
                      <a:pt x="3967" y="0"/>
                      <a:pt x="3678" y="0"/>
                    </a:cubicBezTo>
                    <a:cubicBezTo>
                      <a:pt x="2526" y="288"/>
                      <a:pt x="1085" y="1153"/>
                      <a:pt x="221" y="2305"/>
                    </a:cubicBezTo>
                    <a:cubicBezTo>
                      <a:pt x="-355" y="3169"/>
                      <a:pt x="221" y="4610"/>
                      <a:pt x="1662" y="4322"/>
                    </a:cubicBezTo>
                    <a:cubicBezTo>
                      <a:pt x="2814" y="4322"/>
                      <a:pt x="4255" y="3458"/>
                      <a:pt x="5984" y="259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335D50D-098C-432C-A540-F53030148804}"/>
                  </a:ext>
                </a:extLst>
              </p:cNvPr>
              <p:cNvSpPr/>
              <p:nvPr/>
            </p:nvSpPr>
            <p:spPr>
              <a:xfrm>
                <a:off x="3678808" y="4395895"/>
                <a:ext cx="6179" cy="4462"/>
              </a:xfrm>
              <a:custGeom>
                <a:avLst/>
                <a:gdLst>
                  <a:gd name="connsiteX0" fmla="*/ 2722 w 6179"/>
                  <a:gd name="connsiteY0" fmla="*/ 71 h 4462"/>
                  <a:gd name="connsiteX1" fmla="*/ 129 w 6179"/>
                  <a:gd name="connsiteY1" fmla="*/ 2088 h 4462"/>
                  <a:gd name="connsiteX2" fmla="*/ 2722 w 6179"/>
                  <a:gd name="connsiteY2" fmla="*/ 4393 h 4462"/>
                  <a:gd name="connsiteX3" fmla="*/ 6180 w 6179"/>
                  <a:gd name="connsiteY3" fmla="*/ 2088 h 4462"/>
                  <a:gd name="connsiteX4" fmla="*/ 2722 w 6179"/>
                  <a:gd name="connsiteY4" fmla="*/ 71 h 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" h="4462">
                    <a:moveTo>
                      <a:pt x="2722" y="71"/>
                    </a:moveTo>
                    <a:cubicBezTo>
                      <a:pt x="1570" y="359"/>
                      <a:pt x="417" y="1223"/>
                      <a:pt x="129" y="2088"/>
                    </a:cubicBezTo>
                    <a:cubicBezTo>
                      <a:pt x="-447" y="4105"/>
                      <a:pt x="993" y="4681"/>
                      <a:pt x="2722" y="4393"/>
                    </a:cubicBezTo>
                    <a:cubicBezTo>
                      <a:pt x="4163" y="4393"/>
                      <a:pt x="5892" y="4105"/>
                      <a:pt x="6180" y="2088"/>
                    </a:cubicBezTo>
                    <a:cubicBezTo>
                      <a:pt x="5603" y="359"/>
                      <a:pt x="4451" y="-217"/>
                      <a:pt x="2722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B8CC1129-791F-4F30-B035-7F59D33D2277}"/>
                  </a:ext>
                </a:extLst>
              </p:cNvPr>
              <p:cNvSpPr/>
              <p:nvPr/>
            </p:nvSpPr>
            <p:spPr>
              <a:xfrm>
                <a:off x="4103364" y="5423945"/>
                <a:ext cx="21610" cy="9121"/>
              </a:xfrm>
              <a:custGeom>
                <a:avLst/>
                <a:gdLst>
                  <a:gd name="connsiteX0" fmla="*/ 288 w 21610"/>
                  <a:gd name="connsiteY0" fmla="*/ 7298 h 9121"/>
                  <a:gd name="connsiteX1" fmla="*/ 0 w 21610"/>
                  <a:gd name="connsiteY1" fmla="*/ 9027 h 9121"/>
                  <a:gd name="connsiteX2" fmla="*/ 21610 w 21610"/>
                  <a:gd name="connsiteY2" fmla="*/ 1823 h 9121"/>
                  <a:gd name="connsiteX3" fmla="*/ 288 w 21610"/>
                  <a:gd name="connsiteY3" fmla="*/ 7298 h 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9121">
                    <a:moveTo>
                      <a:pt x="288" y="7298"/>
                    </a:moveTo>
                    <a:cubicBezTo>
                      <a:pt x="288" y="7874"/>
                      <a:pt x="288" y="8451"/>
                      <a:pt x="0" y="9027"/>
                    </a:cubicBezTo>
                    <a:cubicBezTo>
                      <a:pt x="7780" y="9603"/>
                      <a:pt x="14695" y="7586"/>
                      <a:pt x="21610" y="1823"/>
                    </a:cubicBezTo>
                    <a:cubicBezTo>
                      <a:pt x="11814" y="-3075"/>
                      <a:pt x="6339" y="2976"/>
                      <a:pt x="288" y="729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A87FFCDF-FED4-4A94-8B6A-58FF1EF6D2E2}"/>
                  </a:ext>
                </a:extLst>
              </p:cNvPr>
              <p:cNvSpPr/>
              <p:nvPr/>
            </p:nvSpPr>
            <p:spPr>
              <a:xfrm>
                <a:off x="2908746" y="5753381"/>
                <a:ext cx="91627" cy="38898"/>
              </a:xfrm>
              <a:custGeom>
                <a:avLst/>
                <a:gdLst>
                  <a:gd name="connsiteX0" fmla="*/ 91628 w 91627"/>
                  <a:gd name="connsiteY0" fmla="*/ 3169 h 38898"/>
                  <a:gd name="connsiteX1" fmla="*/ 90475 w 91627"/>
                  <a:gd name="connsiteY1" fmla="*/ 0 h 38898"/>
                  <a:gd name="connsiteX2" fmla="*/ 70882 w 91627"/>
                  <a:gd name="connsiteY2" fmla="*/ 6051 h 38898"/>
                  <a:gd name="connsiteX3" fmla="*/ 70882 w 91627"/>
                  <a:gd name="connsiteY3" fmla="*/ 6051 h 38898"/>
                  <a:gd name="connsiteX4" fmla="*/ 60509 w 91627"/>
                  <a:gd name="connsiteY4" fmla="*/ 9797 h 38898"/>
                  <a:gd name="connsiteX5" fmla="*/ 53305 w 91627"/>
                  <a:gd name="connsiteY5" fmla="*/ 14695 h 38898"/>
                  <a:gd name="connsiteX6" fmla="*/ 31407 w 91627"/>
                  <a:gd name="connsiteY6" fmla="*/ 24203 h 38898"/>
                  <a:gd name="connsiteX7" fmla="*/ 19593 w 91627"/>
                  <a:gd name="connsiteY7" fmla="*/ 31695 h 38898"/>
                  <a:gd name="connsiteX8" fmla="*/ 15848 w 91627"/>
                  <a:gd name="connsiteY8" fmla="*/ 31695 h 38898"/>
                  <a:gd name="connsiteX9" fmla="*/ 0 w 91627"/>
                  <a:gd name="connsiteY9" fmla="*/ 36305 h 38898"/>
                  <a:gd name="connsiteX10" fmla="*/ 12390 w 91627"/>
                  <a:gd name="connsiteY10" fmla="*/ 36305 h 38898"/>
                  <a:gd name="connsiteX11" fmla="*/ 22187 w 91627"/>
                  <a:gd name="connsiteY11" fmla="*/ 38610 h 38898"/>
                  <a:gd name="connsiteX12" fmla="*/ 30831 w 91627"/>
                  <a:gd name="connsiteY12" fmla="*/ 35729 h 38898"/>
                  <a:gd name="connsiteX13" fmla="*/ 34000 w 91627"/>
                  <a:gd name="connsiteY13" fmla="*/ 38899 h 38898"/>
                  <a:gd name="connsiteX14" fmla="*/ 41204 w 91627"/>
                  <a:gd name="connsiteY14" fmla="*/ 34288 h 38898"/>
                  <a:gd name="connsiteX15" fmla="*/ 58204 w 91627"/>
                  <a:gd name="connsiteY15" fmla="*/ 17865 h 38898"/>
                  <a:gd name="connsiteX16" fmla="*/ 63390 w 91627"/>
                  <a:gd name="connsiteY16" fmla="*/ 10373 h 38898"/>
                  <a:gd name="connsiteX17" fmla="*/ 70018 w 91627"/>
                  <a:gd name="connsiteY17" fmla="*/ 7780 h 38898"/>
                  <a:gd name="connsiteX18" fmla="*/ 70018 w 91627"/>
                  <a:gd name="connsiteY18" fmla="*/ 7780 h 38898"/>
                  <a:gd name="connsiteX19" fmla="*/ 91628 w 91627"/>
                  <a:gd name="connsiteY19" fmla="*/ 3169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627" h="38898">
                    <a:moveTo>
                      <a:pt x="91628" y="3169"/>
                    </a:moveTo>
                    <a:cubicBezTo>
                      <a:pt x="91339" y="2017"/>
                      <a:pt x="91051" y="864"/>
                      <a:pt x="90475" y="0"/>
                    </a:cubicBezTo>
                    <a:cubicBezTo>
                      <a:pt x="83848" y="2017"/>
                      <a:pt x="77221" y="4034"/>
                      <a:pt x="70882" y="6051"/>
                    </a:cubicBezTo>
                    <a:lnTo>
                      <a:pt x="70882" y="6051"/>
                    </a:lnTo>
                    <a:cubicBezTo>
                      <a:pt x="66848" y="6051"/>
                      <a:pt x="63678" y="7203"/>
                      <a:pt x="60509" y="9797"/>
                    </a:cubicBezTo>
                    <a:cubicBezTo>
                      <a:pt x="58204" y="11525"/>
                      <a:pt x="55611" y="13254"/>
                      <a:pt x="53305" y="14695"/>
                    </a:cubicBezTo>
                    <a:cubicBezTo>
                      <a:pt x="44085" y="13254"/>
                      <a:pt x="36305" y="14983"/>
                      <a:pt x="31407" y="24203"/>
                    </a:cubicBezTo>
                    <a:cubicBezTo>
                      <a:pt x="26509" y="25068"/>
                      <a:pt x="23627" y="29102"/>
                      <a:pt x="19593" y="31695"/>
                    </a:cubicBezTo>
                    <a:cubicBezTo>
                      <a:pt x="18441" y="31695"/>
                      <a:pt x="17000" y="31695"/>
                      <a:pt x="15848" y="31695"/>
                    </a:cubicBezTo>
                    <a:cubicBezTo>
                      <a:pt x="12390" y="27085"/>
                      <a:pt x="8644" y="27949"/>
                      <a:pt x="0" y="36305"/>
                    </a:cubicBezTo>
                    <a:cubicBezTo>
                      <a:pt x="4034" y="38034"/>
                      <a:pt x="8356" y="36593"/>
                      <a:pt x="12390" y="36305"/>
                    </a:cubicBezTo>
                    <a:cubicBezTo>
                      <a:pt x="15559" y="37170"/>
                      <a:pt x="19593" y="35441"/>
                      <a:pt x="22187" y="38610"/>
                    </a:cubicBezTo>
                    <a:cubicBezTo>
                      <a:pt x="25068" y="37746"/>
                      <a:pt x="27949" y="36882"/>
                      <a:pt x="30831" y="35729"/>
                    </a:cubicBezTo>
                    <a:cubicBezTo>
                      <a:pt x="34576" y="34288"/>
                      <a:pt x="34576" y="36305"/>
                      <a:pt x="34000" y="38899"/>
                    </a:cubicBezTo>
                    <a:cubicBezTo>
                      <a:pt x="36305" y="37458"/>
                      <a:pt x="38899" y="36017"/>
                      <a:pt x="41204" y="34288"/>
                    </a:cubicBezTo>
                    <a:cubicBezTo>
                      <a:pt x="51865" y="34000"/>
                      <a:pt x="55611" y="26797"/>
                      <a:pt x="58204" y="17865"/>
                    </a:cubicBezTo>
                    <a:cubicBezTo>
                      <a:pt x="61373" y="16424"/>
                      <a:pt x="62238" y="13254"/>
                      <a:pt x="63390" y="10373"/>
                    </a:cubicBezTo>
                    <a:cubicBezTo>
                      <a:pt x="65695" y="9508"/>
                      <a:pt x="67712" y="8644"/>
                      <a:pt x="70018" y="7780"/>
                    </a:cubicBezTo>
                    <a:cubicBezTo>
                      <a:pt x="70018" y="7780"/>
                      <a:pt x="70018" y="7780"/>
                      <a:pt x="70018" y="7780"/>
                    </a:cubicBezTo>
                    <a:cubicBezTo>
                      <a:pt x="79526" y="11814"/>
                      <a:pt x="86153" y="9220"/>
                      <a:pt x="91628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BCC2A53-38D8-4C70-A375-49F6289E29B7}"/>
                  </a:ext>
                </a:extLst>
              </p:cNvPr>
              <p:cNvSpPr/>
              <p:nvPr/>
            </p:nvSpPr>
            <p:spPr>
              <a:xfrm>
                <a:off x="2862068" y="5786229"/>
                <a:ext cx="22186" cy="9562"/>
              </a:xfrm>
              <a:custGeom>
                <a:avLst/>
                <a:gdLst>
                  <a:gd name="connsiteX0" fmla="*/ 22187 w 22186"/>
                  <a:gd name="connsiteY0" fmla="*/ 0 h 9562"/>
                  <a:gd name="connsiteX1" fmla="*/ 0 w 22186"/>
                  <a:gd name="connsiteY1" fmla="*/ 9220 h 9562"/>
                  <a:gd name="connsiteX2" fmla="*/ 22187 w 22186"/>
                  <a:gd name="connsiteY2" fmla="*/ 0 h 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6" h="9562">
                    <a:moveTo>
                      <a:pt x="22187" y="0"/>
                    </a:moveTo>
                    <a:cubicBezTo>
                      <a:pt x="13831" y="3458"/>
                      <a:pt x="6915" y="6339"/>
                      <a:pt x="0" y="9220"/>
                    </a:cubicBezTo>
                    <a:cubicBezTo>
                      <a:pt x="14119" y="10373"/>
                      <a:pt x="17000" y="8932"/>
                      <a:pt x="22187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79B314E-808B-4064-85AE-0790050C96A1}"/>
                  </a:ext>
                </a:extLst>
              </p:cNvPr>
              <p:cNvSpPr/>
              <p:nvPr/>
            </p:nvSpPr>
            <p:spPr>
              <a:xfrm>
                <a:off x="3129289" y="5728889"/>
                <a:ext cx="39368" cy="30956"/>
              </a:xfrm>
              <a:custGeom>
                <a:avLst/>
                <a:gdLst>
                  <a:gd name="connsiteX0" fmla="*/ 23221 w 39368"/>
                  <a:gd name="connsiteY0" fmla="*/ 15559 h 30956"/>
                  <a:gd name="connsiteX1" fmla="*/ 23221 w 39368"/>
                  <a:gd name="connsiteY1" fmla="*/ 15559 h 30956"/>
                  <a:gd name="connsiteX2" fmla="*/ 4204 w 39368"/>
                  <a:gd name="connsiteY2" fmla="*/ 24203 h 30956"/>
                  <a:gd name="connsiteX3" fmla="*/ 170 w 39368"/>
                  <a:gd name="connsiteY3" fmla="*/ 28525 h 30956"/>
                  <a:gd name="connsiteX4" fmla="*/ 6221 w 39368"/>
                  <a:gd name="connsiteY4" fmla="*/ 30831 h 30956"/>
                  <a:gd name="connsiteX5" fmla="*/ 26967 w 39368"/>
                  <a:gd name="connsiteY5" fmla="*/ 16136 h 30956"/>
                  <a:gd name="connsiteX6" fmla="*/ 38493 w 39368"/>
                  <a:gd name="connsiteY6" fmla="*/ 0 h 30956"/>
                  <a:gd name="connsiteX7" fmla="*/ 23221 w 39368"/>
                  <a:gd name="connsiteY7" fmla="*/ 15559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68" h="30956">
                    <a:moveTo>
                      <a:pt x="23221" y="15559"/>
                    </a:moveTo>
                    <a:cubicBezTo>
                      <a:pt x="23221" y="15559"/>
                      <a:pt x="23221" y="15559"/>
                      <a:pt x="23221" y="15559"/>
                    </a:cubicBezTo>
                    <a:cubicBezTo>
                      <a:pt x="16306" y="17000"/>
                      <a:pt x="11696" y="23627"/>
                      <a:pt x="4204" y="24203"/>
                    </a:cubicBezTo>
                    <a:cubicBezTo>
                      <a:pt x="1899" y="24492"/>
                      <a:pt x="-694" y="25644"/>
                      <a:pt x="170" y="28525"/>
                    </a:cubicBezTo>
                    <a:cubicBezTo>
                      <a:pt x="1035" y="31119"/>
                      <a:pt x="3916" y="31119"/>
                      <a:pt x="6221" y="30831"/>
                    </a:cubicBezTo>
                    <a:cubicBezTo>
                      <a:pt x="15154" y="28814"/>
                      <a:pt x="24374" y="27085"/>
                      <a:pt x="26967" y="16136"/>
                    </a:cubicBezTo>
                    <a:cubicBezTo>
                      <a:pt x="31577" y="12390"/>
                      <a:pt x="42527" y="14407"/>
                      <a:pt x="38493" y="0"/>
                    </a:cubicBezTo>
                    <a:cubicBezTo>
                      <a:pt x="34747" y="8644"/>
                      <a:pt x="27255" y="10085"/>
                      <a:pt x="23221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9862A62-8A97-4C97-BCF8-019C3114B3CB}"/>
                  </a:ext>
                </a:extLst>
              </p:cNvPr>
              <p:cNvSpPr/>
              <p:nvPr/>
            </p:nvSpPr>
            <p:spPr>
              <a:xfrm>
                <a:off x="3087391" y="5738686"/>
                <a:ext cx="21898" cy="9220"/>
              </a:xfrm>
              <a:custGeom>
                <a:avLst/>
                <a:gdLst>
                  <a:gd name="connsiteX0" fmla="*/ 21898 w 21898"/>
                  <a:gd name="connsiteY0" fmla="*/ 0 h 9220"/>
                  <a:gd name="connsiteX1" fmla="*/ 0 w 21898"/>
                  <a:gd name="connsiteY1" fmla="*/ 9220 h 9220"/>
                  <a:gd name="connsiteX2" fmla="*/ 21898 w 21898"/>
                  <a:gd name="connsiteY2" fmla="*/ 0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98" h="9220">
                    <a:moveTo>
                      <a:pt x="21898" y="0"/>
                    </a:moveTo>
                    <a:cubicBezTo>
                      <a:pt x="12390" y="2305"/>
                      <a:pt x="5763" y="4610"/>
                      <a:pt x="0" y="9220"/>
                    </a:cubicBezTo>
                    <a:cubicBezTo>
                      <a:pt x="7203" y="8356"/>
                      <a:pt x="14983" y="8644"/>
                      <a:pt x="2189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340548A-969D-4F6F-9EDD-700BADBFAB71}"/>
                  </a:ext>
                </a:extLst>
              </p:cNvPr>
              <p:cNvSpPr/>
              <p:nvPr/>
            </p:nvSpPr>
            <p:spPr>
              <a:xfrm>
                <a:off x="2839762" y="5828985"/>
                <a:ext cx="10793" cy="8531"/>
              </a:xfrm>
              <a:custGeom>
                <a:avLst/>
                <a:gdLst>
                  <a:gd name="connsiteX0" fmla="*/ 9339 w 10793"/>
                  <a:gd name="connsiteY0" fmla="*/ 464 h 8531"/>
                  <a:gd name="connsiteX1" fmla="*/ 695 w 10793"/>
                  <a:gd name="connsiteY1" fmla="*/ 2193 h 8531"/>
                  <a:gd name="connsiteX2" fmla="*/ 3865 w 10793"/>
                  <a:gd name="connsiteY2" fmla="*/ 8532 h 8531"/>
                  <a:gd name="connsiteX3" fmla="*/ 9051 w 10793"/>
                  <a:gd name="connsiteY3" fmla="*/ 8532 h 8531"/>
                  <a:gd name="connsiteX4" fmla="*/ 9339 w 10793"/>
                  <a:gd name="connsiteY4" fmla="*/ 464 h 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93" h="8531">
                    <a:moveTo>
                      <a:pt x="9339" y="464"/>
                    </a:moveTo>
                    <a:cubicBezTo>
                      <a:pt x="7034" y="-689"/>
                      <a:pt x="2424" y="464"/>
                      <a:pt x="695" y="2193"/>
                    </a:cubicBezTo>
                    <a:cubicBezTo>
                      <a:pt x="-1898" y="5074"/>
                      <a:pt x="3577" y="5939"/>
                      <a:pt x="3865" y="8532"/>
                    </a:cubicBezTo>
                    <a:cubicBezTo>
                      <a:pt x="5594" y="8532"/>
                      <a:pt x="7322" y="8532"/>
                      <a:pt x="9051" y="8532"/>
                    </a:cubicBezTo>
                    <a:cubicBezTo>
                      <a:pt x="6746" y="5362"/>
                      <a:pt x="13661" y="2193"/>
                      <a:pt x="9339" y="46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DB5200F-B07D-4BCF-B7A5-353AA958A64D}"/>
                  </a:ext>
                </a:extLst>
              </p:cNvPr>
              <p:cNvSpPr/>
              <p:nvPr/>
            </p:nvSpPr>
            <p:spPr>
              <a:xfrm>
                <a:off x="3091425" y="5756380"/>
                <a:ext cx="26508" cy="5767"/>
              </a:xfrm>
              <a:custGeom>
                <a:avLst/>
                <a:gdLst>
                  <a:gd name="connsiteX0" fmla="*/ 11814 w 26508"/>
                  <a:gd name="connsiteY0" fmla="*/ 2476 h 5767"/>
                  <a:gd name="connsiteX1" fmla="*/ 0 w 26508"/>
                  <a:gd name="connsiteY1" fmla="*/ 3052 h 5767"/>
                  <a:gd name="connsiteX2" fmla="*/ 11237 w 26508"/>
                  <a:gd name="connsiteY2" fmla="*/ 4781 h 5767"/>
                  <a:gd name="connsiteX3" fmla="*/ 11237 w 26508"/>
                  <a:gd name="connsiteY3" fmla="*/ 4781 h 5767"/>
                  <a:gd name="connsiteX4" fmla="*/ 11237 w 26508"/>
                  <a:gd name="connsiteY4" fmla="*/ 4781 h 5767"/>
                  <a:gd name="connsiteX5" fmla="*/ 26508 w 26508"/>
                  <a:gd name="connsiteY5" fmla="*/ 1900 h 5767"/>
                  <a:gd name="connsiteX6" fmla="*/ 11814 w 26508"/>
                  <a:gd name="connsiteY6" fmla="*/ 2476 h 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08" h="5767">
                    <a:moveTo>
                      <a:pt x="11814" y="2476"/>
                    </a:moveTo>
                    <a:cubicBezTo>
                      <a:pt x="7203" y="-2999"/>
                      <a:pt x="4610" y="2188"/>
                      <a:pt x="0" y="3052"/>
                    </a:cubicBezTo>
                    <a:cubicBezTo>
                      <a:pt x="4610" y="7663"/>
                      <a:pt x="8068" y="5069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6424" y="3917"/>
                      <a:pt x="21322" y="3052"/>
                      <a:pt x="26508" y="1900"/>
                    </a:cubicBezTo>
                    <a:cubicBezTo>
                      <a:pt x="21034" y="-694"/>
                      <a:pt x="16136" y="-117"/>
                      <a:pt x="11814" y="247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AF8549C-399A-429B-A102-EF171D34228F}"/>
                  </a:ext>
                </a:extLst>
              </p:cNvPr>
              <p:cNvSpPr/>
              <p:nvPr/>
            </p:nvSpPr>
            <p:spPr>
              <a:xfrm>
                <a:off x="4132465" y="5427498"/>
                <a:ext cx="14406" cy="6050"/>
              </a:xfrm>
              <a:custGeom>
                <a:avLst/>
                <a:gdLst>
                  <a:gd name="connsiteX0" fmla="*/ 0 w 14406"/>
                  <a:gd name="connsiteY0" fmla="*/ 6051 h 6050"/>
                  <a:gd name="connsiteX1" fmla="*/ 14407 w 14406"/>
                  <a:gd name="connsiteY1" fmla="*/ 0 h 6050"/>
                  <a:gd name="connsiteX2" fmla="*/ 0 w 14406"/>
                  <a:gd name="connsiteY2" fmla="*/ 6051 h 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06" h="6050">
                    <a:moveTo>
                      <a:pt x="0" y="6051"/>
                    </a:moveTo>
                    <a:cubicBezTo>
                      <a:pt x="6339" y="5186"/>
                      <a:pt x="10949" y="4322"/>
                      <a:pt x="14407" y="0"/>
                    </a:cubicBezTo>
                    <a:cubicBezTo>
                      <a:pt x="10085" y="1729"/>
                      <a:pt x="4322" y="-576"/>
                      <a:pt x="0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B6C9AAB-20DB-41CE-8AA0-1C2FA5C94282}"/>
                  </a:ext>
                </a:extLst>
              </p:cNvPr>
              <p:cNvSpPr/>
              <p:nvPr/>
            </p:nvSpPr>
            <p:spPr>
              <a:xfrm>
                <a:off x="3225985" y="5706362"/>
                <a:ext cx="17724" cy="9849"/>
              </a:xfrm>
              <a:custGeom>
                <a:avLst/>
                <a:gdLst>
                  <a:gd name="connsiteX0" fmla="*/ 7492 w 17724"/>
                  <a:gd name="connsiteY0" fmla="*/ 4951 h 9849"/>
                  <a:gd name="connsiteX1" fmla="*/ 0 w 17724"/>
                  <a:gd name="connsiteY1" fmla="*/ 9849 h 9849"/>
                  <a:gd name="connsiteX2" fmla="*/ 10661 w 17724"/>
                  <a:gd name="connsiteY2" fmla="*/ 9273 h 9849"/>
                  <a:gd name="connsiteX3" fmla="*/ 10661 w 17724"/>
                  <a:gd name="connsiteY3" fmla="*/ 9273 h 9849"/>
                  <a:gd name="connsiteX4" fmla="*/ 16712 w 17724"/>
                  <a:gd name="connsiteY4" fmla="*/ 1205 h 9849"/>
                  <a:gd name="connsiteX5" fmla="*/ 7492 w 17724"/>
                  <a:gd name="connsiteY5" fmla="*/ 4951 h 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24" h="9849">
                    <a:moveTo>
                      <a:pt x="7492" y="4951"/>
                    </a:moveTo>
                    <a:cubicBezTo>
                      <a:pt x="4610" y="5815"/>
                      <a:pt x="1729" y="6104"/>
                      <a:pt x="0" y="9849"/>
                    </a:cubicBezTo>
                    <a:cubicBezTo>
                      <a:pt x="3746" y="9561"/>
                      <a:pt x="7203" y="9561"/>
                      <a:pt x="10661" y="9273"/>
                    </a:cubicBezTo>
                    <a:cubicBezTo>
                      <a:pt x="10661" y="9273"/>
                      <a:pt x="10661" y="9273"/>
                      <a:pt x="10661" y="9273"/>
                    </a:cubicBezTo>
                    <a:cubicBezTo>
                      <a:pt x="14983" y="8121"/>
                      <a:pt x="19882" y="5527"/>
                      <a:pt x="16712" y="1205"/>
                    </a:cubicBezTo>
                    <a:cubicBezTo>
                      <a:pt x="13543" y="-2541"/>
                      <a:pt x="10661" y="3510"/>
                      <a:pt x="7492" y="49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9864D63-B1B0-4EED-8C85-C0F137F65091}"/>
                  </a:ext>
                </a:extLst>
              </p:cNvPr>
              <p:cNvSpPr/>
              <p:nvPr/>
            </p:nvSpPr>
            <p:spPr>
              <a:xfrm>
                <a:off x="3943735" y="5523735"/>
                <a:ext cx="9220" cy="6629"/>
              </a:xfrm>
              <a:custGeom>
                <a:avLst/>
                <a:gdLst>
                  <a:gd name="connsiteX0" fmla="*/ 0 w 9220"/>
                  <a:gd name="connsiteY0" fmla="*/ 6339 h 6629"/>
                  <a:gd name="connsiteX1" fmla="*/ 9221 w 9220"/>
                  <a:gd name="connsiteY1" fmla="*/ 0 h 6629"/>
                  <a:gd name="connsiteX2" fmla="*/ 0 w 9220"/>
                  <a:gd name="connsiteY2" fmla="*/ 6339 h 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629">
                    <a:moveTo>
                      <a:pt x="0" y="6339"/>
                    </a:moveTo>
                    <a:cubicBezTo>
                      <a:pt x="4899" y="7492"/>
                      <a:pt x="7203" y="5186"/>
                      <a:pt x="9221" y="0"/>
                    </a:cubicBezTo>
                    <a:cubicBezTo>
                      <a:pt x="3746" y="288"/>
                      <a:pt x="1153" y="2017"/>
                      <a:pt x="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4F3C34D-4904-402C-B50A-9EB23CEEF1CB}"/>
                  </a:ext>
                </a:extLst>
              </p:cNvPr>
              <p:cNvSpPr/>
              <p:nvPr/>
            </p:nvSpPr>
            <p:spPr>
              <a:xfrm>
                <a:off x="3519021" y="5595482"/>
                <a:ext cx="8644" cy="6338"/>
              </a:xfrm>
              <a:custGeom>
                <a:avLst/>
                <a:gdLst>
                  <a:gd name="connsiteX0" fmla="*/ 8644 w 8644"/>
                  <a:gd name="connsiteY0" fmla="*/ 0 h 6338"/>
                  <a:gd name="connsiteX1" fmla="*/ 0 w 8644"/>
                  <a:gd name="connsiteY1" fmla="*/ 6339 h 6338"/>
                  <a:gd name="connsiteX2" fmla="*/ 8644 w 8644"/>
                  <a:gd name="connsiteY2" fmla="*/ 0 h 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4" h="6338">
                    <a:moveTo>
                      <a:pt x="8644" y="0"/>
                    </a:moveTo>
                    <a:cubicBezTo>
                      <a:pt x="5186" y="576"/>
                      <a:pt x="2305" y="576"/>
                      <a:pt x="0" y="6339"/>
                    </a:cubicBezTo>
                    <a:cubicBezTo>
                      <a:pt x="4610" y="5186"/>
                      <a:pt x="7780" y="5475"/>
                      <a:pt x="8644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D1F69A55-ED8E-4429-BCD8-DBD730377F2D}"/>
                  </a:ext>
                </a:extLst>
              </p:cNvPr>
              <p:cNvSpPr/>
              <p:nvPr/>
            </p:nvSpPr>
            <p:spPr>
              <a:xfrm>
                <a:off x="2894411" y="5786719"/>
                <a:ext cx="10300" cy="6733"/>
              </a:xfrm>
              <a:custGeom>
                <a:avLst/>
                <a:gdLst>
                  <a:gd name="connsiteX0" fmla="*/ 216 w 10300"/>
                  <a:gd name="connsiteY0" fmla="*/ 2968 h 6733"/>
                  <a:gd name="connsiteX1" fmla="*/ 1945 w 10300"/>
                  <a:gd name="connsiteY1" fmla="*/ 6713 h 6733"/>
                  <a:gd name="connsiteX2" fmla="*/ 10301 w 10300"/>
                  <a:gd name="connsiteY2" fmla="*/ 86 h 6733"/>
                  <a:gd name="connsiteX3" fmla="*/ 216 w 10300"/>
                  <a:gd name="connsiteY3" fmla="*/ 2968 h 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0" h="6733">
                    <a:moveTo>
                      <a:pt x="216" y="2968"/>
                    </a:moveTo>
                    <a:cubicBezTo>
                      <a:pt x="-360" y="4696"/>
                      <a:pt x="216" y="6425"/>
                      <a:pt x="1945" y="6713"/>
                    </a:cubicBezTo>
                    <a:cubicBezTo>
                      <a:pt x="5403" y="7002"/>
                      <a:pt x="6843" y="4120"/>
                      <a:pt x="10301" y="86"/>
                    </a:cubicBezTo>
                    <a:cubicBezTo>
                      <a:pt x="5114" y="86"/>
                      <a:pt x="1945" y="-778"/>
                      <a:pt x="216" y="29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0F34EC5-A4E4-4721-A5A6-3463B9B235DE}"/>
                  </a:ext>
                </a:extLst>
              </p:cNvPr>
              <p:cNvSpPr/>
              <p:nvPr/>
            </p:nvSpPr>
            <p:spPr>
              <a:xfrm>
                <a:off x="2643877" y="5914162"/>
                <a:ext cx="4969" cy="5832"/>
              </a:xfrm>
              <a:custGeom>
                <a:avLst/>
                <a:gdLst>
                  <a:gd name="connsiteX0" fmla="*/ 2088 w 4969"/>
                  <a:gd name="connsiteY0" fmla="*/ 0 h 5832"/>
                  <a:gd name="connsiteX1" fmla="*/ 71 w 4969"/>
                  <a:gd name="connsiteY1" fmla="*/ 3458 h 5832"/>
                  <a:gd name="connsiteX2" fmla="*/ 3240 w 4969"/>
                  <a:gd name="connsiteY2" fmla="*/ 5763 h 5832"/>
                  <a:gd name="connsiteX3" fmla="*/ 4969 w 4969"/>
                  <a:gd name="connsiteY3" fmla="*/ 3169 h 5832"/>
                  <a:gd name="connsiteX4" fmla="*/ 2088 w 496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9" h="5832">
                    <a:moveTo>
                      <a:pt x="2088" y="0"/>
                    </a:moveTo>
                    <a:cubicBezTo>
                      <a:pt x="359" y="576"/>
                      <a:pt x="-217" y="1729"/>
                      <a:pt x="71" y="3458"/>
                    </a:cubicBezTo>
                    <a:cubicBezTo>
                      <a:pt x="359" y="5475"/>
                      <a:pt x="1800" y="6051"/>
                      <a:pt x="3240" y="5763"/>
                    </a:cubicBezTo>
                    <a:cubicBezTo>
                      <a:pt x="4105" y="5475"/>
                      <a:pt x="4969" y="4034"/>
                      <a:pt x="4969" y="3169"/>
                    </a:cubicBezTo>
                    <a:cubicBezTo>
                      <a:pt x="4969" y="1441"/>
                      <a:pt x="4105" y="0"/>
                      <a:pt x="208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438392C4-E502-4A1C-A249-B327A700DF64}"/>
                  </a:ext>
                </a:extLst>
              </p:cNvPr>
              <p:cNvSpPr/>
              <p:nvPr/>
            </p:nvSpPr>
            <p:spPr>
              <a:xfrm>
                <a:off x="3113511" y="5741567"/>
                <a:ext cx="5318" cy="5398"/>
              </a:xfrm>
              <a:custGeom>
                <a:avLst/>
                <a:gdLst>
                  <a:gd name="connsiteX0" fmla="*/ 3270 w 5318"/>
                  <a:gd name="connsiteY0" fmla="*/ 0 h 5398"/>
                  <a:gd name="connsiteX1" fmla="*/ 100 w 5318"/>
                  <a:gd name="connsiteY1" fmla="*/ 3170 h 5398"/>
                  <a:gd name="connsiteX2" fmla="*/ 2406 w 5318"/>
                  <a:gd name="connsiteY2" fmla="*/ 5187 h 5398"/>
                  <a:gd name="connsiteX3" fmla="*/ 5287 w 5318"/>
                  <a:gd name="connsiteY3" fmla="*/ 3170 h 5398"/>
                  <a:gd name="connsiteX4" fmla="*/ 3270 w 5318"/>
                  <a:gd name="connsiteY4" fmla="*/ 0 h 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8" h="5398">
                    <a:moveTo>
                      <a:pt x="3270" y="0"/>
                    </a:moveTo>
                    <a:cubicBezTo>
                      <a:pt x="1541" y="865"/>
                      <a:pt x="-476" y="1153"/>
                      <a:pt x="100" y="3170"/>
                    </a:cubicBezTo>
                    <a:cubicBezTo>
                      <a:pt x="388" y="4034"/>
                      <a:pt x="1253" y="4898"/>
                      <a:pt x="2406" y="5187"/>
                    </a:cubicBezTo>
                    <a:cubicBezTo>
                      <a:pt x="3846" y="5763"/>
                      <a:pt x="5575" y="5187"/>
                      <a:pt x="5287" y="3170"/>
                    </a:cubicBezTo>
                    <a:cubicBezTo>
                      <a:pt x="5287" y="2305"/>
                      <a:pt x="4134" y="1153"/>
                      <a:pt x="327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2552F0F1-AC7E-47CD-BEAA-25DE55E19DF8}"/>
                  </a:ext>
                </a:extLst>
              </p:cNvPr>
              <p:cNvSpPr/>
              <p:nvPr/>
            </p:nvSpPr>
            <p:spPr>
              <a:xfrm>
                <a:off x="2724786" y="5889183"/>
                <a:ext cx="9060" cy="5385"/>
              </a:xfrm>
              <a:custGeom>
                <a:avLst/>
                <a:gdLst>
                  <a:gd name="connsiteX0" fmla="*/ 128 w 9060"/>
                  <a:gd name="connsiteY0" fmla="*/ 3369 h 5385"/>
                  <a:gd name="connsiteX1" fmla="*/ 128 w 9060"/>
                  <a:gd name="connsiteY1" fmla="*/ 5386 h 5385"/>
                  <a:gd name="connsiteX2" fmla="*/ 9060 w 9060"/>
                  <a:gd name="connsiteY2" fmla="*/ 487 h 5385"/>
                  <a:gd name="connsiteX3" fmla="*/ 128 w 9060"/>
                  <a:gd name="connsiteY3" fmla="*/ 3369 h 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60" h="5385">
                    <a:moveTo>
                      <a:pt x="128" y="3369"/>
                    </a:moveTo>
                    <a:cubicBezTo>
                      <a:pt x="-160" y="3945"/>
                      <a:pt x="128" y="4521"/>
                      <a:pt x="128" y="5386"/>
                    </a:cubicBezTo>
                    <a:cubicBezTo>
                      <a:pt x="2721" y="3369"/>
                      <a:pt x="7043" y="4233"/>
                      <a:pt x="9060" y="487"/>
                    </a:cubicBezTo>
                    <a:cubicBezTo>
                      <a:pt x="5315" y="-665"/>
                      <a:pt x="2433" y="199"/>
                      <a:pt x="128" y="33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2AC458E-C7F6-471F-BB36-1212F61E46F3}"/>
                  </a:ext>
                </a:extLst>
              </p:cNvPr>
              <p:cNvSpPr/>
              <p:nvPr/>
            </p:nvSpPr>
            <p:spPr>
              <a:xfrm>
                <a:off x="2683741" y="5900619"/>
                <a:ext cx="6309" cy="5832"/>
              </a:xfrm>
              <a:custGeom>
                <a:avLst/>
                <a:gdLst>
                  <a:gd name="connsiteX0" fmla="*/ 4292 w 6309"/>
                  <a:gd name="connsiteY0" fmla="*/ 0 h 5832"/>
                  <a:gd name="connsiteX1" fmla="*/ 258 w 6309"/>
                  <a:gd name="connsiteY1" fmla="*/ 3458 h 5832"/>
                  <a:gd name="connsiteX2" fmla="*/ 2563 w 6309"/>
                  <a:gd name="connsiteY2" fmla="*/ 5763 h 5832"/>
                  <a:gd name="connsiteX3" fmla="*/ 6309 w 6309"/>
                  <a:gd name="connsiteY3" fmla="*/ 1729 h 5832"/>
                  <a:gd name="connsiteX4" fmla="*/ 4292 w 630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" h="5832">
                    <a:moveTo>
                      <a:pt x="4292" y="0"/>
                    </a:moveTo>
                    <a:cubicBezTo>
                      <a:pt x="1987" y="0"/>
                      <a:pt x="835" y="1441"/>
                      <a:pt x="258" y="3458"/>
                    </a:cubicBezTo>
                    <a:cubicBezTo>
                      <a:pt x="-606" y="5475"/>
                      <a:pt x="835" y="6051"/>
                      <a:pt x="2563" y="5763"/>
                    </a:cubicBezTo>
                    <a:cubicBezTo>
                      <a:pt x="4580" y="5475"/>
                      <a:pt x="6021" y="4610"/>
                      <a:pt x="6309" y="1729"/>
                    </a:cubicBezTo>
                    <a:cubicBezTo>
                      <a:pt x="5733" y="1153"/>
                      <a:pt x="4868" y="0"/>
                      <a:pt x="429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59512EFC-1D6C-49CD-BE54-C50DA99E73DD}"/>
                  </a:ext>
                </a:extLst>
              </p:cNvPr>
              <p:cNvSpPr/>
              <p:nvPr/>
            </p:nvSpPr>
            <p:spPr>
              <a:xfrm>
                <a:off x="2917923" y="5808703"/>
                <a:ext cx="5518" cy="4379"/>
              </a:xfrm>
              <a:custGeom>
                <a:avLst/>
                <a:gdLst>
                  <a:gd name="connsiteX0" fmla="*/ 44 w 5518"/>
                  <a:gd name="connsiteY0" fmla="*/ 3169 h 4379"/>
                  <a:gd name="connsiteX1" fmla="*/ 2637 w 5518"/>
                  <a:gd name="connsiteY1" fmla="*/ 4322 h 4379"/>
                  <a:gd name="connsiteX2" fmla="*/ 5518 w 5518"/>
                  <a:gd name="connsiteY2" fmla="*/ 1152 h 4379"/>
                  <a:gd name="connsiteX3" fmla="*/ 2925 w 5518"/>
                  <a:gd name="connsiteY3" fmla="*/ 0 h 4379"/>
                  <a:gd name="connsiteX4" fmla="*/ 44 w 5518"/>
                  <a:gd name="connsiteY4" fmla="*/ 3169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8" h="4379">
                    <a:moveTo>
                      <a:pt x="44" y="3169"/>
                    </a:moveTo>
                    <a:cubicBezTo>
                      <a:pt x="44" y="3746"/>
                      <a:pt x="2061" y="4610"/>
                      <a:pt x="2637" y="4322"/>
                    </a:cubicBezTo>
                    <a:cubicBezTo>
                      <a:pt x="3790" y="3746"/>
                      <a:pt x="4654" y="2305"/>
                      <a:pt x="5518" y="1152"/>
                    </a:cubicBezTo>
                    <a:cubicBezTo>
                      <a:pt x="4654" y="576"/>
                      <a:pt x="3502" y="288"/>
                      <a:pt x="2925" y="0"/>
                    </a:cubicBezTo>
                    <a:cubicBezTo>
                      <a:pt x="908" y="576"/>
                      <a:pt x="-244" y="1441"/>
                      <a:pt x="44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EB91649-D128-4181-92C5-A0F49DFD764B}"/>
                  </a:ext>
                </a:extLst>
              </p:cNvPr>
              <p:cNvSpPr/>
              <p:nvPr/>
            </p:nvSpPr>
            <p:spPr>
              <a:xfrm>
                <a:off x="3357908" y="5670109"/>
                <a:ext cx="4844" cy="4134"/>
              </a:xfrm>
              <a:custGeom>
                <a:avLst/>
                <a:gdLst>
                  <a:gd name="connsiteX0" fmla="*/ 2062 w 4844"/>
                  <a:gd name="connsiteY0" fmla="*/ 0 h 4134"/>
                  <a:gd name="connsiteX1" fmla="*/ 45 w 4844"/>
                  <a:gd name="connsiteY1" fmla="*/ 2593 h 4134"/>
                  <a:gd name="connsiteX2" fmla="*/ 2062 w 4844"/>
                  <a:gd name="connsiteY2" fmla="*/ 4034 h 4134"/>
                  <a:gd name="connsiteX3" fmla="*/ 4655 w 4844"/>
                  <a:gd name="connsiteY3" fmla="*/ 1153 h 4134"/>
                  <a:gd name="connsiteX4" fmla="*/ 2062 w 4844"/>
                  <a:gd name="connsiteY4" fmla="*/ 0 h 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4" h="4134">
                    <a:moveTo>
                      <a:pt x="2062" y="0"/>
                    </a:moveTo>
                    <a:cubicBezTo>
                      <a:pt x="1197" y="288"/>
                      <a:pt x="333" y="1441"/>
                      <a:pt x="45" y="2593"/>
                    </a:cubicBezTo>
                    <a:cubicBezTo>
                      <a:pt x="-243" y="4034"/>
                      <a:pt x="909" y="4322"/>
                      <a:pt x="2062" y="4034"/>
                    </a:cubicBezTo>
                    <a:cubicBezTo>
                      <a:pt x="3214" y="3170"/>
                      <a:pt x="5519" y="3170"/>
                      <a:pt x="4655" y="1153"/>
                    </a:cubicBezTo>
                    <a:cubicBezTo>
                      <a:pt x="4655" y="576"/>
                      <a:pt x="2926" y="0"/>
                      <a:pt x="206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FB87446-E28B-4C43-866F-6CDE65A5AE9D}"/>
                  </a:ext>
                </a:extLst>
              </p:cNvPr>
              <p:cNvSpPr/>
              <p:nvPr/>
            </p:nvSpPr>
            <p:spPr>
              <a:xfrm>
                <a:off x="3253568" y="5706920"/>
                <a:ext cx="5502" cy="4447"/>
              </a:xfrm>
              <a:custGeom>
                <a:avLst/>
                <a:gdLst>
                  <a:gd name="connsiteX0" fmla="*/ 3824 w 5502"/>
                  <a:gd name="connsiteY0" fmla="*/ 71 h 4447"/>
                  <a:gd name="connsiteX1" fmla="*/ 78 w 5502"/>
                  <a:gd name="connsiteY1" fmla="*/ 1800 h 4447"/>
                  <a:gd name="connsiteX2" fmla="*/ 655 w 5502"/>
                  <a:gd name="connsiteY2" fmla="*/ 4393 h 4447"/>
                  <a:gd name="connsiteX3" fmla="*/ 5265 w 5502"/>
                  <a:gd name="connsiteY3" fmla="*/ 2088 h 4447"/>
                  <a:gd name="connsiteX4" fmla="*/ 3824 w 5502"/>
                  <a:gd name="connsiteY4" fmla="*/ 71 h 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2" h="4447">
                    <a:moveTo>
                      <a:pt x="3824" y="71"/>
                    </a:moveTo>
                    <a:cubicBezTo>
                      <a:pt x="2384" y="359"/>
                      <a:pt x="943" y="935"/>
                      <a:pt x="78" y="1800"/>
                    </a:cubicBezTo>
                    <a:cubicBezTo>
                      <a:pt x="-210" y="2088"/>
                      <a:pt x="367" y="4393"/>
                      <a:pt x="655" y="4393"/>
                    </a:cubicBezTo>
                    <a:cubicBezTo>
                      <a:pt x="2672" y="4681"/>
                      <a:pt x="4401" y="3817"/>
                      <a:pt x="5265" y="2088"/>
                    </a:cubicBezTo>
                    <a:cubicBezTo>
                      <a:pt x="6130" y="359"/>
                      <a:pt x="4401" y="-217"/>
                      <a:pt x="3824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708E7671-D168-46BA-83BF-9DEC77E767E2}"/>
                  </a:ext>
                </a:extLst>
              </p:cNvPr>
              <p:cNvSpPr/>
              <p:nvPr/>
            </p:nvSpPr>
            <p:spPr>
              <a:xfrm>
                <a:off x="873920" y="5272424"/>
                <a:ext cx="87305" cy="38665"/>
              </a:xfrm>
              <a:custGeom>
                <a:avLst/>
                <a:gdLst>
                  <a:gd name="connsiteX0" fmla="*/ 4322 w 87305"/>
                  <a:gd name="connsiteY0" fmla="*/ 29734 h 38665"/>
                  <a:gd name="connsiteX1" fmla="*/ 11525 w 87305"/>
                  <a:gd name="connsiteY1" fmla="*/ 27717 h 38665"/>
                  <a:gd name="connsiteX2" fmla="*/ 2305 w 87305"/>
                  <a:gd name="connsiteY2" fmla="*/ 38666 h 38665"/>
                  <a:gd name="connsiteX3" fmla="*/ 20458 w 87305"/>
                  <a:gd name="connsiteY3" fmla="*/ 31463 h 38665"/>
                  <a:gd name="connsiteX4" fmla="*/ 23339 w 87305"/>
                  <a:gd name="connsiteY4" fmla="*/ 24259 h 38665"/>
                  <a:gd name="connsiteX5" fmla="*/ 80102 w 87305"/>
                  <a:gd name="connsiteY5" fmla="*/ 7547 h 38665"/>
                  <a:gd name="connsiteX6" fmla="*/ 87306 w 87305"/>
                  <a:gd name="connsiteY6" fmla="*/ 1784 h 38665"/>
                  <a:gd name="connsiteX7" fmla="*/ 87306 w 87305"/>
                  <a:gd name="connsiteY7" fmla="*/ 1784 h 38665"/>
                  <a:gd name="connsiteX8" fmla="*/ 74916 w 87305"/>
                  <a:gd name="connsiteY8" fmla="*/ 632 h 38665"/>
                  <a:gd name="connsiteX9" fmla="*/ 24780 w 87305"/>
                  <a:gd name="connsiteY9" fmla="*/ 17632 h 38665"/>
                  <a:gd name="connsiteX10" fmla="*/ 0 w 87305"/>
                  <a:gd name="connsiteY10" fmla="*/ 29157 h 38665"/>
                  <a:gd name="connsiteX11" fmla="*/ 4322 w 87305"/>
                  <a:gd name="connsiteY11" fmla="*/ 29734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305" h="38665">
                    <a:moveTo>
                      <a:pt x="4322" y="29734"/>
                    </a:moveTo>
                    <a:cubicBezTo>
                      <a:pt x="6627" y="29157"/>
                      <a:pt x="8932" y="28293"/>
                      <a:pt x="11525" y="27717"/>
                    </a:cubicBezTo>
                    <a:cubicBezTo>
                      <a:pt x="8356" y="31174"/>
                      <a:pt x="4610" y="34056"/>
                      <a:pt x="2305" y="38666"/>
                    </a:cubicBezTo>
                    <a:cubicBezTo>
                      <a:pt x="8356" y="36361"/>
                      <a:pt x="14407" y="33768"/>
                      <a:pt x="20458" y="31463"/>
                    </a:cubicBezTo>
                    <a:cubicBezTo>
                      <a:pt x="23915" y="30022"/>
                      <a:pt x="25644" y="27429"/>
                      <a:pt x="23339" y="24259"/>
                    </a:cubicBezTo>
                    <a:cubicBezTo>
                      <a:pt x="42356" y="18784"/>
                      <a:pt x="61373" y="13022"/>
                      <a:pt x="80102" y="7547"/>
                    </a:cubicBezTo>
                    <a:cubicBezTo>
                      <a:pt x="83272" y="6683"/>
                      <a:pt x="85865" y="5242"/>
                      <a:pt x="87306" y="1784"/>
                    </a:cubicBezTo>
                    <a:lnTo>
                      <a:pt x="87306" y="1784"/>
                    </a:lnTo>
                    <a:cubicBezTo>
                      <a:pt x="82984" y="1208"/>
                      <a:pt x="77797" y="-1097"/>
                      <a:pt x="74916" y="632"/>
                    </a:cubicBezTo>
                    <a:cubicBezTo>
                      <a:pt x="59356" y="9564"/>
                      <a:pt x="41492" y="12157"/>
                      <a:pt x="24780" y="17632"/>
                    </a:cubicBezTo>
                    <a:cubicBezTo>
                      <a:pt x="16424" y="20225"/>
                      <a:pt x="7492" y="22242"/>
                      <a:pt x="0" y="29157"/>
                    </a:cubicBezTo>
                    <a:cubicBezTo>
                      <a:pt x="2305" y="29446"/>
                      <a:pt x="3458" y="30022"/>
                      <a:pt x="4322" y="2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8EC21ACA-C085-4159-8E86-6EFD69F70CF4}"/>
                  </a:ext>
                </a:extLst>
              </p:cNvPr>
              <p:cNvSpPr/>
              <p:nvPr/>
            </p:nvSpPr>
            <p:spPr>
              <a:xfrm>
                <a:off x="961226" y="5249756"/>
                <a:ext cx="64702" cy="24164"/>
              </a:xfrm>
              <a:custGeom>
                <a:avLst/>
                <a:gdLst>
                  <a:gd name="connsiteX0" fmla="*/ 56475 w 64702"/>
                  <a:gd name="connsiteY0" fmla="*/ 10333 h 24164"/>
                  <a:gd name="connsiteX1" fmla="*/ 64255 w 64702"/>
                  <a:gd name="connsiteY1" fmla="*/ 2266 h 24164"/>
                  <a:gd name="connsiteX2" fmla="*/ 52729 w 64702"/>
                  <a:gd name="connsiteY2" fmla="*/ 2554 h 24164"/>
                  <a:gd name="connsiteX3" fmla="*/ 19593 w 64702"/>
                  <a:gd name="connsiteY3" fmla="*/ 12927 h 24164"/>
                  <a:gd name="connsiteX4" fmla="*/ 0 w 64702"/>
                  <a:gd name="connsiteY4" fmla="*/ 24164 h 24164"/>
                  <a:gd name="connsiteX5" fmla="*/ 0 w 64702"/>
                  <a:gd name="connsiteY5" fmla="*/ 24164 h 24164"/>
                  <a:gd name="connsiteX6" fmla="*/ 56475 w 64702"/>
                  <a:gd name="connsiteY6" fmla="*/ 10333 h 2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02" h="24164">
                    <a:moveTo>
                      <a:pt x="56475" y="10333"/>
                    </a:moveTo>
                    <a:cubicBezTo>
                      <a:pt x="61085" y="9181"/>
                      <a:pt x="66272" y="6876"/>
                      <a:pt x="64255" y="2266"/>
                    </a:cubicBezTo>
                    <a:cubicBezTo>
                      <a:pt x="62238" y="-2056"/>
                      <a:pt x="56763" y="825"/>
                      <a:pt x="52729" y="2554"/>
                    </a:cubicBezTo>
                    <a:cubicBezTo>
                      <a:pt x="42068" y="7740"/>
                      <a:pt x="31983" y="13215"/>
                      <a:pt x="19593" y="12927"/>
                    </a:cubicBezTo>
                    <a:cubicBezTo>
                      <a:pt x="12102" y="12927"/>
                      <a:pt x="4034" y="16096"/>
                      <a:pt x="0" y="24164"/>
                    </a:cubicBezTo>
                    <a:cubicBezTo>
                      <a:pt x="0" y="24164"/>
                      <a:pt x="0" y="24164"/>
                      <a:pt x="0" y="24164"/>
                    </a:cubicBezTo>
                    <a:cubicBezTo>
                      <a:pt x="19881" y="24164"/>
                      <a:pt x="37746" y="15232"/>
                      <a:pt x="56475" y="1033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895C7D-1186-419E-A30A-0734F08FA494}"/>
                  </a:ext>
                </a:extLst>
              </p:cNvPr>
              <p:cNvSpPr/>
              <p:nvPr/>
            </p:nvSpPr>
            <p:spPr>
              <a:xfrm>
                <a:off x="2372811" y="4769807"/>
                <a:ext cx="42086" cy="17161"/>
              </a:xfrm>
              <a:custGeom>
                <a:avLst/>
                <a:gdLst>
                  <a:gd name="connsiteX0" fmla="*/ 41780 w 42086"/>
                  <a:gd name="connsiteY0" fmla="*/ 2178 h 17161"/>
                  <a:gd name="connsiteX1" fmla="*/ 35729 w 42086"/>
                  <a:gd name="connsiteY1" fmla="*/ 738 h 17161"/>
                  <a:gd name="connsiteX2" fmla="*/ 0 w 42086"/>
                  <a:gd name="connsiteY2" fmla="*/ 17161 h 17161"/>
                  <a:gd name="connsiteX3" fmla="*/ 38322 w 42086"/>
                  <a:gd name="connsiteY3" fmla="*/ 7077 h 17161"/>
                  <a:gd name="connsiteX4" fmla="*/ 41780 w 42086"/>
                  <a:gd name="connsiteY4" fmla="*/ 2178 h 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86" h="17161">
                    <a:moveTo>
                      <a:pt x="41780" y="2178"/>
                    </a:moveTo>
                    <a:cubicBezTo>
                      <a:pt x="40627" y="-415"/>
                      <a:pt x="37458" y="-415"/>
                      <a:pt x="35729" y="738"/>
                    </a:cubicBezTo>
                    <a:cubicBezTo>
                      <a:pt x="24780" y="8229"/>
                      <a:pt x="10949" y="9958"/>
                      <a:pt x="0" y="17161"/>
                    </a:cubicBezTo>
                    <a:cubicBezTo>
                      <a:pt x="13831" y="17161"/>
                      <a:pt x="25356" y="9958"/>
                      <a:pt x="38322" y="7077"/>
                    </a:cubicBezTo>
                    <a:cubicBezTo>
                      <a:pt x="40627" y="6500"/>
                      <a:pt x="42933" y="5060"/>
                      <a:pt x="41780" y="217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234E4F4-1EE6-49BA-A2FB-A13DE95E4B1B}"/>
                  </a:ext>
                </a:extLst>
              </p:cNvPr>
              <p:cNvSpPr/>
              <p:nvPr/>
            </p:nvSpPr>
            <p:spPr>
              <a:xfrm>
                <a:off x="2426672" y="4763110"/>
                <a:ext cx="14426" cy="8586"/>
              </a:xfrm>
              <a:custGeom>
                <a:avLst/>
                <a:gdLst>
                  <a:gd name="connsiteX0" fmla="*/ 6071 w 14426"/>
                  <a:gd name="connsiteY0" fmla="*/ 8586 h 8586"/>
                  <a:gd name="connsiteX1" fmla="*/ 14427 w 14426"/>
                  <a:gd name="connsiteY1" fmla="*/ 3112 h 8586"/>
                  <a:gd name="connsiteX2" fmla="*/ 6647 w 14426"/>
                  <a:gd name="connsiteY2" fmla="*/ 231 h 8586"/>
                  <a:gd name="connsiteX3" fmla="*/ 20 w 14426"/>
                  <a:gd name="connsiteY3" fmla="*/ 2824 h 8586"/>
                  <a:gd name="connsiteX4" fmla="*/ 6071 w 14426"/>
                  <a:gd name="connsiteY4" fmla="*/ 8586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6" h="8586">
                    <a:moveTo>
                      <a:pt x="6071" y="8586"/>
                    </a:moveTo>
                    <a:cubicBezTo>
                      <a:pt x="9528" y="8298"/>
                      <a:pt x="12986" y="6858"/>
                      <a:pt x="14427" y="3112"/>
                    </a:cubicBezTo>
                    <a:cubicBezTo>
                      <a:pt x="12986" y="-1210"/>
                      <a:pt x="9240" y="231"/>
                      <a:pt x="6647" y="231"/>
                    </a:cubicBezTo>
                    <a:cubicBezTo>
                      <a:pt x="4054" y="231"/>
                      <a:pt x="20" y="-922"/>
                      <a:pt x="20" y="2824"/>
                    </a:cubicBezTo>
                    <a:cubicBezTo>
                      <a:pt x="-268" y="5705"/>
                      <a:pt x="2613" y="8586"/>
                      <a:pt x="6071" y="85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5D2452D9-DB98-44EE-9F2B-FBEC5D2A2F5A}"/>
                  </a:ext>
                </a:extLst>
              </p:cNvPr>
              <p:cNvSpPr/>
              <p:nvPr/>
            </p:nvSpPr>
            <p:spPr>
              <a:xfrm>
                <a:off x="2454002" y="4755152"/>
                <a:ext cx="21674" cy="5689"/>
              </a:xfrm>
              <a:custGeom>
                <a:avLst/>
                <a:gdLst>
                  <a:gd name="connsiteX0" fmla="*/ 4962 w 21674"/>
                  <a:gd name="connsiteY0" fmla="*/ 5596 h 5689"/>
                  <a:gd name="connsiteX1" fmla="*/ 21674 w 21674"/>
                  <a:gd name="connsiteY1" fmla="*/ 986 h 5689"/>
                  <a:gd name="connsiteX2" fmla="*/ 64 w 21674"/>
                  <a:gd name="connsiteY2" fmla="*/ 4155 h 5689"/>
                  <a:gd name="connsiteX3" fmla="*/ 4962 w 21674"/>
                  <a:gd name="connsiteY3" fmla="*/ 5596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74" h="5689">
                    <a:moveTo>
                      <a:pt x="4962" y="5596"/>
                    </a:moveTo>
                    <a:cubicBezTo>
                      <a:pt x="10725" y="4731"/>
                      <a:pt x="17640" y="8189"/>
                      <a:pt x="21674" y="986"/>
                    </a:cubicBezTo>
                    <a:cubicBezTo>
                      <a:pt x="18217" y="-1319"/>
                      <a:pt x="1216" y="697"/>
                      <a:pt x="64" y="4155"/>
                    </a:cubicBezTo>
                    <a:cubicBezTo>
                      <a:pt x="-512" y="5596"/>
                      <a:pt x="2945" y="5020"/>
                      <a:pt x="4962" y="55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85D69C1-D03C-4CB9-838B-1BD78E8FB572}"/>
                  </a:ext>
                </a:extLst>
              </p:cNvPr>
              <p:cNvSpPr/>
              <p:nvPr/>
            </p:nvSpPr>
            <p:spPr>
              <a:xfrm>
                <a:off x="863259" y="5300717"/>
                <a:ext cx="8067" cy="6670"/>
              </a:xfrm>
              <a:custGeom>
                <a:avLst/>
                <a:gdLst>
                  <a:gd name="connsiteX0" fmla="*/ 3746 w 8067"/>
                  <a:gd name="connsiteY0" fmla="*/ 6627 h 6670"/>
                  <a:gd name="connsiteX1" fmla="*/ 8068 w 8067"/>
                  <a:gd name="connsiteY1" fmla="*/ 3170 h 6670"/>
                  <a:gd name="connsiteX2" fmla="*/ 4034 w 8067"/>
                  <a:gd name="connsiteY2" fmla="*/ 0 h 6670"/>
                  <a:gd name="connsiteX3" fmla="*/ 0 w 8067"/>
                  <a:gd name="connsiteY3" fmla="*/ 3170 h 6670"/>
                  <a:gd name="connsiteX4" fmla="*/ 3746 w 8067"/>
                  <a:gd name="connsiteY4" fmla="*/ 6627 h 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" h="6670">
                    <a:moveTo>
                      <a:pt x="3746" y="6627"/>
                    </a:moveTo>
                    <a:cubicBezTo>
                      <a:pt x="6051" y="6339"/>
                      <a:pt x="7203" y="5186"/>
                      <a:pt x="8068" y="3170"/>
                    </a:cubicBezTo>
                    <a:cubicBezTo>
                      <a:pt x="7780" y="576"/>
                      <a:pt x="6051" y="0"/>
                      <a:pt x="4034" y="0"/>
                    </a:cubicBezTo>
                    <a:cubicBezTo>
                      <a:pt x="1729" y="0"/>
                      <a:pt x="0" y="864"/>
                      <a:pt x="0" y="3170"/>
                    </a:cubicBezTo>
                    <a:cubicBezTo>
                      <a:pt x="0" y="5763"/>
                      <a:pt x="1441" y="6915"/>
                      <a:pt x="3746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301F515D-A697-4CC9-BE84-2BDE6A3D477F}"/>
                  </a:ext>
                </a:extLst>
              </p:cNvPr>
              <p:cNvSpPr/>
              <p:nvPr/>
            </p:nvSpPr>
            <p:spPr>
              <a:xfrm>
                <a:off x="2205979" y="4818534"/>
                <a:ext cx="43157" cy="31467"/>
              </a:xfrm>
              <a:custGeom>
                <a:avLst/>
                <a:gdLst>
                  <a:gd name="connsiteX0" fmla="*/ 7203 w 43157"/>
                  <a:gd name="connsiteY0" fmla="*/ 28655 h 31467"/>
                  <a:gd name="connsiteX1" fmla="*/ 29390 w 43157"/>
                  <a:gd name="connsiteY1" fmla="*/ 20587 h 31467"/>
                  <a:gd name="connsiteX2" fmla="*/ 27373 w 43157"/>
                  <a:gd name="connsiteY2" fmla="*/ 24621 h 31467"/>
                  <a:gd name="connsiteX3" fmla="*/ 34288 w 43157"/>
                  <a:gd name="connsiteY3" fmla="*/ 20587 h 31467"/>
                  <a:gd name="connsiteX4" fmla="*/ 34288 w 43157"/>
                  <a:gd name="connsiteY4" fmla="*/ 20587 h 31467"/>
                  <a:gd name="connsiteX5" fmla="*/ 34288 w 43157"/>
                  <a:gd name="connsiteY5" fmla="*/ 20587 h 31467"/>
                  <a:gd name="connsiteX6" fmla="*/ 40916 w 43157"/>
                  <a:gd name="connsiteY6" fmla="*/ 12807 h 31467"/>
                  <a:gd name="connsiteX7" fmla="*/ 40916 w 43157"/>
                  <a:gd name="connsiteY7" fmla="*/ 2146 h 31467"/>
                  <a:gd name="connsiteX8" fmla="*/ 33424 w 43157"/>
                  <a:gd name="connsiteY8" fmla="*/ 3011 h 31467"/>
                  <a:gd name="connsiteX9" fmla="*/ 0 w 43157"/>
                  <a:gd name="connsiteY9" fmla="*/ 30960 h 31467"/>
                  <a:gd name="connsiteX10" fmla="*/ 7203 w 43157"/>
                  <a:gd name="connsiteY10" fmla="*/ 28655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7" h="31467">
                    <a:moveTo>
                      <a:pt x="7203" y="28655"/>
                    </a:moveTo>
                    <a:cubicBezTo>
                      <a:pt x="14695" y="25774"/>
                      <a:pt x="20746" y="19146"/>
                      <a:pt x="29390" y="20587"/>
                    </a:cubicBezTo>
                    <a:cubicBezTo>
                      <a:pt x="29102" y="22316"/>
                      <a:pt x="25068" y="23469"/>
                      <a:pt x="27373" y="24621"/>
                    </a:cubicBezTo>
                    <a:cubicBezTo>
                      <a:pt x="30543" y="26350"/>
                      <a:pt x="32848" y="23469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15977"/>
                      <a:pt x="38322" y="15113"/>
                      <a:pt x="40916" y="12807"/>
                    </a:cubicBezTo>
                    <a:cubicBezTo>
                      <a:pt x="44950" y="9062"/>
                      <a:pt x="42644" y="5316"/>
                      <a:pt x="40916" y="2146"/>
                    </a:cubicBezTo>
                    <a:cubicBezTo>
                      <a:pt x="38322" y="-2752"/>
                      <a:pt x="35729" y="2146"/>
                      <a:pt x="33424" y="3011"/>
                    </a:cubicBezTo>
                    <a:cubicBezTo>
                      <a:pt x="19593" y="9062"/>
                      <a:pt x="11525" y="22028"/>
                      <a:pt x="0" y="30960"/>
                    </a:cubicBezTo>
                    <a:cubicBezTo>
                      <a:pt x="3170" y="32689"/>
                      <a:pt x="4610" y="29519"/>
                      <a:pt x="7203" y="286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6F24C344-73C6-49A2-9313-2860E0EEC793}"/>
                  </a:ext>
                </a:extLst>
              </p:cNvPr>
              <p:cNvSpPr/>
              <p:nvPr/>
            </p:nvSpPr>
            <p:spPr>
              <a:xfrm>
                <a:off x="2297031" y="4794748"/>
                <a:ext cx="40915" cy="15559"/>
              </a:xfrm>
              <a:custGeom>
                <a:avLst/>
                <a:gdLst>
                  <a:gd name="connsiteX0" fmla="*/ 0 w 40915"/>
                  <a:gd name="connsiteY0" fmla="*/ 15559 h 15559"/>
                  <a:gd name="connsiteX1" fmla="*/ 40916 w 40915"/>
                  <a:gd name="connsiteY1" fmla="*/ 0 h 15559"/>
                  <a:gd name="connsiteX2" fmla="*/ 0 w 40915"/>
                  <a:gd name="connsiteY2" fmla="*/ 15559 h 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915" h="15559">
                    <a:moveTo>
                      <a:pt x="0" y="15559"/>
                    </a:moveTo>
                    <a:cubicBezTo>
                      <a:pt x="15559" y="15271"/>
                      <a:pt x="29102" y="10085"/>
                      <a:pt x="40916" y="0"/>
                    </a:cubicBezTo>
                    <a:cubicBezTo>
                      <a:pt x="25932" y="1153"/>
                      <a:pt x="12966" y="8068"/>
                      <a:pt x="0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82416FA6-CB1C-4607-8161-95963563A40A}"/>
                  </a:ext>
                </a:extLst>
              </p:cNvPr>
              <p:cNvSpPr/>
              <p:nvPr/>
            </p:nvSpPr>
            <p:spPr>
              <a:xfrm>
                <a:off x="2273691" y="4846386"/>
                <a:ext cx="24889" cy="16362"/>
              </a:xfrm>
              <a:custGeom>
                <a:avLst/>
                <a:gdLst>
                  <a:gd name="connsiteX0" fmla="*/ 24204 w 24889"/>
                  <a:gd name="connsiteY0" fmla="*/ 1379 h 16362"/>
                  <a:gd name="connsiteX1" fmla="*/ 16712 w 24889"/>
                  <a:gd name="connsiteY1" fmla="*/ 2243 h 16362"/>
                  <a:gd name="connsiteX2" fmla="*/ 0 w 24889"/>
                  <a:gd name="connsiteY2" fmla="*/ 12328 h 16362"/>
                  <a:gd name="connsiteX3" fmla="*/ 8932 w 24889"/>
                  <a:gd name="connsiteY3" fmla="*/ 16362 h 16362"/>
                  <a:gd name="connsiteX4" fmla="*/ 19882 w 24889"/>
                  <a:gd name="connsiteY4" fmla="*/ 8294 h 16362"/>
                  <a:gd name="connsiteX5" fmla="*/ 24204 w 24889"/>
                  <a:gd name="connsiteY5" fmla="*/ 1379 h 1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9" h="16362">
                    <a:moveTo>
                      <a:pt x="24204" y="1379"/>
                    </a:moveTo>
                    <a:cubicBezTo>
                      <a:pt x="22187" y="-1503"/>
                      <a:pt x="19017" y="803"/>
                      <a:pt x="16712" y="2243"/>
                    </a:cubicBezTo>
                    <a:cubicBezTo>
                      <a:pt x="10949" y="5413"/>
                      <a:pt x="5763" y="8870"/>
                      <a:pt x="0" y="12328"/>
                    </a:cubicBezTo>
                    <a:cubicBezTo>
                      <a:pt x="2593" y="16074"/>
                      <a:pt x="5763" y="16362"/>
                      <a:pt x="8932" y="16362"/>
                    </a:cubicBezTo>
                    <a:cubicBezTo>
                      <a:pt x="11814" y="12904"/>
                      <a:pt x="16136" y="10887"/>
                      <a:pt x="19882" y="8294"/>
                    </a:cubicBezTo>
                    <a:cubicBezTo>
                      <a:pt x="22475" y="6853"/>
                      <a:pt x="26509" y="5125"/>
                      <a:pt x="24204" y="1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1FB6702F-98FF-40F7-ABAE-F28795BB76FC}"/>
                  </a:ext>
                </a:extLst>
              </p:cNvPr>
              <p:cNvSpPr/>
              <p:nvPr/>
            </p:nvSpPr>
            <p:spPr>
              <a:xfrm>
                <a:off x="1104375" y="5201373"/>
                <a:ext cx="27139" cy="9939"/>
              </a:xfrm>
              <a:custGeom>
                <a:avLst/>
                <a:gdLst>
                  <a:gd name="connsiteX0" fmla="*/ 2360 w 27139"/>
                  <a:gd name="connsiteY0" fmla="*/ 9734 h 9939"/>
                  <a:gd name="connsiteX1" fmla="*/ 27140 w 27139"/>
                  <a:gd name="connsiteY1" fmla="*/ 1666 h 9939"/>
                  <a:gd name="connsiteX2" fmla="*/ 4089 w 27139"/>
                  <a:gd name="connsiteY2" fmla="*/ 1378 h 9939"/>
                  <a:gd name="connsiteX3" fmla="*/ 55 w 27139"/>
                  <a:gd name="connsiteY3" fmla="*/ 6564 h 9939"/>
                  <a:gd name="connsiteX4" fmla="*/ 2360 w 27139"/>
                  <a:gd name="connsiteY4" fmla="*/ 9734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39" h="9939">
                    <a:moveTo>
                      <a:pt x="2360" y="9734"/>
                    </a:moveTo>
                    <a:cubicBezTo>
                      <a:pt x="9563" y="6564"/>
                      <a:pt x="18784" y="11174"/>
                      <a:pt x="27140" y="1666"/>
                    </a:cubicBezTo>
                    <a:cubicBezTo>
                      <a:pt x="17631" y="4547"/>
                      <a:pt x="11580" y="-2944"/>
                      <a:pt x="4089" y="1378"/>
                    </a:cubicBezTo>
                    <a:cubicBezTo>
                      <a:pt x="2072" y="2530"/>
                      <a:pt x="343" y="3971"/>
                      <a:pt x="55" y="6564"/>
                    </a:cubicBezTo>
                    <a:cubicBezTo>
                      <a:pt x="-233" y="8581"/>
                      <a:pt x="631" y="10598"/>
                      <a:pt x="2360" y="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84ACBF9D-EC04-408B-A6B1-BCB84696028E}"/>
                  </a:ext>
                </a:extLst>
              </p:cNvPr>
              <p:cNvSpPr/>
              <p:nvPr/>
            </p:nvSpPr>
            <p:spPr>
              <a:xfrm>
                <a:off x="2154475" y="4872257"/>
                <a:ext cx="216" cy="2881"/>
              </a:xfrm>
              <a:custGeom>
                <a:avLst/>
                <a:gdLst>
                  <a:gd name="connsiteX0" fmla="*/ 216 w 216"/>
                  <a:gd name="connsiteY0" fmla="*/ 0 h 2881"/>
                  <a:gd name="connsiteX1" fmla="*/ 216 w 216"/>
                  <a:gd name="connsiteY1" fmla="*/ 0 h 2881"/>
                  <a:gd name="connsiteX2" fmla="*/ 216 w 216"/>
                  <a:gd name="connsiteY2" fmla="*/ 0 h 2881"/>
                  <a:gd name="connsiteX3" fmla="*/ 216 w 216"/>
                  <a:gd name="connsiteY3" fmla="*/ 0 h 2881"/>
                  <a:gd name="connsiteX4" fmla="*/ 216 w 216"/>
                  <a:gd name="connsiteY4" fmla="*/ 0 h 2881"/>
                  <a:gd name="connsiteX5" fmla="*/ 216 w 216"/>
                  <a:gd name="connsiteY5" fmla="*/ 0 h 2881"/>
                  <a:gd name="connsiteX6" fmla="*/ 216 w 216"/>
                  <a:gd name="connsiteY6" fmla="*/ 0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881">
                    <a:moveTo>
                      <a:pt x="216" y="0"/>
                    </a:moveTo>
                    <a:cubicBezTo>
                      <a:pt x="216" y="0"/>
                      <a:pt x="216" y="0"/>
                      <a:pt x="216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cubicBezTo>
                      <a:pt x="-72" y="0"/>
                      <a:pt x="-72" y="0"/>
                      <a:pt x="216" y="0"/>
                    </a:cubicBezTo>
                    <a:cubicBezTo>
                      <a:pt x="-72" y="0"/>
                      <a:pt x="-72" y="0"/>
                      <a:pt x="216" y="0"/>
                    </a:cubicBez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C4D9F2F-474A-4E43-B148-EF0E8109C1D5}"/>
                  </a:ext>
                </a:extLst>
              </p:cNvPr>
              <p:cNvSpPr/>
              <p:nvPr/>
            </p:nvSpPr>
            <p:spPr>
              <a:xfrm>
                <a:off x="2116945" y="4872257"/>
                <a:ext cx="37457" cy="15271"/>
              </a:xfrm>
              <a:custGeom>
                <a:avLst/>
                <a:gdLst>
                  <a:gd name="connsiteX0" fmla="*/ 37458 w 37457"/>
                  <a:gd name="connsiteY0" fmla="*/ 0 h 15271"/>
                  <a:gd name="connsiteX1" fmla="*/ 23339 w 37457"/>
                  <a:gd name="connsiteY1" fmla="*/ 2305 h 15271"/>
                  <a:gd name="connsiteX2" fmla="*/ 11525 w 37457"/>
                  <a:gd name="connsiteY2" fmla="*/ 6915 h 15271"/>
                  <a:gd name="connsiteX3" fmla="*/ 0 w 37457"/>
                  <a:gd name="connsiteY3" fmla="*/ 15271 h 15271"/>
                  <a:gd name="connsiteX4" fmla="*/ 37458 w 37457"/>
                  <a:gd name="connsiteY4" fmla="*/ 0 h 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7" h="15271">
                    <a:moveTo>
                      <a:pt x="37458" y="0"/>
                    </a:moveTo>
                    <a:cubicBezTo>
                      <a:pt x="32848" y="864"/>
                      <a:pt x="27949" y="1729"/>
                      <a:pt x="23339" y="2305"/>
                    </a:cubicBezTo>
                    <a:cubicBezTo>
                      <a:pt x="19881" y="5475"/>
                      <a:pt x="15559" y="6051"/>
                      <a:pt x="11525" y="6915"/>
                    </a:cubicBezTo>
                    <a:cubicBezTo>
                      <a:pt x="8644" y="9509"/>
                      <a:pt x="3169" y="8068"/>
                      <a:pt x="0" y="15271"/>
                    </a:cubicBezTo>
                    <a:cubicBezTo>
                      <a:pt x="12966" y="7203"/>
                      <a:pt x="28237" y="11525"/>
                      <a:pt x="3745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5F7D7909-B4F2-477D-B66F-91BDC9554E57}"/>
                  </a:ext>
                </a:extLst>
              </p:cNvPr>
              <p:cNvSpPr/>
              <p:nvPr/>
            </p:nvSpPr>
            <p:spPr>
              <a:xfrm>
                <a:off x="2154979" y="4847199"/>
                <a:ext cx="90938" cy="33699"/>
              </a:xfrm>
              <a:custGeom>
                <a:avLst/>
                <a:gdLst>
                  <a:gd name="connsiteX0" fmla="*/ 23051 w 90938"/>
                  <a:gd name="connsiteY0" fmla="*/ 24769 h 33699"/>
                  <a:gd name="connsiteX1" fmla="*/ 23051 w 90938"/>
                  <a:gd name="connsiteY1" fmla="*/ 24769 h 33699"/>
                  <a:gd name="connsiteX2" fmla="*/ 18441 w 90938"/>
                  <a:gd name="connsiteY2" fmla="*/ 31396 h 33699"/>
                  <a:gd name="connsiteX3" fmla="*/ 26797 w 90938"/>
                  <a:gd name="connsiteY3" fmla="*/ 32837 h 33699"/>
                  <a:gd name="connsiteX4" fmla="*/ 59068 w 90938"/>
                  <a:gd name="connsiteY4" fmla="*/ 20159 h 33699"/>
                  <a:gd name="connsiteX5" fmla="*/ 59068 w 90938"/>
                  <a:gd name="connsiteY5" fmla="*/ 20159 h 33699"/>
                  <a:gd name="connsiteX6" fmla="*/ 73763 w 90938"/>
                  <a:gd name="connsiteY6" fmla="*/ 15837 h 33699"/>
                  <a:gd name="connsiteX7" fmla="*/ 73763 w 90938"/>
                  <a:gd name="connsiteY7" fmla="*/ 15837 h 33699"/>
                  <a:gd name="connsiteX8" fmla="*/ 73763 w 90938"/>
                  <a:gd name="connsiteY8" fmla="*/ 15837 h 33699"/>
                  <a:gd name="connsiteX9" fmla="*/ 90187 w 90938"/>
                  <a:gd name="connsiteY9" fmla="*/ 10651 h 33699"/>
                  <a:gd name="connsiteX10" fmla="*/ 90187 w 90938"/>
                  <a:gd name="connsiteY10" fmla="*/ 10651 h 33699"/>
                  <a:gd name="connsiteX11" fmla="*/ 82984 w 90938"/>
                  <a:gd name="connsiteY11" fmla="*/ 1430 h 33699"/>
                  <a:gd name="connsiteX12" fmla="*/ 46966 w 90938"/>
                  <a:gd name="connsiteY12" fmla="*/ 9498 h 33699"/>
                  <a:gd name="connsiteX13" fmla="*/ 49559 w 90938"/>
                  <a:gd name="connsiteY13" fmla="*/ 17566 h 33699"/>
                  <a:gd name="connsiteX14" fmla="*/ 28525 w 90938"/>
                  <a:gd name="connsiteY14" fmla="*/ 22752 h 33699"/>
                  <a:gd name="connsiteX15" fmla="*/ 19881 w 90938"/>
                  <a:gd name="connsiteY15" fmla="*/ 16701 h 33699"/>
                  <a:gd name="connsiteX16" fmla="*/ 0 w 90938"/>
                  <a:gd name="connsiteY16" fmla="*/ 24769 h 33699"/>
                  <a:gd name="connsiteX17" fmla="*/ 23051 w 90938"/>
                  <a:gd name="connsiteY17" fmla="*/ 24769 h 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938" h="33699">
                    <a:moveTo>
                      <a:pt x="23051" y="24769"/>
                    </a:moveTo>
                    <a:cubicBezTo>
                      <a:pt x="23051" y="24769"/>
                      <a:pt x="23051" y="24769"/>
                      <a:pt x="23051" y="24769"/>
                    </a:cubicBezTo>
                    <a:cubicBezTo>
                      <a:pt x="20746" y="26498"/>
                      <a:pt x="16424" y="27939"/>
                      <a:pt x="18441" y="31396"/>
                    </a:cubicBezTo>
                    <a:cubicBezTo>
                      <a:pt x="19881" y="33990"/>
                      <a:pt x="23627" y="34278"/>
                      <a:pt x="26797" y="32837"/>
                    </a:cubicBezTo>
                    <a:cubicBezTo>
                      <a:pt x="37458" y="28515"/>
                      <a:pt x="48119" y="24481"/>
                      <a:pt x="59068" y="20159"/>
                    </a:cubicBezTo>
                    <a:lnTo>
                      <a:pt x="59068" y="20159"/>
                    </a:lnTo>
                    <a:cubicBezTo>
                      <a:pt x="64255" y="20159"/>
                      <a:pt x="69153" y="18430"/>
                      <a:pt x="73763" y="15837"/>
                    </a:cubicBezTo>
                    <a:cubicBezTo>
                      <a:pt x="73763" y="15837"/>
                      <a:pt x="73763" y="15837"/>
                      <a:pt x="73763" y="15837"/>
                    </a:cubicBezTo>
                    <a:lnTo>
                      <a:pt x="73763" y="15837"/>
                    </a:lnTo>
                    <a:cubicBezTo>
                      <a:pt x="79238" y="14108"/>
                      <a:pt x="84712" y="12379"/>
                      <a:pt x="90187" y="10651"/>
                    </a:cubicBezTo>
                    <a:lnTo>
                      <a:pt x="90187" y="10651"/>
                    </a:lnTo>
                    <a:cubicBezTo>
                      <a:pt x="93068" y="3447"/>
                      <a:pt x="87017" y="2871"/>
                      <a:pt x="82984" y="1430"/>
                    </a:cubicBezTo>
                    <a:cubicBezTo>
                      <a:pt x="68577" y="-3468"/>
                      <a:pt x="57916" y="5464"/>
                      <a:pt x="46966" y="9498"/>
                    </a:cubicBezTo>
                    <a:cubicBezTo>
                      <a:pt x="45237" y="14396"/>
                      <a:pt x="57051" y="10939"/>
                      <a:pt x="49559" y="17566"/>
                    </a:cubicBezTo>
                    <a:cubicBezTo>
                      <a:pt x="42644" y="19295"/>
                      <a:pt x="35441" y="21023"/>
                      <a:pt x="28525" y="22752"/>
                    </a:cubicBezTo>
                    <a:cubicBezTo>
                      <a:pt x="25356" y="21312"/>
                      <a:pt x="26220" y="12379"/>
                      <a:pt x="19881" y="16701"/>
                    </a:cubicBezTo>
                    <a:cubicBezTo>
                      <a:pt x="13542" y="21023"/>
                      <a:pt x="5763" y="20447"/>
                      <a:pt x="0" y="24769"/>
                    </a:cubicBezTo>
                    <a:cubicBezTo>
                      <a:pt x="7492" y="27939"/>
                      <a:pt x="14983" y="18718"/>
                      <a:pt x="23051" y="247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76A4064-D5F7-4B59-94B4-239B1C7F4609}"/>
                  </a:ext>
                </a:extLst>
              </p:cNvPr>
              <p:cNvSpPr/>
              <p:nvPr/>
            </p:nvSpPr>
            <p:spPr>
              <a:xfrm>
                <a:off x="1213346" y="5148533"/>
                <a:ext cx="17576" cy="8980"/>
              </a:xfrm>
              <a:custGeom>
                <a:avLst/>
                <a:gdLst>
                  <a:gd name="connsiteX0" fmla="*/ 6915 w 17576"/>
                  <a:gd name="connsiteY0" fmla="*/ 8980 h 8980"/>
                  <a:gd name="connsiteX1" fmla="*/ 17576 w 17576"/>
                  <a:gd name="connsiteY1" fmla="*/ 48 h 8980"/>
                  <a:gd name="connsiteX2" fmla="*/ 0 w 17576"/>
                  <a:gd name="connsiteY2" fmla="*/ 6675 h 8980"/>
                  <a:gd name="connsiteX3" fmla="*/ 6915 w 17576"/>
                  <a:gd name="connsiteY3" fmla="*/ 8980 h 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6" h="8980">
                    <a:moveTo>
                      <a:pt x="6915" y="8980"/>
                    </a:moveTo>
                    <a:cubicBezTo>
                      <a:pt x="12102" y="8404"/>
                      <a:pt x="15271" y="5234"/>
                      <a:pt x="17576" y="48"/>
                    </a:cubicBezTo>
                    <a:cubicBezTo>
                      <a:pt x="10373" y="-240"/>
                      <a:pt x="4034" y="624"/>
                      <a:pt x="0" y="6675"/>
                    </a:cubicBezTo>
                    <a:cubicBezTo>
                      <a:pt x="2593" y="6675"/>
                      <a:pt x="5186" y="6099"/>
                      <a:pt x="6915" y="89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2E1F806-311E-4355-AFD9-C703C0A17E46}"/>
                  </a:ext>
                </a:extLst>
              </p:cNvPr>
              <p:cNvSpPr/>
              <p:nvPr/>
            </p:nvSpPr>
            <p:spPr>
              <a:xfrm>
                <a:off x="1077633" y="5195725"/>
                <a:ext cx="23915" cy="6408"/>
              </a:xfrm>
              <a:custGeom>
                <a:avLst/>
                <a:gdLst>
                  <a:gd name="connsiteX0" fmla="*/ 23915 w 23915"/>
                  <a:gd name="connsiteY0" fmla="*/ 1263 h 6408"/>
                  <a:gd name="connsiteX1" fmla="*/ 0 w 23915"/>
                  <a:gd name="connsiteY1" fmla="*/ 5585 h 6408"/>
                  <a:gd name="connsiteX2" fmla="*/ 23915 w 23915"/>
                  <a:gd name="connsiteY2" fmla="*/ 1263 h 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5" h="6408">
                    <a:moveTo>
                      <a:pt x="23915" y="1263"/>
                    </a:moveTo>
                    <a:cubicBezTo>
                      <a:pt x="14983" y="-1618"/>
                      <a:pt x="8932" y="687"/>
                      <a:pt x="0" y="5585"/>
                    </a:cubicBezTo>
                    <a:cubicBezTo>
                      <a:pt x="10373" y="7890"/>
                      <a:pt x="16424" y="5009"/>
                      <a:pt x="23915" y="126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B85FF75-6DD3-44AB-B3D5-086BCF0AC16D}"/>
                  </a:ext>
                </a:extLst>
              </p:cNvPr>
              <p:cNvSpPr/>
              <p:nvPr/>
            </p:nvSpPr>
            <p:spPr>
              <a:xfrm>
                <a:off x="1267516" y="5128699"/>
                <a:ext cx="22474" cy="8355"/>
              </a:xfrm>
              <a:custGeom>
                <a:avLst/>
                <a:gdLst>
                  <a:gd name="connsiteX0" fmla="*/ 0 w 22474"/>
                  <a:gd name="connsiteY0" fmla="*/ 8356 h 8355"/>
                  <a:gd name="connsiteX1" fmla="*/ 22475 w 22474"/>
                  <a:gd name="connsiteY1" fmla="*/ 0 h 8355"/>
                  <a:gd name="connsiteX2" fmla="*/ 0 w 22474"/>
                  <a:gd name="connsiteY2" fmla="*/ 8356 h 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8355">
                    <a:moveTo>
                      <a:pt x="0" y="8356"/>
                    </a:moveTo>
                    <a:cubicBezTo>
                      <a:pt x="7780" y="6627"/>
                      <a:pt x="16136" y="5475"/>
                      <a:pt x="22475" y="0"/>
                    </a:cubicBezTo>
                    <a:cubicBezTo>
                      <a:pt x="14983" y="2305"/>
                      <a:pt x="6339" y="1729"/>
                      <a:pt x="0" y="83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F834D8B-0E99-45C4-9CA7-12907DB6CAE9}"/>
                  </a:ext>
                </a:extLst>
              </p:cNvPr>
              <p:cNvSpPr/>
              <p:nvPr/>
            </p:nvSpPr>
            <p:spPr>
              <a:xfrm>
                <a:off x="2226437" y="4863037"/>
                <a:ext cx="25067" cy="7228"/>
              </a:xfrm>
              <a:custGeom>
                <a:avLst/>
                <a:gdLst>
                  <a:gd name="connsiteX0" fmla="*/ 25068 w 25067"/>
                  <a:gd name="connsiteY0" fmla="*/ 0 h 7228"/>
                  <a:gd name="connsiteX1" fmla="*/ 0 w 25067"/>
                  <a:gd name="connsiteY1" fmla="*/ 6915 h 7228"/>
                  <a:gd name="connsiteX2" fmla="*/ 25068 w 25067"/>
                  <a:gd name="connsiteY2" fmla="*/ 0 h 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67" h="7228">
                    <a:moveTo>
                      <a:pt x="25068" y="0"/>
                    </a:moveTo>
                    <a:cubicBezTo>
                      <a:pt x="16712" y="288"/>
                      <a:pt x="8644" y="1153"/>
                      <a:pt x="0" y="6915"/>
                    </a:cubicBezTo>
                    <a:cubicBezTo>
                      <a:pt x="10661" y="8356"/>
                      <a:pt x="18153" y="4610"/>
                      <a:pt x="2506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6B8C7B79-2AD8-4F97-A80D-3A07E2C42A82}"/>
                  </a:ext>
                </a:extLst>
              </p:cNvPr>
              <p:cNvSpPr/>
              <p:nvPr/>
            </p:nvSpPr>
            <p:spPr>
              <a:xfrm>
                <a:off x="2271098" y="4811460"/>
                <a:ext cx="17576" cy="7314"/>
              </a:xfrm>
              <a:custGeom>
                <a:avLst/>
                <a:gdLst>
                  <a:gd name="connsiteX0" fmla="*/ 17576 w 17576"/>
                  <a:gd name="connsiteY0" fmla="*/ 0 h 7314"/>
                  <a:gd name="connsiteX1" fmla="*/ 0 w 17576"/>
                  <a:gd name="connsiteY1" fmla="*/ 4322 h 7314"/>
                  <a:gd name="connsiteX2" fmla="*/ 17576 w 17576"/>
                  <a:gd name="connsiteY2" fmla="*/ 0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7314">
                    <a:moveTo>
                      <a:pt x="17576" y="0"/>
                    </a:moveTo>
                    <a:cubicBezTo>
                      <a:pt x="10949" y="1729"/>
                      <a:pt x="6339" y="2881"/>
                      <a:pt x="0" y="4322"/>
                    </a:cubicBezTo>
                    <a:cubicBezTo>
                      <a:pt x="8356" y="10085"/>
                      <a:pt x="12390" y="6915"/>
                      <a:pt x="17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4006D80-8502-4B4A-8DDF-FC5F67C7BBFE}"/>
                  </a:ext>
                </a:extLst>
              </p:cNvPr>
              <p:cNvSpPr/>
              <p:nvPr/>
            </p:nvSpPr>
            <p:spPr>
              <a:xfrm>
                <a:off x="2349760" y="4788985"/>
                <a:ext cx="12966" cy="6627"/>
              </a:xfrm>
              <a:custGeom>
                <a:avLst/>
                <a:gdLst>
                  <a:gd name="connsiteX0" fmla="*/ 12966 w 12966"/>
                  <a:gd name="connsiteY0" fmla="*/ 0 h 6627"/>
                  <a:gd name="connsiteX1" fmla="*/ 0 w 12966"/>
                  <a:gd name="connsiteY1" fmla="*/ 6627 h 6627"/>
                  <a:gd name="connsiteX2" fmla="*/ 12966 w 1296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6627">
                    <a:moveTo>
                      <a:pt x="12966" y="0"/>
                    </a:moveTo>
                    <a:cubicBezTo>
                      <a:pt x="8644" y="1441"/>
                      <a:pt x="2305" y="-1729"/>
                      <a:pt x="0" y="6627"/>
                    </a:cubicBezTo>
                    <a:cubicBezTo>
                      <a:pt x="5763" y="5475"/>
                      <a:pt x="10373" y="5475"/>
                      <a:pt x="1296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F4C4900-EEC6-4DFF-98B2-032832327F31}"/>
                  </a:ext>
                </a:extLst>
              </p:cNvPr>
              <p:cNvSpPr/>
              <p:nvPr/>
            </p:nvSpPr>
            <p:spPr>
              <a:xfrm>
                <a:off x="2135385" y="4889833"/>
                <a:ext cx="17576" cy="8932"/>
              </a:xfrm>
              <a:custGeom>
                <a:avLst/>
                <a:gdLst>
                  <a:gd name="connsiteX0" fmla="*/ 0 w 17576"/>
                  <a:gd name="connsiteY0" fmla="*/ 8932 h 8932"/>
                  <a:gd name="connsiteX1" fmla="*/ 17576 w 17576"/>
                  <a:gd name="connsiteY1" fmla="*/ 0 h 8932"/>
                  <a:gd name="connsiteX2" fmla="*/ 0 w 17576"/>
                  <a:gd name="connsiteY2" fmla="*/ 8932 h 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8932">
                    <a:moveTo>
                      <a:pt x="0" y="8932"/>
                    </a:moveTo>
                    <a:cubicBezTo>
                      <a:pt x="6915" y="6915"/>
                      <a:pt x="12966" y="7492"/>
                      <a:pt x="17576" y="0"/>
                    </a:cubicBezTo>
                    <a:cubicBezTo>
                      <a:pt x="10373" y="1729"/>
                      <a:pt x="4898" y="1729"/>
                      <a:pt x="0" y="89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405092AE-57E0-4FC8-A638-928D90E2B528}"/>
                  </a:ext>
                </a:extLst>
              </p:cNvPr>
              <p:cNvSpPr/>
              <p:nvPr/>
            </p:nvSpPr>
            <p:spPr>
              <a:xfrm>
                <a:off x="1032972" y="5222726"/>
                <a:ext cx="12966" cy="5956"/>
              </a:xfrm>
              <a:custGeom>
                <a:avLst/>
                <a:gdLst>
                  <a:gd name="connsiteX0" fmla="*/ 0 w 12966"/>
                  <a:gd name="connsiteY0" fmla="*/ 5956 h 5956"/>
                  <a:gd name="connsiteX1" fmla="*/ 12966 w 12966"/>
                  <a:gd name="connsiteY1" fmla="*/ 2211 h 5956"/>
                  <a:gd name="connsiteX2" fmla="*/ 0 w 12966"/>
                  <a:gd name="connsiteY2" fmla="*/ 5956 h 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5956">
                    <a:moveTo>
                      <a:pt x="0" y="5956"/>
                    </a:moveTo>
                    <a:cubicBezTo>
                      <a:pt x="5475" y="4516"/>
                      <a:pt x="9220" y="3363"/>
                      <a:pt x="12966" y="2211"/>
                    </a:cubicBezTo>
                    <a:cubicBezTo>
                      <a:pt x="7780" y="-1535"/>
                      <a:pt x="3746" y="-671"/>
                      <a:pt x="0" y="59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58F6669-1753-4E89-A1A7-905055C6A303}"/>
                  </a:ext>
                </a:extLst>
              </p:cNvPr>
              <p:cNvSpPr/>
              <p:nvPr/>
            </p:nvSpPr>
            <p:spPr>
              <a:xfrm>
                <a:off x="1181363" y="5190611"/>
                <a:ext cx="12678" cy="4817"/>
              </a:xfrm>
              <a:custGeom>
                <a:avLst/>
                <a:gdLst>
                  <a:gd name="connsiteX0" fmla="*/ 12678 w 12678"/>
                  <a:gd name="connsiteY0" fmla="*/ 2343 h 4817"/>
                  <a:gd name="connsiteX1" fmla="*/ 12678 w 12678"/>
                  <a:gd name="connsiteY1" fmla="*/ 37 h 4817"/>
                  <a:gd name="connsiteX2" fmla="*/ 0 w 12678"/>
                  <a:gd name="connsiteY2" fmla="*/ 4071 h 4817"/>
                  <a:gd name="connsiteX3" fmla="*/ 12678 w 12678"/>
                  <a:gd name="connsiteY3" fmla="*/ 2343 h 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8" h="4817">
                    <a:moveTo>
                      <a:pt x="12678" y="2343"/>
                    </a:moveTo>
                    <a:cubicBezTo>
                      <a:pt x="12678" y="1478"/>
                      <a:pt x="12678" y="614"/>
                      <a:pt x="12678" y="37"/>
                    </a:cubicBezTo>
                    <a:cubicBezTo>
                      <a:pt x="8644" y="1478"/>
                      <a:pt x="2593" y="-2844"/>
                      <a:pt x="0" y="4071"/>
                    </a:cubicBezTo>
                    <a:cubicBezTo>
                      <a:pt x="4898" y="6376"/>
                      <a:pt x="8644" y="2631"/>
                      <a:pt x="12678" y="234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29F1409-4AD9-4F66-B8B9-AFEFC3B0AC15}"/>
                  </a:ext>
                </a:extLst>
              </p:cNvPr>
              <p:cNvSpPr/>
              <p:nvPr/>
            </p:nvSpPr>
            <p:spPr>
              <a:xfrm>
                <a:off x="2251505" y="4862748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576" y="0"/>
                      <a:pt x="576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0"/>
                      <a:pt x="0" y="288"/>
                    </a:cubicBezTo>
                    <a:cubicBezTo>
                      <a:pt x="288" y="288"/>
                      <a:pt x="288" y="0"/>
                      <a:pt x="576" y="0"/>
                    </a:cubicBezTo>
                    <a:cubicBezTo>
                      <a:pt x="576" y="0"/>
                      <a:pt x="576" y="0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BD5B8FD-4AA1-453A-B3DE-64C4A22C88A9}"/>
                  </a:ext>
                </a:extLst>
              </p:cNvPr>
              <p:cNvSpPr/>
              <p:nvPr/>
            </p:nvSpPr>
            <p:spPr>
              <a:xfrm>
                <a:off x="2252081" y="4856121"/>
                <a:ext cx="9220" cy="6807"/>
              </a:xfrm>
              <a:custGeom>
                <a:avLst/>
                <a:gdLst>
                  <a:gd name="connsiteX0" fmla="*/ 9220 w 9220"/>
                  <a:gd name="connsiteY0" fmla="*/ 0 h 6807"/>
                  <a:gd name="connsiteX1" fmla="*/ 0 w 9220"/>
                  <a:gd name="connsiteY1" fmla="*/ 6627 h 6807"/>
                  <a:gd name="connsiteX2" fmla="*/ 9220 w 9220"/>
                  <a:gd name="connsiteY2" fmla="*/ 0 h 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807">
                    <a:moveTo>
                      <a:pt x="9220" y="0"/>
                    </a:moveTo>
                    <a:cubicBezTo>
                      <a:pt x="4898" y="1441"/>
                      <a:pt x="1441" y="2593"/>
                      <a:pt x="0" y="6627"/>
                    </a:cubicBezTo>
                    <a:cubicBezTo>
                      <a:pt x="4322" y="6915"/>
                      <a:pt x="9220" y="7780"/>
                      <a:pt x="922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632BAFB-7EF4-44F6-AE6D-8FE22C275121}"/>
                  </a:ext>
                </a:extLst>
              </p:cNvPr>
              <p:cNvSpPr/>
              <p:nvPr/>
            </p:nvSpPr>
            <p:spPr>
              <a:xfrm>
                <a:off x="2183581" y="4858138"/>
                <a:ext cx="5443" cy="6163"/>
              </a:xfrm>
              <a:custGeom>
                <a:avLst/>
                <a:gdLst>
                  <a:gd name="connsiteX0" fmla="*/ 2229 w 5443"/>
                  <a:gd name="connsiteY0" fmla="*/ 6051 h 6163"/>
                  <a:gd name="connsiteX1" fmla="*/ 5398 w 5443"/>
                  <a:gd name="connsiteY1" fmla="*/ 3170 h 6163"/>
                  <a:gd name="connsiteX2" fmla="*/ 3958 w 5443"/>
                  <a:gd name="connsiteY2" fmla="*/ 0 h 6163"/>
                  <a:gd name="connsiteX3" fmla="*/ 212 w 5443"/>
                  <a:gd name="connsiteY3" fmla="*/ 3170 h 6163"/>
                  <a:gd name="connsiteX4" fmla="*/ 2229 w 5443"/>
                  <a:gd name="connsiteY4" fmla="*/ 6051 h 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3" h="6163">
                    <a:moveTo>
                      <a:pt x="2229" y="6051"/>
                    </a:moveTo>
                    <a:cubicBezTo>
                      <a:pt x="3381" y="5763"/>
                      <a:pt x="4822" y="4322"/>
                      <a:pt x="5398" y="3170"/>
                    </a:cubicBezTo>
                    <a:cubicBezTo>
                      <a:pt x="5686" y="2881"/>
                      <a:pt x="4534" y="1441"/>
                      <a:pt x="3958" y="0"/>
                    </a:cubicBezTo>
                    <a:cubicBezTo>
                      <a:pt x="2229" y="1441"/>
                      <a:pt x="788" y="2017"/>
                      <a:pt x="212" y="3170"/>
                    </a:cubicBezTo>
                    <a:cubicBezTo>
                      <a:pt x="-364" y="4898"/>
                      <a:pt x="212" y="6627"/>
                      <a:pt x="2229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3CBD0662-5479-46A7-97FB-2CCA13686FFA}"/>
                  </a:ext>
                </a:extLst>
              </p:cNvPr>
              <p:cNvSpPr/>
              <p:nvPr/>
            </p:nvSpPr>
            <p:spPr>
              <a:xfrm>
                <a:off x="1123159" y="5187360"/>
                <a:ext cx="12389" cy="3871"/>
              </a:xfrm>
              <a:custGeom>
                <a:avLst/>
                <a:gdLst>
                  <a:gd name="connsiteX0" fmla="*/ 12390 w 12389"/>
                  <a:gd name="connsiteY0" fmla="*/ 696 h 3871"/>
                  <a:gd name="connsiteX1" fmla="*/ 0 w 12389"/>
                  <a:gd name="connsiteY1" fmla="*/ 3289 h 3871"/>
                  <a:gd name="connsiteX2" fmla="*/ 12390 w 12389"/>
                  <a:gd name="connsiteY2" fmla="*/ 696 h 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9" h="3871">
                    <a:moveTo>
                      <a:pt x="12390" y="696"/>
                    </a:moveTo>
                    <a:cubicBezTo>
                      <a:pt x="7203" y="-1033"/>
                      <a:pt x="4322" y="696"/>
                      <a:pt x="0" y="3289"/>
                    </a:cubicBezTo>
                    <a:cubicBezTo>
                      <a:pt x="4610" y="3865"/>
                      <a:pt x="8068" y="5018"/>
                      <a:pt x="12390" y="6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335DB140-A586-457E-9F6E-47C2CF80BB72}"/>
                  </a:ext>
                </a:extLst>
              </p:cNvPr>
              <p:cNvSpPr/>
              <p:nvPr/>
            </p:nvSpPr>
            <p:spPr>
              <a:xfrm>
                <a:off x="1139981" y="5196356"/>
                <a:ext cx="5799" cy="4929"/>
              </a:xfrm>
              <a:custGeom>
                <a:avLst/>
                <a:gdLst>
                  <a:gd name="connsiteX0" fmla="*/ 2195 w 5799"/>
                  <a:gd name="connsiteY0" fmla="*/ 4666 h 4929"/>
                  <a:gd name="connsiteX1" fmla="*/ 5652 w 5799"/>
                  <a:gd name="connsiteY1" fmla="*/ 1785 h 4929"/>
                  <a:gd name="connsiteX2" fmla="*/ 2771 w 5799"/>
                  <a:gd name="connsiteY2" fmla="*/ 56 h 4929"/>
                  <a:gd name="connsiteX3" fmla="*/ 178 w 5799"/>
                  <a:gd name="connsiteY3" fmla="*/ 2937 h 4929"/>
                  <a:gd name="connsiteX4" fmla="*/ 2195 w 5799"/>
                  <a:gd name="connsiteY4" fmla="*/ 4666 h 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" h="4929">
                    <a:moveTo>
                      <a:pt x="2195" y="4666"/>
                    </a:moveTo>
                    <a:cubicBezTo>
                      <a:pt x="3635" y="4090"/>
                      <a:pt x="5076" y="2937"/>
                      <a:pt x="5652" y="1785"/>
                    </a:cubicBezTo>
                    <a:cubicBezTo>
                      <a:pt x="6229" y="632"/>
                      <a:pt x="5076" y="-232"/>
                      <a:pt x="2771" y="56"/>
                    </a:cubicBezTo>
                    <a:cubicBezTo>
                      <a:pt x="2195" y="632"/>
                      <a:pt x="754" y="1785"/>
                      <a:pt x="178" y="2937"/>
                    </a:cubicBezTo>
                    <a:cubicBezTo>
                      <a:pt x="-398" y="4090"/>
                      <a:pt x="466" y="5530"/>
                      <a:pt x="2195" y="466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9FD5F036-CD9F-4F11-ADBD-DCD5C927B961}"/>
                  </a:ext>
                </a:extLst>
              </p:cNvPr>
              <p:cNvSpPr/>
              <p:nvPr/>
            </p:nvSpPr>
            <p:spPr>
              <a:xfrm>
                <a:off x="1034413" y="5210291"/>
                <a:ext cx="7266" cy="4560"/>
              </a:xfrm>
              <a:custGeom>
                <a:avLst/>
                <a:gdLst>
                  <a:gd name="connsiteX0" fmla="*/ 6339 w 7266"/>
                  <a:gd name="connsiteY0" fmla="*/ 815 h 4560"/>
                  <a:gd name="connsiteX1" fmla="*/ 0 w 7266"/>
                  <a:gd name="connsiteY1" fmla="*/ 3696 h 4560"/>
                  <a:gd name="connsiteX2" fmla="*/ 3458 w 7266"/>
                  <a:gd name="connsiteY2" fmla="*/ 4561 h 4560"/>
                  <a:gd name="connsiteX3" fmla="*/ 6339 w 7266"/>
                  <a:gd name="connsiteY3" fmla="*/ 815 h 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6" h="4560">
                    <a:moveTo>
                      <a:pt x="6339" y="815"/>
                    </a:moveTo>
                    <a:cubicBezTo>
                      <a:pt x="4322" y="-1202"/>
                      <a:pt x="1441" y="815"/>
                      <a:pt x="0" y="3696"/>
                    </a:cubicBezTo>
                    <a:cubicBezTo>
                      <a:pt x="1153" y="3985"/>
                      <a:pt x="2305" y="4561"/>
                      <a:pt x="3458" y="4561"/>
                    </a:cubicBezTo>
                    <a:cubicBezTo>
                      <a:pt x="5475" y="4273"/>
                      <a:pt x="8932" y="3408"/>
                      <a:pt x="6339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B14F7DFD-705B-4563-A50C-624F853D5764}"/>
                  </a:ext>
                </a:extLst>
              </p:cNvPr>
              <p:cNvSpPr/>
              <p:nvPr/>
            </p:nvSpPr>
            <p:spPr>
              <a:xfrm>
                <a:off x="1669179" y="5012003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E815A53-960B-41CE-88FC-D5069DD3F0DD}"/>
                  </a:ext>
                </a:extLst>
              </p:cNvPr>
              <p:cNvSpPr/>
              <p:nvPr/>
            </p:nvSpPr>
            <p:spPr>
              <a:xfrm>
                <a:off x="1758214" y="4959525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797932A-F65D-4757-BA67-E67AE24D9B41}"/>
                </a:ext>
              </a:extLst>
            </p:cNvPr>
            <p:cNvSpPr/>
            <p:nvPr/>
          </p:nvSpPr>
          <p:spPr>
            <a:xfrm>
              <a:off x="1807909" y="452228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6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6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9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3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3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0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0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6" y="914055"/>
                  </a:moveTo>
                  <a:cubicBezTo>
                    <a:pt x="166339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1" y="913046"/>
                    <a:pt x="161873" y="912758"/>
                    <a:pt x="164106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6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9" y="1240514"/>
                  </a:cubicBezTo>
                  <a:cubicBezTo>
                    <a:pt x="930552" y="1245413"/>
                    <a:pt x="927957" y="1250599"/>
                    <a:pt x="921906" y="1252040"/>
                  </a:cubicBezTo>
                  <a:cubicBezTo>
                    <a:pt x="895687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3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3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2"/>
                    <a:pt x="3315319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0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0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296" name="Oval 295">
            <a:extLst>
              <a:ext uri="{FF2B5EF4-FFF2-40B4-BE49-F238E27FC236}">
                <a16:creationId xmlns:a16="http://schemas.microsoft.com/office/drawing/2014/main" id="{6F6740A8-E1D8-4582-95B5-AC6E2ED936A3}"/>
              </a:ext>
            </a:extLst>
          </p:cNvPr>
          <p:cNvSpPr/>
          <p:nvPr/>
        </p:nvSpPr>
        <p:spPr>
          <a:xfrm rot="8852236">
            <a:off x="8432482" y="3931227"/>
            <a:ext cx="143235" cy="143235"/>
          </a:xfrm>
          <a:prstGeom prst="ellips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AEAF0BD4-4391-4272-83C3-86E4F0C26D51}"/>
              </a:ext>
            </a:extLst>
          </p:cNvPr>
          <p:cNvCxnSpPr>
            <a:cxnSpLocks/>
            <a:stCxn id="217" idx="7"/>
            <a:endCxn id="296" idx="1"/>
          </p:cNvCxnSpPr>
          <p:nvPr/>
        </p:nvCxnSpPr>
        <p:spPr>
          <a:xfrm flipH="1">
            <a:off x="8574010" y="2770233"/>
            <a:ext cx="27025" cy="1248158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E900F2A8-BA19-4469-93FC-8D9A41103317}"/>
              </a:ext>
            </a:extLst>
          </p:cNvPr>
          <p:cNvCxnSpPr>
            <a:cxnSpLocks/>
            <a:stCxn id="296" idx="3"/>
            <a:endCxn id="260" idx="0"/>
          </p:cNvCxnSpPr>
          <p:nvPr/>
        </p:nvCxnSpPr>
        <p:spPr>
          <a:xfrm flipH="1" flipV="1">
            <a:off x="7719975" y="2714100"/>
            <a:ext cx="799671" cy="121883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EF5A4AF3-1881-4C03-8E0A-A53EB49BB139}"/>
              </a:ext>
            </a:extLst>
          </p:cNvPr>
          <p:cNvCxnSpPr>
            <a:cxnSpLocks/>
            <a:stCxn id="296" idx="5"/>
            <a:endCxn id="196" idx="0"/>
          </p:cNvCxnSpPr>
          <p:nvPr/>
        </p:nvCxnSpPr>
        <p:spPr>
          <a:xfrm flipH="1" flipV="1">
            <a:off x="6505803" y="3309974"/>
            <a:ext cx="1928386" cy="677324"/>
          </a:xfrm>
          <a:prstGeom prst="line">
            <a:avLst/>
          </a:prstGeom>
          <a:solidFill>
            <a:schemeClr val="bg1">
              <a:alpha val="15000"/>
            </a:schemeClr>
          </a:solidFill>
          <a:ln>
            <a:solidFill>
              <a:schemeClr val="bg1">
                <a:alpha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Rounded Rectangle 7">
            <a:extLst>
              <a:ext uri="{FF2B5EF4-FFF2-40B4-BE49-F238E27FC236}">
                <a16:creationId xmlns:a16="http://schemas.microsoft.com/office/drawing/2014/main" id="{F8B86BD8-5CD9-44CC-84F8-34F3010AC604}"/>
              </a:ext>
            </a:extLst>
          </p:cNvPr>
          <p:cNvSpPr/>
          <p:nvPr/>
        </p:nvSpPr>
        <p:spPr>
          <a:xfrm>
            <a:off x="10464623" y="461542"/>
            <a:ext cx="1178533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/>
              <a:t>LOGO</a:t>
            </a:r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124115806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EDEF400-2363-4E2F-918C-ED9EDFC93BCD}"/>
              </a:ext>
            </a:extLst>
          </p:cNvPr>
          <p:cNvGrpSpPr/>
          <p:nvPr/>
        </p:nvGrpSpPr>
        <p:grpSpPr>
          <a:xfrm>
            <a:off x="644986" y="1560969"/>
            <a:ext cx="2003494" cy="1961509"/>
            <a:chOff x="4805011" y="901670"/>
            <a:chExt cx="2582288" cy="2528174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48D0791-3E86-480E-B113-0B18CE6A0935}"/>
                </a:ext>
              </a:extLst>
            </p:cNvPr>
            <p:cNvSpPr/>
            <p:nvPr/>
          </p:nvSpPr>
          <p:spPr>
            <a:xfrm>
              <a:off x="5229691" y="1294954"/>
              <a:ext cx="1735886" cy="1735886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F33BA5C-9343-46EE-B70E-DECB295BCE9F}"/>
                </a:ext>
              </a:extLst>
            </p:cNvPr>
            <p:cNvSpPr/>
            <p:nvPr/>
          </p:nvSpPr>
          <p:spPr>
            <a:xfrm>
              <a:off x="5419783" y="1485047"/>
              <a:ext cx="1355701" cy="1355701"/>
            </a:xfrm>
            <a:custGeom>
              <a:avLst/>
              <a:gdLst>
                <a:gd name="connsiteX0" fmla="*/ 1754997 w 1754996"/>
                <a:gd name="connsiteY0" fmla="*/ 877498 h 1754996"/>
                <a:gd name="connsiteX1" fmla="*/ 877498 w 1754996"/>
                <a:gd name="connsiteY1" fmla="*/ 1754997 h 1754996"/>
                <a:gd name="connsiteX2" fmla="*/ 0 w 1754996"/>
                <a:gd name="connsiteY2" fmla="*/ 877498 h 1754996"/>
                <a:gd name="connsiteX3" fmla="*/ 877498 w 1754996"/>
                <a:gd name="connsiteY3" fmla="*/ 0 h 1754996"/>
                <a:gd name="connsiteX4" fmla="*/ 1754997 w 1754996"/>
                <a:gd name="connsiteY4" fmla="*/ 877498 h 175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" name="Graphic 2">
              <a:extLst>
                <a:ext uri="{FF2B5EF4-FFF2-40B4-BE49-F238E27FC236}">
                  <a16:creationId xmlns:a16="http://schemas.microsoft.com/office/drawing/2014/main" id="{2640D1ED-6C8E-4597-AFEA-3FCC5BE6B3FF}"/>
                </a:ext>
              </a:extLst>
            </p:cNvPr>
            <p:cNvGrpSpPr/>
            <p:nvPr/>
          </p:nvGrpSpPr>
          <p:grpSpPr>
            <a:xfrm>
              <a:off x="5909440" y="1645681"/>
              <a:ext cx="378286" cy="1035522"/>
              <a:chOff x="4740251" y="1730671"/>
              <a:chExt cx="489702" cy="1340514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2C8CF4A-3B55-4E54-A070-6AC2C211BEEC}"/>
                  </a:ext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E72AC0A-B467-47BA-8F53-88A9AE93A2D0}"/>
                  </a:ext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" name="Graphic 2">
              <a:extLst>
                <a:ext uri="{FF2B5EF4-FFF2-40B4-BE49-F238E27FC236}">
                  <a16:creationId xmlns:a16="http://schemas.microsoft.com/office/drawing/2014/main" id="{22145D60-F935-4199-9832-63243C95E1F4}"/>
                </a:ext>
              </a:extLst>
            </p:cNvPr>
            <p:cNvGrpSpPr/>
            <p:nvPr userDrawn="1"/>
          </p:nvGrpSpPr>
          <p:grpSpPr>
            <a:xfrm>
              <a:off x="4805011" y="901670"/>
              <a:ext cx="2582288" cy="2528174"/>
              <a:chOff x="3310534" y="767526"/>
              <a:chExt cx="3342850" cy="3272798"/>
            </a:xfrm>
            <a:solidFill>
              <a:schemeClr val="tx1">
                <a:lumMod val="85000"/>
                <a:lumOff val="15000"/>
              </a:schemeClr>
            </a:solidFill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769DE61-C0EB-43DA-9412-85227514B357}"/>
                  </a:ext>
                </a:extLst>
              </p:cNvPr>
              <p:cNvSpPr/>
              <p:nvPr/>
            </p:nvSpPr>
            <p:spPr>
              <a:xfrm>
                <a:off x="3549780" y="1541681"/>
                <a:ext cx="477975" cy="372727"/>
              </a:xfrm>
              <a:custGeom>
                <a:avLst/>
                <a:gdLst>
                  <a:gd name="connsiteX0" fmla="*/ 114496 w 477975"/>
                  <a:gd name="connsiteY0" fmla="*/ 195042 h 372727"/>
                  <a:gd name="connsiteX1" fmla="*/ 145873 w 477975"/>
                  <a:gd name="connsiteY1" fmla="*/ 194690 h 372727"/>
                  <a:gd name="connsiteX2" fmla="*/ 224139 w 477975"/>
                  <a:gd name="connsiteY2" fmla="*/ 246162 h 372727"/>
                  <a:gd name="connsiteX3" fmla="*/ 425798 w 477975"/>
                  <a:gd name="connsiteY3" fmla="*/ 372728 h 372727"/>
                  <a:gd name="connsiteX4" fmla="*/ 477976 w 477975"/>
                  <a:gd name="connsiteY4" fmla="*/ 278597 h 372727"/>
                  <a:gd name="connsiteX5" fmla="*/ 360577 w 477975"/>
                  <a:gd name="connsiteY5" fmla="*/ 203504 h 372727"/>
                  <a:gd name="connsiteX6" fmla="*/ 214973 w 477975"/>
                  <a:gd name="connsiteY6" fmla="*/ 112193 h 372727"/>
                  <a:gd name="connsiteX7" fmla="*/ 196641 w 477975"/>
                  <a:gd name="connsiteY7" fmla="*/ 87867 h 372727"/>
                  <a:gd name="connsiteX8" fmla="*/ 66197 w 477975"/>
                  <a:gd name="connsiteY8" fmla="*/ 5370 h 372727"/>
                  <a:gd name="connsiteX9" fmla="*/ 14019 w 477975"/>
                  <a:gd name="connsiteY9" fmla="*/ 148506 h 372727"/>
                  <a:gd name="connsiteX10" fmla="*/ 114496 w 477975"/>
                  <a:gd name="connsiteY10" fmla="*/ 195042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114496" y="195042"/>
                    </a:moveTo>
                    <a:cubicBezTo>
                      <a:pt x="124015" y="192927"/>
                      <a:pt x="134239" y="186581"/>
                      <a:pt x="145873" y="194690"/>
                    </a:cubicBezTo>
                    <a:cubicBezTo>
                      <a:pt x="171257" y="213022"/>
                      <a:pt x="197698" y="229592"/>
                      <a:pt x="224139" y="246162"/>
                    </a:cubicBezTo>
                    <a:cubicBezTo>
                      <a:pt x="291124" y="288468"/>
                      <a:pt x="358461" y="330422"/>
                      <a:pt x="425798" y="372728"/>
                    </a:cubicBezTo>
                    <a:cubicBezTo>
                      <a:pt x="443073" y="341351"/>
                      <a:pt x="460348" y="309974"/>
                      <a:pt x="477976" y="278597"/>
                    </a:cubicBezTo>
                    <a:cubicBezTo>
                      <a:pt x="438843" y="253566"/>
                      <a:pt x="399710" y="228182"/>
                      <a:pt x="360577" y="203504"/>
                    </a:cubicBezTo>
                    <a:cubicBezTo>
                      <a:pt x="312277" y="172832"/>
                      <a:pt x="263273" y="142865"/>
                      <a:pt x="214973" y="112193"/>
                    </a:cubicBezTo>
                    <a:cubicBezTo>
                      <a:pt x="206159" y="106552"/>
                      <a:pt x="198051" y="100911"/>
                      <a:pt x="196641" y="87867"/>
                    </a:cubicBezTo>
                    <a:cubicBezTo>
                      <a:pt x="191000" y="25113"/>
                      <a:pt x="126130" y="-15078"/>
                      <a:pt x="66197" y="5370"/>
                    </a:cubicBezTo>
                    <a:cubicBezTo>
                      <a:pt x="9789" y="24760"/>
                      <a:pt x="-19120" y="91392"/>
                      <a:pt x="14019" y="148506"/>
                    </a:cubicBezTo>
                    <a:cubicBezTo>
                      <a:pt x="31647" y="179530"/>
                      <a:pt x="75716" y="203504"/>
                      <a:pt x="114496" y="19504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BB8E9BE-E217-44FC-ABF0-ABC09AE132F9}"/>
                  </a:ext>
                </a:extLst>
              </p:cNvPr>
              <p:cNvSpPr/>
              <p:nvPr/>
            </p:nvSpPr>
            <p:spPr>
              <a:xfrm>
                <a:off x="5941753" y="1540876"/>
                <a:ext cx="474945" cy="371064"/>
              </a:xfrm>
              <a:custGeom>
                <a:avLst/>
                <a:gdLst>
                  <a:gd name="connsiteX0" fmla="*/ 9166 w 474945"/>
                  <a:gd name="connsiteY0" fmla="*/ 294914 h 371064"/>
                  <a:gd name="connsiteX1" fmla="*/ 52177 w 474945"/>
                  <a:gd name="connsiteY1" fmla="*/ 371065 h 371064"/>
                  <a:gd name="connsiteX2" fmla="*/ 150187 w 474945"/>
                  <a:gd name="connsiteY2" fmla="*/ 310073 h 371064"/>
                  <a:gd name="connsiteX3" fmla="*/ 332455 w 474945"/>
                  <a:gd name="connsiteY3" fmla="*/ 194084 h 371064"/>
                  <a:gd name="connsiteX4" fmla="*/ 345852 w 474945"/>
                  <a:gd name="connsiteY4" fmla="*/ 191969 h 371064"/>
                  <a:gd name="connsiteX5" fmla="*/ 431522 w 474945"/>
                  <a:gd name="connsiteY5" fmla="*/ 178925 h 371064"/>
                  <a:gd name="connsiteX6" fmla="*/ 434695 w 474945"/>
                  <a:gd name="connsiteY6" fmla="*/ 19219 h 371064"/>
                  <a:gd name="connsiteX7" fmla="*/ 278515 w 474945"/>
                  <a:gd name="connsiteY7" fmla="*/ 87614 h 371064"/>
                  <a:gd name="connsiteX8" fmla="*/ 266528 w 474945"/>
                  <a:gd name="connsiteY8" fmla="*/ 108062 h 371064"/>
                  <a:gd name="connsiteX9" fmla="*/ 209415 w 474945"/>
                  <a:gd name="connsiteY9" fmla="*/ 144022 h 371064"/>
                  <a:gd name="connsiteX10" fmla="*/ 0 w 474945"/>
                  <a:gd name="connsiteY10" fmla="*/ 276581 h 371064"/>
                  <a:gd name="connsiteX11" fmla="*/ 9166 w 474945"/>
                  <a:gd name="connsiteY11" fmla="*/ 294914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9166" y="294914"/>
                    </a:moveTo>
                    <a:cubicBezTo>
                      <a:pt x="23268" y="320297"/>
                      <a:pt x="37723" y="345681"/>
                      <a:pt x="52177" y="371065"/>
                    </a:cubicBezTo>
                    <a:cubicBezTo>
                      <a:pt x="84965" y="350969"/>
                      <a:pt x="117752" y="330874"/>
                      <a:pt x="150187" y="310073"/>
                    </a:cubicBezTo>
                    <a:cubicBezTo>
                      <a:pt x="211178" y="271645"/>
                      <a:pt x="271817" y="232865"/>
                      <a:pt x="332455" y="194084"/>
                    </a:cubicBezTo>
                    <a:cubicBezTo>
                      <a:pt x="337038" y="191264"/>
                      <a:pt x="340564" y="190559"/>
                      <a:pt x="345852" y="191969"/>
                    </a:cubicBezTo>
                    <a:cubicBezTo>
                      <a:pt x="376524" y="202545"/>
                      <a:pt x="404728" y="196200"/>
                      <a:pt x="431522" y="178925"/>
                    </a:cubicBezTo>
                    <a:cubicBezTo>
                      <a:pt x="486167" y="144022"/>
                      <a:pt x="491456" y="60115"/>
                      <a:pt x="434695" y="19219"/>
                    </a:cubicBezTo>
                    <a:cubicBezTo>
                      <a:pt x="369120" y="-27670"/>
                      <a:pt x="283451" y="17456"/>
                      <a:pt x="278515" y="87614"/>
                    </a:cubicBezTo>
                    <a:cubicBezTo>
                      <a:pt x="277810" y="95370"/>
                      <a:pt x="276400" y="102774"/>
                      <a:pt x="266528" y="108062"/>
                    </a:cubicBezTo>
                    <a:cubicBezTo>
                      <a:pt x="246785" y="118638"/>
                      <a:pt x="228453" y="132035"/>
                      <a:pt x="209415" y="144022"/>
                    </a:cubicBezTo>
                    <a:cubicBezTo>
                      <a:pt x="139610" y="188091"/>
                      <a:pt x="69805" y="232512"/>
                      <a:pt x="0" y="276581"/>
                    </a:cubicBezTo>
                    <a:cubicBezTo>
                      <a:pt x="1058" y="284337"/>
                      <a:pt x="5993" y="289273"/>
                      <a:pt x="9166" y="2949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10D6AB3-CFA2-49BA-96D8-FDDB705BF678}"/>
                  </a:ext>
                </a:extLst>
              </p:cNvPr>
              <p:cNvSpPr/>
              <p:nvPr/>
            </p:nvSpPr>
            <p:spPr>
              <a:xfrm>
                <a:off x="4125707" y="967775"/>
                <a:ext cx="345910" cy="492195"/>
              </a:xfrm>
              <a:custGeom>
                <a:avLst/>
                <a:gdLst>
                  <a:gd name="connsiteX0" fmla="*/ 242613 w 345910"/>
                  <a:gd name="connsiteY0" fmla="*/ 254930 h 492195"/>
                  <a:gd name="connsiteX1" fmla="*/ 186557 w 345910"/>
                  <a:gd name="connsiteY1" fmla="*/ 154100 h 492195"/>
                  <a:gd name="connsiteX2" fmla="*/ 186557 w 345910"/>
                  <a:gd name="connsiteY2" fmla="*/ 143876 h 492195"/>
                  <a:gd name="connsiteX3" fmla="*/ 190083 w 345910"/>
                  <a:gd name="connsiteY3" fmla="*/ 64905 h 492195"/>
                  <a:gd name="connsiteX4" fmla="*/ 190083 w 345910"/>
                  <a:gd name="connsiteY4" fmla="*/ 64905 h 492195"/>
                  <a:gd name="connsiteX5" fmla="*/ 187615 w 345910"/>
                  <a:gd name="connsiteY5" fmla="*/ 58911 h 492195"/>
                  <a:gd name="connsiteX6" fmla="*/ 115695 w 345910"/>
                  <a:gd name="connsiteY6" fmla="*/ 1798 h 492195"/>
                  <a:gd name="connsiteX7" fmla="*/ 9224 w 345910"/>
                  <a:gd name="connsiteY7" fmla="*/ 58559 h 492195"/>
                  <a:gd name="connsiteX8" fmla="*/ 7109 w 345910"/>
                  <a:gd name="connsiteY8" fmla="*/ 64552 h 492195"/>
                  <a:gd name="connsiteX9" fmla="*/ 4641 w 345910"/>
                  <a:gd name="connsiteY9" fmla="*/ 67725 h 492195"/>
                  <a:gd name="connsiteX10" fmla="*/ 77267 w 345910"/>
                  <a:gd name="connsiteY10" fmla="*/ 193938 h 492195"/>
                  <a:gd name="connsiteX11" fmla="*/ 93484 w 345910"/>
                  <a:gd name="connsiteY11" fmla="*/ 204162 h 492195"/>
                  <a:gd name="connsiteX12" fmla="*/ 178801 w 345910"/>
                  <a:gd name="connsiteY12" fmla="*/ 357874 h 492195"/>
                  <a:gd name="connsiteX13" fmla="*/ 254599 w 345910"/>
                  <a:gd name="connsiteY13" fmla="*/ 492196 h 492195"/>
                  <a:gd name="connsiteX14" fmla="*/ 345910 w 345910"/>
                  <a:gd name="connsiteY14" fmla="*/ 439313 h 492195"/>
                  <a:gd name="connsiteX15" fmla="*/ 319116 w 345910"/>
                  <a:gd name="connsiteY15" fmla="*/ 389956 h 492195"/>
                  <a:gd name="connsiteX16" fmla="*/ 242613 w 345910"/>
                  <a:gd name="connsiteY16" fmla="*/ 254930 h 49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910" h="492195">
                    <a:moveTo>
                      <a:pt x="242613" y="254930"/>
                    </a:moveTo>
                    <a:cubicBezTo>
                      <a:pt x="223928" y="221437"/>
                      <a:pt x="205242" y="187592"/>
                      <a:pt x="186557" y="154100"/>
                    </a:cubicBezTo>
                    <a:cubicBezTo>
                      <a:pt x="184442" y="150222"/>
                      <a:pt x="184795" y="147754"/>
                      <a:pt x="186557" y="143876"/>
                    </a:cubicBezTo>
                    <a:cubicBezTo>
                      <a:pt x="199249" y="118140"/>
                      <a:pt x="202069" y="91699"/>
                      <a:pt x="190083" y="64905"/>
                    </a:cubicBezTo>
                    <a:lnTo>
                      <a:pt x="190083" y="64905"/>
                    </a:lnTo>
                    <a:cubicBezTo>
                      <a:pt x="190435" y="62437"/>
                      <a:pt x="189730" y="60322"/>
                      <a:pt x="187615" y="58911"/>
                    </a:cubicBezTo>
                    <a:cubicBezTo>
                      <a:pt x="174923" y="25419"/>
                      <a:pt x="148482" y="8849"/>
                      <a:pt x="115695" y="1798"/>
                    </a:cubicBezTo>
                    <a:cubicBezTo>
                      <a:pt x="74799" y="-7016"/>
                      <a:pt x="22974" y="17310"/>
                      <a:pt x="9224" y="58559"/>
                    </a:cubicBezTo>
                    <a:cubicBezTo>
                      <a:pt x="6756" y="59969"/>
                      <a:pt x="7109" y="62437"/>
                      <a:pt x="7109" y="64552"/>
                    </a:cubicBezTo>
                    <a:cubicBezTo>
                      <a:pt x="6404" y="65610"/>
                      <a:pt x="4994" y="66667"/>
                      <a:pt x="4641" y="67725"/>
                    </a:cubicBezTo>
                    <a:cubicBezTo>
                      <a:pt x="-12634" y="124133"/>
                      <a:pt x="19801" y="180541"/>
                      <a:pt x="77267" y="193938"/>
                    </a:cubicBezTo>
                    <a:cubicBezTo>
                      <a:pt x="83965" y="195701"/>
                      <a:pt x="89606" y="197464"/>
                      <a:pt x="93484" y="204162"/>
                    </a:cubicBezTo>
                    <a:cubicBezTo>
                      <a:pt x="121688" y="255635"/>
                      <a:pt x="150244" y="306754"/>
                      <a:pt x="178801" y="357874"/>
                    </a:cubicBezTo>
                    <a:cubicBezTo>
                      <a:pt x="203832" y="402648"/>
                      <a:pt x="229216" y="447422"/>
                      <a:pt x="254599" y="492196"/>
                    </a:cubicBezTo>
                    <a:cubicBezTo>
                      <a:pt x="284919" y="474568"/>
                      <a:pt x="315591" y="456941"/>
                      <a:pt x="345910" y="439313"/>
                    </a:cubicBezTo>
                    <a:cubicBezTo>
                      <a:pt x="337096" y="422744"/>
                      <a:pt x="328283" y="406174"/>
                      <a:pt x="319116" y="389956"/>
                    </a:cubicBezTo>
                    <a:cubicBezTo>
                      <a:pt x="293380" y="345182"/>
                      <a:pt x="267644" y="300056"/>
                      <a:pt x="242613" y="25493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DFB4038-3C72-4FB0-A51C-815A48053D07}"/>
                  </a:ext>
                </a:extLst>
              </p:cNvPr>
              <p:cNvSpPr/>
              <p:nvPr/>
            </p:nvSpPr>
            <p:spPr>
              <a:xfrm>
                <a:off x="5495777" y="967795"/>
                <a:ext cx="345108" cy="490412"/>
              </a:xfrm>
              <a:custGeom>
                <a:avLst/>
                <a:gdLst>
                  <a:gd name="connsiteX0" fmla="*/ 92721 w 345108"/>
                  <a:gd name="connsiteY0" fmla="*/ 490413 h 490412"/>
                  <a:gd name="connsiteX1" fmla="*/ 105413 w 345108"/>
                  <a:gd name="connsiteY1" fmla="*/ 467850 h 490412"/>
                  <a:gd name="connsiteX2" fmla="*/ 173102 w 345108"/>
                  <a:gd name="connsiteY2" fmla="*/ 346572 h 490412"/>
                  <a:gd name="connsiteX3" fmla="*/ 249253 w 345108"/>
                  <a:gd name="connsiteY3" fmla="*/ 208725 h 490412"/>
                  <a:gd name="connsiteX4" fmla="*/ 268644 w 345108"/>
                  <a:gd name="connsiteY4" fmla="*/ 193918 h 490412"/>
                  <a:gd name="connsiteX5" fmla="*/ 338096 w 345108"/>
                  <a:gd name="connsiteY5" fmla="*/ 64532 h 490412"/>
                  <a:gd name="connsiteX6" fmla="*/ 335628 w 345108"/>
                  <a:gd name="connsiteY6" fmla="*/ 58538 h 490412"/>
                  <a:gd name="connsiteX7" fmla="*/ 248196 w 345108"/>
                  <a:gd name="connsiteY7" fmla="*/ 15 h 490412"/>
                  <a:gd name="connsiteX8" fmla="*/ 157238 w 345108"/>
                  <a:gd name="connsiteY8" fmla="*/ 58186 h 490412"/>
                  <a:gd name="connsiteX9" fmla="*/ 154770 w 345108"/>
                  <a:gd name="connsiteY9" fmla="*/ 64179 h 490412"/>
                  <a:gd name="connsiteX10" fmla="*/ 157943 w 345108"/>
                  <a:gd name="connsiteY10" fmla="*/ 142093 h 490412"/>
                  <a:gd name="connsiteX11" fmla="*/ 157238 w 345108"/>
                  <a:gd name="connsiteY11" fmla="*/ 156195 h 490412"/>
                  <a:gd name="connsiteX12" fmla="*/ 104002 w 345108"/>
                  <a:gd name="connsiteY12" fmla="*/ 250326 h 490412"/>
                  <a:gd name="connsiteX13" fmla="*/ 0 w 345108"/>
                  <a:gd name="connsiteY13" fmla="*/ 436825 h 490412"/>
                  <a:gd name="connsiteX14" fmla="*/ 58524 w 345108"/>
                  <a:gd name="connsiteY14" fmla="*/ 470670 h 490412"/>
                  <a:gd name="connsiteX15" fmla="*/ 92721 w 345108"/>
                  <a:gd name="connsiteY15" fmla="*/ 490413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92721" y="490413"/>
                    </a:moveTo>
                    <a:cubicBezTo>
                      <a:pt x="96951" y="483009"/>
                      <a:pt x="101182" y="475253"/>
                      <a:pt x="105413" y="467850"/>
                    </a:cubicBezTo>
                    <a:cubicBezTo>
                      <a:pt x="127976" y="427659"/>
                      <a:pt x="150539" y="387115"/>
                      <a:pt x="173102" y="346572"/>
                    </a:cubicBezTo>
                    <a:cubicBezTo>
                      <a:pt x="198486" y="300741"/>
                      <a:pt x="223870" y="254556"/>
                      <a:pt x="249253" y="208725"/>
                    </a:cubicBezTo>
                    <a:cubicBezTo>
                      <a:pt x="253484" y="200969"/>
                      <a:pt x="258772" y="196033"/>
                      <a:pt x="268644" y="193918"/>
                    </a:cubicBezTo>
                    <a:cubicBezTo>
                      <a:pt x="326462" y="181578"/>
                      <a:pt x="360659" y="117062"/>
                      <a:pt x="338096" y="64532"/>
                    </a:cubicBezTo>
                    <a:cubicBezTo>
                      <a:pt x="338096" y="62064"/>
                      <a:pt x="338096" y="59949"/>
                      <a:pt x="335628" y="58538"/>
                    </a:cubicBezTo>
                    <a:cubicBezTo>
                      <a:pt x="324699" y="25046"/>
                      <a:pt x="288034" y="720"/>
                      <a:pt x="248196" y="15"/>
                    </a:cubicBezTo>
                    <a:cubicBezTo>
                      <a:pt x="207652" y="-690"/>
                      <a:pt x="169929" y="23636"/>
                      <a:pt x="157238" y="58186"/>
                    </a:cubicBezTo>
                    <a:cubicBezTo>
                      <a:pt x="155122" y="59596"/>
                      <a:pt x="154770" y="61711"/>
                      <a:pt x="154770" y="64179"/>
                    </a:cubicBezTo>
                    <a:cubicBezTo>
                      <a:pt x="144193" y="90620"/>
                      <a:pt x="145603" y="117062"/>
                      <a:pt x="157943" y="142093"/>
                    </a:cubicBezTo>
                    <a:cubicBezTo>
                      <a:pt x="160763" y="148086"/>
                      <a:pt x="160058" y="151259"/>
                      <a:pt x="157238" y="156195"/>
                    </a:cubicBezTo>
                    <a:cubicBezTo>
                      <a:pt x="139257" y="187572"/>
                      <a:pt x="121630" y="218949"/>
                      <a:pt x="104002" y="250326"/>
                    </a:cubicBezTo>
                    <a:cubicBezTo>
                      <a:pt x="69453" y="312375"/>
                      <a:pt x="34550" y="374776"/>
                      <a:pt x="0" y="436825"/>
                    </a:cubicBezTo>
                    <a:cubicBezTo>
                      <a:pt x="19390" y="448107"/>
                      <a:pt x="38781" y="460093"/>
                      <a:pt x="58524" y="470670"/>
                    </a:cubicBezTo>
                    <a:cubicBezTo>
                      <a:pt x="70158" y="477721"/>
                      <a:pt x="79677" y="487240"/>
                      <a:pt x="92721" y="4904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69D8C2F-FE4C-4F4D-B7AD-60B0BE6ABF3F}"/>
                  </a:ext>
                </a:extLst>
              </p:cNvPr>
              <p:cNvSpPr/>
              <p:nvPr/>
            </p:nvSpPr>
            <p:spPr>
              <a:xfrm>
                <a:off x="3310534" y="2316605"/>
                <a:ext cx="556841" cy="221714"/>
              </a:xfrm>
              <a:custGeom>
                <a:avLst/>
                <a:gdLst>
                  <a:gd name="connsiteX0" fmla="*/ 296629 w 556841"/>
                  <a:gd name="connsiteY0" fmla="*/ 170698 h 221714"/>
                  <a:gd name="connsiteX1" fmla="*/ 555049 w 556841"/>
                  <a:gd name="connsiteY1" fmla="*/ 167525 h 221714"/>
                  <a:gd name="connsiteX2" fmla="*/ 554696 w 556841"/>
                  <a:gd name="connsiteY2" fmla="*/ 147077 h 221714"/>
                  <a:gd name="connsiteX3" fmla="*/ 555401 w 556841"/>
                  <a:gd name="connsiteY3" fmla="*/ 102656 h 221714"/>
                  <a:gd name="connsiteX4" fmla="*/ 553639 w 556841"/>
                  <a:gd name="connsiteY4" fmla="*/ 57177 h 221714"/>
                  <a:gd name="connsiteX5" fmla="*/ 551876 w 556841"/>
                  <a:gd name="connsiteY5" fmla="*/ 56119 h 221714"/>
                  <a:gd name="connsiteX6" fmla="*/ 543415 w 556841"/>
                  <a:gd name="connsiteY6" fmla="*/ 55061 h 221714"/>
                  <a:gd name="connsiteX7" fmla="*/ 315667 w 556841"/>
                  <a:gd name="connsiteY7" fmla="*/ 51183 h 221714"/>
                  <a:gd name="connsiteX8" fmla="*/ 187691 w 556841"/>
                  <a:gd name="connsiteY8" fmla="*/ 50478 h 221714"/>
                  <a:gd name="connsiteX9" fmla="*/ 184518 w 556841"/>
                  <a:gd name="connsiteY9" fmla="*/ 56472 h 221714"/>
                  <a:gd name="connsiteX10" fmla="*/ 182403 w 556841"/>
                  <a:gd name="connsiteY10" fmla="*/ 49421 h 221714"/>
                  <a:gd name="connsiteX11" fmla="*/ 177820 w 556841"/>
                  <a:gd name="connsiteY11" fmla="*/ 38844 h 221714"/>
                  <a:gd name="connsiteX12" fmla="*/ 10358 w 556841"/>
                  <a:gd name="connsiteY12" fmla="*/ 51183 h 221714"/>
                  <a:gd name="connsiteX13" fmla="*/ 487 w 556841"/>
                  <a:gd name="connsiteY13" fmla="*/ 108297 h 221714"/>
                  <a:gd name="connsiteX14" fmla="*/ 4012 w 556841"/>
                  <a:gd name="connsiteY14" fmla="*/ 156949 h 221714"/>
                  <a:gd name="connsiteX15" fmla="*/ 121764 w 556841"/>
                  <a:gd name="connsiteY15" fmla="*/ 218645 h 221714"/>
                  <a:gd name="connsiteX16" fmla="*/ 182403 w 556841"/>
                  <a:gd name="connsiteY16" fmla="*/ 173166 h 221714"/>
                  <a:gd name="connsiteX17" fmla="*/ 184871 w 556841"/>
                  <a:gd name="connsiteY17" fmla="*/ 165057 h 221714"/>
                  <a:gd name="connsiteX18" fmla="*/ 193684 w 556841"/>
                  <a:gd name="connsiteY18" fmla="*/ 170698 h 221714"/>
                  <a:gd name="connsiteX19" fmla="*/ 244099 w 556841"/>
                  <a:gd name="connsiteY19" fmla="*/ 169640 h 221714"/>
                  <a:gd name="connsiteX20" fmla="*/ 296629 w 556841"/>
                  <a:gd name="connsiteY20" fmla="*/ 170698 h 22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841" h="221714">
                    <a:moveTo>
                      <a:pt x="296629" y="170698"/>
                    </a:moveTo>
                    <a:cubicBezTo>
                      <a:pt x="382652" y="169640"/>
                      <a:pt x="469026" y="168583"/>
                      <a:pt x="555049" y="167525"/>
                    </a:cubicBezTo>
                    <a:cubicBezTo>
                      <a:pt x="559279" y="160474"/>
                      <a:pt x="554696" y="153776"/>
                      <a:pt x="554696" y="147077"/>
                    </a:cubicBezTo>
                    <a:cubicBezTo>
                      <a:pt x="556811" y="132270"/>
                      <a:pt x="555754" y="117463"/>
                      <a:pt x="555401" y="102656"/>
                    </a:cubicBezTo>
                    <a:cubicBezTo>
                      <a:pt x="555049" y="87496"/>
                      <a:pt x="557869" y="72336"/>
                      <a:pt x="553639" y="57177"/>
                    </a:cubicBezTo>
                    <a:cubicBezTo>
                      <a:pt x="552933" y="57177"/>
                      <a:pt x="552228" y="56824"/>
                      <a:pt x="551876" y="56119"/>
                    </a:cubicBezTo>
                    <a:cubicBezTo>
                      <a:pt x="549055" y="55767"/>
                      <a:pt x="546235" y="55061"/>
                      <a:pt x="543415" y="55061"/>
                    </a:cubicBezTo>
                    <a:cubicBezTo>
                      <a:pt x="467616" y="53651"/>
                      <a:pt x="391465" y="52241"/>
                      <a:pt x="315667" y="51183"/>
                    </a:cubicBezTo>
                    <a:cubicBezTo>
                      <a:pt x="273008" y="50478"/>
                      <a:pt x="230350" y="50831"/>
                      <a:pt x="187691" y="50478"/>
                    </a:cubicBezTo>
                    <a:cubicBezTo>
                      <a:pt x="186281" y="52241"/>
                      <a:pt x="184871" y="54356"/>
                      <a:pt x="184518" y="56472"/>
                    </a:cubicBezTo>
                    <a:cubicBezTo>
                      <a:pt x="184166" y="54004"/>
                      <a:pt x="183813" y="51536"/>
                      <a:pt x="182403" y="49421"/>
                    </a:cubicBezTo>
                    <a:cubicBezTo>
                      <a:pt x="180993" y="45895"/>
                      <a:pt x="180288" y="41665"/>
                      <a:pt x="177820" y="38844"/>
                    </a:cubicBezTo>
                    <a:cubicBezTo>
                      <a:pt x="130930" y="-18622"/>
                      <a:pt x="48081" y="-10513"/>
                      <a:pt x="10358" y="51183"/>
                    </a:cubicBezTo>
                    <a:cubicBezTo>
                      <a:pt x="-571" y="69164"/>
                      <a:pt x="134" y="88906"/>
                      <a:pt x="487" y="108297"/>
                    </a:cubicBezTo>
                    <a:cubicBezTo>
                      <a:pt x="839" y="124514"/>
                      <a:pt x="-2334" y="141789"/>
                      <a:pt x="4012" y="156949"/>
                    </a:cubicBezTo>
                    <a:cubicBezTo>
                      <a:pt x="23050" y="203485"/>
                      <a:pt x="73465" y="231337"/>
                      <a:pt x="121764" y="218645"/>
                    </a:cubicBezTo>
                    <a:cubicBezTo>
                      <a:pt x="147853" y="211594"/>
                      <a:pt x="170064" y="198902"/>
                      <a:pt x="182403" y="173166"/>
                    </a:cubicBezTo>
                    <a:cubicBezTo>
                      <a:pt x="184166" y="170698"/>
                      <a:pt x="184518" y="167878"/>
                      <a:pt x="184871" y="165057"/>
                    </a:cubicBezTo>
                    <a:cubicBezTo>
                      <a:pt x="185928" y="168583"/>
                      <a:pt x="188749" y="171051"/>
                      <a:pt x="193684" y="170698"/>
                    </a:cubicBezTo>
                    <a:cubicBezTo>
                      <a:pt x="210607" y="169993"/>
                      <a:pt x="227529" y="172108"/>
                      <a:pt x="244099" y="169640"/>
                    </a:cubicBezTo>
                    <a:cubicBezTo>
                      <a:pt x="261727" y="172813"/>
                      <a:pt x="279002" y="171051"/>
                      <a:pt x="296629" y="17069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ABB07E6-EF96-407D-A400-9C72EF9C2B9B}"/>
                  </a:ext>
                </a:extLst>
              </p:cNvPr>
              <p:cNvSpPr/>
              <p:nvPr/>
            </p:nvSpPr>
            <p:spPr>
              <a:xfrm>
                <a:off x="4879421" y="767526"/>
                <a:ext cx="207334" cy="519477"/>
              </a:xfrm>
              <a:custGeom>
                <a:avLst/>
                <a:gdLst>
                  <a:gd name="connsiteX0" fmla="*/ 100574 w 207334"/>
                  <a:gd name="connsiteY0" fmla="*/ 36 h 519477"/>
                  <a:gd name="connsiteX1" fmla="*/ 97 w 207334"/>
                  <a:gd name="connsiteY1" fmla="*/ 93109 h 519477"/>
                  <a:gd name="connsiteX2" fmla="*/ 43813 w 207334"/>
                  <a:gd name="connsiteY2" fmla="*/ 178427 h 519477"/>
                  <a:gd name="connsiteX3" fmla="*/ 49807 w 207334"/>
                  <a:gd name="connsiteY3" fmla="*/ 198169 h 519477"/>
                  <a:gd name="connsiteX4" fmla="*/ 50512 w 207334"/>
                  <a:gd name="connsiteY4" fmla="*/ 259161 h 519477"/>
                  <a:gd name="connsiteX5" fmla="*/ 50159 w 207334"/>
                  <a:gd name="connsiteY5" fmla="*/ 516875 h 519477"/>
                  <a:gd name="connsiteX6" fmla="*/ 55095 w 207334"/>
                  <a:gd name="connsiteY6" fmla="*/ 517580 h 519477"/>
                  <a:gd name="connsiteX7" fmla="*/ 55800 w 207334"/>
                  <a:gd name="connsiteY7" fmla="*/ 515112 h 519477"/>
                  <a:gd name="connsiteX8" fmla="*/ 154162 w 207334"/>
                  <a:gd name="connsiteY8" fmla="*/ 514407 h 519477"/>
                  <a:gd name="connsiteX9" fmla="*/ 156982 w 207334"/>
                  <a:gd name="connsiteY9" fmla="*/ 514760 h 519477"/>
                  <a:gd name="connsiteX10" fmla="*/ 156982 w 207334"/>
                  <a:gd name="connsiteY10" fmla="*/ 259161 h 519477"/>
                  <a:gd name="connsiteX11" fmla="*/ 156982 w 207334"/>
                  <a:gd name="connsiteY11" fmla="*/ 250347 h 519477"/>
                  <a:gd name="connsiteX12" fmla="*/ 157335 w 207334"/>
                  <a:gd name="connsiteY12" fmla="*/ 198169 h 519477"/>
                  <a:gd name="connsiteX13" fmla="*/ 167911 w 207334"/>
                  <a:gd name="connsiteY13" fmla="*/ 176664 h 519477"/>
                  <a:gd name="connsiteX14" fmla="*/ 195410 w 207334"/>
                  <a:gd name="connsiteY14" fmla="*/ 52566 h 519477"/>
                  <a:gd name="connsiteX15" fmla="*/ 100574 w 207334"/>
                  <a:gd name="connsiteY15" fmla="*/ 36 h 519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334" h="519477">
                    <a:moveTo>
                      <a:pt x="100574" y="36"/>
                    </a:moveTo>
                    <a:cubicBezTo>
                      <a:pt x="52627" y="-1374"/>
                      <a:pt x="2917" y="38817"/>
                      <a:pt x="97" y="93109"/>
                    </a:cubicBezTo>
                    <a:cubicBezTo>
                      <a:pt x="-1666" y="130127"/>
                      <a:pt x="20897" y="168555"/>
                      <a:pt x="43813" y="178427"/>
                    </a:cubicBezTo>
                    <a:cubicBezTo>
                      <a:pt x="49454" y="183715"/>
                      <a:pt x="49807" y="190766"/>
                      <a:pt x="49807" y="198169"/>
                    </a:cubicBezTo>
                    <a:cubicBezTo>
                      <a:pt x="49807" y="218617"/>
                      <a:pt x="50159" y="238713"/>
                      <a:pt x="50512" y="259161"/>
                    </a:cubicBezTo>
                    <a:cubicBezTo>
                      <a:pt x="50512" y="345183"/>
                      <a:pt x="50159" y="430853"/>
                      <a:pt x="50159" y="516875"/>
                    </a:cubicBezTo>
                    <a:cubicBezTo>
                      <a:pt x="51217" y="520753"/>
                      <a:pt x="52980" y="519695"/>
                      <a:pt x="55095" y="517580"/>
                    </a:cubicBezTo>
                    <a:cubicBezTo>
                      <a:pt x="55447" y="516875"/>
                      <a:pt x="55800" y="516170"/>
                      <a:pt x="55800" y="515112"/>
                    </a:cubicBezTo>
                    <a:cubicBezTo>
                      <a:pt x="88587" y="514760"/>
                      <a:pt x="121374" y="516523"/>
                      <a:pt x="154162" y="514407"/>
                    </a:cubicBezTo>
                    <a:cubicBezTo>
                      <a:pt x="155219" y="514407"/>
                      <a:pt x="155924" y="514760"/>
                      <a:pt x="156982" y="514760"/>
                    </a:cubicBezTo>
                    <a:cubicBezTo>
                      <a:pt x="156982" y="429443"/>
                      <a:pt x="156982" y="344478"/>
                      <a:pt x="156982" y="259161"/>
                    </a:cubicBezTo>
                    <a:cubicBezTo>
                      <a:pt x="156982" y="256340"/>
                      <a:pt x="156982" y="253520"/>
                      <a:pt x="156982" y="250347"/>
                    </a:cubicBezTo>
                    <a:cubicBezTo>
                      <a:pt x="157335" y="233072"/>
                      <a:pt x="158040" y="215444"/>
                      <a:pt x="157335" y="198169"/>
                    </a:cubicBezTo>
                    <a:cubicBezTo>
                      <a:pt x="156982" y="188298"/>
                      <a:pt x="160507" y="182657"/>
                      <a:pt x="167911" y="176664"/>
                    </a:cubicBezTo>
                    <a:cubicBezTo>
                      <a:pt x="207044" y="146697"/>
                      <a:pt x="218678" y="95930"/>
                      <a:pt x="195410" y="52566"/>
                    </a:cubicBezTo>
                    <a:cubicBezTo>
                      <a:pt x="175667" y="15196"/>
                      <a:pt x="143233" y="1094"/>
                      <a:pt x="100574" y="3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B1DBA3D9-404A-41B7-821A-DAE50E1FAF50}"/>
                  </a:ext>
                </a:extLst>
              </p:cNvPr>
              <p:cNvSpPr/>
              <p:nvPr/>
            </p:nvSpPr>
            <p:spPr>
              <a:xfrm>
                <a:off x="3666254" y="2719281"/>
                <a:ext cx="276589" cy="130170"/>
              </a:xfrm>
              <a:custGeom>
                <a:avLst/>
                <a:gdLst>
                  <a:gd name="connsiteX0" fmla="*/ 18823 w 276589"/>
                  <a:gd name="connsiteY0" fmla="*/ 119162 h 130170"/>
                  <a:gd name="connsiteX1" fmla="*/ 89686 w 276589"/>
                  <a:gd name="connsiteY1" fmla="*/ 130091 h 130170"/>
                  <a:gd name="connsiteX2" fmla="*/ 276185 w 276589"/>
                  <a:gd name="connsiteY2" fmla="*/ 104002 h 130170"/>
                  <a:gd name="connsiteX3" fmla="*/ 268076 w 276589"/>
                  <a:gd name="connsiteY3" fmla="*/ 75798 h 130170"/>
                  <a:gd name="connsiteX4" fmla="*/ 241988 w 276589"/>
                  <a:gd name="connsiteY4" fmla="*/ 0 h 130170"/>
                  <a:gd name="connsiteX5" fmla="*/ 74174 w 276589"/>
                  <a:gd name="connsiteY5" fmla="*/ 40543 h 130170"/>
                  <a:gd name="connsiteX6" fmla="*/ 10009 w 276589"/>
                  <a:gd name="connsiteY6" fmla="*/ 77914 h 130170"/>
                  <a:gd name="connsiteX7" fmla="*/ 18823 w 276589"/>
                  <a:gd name="connsiteY7" fmla="*/ 119162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18823" y="119162"/>
                    </a:moveTo>
                    <a:cubicBezTo>
                      <a:pt x="41739" y="129034"/>
                      <a:pt x="65712" y="129739"/>
                      <a:pt x="89686" y="130091"/>
                    </a:cubicBezTo>
                    <a:cubicBezTo>
                      <a:pt x="153145" y="131149"/>
                      <a:pt x="215194" y="121630"/>
                      <a:pt x="276185" y="104002"/>
                    </a:cubicBezTo>
                    <a:cubicBezTo>
                      <a:pt x="278300" y="93073"/>
                      <a:pt x="271602" y="84612"/>
                      <a:pt x="268076" y="75798"/>
                    </a:cubicBezTo>
                    <a:cubicBezTo>
                      <a:pt x="258558" y="50767"/>
                      <a:pt x="253269" y="24326"/>
                      <a:pt x="241988" y="0"/>
                    </a:cubicBezTo>
                    <a:cubicBezTo>
                      <a:pt x="184522" y="7051"/>
                      <a:pt x="128114" y="19390"/>
                      <a:pt x="74174" y="40543"/>
                    </a:cubicBezTo>
                    <a:cubicBezTo>
                      <a:pt x="50905" y="49710"/>
                      <a:pt x="27989" y="59934"/>
                      <a:pt x="10009" y="77914"/>
                    </a:cubicBezTo>
                    <a:cubicBezTo>
                      <a:pt x="-6208" y="94131"/>
                      <a:pt x="-2330" y="109996"/>
                      <a:pt x="18823" y="11916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99DC63B9-7294-42B3-901B-22D060084601}"/>
                  </a:ext>
                </a:extLst>
              </p:cNvPr>
              <p:cNvSpPr/>
              <p:nvPr/>
            </p:nvSpPr>
            <p:spPr>
              <a:xfrm>
                <a:off x="6078895" y="2142034"/>
                <a:ext cx="248593" cy="131435"/>
              </a:xfrm>
              <a:custGeom>
                <a:avLst/>
                <a:gdLst>
                  <a:gd name="connsiteX0" fmla="*/ 21505 w 248593"/>
                  <a:gd name="connsiteY0" fmla="*/ 131271 h 131435"/>
                  <a:gd name="connsiteX1" fmla="*/ 71568 w 248593"/>
                  <a:gd name="connsiteY1" fmla="*/ 123515 h 131435"/>
                  <a:gd name="connsiteX2" fmla="*/ 95894 w 248593"/>
                  <a:gd name="connsiteY2" fmla="*/ 118579 h 131435"/>
                  <a:gd name="connsiteX3" fmla="*/ 145603 w 248593"/>
                  <a:gd name="connsiteY3" fmla="*/ 104830 h 131435"/>
                  <a:gd name="connsiteX4" fmla="*/ 172045 w 248593"/>
                  <a:gd name="connsiteY4" fmla="*/ 92138 h 131435"/>
                  <a:gd name="connsiteX5" fmla="*/ 223517 w 248593"/>
                  <a:gd name="connsiteY5" fmla="*/ 65344 h 131435"/>
                  <a:gd name="connsiteX6" fmla="*/ 243965 w 248593"/>
                  <a:gd name="connsiteY6" fmla="*/ 44896 h 131435"/>
                  <a:gd name="connsiteX7" fmla="*/ 247138 w 248593"/>
                  <a:gd name="connsiteY7" fmla="*/ 27974 h 131435"/>
                  <a:gd name="connsiteX8" fmla="*/ 246433 w 248593"/>
                  <a:gd name="connsiteY8" fmla="*/ 24448 h 131435"/>
                  <a:gd name="connsiteX9" fmla="*/ 243260 w 248593"/>
                  <a:gd name="connsiteY9" fmla="*/ 19160 h 131435"/>
                  <a:gd name="connsiteX10" fmla="*/ 186147 w 248593"/>
                  <a:gd name="connsiteY10" fmla="*/ 1533 h 131435"/>
                  <a:gd name="connsiteX11" fmla="*/ 0 w 248593"/>
                  <a:gd name="connsiteY11" fmla="*/ 17750 h 131435"/>
                  <a:gd name="connsiteX12" fmla="*/ 1058 w 248593"/>
                  <a:gd name="connsiteY12" fmla="*/ 27621 h 131435"/>
                  <a:gd name="connsiteX13" fmla="*/ 17628 w 248593"/>
                  <a:gd name="connsiteY13" fmla="*/ 122457 h 131435"/>
                  <a:gd name="connsiteX14" fmla="*/ 21505 w 248593"/>
                  <a:gd name="connsiteY14" fmla="*/ 131271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1505" y="131271"/>
                    </a:moveTo>
                    <a:cubicBezTo>
                      <a:pt x="38781" y="132681"/>
                      <a:pt x="54645" y="124573"/>
                      <a:pt x="71568" y="123515"/>
                    </a:cubicBezTo>
                    <a:cubicBezTo>
                      <a:pt x="79676" y="121752"/>
                      <a:pt x="87785" y="119637"/>
                      <a:pt x="95894" y="118579"/>
                    </a:cubicBezTo>
                    <a:cubicBezTo>
                      <a:pt x="112816" y="114701"/>
                      <a:pt x="129033" y="109413"/>
                      <a:pt x="145603" y="104830"/>
                    </a:cubicBezTo>
                    <a:cubicBezTo>
                      <a:pt x="155122" y="102009"/>
                      <a:pt x="165699" y="101657"/>
                      <a:pt x="172045" y="92138"/>
                    </a:cubicBezTo>
                    <a:cubicBezTo>
                      <a:pt x="189320" y="83324"/>
                      <a:pt x="206242" y="74511"/>
                      <a:pt x="223517" y="65344"/>
                    </a:cubicBezTo>
                    <a:cubicBezTo>
                      <a:pt x="229158" y="57236"/>
                      <a:pt x="239734" y="54415"/>
                      <a:pt x="243965" y="44896"/>
                    </a:cubicBezTo>
                    <a:cubicBezTo>
                      <a:pt x="251368" y="40313"/>
                      <a:pt x="247843" y="33967"/>
                      <a:pt x="247138" y="27974"/>
                    </a:cubicBezTo>
                    <a:cubicBezTo>
                      <a:pt x="246785" y="26916"/>
                      <a:pt x="246433" y="25859"/>
                      <a:pt x="246433" y="24448"/>
                    </a:cubicBezTo>
                    <a:cubicBezTo>
                      <a:pt x="246785" y="21981"/>
                      <a:pt x="245728" y="20218"/>
                      <a:pt x="243260" y="19160"/>
                    </a:cubicBezTo>
                    <a:cubicBezTo>
                      <a:pt x="226690" y="5763"/>
                      <a:pt x="206242" y="3295"/>
                      <a:pt x="186147" y="1533"/>
                    </a:cubicBezTo>
                    <a:cubicBezTo>
                      <a:pt x="123393" y="-3403"/>
                      <a:pt x="61344" y="4000"/>
                      <a:pt x="0" y="17750"/>
                    </a:cubicBezTo>
                    <a:cubicBezTo>
                      <a:pt x="352" y="20923"/>
                      <a:pt x="352" y="24448"/>
                      <a:pt x="1058" y="27621"/>
                    </a:cubicBezTo>
                    <a:cubicBezTo>
                      <a:pt x="7756" y="58998"/>
                      <a:pt x="14454" y="90375"/>
                      <a:pt x="17628" y="122457"/>
                    </a:cubicBezTo>
                    <a:cubicBezTo>
                      <a:pt x="18685" y="126336"/>
                      <a:pt x="17628" y="129861"/>
                      <a:pt x="21505" y="13127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B83EC49-D996-40AC-B21C-BB4A9FC68224}"/>
                  </a:ext>
                </a:extLst>
              </p:cNvPr>
              <p:cNvSpPr/>
              <p:nvPr/>
            </p:nvSpPr>
            <p:spPr>
              <a:xfrm>
                <a:off x="4042652" y="1418657"/>
                <a:ext cx="232241" cy="193968"/>
              </a:xfrm>
              <a:custGeom>
                <a:avLst/>
                <a:gdLst>
                  <a:gd name="connsiteX0" fmla="*/ 14013 w 232241"/>
                  <a:gd name="connsiteY0" fmla="*/ 59646 h 193968"/>
                  <a:gd name="connsiteX1" fmla="*/ 147630 w 232241"/>
                  <a:gd name="connsiteY1" fmla="*/ 193968 h 193968"/>
                  <a:gd name="connsiteX2" fmla="*/ 232242 w 232241"/>
                  <a:gd name="connsiteY2" fmla="*/ 118170 h 193968"/>
                  <a:gd name="connsiteX3" fmla="*/ 94395 w 232241"/>
                  <a:gd name="connsiteY3" fmla="*/ 22276 h 193968"/>
                  <a:gd name="connsiteX4" fmla="*/ 22122 w 232241"/>
                  <a:gd name="connsiteY4" fmla="*/ 65 h 193968"/>
                  <a:gd name="connsiteX5" fmla="*/ 264 w 232241"/>
                  <a:gd name="connsiteY5" fmla="*/ 25096 h 193968"/>
                  <a:gd name="connsiteX6" fmla="*/ 14013 w 232241"/>
                  <a:gd name="connsiteY6" fmla="*/ 59646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1" h="193968">
                    <a:moveTo>
                      <a:pt x="14013" y="59646"/>
                    </a:moveTo>
                    <a:cubicBezTo>
                      <a:pt x="49268" y="113234"/>
                      <a:pt x="96510" y="155540"/>
                      <a:pt x="147630" y="193968"/>
                    </a:cubicBezTo>
                    <a:cubicBezTo>
                      <a:pt x="177244" y="170347"/>
                      <a:pt x="204391" y="143906"/>
                      <a:pt x="232242" y="118170"/>
                    </a:cubicBezTo>
                    <a:cubicBezTo>
                      <a:pt x="188878" y="82562"/>
                      <a:pt x="145162" y="47307"/>
                      <a:pt x="94395" y="22276"/>
                    </a:cubicBezTo>
                    <a:cubicBezTo>
                      <a:pt x="71479" y="10994"/>
                      <a:pt x="48916" y="-992"/>
                      <a:pt x="22122" y="65"/>
                    </a:cubicBezTo>
                    <a:cubicBezTo>
                      <a:pt x="5552" y="770"/>
                      <a:pt x="-1499" y="8527"/>
                      <a:pt x="264" y="25096"/>
                    </a:cubicBezTo>
                    <a:cubicBezTo>
                      <a:pt x="1674" y="37788"/>
                      <a:pt x="7315" y="49070"/>
                      <a:pt x="14013" y="5964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FB70A6-762E-431E-A84D-F8A6F2AEFE66}"/>
                  </a:ext>
                </a:extLst>
              </p:cNvPr>
              <p:cNvSpPr/>
              <p:nvPr/>
            </p:nvSpPr>
            <p:spPr>
              <a:xfrm>
                <a:off x="3960300" y="1507580"/>
                <a:ext cx="223989" cy="197061"/>
              </a:xfrm>
              <a:custGeom>
                <a:avLst/>
                <a:gdLst>
                  <a:gd name="connsiteX0" fmla="*/ 42073 w 223989"/>
                  <a:gd name="connsiteY0" fmla="*/ 98347 h 197061"/>
                  <a:gd name="connsiteX1" fmla="*/ 148896 w 223989"/>
                  <a:gd name="connsiteY1" fmla="*/ 197061 h 197061"/>
                  <a:gd name="connsiteX2" fmla="*/ 223989 w 223989"/>
                  <a:gd name="connsiteY2" fmla="*/ 112802 h 197061"/>
                  <a:gd name="connsiteX3" fmla="*/ 130211 w 223989"/>
                  <a:gd name="connsiteY3" fmla="*/ 44054 h 197061"/>
                  <a:gd name="connsiteX4" fmla="*/ 31849 w 223989"/>
                  <a:gd name="connsiteY4" fmla="*/ 690 h 197061"/>
                  <a:gd name="connsiteX5" fmla="*/ 472 w 223989"/>
                  <a:gd name="connsiteY5" fmla="*/ 15498 h 197061"/>
                  <a:gd name="connsiteX6" fmla="*/ 5408 w 223989"/>
                  <a:gd name="connsiteY6" fmla="*/ 46522 h 197061"/>
                  <a:gd name="connsiteX7" fmla="*/ 42073 w 223989"/>
                  <a:gd name="connsiteY7" fmla="*/ 98347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9" h="197061">
                    <a:moveTo>
                      <a:pt x="42073" y="98347"/>
                    </a:moveTo>
                    <a:cubicBezTo>
                      <a:pt x="74155" y="135012"/>
                      <a:pt x="110468" y="167094"/>
                      <a:pt x="148896" y="197061"/>
                    </a:cubicBezTo>
                    <a:cubicBezTo>
                      <a:pt x="173927" y="168857"/>
                      <a:pt x="198958" y="141006"/>
                      <a:pt x="223989" y="112802"/>
                    </a:cubicBezTo>
                    <a:cubicBezTo>
                      <a:pt x="194022" y="88123"/>
                      <a:pt x="163703" y="64150"/>
                      <a:pt x="130211" y="44054"/>
                    </a:cubicBezTo>
                    <a:cubicBezTo>
                      <a:pt x="99186" y="25369"/>
                      <a:pt x="68162" y="7389"/>
                      <a:pt x="31849" y="690"/>
                    </a:cubicBezTo>
                    <a:cubicBezTo>
                      <a:pt x="15279" y="-2130"/>
                      <a:pt x="1882" y="3863"/>
                      <a:pt x="472" y="15498"/>
                    </a:cubicBezTo>
                    <a:cubicBezTo>
                      <a:pt x="-586" y="26074"/>
                      <a:pt x="-233" y="37003"/>
                      <a:pt x="5408" y="46522"/>
                    </a:cubicBezTo>
                    <a:cubicBezTo>
                      <a:pt x="15984" y="64502"/>
                      <a:pt x="27971" y="82130"/>
                      <a:pt x="42073" y="9834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413333C-F887-4C60-A60A-8B537173DDF6}"/>
                  </a:ext>
                </a:extLst>
              </p:cNvPr>
              <p:cNvSpPr/>
              <p:nvPr/>
            </p:nvSpPr>
            <p:spPr>
              <a:xfrm>
                <a:off x="3655975" y="2128989"/>
                <a:ext cx="238528" cy="125982"/>
              </a:xfrm>
              <a:custGeom>
                <a:avLst/>
                <a:gdLst>
                  <a:gd name="connsiteX0" fmla="*/ 9007 w 238528"/>
                  <a:gd name="connsiteY0" fmla="*/ 52652 h 125982"/>
                  <a:gd name="connsiteX1" fmla="*/ 39327 w 238528"/>
                  <a:gd name="connsiteY1" fmla="*/ 74511 h 125982"/>
                  <a:gd name="connsiteX2" fmla="*/ 211019 w 238528"/>
                  <a:gd name="connsiteY2" fmla="*/ 125983 h 125982"/>
                  <a:gd name="connsiteX3" fmla="*/ 220538 w 238528"/>
                  <a:gd name="connsiteY3" fmla="*/ 119637 h 125982"/>
                  <a:gd name="connsiteX4" fmla="*/ 238165 w 238528"/>
                  <a:gd name="connsiteY4" fmla="*/ 26211 h 125982"/>
                  <a:gd name="connsiteX5" fmla="*/ 231819 w 238528"/>
                  <a:gd name="connsiteY5" fmla="*/ 15987 h 125982"/>
                  <a:gd name="connsiteX6" fmla="*/ 127817 w 238528"/>
                  <a:gd name="connsiteY6" fmla="*/ 1533 h 125982"/>
                  <a:gd name="connsiteX7" fmla="*/ 20641 w 238528"/>
                  <a:gd name="connsiteY7" fmla="*/ 11404 h 125982"/>
                  <a:gd name="connsiteX8" fmla="*/ 9007 w 238528"/>
                  <a:gd name="connsiteY8" fmla="*/ 52652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28" h="125982">
                    <a:moveTo>
                      <a:pt x="9007" y="52652"/>
                    </a:moveTo>
                    <a:cubicBezTo>
                      <a:pt x="17468" y="61819"/>
                      <a:pt x="28045" y="68870"/>
                      <a:pt x="39327" y="74511"/>
                    </a:cubicBezTo>
                    <a:cubicBezTo>
                      <a:pt x="93267" y="102010"/>
                      <a:pt x="151085" y="117169"/>
                      <a:pt x="211019" y="125983"/>
                    </a:cubicBezTo>
                    <a:cubicBezTo>
                      <a:pt x="215249" y="125278"/>
                      <a:pt x="219832" y="125630"/>
                      <a:pt x="220538" y="119637"/>
                    </a:cubicBezTo>
                    <a:cubicBezTo>
                      <a:pt x="223710" y="87908"/>
                      <a:pt x="231467" y="57236"/>
                      <a:pt x="238165" y="26211"/>
                    </a:cubicBezTo>
                    <a:cubicBezTo>
                      <a:pt x="239575" y="19865"/>
                      <a:pt x="236755" y="17750"/>
                      <a:pt x="231819" y="15987"/>
                    </a:cubicBezTo>
                    <a:cubicBezTo>
                      <a:pt x="197622" y="8231"/>
                      <a:pt x="162719" y="4353"/>
                      <a:pt x="127817" y="1533"/>
                    </a:cubicBezTo>
                    <a:cubicBezTo>
                      <a:pt x="91857" y="-1640"/>
                      <a:pt x="55544" y="-583"/>
                      <a:pt x="20641" y="11404"/>
                    </a:cubicBezTo>
                    <a:cubicBezTo>
                      <a:pt x="-1569" y="18808"/>
                      <a:pt x="-6505" y="35378"/>
                      <a:pt x="9007" y="5265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ECCC1610-C0B6-429D-877D-FBCF9A3F92BE}"/>
                  </a:ext>
                </a:extLst>
              </p:cNvPr>
              <p:cNvSpPr/>
              <p:nvPr/>
            </p:nvSpPr>
            <p:spPr>
              <a:xfrm>
                <a:off x="3686421" y="2012550"/>
                <a:ext cx="242268" cy="126080"/>
              </a:xfrm>
              <a:custGeom>
                <a:avLst/>
                <a:gdLst>
                  <a:gd name="connsiteX0" fmla="*/ 22982 w 242268"/>
                  <a:gd name="connsiteY0" fmla="*/ 63327 h 126080"/>
                  <a:gd name="connsiteX1" fmla="*/ 120638 w 242268"/>
                  <a:gd name="connsiteY1" fmla="*/ 105280 h 126080"/>
                  <a:gd name="connsiteX2" fmla="*/ 210186 w 242268"/>
                  <a:gd name="connsiteY2" fmla="*/ 126080 h 126080"/>
                  <a:gd name="connsiteX3" fmla="*/ 242268 w 242268"/>
                  <a:gd name="connsiteY3" fmla="*/ 15732 h 126080"/>
                  <a:gd name="connsiteX4" fmla="*/ 92082 w 242268"/>
                  <a:gd name="connsiteY4" fmla="*/ 220 h 126080"/>
                  <a:gd name="connsiteX5" fmla="*/ 14521 w 242268"/>
                  <a:gd name="connsiteY5" fmla="*/ 12559 h 126080"/>
                  <a:gd name="connsiteX6" fmla="*/ 6765 w 242268"/>
                  <a:gd name="connsiteY6" fmla="*/ 49577 h 126080"/>
                  <a:gd name="connsiteX7" fmla="*/ 22982 w 242268"/>
                  <a:gd name="connsiteY7" fmla="*/ 63327 h 126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080">
                    <a:moveTo>
                      <a:pt x="22982" y="63327"/>
                    </a:moveTo>
                    <a:cubicBezTo>
                      <a:pt x="52949" y="83069"/>
                      <a:pt x="86441" y="95056"/>
                      <a:pt x="120638" y="105280"/>
                    </a:cubicBezTo>
                    <a:cubicBezTo>
                      <a:pt x="150253" y="114094"/>
                      <a:pt x="180219" y="119382"/>
                      <a:pt x="210186" y="126080"/>
                    </a:cubicBezTo>
                    <a:cubicBezTo>
                      <a:pt x="220763" y="89415"/>
                      <a:pt x="231692" y="52397"/>
                      <a:pt x="242268" y="15732"/>
                    </a:cubicBezTo>
                    <a:cubicBezTo>
                      <a:pt x="192559" y="7623"/>
                      <a:pt x="142849" y="-1543"/>
                      <a:pt x="92082" y="220"/>
                    </a:cubicBezTo>
                    <a:cubicBezTo>
                      <a:pt x="65641" y="925"/>
                      <a:pt x="39199" y="572"/>
                      <a:pt x="14521" y="12559"/>
                    </a:cubicBezTo>
                    <a:cubicBezTo>
                      <a:pt x="-991" y="20315"/>
                      <a:pt x="-4870" y="36533"/>
                      <a:pt x="6765" y="49577"/>
                    </a:cubicBezTo>
                    <a:cubicBezTo>
                      <a:pt x="11348" y="54513"/>
                      <a:pt x="16989" y="59448"/>
                      <a:pt x="22982" y="6332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3041455-5FA3-419C-8304-154291FA78BE}"/>
                  </a:ext>
                </a:extLst>
              </p:cNvPr>
              <p:cNvSpPr/>
              <p:nvPr/>
            </p:nvSpPr>
            <p:spPr>
              <a:xfrm>
                <a:off x="4637526" y="1104702"/>
                <a:ext cx="159143" cy="219536"/>
              </a:xfrm>
              <a:custGeom>
                <a:avLst/>
                <a:gdLst>
                  <a:gd name="connsiteX0" fmla="*/ 33988 w 159143"/>
                  <a:gd name="connsiteY0" fmla="*/ 2718 h 219536"/>
                  <a:gd name="connsiteX1" fmla="*/ 4374 w 159143"/>
                  <a:gd name="connsiteY1" fmla="*/ 15762 h 219536"/>
                  <a:gd name="connsiteX2" fmla="*/ 496 w 159143"/>
                  <a:gd name="connsiteY2" fmla="*/ 52427 h 219536"/>
                  <a:gd name="connsiteX3" fmla="*/ 47737 w 159143"/>
                  <a:gd name="connsiteY3" fmla="*/ 219536 h 219536"/>
                  <a:gd name="connsiteX4" fmla="*/ 159143 w 159143"/>
                  <a:gd name="connsiteY4" fmla="*/ 195563 h 219536"/>
                  <a:gd name="connsiteX5" fmla="*/ 81935 w 159143"/>
                  <a:gd name="connsiteY5" fmla="*/ 48197 h 219536"/>
                  <a:gd name="connsiteX6" fmla="*/ 33988 w 159143"/>
                  <a:gd name="connsiteY6" fmla="*/ 2718 h 219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536">
                    <a:moveTo>
                      <a:pt x="33988" y="2718"/>
                    </a:moveTo>
                    <a:cubicBezTo>
                      <a:pt x="19533" y="-3628"/>
                      <a:pt x="9662" y="1308"/>
                      <a:pt x="4374" y="15762"/>
                    </a:cubicBezTo>
                    <a:cubicBezTo>
                      <a:pt x="-210" y="27749"/>
                      <a:pt x="-562" y="40088"/>
                      <a:pt x="496" y="52427"/>
                    </a:cubicBezTo>
                    <a:cubicBezTo>
                      <a:pt x="5784" y="110951"/>
                      <a:pt x="23411" y="166301"/>
                      <a:pt x="47737" y="219536"/>
                    </a:cubicBezTo>
                    <a:cubicBezTo>
                      <a:pt x="85460" y="213896"/>
                      <a:pt x="121773" y="202614"/>
                      <a:pt x="159143" y="195563"/>
                    </a:cubicBezTo>
                    <a:cubicBezTo>
                      <a:pt x="137990" y="144091"/>
                      <a:pt x="115427" y="93323"/>
                      <a:pt x="81935" y="48197"/>
                    </a:cubicBezTo>
                    <a:cubicBezTo>
                      <a:pt x="68538" y="30217"/>
                      <a:pt x="55141" y="11884"/>
                      <a:pt x="33988" y="271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E9C1C42-928D-4CFF-A0A5-7D2A3B8DAFED}"/>
                  </a:ext>
                </a:extLst>
              </p:cNvPr>
              <p:cNvSpPr/>
              <p:nvPr/>
            </p:nvSpPr>
            <p:spPr>
              <a:xfrm>
                <a:off x="5171078" y="1104988"/>
                <a:ext cx="157959" cy="218192"/>
              </a:xfrm>
              <a:custGeom>
                <a:avLst/>
                <a:gdLst>
                  <a:gd name="connsiteX0" fmla="*/ 110701 w 157959"/>
                  <a:gd name="connsiteY0" fmla="*/ 218193 h 218192"/>
                  <a:gd name="connsiteX1" fmla="*/ 153359 w 157959"/>
                  <a:gd name="connsiteY1" fmla="*/ 86691 h 218192"/>
                  <a:gd name="connsiteX2" fmla="*/ 155827 w 157959"/>
                  <a:gd name="connsiteY2" fmla="*/ 22175 h 218192"/>
                  <a:gd name="connsiteX3" fmla="*/ 119162 w 157959"/>
                  <a:gd name="connsiteY3" fmla="*/ 4547 h 218192"/>
                  <a:gd name="connsiteX4" fmla="*/ 94836 w 157959"/>
                  <a:gd name="connsiteY4" fmla="*/ 24642 h 218192"/>
                  <a:gd name="connsiteX5" fmla="*/ 0 w 157959"/>
                  <a:gd name="connsiteY5" fmla="*/ 192809 h 218192"/>
                  <a:gd name="connsiteX6" fmla="*/ 37723 w 157959"/>
                  <a:gd name="connsiteY6" fmla="*/ 201975 h 218192"/>
                  <a:gd name="connsiteX7" fmla="*/ 110701 w 157959"/>
                  <a:gd name="connsiteY7" fmla="*/ 218193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110701" y="218193"/>
                    </a:moveTo>
                    <a:cubicBezTo>
                      <a:pt x="130444" y="176239"/>
                      <a:pt x="143841" y="132170"/>
                      <a:pt x="153359" y="86691"/>
                    </a:cubicBezTo>
                    <a:cubicBezTo>
                      <a:pt x="157943" y="65538"/>
                      <a:pt x="159705" y="43680"/>
                      <a:pt x="155827" y="22175"/>
                    </a:cubicBezTo>
                    <a:cubicBezTo>
                      <a:pt x="151949" y="1022"/>
                      <a:pt x="137847" y="-5324"/>
                      <a:pt x="119162" y="4547"/>
                    </a:cubicBezTo>
                    <a:cubicBezTo>
                      <a:pt x="109643" y="9483"/>
                      <a:pt x="101887" y="16886"/>
                      <a:pt x="94836" y="24642"/>
                    </a:cubicBezTo>
                    <a:cubicBezTo>
                      <a:pt x="50767" y="73647"/>
                      <a:pt x="24326" y="132523"/>
                      <a:pt x="0" y="192809"/>
                    </a:cubicBezTo>
                    <a:cubicBezTo>
                      <a:pt x="11634" y="199508"/>
                      <a:pt x="25031" y="199155"/>
                      <a:pt x="37723" y="201975"/>
                    </a:cubicBezTo>
                    <a:cubicBezTo>
                      <a:pt x="62049" y="207616"/>
                      <a:pt x="85670" y="216077"/>
                      <a:pt x="110701" y="21819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957E328-98E0-4E1D-89A1-E354C42CE23F}"/>
                  </a:ext>
                </a:extLst>
              </p:cNvPr>
              <p:cNvSpPr/>
              <p:nvPr/>
            </p:nvSpPr>
            <p:spPr>
              <a:xfrm>
                <a:off x="4522385" y="1144997"/>
                <a:ext cx="152301" cy="216627"/>
              </a:xfrm>
              <a:custGeom>
                <a:avLst/>
                <a:gdLst>
                  <a:gd name="connsiteX0" fmla="*/ 46889 w 152301"/>
                  <a:gd name="connsiteY0" fmla="*/ 216612 h 216627"/>
                  <a:gd name="connsiteX1" fmla="*/ 78619 w 152301"/>
                  <a:gd name="connsiteY1" fmla="*/ 207093 h 216627"/>
                  <a:gd name="connsiteX2" fmla="*/ 152302 w 152301"/>
                  <a:gd name="connsiteY2" fmla="*/ 182062 h 216627"/>
                  <a:gd name="connsiteX3" fmla="*/ 110348 w 152301"/>
                  <a:gd name="connsiteY3" fmla="*/ 92162 h 216627"/>
                  <a:gd name="connsiteX4" fmla="*/ 50767 w 152301"/>
                  <a:gd name="connsiteY4" fmla="*/ 13191 h 216627"/>
                  <a:gd name="connsiteX5" fmla="*/ 14454 w 152301"/>
                  <a:gd name="connsiteY5" fmla="*/ 2614 h 216627"/>
                  <a:gd name="connsiteX6" fmla="*/ 0 w 152301"/>
                  <a:gd name="connsiteY6" fmla="*/ 36459 h 216627"/>
                  <a:gd name="connsiteX7" fmla="*/ 352 w 152301"/>
                  <a:gd name="connsiteY7" fmla="*/ 37869 h 216627"/>
                  <a:gd name="connsiteX8" fmla="*/ 46889 w 152301"/>
                  <a:gd name="connsiteY8" fmla="*/ 216612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46889" y="216612"/>
                    </a:moveTo>
                    <a:cubicBezTo>
                      <a:pt x="58523" y="216965"/>
                      <a:pt x="68395" y="210972"/>
                      <a:pt x="78619" y="207093"/>
                    </a:cubicBezTo>
                    <a:cubicBezTo>
                      <a:pt x="102945" y="197927"/>
                      <a:pt x="128681" y="193344"/>
                      <a:pt x="152302" y="182062"/>
                    </a:cubicBezTo>
                    <a:cubicBezTo>
                      <a:pt x="141725" y="150685"/>
                      <a:pt x="127271" y="120719"/>
                      <a:pt x="110348" y="92162"/>
                    </a:cubicBezTo>
                    <a:cubicBezTo>
                      <a:pt x="93426" y="63605"/>
                      <a:pt x="76151" y="35049"/>
                      <a:pt x="50767" y="13191"/>
                    </a:cubicBezTo>
                    <a:cubicBezTo>
                      <a:pt x="40191" y="4024"/>
                      <a:pt x="28909" y="-4437"/>
                      <a:pt x="14454" y="2614"/>
                    </a:cubicBezTo>
                    <a:cubicBezTo>
                      <a:pt x="352" y="9313"/>
                      <a:pt x="2468" y="24120"/>
                      <a:pt x="0" y="36459"/>
                    </a:cubicBezTo>
                    <a:cubicBezTo>
                      <a:pt x="0" y="36812"/>
                      <a:pt x="352" y="37164"/>
                      <a:pt x="352" y="37869"/>
                    </a:cubicBezTo>
                    <a:cubicBezTo>
                      <a:pt x="1058" y="100976"/>
                      <a:pt x="20800" y="159499"/>
                      <a:pt x="46889" y="21661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CB3970E-BB78-4167-8D71-0C86DD9A6D34}"/>
                  </a:ext>
                </a:extLst>
              </p:cNvPr>
              <p:cNvSpPr/>
              <p:nvPr/>
            </p:nvSpPr>
            <p:spPr>
              <a:xfrm>
                <a:off x="5292355" y="1144743"/>
                <a:ext cx="152821" cy="216513"/>
              </a:xfrm>
              <a:custGeom>
                <a:avLst/>
                <a:gdLst>
                  <a:gd name="connsiteX0" fmla="*/ 136437 w 152821"/>
                  <a:gd name="connsiteY0" fmla="*/ 2163 h 216513"/>
                  <a:gd name="connsiteX1" fmla="*/ 105060 w 152821"/>
                  <a:gd name="connsiteY1" fmla="*/ 10271 h 216513"/>
                  <a:gd name="connsiteX2" fmla="*/ 91311 w 152821"/>
                  <a:gd name="connsiteY2" fmla="*/ 22963 h 216513"/>
                  <a:gd name="connsiteX3" fmla="*/ 0 w 152821"/>
                  <a:gd name="connsiteY3" fmla="*/ 181611 h 216513"/>
                  <a:gd name="connsiteX4" fmla="*/ 43364 w 152821"/>
                  <a:gd name="connsiteY4" fmla="*/ 196066 h 216513"/>
                  <a:gd name="connsiteX5" fmla="*/ 106118 w 152821"/>
                  <a:gd name="connsiteY5" fmla="*/ 216513 h 216513"/>
                  <a:gd name="connsiteX6" fmla="*/ 140315 w 152821"/>
                  <a:gd name="connsiteY6" fmla="*/ 120620 h 216513"/>
                  <a:gd name="connsiteX7" fmla="*/ 152302 w 152821"/>
                  <a:gd name="connsiteY7" fmla="*/ 31072 h 216513"/>
                  <a:gd name="connsiteX8" fmla="*/ 136437 w 152821"/>
                  <a:gd name="connsiteY8" fmla="*/ 2163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821" h="216513">
                    <a:moveTo>
                      <a:pt x="136437" y="2163"/>
                    </a:moveTo>
                    <a:cubicBezTo>
                      <a:pt x="124098" y="-3478"/>
                      <a:pt x="114226" y="2868"/>
                      <a:pt x="105060" y="10271"/>
                    </a:cubicBezTo>
                    <a:cubicBezTo>
                      <a:pt x="100124" y="14149"/>
                      <a:pt x="95189" y="18380"/>
                      <a:pt x="91311" y="22963"/>
                    </a:cubicBezTo>
                    <a:cubicBezTo>
                      <a:pt x="49710" y="69147"/>
                      <a:pt x="22211" y="123793"/>
                      <a:pt x="0" y="181611"/>
                    </a:cubicBezTo>
                    <a:cubicBezTo>
                      <a:pt x="13397" y="189015"/>
                      <a:pt x="28909" y="191835"/>
                      <a:pt x="43364" y="196066"/>
                    </a:cubicBezTo>
                    <a:cubicBezTo>
                      <a:pt x="64517" y="202411"/>
                      <a:pt x="84260" y="212283"/>
                      <a:pt x="106118" y="216513"/>
                    </a:cubicBezTo>
                    <a:cubicBezTo>
                      <a:pt x="120925" y="185842"/>
                      <a:pt x="131502" y="153407"/>
                      <a:pt x="140315" y="120620"/>
                    </a:cubicBezTo>
                    <a:cubicBezTo>
                      <a:pt x="148071" y="91358"/>
                      <a:pt x="154770" y="61744"/>
                      <a:pt x="152302" y="31072"/>
                    </a:cubicBezTo>
                    <a:cubicBezTo>
                      <a:pt x="150892" y="19438"/>
                      <a:pt x="148424" y="7804"/>
                      <a:pt x="136437" y="216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B06E5D8-3D8B-4810-9FCC-1A4392E0B16F}"/>
                  </a:ext>
                </a:extLst>
              </p:cNvPr>
              <p:cNvSpPr/>
              <p:nvPr/>
            </p:nvSpPr>
            <p:spPr>
              <a:xfrm>
                <a:off x="5715063" y="1468734"/>
                <a:ext cx="189973" cy="161166"/>
              </a:xfrm>
              <a:custGeom>
                <a:avLst/>
                <a:gdLst>
                  <a:gd name="connsiteX0" fmla="*/ 16217 w 189973"/>
                  <a:gd name="connsiteY0" fmla="*/ 99470 h 161166"/>
                  <a:gd name="connsiteX1" fmla="*/ 82849 w 189973"/>
                  <a:gd name="connsiteY1" fmla="*/ 161167 h 161166"/>
                  <a:gd name="connsiteX2" fmla="*/ 119515 w 189973"/>
                  <a:gd name="connsiteY2" fmla="*/ 126617 h 161166"/>
                  <a:gd name="connsiteX3" fmla="*/ 185794 w 189973"/>
                  <a:gd name="connsiteY3" fmla="*/ 38126 h 161166"/>
                  <a:gd name="connsiteX4" fmla="*/ 160410 w 189973"/>
                  <a:gd name="connsiteY4" fmla="*/ 51 h 161166"/>
                  <a:gd name="connsiteX5" fmla="*/ 135027 w 189973"/>
                  <a:gd name="connsiteY5" fmla="*/ 4987 h 161166"/>
                  <a:gd name="connsiteX6" fmla="*/ 0 w 189973"/>
                  <a:gd name="connsiteY6" fmla="*/ 83605 h 161166"/>
                  <a:gd name="connsiteX7" fmla="*/ 16217 w 189973"/>
                  <a:gd name="connsiteY7" fmla="*/ 99470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6217" y="99470"/>
                    </a:moveTo>
                    <a:cubicBezTo>
                      <a:pt x="38428" y="119918"/>
                      <a:pt x="60639" y="140366"/>
                      <a:pt x="82849" y="161167"/>
                    </a:cubicBezTo>
                    <a:cubicBezTo>
                      <a:pt x="95189" y="149532"/>
                      <a:pt x="107880" y="138603"/>
                      <a:pt x="119515" y="126617"/>
                    </a:cubicBezTo>
                    <a:cubicBezTo>
                      <a:pt x="145603" y="100175"/>
                      <a:pt x="170282" y="72676"/>
                      <a:pt x="185794" y="38126"/>
                    </a:cubicBezTo>
                    <a:cubicBezTo>
                      <a:pt x="196371" y="14506"/>
                      <a:pt x="186499" y="-1007"/>
                      <a:pt x="160410" y="51"/>
                    </a:cubicBezTo>
                    <a:cubicBezTo>
                      <a:pt x="151597" y="403"/>
                      <a:pt x="143135" y="2166"/>
                      <a:pt x="135027" y="4987"/>
                    </a:cubicBezTo>
                    <a:cubicBezTo>
                      <a:pt x="85317" y="22967"/>
                      <a:pt x="41248" y="51171"/>
                      <a:pt x="0" y="83605"/>
                    </a:cubicBezTo>
                    <a:cubicBezTo>
                      <a:pt x="5288" y="89246"/>
                      <a:pt x="10577" y="94534"/>
                      <a:pt x="16217" y="9947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A7D235B-A77D-4766-8E43-EA0B9AC498FC}"/>
                  </a:ext>
                </a:extLst>
              </p:cNvPr>
              <p:cNvSpPr/>
              <p:nvPr/>
            </p:nvSpPr>
            <p:spPr>
              <a:xfrm>
                <a:off x="5803201" y="1557309"/>
                <a:ext cx="183475" cy="165312"/>
              </a:xfrm>
              <a:custGeom>
                <a:avLst/>
                <a:gdLst>
                  <a:gd name="connsiteX0" fmla="*/ 2820 w 183475"/>
                  <a:gd name="connsiteY0" fmla="*/ 84578 h 165312"/>
                  <a:gd name="connsiteX1" fmla="*/ 71568 w 183475"/>
                  <a:gd name="connsiteY1" fmla="*/ 165312 h 165312"/>
                  <a:gd name="connsiteX2" fmla="*/ 162878 w 183475"/>
                  <a:gd name="connsiteY2" fmla="*/ 69771 h 165312"/>
                  <a:gd name="connsiteX3" fmla="*/ 180858 w 183475"/>
                  <a:gd name="connsiteY3" fmla="*/ 36984 h 165312"/>
                  <a:gd name="connsiteX4" fmla="*/ 151949 w 183475"/>
                  <a:gd name="connsiteY4" fmla="*/ 318 h 165312"/>
                  <a:gd name="connsiteX5" fmla="*/ 128328 w 183475"/>
                  <a:gd name="connsiteY5" fmla="*/ 6312 h 165312"/>
                  <a:gd name="connsiteX6" fmla="*/ 0 w 183475"/>
                  <a:gd name="connsiteY6" fmla="*/ 79290 h 165312"/>
                  <a:gd name="connsiteX7" fmla="*/ 2820 w 183475"/>
                  <a:gd name="connsiteY7" fmla="*/ 84578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2820" y="84578"/>
                    </a:moveTo>
                    <a:cubicBezTo>
                      <a:pt x="27852" y="109962"/>
                      <a:pt x="49005" y="138166"/>
                      <a:pt x="71568" y="165312"/>
                    </a:cubicBezTo>
                    <a:cubicBezTo>
                      <a:pt x="106470" y="137461"/>
                      <a:pt x="137142" y="106084"/>
                      <a:pt x="162878" y="69771"/>
                    </a:cubicBezTo>
                    <a:cubicBezTo>
                      <a:pt x="170282" y="59547"/>
                      <a:pt x="176628" y="48970"/>
                      <a:pt x="180858" y="36984"/>
                    </a:cubicBezTo>
                    <a:cubicBezTo>
                      <a:pt x="189320" y="13715"/>
                      <a:pt x="176628" y="-2502"/>
                      <a:pt x="151949" y="318"/>
                    </a:cubicBezTo>
                    <a:cubicBezTo>
                      <a:pt x="143841" y="1376"/>
                      <a:pt x="136084" y="3844"/>
                      <a:pt x="128328" y="6312"/>
                    </a:cubicBezTo>
                    <a:cubicBezTo>
                      <a:pt x="81087" y="22529"/>
                      <a:pt x="40191" y="50381"/>
                      <a:pt x="0" y="79290"/>
                    </a:cubicBezTo>
                    <a:cubicBezTo>
                      <a:pt x="1410" y="81052"/>
                      <a:pt x="1763" y="83520"/>
                      <a:pt x="2820" y="8457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10F5C2E-F237-4FCA-AE86-6ED92064AA44}"/>
                  </a:ext>
                </a:extLst>
              </p:cNvPr>
              <p:cNvSpPr/>
              <p:nvPr/>
            </p:nvSpPr>
            <p:spPr>
              <a:xfrm>
                <a:off x="5936112" y="2893794"/>
                <a:ext cx="477975" cy="372727"/>
              </a:xfrm>
              <a:custGeom>
                <a:avLst/>
                <a:gdLst>
                  <a:gd name="connsiteX0" fmla="*/ 363480 w 477975"/>
                  <a:gd name="connsiteY0" fmla="*/ 177686 h 372727"/>
                  <a:gd name="connsiteX1" fmla="*/ 332103 w 477975"/>
                  <a:gd name="connsiteY1" fmla="*/ 178038 h 372727"/>
                  <a:gd name="connsiteX2" fmla="*/ 253836 w 477975"/>
                  <a:gd name="connsiteY2" fmla="*/ 126566 h 372727"/>
                  <a:gd name="connsiteX3" fmla="*/ 52177 w 477975"/>
                  <a:gd name="connsiteY3" fmla="*/ 0 h 372727"/>
                  <a:gd name="connsiteX4" fmla="*/ 0 w 477975"/>
                  <a:gd name="connsiteY4" fmla="*/ 94131 h 372727"/>
                  <a:gd name="connsiteX5" fmla="*/ 117399 w 477975"/>
                  <a:gd name="connsiteY5" fmla="*/ 169224 h 372727"/>
                  <a:gd name="connsiteX6" fmla="*/ 263003 w 477975"/>
                  <a:gd name="connsiteY6" fmla="*/ 260535 h 372727"/>
                  <a:gd name="connsiteX7" fmla="*/ 281335 w 477975"/>
                  <a:gd name="connsiteY7" fmla="*/ 284861 h 372727"/>
                  <a:gd name="connsiteX8" fmla="*/ 411779 w 477975"/>
                  <a:gd name="connsiteY8" fmla="*/ 367358 h 372727"/>
                  <a:gd name="connsiteX9" fmla="*/ 463956 w 477975"/>
                  <a:gd name="connsiteY9" fmla="*/ 224222 h 372727"/>
                  <a:gd name="connsiteX10" fmla="*/ 363480 w 477975"/>
                  <a:gd name="connsiteY10" fmla="*/ 177686 h 372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7975" h="372727">
                    <a:moveTo>
                      <a:pt x="363480" y="177686"/>
                    </a:moveTo>
                    <a:cubicBezTo>
                      <a:pt x="353961" y="179801"/>
                      <a:pt x="343737" y="186147"/>
                      <a:pt x="332103" y="178038"/>
                    </a:cubicBezTo>
                    <a:cubicBezTo>
                      <a:pt x="306719" y="159706"/>
                      <a:pt x="280278" y="143136"/>
                      <a:pt x="253836" y="126566"/>
                    </a:cubicBezTo>
                    <a:cubicBezTo>
                      <a:pt x="186852" y="84260"/>
                      <a:pt x="119515" y="42306"/>
                      <a:pt x="52177" y="0"/>
                    </a:cubicBezTo>
                    <a:cubicBezTo>
                      <a:pt x="34902" y="31377"/>
                      <a:pt x="17628" y="62754"/>
                      <a:pt x="0" y="94131"/>
                    </a:cubicBezTo>
                    <a:cubicBezTo>
                      <a:pt x="39133" y="119162"/>
                      <a:pt x="78266" y="144546"/>
                      <a:pt x="117399" y="169224"/>
                    </a:cubicBezTo>
                    <a:cubicBezTo>
                      <a:pt x="165699" y="199896"/>
                      <a:pt x="214703" y="229863"/>
                      <a:pt x="263003" y="260535"/>
                    </a:cubicBezTo>
                    <a:cubicBezTo>
                      <a:pt x="271816" y="266176"/>
                      <a:pt x="279925" y="271817"/>
                      <a:pt x="281335" y="284861"/>
                    </a:cubicBezTo>
                    <a:cubicBezTo>
                      <a:pt x="286976" y="347615"/>
                      <a:pt x="351845" y="387806"/>
                      <a:pt x="411779" y="367358"/>
                    </a:cubicBezTo>
                    <a:cubicBezTo>
                      <a:pt x="468187" y="347967"/>
                      <a:pt x="497096" y="281336"/>
                      <a:pt x="463956" y="224222"/>
                    </a:cubicBezTo>
                    <a:cubicBezTo>
                      <a:pt x="446329" y="192845"/>
                      <a:pt x="402613" y="168872"/>
                      <a:pt x="363480" y="17768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FE7A25-12BA-4F14-9518-CE308C95A415}"/>
                  </a:ext>
                </a:extLst>
              </p:cNvPr>
              <p:cNvSpPr/>
              <p:nvPr/>
            </p:nvSpPr>
            <p:spPr>
              <a:xfrm>
                <a:off x="3547522" y="2895909"/>
                <a:ext cx="474945" cy="371064"/>
              </a:xfrm>
              <a:custGeom>
                <a:avLst/>
                <a:gdLst>
                  <a:gd name="connsiteX0" fmla="*/ 465779 w 474945"/>
                  <a:gd name="connsiteY0" fmla="*/ 76151 h 371064"/>
                  <a:gd name="connsiteX1" fmla="*/ 422768 w 474945"/>
                  <a:gd name="connsiteY1" fmla="*/ 0 h 371064"/>
                  <a:gd name="connsiteX2" fmla="*/ 324759 w 474945"/>
                  <a:gd name="connsiteY2" fmla="*/ 60991 h 371064"/>
                  <a:gd name="connsiteX3" fmla="*/ 142491 w 474945"/>
                  <a:gd name="connsiteY3" fmla="*/ 176980 h 371064"/>
                  <a:gd name="connsiteX4" fmla="*/ 129094 w 474945"/>
                  <a:gd name="connsiteY4" fmla="*/ 179096 h 371064"/>
                  <a:gd name="connsiteX5" fmla="*/ 43424 w 474945"/>
                  <a:gd name="connsiteY5" fmla="*/ 192140 h 371064"/>
                  <a:gd name="connsiteX6" fmla="*/ 40251 w 474945"/>
                  <a:gd name="connsiteY6" fmla="*/ 351845 h 371064"/>
                  <a:gd name="connsiteX7" fmla="*/ 196431 w 474945"/>
                  <a:gd name="connsiteY7" fmla="*/ 283451 h 371064"/>
                  <a:gd name="connsiteX8" fmla="*/ 208418 w 474945"/>
                  <a:gd name="connsiteY8" fmla="*/ 263003 h 371064"/>
                  <a:gd name="connsiteX9" fmla="*/ 265531 w 474945"/>
                  <a:gd name="connsiteY9" fmla="*/ 227042 h 371064"/>
                  <a:gd name="connsiteX10" fmla="*/ 474946 w 474945"/>
                  <a:gd name="connsiteY10" fmla="*/ 94484 h 371064"/>
                  <a:gd name="connsiteX11" fmla="*/ 465779 w 474945"/>
                  <a:gd name="connsiteY11" fmla="*/ 76151 h 37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945" h="371064">
                    <a:moveTo>
                      <a:pt x="465779" y="76151"/>
                    </a:moveTo>
                    <a:cubicBezTo>
                      <a:pt x="451677" y="50767"/>
                      <a:pt x="437223" y="25384"/>
                      <a:pt x="422768" y="0"/>
                    </a:cubicBezTo>
                    <a:cubicBezTo>
                      <a:pt x="389981" y="20095"/>
                      <a:pt x="357194" y="40191"/>
                      <a:pt x="324759" y="60991"/>
                    </a:cubicBezTo>
                    <a:cubicBezTo>
                      <a:pt x="263768" y="99419"/>
                      <a:pt x="203129" y="138200"/>
                      <a:pt x="142491" y="176980"/>
                    </a:cubicBezTo>
                    <a:cubicBezTo>
                      <a:pt x="137907" y="179801"/>
                      <a:pt x="134382" y="180506"/>
                      <a:pt x="129094" y="179096"/>
                    </a:cubicBezTo>
                    <a:cubicBezTo>
                      <a:pt x="98422" y="168519"/>
                      <a:pt x="70218" y="174865"/>
                      <a:pt x="43424" y="192140"/>
                    </a:cubicBezTo>
                    <a:cubicBezTo>
                      <a:pt x="-11221" y="227042"/>
                      <a:pt x="-16510" y="310950"/>
                      <a:pt x="40251" y="351845"/>
                    </a:cubicBezTo>
                    <a:cubicBezTo>
                      <a:pt x="105825" y="398735"/>
                      <a:pt x="191495" y="353608"/>
                      <a:pt x="196431" y="283451"/>
                    </a:cubicBezTo>
                    <a:cubicBezTo>
                      <a:pt x="197136" y="275695"/>
                      <a:pt x="198546" y="268291"/>
                      <a:pt x="208418" y="263003"/>
                    </a:cubicBezTo>
                    <a:cubicBezTo>
                      <a:pt x="228160" y="252426"/>
                      <a:pt x="246493" y="239029"/>
                      <a:pt x="265531" y="227042"/>
                    </a:cubicBezTo>
                    <a:cubicBezTo>
                      <a:pt x="335336" y="182974"/>
                      <a:pt x="405141" y="138552"/>
                      <a:pt x="474946" y="94484"/>
                    </a:cubicBezTo>
                    <a:cubicBezTo>
                      <a:pt x="473888" y="87080"/>
                      <a:pt x="468952" y="82144"/>
                      <a:pt x="465779" y="7615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6947C41-EEAA-44CB-AD49-BC105DC31D95}"/>
                  </a:ext>
                </a:extLst>
              </p:cNvPr>
              <p:cNvSpPr/>
              <p:nvPr/>
            </p:nvSpPr>
            <p:spPr>
              <a:xfrm>
                <a:off x="5492604" y="3347526"/>
                <a:ext cx="345877" cy="492901"/>
              </a:xfrm>
              <a:custGeom>
                <a:avLst/>
                <a:gdLst>
                  <a:gd name="connsiteX0" fmla="*/ 268643 w 345877"/>
                  <a:gd name="connsiteY0" fmla="*/ 298258 h 492901"/>
                  <a:gd name="connsiteX1" fmla="*/ 252426 w 345877"/>
                  <a:gd name="connsiteY1" fmla="*/ 288034 h 492901"/>
                  <a:gd name="connsiteX2" fmla="*/ 167109 w 345877"/>
                  <a:gd name="connsiteY2" fmla="*/ 134322 h 492901"/>
                  <a:gd name="connsiteX3" fmla="*/ 91310 w 345877"/>
                  <a:gd name="connsiteY3" fmla="*/ 0 h 492901"/>
                  <a:gd name="connsiteX4" fmla="*/ 0 w 345877"/>
                  <a:gd name="connsiteY4" fmla="*/ 52883 h 492901"/>
                  <a:gd name="connsiteX5" fmla="*/ 26794 w 345877"/>
                  <a:gd name="connsiteY5" fmla="*/ 102240 h 492901"/>
                  <a:gd name="connsiteX6" fmla="*/ 102945 w 345877"/>
                  <a:gd name="connsiteY6" fmla="*/ 237972 h 492901"/>
                  <a:gd name="connsiteX7" fmla="*/ 159000 w 345877"/>
                  <a:gd name="connsiteY7" fmla="*/ 338801 h 492901"/>
                  <a:gd name="connsiteX8" fmla="*/ 159000 w 345877"/>
                  <a:gd name="connsiteY8" fmla="*/ 349025 h 492901"/>
                  <a:gd name="connsiteX9" fmla="*/ 155475 w 345877"/>
                  <a:gd name="connsiteY9" fmla="*/ 427996 h 492901"/>
                  <a:gd name="connsiteX10" fmla="*/ 155475 w 345877"/>
                  <a:gd name="connsiteY10" fmla="*/ 427996 h 492901"/>
                  <a:gd name="connsiteX11" fmla="*/ 157943 w 345877"/>
                  <a:gd name="connsiteY11" fmla="*/ 433990 h 492901"/>
                  <a:gd name="connsiteX12" fmla="*/ 229863 w 345877"/>
                  <a:gd name="connsiteY12" fmla="*/ 491103 h 492901"/>
                  <a:gd name="connsiteX13" fmla="*/ 336333 w 345877"/>
                  <a:gd name="connsiteY13" fmla="*/ 434342 h 492901"/>
                  <a:gd name="connsiteX14" fmla="*/ 338449 w 345877"/>
                  <a:gd name="connsiteY14" fmla="*/ 428349 h 492901"/>
                  <a:gd name="connsiteX15" fmla="*/ 340916 w 345877"/>
                  <a:gd name="connsiteY15" fmla="*/ 425176 h 492901"/>
                  <a:gd name="connsiteX16" fmla="*/ 268643 w 345877"/>
                  <a:gd name="connsiteY16" fmla="*/ 298258 h 492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5877" h="492901">
                    <a:moveTo>
                      <a:pt x="268643" y="298258"/>
                    </a:moveTo>
                    <a:cubicBezTo>
                      <a:pt x="261945" y="296495"/>
                      <a:pt x="256304" y="294732"/>
                      <a:pt x="252426" y="288034"/>
                    </a:cubicBezTo>
                    <a:cubicBezTo>
                      <a:pt x="224222" y="236562"/>
                      <a:pt x="195666" y="185442"/>
                      <a:pt x="167109" y="134322"/>
                    </a:cubicBezTo>
                    <a:cubicBezTo>
                      <a:pt x="142078" y="89548"/>
                      <a:pt x="116694" y="44774"/>
                      <a:pt x="91310" y="0"/>
                    </a:cubicBezTo>
                    <a:cubicBezTo>
                      <a:pt x="60991" y="17628"/>
                      <a:pt x="30319" y="35255"/>
                      <a:pt x="0" y="52883"/>
                    </a:cubicBezTo>
                    <a:cubicBezTo>
                      <a:pt x="8814" y="69453"/>
                      <a:pt x="17628" y="86022"/>
                      <a:pt x="26794" y="102240"/>
                    </a:cubicBezTo>
                    <a:cubicBezTo>
                      <a:pt x="52177" y="147366"/>
                      <a:pt x="77561" y="192845"/>
                      <a:pt x="102945" y="237972"/>
                    </a:cubicBezTo>
                    <a:cubicBezTo>
                      <a:pt x="121630" y="271464"/>
                      <a:pt x="140315" y="305309"/>
                      <a:pt x="159000" y="338801"/>
                    </a:cubicBezTo>
                    <a:cubicBezTo>
                      <a:pt x="161115" y="342679"/>
                      <a:pt x="160763" y="345147"/>
                      <a:pt x="159000" y="349025"/>
                    </a:cubicBezTo>
                    <a:cubicBezTo>
                      <a:pt x="146308" y="374761"/>
                      <a:pt x="143488" y="401202"/>
                      <a:pt x="155475" y="427996"/>
                    </a:cubicBezTo>
                    <a:lnTo>
                      <a:pt x="155475" y="427996"/>
                    </a:lnTo>
                    <a:cubicBezTo>
                      <a:pt x="155122" y="430464"/>
                      <a:pt x="155827" y="432580"/>
                      <a:pt x="157943" y="433990"/>
                    </a:cubicBezTo>
                    <a:cubicBezTo>
                      <a:pt x="170634" y="467482"/>
                      <a:pt x="197076" y="484052"/>
                      <a:pt x="229863" y="491103"/>
                    </a:cubicBezTo>
                    <a:cubicBezTo>
                      <a:pt x="270759" y="499917"/>
                      <a:pt x="322584" y="475591"/>
                      <a:pt x="336333" y="434342"/>
                    </a:cubicBezTo>
                    <a:cubicBezTo>
                      <a:pt x="338801" y="432932"/>
                      <a:pt x="338449" y="430464"/>
                      <a:pt x="338449" y="428349"/>
                    </a:cubicBezTo>
                    <a:cubicBezTo>
                      <a:pt x="339153" y="427291"/>
                      <a:pt x="340564" y="426234"/>
                      <a:pt x="340916" y="425176"/>
                    </a:cubicBezTo>
                    <a:cubicBezTo>
                      <a:pt x="358896" y="368063"/>
                      <a:pt x="326462" y="312007"/>
                      <a:pt x="268643" y="29825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F8A5945-9E03-41E0-A6FD-D7587061CF74}"/>
                  </a:ext>
                </a:extLst>
              </p:cNvPr>
              <p:cNvSpPr/>
              <p:nvPr/>
            </p:nvSpPr>
            <p:spPr>
              <a:xfrm>
                <a:off x="4123336" y="3349642"/>
                <a:ext cx="345108" cy="490412"/>
              </a:xfrm>
              <a:custGeom>
                <a:avLst/>
                <a:gdLst>
                  <a:gd name="connsiteX0" fmla="*/ 252388 w 345108"/>
                  <a:gd name="connsiteY0" fmla="*/ 0 h 490412"/>
                  <a:gd name="connsiteX1" fmla="*/ 239696 w 345108"/>
                  <a:gd name="connsiteY1" fmla="*/ 22563 h 490412"/>
                  <a:gd name="connsiteX2" fmla="*/ 172006 w 345108"/>
                  <a:gd name="connsiteY2" fmla="*/ 143841 h 490412"/>
                  <a:gd name="connsiteX3" fmla="*/ 95856 w 345108"/>
                  <a:gd name="connsiteY3" fmla="*/ 281688 h 490412"/>
                  <a:gd name="connsiteX4" fmla="*/ 76465 w 345108"/>
                  <a:gd name="connsiteY4" fmla="*/ 296495 h 490412"/>
                  <a:gd name="connsiteX5" fmla="*/ 7013 w 345108"/>
                  <a:gd name="connsiteY5" fmla="*/ 425881 h 490412"/>
                  <a:gd name="connsiteX6" fmla="*/ 9481 w 345108"/>
                  <a:gd name="connsiteY6" fmla="*/ 431874 h 490412"/>
                  <a:gd name="connsiteX7" fmla="*/ 96913 w 345108"/>
                  <a:gd name="connsiteY7" fmla="*/ 490398 h 490412"/>
                  <a:gd name="connsiteX8" fmla="*/ 187871 w 345108"/>
                  <a:gd name="connsiteY8" fmla="*/ 432227 h 490412"/>
                  <a:gd name="connsiteX9" fmla="*/ 190339 w 345108"/>
                  <a:gd name="connsiteY9" fmla="*/ 426233 h 490412"/>
                  <a:gd name="connsiteX10" fmla="*/ 187166 w 345108"/>
                  <a:gd name="connsiteY10" fmla="*/ 348320 h 490412"/>
                  <a:gd name="connsiteX11" fmla="*/ 187871 w 345108"/>
                  <a:gd name="connsiteY11" fmla="*/ 334218 h 490412"/>
                  <a:gd name="connsiteX12" fmla="*/ 241106 w 345108"/>
                  <a:gd name="connsiteY12" fmla="*/ 240087 h 490412"/>
                  <a:gd name="connsiteX13" fmla="*/ 345109 w 345108"/>
                  <a:gd name="connsiteY13" fmla="*/ 53588 h 490412"/>
                  <a:gd name="connsiteX14" fmla="*/ 286585 w 345108"/>
                  <a:gd name="connsiteY14" fmla="*/ 19743 h 490412"/>
                  <a:gd name="connsiteX15" fmla="*/ 252388 w 345108"/>
                  <a:gd name="connsiteY15" fmla="*/ 0 h 4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108" h="490412">
                    <a:moveTo>
                      <a:pt x="252388" y="0"/>
                    </a:moveTo>
                    <a:cubicBezTo>
                      <a:pt x="248157" y="7403"/>
                      <a:pt x="243927" y="15160"/>
                      <a:pt x="239696" y="22563"/>
                    </a:cubicBezTo>
                    <a:cubicBezTo>
                      <a:pt x="217133" y="62754"/>
                      <a:pt x="194570" y="103297"/>
                      <a:pt x="172006" y="143841"/>
                    </a:cubicBezTo>
                    <a:cubicBezTo>
                      <a:pt x="146623" y="189672"/>
                      <a:pt x="121239" y="235856"/>
                      <a:pt x="95856" y="281688"/>
                    </a:cubicBezTo>
                    <a:cubicBezTo>
                      <a:pt x="91625" y="289444"/>
                      <a:pt x="86337" y="294380"/>
                      <a:pt x="76465" y="296495"/>
                    </a:cubicBezTo>
                    <a:cubicBezTo>
                      <a:pt x="18647" y="308834"/>
                      <a:pt x="-15550" y="373351"/>
                      <a:pt x="7013" y="425881"/>
                    </a:cubicBezTo>
                    <a:cubicBezTo>
                      <a:pt x="7013" y="428349"/>
                      <a:pt x="7013" y="430464"/>
                      <a:pt x="9481" y="431874"/>
                    </a:cubicBezTo>
                    <a:cubicBezTo>
                      <a:pt x="20410" y="465367"/>
                      <a:pt x="57075" y="489693"/>
                      <a:pt x="96913" y="490398"/>
                    </a:cubicBezTo>
                    <a:cubicBezTo>
                      <a:pt x="137457" y="491103"/>
                      <a:pt x="175179" y="466777"/>
                      <a:pt x="187871" y="432227"/>
                    </a:cubicBezTo>
                    <a:cubicBezTo>
                      <a:pt x="189987" y="430817"/>
                      <a:pt x="190339" y="428701"/>
                      <a:pt x="190339" y="426233"/>
                    </a:cubicBezTo>
                    <a:cubicBezTo>
                      <a:pt x="200916" y="399792"/>
                      <a:pt x="199505" y="373351"/>
                      <a:pt x="187166" y="348320"/>
                    </a:cubicBezTo>
                    <a:cubicBezTo>
                      <a:pt x="184346" y="342327"/>
                      <a:pt x="185051" y="339153"/>
                      <a:pt x="187871" y="334218"/>
                    </a:cubicBezTo>
                    <a:cubicBezTo>
                      <a:pt x="205851" y="302841"/>
                      <a:pt x="223479" y="271464"/>
                      <a:pt x="241106" y="240087"/>
                    </a:cubicBezTo>
                    <a:cubicBezTo>
                      <a:pt x="275656" y="178038"/>
                      <a:pt x="310559" y="115637"/>
                      <a:pt x="345109" y="53588"/>
                    </a:cubicBezTo>
                    <a:cubicBezTo>
                      <a:pt x="325718" y="42306"/>
                      <a:pt x="306328" y="30319"/>
                      <a:pt x="286585" y="19743"/>
                    </a:cubicBezTo>
                    <a:cubicBezTo>
                      <a:pt x="274599" y="12692"/>
                      <a:pt x="265080" y="3173"/>
                      <a:pt x="252388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4479BB0-8A79-4BA5-8154-4EDFD3E94885}"/>
                  </a:ext>
                </a:extLst>
              </p:cNvPr>
              <p:cNvSpPr/>
              <p:nvPr/>
            </p:nvSpPr>
            <p:spPr>
              <a:xfrm>
                <a:off x="4877113" y="3520495"/>
                <a:ext cx="207685" cy="519829"/>
              </a:xfrm>
              <a:custGeom>
                <a:avLst/>
                <a:gdLst>
                  <a:gd name="connsiteX0" fmla="*/ 163521 w 207685"/>
                  <a:gd name="connsiteY0" fmla="*/ 341050 h 519829"/>
                  <a:gd name="connsiteX1" fmla="*/ 157527 w 207685"/>
                  <a:gd name="connsiteY1" fmla="*/ 321308 h 519829"/>
                  <a:gd name="connsiteX2" fmla="*/ 156822 w 207685"/>
                  <a:gd name="connsiteY2" fmla="*/ 260317 h 519829"/>
                  <a:gd name="connsiteX3" fmla="*/ 157175 w 207685"/>
                  <a:gd name="connsiteY3" fmla="*/ 2602 h 519829"/>
                  <a:gd name="connsiteX4" fmla="*/ 152239 w 207685"/>
                  <a:gd name="connsiteY4" fmla="*/ 1897 h 519829"/>
                  <a:gd name="connsiteX5" fmla="*/ 151534 w 207685"/>
                  <a:gd name="connsiteY5" fmla="*/ 4365 h 519829"/>
                  <a:gd name="connsiteX6" fmla="*/ 53172 w 207685"/>
                  <a:gd name="connsiteY6" fmla="*/ 5070 h 519829"/>
                  <a:gd name="connsiteX7" fmla="*/ 50352 w 207685"/>
                  <a:gd name="connsiteY7" fmla="*/ 4717 h 519829"/>
                  <a:gd name="connsiteX8" fmla="*/ 50352 w 207685"/>
                  <a:gd name="connsiteY8" fmla="*/ 260317 h 519829"/>
                  <a:gd name="connsiteX9" fmla="*/ 50352 w 207685"/>
                  <a:gd name="connsiteY9" fmla="*/ 269130 h 519829"/>
                  <a:gd name="connsiteX10" fmla="*/ 49999 w 207685"/>
                  <a:gd name="connsiteY10" fmla="*/ 321308 h 519829"/>
                  <a:gd name="connsiteX11" fmla="*/ 39423 w 207685"/>
                  <a:gd name="connsiteY11" fmla="*/ 342813 h 519829"/>
                  <a:gd name="connsiteX12" fmla="*/ 11924 w 207685"/>
                  <a:gd name="connsiteY12" fmla="*/ 466911 h 519829"/>
                  <a:gd name="connsiteX13" fmla="*/ 107113 w 207685"/>
                  <a:gd name="connsiteY13" fmla="*/ 519794 h 519829"/>
                  <a:gd name="connsiteX14" fmla="*/ 207590 w 207685"/>
                  <a:gd name="connsiteY14" fmla="*/ 426720 h 519829"/>
                  <a:gd name="connsiteX15" fmla="*/ 163521 w 207685"/>
                  <a:gd name="connsiteY15" fmla="*/ 341050 h 5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7685" h="519829">
                    <a:moveTo>
                      <a:pt x="163521" y="341050"/>
                    </a:moveTo>
                    <a:cubicBezTo>
                      <a:pt x="157880" y="335762"/>
                      <a:pt x="157527" y="328711"/>
                      <a:pt x="157527" y="321308"/>
                    </a:cubicBezTo>
                    <a:cubicBezTo>
                      <a:pt x="157527" y="300860"/>
                      <a:pt x="157175" y="280764"/>
                      <a:pt x="156822" y="260317"/>
                    </a:cubicBezTo>
                    <a:cubicBezTo>
                      <a:pt x="156822" y="174294"/>
                      <a:pt x="157175" y="88624"/>
                      <a:pt x="157175" y="2602"/>
                    </a:cubicBezTo>
                    <a:cubicBezTo>
                      <a:pt x="156117" y="-1276"/>
                      <a:pt x="154354" y="-218"/>
                      <a:pt x="152239" y="1897"/>
                    </a:cubicBezTo>
                    <a:cubicBezTo>
                      <a:pt x="151887" y="2602"/>
                      <a:pt x="151534" y="3307"/>
                      <a:pt x="151534" y="4365"/>
                    </a:cubicBezTo>
                    <a:cubicBezTo>
                      <a:pt x="118747" y="4717"/>
                      <a:pt x="85960" y="2955"/>
                      <a:pt x="53172" y="5070"/>
                    </a:cubicBezTo>
                    <a:cubicBezTo>
                      <a:pt x="52115" y="5070"/>
                      <a:pt x="51410" y="4717"/>
                      <a:pt x="50352" y="4717"/>
                    </a:cubicBezTo>
                    <a:cubicBezTo>
                      <a:pt x="50352" y="90035"/>
                      <a:pt x="50352" y="174999"/>
                      <a:pt x="50352" y="260317"/>
                    </a:cubicBezTo>
                    <a:cubicBezTo>
                      <a:pt x="50352" y="263137"/>
                      <a:pt x="50352" y="265957"/>
                      <a:pt x="50352" y="269130"/>
                    </a:cubicBezTo>
                    <a:cubicBezTo>
                      <a:pt x="49999" y="286405"/>
                      <a:pt x="49294" y="304033"/>
                      <a:pt x="49999" y="321308"/>
                    </a:cubicBezTo>
                    <a:cubicBezTo>
                      <a:pt x="50352" y="331179"/>
                      <a:pt x="46827" y="336820"/>
                      <a:pt x="39423" y="342813"/>
                    </a:cubicBezTo>
                    <a:cubicBezTo>
                      <a:pt x="290" y="372780"/>
                      <a:pt x="-11344" y="423547"/>
                      <a:pt x="11924" y="466911"/>
                    </a:cubicBezTo>
                    <a:cubicBezTo>
                      <a:pt x="32019" y="504634"/>
                      <a:pt x="64454" y="518736"/>
                      <a:pt x="107113" y="519794"/>
                    </a:cubicBezTo>
                    <a:cubicBezTo>
                      <a:pt x="155059" y="521204"/>
                      <a:pt x="204769" y="481013"/>
                      <a:pt x="207590" y="426720"/>
                    </a:cubicBezTo>
                    <a:cubicBezTo>
                      <a:pt x="209352" y="389703"/>
                      <a:pt x="186437" y="351275"/>
                      <a:pt x="163521" y="34105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0CD4A58-D919-4EEB-B6BE-730F063A417A}"/>
                  </a:ext>
                </a:extLst>
              </p:cNvPr>
              <p:cNvSpPr/>
              <p:nvPr/>
            </p:nvSpPr>
            <p:spPr>
              <a:xfrm>
                <a:off x="6096845" y="2268825"/>
                <a:ext cx="556540" cy="222771"/>
              </a:xfrm>
              <a:custGeom>
                <a:avLst/>
                <a:gdLst>
                  <a:gd name="connsiteX0" fmla="*/ 552477 w 556540"/>
                  <a:gd name="connsiteY0" fmla="*/ 64766 h 222771"/>
                  <a:gd name="connsiteX1" fmla="*/ 434725 w 556540"/>
                  <a:gd name="connsiteY1" fmla="*/ 3069 h 222771"/>
                  <a:gd name="connsiteX2" fmla="*/ 374087 w 556540"/>
                  <a:gd name="connsiteY2" fmla="*/ 48548 h 222771"/>
                  <a:gd name="connsiteX3" fmla="*/ 371619 w 556540"/>
                  <a:gd name="connsiteY3" fmla="*/ 56657 h 222771"/>
                  <a:gd name="connsiteX4" fmla="*/ 362805 w 556540"/>
                  <a:gd name="connsiteY4" fmla="*/ 51016 h 222771"/>
                  <a:gd name="connsiteX5" fmla="*/ 312390 w 556540"/>
                  <a:gd name="connsiteY5" fmla="*/ 52074 h 222771"/>
                  <a:gd name="connsiteX6" fmla="*/ 260213 w 556540"/>
                  <a:gd name="connsiteY6" fmla="*/ 52074 h 222771"/>
                  <a:gd name="connsiteX7" fmla="*/ 1793 w 556540"/>
                  <a:gd name="connsiteY7" fmla="*/ 55247 h 222771"/>
                  <a:gd name="connsiteX8" fmla="*/ 2146 w 556540"/>
                  <a:gd name="connsiteY8" fmla="*/ 75695 h 222771"/>
                  <a:gd name="connsiteX9" fmla="*/ 1441 w 556540"/>
                  <a:gd name="connsiteY9" fmla="*/ 120116 h 222771"/>
                  <a:gd name="connsiteX10" fmla="*/ 3203 w 556540"/>
                  <a:gd name="connsiteY10" fmla="*/ 165595 h 222771"/>
                  <a:gd name="connsiteX11" fmla="*/ 4966 w 556540"/>
                  <a:gd name="connsiteY11" fmla="*/ 166653 h 222771"/>
                  <a:gd name="connsiteX12" fmla="*/ 13427 w 556540"/>
                  <a:gd name="connsiteY12" fmla="*/ 167710 h 222771"/>
                  <a:gd name="connsiteX13" fmla="*/ 241175 w 556540"/>
                  <a:gd name="connsiteY13" fmla="*/ 171589 h 222771"/>
                  <a:gd name="connsiteX14" fmla="*/ 369151 w 556540"/>
                  <a:gd name="connsiteY14" fmla="*/ 172294 h 222771"/>
                  <a:gd name="connsiteX15" fmla="*/ 372324 w 556540"/>
                  <a:gd name="connsiteY15" fmla="*/ 166300 h 222771"/>
                  <a:gd name="connsiteX16" fmla="*/ 374439 w 556540"/>
                  <a:gd name="connsiteY16" fmla="*/ 173351 h 222771"/>
                  <a:gd name="connsiteX17" fmla="*/ 379022 w 556540"/>
                  <a:gd name="connsiteY17" fmla="*/ 183928 h 222771"/>
                  <a:gd name="connsiteX18" fmla="*/ 546484 w 556540"/>
                  <a:gd name="connsiteY18" fmla="*/ 171589 h 222771"/>
                  <a:gd name="connsiteX19" fmla="*/ 556355 w 556540"/>
                  <a:gd name="connsiteY19" fmla="*/ 114475 h 222771"/>
                  <a:gd name="connsiteX20" fmla="*/ 552477 w 556540"/>
                  <a:gd name="connsiteY20" fmla="*/ 64766 h 22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56540" h="222771">
                    <a:moveTo>
                      <a:pt x="552477" y="64766"/>
                    </a:moveTo>
                    <a:cubicBezTo>
                      <a:pt x="533439" y="18229"/>
                      <a:pt x="483025" y="-9622"/>
                      <a:pt x="434725" y="3069"/>
                    </a:cubicBezTo>
                    <a:cubicBezTo>
                      <a:pt x="408636" y="10120"/>
                      <a:pt x="386426" y="22812"/>
                      <a:pt x="374087" y="48548"/>
                    </a:cubicBezTo>
                    <a:cubicBezTo>
                      <a:pt x="372324" y="51016"/>
                      <a:pt x="371971" y="53837"/>
                      <a:pt x="371619" y="56657"/>
                    </a:cubicBezTo>
                    <a:cubicBezTo>
                      <a:pt x="370561" y="53132"/>
                      <a:pt x="367740" y="50664"/>
                      <a:pt x="362805" y="51016"/>
                    </a:cubicBezTo>
                    <a:cubicBezTo>
                      <a:pt x="345882" y="51721"/>
                      <a:pt x="328960" y="49606"/>
                      <a:pt x="312390" y="52074"/>
                    </a:cubicBezTo>
                    <a:cubicBezTo>
                      <a:pt x="295115" y="49606"/>
                      <a:pt x="277488" y="51721"/>
                      <a:pt x="260213" y="52074"/>
                    </a:cubicBezTo>
                    <a:cubicBezTo>
                      <a:pt x="174190" y="53132"/>
                      <a:pt x="87815" y="54189"/>
                      <a:pt x="1793" y="55247"/>
                    </a:cubicBezTo>
                    <a:cubicBezTo>
                      <a:pt x="-2438" y="62298"/>
                      <a:pt x="2146" y="68996"/>
                      <a:pt x="2146" y="75695"/>
                    </a:cubicBezTo>
                    <a:cubicBezTo>
                      <a:pt x="30" y="90502"/>
                      <a:pt x="1088" y="105309"/>
                      <a:pt x="1441" y="120116"/>
                    </a:cubicBezTo>
                    <a:cubicBezTo>
                      <a:pt x="1793" y="135276"/>
                      <a:pt x="-1027" y="150436"/>
                      <a:pt x="3203" y="165595"/>
                    </a:cubicBezTo>
                    <a:cubicBezTo>
                      <a:pt x="3908" y="165595"/>
                      <a:pt x="4613" y="165948"/>
                      <a:pt x="4966" y="166653"/>
                    </a:cubicBezTo>
                    <a:cubicBezTo>
                      <a:pt x="7786" y="167005"/>
                      <a:pt x="10607" y="167710"/>
                      <a:pt x="13427" y="167710"/>
                    </a:cubicBezTo>
                    <a:cubicBezTo>
                      <a:pt x="89226" y="169121"/>
                      <a:pt x="165377" y="170531"/>
                      <a:pt x="241175" y="171589"/>
                    </a:cubicBezTo>
                    <a:cubicBezTo>
                      <a:pt x="283833" y="172294"/>
                      <a:pt x="326492" y="171941"/>
                      <a:pt x="369151" y="172294"/>
                    </a:cubicBezTo>
                    <a:cubicBezTo>
                      <a:pt x="370561" y="170531"/>
                      <a:pt x="371971" y="168416"/>
                      <a:pt x="372324" y="166300"/>
                    </a:cubicBezTo>
                    <a:cubicBezTo>
                      <a:pt x="372676" y="168768"/>
                      <a:pt x="373029" y="171236"/>
                      <a:pt x="374439" y="173351"/>
                    </a:cubicBezTo>
                    <a:cubicBezTo>
                      <a:pt x="375849" y="176877"/>
                      <a:pt x="376554" y="181107"/>
                      <a:pt x="379022" y="183928"/>
                    </a:cubicBezTo>
                    <a:cubicBezTo>
                      <a:pt x="425911" y="241394"/>
                      <a:pt x="508761" y="233285"/>
                      <a:pt x="546484" y="171589"/>
                    </a:cubicBezTo>
                    <a:cubicBezTo>
                      <a:pt x="557413" y="153608"/>
                      <a:pt x="556708" y="133866"/>
                      <a:pt x="556355" y="114475"/>
                    </a:cubicBezTo>
                    <a:cubicBezTo>
                      <a:pt x="555650" y="97200"/>
                      <a:pt x="558823" y="80278"/>
                      <a:pt x="552477" y="6476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C3D54DD4-A7B4-432A-A7F4-E049BAAD255C}"/>
                  </a:ext>
                </a:extLst>
              </p:cNvPr>
              <p:cNvSpPr/>
              <p:nvPr/>
            </p:nvSpPr>
            <p:spPr>
              <a:xfrm>
                <a:off x="6021378" y="1958750"/>
                <a:ext cx="276589" cy="130170"/>
              </a:xfrm>
              <a:custGeom>
                <a:avLst/>
                <a:gdLst>
                  <a:gd name="connsiteX0" fmla="*/ 266580 w 276589"/>
                  <a:gd name="connsiteY0" fmla="*/ 52257 h 130170"/>
                  <a:gd name="connsiteX1" fmla="*/ 257766 w 276589"/>
                  <a:gd name="connsiteY1" fmla="*/ 11009 h 130170"/>
                  <a:gd name="connsiteX2" fmla="*/ 186904 w 276589"/>
                  <a:gd name="connsiteY2" fmla="*/ 80 h 130170"/>
                  <a:gd name="connsiteX3" fmla="*/ 404 w 276589"/>
                  <a:gd name="connsiteY3" fmla="*/ 26168 h 130170"/>
                  <a:gd name="connsiteX4" fmla="*/ 8513 w 276589"/>
                  <a:gd name="connsiteY4" fmla="*/ 54372 h 130170"/>
                  <a:gd name="connsiteX5" fmla="*/ 34602 w 276589"/>
                  <a:gd name="connsiteY5" fmla="*/ 130171 h 130170"/>
                  <a:gd name="connsiteX6" fmla="*/ 202416 w 276589"/>
                  <a:gd name="connsiteY6" fmla="*/ 89627 h 130170"/>
                  <a:gd name="connsiteX7" fmla="*/ 266580 w 276589"/>
                  <a:gd name="connsiteY7" fmla="*/ 52257 h 130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589" h="130170">
                    <a:moveTo>
                      <a:pt x="266580" y="52257"/>
                    </a:moveTo>
                    <a:cubicBezTo>
                      <a:pt x="282797" y="35687"/>
                      <a:pt x="278919" y="19822"/>
                      <a:pt x="257766" y="11009"/>
                    </a:cubicBezTo>
                    <a:cubicBezTo>
                      <a:pt x="234851" y="1137"/>
                      <a:pt x="210877" y="432"/>
                      <a:pt x="186904" y="80"/>
                    </a:cubicBezTo>
                    <a:cubicBezTo>
                      <a:pt x="123445" y="-978"/>
                      <a:pt x="61396" y="8541"/>
                      <a:pt x="404" y="26168"/>
                    </a:cubicBezTo>
                    <a:cubicBezTo>
                      <a:pt x="-1711" y="37097"/>
                      <a:pt x="4988" y="45559"/>
                      <a:pt x="8513" y="54372"/>
                    </a:cubicBezTo>
                    <a:cubicBezTo>
                      <a:pt x="18032" y="79404"/>
                      <a:pt x="23320" y="105845"/>
                      <a:pt x="34602" y="130171"/>
                    </a:cubicBezTo>
                    <a:cubicBezTo>
                      <a:pt x="92068" y="123120"/>
                      <a:pt x="148476" y="110780"/>
                      <a:pt x="202416" y="89627"/>
                    </a:cubicBezTo>
                    <a:cubicBezTo>
                      <a:pt x="225332" y="80461"/>
                      <a:pt x="248247" y="70237"/>
                      <a:pt x="266580" y="52257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93EA3BB-21CD-455F-8477-0D6E57907275}"/>
                  </a:ext>
                </a:extLst>
              </p:cNvPr>
              <p:cNvSpPr/>
              <p:nvPr/>
            </p:nvSpPr>
            <p:spPr>
              <a:xfrm>
                <a:off x="3636380" y="2534381"/>
                <a:ext cx="248593" cy="131435"/>
              </a:xfrm>
              <a:custGeom>
                <a:avLst/>
                <a:gdLst>
                  <a:gd name="connsiteX0" fmla="*/ 227088 w 248593"/>
                  <a:gd name="connsiteY0" fmla="*/ 164 h 131435"/>
                  <a:gd name="connsiteX1" fmla="*/ 177026 w 248593"/>
                  <a:gd name="connsiteY1" fmla="*/ 7920 h 131435"/>
                  <a:gd name="connsiteX2" fmla="*/ 152700 w 248593"/>
                  <a:gd name="connsiteY2" fmla="*/ 12856 h 131435"/>
                  <a:gd name="connsiteX3" fmla="*/ 102990 w 248593"/>
                  <a:gd name="connsiteY3" fmla="*/ 26605 h 131435"/>
                  <a:gd name="connsiteX4" fmla="*/ 76549 w 248593"/>
                  <a:gd name="connsiteY4" fmla="*/ 39297 h 131435"/>
                  <a:gd name="connsiteX5" fmla="*/ 25077 w 248593"/>
                  <a:gd name="connsiteY5" fmla="*/ 66091 h 131435"/>
                  <a:gd name="connsiteX6" fmla="*/ 4629 w 248593"/>
                  <a:gd name="connsiteY6" fmla="*/ 86539 h 131435"/>
                  <a:gd name="connsiteX7" fmla="*/ 1456 w 248593"/>
                  <a:gd name="connsiteY7" fmla="*/ 103461 h 131435"/>
                  <a:gd name="connsiteX8" fmla="*/ 2161 w 248593"/>
                  <a:gd name="connsiteY8" fmla="*/ 106987 h 131435"/>
                  <a:gd name="connsiteX9" fmla="*/ 5334 w 248593"/>
                  <a:gd name="connsiteY9" fmla="*/ 112275 h 131435"/>
                  <a:gd name="connsiteX10" fmla="*/ 62447 w 248593"/>
                  <a:gd name="connsiteY10" fmla="*/ 129903 h 131435"/>
                  <a:gd name="connsiteX11" fmla="*/ 248594 w 248593"/>
                  <a:gd name="connsiteY11" fmla="*/ 113686 h 131435"/>
                  <a:gd name="connsiteX12" fmla="*/ 247536 w 248593"/>
                  <a:gd name="connsiteY12" fmla="*/ 103814 h 131435"/>
                  <a:gd name="connsiteX13" fmla="*/ 230966 w 248593"/>
                  <a:gd name="connsiteY13" fmla="*/ 8978 h 131435"/>
                  <a:gd name="connsiteX14" fmla="*/ 227088 w 248593"/>
                  <a:gd name="connsiteY14" fmla="*/ 164 h 13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8593" h="131435">
                    <a:moveTo>
                      <a:pt x="227088" y="164"/>
                    </a:moveTo>
                    <a:cubicBezTo>
                      <a:pt x="209813" y="-1246"/>
                      <a:pt x="193948" y="6863"/>
                      <a:pt x="177026" y="7920"/>
                    </a:cubicBezTo>
                    <a:cubicBezTo>
                      <a:pt x="168917" y="9683"/>
                      <a:pt x="160809" y="11798"/>
                      <a:pt x="152700" y="12856"/>
                    </a:cubicBezTo>
                    <a:cubicBezTo>
                      <a:pt x="135777" y="16734"/>
                      <a:pt x="119560" y="22022"/>
                      <a:pt x="102990" y="26605"/>
                    </a:cubicBezTo>
                    <a:cubicBezTo>
                      <a:pt x="93471" y="29426"/>
                      <a:pt x="82895" y="29778"/>
                      <a:pt x="76549" y="39297"/>
                    </a:cubicBezTo>
                    <a:cubicBezTo>
                      <a:pt x="59274" y="48111"/>
                      <a:pt x="42352" y="56925"/>
                      <a:pt x="25077" y="66091"/>
                    </a:cubicBezTo>
                    <a:cubicBezTo>
                      <a:pt x="19436" y="74200"/>
                      <a:pt x="8859" y="77020"/>
                      <a:pt x="4629" y="86539"/>
                    </a:cubicBezTo>
                    <a:cubicBezTo>
                      <a:pt x="-2775" y="91122"/>
                      <a:pt x="751" y="97468"/>
                      <a:pt x="1456" y="103461"/>
                    </a:cubicBezTo>
                    <a:cubicBezTo>
                      <a:pt x="1808" y="104519"/>
                      <a:pt x="2161" y="105577"/>
                      <a:pt x="2161" y="106987"/>
                    </a:cubicBezTo>
                    <a:cubicBezTo>
                      <a:pt x="1808" y="109455"/>
                      <a:pt x="2866" y="111218"/>
                      <a:pt x="5334" y="112275"/>
                    </a:cubicBezTo>
                    <a:cubicBezTo>
                      <a:pt x="21904" y="125672"/>
                      <a:pt x="42352" y="128140"/>
                      <a:pt x="62447" y="129903"/>
                    </a:cubicBezTo>
                    <a:cubicBezTo>
                      <a:pt x="125201" y="134839"/>
                      <a:pt x="187250" y="127435"/>
                      <a:pt x="248594" y="113686"/>
                    </a:cubicBezTo>
                    <a:cubicBezTo>
                      <a:pt x="248241" y="110512"/>
                      <a:pt x="248241" y="106987"/>
                      <a:pt x="247536" y="103814"/>
                    </a:cubicBezTo>
                    <a:cubicBezTo>
                      <a:pt x="240838" y="72437"/>
                      <a:pt x="234139" y="41060"/>
                      <a:pt x="230966" y="8978"/>
                    </a:cubicBezTo>
                    <a:cubicBezTo>
                      <a:pt x="229908" y="5452"/>
                      <a:pt x="230966" y="1574"/>
                      <a:pt x="227088" y="16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682C13B-0597-4767-AA40-53FDAF20332F}"/>
                  </a:ext>
                </a:extLst>
              </p:cNvPr>
              <p:cNvSpPr/>
              <p:nvPr/>
            </p:nvSpPr>
            <p:spPr>
              <a:xfrm>
                <a:off x="5688974" y="3195224"/>
                <a:ext cx="232242" cy="193968"/>
              </a:xfrm>
              <a:custGeom>
                <a:avLst/>
                <a:gdLst>
                  <a:gd name="connsiteX0" fmla="*/ 218229 w 232242"/>
                  <a:gd name="connsiteY0" fmla="*/ 134322 h 193968"/>
                  <a:gd name="connsiteX1" fmla="*/ 84612 w 232242"/>
                  <a:gd name="connsiteY1" fmla="*/ 0 h 193968"/>
                  <a:gd name="connsiteX2" fmla="*/ 0 w 232242"/>
                  <a:gd name="connsiteY2" fmla="*/ 75798 h 193968"/>
                  <a:gd name="connsiteX3" fmla="*/ 137847 w 232242"/>
                  <a:gd name="connsiteY3" fmla="*/ 171692 h 193968"/>
                  <a:gd name="connsiteX4" fmla="*/ 210120 w 232242"/>
                  <a:gd name="connsiteY4" fmla="*/ 193903 h 193968"/>
                  <a:gd name="connsiteX5" fmla="*/ 231978 w 232242"/>
                  <a:gd name="connsiteY5" fmla="*/ 168872 h 193968"/>
                  <a:gd name="connsiteX6" fmla="*/ 218229 w 232242"/>
                  <a:gd name="connsiteY6" fmla="*/ 134322 h 193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242" h="193968">
                    <a:moveTo>
                      <a:pt x="218229" y="134322"/>
                    </a:moveTo>
                    <a:cubicBezTo>
                      <a:pt x="182974" y="80734"/>
                      <a:pt x="135732" y="38428"/>
                      <a:pt x="84612" y="0"/>
                    </a:cubicBezTo>
                    <a:cubicBezTo>
                      <a:pt x="54998" y="23621"/>
                      <a:pt x="27852" y="50062"/>
                      <a:pt x="0" y="75798"/>
                    </a:cubicBezTo>
                    <a:cubicBezTo>
                      <a:pt x="43364" y="111406"/>
                      <a:pt x="87080" y="146661"/>
                      <a:pt x="137847" y="171692"/>
                    </a:cubicBezTo>
                    <a:cubicBezTo>
                      <a:pt x="160763" y="182974"/>
                      <a:pt x="183326" y="194961"/>
                      <a:pt x="210120" y="193903"/>
                    </a:cubicBezTo>
                    <a:cubicBezTo>
                      <a:pt x="226690" y="193198"/>
                      <a:pt x="233741" y="185442"/>
                      <a:pt x="231978" y="168872"/>
                    </a:cubicBezTo>
                    <a:cubicBezTo>
                      <a:pt x="230921" y="156180"/>
                      <a:pt x="225280" y="144898"/>
                      <a:pt x="218229" y="134322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BA02615-9BE5-4A36-92C3-8A5CC9AC5B0F}"/>
                  </a:ext>
                </a:extLst>
              </p:cNvPr>
              <p:cNvSpPr/>
              <p:nvPr/>
            </p:nvSpPr>
            <p:spPr>
              <a:xfrm>
                <a:off x="5779932" y="3103561"/>
                <a:ext cx="223988" cy="197061"/>
              </a:xfrm>
              <a:custGeom>
                <a:avLst/>
                <a:gdLst>
                  <a:gd name="connsiteX0" fmla="*/ 181916 w 223988"/>
                  <a:gd name="connsiteY0" fmla="*/ 98714 h 197061"/>
                  <a:gd name="connsiteX1" fmla="*/ 75093 w 223988"/>
                  <a:gd name="connsiteY1" fmla="*/ 0 h 197061"/>
                  <a:gd name="connsiteX2" fmla="*/ 0 w 223988"/>
                  <a:gd name="connsiteY2" fmla="*/ 84260 h 197061"/>
                  <a:gd name="connsiteX3" fmla="*/ 93778 w 223988"/>
                  <a:gd name="connsiteY3" fmla="*/ 153007 h 197061"/>
                  <a:gd name="connsiteX4" fmla="*/ 192140 w 223988"/>
                  <a:gd name="connsiteY4" fmla="*/ 196371 h 197061"/>
                  <a:gd name="connsiteX5" fmla="*/ 223517 w 223988"/>
                  <a:gd name="connsiteY5" fmla="*/ 181564 h 197061"/>
                  <a:gd name="connsiteX6" fmla="*/ 218581 w 223988"/>
                  <a:gd name="connsiteY6" fmla="*/ 150539 h 197061"/>
                  <a:gd name="connsiteX7" fmla="*/ 181916 w 223988"/>
                  <a:gd name="connsiteY7" fmla="*/ 98714 h 197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988" h="197061">
                    <a:moveTo>
                      <a:pt x="181916" y="98714"/>
                    </a:moveTo>
                    <a:cubicBezTo>
                      <a:pt x="149834" y="62049"/>
                      <a:pt x="113521" y="29967"/>
                      <a:pt x="75093" y="0"/>
                    </a:cubicBezTo>
                    <a:cubicBezTo>
                      <a:pt x="50062" y="28204"/>
                      <a:pt x="25031" y="56056"/>
                      <a:pt x="0" y="84260"/>
                    </a:cubicBezTo>
                    <a:cubicBezTo>
                      <a:pt x="29967" y="108938"/>
                      <a:pt x="60286" y="132912"/>
                      <a:pt x="93778" y="153007"/>
                    </a:cubicBezTo>
                    <a:cubicBezTo>
                      <a:pt x="124803" y="171692"/>
                      <a:pt x="155827" y="189672"/>
                      <a:pt x="192140" y="196371"/>
                    </a:cubicBezTo>
                    <a:cubicBezTo>
                      <a:pt x="208710" y="199191"/>
                      <a:pt x="222107" y="193198"/>
                      <a:pt x="223517" y="181564"/>
                    </a:cubicBezTo>
                    <a:cubicBezTo>
                      <a:pt x="224575" y="170987"/>
                      <a:pt x="224222" y="160058"/>
                      <a:pt x="218581" y="150539"/>
                    </a:cubicBezTo>
                    <a:cubicBezTo>
                      <a:pt x="207652" y="132206"/>
                      <a:pt x="195666" y="114579"/>
                      <a:pt x="181916" y="9871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8631E9F-5AFC-48B4-8C7E-60D2EECDDBF6}"/>
                  </a:ext>
                </a:extLst>
              </p:cNvPr>
              <p:cNvSpPr/>
              <p:nvPr/>
            </p:nvSpPr>
            <p:spPr>
              <a:xfrm>
                <a:off x="6069366" y="2552877"/>
                <a:ext cx="238681" cy="125982"/>
              </a:xfrm>
              <a:custGeom>
                <a:avLst/>
                <a:gdLst>
                  <a:gd name="connsiteX0" fmla="*/ 229521 w 238681"/>
                  <a:gd name="connsiteY0" fmla="*/ 73331 h 125982"/>
                  <a:gd name="connsiteX1" fmla="*/ 199202 w 238681"/>
                  <a:gd name="connsiteY1" fmla="*/ 51472 h 125982"/>
                  <a:gd name="connsiteX2" fmla="*/ 27509 w 238681"/>
                  <a:gd name="connsiteY2" fmla="*/ 0 h 125982"/>
                  <a:gd name="connsiteX3" fmla="*/ 17990 w 238681"/>
                  <a:gd name="connsiteY3" fmla="*/ 6346 h 125982"/>
                  <a:gd name="connsiteX4" fmla="*/ 363 w 238681"/>
                  <a:gd name="connsiteY4" fmla="*/ 99772 h 125982"/>
                  <a:gd name="connsiteX5" fmla="*/ 6709 w 238681"/>
                  <a:gd name="connsiteY5" fmla="*/ 109996 h 125982"/>
                  <a:gd name="connsiteX6" fmla="*/ 110711 w 238681"/>
                  <a:gd name="connsiteY6" fmla="*/ 124450 h 125982"/>
                  <a:gd name="connsiteX7" fmla="*/ 217887 w 238681"/>
                  <a:gd name="connsiteY7" fmla="*/ 114579 h 125982"/>
                  <a:gd name="connsiteX8" fmla="*/ 229521 w 238681"/>
                  <a:gd name="connsiteY8" fmla="*/ 73331 h 12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81" h="125982">
                    <a:moveTo>
                      <a:pt x="229521" y="73331"/>
                    </a:moveTo>
                    <a:cubicBezTo>
                      <a:pt x="221060" y="64164"/>
                      <a:pt x="210483" y="57113"/>
                      <a:pt x="199202" y="51472"/>
                    </a:cubicBezTo>
                    <a:cubicBezTo>
                      <a:pt x="145261" y="23974"/>
                      <a:pt x="87443" y="8814"/>
                      <a:pt x="27509" y="0"/>
                    </a:cubicBezTo>
                    <a:cubicBezTo>
                      <a:pt x="23279" y="705"/>
                      <a:pt x="18696" y="353"/>
                      <a:pt x="17990" y="6346"/>
                    </a:cubicBezTo>
                    <a:cubicBezTo>
                      <a:pt x="14818" y="38076"/>
                      <a:pt x="7062" y="68747"/>
                      <a:pt x="363" y="99772"/>
                    </a:cubicBezTo>
                    <a:cubicBezTo>
                      <a:pt x="-1047" y="106118"/>
                      <a:pt x="1773" y="108233"/>
                      <a:pt x="6709" y="109996"/>
                    </a:cubicBezTo>
                    <a:cubicBezTo>
                      <a:pt x="40906" y="117752"/>
                      <a:pt x="75809" y="121630"/>
                      <a:pt x="110711" y="124450"/>
                    </a:cubicBezTo>
                    <a:cubicBezTo>
                      <a:pt x="146671" y="127623"/>
                      <a:pt x="182984" y="126566"/>
                      <a:pt x="217887" y="114579"/>
                    </a:cubicBezTo>
                    <a:cubicBezTo>
                      <a:pt x="240097" y="107175"/>
                      <a:pt x="245386" y="90605"/>
                      <a:pt x="229521" y="73331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3ED32AA-50CE-4E06-BD8E-0405A001B18E}"/>
                  </a:ext>
                </a:extLst>
              </p:cNvPr>
              <p:cNvSpPr/>
              <p:nvPr/>
            </p:nvSpPr>
            <p:spPr>
              <a:xfrm>
                <a:off x="6035179" y="2669219"/>
                <a:ext cx="242268" cy="126432"/>
              </a:xfrm>
              <a:custGeom>
                <a:avLst/>
                <a:gdLst>
                  <a:gd name="connsiteX0" fmla="*/ 150187 w 242268"/>
                  <a:gd name="connsiteY0" fmla="*/ 126213 h 126432"/>
                  <a:gd name="connsiteX1" fmla="*/ 227748 w 242268"/>
                  <a:gd name="connsiteY1" fmla="*/ 113874 h 126432"/>
                  <a:gd name="connsiteX2" fmla="*/ 235504 w 242268"/>
                  <a:gd name="connsiteY2" fmla="*/ 76856 h 126432"/>
                  <a:gd name="connsiteX3" fmla="*/ 219286 w 242268"/>
                  <a:gd name="connsiteY3" fmla="*/ 62754 h 126432"/>
                  <a:gd name="connsiteX4" fmla="*/ 121630 w 242268"/>
                  <a:gd name="connsiteY4" fmla="*/ 20800 h 126432"/>
                  <a:gd name="connsiteX5" fmla="*/ 32082 w 242268"/>
                  <a:gd name="connsiteY5" fmla="*/ 0 h 126432"/>
                  <a:gd name="connsiteX6" fmla="*/ 0 w 242268"/>
                  <a:gd name="connsiteY6" fmla="*/ 110348 h 126432"/>
                  <a:gd name="connsiteX7" fmla="*/ 150187 w 242268"/>
                  <a:gd name="connsiteY7" fmla="*/ 126213 h 126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268" h="126432">
                    <a:moveTo>
                      <a:pt x="150187" y="126213"/>
                    </a:moveTo>
                    <a:cubicBezTo>
                      <a:pt x="176628" y="125508"/>
                      <a:pt x="203069" y="125860"/>
                      <a:pt x="227748" y="113874"/>
                    </a:cubicBezTo>
                    <a:cubicBezTo>
                      <a:pt x="243260" y="106118"/>
                      <a:pt x="247138" y="89900"/>
                      <a:pt x="235504" y="76856"/>
                    </a:cubicBezTo>
                    <a:cubicBezTo>
                      <a:pt x="230921" y="71568"/>
                      <a:pt x="225280" y="66632"/>
                      <a:pt x="219286" y="62754"/>
                    </a:cubicBezTo>
                    <a:cubicBezTo>
                      <a:pt x="189320" y="43011"/>
                      <a:pt x="155827" y="31024"/>
                      <a:pt x="121630" y="20800"/>
                    </a:cubicBezTo>
                    <a:cubicBezTo>
                      <a:pt x="92016" y="11987"/>
                      <a:pt x="62049" y="6698"/>
                      <a:pt x="32082" y="0"/>
                    </a:cubicBezTo>
                    <a:cubicBezTo>
                      <a:pt x="21506" y="36665"/>
                      <a:pt x="10577" y="73683"/>
                      <a:pt x="0" y="110348"/>
                    </a:cubicBezTo>
                    <a:cubicBezTo>
                      <a:pt x="50062" y="118809"/>
                      <a:pt x="99419" y="127976"/>
                      <a:pt x="150187" y="126213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44E73486-6B72-40A6-9DFB-99C97B16316D}"/>
                  </a:ext>
                </a:extLst>
              </p:cNvPr>
              <p:cNvSpPr/>
              <p:nvPr/>
            </p:nvSpPr>
            <p:spPr>
              <a:xfrm>
                <a:off x="5167552" y="3483963"/>
                <a:ext cx="159143" cy="219183"/>
              </a:xfrm>
              <a:custGeom>
                <a:avLst/>
                <a:gdLst>
                  <a:gd name="connsiteX0" fmla="*/ 111406 w 159143"/>
                  <a:gd name="connsiteY0" fmla="*/ 0 h 219183"/>
                  <a:gd name="connsiteX1" fmla="*/ 0 w 159143"/>
                  <a:gd name="connsiteY1" fmla="*/ 23973 h 219183"/>
                  <a:gd name="connsiteX2" fmla="*/ 77208 w 159143"/>
                  <a:gd name="connsiteY2" fmla="*/ 171339 h 219183"/>
                  <a:gd name="connsiteX3" fmla="*/ 125155 w 159143"/>
                  <a:gd name="connsiteY3" fmla="*/ 216466 h 219183"/>
                  <a:gd name="connsiteX4" fmla="*/ 154770 w 159143"/>
                  <a:gd name="connsiteY4" fmla="*/ 203422 h 219183"/>
                  <a:gd name="connsiteX5" fmla="*/ 158648 w 159143"/>
                  <a:gd name="connsiteY5" fmla="*/ 166756 h 219183"/>
                  <a:gd name="connsiteX6" fmla="*/ 111406 w 159143"/>
                  <a:gd name="connsiteY6" fmla="*/ 0 h 21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143" h="219183">
                    <a:moveTo>
                      <a:pt x="111406" y="0"/>
                    </a:moveTo>
                    <a:cubicBezTo>
                      <a:pt x="73683" y="5641"/>
                      <a:pt x="37370" y="16922"/>
                      <a:pt x="0" y="23973"/>
                    </a:cubicBezTo>
                    <a:cubicBezTo>
                      <a:pt x="21153" y="75446"/>
                      <a:pt x="43716" y="126213"/>
                      <a:pt x="77208" y="171339"/>
                    </a:cubicBezTo>
                    <a:cubicBezTo>
                      <a:pt x="90606" y="188967"/>
                      <a:pt x="103650" y="207300"/>
                      <a:pt x="125155" y="216466"/>
                    </a:cubicBezTo>
                    <a:cubicBezTo>
                      <a:pt x="139610" y="222812"/>
                      <a:pt x="149481" y="217876"/>
                      <a:pt x="154770" y="203422"/>
                    </a:cubicBezTo>
                    <a:cubicBezTo>
                      <a:pt x="159353" y="191435"/>
                      <a:pt x="159705" y="179096"/>
                      <a:pt x="158648" y="166756"/>
                    </a:cubicBezTo>
                    <a:cubicBezTo>
                      <a:pt x="153007" y="108586"/>
                      <a:pt x="135732" y="53235"/>
                      <a:pt x="111406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DBFD174-72A7-4071-8CB0-AFE0D5480EEF}"/>
                  </a:ext>
                </a:extLst>
              </p:cNvPr>
              <p:cNvSpPr/>
              <p:nvPr/>
            </p:nvSpPr>
            <p:spPr>
              <a:xfrm>
                <a:off x="4634831" y="3484669"/>
                <a:ext cx="157959" cy="218192"/>
              </a:xfrm>
              <a:custGeom>
                <a:avLst/>
                <a:gdLst>
                  <a:gd name="connsiteX0" fmla="*/ 47259 w 157959"/>
                  <a:gd name="connsiteY0" fmla="*/ 0 h 218192"/>
                  <a:gd name="connsiteX1" fmla="*/ 4600 w 157959"/>
                  <a:gd name="connsiteY1" fmla="*/ 131501 h 218192"/>
                  <a:gd name="connsiteX2" fmla="*/ 2132 w 157959"/>
                  <a:gd name="connsiteY2" fmla="*/ 196018 h 218192"/>
                  <a:gd name="connsiteX3" fmla="*/ 38797 w 157959"/>
                  <a:gd name="connsiteY3" fmla="*/ 213646 h 218192"/>
                  <a:gd name="connsiteX4" fmla="*/ 63123 w 157959"/>
                  <a:gd name="connsiteY4" fmla="*/ 193550 h 218192"/>
                  <a:gd name="connsiteX5" fmla="*/ 157959 w 157959"/>
                  <a:gd name="connsiteY5" fmla="*/ 25384 h 218192"/>
                  <a:gd name="connsiteX6" fmla="*/ 120237 w 157959"/>
                  <a:gd name="connsiteY6" fmla="*/ 16217 h 218192"/>
                  <a:gd name="connsiteX7" fmla="*/ 47259 w 157959"/>
                  <a:gd name="connsiteY7" fmla="*/ 0 h 218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9" h="218192">
                    <a:moveTo>
                      <a:pt x="47259" y="0"/>
                    </a:moveTo>
                    <a:cubicBezTo>
                      <a:pt x="27516" y="41953"/>
                      <a:pt x="14119" y="86022"/>
                      <a:pt x="4600" y="131501"/>
                    </a:cubicBezTo>
                    <a:cubicBezTo>
                      <a:pt x="17" y="152654"/>
                      <a:pt x="-1746" y="174513"/>
                      <a:pt x="2132" y="196018"/>
                    </a:cubicBezTo>
                    <a:cubicBezTo>
                      <a:pt x="6010" y="217171"/>
                      <a:pt x="20112" y="223517"/>
                      <a:pt x="38797" y="213646"/>
                    </a:cubicBezTo>
                    <a:cubicBezTo>
                      <a:pt x="48316" y="208710"/>
                      <a:pt x="56072" y="201306"/>
                      <a:pt x="63123" y="193550"/>
                    </a:cubicBezTo>
                    <a:cubicBezTo>
                      <a:pt x="107192" y="144546"/>
                      <a:pt x="133633" y="85670"/>
                      <a:pt x="157959" y="25384"/>
                    </a:cubicBezTo>
                    <a:cubicBezTo>
                      <a:pt x="146325" y="18685"/>
                      <a:pt x="132928" y="19038"/>
                      <a:pt x="120237" y="16217"/>
                    </a:cubicBezTo>
                    <a:cubicBezTo>
                      <a:pt x="96263" y="10577"/>
                      <a:pt x="72290" y="2468"/>
                      <a:pt x="47259" y="0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2785E3B-6B95-474E-8C93-A0738A92AA37}"/>
                  </a:ext>
                </a:extLst>
              </p:cNvPr>
              <p:cNvSpPr/>
              <p:nvPr/>
            </p:nvSpPr>
            <p:spPr>
              <a:xfrm>
                <a:off x="5289535" y="3446226"/>
                <a:ext cx="152301" cy="216627"/>
              </a:xfrm>
              <a:custGeom>
                <a:avLst/>
                <a:gdLst>
                  <a:gd name="connsiteX0" fmla="*/ 105413 w 152301"/>
                  <a:gd name="connsiteY0" fmla="*/ 15 h 216627"/>
                  <a:gd name="connsiteX1" fmla="*/ 73683 w 152301"/>
                  <a:gd name="connsiteY1" fmla="*/ 9534 h 216627"/>
                  <a:gd name="connsiteX2" fmla="*/ 0 w 152301"/>
                  <a:gd name="connsiteY2" fmla="*/ 34565 h 216627"/>
                  <a:gd name="connsiteX3" fmla="*/ 41954 w 152301"/>
                  <a:gd name="connsiteY3" fmla="*/ 124465 h 216627"/>
                  <a:gd name="connsiteX4" fmla="*/ 101535 w 152301"/>
                  <a:gd name="connsiteY4" fmla="*/ 203437 h 216627"/>
                  <a:gd name="connsiteX5" fmla="*/ 137847 w 152301"/>
                  <a:gd name="connsiteY5" fmla="*/ 214013 h 216627"/>
                  <a:gd name="connsiteX6" fmla="*/ 152302 w 152301"/>
                  <a:gd name="connsiteY6" fmla="*/ 180168 h 216627"/>
                  <a:gd name="connsiteX7" fmla="*/ 151949 w 152301"/>
                  <a:gd name="connsiteY7" fmla="*/ 178758 h 216627"/>
                  <a:gd name="connsiteX8" fmla="*/ 105413 w 152301"/>
                  <a:gd name="connsiteY8" fmla="*/ 15 h 21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301" h="216627">
                    <a:moveTo>
                      <a:pt x="105413" y="15"/>
                    </a:moveTo>
                    <a:cubicBezTo>
                      <a:pt x="93779" y="-338"/>
                      <a:pt x="83907" y="5656"/>
                      <a:pt x="73683" y="9534"/>
                    </a:cubicBezTo>
                    <a:cubicBezTo>
                      <a:pt x="49357" y="18700"/>
                      <a:pt x="23621" y="23283"/>
                      <a:pt x="0" y="34565"/>
                    </a:cubicBezTo>
                    <a:cubicBezTo>
                      <a:pt x="10577" y="65942"/>
                      <a:pt x="25031" y="95909"/>
                      <a:pt x="41954" y="124465"/>
                    </a:cubicBezTo>
                    <a:cubicBezTo>
                      <a:pt x="58876" y="153022"/>
                      <a:pt x="76151" y="181578"/>
                      <a:pt x="101535" y="203437"/>
                    </a:cubicBezTo>
                    <a:cubicBezTo>
                      <a:pt x="112111" y="212603"/>
                      <a:pt x="123393" y="221064"/>
                      <a:pt x="137847" y="214013"/>
                    </a:cubicBezTo>
                    <a:cubicBezTo>
                      <a:pt x="151949" y="207315"/>
                      <a:pt x="149834" y="192508"/>
                      <a:pt x="152302" y="180168"/>
                    </a:cubicBezTo>
                    <a:cubicBezTo>
                      <a:pt x="152302" y="179816"/>
                      <a:pt x="151949" y="179463"/>
                      <a:pt x="151949" y="178758"/>
                    </a:cubicBezTo>
                    <a:cubicBezTo>
                      <a:pt x="151244" y="115651"/>
                      <a:pt x="131149" y="57128"/>
                      <a:pt x="105413" y="15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8A13BF8-EB21-4015-997D-2FCC14853FC3}"/>
                  </a:ext>
                </a:extLst>
              </p:cNvPr>
              <p:cNvSpPr/>
              <p:nvPr/>
            </p:nvSpPr>
            <p:spPr>
              <a:xfrm>
                <a:off x="4519044" y="3446946"/>
                <a:ext cx="152116" cy="216513"/>
              </a:xfrm>
              <a:custGeom>
                <a:avLst/>
                <a:gdLst>
                  <a:gd name="connsiteX0" fmla="*/ 109458 w 152116"/>
                  <a:gd name="connsiteY0" fmla="*/ 20448 h 216513"/>
                  <a:gd name="connsiteX1" fmla="*/ 46704 w 152116"/>
                  <a:gd name="connsiteY1" fmla="*/ 0 h 216513"/>
                  <a:gd name="connsiteX2" fmla="*/ 12507 w 152116"/>
                  <a:gd name="connsiteY2" fmla="*/ 95894 h 216513"/>
                  <a:gd name="connsiteX3" fmla="*/ 520 w 152116"/>
                  <a:gd name="connsiteY3" fmla="*/ 185442 h 216513"/>
                  <a:gd name="connsiteX4" fmla="*/ 15680 w 152116"/>
                  <a:gd name="connsiteY4" fmla="*/ 214351 h 216513"/>
                  <a:gd name="connsiteX5" fmla="*/ 47057 w 152116"/>
                  <a:gd name="connsiteY5" fmla="*/ 206242 h 216513"/>
                  <a:gd name="connsiteX6" fmla="*/ 60806 w 152116"/>
                  <a:gd name="connsiteY6" fmla="*/ 193550 h 216513"/>
                  <a:gd name="connsiteX7" fmla="*/ 152117 w 152116"/>
                  <a:gd name="connsiteY7" fmla="*/ 34903 h 216513"/>
                  <a:gd name="connsiteX8" fmla="*/ 109458 w 152116"/>
                  <a:gd name="connsiteY8" fmla="*/ 20448 h 2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2116" h="216513">
                    <a:moveTo>
                      <a:pt x="109458" y="20448"/>
                    </a:moveTo>
                    <a:cubicBezTo>
                      <a:pt x="88305" y="14102"/>
                      <a:pt x="68562" y="4231"/>
                      <a:pt x="46704" y="0"/>
                    </a:cubicBezTo>
                    <a:cubicBezTo>
                      <a:pt x="31897" y="30672"/>
                      <a:pt x="21321" y="63107"/>
                      <a:pt x="12507" y="95894"/>
                    </a:cubicBezTo>
                    <a:cubicBezTo>
                      <a:pt x="4751" y="125155"/>
                      <a:pt x="-1948" y="154770"/>
                      <a:pt x="520" y="185442"/>
                    </a:cubicBezTo>
                    <a:cubicBezTo>
                      <a:pt x="1578" y="196723"/>
                      <a:pt x="3693" y="208710"/>
                      <a:pt x="15680" y="214351"/>
                    </a:cubicBezTo>
                    <a:cubicBezTo>
                      <a:pt x="28019" y="219992"/>
                      <a:pt x="37890" y="213646"/>
                      <a:pt x="47057" y="206242"/>
                    </a:cubicBezTo>
                    <a:cubicBezTo>
                      <a:pt x="51992" y="202364"/>
                      <a:pt x="56928" y="198133"/>
                      <a:pt x="60806" y="193550"/>
                    </a:cubicBezTo>
                    <a:cubicBezTo>
                      <a:pt x="102407" y="147366"/>
                      <a:pt x="129906" y="92721"/>
                      <a:pt x="152117" y="34903"/>
                    </a:cubicBezTo>
                    <a:cubicBezTo>
                      <a:pt x="139425" y="27499"/>
                      <a:pt x="124265" y="24679"/>
                      <a:pt x="109458" y="20448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3959B04B-04AE-4290-8A9E-1FA2884C313F}"/>
                  </a:ext>
                </a:extLst>
              </p:cNvPr>
              <p:cNvSpPr/>
              <p:nvPr/>
            </p:nvSpPr>
            <p:spPr>
              <a:xfrm>
                <a:off x="4058832" y="3177950"/>
                <a:ext cx="189973" cy="161166"/>
              </a:xfrm>
              <a:custGeom>
                <a:avLst/>
                <a:gdLst>
                  <a:gd name="connsiteX0" fmla="*/ 173756 w 189973"/>
                  <a:gd name="connsiteY0" fmla="*/ 61696 h 161166"/>
                  <a:gd name="connsiteX1" fmla="*/ 107124 w 189973"/>
                  <a:gd name="connsiteY1" fmla="*/ 0 h 161166"/>
                  <a:gd name="connsiteX2" fmla="*/ 70459 w 189973"/>
                  <a:gd name="connsiteY2" fmla="*/ 34550 h 161166"/>
                  <a:gd name="connsiteX3" fmla="*/ 4179 w 189973"/>
                  <a:gd name="connsiteY3" fmla="*/ 123040 h 161166"/>
                  <a:gd name="connsiteX4" fmla="*/ 29563 w 189973"/>
                  <a:gd name="connsiteY4" fmla="*/ 161116 h 161166"/>
                  <a:gd name="connsiteX5" fmla="*/ 54947 w 189973"/>
                  <a:gd name="connsiteY5" fmla="*/ 156180 h 161166"/>
                  <a:gd name="connsiteX6" fmla="*/ 189973 w 189973"/>
                  <a:gd name="connsiteY6" fmla="*/ 77561 h 161166"/>
                  <a:gd name="connsiteX7" fmla="*/ 173756 w 189973"/>
                  <a:gd name="connsiteY7" fmla="*/ 61696 h 1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9973" h="161166">
                    <a:moveTo>
                      <a:pt x="173756" y="61696"/>
                    </a:moveTo>
                    <a:cubicBezTo>
                      <a:pt x="151545" y="41248"/>
                      <a:pt x="129335" y="20800"/>
                      <a:pt x="107124" y="0"/>
                    </a:cubicBezTo>
                    <a:cubicBezTo>
                      <a:pt x="94785" y="11634"/>
                      <a:pt x="82093" y="22563"/>
                      <a:pt x="70459" y="34550"/>
                    </a:cubicBezTo>
                    <a:cubicBezTo>
                      <a:pt x="44370" y="60991"/>
                      <a:pt x="19691" y="88490"/>
                      <a:pt x="4179" y="123040"/>
                    </a:cubicBezTo>
                    <a:cubicBezTo>
                      <a:pt x="-6397" y="146661"/>
                      <a:pt x="3474" y="162173"/>
                      <a:pt x="29563" y="161116"/>
                    </a:cubicBezTo>
                    <a:cubicBezTo>
                      <a:pt x="38377" y="160763"/>
                      <a:pt x="46838" y="159000"/>
                      <a:pt x="54947" y="156180"/>
                    </a:cubicBezTo>
                    <a:cubicBezTo>
                      <a:pt x="104656" y="138200"/>
                      <a:pt x="148725" y="109996"/>
                      <a:pt x="189973" y="77561"/>
                    </a:cubicBezTo>
                    <a:cubicBezTo>
                      <a:pt x="185038" y="72273"/>
                      <a:pt x="179397" y="66985"/>
                      <a:pt x="173756" y="61696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4BF376B-BEE7-419A-8E94-9EA52327CB9C}"/>
                  </a:ext>
                </a:extLst>
              </p:cNvPr>
              <p:cNvSpPr/>
              <p:nvPr/>
            </p:nvSpPr>
            <p:spPr>
              <a:xfrm>
                <a:off x="3977192" y="3085229"/>
                <a:ext cx="183475" cy="165312"/>
              </a:xfrm>
              <a:custGeom>
                <a:avLst/>
                <a:gdLst>
                  <a:gd name="connsiteX0" fmla="*/ 180655 w 183475"/>
                  <a:gd name="connsiteY0" fmla="*/ 80734 h 165312"/>
                  <a:gd name="connsiteX1" fmla="*/ 111908 w 183475"/>
                  <a:gd name="connsiteY1" fmla="*/ 0 h 165312"/>
                  <a:gd name="connsiteX2" fmla="*/ 20597 w 183475"/>
                  <a:gd name="connsiteY2" fmla="*/ 95541 h 165312"/>
                  <a:gd name="connsiteX3" fmla="*/ 2617 w 183475"/>
                  <a:gd name="connsiteY3" fmla="*/ 128328 h 165312"/>
                  <a:gd name="connsiteX4" fmla="*/ 31526 w 183475"/>
                  <a:gd name="connsiteY4" fmla="*/ 164994 h 165312"/>
                  <a:gd name="connsiteX5" fmla="*/ 55147 w 183475"/>
                  <a:gd name="connsiteY5" fmla="*/ 159000 h 165312"/>
                  <a:gd name="connsiteX6" fmla="*/ 183475 w 183475"/>
                  <a:gd name="connsiteY6" fmla="*/ 86022 h 165312"/>
                  <a:gd name="connsiteX7" fmla="*/ 180655 w 183475"/>
                  <a:gd name="connsiteY7" fmla="*/ 80734 h 16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75" h="165312">
                    <a:moveTo>
                      <a:pt x="180655" y="80734"/>
                    </a:moveTo>
                    <a:cubicBezTo>
                      <a:pt x="155624" y="55350"/>
                      <a:pt x="134471" y="27146"/>
                      <a:pt x="111908" y="0"/>
                    </a:cubicBezTo>
                    <a:cubicBezTo>
                      <a:pt x="77005" y="27851"/>
                      <a:pt x="46333" y="59228"/>
                      <a:pt x="20597" y="95541"/>
                    </a:cubicBezTo>
                    <a:cubicBezTo>
                      <a:pt x="13193" y="105765"/>
                      <a:pt x="6848" y="116342"/>
                      <a:pt x="2617" y="128328"/>
                    </a:cubicBezTo>
                    <a:cubicBezTo>
                      <a:pt x="-5844" y="151597"/>
                      <a:pt x="6848" y="167814"/>
                      <a:pt x="31526" y="164994"/>
                    </a:cubicBezTo>
                    <a:cubicBezTo>
                      <a:pt x="39635" y="163936"/>
                      <a:pt x="47391" y="161468"/>
                      <a:pt x="55147" y="159000"/>
                    </a:cubicBezTo>
                    <a:cubicBezTo>
                      <a:pt x="102389" y="142783"/>
                      <a:pt x="143285" y="114931"/>
                      <a:pt x="183475" y="86022"/>
                    </a:cubicBezTo>
                    <a:cubicBezTo>
                      <a:pt x="182065" y="84259"/>
                      <a:pt x="182065" y="82144"/>
                      <a:pt x="180655" y="80734"/>
                    </a:cubicBezTo>
                    <a:close/>
                  </a:path>
                </a:pathLst>
              </a:custGeom>
              <a:grpFill/>
              <a:ln w="35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62490AF0-3D44-4396-8CFE-E2F4555ECA38}"/>
              </a:ext>
            </a:extLst>
          </p:cNvPr>
          <p:cNvGrpSpPr/>
          <p:nvPr/>
        </p:nvGrpSpPr>
        <p:grpSpPr>
          <a:xfrm>
            <a:off x="410070" y="2027123"/>
            <a:ext cx="3274766" cy="1724630"/>
            <a:chOff x="991468" y="3978851"/>
            <a:chExt cx="4958557" cy="2611386"/>
          </a:xfrm>
        </p:grpSpPr>
        <p:grpSp>
          <p:nvGrpSpPr>
            <p:cNvPr id="51" name="Graphic 24">
              <a:extLst>
                <a:ext uri="{FF2B5EF4-FFF2-40B4-BE49-F238E27FC236}">
                  <a16:creationId xmlns:a16="http://schemas.microsoft.com/office/drawing/2014/main" id="{ED29DFE5-736B-4AA7-866F-B997B919CAAC}"/>
                </a:ext>
              </a:extLst>
            </p:cNvPr>
            <p:cNvGrpSpPr/>
            <p:nvPr/>
          </p:nvGrpSpPr>
          <p:grpSpPr>
            <a:xfrm>
              <a:off x="991468" y="3978851"/>
              <a:ext cx="4958557" cy="2611386"/>
              <a:chOff x="561" y="4028793"/>
              <a:chExt cx="4958557" cy="2611386"/>
            </a:xfrm>
            <a:solidFill>
              <a:srgbClr val="CD7E7E"/>
            </a:solidFill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821E85D-7768-4CE4-9C70-BCC432000DAD}"/>
                  </a:ext>
                </a:extLst>
              </p:cNvPr>
              <p:cNvSpPr/>
              <p:nvPr/>
            </p:nvSpPr>
            <p:spPr>
              <a:xfrm>
                <a:off x="4675316" y="4083262"/>
                <a:ext cx="11525" cy="5085"/>
              </a:xfrm>
              <a:custGeom>
                <a:avLst/>
                <a:gdLst>
                  <a:gd name="connsiteX0" fmla="*/ 11525 w 11525"/>
                  <a:gd name="connsiteY0" fmla="*/ 1516 h 5085"/>
                  <a:gd name="connsiteX1" fmla="*/ 0 w 11525"/>
                  <a:gd name="connsiteY1" fmla="*/ 3821 h 5085"/>
                  <a:gd name="connsiteX2" fmla="*/ 11525 w 11525"/>
                  <a:gd name="connsiteY2" fmla="*/ 1516 h 5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5085">
                    <a:moveTo>
                      <a:pt x="11525" y="1516"/>
                    </a:moveTo>
                    <a:cubicBezTo>
                      <a:pt x="5763" y="-1654"/>
                      <a:pt x="3458" y="651"/>
                      <a:pt x="0" y="3821"/>
                    </a:cubicBezTo>
                    <a:cubicBezTo>
                      <a:pt x="5187" y="6702"/>
                      <a:pt x="7492" y="4109"/>
                      <a:pt x="11525" y="151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DB8F5E7-880D-47CC-98A0-9FD2456FC77A}"/>
                  </a:ext>
                </a:extLst>
              </p:cNvPr>
              <p:cNvSpPr/>
              <p:nvPr/>
            </p:nvSpPr>
            <p:spPr>
              <a:xfrm>
                <a:off x="4768097" y="4058503"/>
                <a:ext cx="10709" cy="5395"/>
              </a:xfrm>
              <a:custGeom>
                <a:avLst/>
                <a:gdLst>
                  <a:gd name="connsiteX0" fmla="*/ 9796 w 10709"/>
                  <a:gd name="connsiteY0" fmla="*/ 3512 h 5395"/>
                  <a:gd name="connsiteX1" fmla="*/ 9796 w 10709"/>
                  <a:gd name="connsiteY1" fmla="*/ 630 h 5395"/>
                  <a:gd name="connsiteX2" fmla="*/ 0 w 10709"/>
                  <a:gd name="connsiteY2" fmla="*/ 4376 h 5395"/>
                  <a:gd name="connsiteX3" fmla="*/ 9796 w 10709"/>
                  <a:gd name="connsiteY3" fmla="*/ 3512 h 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395">
                    <a:moveTo>
                      <a:pt x="9796" y="3512"/>
                    </a:moveTo>
                    <a:cubicBezTo>
                      <a:pt x="10373" y="2647"/>
                      <a:pt x="11525" y="1207"/>
                      <a:pt x="9796" y="630"/>
                    </a:cubicBezTo>
                    <a:cubicBezTo>
                      <a:pt x="6051" y="-1099"/>
                      <a:pt x="3169" y="918"/>
                      <a:pt x="0" y="4376"/>
                    </a:cubicBezTo>
                    <a:cubicBezTo>
                      <a:pt x="4034" y="4664"/>
                      <a:pt x="7203" y="6969"/>
                      <a:pt x="9796" y="35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EBE7D24-0C4C-4C1B-AD8D-CFF2AA381223}"/>
                  </a:ext>
                </a:extLst>
              </p:cNvPr>
              <p:cNvSpPr/>
              <p:nvPr/>
            </p:nvSpPr>
            <p:spPr>
              <a:xfrm>
                <a:off x="4707876" y="4075562"/>
                <a:ext cx="7779" cy="3985"/>
              </a:xfrm>
              <a:custGeom>
                <a:avLst/>
                <a:gdLst>
                  <a:gd name="connsiteX0" fmla="*/ 7780 w 7779"/>
                  <a:gd name="connsiteY0" fmla="*/ 571 h 3985"/>
                  <a:gd name="connsiteX1" fmla="*/ 0 w 7779"/>
                  <a:gd name="connsiteY1" fmla="*/ 3164 h 3985"/>
                  <a:gd name="connsiteX2" fmla="*/ 7780 w 7779"/>
                  <a:gd name="connsiteY2" fmla="*/ 571 h 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3985">
                    <a:moveTo>
                      <a:pt x="7780" y="571"/>
                    </a:moveTo>
                    <a:cubicBezTo>
                      <a:pt x="3746" y="-870"/>
                      <a:pt x="1729" y="571"/>
                      <a:pt x="0" y="3164"/>
                    </a:cubicBezTo>
                    <a:cubicBezTo>
                      <a:pt x="3169" y="5181"/>
                      <a:pt x="5186" y="3164"/>
                      <a:pt x="7780" y="5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E97ECC0-0D81-486F-80B0-E1C46DF204D4}"/>
                  </a:ext>
                </a:extLst>
              </p:cNvPr>
              <p:cNvSpPr/>
              <p:nvPr/>
            </p:nvSpPr>
            <p:spPr>
              <a:xfrm>
                <a:off x="4834944" y="4043248"/>
                <a:ext cx="6271" cy="4396"/>
              </a:xfrm>
              <a:custGeom>
                <a:avLst/>
                <a:gdLst>
                  <a:gd name="connsiteX0" fmla="*/ 2593 w 6271"/>
                  <a:gd name="connsiteY0" fmla="*/ 4360 h 4396"/>
                  <a:gd name="connsiteX1" fmla="*/ 6051 w 6271"/>
                  <a:gd name="connsiteY1" fmla="*/ 2054 h 4396"/>
                  <a:gd name="connsiteX2" fmla="*/ 4610 w 6271"/>
                  <a:gd name="connsiteY2" fmla="*/ 37 h 4396"/>
                  <a:gd name="connsiteX3" fmla="*/ 0 w 6271"/>
                  <a:gd name="connsiteY3" fmla="*/ 1766 h 4396"/>
                  <a:gd name="connsiteX4" fmla="*/ 2593 w 6271"/>
                  <a:gd name="connsiteY4" fmla="*/ 4360 h 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1" h="4396">
                    <a:moveTo>
                      <a:pt x="2593" y="4360"/>
                    </a:moveTo>
                    <a:cubicBezTo>
                      <a:pt x="3746" y="4071"/>
                      <a:pt x="5187" y="3207"/>
                      <a:pt x="6051" y="2054"/>
                    </a:cubicBezTo>
                    <a:cubicBezTo>
                      <a:pt x="6627" y="1190"/>
                      <a:pt x="6051" y="-251"/>
                      <a:pt x="4610" y="37"/>
                    </a:cubicBezTo>
                    <a:cubicBezTo>
                      <a:pt x="3169" y="326"/>
                      <a:pt x="2017" y="1190"/>
                      <a:pt x="0" y="1766"/>
                    </a:cubicBezTo>
                    <a:cubicBezTo>
                      <a:pt x="1441" y="3207"/>
                      <a:pt x="2305" y="4648"/>
                      <a:pt x="2593" y="436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51B8537-E8F2-4821-A953-E8A5E6853CE5}"/>
                  </a:ext>
                </a:extLst>
              </p:cNvPr>
              <p:cNvSpPr/>
              <p:nvPr/>
            </p:nvSpPr>
            <p:spPr>
              <a:xfrm>
                <a:off x="561" y="4028793"/>
                <a:ext cx="4958557" cy="2611386"/>
              </a:xfrm>
              <a:custGeom>
                <a:avLst/>
                <a:gdLst>
                  <a:gd name="connsiteX0" fmla="*/ 4958283 w 4958557"/>
                  <a:gd name="connsiteY0" fmla="*/ 165764 h 2611386"/>
                  <a:gd name="connsiteX1" fmla="*/ 4948775 w 4958557"/>
                  <a:gd name="connsiteY1" fmla="*/ 166341 h 2611386"/>
                  <a:gd name="connsiteX2" fmla="*/ 4942724 w 4958557"/>
                  <a:gd name="connsiteY2" fmla="*/ 163459 h 2611386"/>
                  <a:gd name="connsiteX3" fmla="*/ 4949639 w 4958557"/>
                  <a:gd name="connsiteY3" fmla="*/ 151646 h 2611386"/>
                  <a:gd name="connsiteX4" fmla="*/ 4948486 w 4958557"/>
                  <a:gd name="connsiteY4" fmla="*/ 133781 h 2611386"/>
                  <a:gd name="connsiteX5" fmla="*/ 4937249 w 4958557"/>
                  <a:gd name="connsiteY5" fmla="*/ 135510 h 2611386"/>
                  <a:gd name="connsiteX6" fmla="*/ 4929758 w 4958557"/>
                  <a:gd name="connsiteY6" fmla="*/ 135798 h 2611386"/>
                  <a:gd name="connsiteX7" fmla="*/ 4931775 w 4958557"/>
                  <a:gd name="connsiteY7" fmla="*/ 128018 h 2611386"/>
                  <a:gd name="connsiteX8" fmla="*/ 4932639 w 4958557"/>
                  <a:gd name="connsiteY8" fmla="*/ 120239 h 2611386"/>
                  <a:gd name="connsiteX9" fmla="*/ 4931775 w 4958557"/>
                  <a:gd name="connsiteY9" fmla="*/ 102662 h 2611386"/>
                  <a:gd name="connsiteX10" fmla="*/ 4925435 w 4958557"/>
                  <a:gd name="connsiteY10" fmla="*/ 91137 h 2611386"/>
                  <a:gd name="connsiteX11" fmla="*/ 4917368 w 4958557"/>
                  <a:gd name="connsiteY11" fmla="*/ 74425 h 2611386"/>
                  <a:gd name="connsiteX12" fmla="*/ 4924571 w 4958557"/>
                  <a:gd name="connsiteY12" fmla="*/ 62611 h 2611386"/>
                  <a:gd name="connsiteX13" fmla="*/ 4919961 w 4958557"/>
                  <a:gd name="connsiteY13" fmla="*/ 52526 h 2611386"/>
                  <a:gd name="connsiteX14" fmla="*/ 4915639 w 4958557"/>
                  <a:gd name="connsiteY14" fmla="*/ 39848 h 2611386"/>
                  <a:gd name="connsiteX15" fmla="*/ 4917944 w 4958557"/>
                  <a:gd name="connsiteY15" fmla="*/ 31204 h 2611386"/>
                  <a:gd name="connsiteX16" fmla="*/ 4910452 w 4958557"/>
                  <a:gd name="connsiteY16" fmla="*/ 26882 h 2611386"/>
                  <a:gd name="connsiteX17" fmla="*/ 4901808 w 4958557"/>
                  <a:gd name="connsiteY17" fmla="*/ 37255 h 2611386"/>
                  <a:gd name="connsiteX18" fmla="*/ 4896910 w 4958557"/>
                  <a:gd name="connsiteY18" fmla="*/ 51374 h 2611386"/>
                  <a:gd name="connsiteX19" fmla="*/ 4891147 w 4958557"/>
                  <a:gd name="connsiteY19" fmla="*/ 52814 h 2611386"/>
                  <a:gd name="connsiteX20" fmla="*/ 4892012 w 4958557"/>
                  <a:gd name="connsiteY20" fmla="*/ 48204 h 2611386"/>
                  <a:gd name="connsiteX21" fmla="*/ 4895469 w 4958557"/>
                  <a:gd name="connsiteY21" fmla="*/ 41289 h 2611386"/>
                  <a:gd name="connsiteX22" fmla="*/ 4887401 w 4958557"/>
                  <a:gd name="connsiteY22" fmla="*/ 41289 h 2611386"/>
                  <a:gd name="connsiteX23" fmla="*/ 4875011 w 4958557"/>
                  <a:gd name="connsiteY23" fmla="*/ 49933 h 2611386"/>
                  <a:gd name="connsiteX24" fmla="*/ 4843604 w 4958557"/>
                  <a:gd name="connsiteY24" fmla="*/ 71543 h 2611386"/>
                  <a:gd name="connsiteX25" fmla="*/ 4847926 w 4958557"/>
                  <a:gd name="connsiteY25" fmla="*/ 60018 h 2611386"/>
                  <a:gd name="connsiteX26" fmla="*/ 4841011 w 4958557"/>
                  <a:gd name="connsiteY26" fmla="*/ 72696 h 2611386"/>
                  <a:gd name="connsiteX27" fmla="*/ 4777621 w 4958557"/>
                  <a:gd name="connsiteY27" fmla="*/ 114764 h 2611386"/>
                  <a:gd name="connsiteX28" fmla="*/ 4733248 w 4958557"/>
                  <a:gd name="connsiteY28" fmla="*/ 146747 h 2611386"/>
                  <a:gd name="connsiteX29" fmla="*/ 4711638 w 4958557"/>
                  <a:gd name="connsiteY29" fmla="*/ 160002 h 2611386"/>
                  <a:gd name="connsiteX30" fmla="*/ 4688587 w 4958557"/>
                  <a:gd name="connsiteY30" fmla="*/ 179883 h 2611386"/>
                  <a:gd name="connsiteX31" fmla="*/ 4676485 w 4958557"/>
                  <a:gd name="connsiteY31" fmla="*/ 183053 h 2611386"/>
                  <a:gd name="connsiteX32" fmla="*/ 4680231 w 4958557"/>
                  <a:gd name="connsiteY32" fmla="*/ 170951 h 2611386"/>
                  <a:gd name="connsiteX33" fmla="*/ 4698671 w 4958557"/>
                  <a:gd name="connsiteY33" fmla="*/ 157696 h 2611386"/>
                  <a:gd name="connsiteX34" fmla="*/ 4734112 w 4958557"/>
                  <a:gd name="connsiteY34" fmla="*/ 130035 h 2611386"/>
                  <a:gd name="connsiteX35" fmla="*/ 4746790 w 4958557"/>
                  <a:gd name="connsiteY35" fmla="*/ 113323 h 2611386"/>
                  <a:gd name="connsiteX36" fmla="*/ 4762350 w 4958557"/>
                  <a:gd name="connsiteY36" fmla="*/ 106408 h 2611386"/>
                  <a:gd name="connsiteX37" fmla="*/ 4764367 w 4958557"/>
                  <a:gd name="connsiteY37" fmla="*/ 97476 h 2611386"/>
                  <a:gd name="connsiteX38" fmla="*/ 4768689 w 4958557"/>
                  <a:gd name="connsiteY38" fmla="*/ 95459 h 2611386"/>
                  <a:gd name="connsiteX39" fmla="*/ 4778197 w 4958557"/>
                  <a:gd name="connsiteY39" fmla="*/ 89408 h 2611386"/>
                  <a:gd name="connsiteX40" fmla="*/ 4809316 w 4958557"/>
                  <a:gd name="connsiteY40" fmla="*/ 69238 h 2611386"/>
                  <a:gd name="connsiteX41" fmla="*/ 4809316 w 4958557"/>
                  <a:gd name="connsiteY41" fmla="*/ 69238 h 2611386"/>
                  <a:gd name="connsiteX42" fmla="*/ 4811045 w 4958557"/>
                  <a:gd name="connsiteY42" fmla="*/ 66357 h 2611386"/>
                  <a:gd name="connsiteX43" fmla="*/ 4821994 w 4958557"/>
                  <a:gd name="connsiteY43" fmla="*/ 58001 h 2611386"/>
                  <a:gd name="connsiteX44" fmla="*/ 4836689 w 4958557"/>
                  <a:gd name="connsiteY44" fmla="*/ 41289 h 2611386"/>
                  <a:gd name="connsiteX45" fmla="*/ 4878757 w 4958557"/>
                  <a:gd name="connsiteY45" fmla="*/ 12763 h 2611386"/>
                  <a:gd name="connsiteX46" fmla="*/ 4893164 w 4958557"/>
                  <a:gd name="connsiteY46" fmla="*/ 2102 h 2611386"/>
                  <a:gd name="connsiteX47" fmla="*/ 4881639 w 4958557"/>
                  <a:gd name="connsiteY47" fmla="*/ 6136 h 2611386"/>
                  <a:gd name="connsiteX48" fmla="*/ 4887978 w 4958557"/>
                  <a:gd name="connsiteY48" fmla="*/ 85 h 2611386"/>
                  <a:gd name="connsiteX49" fmla="*/ 4871842 w 4958557"/>
                  <a:gd name="connsiteY49" fmla="*/ 8153 h 2611386"/>
                  <a:gd name="connsiteX50" fmla="*/ 4875011 w 4958557"/>
                  <a:gd name="connsiteY50" fmla="*/ 8441 h 2611386"/>
                  <a:gd name="connsiteX51" fmla="*/ 4616552 w 4958557"/>
                  <a:gd name="connsiteY51" fmla="*/ 97476 h 2611386"/>
                  <a:gd name="connsiteX52" fmla="*/ 4616552 w 4958557"/>
                  <a:gd name="connsiteY52" fmla="*/ 92289 h 2611386"/>
                  <a:gd name="connsiteX53" fmla="*/ 4609349 w 4958557"/>
                  <a:gd name="connsiteY53" fmla="*/ 94883 h 2611386"/>
                  <a:gd name="connsiteX54" fmla="*/ 4609349 w 4958557"/>
                  <a:gd name="connsiteY54" fmla="*/ 94883 h 2611386"/>
                  <a:gd name="connsiteX55" fmla="*/ 4575637 w 4958557"/>
                  <a:gd name="connsiteY55" fmla="*/ 101798 h 2611386"/>
                  <a:gd name="connsiteX56" fmla="*/ 4565552 w 4958557"/>
                  <a:gd name="connsiteY56" fmla="*/ 97476 h 2611386"/>
                  <a:gd name="connsiteX57" fmla="*/ 4516857 w 4958557"/>
                  <a:gd name="connsiteY57" fmla="*/ 108137 h 2611386"/>
                  <a:gd name="connsiteX58" fmla="*/ 4477382 w 4958557"/>
                  <a:gd name="connsiteY58" fmla="*/ 121103 h 2611386"/>
                  <a:gd name="connsiteX59" fmla="*/ 4449721 w 4958557"/>
                  <a:gd name="connsiteY59" fmla="*/ 131476 h 2611386"/>
                  <a:gd name="connsiteX60" fmla="*/ 4450009 w 4958557"/>
                  <a:gd name="connsiteY60" fmla="*/ 137527 h 2611386"/>
                  <a:gd name="connsiteX61" fmla="*/ 4450009 w 4958557"/>
                  <a:gd name="connsiteY61" fmla="*/ 137527 h 2611386"/>
                  <a:gd name="connsiteX62" fmla="*/ 4450009 w 4958557"/>
                  <a:gd name="connsiteY62" fmla="*/ 137527 h 2611386"/>
                  <a:gd name="connsiteX63" fmla="*/ 4450009 w 4958557"/>
                  <a:gd name="connsiteY63" fmla="*/ 139832 h 2611386"/>
                  <a:gd name="connsiteX64" fmla="*/ 4387483 w 4958557"/>
                  <a:gd name="connsiteY64" fmla="*/ 157985 h 2611386"/>
                  <a:gd name="connsiteX65" fmla="*/ 4311415 w 4958557"/>
                  <a:gd name="connsiteY65" fmla="*/ 186510 h 2611386"/>
                  <a:gd name="connsiteX66" fmla="*/ 4237364 w 4958557"/>
                  <a:gd name="connsiteY66" fmla="*/ 211578 h 2611386"/>
                  <a:gd name="connsiteX67" fmla="*/ 4114041 w 4958557"/>
                  <a:gd name="connsiteY67" fmla="*/ 252494 h 2611386"/>
                  <a:gd name="connsiteX68" fmla="*/ 4050650 w 4958557"/>
                  <a:gd name="connsiteY68" fmla="*/ 275545 h 2611386"/>
                  <a:gd name="connsiteX69" fmla="*/ 4000802 w 4958557"/>
                  <a:gd name="connsiteY69" fmla="*/ 288223 h 2611386"/>
                  <a:gd name="connsiteX70" fmla="*/ 3982650 w 4958557"/>
                  <a:gd name="connsiteY70" fmla="*/ 293121 h 2611386"/>
                  <a:gd name="connsiteX71" fmla="*/ 3956718 w 4958557"/>
                  <a:gd name="connsiteY71" fmla="*/ 301765 h 2611386"/>
                  <a:gd name="connsiteX72" fmla="*/ 3953548 w 4958557"/>
                  <a:gd name="connsiteY72" fmla="*/ 306952 h 2611386"/>
                  <a:gd name="connsiteX73" fmla="*/ 3958734 w 4958557"/>
                  <a:gd name="connsiteY73" fmla="*/ 307816 h 2611386"/>
                  <a:gd name="connsiteX74" fmla="*/ 3977751 w 4958557"/>
                  <a:gd name="connsiteY74" fmla="*/ 299460 h 2611386"/>
                  <a:gd name="connsiteX75" fmla="*/ 4058430 w 4958557"/>
                  <a:gd name="connsiteY75" fmla="*/ 278138 h 2611386"/>
                  <a:gd name="connsiteX76" fmla="*/ 4058430 w 4958557"/>
                  <a:gd name="connsiteY76" fmla="*/ 278138 h 2611386"/>
                  <a:gd name="connsiteX77" fmla="*/ 4064193 w 4958557"/>
                  <a:gd name="connsiteY77" fmla="*/ 277273 h 2611386"/>
                  <a:gd name="connsiteX78" fmla="*/ 4069379 w 4958557"/>
                  <a:gd name="connsiteY78" fmla="*/ 279867 h 2611386"/>
                  <a:gd name="connsiteX79" fmla="*/ 3963345 w 4958557"/>
                  <a:gd name="connsiteY79" fmla="*/ 316748 h 2611386"/>
                  <a:gd name="connsiteX80" fmla="*/ 3956718 w 4958557"/>
                  <a:gd name="connsiteY80" fmla="*/ 318477 h 2611386"/>
                  <a:gd name="connsiteX81" fmla="*/ 3906294 w 4958557"/>
                  <a:gd name="connsiteY81" fmla="*/ 328274 h 2611386"/>
                  <a:gd name="connsiteX82" fmla="*/ 3873446 w 4958557"/>
                  <a:gd name="connsiteY82" fmla="*/ 336918 h 2611386"/>
                  <a:gd name="connsiteX83" fmla="*/ 3872293 w 4958557"/>
                  <a:gd name="connsiteY83" fmla="*/ 332020 h 2611386"/>
                  <a:gd name="connsiteX84" fmla="*/ 3887277 w 4958557"/>
                  <a:gd name="connsiteY84" fmla="*/ 327986 h 2611386"/>
                  <a:gd name="connsiteX85" fmla="*/ 3899090 w 4958557"/>
                  <a:gd name="connsiteY85" fmla="*/ 323375 h 2611386"/>
                  <a:gd name="connsiteX86" fmla="*/ 3905717 w 4958557"/>
                  <a:gd name="connsiteY86" fmla="*/ 320494 h 2611386"/>
                  <a:gd name="connsiteX87" fmla="*/ 3917531 w 4958557"/>
                  <a:gd name="connsiteY87" fmla="*/ 317901 h 2611386"/>
                  <a:gd name="connsiteX88" fmla="*/ 3944328 w 4958557"/>
                  <a:gd name="connsiteY88" fmla="*/ 305223 h 2611386"/>
                  <a:gd name="connsiteX89" fmla="*/ 3912633 w 4958557"/>
                  <a:gd name="connsiteY89" fmla="*/ 315596 h 2611386"/>
                  <a:gd name="connsiteX90" fmla="*/ 3905717 w 4958557"/>
                  <a:gd name="connsiteY90" fmla="*/ 318765 h 2611386"/>
                  <a:gd name="connsiteX91" fmla="*/ 3896209 w 4958557"/>
                  <a:gd name="connsiteY91" fmla="*/ 321070 h 2611386"/>
                  <a:gd name="connsiteX92" fmla="*/ 3884395 w 4958557"/>
                  <a:gd name="connsiteY92" fmla="*/ 325681 h 2611386"/>
                  <a:gd name="connsiteX93" fmla="*/ 3869412 w 4958557"/>
                  <a:gd name="connsiteY93" fmla="*/ 329714 h 2611386"/>
                  <a:gd name="connsiteX94" fmla="*/ 3860192 w 4958557"/>
                  <a:gd name="connsiteY94" fmla="*/ 329714 h 2611386"/>
                  <a:gd name="connsiteX95" fmla="*/ 3844056 w 4958557"/>
                  <a:gd name="connsiteY95" fmla="*/ 332884 h 2611386"/>
                  <a:gd name="connsiteX96" fmla="*/ 3813513 w 4958557"/>
                  <a:gd name="connsiteY96" fmla="*/ 344986 h 2611386"/>
                  <a:gd name="connsiteX97" fmla="*/ 3810632 w 4958557"/>
                  <a:gd name="connsiteY97" fmla="*/ 339511 h 2611386"/>
                  <a:gd name="connsiteX98" fmla="*/ 3813513 w 4958557"/>
                  <a:gd name="connsiteY98" fmla="*/ 333748 h 2611386"/>
                  <a:gd name="connsiteX99" fmla="*/ 3808327 w 4958557"/>
                  <a:gd name="connsiteY99" fmla="*/ 333460 h 2611386"/>
                  <a:gd name="connsiteX100" fmla="*/ 3799395 w 4958557"/>
                  <a:gd name="connsiteY100" fmla="*/ 338935 h 2611386"/>
                  <a:gd name="connsiteX101" fmla="*/ 3772598 w 4958557"/>
                  <a:gd name="connsiteY101" fmla="*/ 357664 h 2611386"/>
                  <a:gd name="connsiteX102" fmla="*/ 3705174 w 4958557"/>
                  <a:gd name="connsiteY102" fmla="*/ 378698 h 2611386"/>
                  <a:gd name="connsiteX103" fmla="*/ 3686157 w 4958557"/>
                  <a:gd name="connsiteY103" fmla="*/ 377833 h 2611386"/>
                  <a:gd name="connsiteX104" fmla="*/ 3680106 w 4958557"/>
                  <a:gd name="connsiteY104" fmla="*/ 380427 h 2611386"/>
                  <a:gd name="connsiteX105" fmla="*/ 3662818 w 4958557"/>
                  <a:gd name="connsiteY105" fmla="*/ 392240 h 2611386"/>
                  <a:gd name="connsiteX106" fmla="*/ 3642936 w 4958557"/>
                  <a:gd name="connsiteY106" fmla="*/ 397715 h 2611386"/>
                  <a:gd name="connsiteX107" fmla="*/ 3631987 w 4958557"/>
                  <a:gd name="connsiteY107" fmla="*/ 401173 h 2611386"/>
                  <a:gd name="connsiteX108" fmla="*/ 3606631 w 4958557"/>
                  <a:gd name="connsiteY108" fmla="*/ 407800 h 2611386"/>
                  <a:gd name="connsiteX109" fmla="*/ 3574936 w 4958557"/>
                  <a:gd name="connsiteY109" fmla="*/ 419613 h 2611386"/>
                  <a:gd name="connsiteX110" fmla="*/ 3573207 w 4958557"/>
                  <a:gd name="connsiteY110" fmla="*/ 425952 h 2611386"/>
                  <a:gd name="connsiteX111" fmla="*/ 3575512 w 4958557"/>
                  <a:gd name="connsiteY111" fmla="*/ 429698 h 2611386"/>
                  <a:gd name="connsiteX112" fmla="*/ 3561681 w 4958557"/>
                  <a:gd name="connsiteY112" fmla="*/ 433156 h 2611386"/>
                  <a:gd name="connsiteX113" fmla="*/ 3559088 w 4958557"/>
                  <a:gd name="connsiteY113" fmla="*/ 432580 h 2611386"/>
                  <a:gd name="connsiteX114" fmla="*/ 3553325 w 4958557"/>
                  <a:gd name="connsiteY114" fmla="*/ 424512 h 2611386"/>
                  <a:gd name="connsiteX115" fmla="*/ 3547275 w 4958557"/>
                  <a:gd name="connsiteY115" fmla="*/ 418173 h 2611386"/>
                  <a:gd name="connsiteX116" fmla="*/ 3519037 w 4958557"/>
                  <a:gd name="connsiteY116" fmla="*/ 437190 h 2611386"/>
                  <a:gd name="connsiteX117" fmla="*/ 3513562 w 4958557"/>
                  <a:gd name="connsiteY117" fmla="*/ 437478 h 2611386"/>
                  <a:gd name="connsiteX118" fmla="*/ 3457375 w 4958557"/>
                  <a:gd name="connsiteY118" fmla="*/ 453325 h 2611386"/>
                  <a:gd name="connsiteX119" fmla="*/ 3447579 w 4958557"/>
                  <a:gd name="connsiteY119" fmla="*/ 456495 h 2611386"/>
                  <a:gd name="connsiteX120" fmla="*/ 3447579 w 4958557"/>
                  <a:gd name="connsiteY120" fmla="*/ 456495 h 2611386"/>
                  <a:gd name="connsiteX121" fmla="*/ 3410409 w 4958557"/>
                  <a:gd name="connsiteY121" fmla="*/ 466580 h 2611386"/>
                  <a:gd name="connsiteX122" fmla="*/ 3378714 w 4958557"/>
                  <a:gd name="connsiteY122" fmla="*/ 482427 h 2611386"/>
                  <a:gd name="connsiteX123" fmla="*/ 3378714 w 4958557"/>
                  <a:gd name="connsiteY123" fmla="*/ 482427 h 2611386"/>
                  <a:gd name="connsiteX124" fmla="*/ 3378426 w 4958557"/>
                  <a:gd name="connsiteY124" fmla="*/ 487037 h 2611386"/>
                  <a:gd name="connsiteX125" fmla="*/ 3378426 w 4958557"/>
                  <a:gd name="connsiteY125" fmla="*/ 487037 h 2611386"/>
                  <a:gd name="connsiteX126" fmla="*/ 3378426 w 4958557"/>
                  <a:gd name="connsiteY126" fmla="*/ 487037 h 2611386"/>
                  <a:gd name="connsiteX127" fmla="*/ 3357680 w 4958557"/>
                  <a:gd name="connsiteY127" fmla="*/ 492800 h 2611386"/>
                  <a:gd name="connsiteX128" fmla="*/ 3357680 w 4958557"/>
                  <a:gd name="connsiteY128" fmla="*/ 492800 h 2611386"/>
                  <a:gd name="connsiteX129" fmla="*/ 3355087 w 4958557"/>
                  <a:gd name="connsiteY129" fmla="*/ 490207 h 2611386"/>
                  <a:gd name="connsiteX130" fmla="*/ 3359697 w 4958557"/>
                  <a:gd name="connsiteY130" fmla="*/ 483868 h 2611386"/>
                  <a:gd name="connsiteX131" fmla="*/ 3352493 w 4958557"/>
                  <a:gd name="connsiteY131" fmla="*/ 482715 h 2611386"/>
                  <a:gd name="connsiteX132" fmla="*/ 3342409 w 4958557"/>
                  <a:gd name="connsiteY132" fmla="*/ 485597 h 2611386"/>
                  <a:gd name="connsiteX133" fmla="*/ 3294578 w 4958557"/>
                  <a:gd name="connsiteY133" fmla="*/ 500292 h 2611386"/>
                  <a:gd name="connsiteX134" fmla="*/ 3289103 w 4958557"/>
                  <a:gd name="connsiteY134" fmla="*/ 502309 h 2611386"/>
                  <a:gd name="connsiteX135" fmla="*/ 3235510 w 4958557"/>
                  <a:gd name="connsiteY135" fmla="*/ 515563 h 2611386"/>
                  <a:gd name="connsiteX136" fmla="*/ 3195170 w 4958557"/>
                  <a:gd name="connsiteY136" fmla="*/ 525360 h 2611386"/>
                  <a:gd name="connsiteX137" fmla="*/ 3185950 w 4958557"/>
                  <a:gd name="connsiteY137" fmla="*/ 520750 h 2611386"/>
                  <a:gd name="connsiteX138" fmla="*/ 3185950 w 4958557"/>
                  <a:gd name="connsiteY138" fmla="*/ 520750 h 2611386"/>
                  <a:gd name="connsiteX139" fmla="*/ 3178459 w 4958557"/>
                  <a:gd name="connsiteY139" fmla="*/ 516716 h 2611386"/>
                  <a:gd name="connsiteX140" fmla="*/ 3133509 w 4958557"/>
                  <a:gd name="connsiteY140" fmla="*/ 532275 h 2611386"/>
                  <a:gd name="connsiteX141" fmla="*/ 3123136 w 4958557"/>
                  <a:gd name="connsiteY141" fmla="*/ 536597 h 2611386"/>
                  <a:gd name="connsiteX142" fmla="*/ 3131204 w 4958557"/>
                  <a:gd name="connsiteY142" fmla="*/ 537173 h 2611386"/>
                  <a:gd name="connsiteX143" fmla="*/ 3131204 w 4958557"/>
                  <a:gd name="connsiteY143" fmla="*/ 537173 h 2611386"/>
                  <a:gd name="connsiteX144" fmla="*/ 3148204 w 4958557"/>
                  <a:gd name="connsiteY144" fmla="*/ 534580 h 2611386"/>
                  <a:gd name="connsiteX145" fmla="*/ 3173848 w 4958557"/>
                  <a:gd name="connsiteY145" fmla="*/ 530258 h 2611386"/>
                  <a:gd name="connsiteX146" fmla="*/ 3174137 w 4958557"/>
                  <a:gd name="connsiteY146" fmla="*/ 532563 h 2611386"/>
                  <a:gd name="connsiteX147" fmla="*/ 3133797 w 4958557"/>
                  <a:gd name="connsiteY147" fmla="*/ 546682 h 2611386"/>
                  <a:gd name="connsiteX148" fmla="*/ 3098068 w 4958557"/>
                  <a:gd name="connsiteY148" fmla="*/ 556190 h 2611386"/>
                  <a:gd name="connsiteX149" fmla="*/ 3070695 w 4958557"/>
                  <a:gd name="connsiteY149" fmla="*/ 566275 h 2611386"/>
                  <a:gd name="connsiteX150" fmla="*/ 3094610 w 4958557"/>
                  <a:gd name="connsiteY150" fmla="*/ 561665 h 2611386"/>
                  <a:gd name="connsiteX151" fmla="*/ 3098068 w 4958557"/>
                  <a:gd name="connsiteY151" fmla="*/ 561089 h 2611386"/>
                  <a:gd name="connsiteX152" fmla="*/ 3141001 w 4958557"/>
                  <a:gd name="connsiteY152" fmla="*/ 549275 h 2611386"/>
                  <a:gd name="connsiteX153" fmla="*/ 3141001 w 4958557"/>
                  <a:gd name="connsiteY153" fmla="*/ 549275 h 2611386"/>
                  <a:gd name="connsiteX154" fmla="*/ 3193730 w 4958557"/>
                  <a:gd name="connsiteY154" fmla="*/ 532851 h 2611386"/>
                  <a:gd name="connsiteX155" fmla="*/ 3218798 w 4958557"/>
                  <a:gd name="connsiteY155" fmla="*/ 528241 h 2611386"/>
                  <a:gd name="connsiteX156" fmla="*/ 3233493 w 4958557"/>
                  <a:gd name="connsiteY156" fmla="*/ 527665 h 2611386"/>
                  <a:gd name="connsiteX157" fmla="*/ 3233493 w 4958557"/>
                  <a:gd name="connsiteY157" fmla="*/ 529970 h 2611386"/>
                  <a:gd name="connsiteX158" fmla="*/ 3233205 w 4958557"/>
                  <a:gd name="connsiteY158" fmla="*/ 531987 h 2611386"/>
                  <a:gd name="connsiteX159" fmla="*/ 3222255 w 4958557"/>
                  <a:gd name="connsiteY159" fmla="*/ 534004 h 2611386"/>
                  <a:gd name="connsiteX160" fmla="*/ 3165493 w 4958557"/>
                  <a:gd name="connsiteY160" fmla="*/ 543801 h 2611386"/>
                  <a:gd name="connsiteX161" fmla="*/ 3070695 w 4958557"/>
                  <a:gd name="connsiteY161" fmla="*/ 574919 h 2611386"/>
                  <a:gd name="connsiteX162" fmla="*/ 3047356 w 4958557"/>
                  <a:gd name="connsiteY162" fmla="*/ 567428 h 2611386"/>
                  <a:gd name="connsiteX163" fmla="*/ 3042746 w 4958557"/>
                  <a:gd name="connsiteY163" fmla="*/ 567428 h 2611386"/>
                  <a:gd name="connsiteX164" fmla="*/ 3002695 w 4958557"/>
                  <a:gd name="connsiteY164" fmla="*/ 579530 h 2611386"/>
                  <a:gd name="connsiteX165" fmla="*/ 2968983 w 4958557"/>
                  <a:gd name="connsiteY165" fmla="*/ 588750 h 2611386"/>
                  <a:gd name="connsiteX166" fmla="*/ 2959762 w 4958557"/>
                  <a:gd name="connsiteY166" fmla="*/ 591343 h 2611386"/>
                  <a:gd name="connsiteX167" fmla="*/ 2959762 w 4958557"/>
                  <a:gd name="connsiteY167" fmla="*/ 591343 h 2611386"/>
                  <a:gd name="connsiteX168" fmla="*/ 2959762 w 4958557"/>
                  <a:gd name="connsiteY168" fmla="*/ 591343 h 2611386"/>
                  <a:gd name="connsiteX169" fmla="*/ 2902711 w 4958557"/>
                  <a:gd name="connsiteY169" fmla="*/ 610360 h 2611386"/>
                  <a:gd name="connsiteX170" fmla="*/ 2881677 w 4958557"/>
                  <a:gd name="connsiteY170" fmla="*/ 612665 h 2611386"/>
                  <a:gd name="connsiteX171" fmla="*/ 2869575 w 4958557"/>
                  <a:gd name="connsiteY171" fmla="*/ 614394 h 2611386"/>
                  <a:gd name="connsiteX172" fmla="*/ 2862948 w 4958557"/>
                  <a:gd name="connsiteY172" fmla="*/ 619869 h 2611386"/>
                  <a:gd name="connsiteX173" fmla="*/ 2871880 w 4958557"/>
                  <a:gd name="connsiteY173" fmla="*/ 619869 h 2611386"/>
                  <a:gd name="connsiteX174" fmla="*/ 2871880 w 4958557"/>
                  <a:gd name="connsiteY174" fmla="*/ 619869 h 2611386"/>
                  <a:gd name="connsiteX175" fmla="*/ 2905016 w 4958557"/>
                  <a:gd name="connsiteY175" fmla="*/ 612954 h 2611386"/>
                  <a:gd name="connsiteX176" fmla="*/ 2905016 w 4958557"/>
                  <a:gd name="connsiteY176" fmla="*/ 612954 h 2611386"/>
                  <a:gd name="connsiteX177" fmla="*/ 2905016 w 4958557"/>
                  <a:gd name="connsiteY177" fmla="*/ 612954 h 2611386"/>
                  <a:gd name="connsiteX178" fmla="*/ 2964661 w 4958557"/>
                  <a:gd name="connsiteY178" fmla="*/ 594225 h 2611386"/>
                  <a:gd name="connsiteX179" fmla="*/ 2964661 w 4958557"/>
                  <a:gd name="connsiteY179" fmla="*/ 594225 h 2611386"/>
                  <a:gd name="connsiteX180" fmla="*/ 2973881 w 4958557"/>
                  <a:gd name="connsiteY180" fmla="*/ 591631 h 2611386"/>
                  <a:gd name="connsiteX181" fmla="*/ 2973881 w 4958557"/>
                  <a:gd name="connsiteY181" fmla="*/ 591631 h 2611386"/>
                  <a:gd name="connsiteX182" fmla="*/ 3002983 w 4958557"/>
                  <a:gd name="connsiteY182" fmla="*/ 583852 h 2611386"/>
                  <a:gd name="connsiteX183" fmla="*/ 3006729 w 4958557"/>
                  <a:gd name="connsiteY183" fmla="*/ 585869 h 2611386"/>
                  <a:gd name="connsiteX184" fmla="*/ 2996356 w 4958557"/>
                  <a:gd name="connsiteY184" fmla="*/ 593936 h 2611386"/>
                  <a:gd name="connsiteX185" fmla="*/ 2916542 w 4958557"/>
                  <a:gd name="connsiteY185" fmla="*/ 617276 h 2611386"/>
                  <a:gd name="connsiteX186" fmla="*/ 2887152 w 4958557"/>
                  <a:gd name="connsiteY186" fmla="*/ 626208 h 2611386"/>
                  <a:gd name="connsiteX187" fmla="*/ 2865541 w 4958557"/>
                  <a:gd name="connsiteY187" fmla="*/ 636869 h 2611386"/>
                  <a:gd name="connsiteX188" fmla="*/ 2820880 w 4958557"/>
                  <a:gd name="connsiteY188" fmla="*/ 649259 h 2611386"/>
                  <a:gd name="connsiteX189" fmla="*/ 2774202 w 4958557"/>
                  <a:gd name="connsiteY189" fmla="*/ 663954 h 2611386"/>
                  <a:gd name="connsiteX190" fmla="*/ 2747693 w 4958557"/>
                  <a:gd name="connsiteY190" fmla="*/ 671734 h 2611386"/>
                  <a:gd name="connsiteX191" fmla="*/ 2726371 w 4958557"/>
                  <a:gd name="connsiteY191" fmla="*/ 677208 h 2611386"/>
                  <a:gd name="connsiteX192" fmla="*/ 2684591 w 4958557"/>
                  <a:gd name="connsiteY192" fmla="*/ 697378 h 2611386"/>
                  <a:gd name="connsiteX193" fmla="*/ 2684303 w 4958557"/>
                  <a:gd name="connsiteY193" fmla="*/ 698818 h 2611386"/>
                  <a:gd name="connsiteX194" fmla="*/ 2621777 w 4958557"/>
                  <a:gd name="connsiteY194" fmla="*/ 717547 h 2611386"/>
                  <a:gd name="connsiteX195" fmla="*/ 2621777 w 4958557"/>
                  <a:gd name="connsiteY195" fmla="*/ 717547 h 2611386"/>
                  <a:gd name="connsiteX196" fmla="*/ 2621777 w 4958557"/>
                  <a:gd name="connsiteY196" fmla="*/ 717547 h 2611386"/>
                  <a:gd name="connsiteX197" fmla="*/ 2602472 w 4958557"/>
                  <a:gd name="connsiteY197" fmla="*/ 721581 h 2611386"/>
                  <a:gd name="connsiteX198" fmla="*/ 2602472 w 4958557"/>
                  <a:gd name="connsiteY198" fmla="*/ 721581 h 2611386"/>
                  <a:gd name="connsiteX199" fmla="*/ 2559828 w 4958557"/>
                  <a:gd name="connsiteY199" fmla="*/ 728497 h 2611386"/>
                  <a:gd name="connsiteX200" fmla="*/ 2559828 w 4958557"/>
                  <a:gd name="connsiteY200" fmla="*/ 728497 h 2611386"/>
                  <a:gd name="connsiteX201" fmla="*/ 2558099 w 4958557"/>
                  <a:gd name="connsiteY201" fmla="*/ 724175 h 2611386"/>
                  <a:gd name="connsiteX202" fmla="*/ 2548014 w 4958557"/>
                  <a:gd name="connsiteY202" fmla="*/ 725615 h 2611386"/>
                  <a:gd name="connsiteX203" fmla="*/ 2538217 w 4958557"/>
                  <a:gd name="connsiteY203" fmla="*/ 728208 h 2611386"/>
                  <a:gd name="connsiteX204" fmla="*/ 2532743 w 4958557"/>
                  <a:gd name="connsiteY204" fmla="*/ 735988 h 2611386"/>
                  <a:gd name="connsiteX205" fmla="*/ 2495573 w 4958557"/>
                  <a:gd name="connsiteY205" fmla="*/ 750683 h 2611386"/>
                  <a:gd name="connsiteX206" fmla="*/ 2495573 w 4958557"/>
                  <a:gd name="connsiteY206" fmla="*/ 750683 h 2611386"/>
                  <a:gd name="connsiteX207" fmla="*/ 2498743 w 4958557"/>
                  <a:gd name="connsiteY207" fmla="*/ 740310 h 2611386"/>
                  <a:gd name="connsiteX208" fmla="*/ 2499607 w 4958557"/>
                  <a:gd name="connsiteY208" fmla="*/ 730802 h 2611386"/>
                  <a:gd name="connsiteX209" fmla="*/ 2487793 w 4958557"/>
                  <a:gd name="connsiteY209" fmla="*/ 732531 h 2611386"/>
                  <a:gd name="connsiteX210" fmla="*/ 2437946 w 4958557"/>
                  <a:gd name="connsiteY210" fmla="*/ 756734 h 2611386"/>
                  <a:gd name="connsiteX211" fmla="*/ 2431030 w 4958557"/>
                  <a:gd name="connsiteY211" fmla="*/ 757310 h 2611386"/>
                  <a:gd name="connsiteX212" fmla="*/ 2405098 w 4958557"/>
                  <a:gd name="connsiteY212" fmla="*/ 761344 h 2611386"/>
                  <a:gd name="connsiteX213" fmla="*/ 2366776 w 4958557"/>
                  <a:gd name="connsiteY213" fmla="*/ 773734 h 2611386"/>
                  <a:gd name="connsiteX214" fmla="*/ 2366776 w 4958557"/>
                  <a:gd name="connsiteY214" fmla="*/ 774022 h 2611386"/>
                  <a:gd name="connsiteX215" fmla="*/ 2317216 w 4958557"/>
                  <a:gd name="connsiteY215" fmla="*/ 793328 h 2611386"/>
                  <a:gd name="connsiteX216" fmla="*/ 2297911 w 4958557"/>
                  <a:gd name="connsiteY216" fmla="*/ 800243 h 2611386"/>
                  <a:gd name="connsiteX217" fmla="*/ 2297911 w 4958557"/>
                  <a:gd name="connsiteY217" fmla="*/ 800243 h 2611386"/>
                  <a:gd name="connsiteX218" fmla="*/ 2284080 w 4958557"/>
                  <a:gd name="connsiteY218" fmla="*/ 803124 h 2611386"/>
                  <a:gd name="connsiteX219" fmla="*/ 2284080 w 4958557"/>
                  <a:gd name="connsiteY219" fmla="*/ 803124 h 2611386"/>
                  <a:gd name="connsiteX220" fmla="*/ 2277453 w 4958557"/>
                  <a:gd name="connsiteY220" fmla="*/ 794768 h 2611386"/>
                  <a:gd name="connsiteX221" fmla="*/ 2261317 w 4958557"/>
                  <a:gd name="connsiteY221" fmla="*/ 803989 h 2611386"/>
                  <a:gd name="connsiteX222" fmla="*/ 2260453 w 4958557"/>
                  <a:gd name="connsiteY222" fmla="*/ 812633 h 2611386"/>
                  <a:gd name="connsiteX223" fmla="*/ 2260453 w 4958557"/>
                  <a:gd name="connsiteY223" fmla="*/ 812633 h 2611386"/>
                  <a:gd name="connsiteX224" fmla="*/ 2260453 w 4958557"/>
                  <a:gd name="connsiteY224" fmla="*/ 812633 h 2611386"/>
                  <a:gd name="connsiteX225" fmla="*/ 2251809 w 4958557"/>
                  <a:gd name="connsiteY225" fmla="*/ 821853 h 2611386"/>
                  <a:gd name="connsiteX226" fmla="*/ 2291572 w 4958557"/>
                  <a:gd name="connsiteY226" fmla="*/ 808023 h 2611386"/>
                  <a:gd name="connsiteX227" fmla="*/ 2291572 w 4958557"/>
                  <a:gd name="connsiteY227" fmla="*/ 808023 h 2611386"/>
                  <a:gd name="connsiteX228" fmla="*/ 2301369 w 4958557"/>
                  <a:gd name="connsiteY228" fmla="*/ 803412 h 2611386"/>
                  <a:gd name="connsiteX229" fmla="*/ 2301369 w 4958557"/>
                  <a:gd name="connsiteY229" fmla="*/ 803412 h 2611386"/>
                  <a:gd name="connsiteX230" fmla="*/ 2313470 w 4958557"/>
                  <a:gd name="connsiteY230" fmla="*/ 800819 h 2611386"/>
                  <a:gd name="connsiteX231" fmla="*/ 2313470 w 4958557"/>
                  <a:gd name="connsiteY231" fmla="*/ 800819 h 2611386"/>
                  <a:gd name="connsiteX232" fmla="*/ 2345454 w 4958557"/>
                  <a:gd name="connsiteY232" fmla="*/ 793904 h 2611386"/>
                  <a:gd name="connsiteX233" fmla="*/ 2367352 w 4958557"/>
                  <a:gd name="connsiteY233" fmla="*/ 782378 h 2611386"/>
                  <a:gd name="connsiteX234" fmla="*/ 2367352 w 4958557"/>
                  <a:gd name="connsiteY234" fmla="*/ 782378 h 2611386"/>
                  <a:gd name="connsiteX235" fmla="*/ 2367928 w 4958557"/>
                  <a:gd name="connsiteY235" fmla="*/ 783819 h 2611386"/>
                  <a:gd name="connsiteX236" fmla="*/ 2365335 w 4958557"/>
                  <a:gd name="connsiteY236" fmla="*/ 793616 h 2611386"/>
                  <a:gd name="connsiteX237" fmla="*/ 2339691 w 4958557"/>
                  <a:gd name="connsiteY237" fmla="*/ 804565 h 2611386"/>
                  <a:gd name="connsiteX238" fmla="*/ 2365335 w 4958557"/>
                  <a:gd name="connsiteY238" fmla="*/ 799667 h 2611386"/>
                  <a:gd name="connsiteX239" fmla="*/ 2365335 w 4958557"/>
                  <a:gd name="connsiteY239" fmla="*/ 799667 h 2611386"/>
                  <a:gd name="connsiteX240" fmla="*/ 2365335 w 4958557"/>
                  <a:gd name="connsiteY240" fmla="*/ 799667 h 2611386"/>
                  <a:gd name="connsiteX241" fmla="*/ 2369945 w 4958557"/>
                  <a:gd name="connsiteY241" fmla="*/ 804853 h 2611386"/>
                  <a:gd name="connsiteX242" fmla="*/ 2329318 w 4958557"/>
                  <a:gd name="connsiteY242" fmla="*/ 818107 h 2611386"/>
                  <a:gd name="connsiteX243" fmla="*/ 2325572 w 4958557"/>
                  <a:gd name="connsiteY243" fmla="*/ 814362 h 2611386"/>
                  <a:gd name="connsiteX244" fmla="*/ 2316928 w 4958557"/>
                  <a:gd name="connsiteY244" fmla="*/ 811768 h 2611386"/>
                  <a:gd name="connsiteX245" fmla="*/ 2312894 w 4958557"/>
                  <a:gd name="connsiteY245" fmla="*/ 816090 h 2611386"/>
                  <a:gd name="connsiteX246" fmla="*/ 2304538 w 4958557"/>
                  <a:gd name="connsiteY246" fmla="*/ 820124 h 2611386"/>
                  <a:gd name="connsiteX247" fmla="*/ 2307707 w 4958557"/>
                  <a:gd name="connsiteY247" fmla="*/ 823870 h 2611386"/>
                  <a:gd name="connsiteX248" fmla="*/ 2307707 w 4958557"/>
                  <a:gd name="connsiteY248" fmla="*/ 823870 h 2611386"/>
                  <a:gd name="connsiteX249" fmla="*/ 2310877 w 4958557"/>
                  <a:gd name="connsiteY249" fmla="*/ 824446 h 2611386"/>
                  <a:gd name="connsiteX250" fmla="*/ 2284945 w 4958557"/>
                  <a:gd name="connsiteY250" fmla="*/ 833090 h 2611386"/>
                  <a:gd name="connsiteX251" fmla="*/ 2282351 w 4958557"/>
                  <a:gd name="connsiteY251" fmla="*/ 833667 h 2611386"/>
                  <a:gd name="connsiteX252" fmla="*/ 2282640 w 4958557"/>
                  <a:gd name="connsiteY252" fmla="*/ 833379 h 2611386"/>
                  <a:gd name="connsiteX253" fmla="*/ 2282640 w 4958557"/>
                  <a:gd name="connsiteY253" fmla="*/ 833379 h 2611386"/>
                  <a:gd name="connsiteX254" fmla="*/ 2282640 w 4958557"/>
                  <a:gd name="connsiteY254" fmla="*/ 833379 h 2611386"/>
                  <a:gd name="connsiteX255" fmla="*/ 2281775 w 4958557"/>
                  <a:gd name="connsiteY255" fmla="*/ 833955 h 2611386"/>
                  <a:gd name="connsiteX256" fmla="*/ 2259300 w 4958557"/>
                  <a:gd name="connsiteY256" fmla="*/ 841447 h 2611386"/>
                  <a:gd name="connsiteX257" fmla="*/ 2254402 w 4958557"/>
                  <a:gd name="connsiteY257" fmla="*/ 842599 h 2611386"/>
                  <a:gd name="connsiteX258" fmla="*/ 2229622 w 4958557"/>
                  <a:gd name="connsiteY258" fmla="*/ 848362 h 2611386"/>
                  <a:gd name="connsiteX259" fmla="*/ 2203114 w 4958557"/>
                  <a:gd name="connsiteY259" fmla="*/ 859887 h 2611386"/>
                  <a:gd name="connsiteX260" fmla="*/ 2191876 w 4958557"/>
                  <a:gd name="connsiteY260" fmla="*/ 863633 h 2611386"/>
                  <a:gd name="connsiteX261" fmla="*/ 2189859 w 4958557"/>
                  <a:gd name="connsiteY261" fmla="*/ 862481 h 2611386"/>
                  <a:gd name="connsiteX262" fmla="*/ 2193029 w 4958557"/>
                  <a:gd name="connsiteY262" fmla="*/ 852972 h 2611386"/>
                  <a:gd name="connsiteX263" fmla="*/ 2181503 w 4958557"/>
                  <a:gd name="connsiteY263" fmla="*/ 856430 h 2611386"/>
                  <a:gd name="connsiteX264" fmla="*/ 2143181 w 4958557"/>
                  <a:gd name="connsiteY264" fmla="*/ 876023 h 2611386"/>
                  <a:gd name="connsiteX265" fmla="*/ 2120994 w 4958557"/>
                  <a:gd name="connsiteY265" fmla="*/ 883515 h 2611386"/>
                  <a:gd name="connsiteX266" fmla="*/ 2120994 w 4958557"/>
                  <a:gd name="connsiteY266" fmla="*/ 883515 h 2611386"/>
                  <a:gd name="connsiteX267" fmla="*/ 2120994 w 4958557"/>
                  <a:gd name="connsiteY267" fmla="*/ 883515 h 2611386"/>
                  <a:gd name="connsiteX268" fmla="*/ 2097079 w 4958557"/>
                  <a:gd name="connsiteY268" fmla="*/ 880633 h 2611386"/>
                  <a:gd name="connsiteX269" fmla="*/ 2097079 w 4958557"/>
                  <a:gd name="connsiteY269" fmla="*/ 880633 h 2611386"/>
                  <a:gd name="connsiteX270" fmla="*/ 2065672 w 4958557"/>
                  <a:gd name="connsiteY270" fmla="*/ 890142 h 2611386"/>
                  <a:gd name="connsiteX271" fmla="*/ 2065672 w 4958557"/>
                  <a:gd name="connsiteY271" fmla="*/ 890142 h 2611386"/>
                  <a:gd name="connsiteX272" fmla="*/ 2061062 w 4958557"/>
                  <a:gd name="connsiteY272" fmla="*/ 893311 h 2611386"/>
                  <a:gd name="connsiteX273" fmla="*/ 2061350 w 4958557"/>
                  <a:gd name="connsiteY273" fmla="*/ 899938 h 2611386"/>
                  <a:gd name="connsiteX274" fmla="*/ 2040028 w 4958557"/>
                  <a:gd name="connsiteY274" fmla="*/ 909159 h 2611386"/>
                  <a:gd name="connsiteX275" fmla="*/ 2038875 w 4958557"/>
                  <a:gd name="connsiteY275" fmla="*/ 908294 h 2611386"/>
                  <a:gd name="connsiteX276" fmla="*/ 2056452 w 4958557"/>
                  <a:gd name="connsiteY276" fmla="*/ 903396 h 2611386"/>
                  <a:gd name="connsiteX277" fmla="*/ 2056452 w 4958557"/>
                  <a:gd name="connsiteY277" fmla="*/ 894464 h 2611386"/>
                  <a:gd name="connsiteX278" fmla="*/ 2022740 w 4958557"/>
                  <a:gd name="connsiteY278" fmla="*/ 901379 h 2611386"/>
                  <a:gd name="connsiteX279" fmla="*/ 2014960 w 4958557"/>
                  <a:gd name="connsiteY279" fmla="*/ 904260 h 2611386"/>
                  <a:gd name="connsiteX280" fmla="*/ 2011790 w 4958557"/>
                  <a:gd name="connsiteY280" fmla="*/ 905125 h 2611386"/>
                  <a:gd name="connsiteX281" fmla="*/ 2013519 w 4958557"/>
                  <a:gd name="connsiteY281" fmla="*/ 899938 h 2611386"/>
                  <a:gd name="connsiteX282" fmla="*/ 2026197 w 4958557"/>
                  <a:gd name="connsiteY282" fmla="*/ 892735 h 2611386"/>
                  <a:gd name="connsiteX283" fmla="*/ 2011214 w 4958557"/>
                  <a:gd name="connsiteY283" fmla="*/ 897057 h 2611386"/>
                  <a:gd name="connsiteX284" fmla="*/ 1963960 w 4958557"/>
                  <a:gd name="connsiteY284" fmla="*/ 907718 h 2611386"/>
                  <a:gd name="connsiteX285" fmla="*/ 1924485 w 4958557"/>
                  <a:gd name="connsiteY285" fmla="*/ 920684 h 2611386"/>
                  <a:gd name="connsiteX286" fmla="*/ 1896824 w 4958557"/>
                  <a:gd name="connsiteY286" fmla="*/ 931057 h 2611386"/>
                  <a:gd name="connsiteX287" fmla="*/ 1897112 w 4958557"/>
                  <a:gd name="connsiteY287" fmla="*/ 937108 h 2611386"/>
                  <a:gd name="connsiteX288" fmla="*/ 1905468 w 4958557"/>
                  <a:gd name="connsiteY288" fmla="*/ 935956 h 2611386"/>
                  <a:gd name="connsiteX289" fmla="*/ 1897112 w 4958557"/>
                  <a:gd name="connsiteY289" fmla="*/ 939701 h 2611386"/>
                  <a:gd name="connsiteX290" fmla="*/ 1834586 w 4958557"/>
                  <a:gd name="connsiteY290" fmla="*/ 957854 h 2611386"/>
                  <a:gd name="connsiteX291" fmla="*/ 1795975 w 4958557"/>
                  <a:gd name="connsiteY291" fmla="*/ 971396 h 2611386"/>
                  <a:gd name="connsiteX292" fmla="*/ 1795687 w 4958557"/>
                  <a:gd name="connsiteY292" fmla="*/ 971396 h 2611386"/>
                  <a:gd name="connsiteX293" fmla="*/ 1795687 w 4958557"/>
                  <a:gd name="connsiteY293" fmla="*/ 971396 h 2611386"/>
                  <a:gd name="connsiteX294" fmla="*/ 1780992 w 4958557"/>
                  <a:gd name="connsiteY294" fmla="*/ 973413 h 2611386"/>
                  <a:gd name="connsiteX295" fmla="*/ 1780992 w 4958557"/>
                  <a:gd name="connsiteY295" fmla="*/ 973413 h 2611386"/>
                  <a:gd name="connsiteX296" fmla="*/ 1766585 w 4958557"/>
                  <a:gd name="connsiteY296" fmla="*/ 980905 h 2611386"/>
                  <a:gd name="connsiteX297" fmla="*/ 1736907 w 4958557"/>
                  <a:gd name="connsiteY297" fmla="*/ 981769 h 2611386"/>
                  <a:gd name="connsiteX298" fmla="*/ 1736331 w 4958557"/>
                  <a:gd name="connsiteY298" fmla="*/ 981193 h 2611386"/>
                  <a:gd name="connsiteX299" fmla="*/ 1744687 w 4958557"/>
                  <a:gd name="connsiteY299" fmla="*/ 978600 h 2611386"/>
                  <a:gd name="connsiteX300" fmla="*/ 1744975 w 4958557"/>
                  <a:gd name="connsiteY300" fmla="*/ 978888 h 2611386"/>
                  <a:gd name="connsiteX301" fmla="*/ 1747856 w 4958557"/>
                  <a:gd name="connsiteY301" fmla="*/ 977735 h 2611386"/>
                  <a:gd name="connsiteX302" fmla="*/ 1775806 w 4958557"/>
                  <a:gd name="connsiteY302" fmla="*/ 970532 h 2611386"/>
                  <a:gd name="connsiteX303" fmla="*/ 1776382 w 4958557"/>
                  <a:gd name="connsiteY303" fmla="*/ 969956 h 2611386"/>
                  <a:gd name="connsiteX304" fmla="*/ 1775806 w 4958557"/>
                  <a:gd name="connsiteY304" fmla="*/ 968515 h 2611386"/>
                  <a:gd name="connsiteX305" fmla="*/ 1771196 w 4958557"/>
                  <a:gd name="connsiteY305" fmla="*/ 965634 h 2611386"/>
                  <a:gd name="connsiteX306" fmla="*/ 1771196 w 4958557"/>
                  <a:gd name="connsiteY306" fmla="*/ 965634 h 2611386"/>
                  <a:gd name="connsiteX307" fmla="*/ 1766585 w 4958557"/>
                  <a:gd name="connsiteY307" fmla="*/ 961600 h 2611386"/>
                  <a:gd name="connsiteX308" fmla="*/ 1766585 w 4958557"/>
                  <a:gd name="connsiteY308" fmla="*/ 961600 h 2611386"/>
                  <a:gd name="connsiteX309" fmla="*/ 1766585 w 4958557"/>
                  <a:gd name="connsiteY309" fmla="*/ 961600 h 2611386"/>
                  <a:gd name="connsiteX310" fmla="*/ 1770619 w 4958557"/>
                  <a:gd name="connsiteY310" fmla="*/ 959583 h 2611386"/>
                  <a:gd name="connsiteX311" fmla="*/ 1775518 w 4958557"/>
                  <a:gd name="connsiteY311" fmla="*/ 950074 h 2611386"/>
                  <a:gd name="connsiteX312" fmla="*/ 1768026 w 4958557"/>
                  <a:gd name="connsiteY312" fmla="*/ 952667 h 2611386"/>
                  <a:gd name="connsiteX313" fmla="*/ 1762552 w 4958557"/>
                  <a:gd name="connsiteY313" fmla="*/ 954108 h 2611386"/>
                  <a:gd name="connsiteX314" fmla="*/ 1756213 w 4958557"/>
                  <a:gd name="connsiteY314" fmla="*/ 965922 h 2611386"/>
                  <a:gd name="connsiteX315" fmla="*/ 1741806 w 4958557"/>
                  <a:gd name="connsiteY315" fmla="*/ 965634 h 2611386"/>
                  <a:gd name="connsiteX316" fmla="*/ 1712704 w 4958557"/>
                  <a:gd name="connsiteY316" fmla="*/ 975718 h 2611386"/>
                  <a:gd name="connsiteX317" fmla="*/ 1703483 w 4958557"/>
                  <a:gd name="connsiteY317" fmla="*/ 984651 h 2611386"/>
                  <a:gd name="connsiteX318" fmla="*/ 1684466 w 4958557"/>
                  <a:gd name="connsiteY318" fmla="*/ 991278 h 2611386"/>
                  <a:gd name="connsiteX319" fmla="*/ 1683314 w 4958557"/>
                  <a:gd name="connsiteY319" fmla="*/ 991854 h 2611386"/>
                  <a:gd name="connsiteX320" fmla="*/ 1677551 w 4958557"/>
                  <a:gd name="connsiteY320" fmla="*/ 994159 h 2611386"/>
                  <a:gd name="connsiteX321" fmla="*/ 1668907 w 4958557"/>
                  <a:gd name="connsiteY321" fmla="*/ 997041 h 2611386"/>
                  <a:gd name="connsiteX322" fmla="*/ 1661992 w 4958557"/>
                  <a:gd name="connsiteY322" fmla="*/ 1001075 h 2611386"/>
                  <a:gd name="connsiteX323" fmla="*/ 1635771 w 4958557"/>
                  <a:gd name="connsiteY323" fmla="*/ 1014617 h 2611386"/>
                  <a:gd name="connsiteX324" fmla="*/ 1638653 w 4958557"/>
                  <a:gd name="connsiteY324" fmla="*/ 1016922 h 2611386"/>
                  <a:gd name="connsiteX325" fmla="*/ 1661704 w 4958557"/>
                  <a:gd name="connsiteY325" fmla="*/ 1009142 h 2611386"/>
                  <a:gd name="connsiteX326" fmla="*/ 1673229 w 4958557"/>
                  <a:gd name="connsiteY326" fmla="*/ 1007414 h 2611386"/>
                  <a:gd name="connsiteX327" fmla="*/ 1672364 w 4958557"/>
                  <a:gd name="connsiteY327" fmla="*/ 1005685 h 2611386"/>
                  <a:gd name="connsiteX328" fmla="*/ 1672653 w 4958557"/>
                  <a:gd name="connsiteY328" fmla="*/ 1005397 h 2611386"/>
                  <a:gd name="connsiteX329" fmla="*/ 1673229 w 4958557"/>
                  <a:gd name="connsiteY329" fmla="*/ 1005397 h 2611386"/>
                  <a:gd name="connsiteX330" fmla="*/ 1689941 w 4958557"/>
                  <a:gd name="connsiteY330" fmla="*/ 1002515 h 2611386"/>
                  <a:gd name="connsiteX331" fmla="*/ 1692246 w 4958557"/>
                  <a:gd name="connsiteY331" fmla="*/ 997329 h 2611386"/>
                  <a:gd name="connsiteX332" fmla="*/ 1704060 w 4958557"/>
                  <a:gd name="connsiteY332" fmla="*/ 992719 h 2611386"/>
                  <a:gd name="connsiteX333" fmla="*/ 1704636 w 4958557"/>
                  <a:gd name="connsiteY333" fmla="*/ 993295 h 2611386"/>
                  <a:gd name="connsiteX334" fmla="*/ 1709534 w 4958557"/>
                  <a:gd name="connsiteY334" fmla="*/ 993583 h 2611386"/>
                  <a:gd name="connsiteX335" fmla="*/ 1717026 w 4958557"/>
                  <a:gd name="connsiteY335" fmla="*/ 993871 h 2611386"/>
                  <a:gd name="connsiteX336" fmla="*/ 1716450 w 4958557"/>
                  <a:gd name="connsiteY336" fmla="*/ 994447 h 2611386"/>
                  <a:gd name="connsiteX337" fmla="*/ 1717602 w 4958557"/>
                  <a:gd name="connsiteY337" fmla="*/ 996464 h 2611386"/>
                  <a:gd name="connsiteX338" fmla="*/ 1723077 w 4958557"/>
                  <a:gd name="connsiteY338" fmla="*/ 994159 h 2611386"/>
                  <a:gd name="connsiteX339" fmla="*/ 1736619 w 4958557"/>
                  <a:gd name="connsiteY339" fmla="*/ 993871 h 2611386"/>
                  <a:gd name="connsiteX340" fmla="*/ 1684466 w 4958557"/>
                  <a:gd name="connsiteY340" fmla="*/ 1012024 h 2611386"/>
                  <a:gd name="connsiteX341" fmla="*/ 1561144 w 4958557"/>
                  <a:gd name="connsiteY341" fmla="*/ 1052939 h 2611386"/>
                  <a:gd name="connsiteX342" fmla="*/ 1556245 w 4958557"/>
                  <a:gd name="connsiteY342" fmla="*/ 1054668 h 2611386"/>
                  <a:gd name="connsiteX343" fmla="*/ 1554516 w 4958557"/>
                  <a:gd name="connsiteY343" fmla="*/ 1055244 h 2611386"/>
                  <a:gd name="connsiteX344" fmla="*/ 1515618 w 4958557"/>
                  <a:gd name="connsiteY344" fmla="*/ 1069363 h 2611386"/>
                  <a:gd name="connsiteX345" fmla="*/ 1509855 w 4958557"/>
                  <a:gd name="connsiteY345" fmla="*/ 1069363 h 2611386"/>
                  <a:gd name="connsiteX346" fmla="*/ 1507262 w 4958557"/>
                  <a:gd name="connsiteY346" fmla="*/ 1067634 h 2611386"/>
                  <a:gd name="connsiteX347" fmla="*/ 1507838 w 4958557"/>
                  <a:gd name="connsiteY347" fmla="*/ 1067058 h 2611386"/>
                  <a:gd name="connsiteX348" fmla="*/ 1528584 w 4958557"/>
                  <a:gd name="connsiteY348" fmla="*/ 1060143 h 2611386"/>
                  <a:gd name="connsiteX349" fmla="*/ 1502940 w 4958557"/>
                  <a:gd name="connsiteY349" fmla="*/ 1060143 h 2611386"/>
                  <a:gd name="connsiteX350" fmla="*/ 1498906 w 4958557"/>
                  <a:gd name="connsiteY350" fmla="*/ 1060143 h 2611386"/>
                  <a:gd name="connsiteX351" fmla="*/ 1493143 w 4958557"/>
                  <a:gd name="connsiteY351" fmla="*/ 1060143 h 2611386"/>
                  <a:gd name="connsiteX352" fmla="*/ 1493143 w 4958557"/>
                  <a:gd name="connsiteY352" fmla="*/ 1062736 h 2611386"/>
                  <a:gd name="connsiteX353" fmla="*/ 1475567 w 4958557"/>
                  <a:gd name="connsiteY353" fmla="*/ 1070228 h 2611386"/>
                  <a:gd name="connsiteX354" fmla="*/ 1475567 w 4958557"/>
                  <a:gd name="connsiteY354" fmla="*/ 1070228 h 2611386"/>
                  <a:gd name="connsiteX355" fmla="*/ 1461448 w 4958557"/>
                  <a:gd name="connsiteY355" fmla="*/ 1075126 h 2611386"/>
                  <a:gd name="connsiteX356" fmla="*/ 1461448 w 4958557"/>
                  <a:gd name="connsiteY356" fmla="*/ 1075126 h 2611386"/>
                  <a:gd name="connsiteX357" fmla="*/ 1445024 w 4958557"/>
                  <a:gd name="connsiteY357" fmla="*/ 1080024 h 2611386"/>
                  <a:gd name="connsiteX358" fmla="*/ 1445024 w 4958557"/>
                  <a:gd name="connsiteY358" fmla="*/ 1080024 h 2611386"/>
                  <a:gd name="connsiteX359" fmla="*/ 1427448 w 4958557"/>
                  <a:gd name="connsiteY359" fmla="*/ 1086363 h 2611386"/>
                  <a:gd name="connsiteX360" fmla="*/ 1426583 w 4958557"/>
                  <a:gd name="connsiteY360" fmla="*/ 1086651 h 2611386"/>
                  <a:gd name="connsiteX361" fmla="*/ 1421973 w 4958557"/>
                  <a:gd name="connsiteY361" fmla="*/ 1086651 h 2611386"/>
                  <a:gd name="connsiteX362" fmla="*/ 1390566 w 4958557"/>
                  <a:gd name="connsiteY362" fmla="*/ 1097313 h 2611386"/>
                  <a:gd name="connsiteX363" fmla="*/ 1390566 w 4958557"/>
                  <a:gd name="connsiteY363" fmla="*/ 1097313 h 2611386"/>
                  <a:gd name="connsiteX364" fmla="*/ 1367227 w 4958557"/>
                  <a:gd name="connsiteY364" fmla="*/ 1104516 h 2611386"/>
                  <a:gd name="connsiteX365" fmla="*/ 1364922 w 4958557"/>
                  <a:gd name="connsiteY365" fmla="*/ 1109414 h 2611386"/>
                  <a:gd name="connsiteX366" fmla="*/ 1364922 w 4958557"/>
                  <a:gd name="connsiteY366" fmla="*/ 1109414 h 2611386"/>
                  <a:gd name="connsiteX367" fmla="*/ 1355413 w 4958557"/>
                  <a:gd name="connsiteY367" fmla="*/ 1111431 h 2611386"/>
                  <a:gd name="connsiteX368" fmla="*/ 1355413 w 4958557"/>
                  <a:gd name="connsiteY368" fmla="*/ 1111431 h 2611386"/>
                  <a:gd name="connsiteX369" fmla="*/ 1355413 w 4958557"/>
                  <a:gd name="connsiteY369" fmla="*/ 1111431 h 2611386"/>
                  <a:gd name="connsiteX370" fmla="*/ 1347922 w 4958557"/>
                  <a:gd name="connsiteY370" fmla="*/ 1109702 h 2611386"/>
                  <a:gd name="connsiteX371" fmla="*/ 1310176 w 4958557"/>
                  <a:gd name="connsiteY371" fmla="*/ 1120940 h 2611386"/>
                  <a:gd name="connsiteX372" fmla="*/ 1293464 w 4958557"/>
                  <a:gd name="connsiteY372" fmla="*/ 1125838 h 2611386"/>
                  <a:gd name="connsiteX373" fmla="*/ 1293464 w 4958557"/>
                  <a:gd name="connsiteY373" fmla="*/ 1125838 h 2611386"/>
                  <a:gd name="connsiteX374" fmla="*/ 1242464 w 4958557"/>
                  <a:gd name="connsiteY374" fmla="*/ 1141109 h 2611386"/>
                  <a:gd name="connsiteX375" fmla="*/ 1247938 w 4958557"/>
                  <a:gd name="connsiteY375" fmla="*/ 1140533 h 2611386"/>
                  <a:gd name="connsiteX376" fmla="*/ 1279057 w 4958557"/>
                  <a:gd name="connsiteY376" fmla="*/ 1137652 h 2611386"/>
                  <a:gd name="connsiteX377" fmla="*/ 1250820 w 4958557"/>
                  <a:gd name="connsiteY377" fmla="*/ 1154076 h 2611386"/>
                  <a:gd name="connsiteX378" fmla="*/ 1202412 w 4958557"/>
                  <a:gd name="connsiteY378" fmla="*/ 1167330 h 2611386"/>
                  <a:gd name="connsiteX379" fmla="*/ 1143344 w 4958557"/>
                  <a:gd name="connsiteY379" fmla="*/ 1184042 h 2611386"/>
                  <a:gd name="connsiteX380" fmla="*/ 1134412 w 4958557"/>
                  <a:gd name="connsiteY380" fmla="*/ 1186635 h 2611386"/>
                  <a:gd name="connsiteX381" fmla="*/ 1043649 w 4958557"/>
                  <a:gd name="connsiteY381" fmla="*/ 1219195 h 2611386"/>
                  <a:gd name="connsiteX382" fmla="*/ 1038750 w 4958557"/>
                  <a:gd name="connsiteY382" fmla="*/ 1224957 h 2611386"/>
                  <a:gd name="connsiteX383" fmla="*/ 1043937 w 4958557"/>
                  <a:gd name="connsiteY383" fmla="*/ 1223517 h 2611386"/>
                  <a:gd name="connsiteX384" fmla="*/ 1046530 w 4958557"/>
                  <a:gd name="connsiteY384" fmla="*/ 1230144 h 2611386"/>
                  <a:gd name="connsiteX385" fmla="*/ 1046530 w 4958557"/>
                  <a:gd name="connsiteY385" fmla="*/ 1230144 h 2611386"/>
                  <a:gd name="connsiteX386" fmla="*/ 1033852 w 4958557"/>
                  <a:gd name="connsiteY386" fmla="*/ 1238500 h 2611386"/>
                  <a:gd name="connsiteX387" fmla="*/ 996971 w 4958557"/>
                  <a:gd name="connsiteY387" fmla="*/ 1250313 h 2611386"/>
                  <a:gd name="connsiteX388" fmla="*/ 932716 w 4958557"/>
                  <a:gd name="connsiteY388" fmla="*/ 1269042 h 2611386"/>
                  <a:gd name="connsiteX389" fmla="*/ 856071 w 4958557"/>
                  <a:gd name="connsiteY389" fmla="*/ 1292093 h 2611386"/>
                  <a:gd name="connsiteX390" fmla="*/ 850020 w 4958557"/>
                  <a:gd name="connsiteY390" fmla="*/ 1283161 h 2611386"/>
                  <a:gd name="connsiteX391" fmla="*/ 850309 w 4958557"/>
                  <a:gd name="connsiteY391" fmla="*/ 1280568 h 2611386"/>
                  <a:gd name="connsiteX392" fmla="*/ 850309 w 4958557"/>
                  <a:gd name="connsiteY392" fmla="*/ 1280568 h 2611386"/>
                  <a:gd name="connsiteX393" fmla="*/ 850309 w 4958557"/>
                  <a:gd name="connsiteY393" fmla="*/ 1280568 h 2611386"/>
                  <a:gd name="connsiteX394" fmla="*/ 840512 w 4958557"/>
                  <a:gd name="connsiteY394" fmla="*/ 1274805 h 2611386"/>
                  <a:gd name="connsiteX395" fmla="*/ 821495 w 4958557"/>
                  <a:gd name="connsiteY395" fmla="*/ 1283161 h 2611386"/>
                  <a:gd name="connsiteX396" fmla="*/ 817461 w 4958557"/>
                  <a:gd name="connsiteY396" fmla="*/ 1290941 h 2611386"/>
                  <a:gd name="connsiteX397" fmla="*/ 817749 w 4958557"/>
                  <a:gd name="connsiteY397" fmla="*/ 1291517 h 2611386"/>
                  <a:gd name="connsiteX398" fmla="*/ 807376 w 4958557"/>
                  <a:gd name="connsiteY398" fmla="*/ 1294975 h 2611386"/>
                  <a:gd name="connsiteX399" fmla="*/ 804495 w 4958557"/>
                  <a:gd name="connsiteY399" fmla="*/ 1294687 h 2611386"/>
                  <a:gd name="connsiteX400" fmla="*/ 797868 w 4958557"/>
                  <a:gd name="connsiteY400" fmla="*/ 1295839 h 2611386"/>
                  <a:gd name="connsiteX401" fmla="*/ 797868 w 4958557"/>
                  <a:gd name="connsiteY401" fmla="*/ 1297856 h 2611386"/>
                  <a:gd name="connsiteX402" fmla="*/ 782020 w 4958557"/>
                  <a:gd name="connsiteY402" fmla="*/ 1303043 h 2611386"/>
                  <a:gd name="connsiteX403" fmla="*/ 748020 w 4958557"/>
                  <a:gd name="connsiteY403" fmla="*/ 1324941 h 2611386"/>
                  <a:gd name="connsiteX404" fmla="*/ 710562 w 4958557"/>
                  <a:gd name="connsiteY404" fmla="*/ 1339060 h 2611386"/>
                  <a:gd name="connsiteX405" fmla="*/ 703359 w 4958557"/>
                  <a:gd name="connsiteY405" fmla="*/ 1341365 h 2611386"/>
                  <a:gd name="connsiteX406" fmla="*/ 702494 w 4958557"/>
                  <a:gd name="connsiteY406" fmla="*/ 1339348 h 2611386"/>
                  <a:gd name="connsiteX407" fmla="*/ 698748 w 4958557"/>
                  <a:gd name="connsiteY407" fmla="*/ 1337331 h 2611386"/>
                  <a:gd name="connsiteX408" fmla="*/ 724104 w 4958557"/>
                  <a:gd name="connsiteY408" fmla="*/ 1328975 h 2611386"/>
                  <a:gd name="connsiteX409" fmla="*/ 726986 w 4958557"/>
                  <a:gd name="connsiteY409" fmla="*/ 1322924 h 2611386"/>
                  <a:gd name="connsiteX410" fmla="*/ 724681 w 4958557"/>
                  <a:gd name="connsiteY410" fmla="*/ 1321195 h 2611386"/>
                  <a:gd name="connsiteX411" fmla="*/ 702206 w 4958557"/>
                  <a:gd name="connsiteY411" fmla="*/ 1332144 h 2611386"/>
                  <a:gd name="connsiteX412" fmla="*/ 703359 w 4958557"/>
                  <a:gd name="connsiteY412" fmla="*/ 1328687 h 2611386"/>
                  <a:gd name="connsiteX413" fmla="*/ 701918 w 4958557"/>
                  <a:gd name="connsiteY413" fmla="*/ 1327246 h 2611386"/>
                  <a:gd name="connsiteX414" fmla="*/ 697308 w 4958557"/>
                  <a:gd name="connsiteY414" fmla="*/ 1331568 h 2611386"/>
                  <a:gd name="connsiteX415" fmla="*/ 697308 w 4958557"/>
                  <a:gd name="connsiteY415" fmla="*/ 1331568 h 2611386"/>
                  <a:gd name="connsiteX416" fmla="*/ 686647 w 4958557"/>
                  <a:gd name="connsiteY416" fmla="*/ 1339924 h 2611386"/>
                  <a:gd name="connsiteX417" fmla="*/ 694138 w 4958557"/>
                  <a:gd name="connsiteY417" fmla="*/ 1336467 h 2611386"/>
                  <a:gd name="connsiteX418" fmla="*/ 690969 w 4958557"/>
                  <a:gd name="connsiteY418" fmla="*/ 1338195 h 2611386"/>
                  <a:gd name="connsiteX419" fmla="*/ 698748 w 4958557"/>
                  <a:gd name="connsiteY419" fmla="*/ 1337331 h 2611386"/>
                  <a:gd name="connsiteX420" fmla="*/ 693562 w 4958557"/>
                  <a:gd name="connsiteY420" fmla="*/ 1339348 h 2611386"/>
                  <a:gd name="connsiteX421" fmla="*/ 688087 w 4958557"/>
                  <a:gd name="connsiteY421" fmla="*/ 1341653 h 2611386"/>
                  <a:gd name="connsiteX422" fmla="*/ 688087 w 4958557"/>
                  <a:gd name="connsiteY422" fmla="*/ 1341653 h 2611386"/>
                  <a:gd name="connsiteX423" fmla="*/ 685782 w 4958557"/>
                  <a:gd name="connsiteY423" fmla="*/ 1341077 h 2611386"/>
                  <a:gd name="connsiteX424" fmla="*/ 670223 w 4958557"/>
                  <a:gd name="connsiteY424" fmla="*/ 1343094 h 2611386"/>
                  <a:gd name="connsiteX425" fmla="*/ 673104 w 4958557"/>
                  <a:gd name="connsiteY425" fmla="*/ 1351162 h 2611386"/>
                  <a:gd name="connsiteX426" fmla="*/ 671952 w 4958557"/>
                  <a:gd name="connsiteY426" fmla="*/ 1351450 h 2611386"/>
                  <a:gd name="connsiteX427" fmla="*/ 619222 w 4958557"/>
                  <a:gd name="connsiteY427" fmla="*/ 1367009 h 2611386"/>
                  <a:gd name="connsiteX428" fmla="*/ 628155 w 4958557"/>
                  <a:gd name="connsiteY428" fmla="*/ 1354619 h 2611386"/>
                  <a:gd name="connsiteX429" fmla="*/ 635358 w 4958557"/>
                  <a:gd name="connsiteY429" fmla="*/ 1352026 h 2611386"/>
                  <a:gd name="connsiteX430" fmla="*/ 640256 w 4958557"/>
                  <a:gd name="connsiteY430" fmla="*/ 1347992 h 2611386"/>
                  <a:gd name="connsiteX431" fmla="*/ 635070 w 4958557"/>
                  <a:gd name="connsiteY431" fmla="*/ 1348568 h 2611386"/>
                  <a:gd name="connsiteX432" fmla="*/ 627290 w 4958557"/>
                  <a:gd name="connsiteY432" fmla="*/ 1352314 h 2611386"/>
                  <a:gd name="connsiteX433" fmla="*/ 625850 w 4958557"/>
                  <a:gd name="connsiteY433" fmla="*/ 1350009 h 2611386"/>
                  <a:gd name="connsiteX434" fmla="*/ 621816 w 4958557"/>
                  <a:gd name="connsiteY434" fmla="*/ 1347704 h 2611386"/>
                  <a:gd name="connsiteX435" fmla="*/ 617494 w 4958557"/>
                  <a:gd name="connsiteY435" fmla="*/ 1353178 h 2611386"/>
                  <a:gd name="connsiteX436" fmla="*/ 584070 w 4958557"/>
                  <a:gd name="connsiteY436" fmla="*/ 1366721 h 2611386"/>
                  <a:gd name="connsiteX437" fmla="*/ 535663 w 4958557"/>
                  <a:gd name="connsiteY437" fmla="*/ 1390348 h 2611386"/>
                  <a:gd name="connsiteX438" fmla="*/ 537103 w 4958557"/>
                  <a:gd name="connsiteY438" fmla="*/ 1391501 h 2611386"/>
                  <a:gd name="connsiteX439" fmla="*/ 527883 w 4958557"/>
                  <a:gd name="connsiteY439" fmla="*/ 1393806 h 2611386"/>
                  <a:gd name="connsiteX440" fmla="*/ 519239 w 4958557"/>
                  <a:gd name="connsiteY440" fmla="*/ 1396399 h 2611386"/>
                  <a:gd name="connsiteX441" fmla="*/ 519239 w 4958557"/>
                  <a:gd name="connsiteY441" fmla="*/ 1390636 h 2611386"/>
                  <a:gd name="connsiteX442" fmla="*/ 527883 w 4958557"/>
                  <a:gd name="connsiteY442" fmla="*/ 1388043 h 2611386"/>
                  <a:gd name="connsiteX443" fmla="*/ 532205 w 4958557"/>
                  <a:gd name="connsiteY443" fmla="*/ 1382857 h 2611386"/>
                  <a:gd name="connsiteX444" fmla="*/ 526442 w 4958557"/>
                  <a:gd name="connsiteY444" fmla="*/ 1382280 h 2611386"/>
                  <a:gd name="connsiteX445" fmla="*/ 509154 w 4958557"/>
                  <a:gd name="connsiteY445" fmla="*/ 1387755 h 2611386"/>
                  <a:gd name="connsiteX446" fmla="*/ 509154 w 4958557"/>
                  <a:gd name="connsiteY446" fmla="*/ 1387755 h 2611386"/>
                  <a:gd name="connsiteX447" fmla="*/ 471696 w 4958557"/>
                  <a:gd name="connsiteY447" fmla="*/ 1402162 h 2611386"/>
                  <a:gd name="connsiteX448" fmla="*/ 471408 w 4958557"/>
                  <a:gd name="connsiteY448" fmla="*/ 1402162 h 2611386"/>
                  <a:gd name="connsiteX449" fmla="*/ 473425 w 4958557"/>
                  <a:gd name="connsiteY449" fmla="*/ 1400145 h 2611386"/>
                  <a:gd name="connsiteX450" fmla="*/ 454696 w 4958557"/>
                  <a:gd name="connsiteY450" fmla="*/ 1405620 h 2611386"/>
                  <a:gd name="connsiteX451" fmla="*/ 446916 w 4958557"/>
                  <a:gd name="connsiteY451" fmla="*/ 1409653 h 2611386"/>
                  <a:gd name="connsiteX452" fmla="*/ 457001 w 4958557"/>
                  <a:gd name="connsiteY452" fmla="*/ 1408213 h 2611386"/>
                  <a:gd name="connsiteX453" fmla="*/ 457001 w 4958557"/>
                  <a:gd name="connsiteY453" fmla="*/ 1408213 h 2611386"/>
                  <a:gd name="connsiteX454" fmla="*/ 461035 w 4958557"/>
                  <a:gd name="connsiteY454" fmla="*/ 1407060 h 2611386"/>
                  <a:gd name="connsiteX455" fmla="*/ 455560 w 4958557"/>
                  <a:gd name="connsiteY455" fmla="*/ 1416569 h 2611386"/>
                  <a:gd name="connsiteX456" fmla="*/ 453543 w 4958557"/>
                  <a:gd name="connsiteY456" fmla="*/ 1418874 h 2611386"/>
                  <a:gd name="connsiteX457" fmla="*/ 440865 w 4958557"/>
                  <a:gd name="connsiteY457" fmla="*/ 1422620 h 2611386"/>
                  <a:gd name="connsiteX458" fmla="*/ 397357 w 4958557"/>
                  <a:gd name="connsiteY458" fmla="*/ 1436450 h 2611386"/>
                  <a:gd name="connsiteX459" fmla="*/ 387848 w 4958557"/>
                  <a:gd name="connsiteY459" fmla="*/ 1445671 h 2611386"/>
                  <a:gd name="connsiteX460" fmla="*/ 392170 w 4958557"/>
                  <a:gd name="connsiteY460" fmla="*/ 1450281 h 2611386"/>
                  <a:gd name="connsiteX461" fmla="*/ 409458 w 4958557"/>
                  <a:gd name="connsiteY461" fmla="*/ 1445959 h 2611386"/>
                  <a:gd name="connsiteX462" fmla="*/ 429340 w 4958557"/>
                  <a:gd name="connsiteY462" fmla="*/ 1440484 h 2611386"/>
                  <a:gd name="connsiteX463" fmla="*/ 432221 w 4958557"/>
                  <a:gd name="connsiteY463" fmla="*/ 1444518 h 2611386"/>
                  <a:gd name="connsiteX464" fmla="*/ 422713 w 4958557"/>
                  <a:gd name="connsiteY464" fmla="*/ 1452874 h 2611386"/>
                  <a:gd name="connsiteX465" fmla="*/ 404560 w 4958557"/>
                  <a:gd name="connsiteY465" fmla="*/ 1453162 h 2611386"/>
                  <a:gd name="connsiteX466" fmla="*/ 395340 w 4958557"/>
                  <a:gd name="connsiteY466" fmla="*/ 1467569 h 2611386"/>
                  <a:gd name="connsiteX467" fmla="*/ 394187 w 4958557"/>
                  <a:gd name="connsiteY467" fmla="*/ 1468145 h 2611386"/>
                  <a:gd name="connsiteX468" fmla="*/ 393899 w 4958557"/>
                  <a:gd name="connsiteY468" fmla="*/ 1469010 h 2611386"/>
                  <a:gd name="connsiteX469" fmla="*/ 402543 w 4958557"/>
                  <a:gd name="connsiteY469" fmla="*/ 1473044 h 2611386"/>
                  <a:gd name="connsiteX470" fmla="*/ 411187 w 4958557"/>
                  <a:gd name="connsiteY470" fmla="*/ 1473908 h 2611386"/>
                  <a:gd name="connsiteX471" fmla="*/ 404560 w 4958557"/>
                  <a:gd name="connsiteY471" fmla="*/ 1482840 h 2611386"/>
                  <a:gd name="connsiteX472" fmla="*/ 399950 w 4958557"/>
                  <a:gd name="connsiteY472" fmla="*/ 1491196 h 2611386"/>
                  <a:gd name="connsiteX473" fmla="*/ 392746 w 4958557"/>
                  <a:gd name="connsiteY473" fmla="*/ 1496095 h 2611386"/>
                  <a:gd name="connsiteX474" fmla="*/ 376323 w 4958557"/>
                  <a:gd name="connsiteY474" fmla="*/ 1507620 h 2611386"/>
                  <a:gd name="connsiteX475" fmla="*/ 387848 w 4958557"/>
                  <a:gd name="connsiteY475" fmla="*/ 1513095 h 2611386"/>
                  <a:gd name="connsiteX476" fmla="*/ 395340 w 4958557"/>
                  <a:gd name="connsiteY476" fmla="*/ 1517129 h 2611386"/>
                  <a:gd name="connsiteX477" fmla="*/ 385543 w 4958557"/>
                  <a:gd name="connsiteY477" fmla="*/ 1524332 h 2611386"/>
                  <a:gd name="connsiteX478" fmla="*/ 366238 w 4958557"/>
                  <a:gd name="connsiteY478" fmla="*/ 1532400 h 2611386"/>
                  <a:gd name="connsiteX479" fmla="*/ 368543 w 4958557"/>
                  <a:gd name="connsiteY479" fmla="*/ 1536722 h 2611386"/>
                  <a:gd name="connsiteX480" fmla="*/ 378340 w 4958557"/>
                  <a:gd name="connsiteY480" fmla="*/ 1541332 h 2611386"/>
                  <a:gd name="connsiteX481" fmla="*/ 379780 w 4958557"/>
                  <a:gd name="connsiteY481" fmla="*/ 1545654 h 2611386"/>
                  <a:gd name="connsiteX482" fmla="*/ 386407 w 4958557"/>
                  <a:gd name="connsiteY482" fmla="*/ 1549112 h 2611386"/>
                  <a:gd name="connsiteX483" fmla="*/ 380933 w 4958557"/>
                  <a:gd name="connsiteY483" fmla="*/ 1552858 h 2611386"/>
                  <a:gd name="connsiteX484" fmla="*/ 370560 w 4958557"/>
                  <a:gd name="connsiteY484" fmla="*/ 1556315 h 2611386"/>
                  <a:gd name="connsiteX485" fmla="*/ 368543 w 4958557"/>
                  <a:gd name="connsiteY485" fmla="*/ 1569570 h 2611386"/>
                  <a:gd name="connsiteX486" fmla="*/ 363933 w 4958557"/>
                  <a:gd name="connsiteY486" fmla="*/ 1575332 h 2611386"/>
                  <a:gd name="connsiteX487" fmla="*/ 351543 w 4958557"/>
                  <a:gd name="connsiteY487" fmla="*/ 1579655 h 2611386"/>
                  <a:gd name="connsiteX488" fmla="*/ 366814 w 4958557"/>
                  <a:gd name="connsiteY488" fmla="*/ 1586570 h 2611386"/>
                  <a:gd name="connsiteX489" fmla="*/ 366814 w 4958557"/>
                  <a:gd name="connsiteY489" fmla="*/ 1588875 h 2611386"/>
                  <a:gd name="connsiteX490" fmla="*/ 345780 w 4958557"/>
                  <a:gd name="connsiteY490" fmla="*/ 1596078 h 2611386"/>
                  <a:gd name="connsiteX491" fmla="*/ 316678 w 4958557"/>
                  <a:gd name="connsiteY491" fmla="*/ 1617112 h 2611386"/>
                  <a:gd name="connsiteX492" fmla="*/ 314085 w 4958557"/>
                  <a:gd name="connsiteY492" fmla="*/ 1625757 h 2611386"/>
                  <a:gd name="connsiteX493" fmla="*/ 308610 w 4958557"/>
                  <a:gd name="connsiteY493" fmla="*/ 1637858 h 2611386"/>
                  <a:gd name="connsiteX494" fmla="*/ 277203 w 4958557"/>
                  <a:gd name="connsiteY494" fmla="*/ 1655146 h 2611386"/>
                  <a:gd name="connsiteX495" fmla="*/ 275763 w 4958557"/>
                  <a:gd name="connsiteY495" fmla="*/ 1662350 h 2611386"/>
                  <a:gd name="connsiteX496" fmla="*/ 269136 w 4958557"/>
                  <a:gd name="connsiteY496" fmla="*/ 1664367 h 2611386"/>
                  <a:gd name="connsiteX497" fmla="*/ 278356 w 4958557"/>
                  <a:gd name="connsiteY497" fmla="*/ 1666960 h 2611386"/>
                  <a:gd name="connsiteX498" fmla="*/ 283254 w 4958557"/>
                  <a:gd name="connsiteY498" fmla="*/ 1671859 h 2611386"/>
                  <a:gd name="connsiteX499" fmla="*/ 272881 w 4958557"/>
                  <a:gd name="connsiteY499" fmla="*/ 1680791 h 2611386"/>
                  <a:gd name="connsiteX500" fmla="*/ 268271 w 4958557"/>
                  <a:gd name="connsiteY500" fmla="*/ 1698079 h 2611386"/>
                  <a:gd name="connsiteX501" fmla="*/ 279508 w 4958557"/>
                  <a:gd name="connsiteY501" fmla="*/ 1700096 h 2611386"/>
                  <a:gd name="connsiteX502" fmla="*/ 286712 w 4958557"/>
                  <a:gd name="connsiteY502" fmla="*/ 1702401 h 2611386"/>
                  <a:gd name="connsiteX503" fmla="*/ 282390 w 4958557"/>
                  <a:gd name="connsiteY503" fmla="*/ 1709028 h 2611386"/>
                  <a:gd name="connsiteX504" fmla="*/ 278932 w 4958557"/>
                  <a:gd name="connsiteY504" fmla="*/ 1715943 h 2611386"/>
                  <a:gd name="connsiteX505" fmla="*/ 274034 w 4958557"/>
                  <a:gd name="connsiteY505" fmla="*/ 1732943 h 2611386"/>
                  <a:gd name="connsiteX506" fmla="*/ 276339 w 4958557"/>
                  <a:gd name="connsiteY506" fmla="*/ 1745910 h 2611386"/>
                  <a:gd name="connsiteX507" fmla="*/ 278644 w 4958557"/>
                  <a:gd name="connsiteY507" fmla="*/ 1764351 h 2611386"/>
                  <a:gd name="connsiteX508" fmla="*/ 267983 w 4958557"/>
                  <a:gd name="connsiteY508" fmla="*/ 1773283 h 2611386"/>
                  <a:gd name="connsiteX509" fmla="*/ 268847 w 4958557"/>
                  <a:gd name="connsiteY509" fmla="*/ 1784232 h 2611386"/>
                  <a:gd name="connsiteX510" fmla="*/ 268847 w 4958557"/>
                  <a:gd name="connsiteY510" fmla="*/ 1797486 h 2611386"/>
                  <a:gd name="connsiteX511" fmla="*/ 263949 w 4958557"/>
                  <a:gd name="connsiteY511" fmla="*/ 1804978 h 2611386"/>
                  <a:gd name="connsiteX512" fmla="*/ 269424 w 4958557"/>
                  <a:gd name="connsiteY512" fmla="*/ 1811317 h 2611386"/>
                  <a:gd name="connsiteX513" fmla="*/ 280949 w 4958557"/>
                  <a:gd name="connsiteY513" fmla="*/ 1804402 h 2611386"/>
                  <a:gd name="connsiteX514" fmla="*/ 290170 w 4958557"/>
                  <a:gd name="connsiteY514" fmla="*/ 1792588 h 2611386"/>
                  <a:gd name="connsiteX515" fmla="*/ 296220 w 4958557"/>
                  <a:gd name="connsiteY515" fmla="*/ 1793164 h 2611386"/>
                  <a:gd name="connsiteX516" fmla="*/ 293915 w 4958557"/>
                  <a:gd name="connsiteY516" fmla="*/ 1797486 h 2611386"/>
                  <a:gd name="connsiteX517" fmla="*/ 288441 w 4958557"/>
                  <a:gd name="connsiteY517" fmla="*/ 1802673 h 2611386"/>
                  <a:gd name="connsiteX518" fmla="*/ 296220 w 4958557"/>
                  <a:gd name="connsiteY518" fmla="*/ 1805554 h 2611386"/>
                  <a:gd name="connsiteX519" fmla="*/ 310627 w 4958557"/>
                  <a:gd name="connsiteY519" fmla="*/ 1801520 h 2611386"/>
                  <a:gd name="connsiteX520" fmla="*/ 347509 w 4958557"/>
                  <a:gd name="connsiteY520" fmla="*/ 1791436 h 2611386"/>
                  <a:gd name="connsiteX521" fmla="*/ 339441 w 4958557"/>
                  <a:gd name="connsiteY521" fmla="*/ 1800944 h 2611386"/>
                  <a:gd name="connsiteX522" fmla="*/ 350102 w 4958557"/>
                  <a:gd name="connsiteY522" fmla="*/ 1791147 h 2611386"/>
                  <a:gd name="connsiteX523" fmla="*/ 423865 w 4958557"/>
                  <a:gd name="connsiteY523" fmla="*/ 1772130 h 2611386"/>
                  <a:gd name="connsiteX524" fmla="*/ 476306 w 4958557"/>
                  <a:gd name="connsiteY524" fmla="*/ 1756571 h 2611386"/>
                  <a:gd name="connsiteX525" fmla="*/ 501086 w 4958557"/>
                  <a:gd name="connsiteY525" fmla="*/ 1751096 h 2611386"/>
                  <a:gd name="connsiteX526" fmla="*/ 529324 w 4958557"/>
                  <a:gd name="connsiteY526" fmla="*/ 1739859 h 2611386"/>
                  <a:gd name="connsiteX527" fmla="*/ 542002 w 4958557"/>
                  <a:gd name="connsiteY527" fmla="*/ 1741011 h 2611386"/>
                  <a:gd name="connsiteX528" fmla="*/ 534510 w 4958557"/>
                  <a:gd name="connsiteY528" fmla="*/ 1751384 h 2611386"/>
                  <a:gd name="connsiteX529" fmla="*/ 512612 w 4958557"/>
                  <a:gd name="connsiteY529" fmla="*/ 1758011 h 2611386"/>
                  <a:gd name="connsiteX530" fmla="*/ 469967 w 4958557"/>
                  <a:gd name="connsiteY530" fmla="*/ 1772418 h 2611386"/>
                  <a:gd name="connsiteX531" fmla="*/ 452391 w 4958557"/>
                  <a:gd name="connsiteY531" fmla="*/ 1783944 h 2611386"/>
                  <a:gd name="connsiteX532" fmla="*/ 435391 w 4958557"/>
                  <a:gd name="connsiteY532" fmla="*/ 1785385 h 2611386"/>
                  <a:gd name="connsiteX533" fmla="*/ 430492 w 4958557"/>
                  <a:gd name="connsiteY533" fmla="*/ 1793164 h 2611386"/>
                  <a:gd name="connsiteX534" fmla="*/ 425594 w 4958557"/>
                  <a:gd name="connsiteY534" fmla="*/ 1793452 h 2611386"/>
                  <a:gd name="connsiteX535" fmla="*/ 414645 w 4958557"/>
                  <a:gd name="connsiteY535" fmla="*/ 1796046 h 2611386"/>
                  <a:gd name="connsiteX536" fmla="*/ 378628 w 4958557"/>
                  <a:gd name="connsiteY536" fmla="*/ 1804978 h 2611386"/>
                  <a:gd name="connsiteX537" fmla="*/ 378628 w 4958557"/>
                  <a:gd name="connsiteY537" fmla="*/ 1804978 h 2611386"/>
                  <a:gd name="connsiteX538" fmla="*/ 376034 w 4958557"/>
                  <a:gd name="connsiteY538" fmla="*/ 1807283 h 2611386"/>
                  <a:gd name="connsiteX539" fmla="*/ 363068 w 4958557"/>
                  <a:gd name="connsiteY539" fmla="*/ 1811605 h 2611386"/>
                  <a:gd name="connsiteX540" fmla="*/ 343763 w 4958557"/>
                  <a:gd name="connsiteY540" fmla="*/ 1822554 h 2611386"/>
                  <a:gd name="connsiteX541" fmla="*/ 294780 w 4958557"/>
                  <a:gd name="connsiteY541" fmla="*/ 1835809 h 2611386"/>
                  <a:gd name="connsiteX542" fmla="*/ 268271 w 4958557"/>
                  <a:gd name="connsiteY542" fmla="*/ 1842148 h 2611386"/>
                  <a:gd name="connsiteX543" fmla="*/ 243779 w 4958557"/>
                  <a:gd name="connsiteY543" fmla="*/ 1862029 h 2611386"/>
                  <a:gd name="connsiteX544" fmla="*/ 240610 w 4958557"/>
                  <a:gd name="connsiteY544" fmla="*/ 1870385 h 2611386"/>
                  <a:gd name="connsiteX545" fmla="*/ 248390 w 4958557"/>
                  <a:gd name="connsiteY545" fmla="*/ 1867504 h 2611386"/>
                  <a:gd name="connsiteX546" fmla="*/ 250407 w 4958557"/>
                  <a:gd name="connsiteY546" fmla="*/ 1866351 h 2611386"/>
                  <a:gd name="connsiteX547" fmla="*/ 262797 w 4958557"/>
                  <a:gd name="connsiteY547" fmla="*/ 1862605 h 2611386"/>
                  <a:gd name="connsiteX548" fmla="*/ 281237 w 4958557"/>
                  <a:gd name="connsiteY548" fmla="*/ 1869233 h 2611386"/>
                  <a:gd name="connsiteX549" fmla="*/ 281237 w 4958557"/>
                  <a:gd name="connsiteY549" fmla="*/ 1871249 h 2611386"/>
                  <a:gd name="connsiteX550" fmla="*/ 257610 w 4958557"/>
                  <a:gd name="connsiteY550" fmla="*/ 1880470 h 2611386"/>
                  <a:gd name="connsiteX551" fmla="*/ 240898 w 4958557"/>
                  <a:gd name="connsiteY551" fmla="*/ 1881334 h 2611386"/>
                  <a:gd name="connsiteX552" fmla="*/ 239457 w 4958557"/>
                  <a:gd name="connsiteY552" fmla="*/ 1881334 h 2611386"/>
                  <a:gd name="connsiteX553" fmla="*/ 236000 w 4958557"/>
                  <a:gd name="connsiteY553" fmla="*/ 1883928 h 2611386"/>
                  <a:gd name="connsiteX554" fmla="*/ 228796 w 4958557"/>
                  <a:gd name="connsiteY554" fmla="*/ 1888538 h 2611386"/>
                  <a:gd name="connsiteX555" fmla="*/ 214966 w 4958557"/>
                  <a:gd name="connsiteY555" fmla="*/ 1901504 h 2611386"/>
                  <a:gd name="connsiteX556" fmla="*/ 214966 w 4958557"/>
                  <a:gd name="connsiteY556" fmla="*/ 1901504 h 2611386"/>
                  <a:gd name="connsiteX557" fmla="*/ 193355 w 4958557"/>
                  <a:gd name="connsiteY557" fmla="*/ 1909572 h 2611386"/>
                  <a:gd name="connsiteX558" fmla="*/ 190762 w 4958557"/>
                  <a:gd name="connsiteY558" fmla="*/ 1907843 h 2611386"/>
                  <a:gd name="connsiteX559" fmla="*/ 189033 w 4958557"/>
                  <a:gd name="connsiteY559" fmla="*/ 1902945 h 2611386"/>
                  <a:gd name="connsiteX560" fmla="*/ 185864 w 4958557"/>
                  <a:gd name="connsiteY560" fmla="*/ 1907555 h 2611386"/>
                  <a:gd name="connsiteX561" fmla="*/ 185864 w 4958557"/>
                  <a:gd name="connsiteY561" fmla="*/ 1907555 h 2611386"/>
                  <a:gd name="connsiteX562" fmla="*/ 179813 w 4958557"/>
                  <a:gd name="connsiteY562" fmla="*/ 1911301 h 2611386"/>
                  <a:gd name="connsiteX563" fmla="*/ 186152 w 4958557"/>
                  <a:gd name="connsiteY563" fmla="*/ 1919080 h 2611386"/>
                  <a:gd name="connsiteX564" fmla="*/ 187593 w 4958557"/>
                  <a:gd name="connsiteY564" fmla="*/ 1927148 h 2611386"/>
                  <a:gd name="connsiteX565" fmla="*/ 161084 w 4958557"/>
                  <a:gd name="connsiteY565" fmla="*/ 1948758 h 2611386"/>
                  <a:gd name="connsiteX566" fmla="*/ 154457 w 4958557"/>
                  <a:gd name="connsiteY566" fmla="*/ 1959708 h 2611386"/>
                  <a:gd name="connsiteX567" fmla="*/ 171745 w 4958557"/>
                  <a:gd name="connsiteY567" fmla="*/ 1954809 h 2611386"/>
                  <a:gd name="connsiteX568" fmla="*/ 181254 w 4958557"/>
                  <a:gd name="connsiteY568" fmla="*/ 1959708 h 2611386"/>
                  <a:gd name="connsiteX569" fmla="*/ 169440 w 4958557"/>
                  <a:gd name="connsiteY569" fmla="*/ 1966911 h 2611386"/>
                  <a:gd name="connsiteX570" fmla="*/ 147830 w 4958557"/>
                  <a:gd name="connsiteY570" fmla="*/ 1988233 h 2611386"/>
                  <a:gd name="connsiteX571" fmla="*/ 147830 w 4958557"/>
                  <a:gd name="connsiteY571" fmla="*/ 1988233 h 2611386"/>
                  <a:gd name="connsiteX572" fmla="*/ 142931 w 4958557"/>
                  <a:gd name="connsiteY572" fmla="*/ 1989386 h 2611386"/>
                  <a:gd name="connsiteX573" fmla="*/ 145236 w 4958557"/>
                  <a:gd name="connsiteY573" fmla="*/ 1993708 h 2611386"/>
                  <a:gd name="connsiteX574" fmla="*/ 145525 w 4958557"/>
                  <a:gd name="connsiteY574" fmla="*/ 1997166 h 2611386"/>
                  <a:gd name="connsiteX575" fmla="*/ 121609 w 4958557"/>
                  <a:gd name="connsiteY575" fmla="*/ 2005810 h 2611386"/>
                  <a:gd name="connsiteX576" fmla="*/ 115270 w 4958557"/>
                  <a:gd name="connsiteY576" fmla="*/ 2012149 h 2611386"/>
                  <a:gd name="connsiteX577" fmla="*/ 118440 w 4958557"/>
                  <a:gd name="connsiteY577" fmla="*/ 2015318 h 2611386"/>
                  <a:gd name="connsiteX578" fmla="*/ 130253 w 4958557"/>
                  <a:gd name="connsiteY578" fmla="*/ 2012149 h 2611386"/>
                  <a:gd name="connsiteX579" fmla="*/ 143796 w 4958557"/>
                  <a:gd name="connsiteY579" fmla="*/ 2008115 h 2611386"/>
                  <a:gd name="connsiteX580" fmla="*/ 146101 w 4958557"/>
                  <a:gd name="connsiteY580" fmla="*/ 2010132 h 2611386"/>
                  <a:gd name="connsiteX581" fmla="*/ 135440 w 4958557"/>
                  <a:gd name="connsiteY581" fmla="*/ 2017623 h 2611386"/>
                  <a:gd name="connsiteX582" fmla="*/ 127084 w 4958557"/>
                  <a:gd name="connsiteY582" fmla="*/ 2017335 h 2611386"/>
                  <a:gd name="connsiteX583" fmla="*/ 120745 w 4958557"/>
                  <a:gd name="connsiteY583" fmla="*/ 2027420 h 2611386"/>
                  <a:gd name="connsiteX584" fmla="*/ 119880 w 4958557"/>
                  <a:gd name="connsiteY584" fmla="*/ 2027708 h 2611386"/>
                  <a:gd name="connsiteX585" fmla="*/ 119592 w 4958557"/>
                  <a:gd name="connsiteY585" fmla="*/ 2028284 h 2611386"/>
                  <a:gd name="connsiteX586" fmla="*/ 119592 w 4958557"/>
                  <a:gd name="connsiteY586" fmla="*/ 2028573 h 2611386"/>
                  <a:gd name="connsiteX587" fmla="*/ 119304 w 4958557"/>
                  <a:gd name="connsiteY587" fmla="*/ 2028861 h 2611386"/>
                  <a:gd name="connsiteX588" fmla="*/ 116135 w 4958557"/>
                  <a:gd name="connsiteY588" fmla="*/ 2043844 h 2611386"/>
                  <a:gd name="connsiteX589" fmla="*/ 116999 w 4958557"/>
                  <a:gd name="connsiteY589" fmla="*/ 2044708 h 2611386"/>
                  <a:gd name="connsiteX590" fmla="*/ 116999 w 4958557"/>
                  <a:gd name="connsiteY590" fmla="*/ 2045284 h 2611386"/>
                  <a:gd name="connsiteX591" fmla="*/ 116999 w 4958557"/>
                  <a:gd name="connsiteY591" fmla="*/ 2045284 h 2611386"/>
                  <a:gd name="connsiteX592" fmla="*/ 116999 w 4958557"/>
                  <a:gd name="connsiteY592" fmla="*/ 2045284 h 2611386"/>
                  <a:gd name="connsiteX593" fmla="*/ 105473 w 4958557"/>
                  <a:gd name="connsiteY593" fmla="*/ 2051047 h 2611386"/>
                  <a:gd name="connsiteX594" fmla="*/ 105473 w 4958557"/>
                  <a:gd name="connsiteY594" fmla="*/ 2051047 h 2611386"/>
                  <a:gd name="connsiteX595" fmla="*/ 100287 w 4958557"/>
                  <a:gd name="connsiteY595" fmla="*/ 2048454 h 2611386"/>
                  <a:gd name="connsiteX596" fmla="*/ 102304 w 4958557"/>
                  <a:gd name="connsiteY596" fmla="*/ 2063437 h 2611386"/>
                  <a:gd name="connsiteX597" fmla="*/ 102304 w 4958557"/>
                  <a:gd name="connsiteY597" fmla="*/ 2063437 h 2611386"/>
                  <a:gd name="connsiteX598" fmla="*/ 95389 w 4958557"/>
                  <a:gd name="connsiteY598" fmla="*/ 2069488 h 2611386"/>
                  <a:gd name="connsiteX599" fmla="*/ 80982 w 4958557"/>
                  <a:gd name="connsiteY599" fmla="*/ 2071505 h 2611386"/>
                  <a:gd name="connsiteX600" fmla="*/ 74931 w 4958557"/>
                  <a:gd name="connsiteY600" fmla="*/ 2074386 h 2611386"/>
                  <a:gd name="connsiteX601" fmla="*/ 78965 w 4958557"/>
                  <a:gd name="connsiteY601" fmla="*/ 2102624 h 2611386"/>
                  <a:gd name="connsiteX602" fmla="*/ 78965 w 4958557"/>
                  <a:gd name="connsiteY602" fmla="*/ 2112421 h 2611386"/>
                  <a:gd name="connsiteX603" fmla="*/ 66575 w 4958557"/>
                  <a:gd name="connsiteY603" fmla="*/ 2125675 h 2611386"/>
                  <a:gd name="connsiteX604" fmla="*/ 60236 w 4958557"/>
                  <a:gd name="connsiteY604" fmla="*/ 2138065 h 2611386"/>
                  <a:gd name="connsiteX605" fmla="*/ 53032 w 4958557"/>
                  <a:gd name="connsiteY605" fmla="*/ 2146997 h 2611386"/>
                  <a:gd name="connsiteX606" fmla="*/ 52744 w 4958557"/>
                  <a:gd name="connsiteY606" fmla="*/ 2152472 h 2611386"/>
                  <a:gd name="connsiteX607" fmla="*/ 41507 w 4958557"/>
                  <a:gd name="connsiteY607" fmla="*/ 2158811 h 2611386"/>
                  <a:gd name="connsiteX608" fmla="*/ 40643 w 4958557"/>
                  <a:gd name="connsiteY608" fmla="*/ 2163709 h 2611386"/>
                  <a:gd name="connsiteX609" fmla="*/ 36032 w 4958557"/>
                  <a:gd name="connsiteY609" fmla="*/ 2165150 h 2611386"/>
                  <a:gd name="connsiteX610" fmla="*/ 42371 w 4958557"/>
                  <a:gd name="connsiteY610" fmla="*/ 2166879 h 2611386"/>
                  <a:gd name="connsiteX611" fmla="*/ 45829 w 4958557"/>
                  <a:gd name="connsiteY611" fmla="*/ 2170048 h 2611386"/>
                  <a:gd name="connsiteX612" fmla="*/ 38914 w 4958557"/>
                  <a:gd name="connsiteY612" fmla="*/ 2176387 h 2611386"/>
                  <a:gd name="connsiteX613" fmla="*/ 36032 w 4958557"/>
                  <a:gd name="connsiteY613" fmla="*/ 2188489 h 2611386"/>
                  <a:gd name="connsiteX614" fmla="*/ 43812 w 4958557"/>
                  <a:gd name="connsiteY614" fmla="*/ 2189930 h 2611386"/>
                  <a:gd name="connsiteX615" fmla="*/ 48999 w 4958557"/>
                  <a:gd name="connsiteY615" fmla="*/ 2191370 h 2611386"/>
                  <a:gd name="connsiteX616" fmla="*/ 46117 w 4958557"/>
                  <a:gd name="connsiteY616" fmla="*/ 2195980 h 2611386"/>
                  <a:gd name="connsiteX617" fmla="*/ 43812 w 4958557"/>
                  <a:gd name="connsiteY617" fmla="*/ 2200879 h 2611386"/>
                  <a:gd name="connsiteX618" fmla="*/ 40643 w 4958557"/>
                  <a:gd name="connsiteY618" fmla="*/ 2212692 h 2611386"/>
                  <a:gd name="connsiteX619" fmla="*/ 42371 w 4958557"/>
                  <a:gd name="connsiteY619" fmla="*/ 2221625 h 2611386"/>
                  <a:gd name="connsiteX620" fmla="*/ 43236 w 4958557"/>
                  <a:gd name="connsiteY620" fmla="*/ 2231133 h 2611386"/>
                  <a:gd name="connsiteX621" fmla="*/ 32287 w 4958557"/>
                  <a:gd name="connsiteY621" fmla="*/ 2242659 h 2611386"/>
                  <a:gd name="connsiteX622" fmla="*/ 27100 w 4958557"/>
                  <a:gd name="connsiteY622" fmla="*/ 2253896 h 2611386"/>
                  <a:gd name="connsiteX623" fmla="*/ 32575 w 4958557"/>
                  <a:gd name="connsiteY623" fmla="*/ 2256201 h 2611386"/>
                  <a:gd name="connsiteX624" fmla="*/ 38049 w 4958557"/>
                  <a:gd name="connsiteY624" fmla="*/ 2252455 h 2611386"/>
                  <a:gd name="connsiteX625" fmla="*/ 38049 w 4958557"/>
                  <a:gd name="connsiteY625" fmla="*/ 2257066 h 2611386"/>
                  <a:gd name="connsiteX626" fmla="*/ 34880 w 4958557"/>
                  <a:gd name="connsiteY626" fmla="*/ 2262252 h 2611386"/>
                  <a:gd name="connsiteX627" fmla="*/ 38914 w 4958557"/>
                  <a:gd name="connsiteY627" fmla="*/ 2266574 h 2611386"/>
                  <a:gd name="connsiteX628" fmla="*/ 39778 w 4958557"/>
                  <a:gd name="connsiteY628" fmla="*/ 2266862 h 2611386"/>
                  <a:gd name="connsiteX629" fmla="*/ 41219 w 4958557"/>
                  <a:gd name="connsiteY629" fmla="*/ 2270032 h 2611386"/>
                  <a:gd name="connsiteX630" fmla="*/ 40354 w 4958557"/>
                  <a:gd name="connsiteY630" fmla="*/ 2270896 h 2611386"/>
                  <a:gd name="connsiteX631" fmla="*/ 40354 w 4958557"/>
                  <a:gd name="connsiteY631" fmla="*/ 2271760 h 2611386"/>
                  <a:gd name="connsiteX632" fmla="*/ 49287 w 4958557"/>
                  <a:gd name="connsiteY632" fmla="*/ 2272337 h 2611386"/>
                  <a:gd name="connsiteX633" fmla="*/ 53321 w 4958557"/>
                  <a:gd name="connsiteY633" fmla="*/ 2269455 h 2611386"/>
                  <a:gd name="connsiteX634" fmla="*/ 53321 w 4958557"/>
                  <a:gd name="connsiteY634" fmla="*/ 2281269 h 2611386"/>
                  <a:gd name="connsiteX635" fmla="*/ 51016 w 4958557"/>
                  <a:gd name="connsiteY635" fmla="*/ 2285303 h 2611386"/>
                  <a:gd name="connsiteX636" fmla="*/ 45253 w 4958557"/>
                  <a:gd name="connsiteY636" fmla="*/ 2286744 h 2611386"/>
                  <a:gd name="connsiteX637" fmla="*/ 51592 w 4958557"/>
                  <a:gd name="connsiteY637" fmla="*/ 2286744 h 2611386"/>
                  <a:gd name="connsiteX638" fmla="*/ 53321 w 4958557"/>
                  <a:gd name="connsiteY638" fmla="*/ 2288473 h 2611386"/>
                  <a:gd name="connsiteX639" fmla="*/ 53321 w 4958557"/>
                  <a:gd name="connsiteY639" fmla="*/ 2288761 h 2611386"/>
                  <a:gd name="connsiteX640" fmla="*/ 48710 w 4958557"/>
                  <a:gd name="connsiteY640" fmla="*/ 2295100 h 2611386"/>
                  <a:gd name="connsiteX641" fmla="*/ 38337 w 4958557"/>
                  <a:gd name="connsiteY641" fmla="*/ 2310659 h 2611386"/>
                  <a:gd name="connsiteX642" fmla="*/ 50151 w 4958557"/>
                  <a:gd name="connsiteY642" fmla="*/ 2311524 h 2611386"/>
                  <a:gd name="connsiteX643" fmla="*/ 53321 w 4958557"/>
                  <a:gd name="connsiteY643" fmla="*/ 2310083 h 2611386"/>
                  <a:gd name="connsiteX644" fmla="*/ 53321 w 4958557"/>
                  <a:gd name="connsiteY644" fmla="*/ 2321608 h 2611386"/>
                  <a:gd name="connsiteX645" fmla="*/ 52168 w 4958557"/>
                  <a:gd name="connsiteY645" fmla="*/ 2321896 h 2611386"/>
                  <a:gd name="connsiteX646" fmla="*/ 38337 w 4958557"/>
                  <a:gd name="connsiteY646" fmla="*/ 2335727 h 2611386"/>
                  <a:gd name="connsiteX647" fmla="*/ 41795 w 4958557"/>
                  <a:gd name="connsiteY647" fmla="*/ 2338608 h 2611386"/>
                  <a:gd name="connsiteX648" fmla="*/ 51880 w 4958557"/>
                  <a:gd name="connsiteY648" fmla="*/ 2339185 h 2611386"/>
                  <a:gd name="connsiteX649" fmla="*/ 54473 w 4958557"/>
                  <a:gd name="connsiteY649" fmla="*/ 2342642 h 2611386"/>
                  <a:gd name="connsiteX650" fmla="*/ 61388 w 4958557"/>
                  <a:gd name="connsiteY650" fmla="*/ 2343219 h 2611386"/>
                  <a:gd name="connsiteX651" fmla="*/ 57931 w 4958557"/>
                  <a:gd name="connsiteY651" fmla="*/ 2348405 h 2611386"/>
                  <a:gd name="connsiteX652" fmla="*/ 50151 w 4958557"/>
                  <a:gd name="connsiteY652" fmla="*/ 2354744 h 2611386"/>
                  <a:gd name="connsiteX653" fmla="*/ 53032 w 4958557"/>
                  <a:gd name="connsiteY653" fmla="*/ 2366846 h 2611386"/>
                  <a:gd name="connsiteX654" fmla="*/ 51016 w 4958557"/>
                  <a:gd name="connsiteY654" fmla="*/ 2373473 h 2611386"/>
                  <a:gd name="connsiteX655" fmla="*/ 41795 w 4958557"/>
                  <a:gd name="connsiteY655" fmla="*/ 2381541 h 2611386"/>
                  <a:gd name="connsiteX656" fmla="*/ 57355 w 4958557"/>
                  <a:gd name="connsiteY656" fmla="*/ 2382405 h 2611386"/>
                  <a:gd name="connsiteX657" fmla="*/ 58219 w 4958557"/>
                  <a:gd name="connsiteY657" fmla="*/ 2384422 h 2611386"/>
                  <a:gd name="connsiteX658" fmla="*/ 42371 w 4958557"/>
                  <a:gd name="connsiteY658" fmla="*/ 2397965 h 2611386"/>
                  <a:gd name="connsiteX659" fmla="*/ 24507 w 4958557"/>
                  <a:gd name="connsiteY659" fmla="*/ 2426202 h 2611386"/>
                  <a:gd name="connsiteX660" fmla="*/ 25083 w 4958557"/>
                  <a:gd name="connsiteY660" fmla="*/ 2434558 h 2611386"/>
                  <a:gd name="connsiteX661" fmla="*/ 24795 w 4958557"/>
                  <a:gd name="connsiteY661" fmla="*/ 2446948 h 2611386"/>
                  <a:gd name="connsiteX662" fmla="*/ 3761 w 4958557"/>
                  <a:gd name="connsiteY662" fmla="*/ 2472592 h 2611386"/>
                  <a:gd name="connsiteX663" fmla="*/ 5202 w 4958557"/>
                  <a:gd name="connsiteY663" fmla="*/ 2479219 h 2611386"/>
                  <a:gd name="connsiteX664" fmla="*/ 303 w 4958557"/>
                  <a:gd name="connsiteY664" fmla="*/ 2483253 h 2611386"/>
                  <a:gd name="connsiteX665" fmla="*/ 8947 w 4958557"/>
                  <a:gd name="connsiteY665" fmla="*/ 2482389 h 2611386"/>
                  <a:gd name="connsiteX666" fmla="*/ 14710 w 4958557"/>
                  <a:gd name="connsiteY666" fmla="*/ 2484982 h 2611386"/>
                  <a:gd name="connsiteX667" fmla="*/ 8947 w 4958557"/>
                  <a:gd name="connsiteY667" fmla="*/ 2496220 h 2611386"/>
                  <a:gd name="connsiteX668" fmla="*/ 10964 w 4958557"/>
                  <a:gd name="connsiteY668" fmla="*/ 2512643 h 2611386"/>
                  <a:gd name="connsiteX669" fmla="*/ 21337 w 4958557"/>
                  <a:gd name="connsiteY669" fmla="*/ 2510626 h 2611386"/>
                  <a:gd name="connsiteX670" fmla="*/ 28253 w 4958557"/>
                  <a:gd name="connsiteY670" fmla="*/ 2510050 h 2611386"/>
                  <a:gd name="connsiteX671" fmla="*/ 26812 w 4958557"/>
                  <a:gd name="connsiteY671" fmla="*/ 2517254 h 2611386"/>
                  <a:gd name="connsiteX672" fmla="*/ 26236 w 4958557"/>
                  <a:gd name="connsiteY672" fmla="*/ 2524457 h 2611386"/>
                  <a:gd name="connsiteX673" fmla="*/ 27676 w 4958557"/>
                  <a:gd name="connsiteY673" fmla="*/ 2540593 h 2611386"/>
                  <a:gd name="connsiteX674" fmla="*/ 34015 w 4958557"/>
                  <a:gd name="connsiteY674" fmla="*/ 2550966 h 2611386"/>
                  <a:gd name="connsiteX675" fmla="*/ 42371 w 4958557"/>
                  <a:gd name="connsiteY675" fmla="*/ 2565949 h 2611386"/>
                  <a:gd name="connsiteX676" fmla="*/ 36321 w 4958557"/>
                  <a:gd name="connsiteY676" fmla="*/ 2577186 h 2611386"/>
                  <a:gd name="connsiteX677" fmla="*/ 40931 w 4958557"/>
                  <a:gd name="connsiteY677" fmla="*/ 2586406 h 2611386"/>
                  <a:gd name="connsiteX678" fmla="*/ 45541 w 4958557"/>
                  <a:gd name="connsiteY678" fmla="*/ 2597932 h 2611386"/>
                  <a:gd name="connsiteX679" fmla="*/ 43812 w 4958557"/>
                  <a:gd name="connsiteY679" fmla="*/ 2606000 h 2611386"/>
                  <a:gd name="connsiteX680" fmla="*/ 50727 w 4958557"/>
                  <a:gd name="connsiteY680" fmla="*/ 2609746 h 2611386"/>
                  <a:gd name="connsiteX681" fmla="*/ 58219 w 4958557"/>
                  <a:gd name="connsiteY681" fmla="*/ 2599661 h 2611386"/>
                  <a:gd name="connsiteX682" fmla="*/ 61965 w 4958557"/>
                  <a:gd name="connsiteY682" fmla="*/ 2586406 h 2611386"/>
                  <a:gd name="connsiteX683" fmla="*/ 67151 w 4958557"/>
                  <a:gd name="connsiteY683" fmla="*/ 2584966 h 2611386"/>
                  <a:gd name="connsiteX684" fmla="*/ 66575 w 4958557"/>
                  <a:gd name="connsiteY684" fmla="*/ 2589288 h 2611386"/>
                  <a:gd name="connsiteX685" fmla="*/ 63694 w 4958557"/>
                  <a:gd name="connsiteY685" fmla="*/ 2595627 h 2611386"/>
                  <a:gd name="connsiteX686" fmla="*/ 71185 w 4958557"/>
                  <a:gd name="connsiteY686" fmla="*/ 2595339 h 2611386"/>
                  <a:gd name="connsiteX687" fmla="*/ 82423 w 4958557"/>
                  <a:gd name="connsiteY687" fmla="*/ 2586695 h 2611386"/>
                  <a:gd name="connsiteX688" fmla="*/ 110660 w 4958557"/>
                  <a:gd name="connsiteY688" fmla="*/ 2565373 h 2611386"/>
                  <a:gd name="connsiteX689" fmla="*/ 97118 w 4958557"/>
                  <a:gd name="connsiteY689" fmla="*/ 2578051 h 2611386"/>
                  <a:gd name="connsiteX690" fmla="*/ 141203 w 4958557"/>
                  <a:gd name="connsiteY690" fmla="*/ 2569118 h 2611386"/>
                  <a:gd name="connsiteX691" fmla="*/ 124779 w 4958557"/>
                  <a:gd name="connsiteY691" fmla="*/ 2575457 h 2611386"/>
                  <a:gd name="connsiteX692" fmla="*/ 107202 w 4958557"/>
                  <a:gd name="connsiteY692" fmla="*/ 2581220 h 2611386"/>
                  <a:gd name="connsiteX693" fmla="*/ 91931 w 4958557"/>
                  <a:gd name="connsiteY693" fmla="*/ 2590729 h 2611386"/>
                  <a:gd name="connsiteX694" fmla="*/ 104033 w 4958557"/>
                  <a:gd name="connsiteY694" fmla="*/ 2594186 h 2611386"/>
                  <a:gd name="connsiteX695" fmla="*/ 114694 w 4958557"/>
                  <a:gd name="connsiteY695" fmla="*/ 2594763 h 2611386"/>
                  <a:gd name="connsiteX696" fmla="*/ 116135 w 4958557"/>
                  <a:gd name="connsiteY696" fmla="*/ 2593322 h 2611386"/>
                  <a:gd name="connsiteX697" fmla="*/ 126796 w 4958557"/>
                  <a:gd name="connsiteY697" fmla="*/ 2591017 h 2611386"/>
                  <a:gd name="connsiteX698" fmla="*/ 116999 w 4958557"/>
                  <a:gd name="connsiteY698" fmla="*/ 2587559 h 2611386"/>
                  <a:gd name="connsiteX699" fmla="*/ 116999 w 4958557"/>
                  <a:gd name="connsiteY699" fmla="*/ 2587559 h 2611386"/>
                  <a:gd name="connsiteX700" fmla="*/ 110372 w 4958557"/>
                  <a:gd name="connsiteY700" fmla="*/ 2588712 h 2611386"/>
                  <a:gd name="connsiteX701" fmla="*/ 115558 w 4958557"/>
                  <a:gd name="connsiteY701" fmla="*/ 2585830 h 2611386"/>
                  <a:gd name="connsiteX702" fmla="*/ 138033 w 4958557"/>
                  <a:gd name="connsiteY702" fmla="*/ 2588712 h 2611386"/>
                  <a:gd name="connsiteX703" fmla="*/ 146677 w 4958557"/>
                  <a:gd name="connsiteY703" fmla="*/ 2585830 h 2611386"/>
                  <a:gd name="connsiteX704" fmla="*/ 151864 w 4958557"/>
                  <a:gd name="connsiteY704" fmla="*/ 2584101 h 2611386"/>
                  <a:gd name="connsiteX705" fmla="*/ 160508 w 4958557"/>
                  <a:gd name="connsiteY705" fmla="*/ 2581508 h 2611386"/>
                  <a:gd name="connsiteX706" fmla="*/ 172033 w 4958557"/>
                  <a:gd name="connsiteY706" fmla="*/ 2577474 h 2611386"/>
                  <a:gd name="connsiteX707" fmla="*/ 175779 w 4958557"/>
                  <a:gd name="connsiteY707" fmla="*/ 2577762 h 2611386"/>
                  <a:gd name="connsiteX708" fmla="*/ 172898 w 4958557"/>
                  <a:gd name="connsiteY708" fmla="*/ 2581220 h 2611386"/>
                  <a:gd name="connsiteX709" fmla="*/ 167135 w 4958557"/>
                  <a:gd name="connsiteY709" fmla="*/ 2582949 h 2611386"/>
                  <a:gd name="connsiteX710" fmla="*/ 167135 w 4958557"/>
                  <a:gd name="connsiteY710" fmla="*/ 2586695 h 2611386"/>
                  <a:gd name="connsiteX711" fmla="*/ 172898 w 4958557"/>
                  <a:gd name="connsiteY711" fmla="*/ 2584678 h 2611386"/>
                  <a:gd name="connsiteX712" fmla="*/ 178949 w 4958557"/>
                  <a:gd name="connsiteY712" fmla="*/ 2582949 h 2611386"/>
                  <a:gd name="connsiteX713" fmla="*/ 178084 w 4958557"/>
                  <a:gd name="connsiteY713" fmla="*/ 2582373 h 2611386"/>
                  <a:gd name="connsiteX714" fmla="*/ 210067 w 4958557"/>
                  <a:gd name="connsiteY714" fmla="*/ 2565949 h 2611386"/>
                  <a:gd name="connsiteX715" fmla="*/ 232254 w 4958557"/>
                  <a:gd name="connsiteY715" fmla="*/ 2556440 h 2611386"/>
                  <a:gd name="connsiteX716" fmla="*/ 235135 w 4958557"/>
                  <a:gd name="connsiteY716" fmla="*/ 2552694 h 2611386"/>
                  <a:gd name="connsiteX717" fmla="*/ 237729 w 4958557"/>
                  <a:gd name="connsiteY717" fmla="*/ 2554135 h 2611386"/>
                  <a:gd name="connsiteX718" fmla="*/ 238593 w 4958557"/>
                  <a:gd name="connsiteY718" fmla="*/ 2555576 h 2611386"/>
                  <a:gd name="connsiteX719" fmla="*/ 243779 w 4958557"/>
                  <a:gd name="connsiteY719" fmla="*/ 2552983 h 2611386"/>
                  <a:gd name="connsiteX720" fmla="*/ 247237 w 4958557"/>
                  <a:gd name="connsiteY720" fmla="*/ 2552406 h 2611386"/>
                  <a:gd name="connsiteX721" fmla="*/ 244068 w 4958557"/>
                  <a:gd name="connsiteY721" fmla="*/ 2555288 h 2611386"/>
                  <a:gd name="connsiteX722" fmla="*/ 239169 w 4958557"/>
                  <a:gd name="connsiteY722" fmla="*/ 2557305 h 2611386"/>
                  <a:gd name="connsiteX723" fmla="*/ 233983 w 4958557"/>
                  <a:gd name="connsiteY723" fmla="*/ 2565084 h 2611386"/>
                  <a:gd name="connsiteX724" fmla="*/ 266542 w 4958557"/>
                  <a:gd name="connsiteY724" fmla="*/ 2552118 h 2611386"/>
                  <a:gd name="connsiteX725" fmla="*/ 267119 w 4958557"/>
                  <a:gd name="connsiteY725" fmla="*/ 2549237 h 2611386"/>
                  <a:gd name="connsiteX726" fmla="*/ 277492 w 4958557"/>
                  <a:gd name="connsiteY726" fmla="*/ 2547796 h 2611386"/>
                  <a:gd name="connsiteX727" fmla="*/ 277780 w 4958557"/>
                  <a:gd name="connsiteY727" fmla="*/ 2547796 h 2611386"/>
                  <a:gd name="connsiteX728" fmla="*/ 283831 w 4958557"/>
                  <a:gd name="connsiteY728" fmla="*/ 2545491 h 2611386"/>
                  <a:gd name="connsiteX729" fmla="*/ 280949 w 4958557"/>
                  <a:gd name="connsiteY729" fmla="*/ 2545779 h 2611386"/>
                  <a:gd name="connsiteX730" fmla="*/ 282966 w 4958557"/>
                  <a:gd name="connsiteY730" fmla="*/ 2544627 h 2611386"/>
                  <a:gd name="connsiteX731" fmla="*/ 278068 w 4958557"/>
                  <a:gd name="connsiteY731" fmla="*/ 2547220 h 2611386"/>
                  <a:gd name="connsiteX732" fmla="*/ 284983 w 4958557"/>
                  <a:gd name="connsiteY732" fmla="*/ 2541457 h 2611386"/>
                  <a:gd name="connsiteX733" fmla="*/ 284983 w 4958557"/>
                  <a:gd name="connsiteY733" fmla="*/ 2541457 h 2611386"/>
                  <a:gd name="connsiteX734" fmla="*/ 288153 w 4958557"/>
                  <a:gd name="connsiteY734" fmla="*/ 2538576 h 2611386"/>
                  <a:gd name="connsiteX735" fmla="*/ 289305 w 4958557"/>
                  <a:gd name="connsiteY735" fmla="*/ 2539440 h 2611386"/>
                  <a:gd name="connsiteX736" fmla="*/ 288441 w 4958557"/>
                  <a:gd name="connsiteY736" fmla="*/ 2541745 h 2611386"/>
                  <a:gd name="connsiteX737" fmla="*/ 303424 w 4958557"/>
                  <a:gd name="connsiteY737" fmla="*/ 2533965 h 2611386"/>
                  <a:gd name="connsiteX738" fmla="*/ 305153 w 4958557"/>
                  <a:gd name="connsiteY738" fmla="*/ 2535118 h 2611386"/>
                  <a:gd name="connsiteX739" fmla="*/ 305153 w 4958557"/>
                  <a:gd name="connsiteY739" fmla="*/ 2537135 h 2611386"/>
                  <a:gd name="connsiteX740" fmla="*/ 337136 w 4958557"/>
                  <a:gd name="connsiteY740" fmla="*/ 2524169 h 2611386"/>
                  <a:gd name="connsiteX741" fmla="*/ 342034 w 4958557"/>
                  <a:gd name="connsiteY741" fmla="*/ 2520999 h 2611386"/>
                  <a:gd name="connsiteX742" fmla="*/ 352695 w 4958557"/>
                  <a:gd name="connsiteY742" fmla="*/ 2517254 h 2611386"/>
                  <a:gd name="connsiteX743" fmla="*/ 352695 w 4958557"/>
                  <a:gd name="connsiteY743" fmla="*/ 2515813 h 2611386"/>
                  <a:gd name="connsiteX744" fmla="*/ 357306 w 4958557"/>
                  <a:gd name="connsiteY744" fmla="*/ 2514948 h 2611386"/>
                  <a:gd name="connsiteX745" fmla="*/ 359323 w 4958557"/>
                  <a:gd name="connsiteY745" fmla="*/ 2514948 h 2611386"/>
                  <a:gd name="connsiteX746" fmla="*/ 366238 w 4958557"/>
                  <a:gd name="connsiteY746" fmla="*/ 2512355 h 2611386"/>
                  <a:gd name="connsiteX747" fmla="*/ 365950 w 4958557"/>
                  <a:gd name="connsiteY747" fmla="*/ 2511779 h 2611386"/>
                  <a:gd name="connsiteX748" fmla="*/ 368543 w 4958557"/>
                  <a:gd name="connsiteY748" fmla="*/ 2506592 h 2611386"/>
                  <a:gd name="connsiteX749" fmla="*/ 381221 w 4958557"/>
                  <a:gd name="connsiteY749" fmla="*/ 2500542 h 2611386"/>
                  <a:gd name="connsiteX750" fmla="*/ 387848 w 4958557"/>
                  <a:gd name="connsiteY750" fmla="*/ 2504287 h 2611386"/>
                  <a:gd name="connsiteX751" fmla="*/ 387848 w 4958557"/>
                  <a:gd name="connsiteY751" fmla="*/ 2504287 h 2611386"/>
                  <a:gd name="connsiteX752" fmla="*/ 387848 w 4958557"/>
                  <a:gd name="connsiteY752" fmla="*/ 2504287 h 2611386"/>
                  <a:gd name="connsiteX753" fmla="*/ 387848 w 4958557"/>
                  <a:gd name="connsiteY753" fmla="*/ 2505152 h 2611386"/>
                  <a:gd name="connsiteX754" fmla="*/ 409170 w 4958557"/>
                  <a:gd name="connsiteY754" fmla="*/ 2498525 h 2611386"/>
                  <a:gd name="connsiteX755" fmla="*/ 484086 w 4958557"/>
                  <a:gd name="connsiteY755" fmla="*/ 2476626 h 2611386"/>
                  <a:gd name="connsiteX756" fmla="*/ 518662 w 4958557"/>
                  <a:gd name="connsiteY756" fmla="*/ 2467118 h 2611386"/>
                  <a:gd name="connsiteX757" fmla="*/ 516934 w 4958557"/>
                  <a:gd name="connsiteY757" fmla="*/ 2463084 h 2611386"/>
                  <a:gd name="connsiteX758" fmla="*/ 513476 w 4958557"/>
                  <a:gd name="connsiteY758" fmla="*/ 2463948 h 2611386"/>
                  <a:gd name="connsiteX759" fmla="*/ 516646 w 4958557"/>
                  <a:gd name="connsiteY759" fmla="*/ 2459914 h 2611386"/>
                  <a:gd name="connsiteX760" fmla="*/ 577154 w 4958557"/>
                  <a:gd name="connsiteY760" fmla="*/ 2436863 h 2611386"/>
                  <a:gd name="connsiteX761" fmla="*/ 583205 w 4958557"/>
                  <a:gd name="connsiteY761" fmla="*/ 2435134 h 2611386"/>
                  <a:gd name="connsiteX762" fmla="*/ 622680 w 4958557"/>
                  <a:gd name="connsiteY762" fmla="*/ 2423033 h 2611386"/>
                  <a:gd name="connsiteX763" fmla="*/ 654951 w 4958557"/>
                  <a:gd name="connsiteY763" fmla="*/ 2413524 h 2611386"/>
                  <a:gd name="connsiteX764" fmla="*/ 662443 w 4958557"/>
                  <a:gd name="connsiteY764" fmla="*/ 2410355 h 2611386"/>
                  <a:gd name="connsiteX765" fmla="*/ 663884 w 4958557"/>
                  <a:gd name="connsiteY765" fmla="*/ 2412372 h 2611386"/>
                  <a:gd name="connsiteX766" fmla="*/ 762427 w 4958557"/>
                  <a:gd name="connsiteY766" fmla="*/ 2383846 h 2611386"/>
                  <a:gd name="connsiteX767" fmla="*/ 769342 w 4958557"/>
                  <a:gd name="connsiteY767" fmla="*/ 2382405 h 2611386"/>
                  <a:gd name="connsiteX768" fmla="*/ 820054 w 4958557"/>
                  <a:gd name="connsiteY768" fmla="*/ 2374626 h 2611386"/>
                  <a:gd name="connsiteX769" fmla="*/ 853190 w 4958557"/>
                  <a:gd name="connsiteY769" fmla="*/ 2367422 h 2611386"/>
                  <a:gd name="connsiteX770" fmla="*/ 854343 w 4958557"/>
                  <a:gd name="connsiteY770" fmla="*/ 2372320 h 2611386"/>
                  <a:gd name="connsiteX771" fmla="*/ 839071 w 4958557"/>
                  <a:gd name="connsiteY771" fmla="*/ 2375778 h 2611386"/>
                  <a:gd name="connsiteX772" fmla="*/ 826970 w 4958557"/>
                  <a:gd name="connsiteY772" fmla="*/ 2379812 h 2611386"/>
                  <a:gd name="connsiteX773" fmla="*/ 820342 w 4958557"/>
                  <a:gd name="connsiteY773" fmla="*/ 2382405 h 2611386"/>
                  <a:gd name="connsiteX774" fmla="*/ 808529 w 4958557"/>
                  <a:gd name="connsiteY774" fmla="*/ 2384422 h 2611386"/>
                  <a:gd name="connsiteX775" fmla="*/ 810257 w 4958557"/>
                  <a:gd name="connsiteY775" fmla="*/ 2385287 h 2611386"/>
                  <a:gd name="connsiteX776" fmla="*/ 808529 w 4958557"/>
                  <a:gd name="connsiteY776" fmla="*/ 2384422 h 2611386"/>
                  <a:gd name="connsiteX777" fmla="*/ 781156 w 4958557"/>
                  <a:gd name="connsiteY777" fmla="*/ 2395948 h 2611386"/>
                  <a:gd name="connsiteX778" fmla="*/ 813427 w 4958557"/>
                  <a:gd name="connsiteY778" fmla="*/ 2387015 h 2611386"/>
                  <a:gd name="connsiteX779" fmla="*/ 820342 w 4958557"/>
                  <a:gd name="connsiteY779" fmla="*/ 2384422 h 2611386"/>
                  <a:gd name="connsiteX780" fmla="*/ 829851 w 4958557"/>
                  <a:gd name="connsiteY780" fmla="*/ 2382405 h 2611386"/>
                  <a:gd name="connsiteX781" fmla="*/ 841953 w 4958557"/>
                  <a:gd name="connsiteY781" fmla="*/ 2378371 h 2611386"/>
                  <a:gd name="connsiteX782" fmla="*/ 857224 w 4958557"/>
                  <a:gd name="connsiteY782" fmla="*/ 2375202 h 2611386"/>
                  <a:gd name="connsiteX783" fmla="*/ 866444 w 4958557"/>
                  <a:gd name="connsiteY783" fmla="*/ 2375490 h 2611386"/>
                  <a:gd name="connsiteX784" fmla="*/ 882580 w 4958557"/>
                  <a:gd name="connsiteY784" fmla="*/ 2372897 h 2611386"/>
                  <a:gd name="connsiteX785" fmla="*/ 913699 w 4958557"/>
                  <a:gd name="connsiteY785" fmla="*/ 2362236 h 2611386"/>
                  <a:gd name="connsiteX786" fmla="*/ 916292 w 4958557"/>
                  <a:gd name="connsiteY786" fmla="*/ 2367710 h 2611386"/>
                  <a:gd name="connsiteX787" fmla="*/ 917445 w 4958557"/>
                  <a:gd name="connsiteY787" fmla="*/ 2365693 h 2611386"/>
                  <a:gd name="connsiteX788" fmla="*/ 916292 w 4958557"/>
                  <a:gd name="connsiteY788" fmla="*/ 2367710 h 2611386"/>
                  <a:gd name="connsiteX789" fmla="*/ 913123 w 4958557"/>
                  <a:gd name="connsiteY789" fmla="*/ 2373473 h 2611386"/>
                  <a:gd name="connsiteX790" fmla="*/ 918309 w 4958557"/>
                  <a:gd name="connsiteY790" fmla="*/ 2374049 h 2611386"/>
                  <a:gd name="connsiteX791" fmla="*/ 927529 w 4958557"/>
                  <a:gd name="connsiteY791" fmla="*/ 2369151 h 2611386"/>
                  <a:gd name="connsiteX792" fmla="*/ 954902 w 4958557"/>
                  <a:gd name="connsiteY792" fmla="*/ 2351575 h 2611386"/>
                  <a:gd name="connsiteX793" fmla="*/ 1013106 w 4958557"/>
                  <a:gd name="connsiteY793" fmla="*/ 2336015 h 2611386"/>
                  <a:gd name="connsiteX794" fmla="*/ 1013106 w 4958557"/>
                  <a:gd name="connsiteY794" fmla="*/ 2336015 h 2611386"/>
                  <a:gd name="connsiteX795" fmla="*/ 1024920 w 4958557"/>
                  <a:gd name="connsiteY795" fmla="*/ 2336015 h 2611386"/>
                  <a:gd name="connsiteX796" fmla="*/ 1043649 w 4958557"/>
                  <a:gd name="connsiteY796" fmla="*/ 2336015 h 2611386"/>
                  <a:gd name="connsiteX797" fmla="*/ 1047395 w 4958557"/>
                  <a:gd name="connsiteY797" fmla="*/ 2336015 h 2611386"/>
                  <a:gd name="connsiteX798" fmla="*/ 1053445 w 4958557"/>
                  <a:gd name="connsiteY798" fmla="*/ 2336015 h 2611386"/>
                  <a:gd name="connsiteX799" fmla="*/ 1056903 w 4958557"/>
                  <a:gd name="connsiteY799" fmla="*/ 2333422 h 2611386"/>
                  <a:gd name="connsiteX800" fmla="*/ 1115971 w 4958557"/>
                  <a:gd name="connsiteY800" fmla="*/ 2316998 h 2611386"/>
                  <a:gd name="connsiteX801" fmla="*/ 1180802 w 4958557"/>
                  <a:gd name="connsiteY801" fmla="*/ 2293947 h 2611386"/>
                  <a:gd name="connsiteX802" fmla="*/ 1183684 w 4958557"/>
                  <a:gd name="connsiteY802" fmla="*/ 2301150 h 2611386"/>
                  <a:gd name="connsiteX803" fmla="*/ 1186565 w 4958557"/>
                  <a:gd name="connsiteY803" fmla="*/ 2300574 h 2611386"/>
                  <a:gd name="connsiteX804" fmla="*/ 1181090 w 4958557"/>
                  <a:gd name="connsiteY804" fmla="*/ 2308066 h 2611386"/>
                  <a:gd name="connsiteX805" fmla="*/ 1186853 w 4958557"/>
                  <a:gd name="connsiteY805" fmla="*/ 2312964 h 2611386"/>
                  <a:gd name="connsiteX806" fmla="*/ 1200972 w 4958557"/>
                  <a:gd name="connsiteY806" fmla="*/ 2307778 h 2611386"/>
                  <a:gd name="connsiteX807" fmla="*/ 1200972 w 4958557"/>
                  <a:gd name="connsiteY807" fmla="*/ 2307778 h 2611386"/>
                  <a:gd name="connsiteX808" fmla="*/ 1202989 w 4958557"/>
                  <a:gd name="connsiteY808" fmla="*/ 2297981 h 2611386"/>
                  <a:gd name="connsiteX809" fmla="*/ 1217396 w 4958557"/>
                  <a:gd name="connsiteY809" fmla="*/ 2293371 h 2611386"/>
                  <a:gd name="connsiteX810" fmla="*/ 1230362 w 4958557"/>
                  <a:gd name="connsiteY810" fmla="*/ 2289049 h 2611386"/>
                  <a:gd name="connsiteX811" fmla="*/ 1212785 w 4958557"/>
                  <a:gd name="connsiteY811" fmla="*/ 2291066 h 2611386"/>
                  <a:gd name="connsiteX812" fmla="*/ 1198955 w 4958557"/>
                  <a:gd name="connsiteY812" fmla="*/ 2292795 h 2611386"/>
                  <a:gd name="connsiteX813" fmla="*/ 1212497 w 4958557"/>
                  <a:gd name="connsiteY813" fmla="*/ 2283286 h 2611386"/>
                  <a:gd name="connsiteX814" fmla="*/ 1217972 w 4958557"/>
                  <a:gd name="connsiteY814" fmla="*/ 2283286 h 2611386"/>
                  <a:gd name="connsiteX815" fmla="*/ 1256294 w 4958557"/>
                  <a:gd name="connsiteY815" fmla="*/ 2280117 h 2611386"/>
                  <a:gd name="connsiteX816" fmla="*/ 1248514 w 4958557"/>
                  <a:gd name="connsiteY816" fmla="*/ 2283862 h 2611386"/>
                  <a:gd name="connsiteX817" fmla="*/ 1243328 w 4958557"/>
                  <a:gd name="connsiteY817" fmla="*/ 2287608 h 2611386"/>
                  <a:gd name="connsiteX818" fmla="*/ 1251108 w 4958557"/>
                  <a:gd name="connsiteY818" fmla="*/ 2286744 h 2611386"/>
                  <a:gd name="connsiteX819" fmla="*/ 1251108 w 4958557"/>
                  <a:gd name="connsiteY819" fmla="*/ 2286744 h 2611386"/>
                  <a:gd name="connsiteX820" fmla="*/ 1262921 w 4958557"/>
                  <a:gd name="connsiteY820" fmla="*/ 2278964 h 2611386"/>
                  <a:gd name="connsiteX821" fmla="*/ 1257447 w 4958557"/>
                  <a:gd name="connsiteY821" fmla="*/ 2279828 h 2611386"/>
                  <a:gd name="connsiteX822" fmla="*/ 1274735 w 4958557"/>
                  <a:gd name="connsiteY822" fmla="*/ 2270032 h 2611386"/>
                  <a:gd name="connsiteX823" fmla="*/ 1284820 w 4958557"/>
                  <a:gd name="connsiteY823" fmla="*/ 2267438 h 2611386"/>
                  <a:gd name="connsiteX824" fmla="*/ 1284820 w 4958557"/>
                  <a:gd name="connsiteY824" fmla="*/ 2267438 h 2611386"/>
                  <a:gd name="connsiteX825" fmla="*/ 1322566 w 4958557"/>
                  <a:gd name="connsiteY825" fmla="*/ 2258794 h 2611386"/>
                  <a:gd name="connsiteX826" fmla="*/ 1354837 w 4958557"/>
                  <a:gd name="connsiteY826" fmla="*/ 2244387 h 2611386"/>
                  <a:gd name="connsiteX827" fmla="*/ 1354837 w 4958557"/>
                  <a:gd name="connsiteY827" fmla="*/ 2244387 h 2611386"/>
                  <a:gd name="connsiteX828" fmla="*/ 1355125 w 4958557"/>
                  <a:gd name="connsiteY828" fmla="*/ 2240930 h 2611386"/>
                  <a:gd name="connsiteX829" fmla="*/ 1365210 w 4958557"/>
                  <a:gd name="connsiteY829" fmla="*/ 2237760 h 2611386"/>
                  <a:gd name="connsiteX830" fmla="*/ 1376447 w 4958557"/>
                  <a:gd name="connsiteY830" fmla="*/ 2235167 h 2611386"/>
                  <a:gd name="connsiteX831" fmla="*/ 1378753 w 4958557"/>
                  <a:gd name="connsiteY831" fmla="*/ 2237760 h 2611386"/>
                  <a:gd name="connsiteX832" fmla="*/ 1373854 w 4958557"/>
                  <a:gd name="connsiteY832" fmla="*/ 2243811 h 2611386"/>
                  <a:gd name="connsiteX833" fmla="*/ 1375295 w 4958557"/>
                  <a:gd name="connsiteY833" fmla="*/ 2245540 h 2611386"/>
                  <a:gd name="connsiteX834" fmla="*/ 1353685 w 4958557"/>
                  <a:gd name="connsiteY834" fmla="*/ 2252455 h 2611386"/>
                  <a:gd name="connsiteX835" fmla="*/ 1379329 w 4958557"/>
                  <a:gd name="connsiteY835" fmla="*/ 2245828 h 2611386"/>
                  <a:gd name="connsiteX836" fmla="*/ 1381058 w 4958557"/>
                  <a:gd name="connsiteY836" fmla="*/ 2245252 h 2611386"/>
                  <a:gd name="connsiteX837" fmla="*/ 1388549 w 4958557"/>
                  <a:gd name="connsiteY837" fmla="*/ 2243811 h 2611386"/>
                  <a:gd name="connsiteX838" fmla="*/ 1387685 w 4958557"/>
                  <a:gd name="connsiteY838" fmla="*/ 2245540 h 2611386"/>
                  <a:gd name="connsiteX839" fmla="*/ 1398634 w 4958557"/>
                  <a:gd name="connsiteY839" fmla="*/ 2243235 h 2611386"/>
                  <a:gd name="connsiteX840" fmla="*/ 1398634 w 4958557"/>
                  <a:gd name="connsiteY840" fmla="*/ 2243235 h 2611386"/>
                  <a:gd name="connsiteX841" fmla="*/ 1419956 w 4958557"/>
                  <a:gd name="connsiteY841" fmla="*/ 2242659 h 2611386"/>
                  <a:gd name="connsiteX842" fmla="*/ 1432634 w 4958557"/>
                  <a:gd name="connsiteY842" fmla="*/ 2238049 h 2611386"/>
                  <a:gd name="connsiteX843" fmla="*/ 1447329 w 4958557"/>
                  <a:gd name="connsiteY843" fmla="*/ 2228540 h 2611386"/>
                  <a:gd name="connsiteX844" fmla="*/ 1479024 w 4958557"/>
                  <a:gd name="connsiteY844" fmla="*/ 2222777 h 2611386"/>
                  <a:gd name="connsiteX845" fmla="*/ 1481329 w 4958557"/>
                  <a:gd name="connsiteY845" fmla="*/ 2223642 h 2611386"/>
                  <a:gd name="connsiteX846" fmla="*/ 1496601 w 4958557"/>
                  <a:gd name="connsiteY846" fmla="*/ 2222489 h 2611386"/>
                  <a:gd name="connsiteX847" fmla="*/ 1509855 w 4958557"/>
                  <a:gd name="connsiteY847" fmla="*/ 2215574 h 2611386"/>
                  <a:gd name="connsiteX848" fmla="*/ 1540398 w 4958557"/>
                  <a:gd name="connsiteY848" fmla="*/ 2209523 h 2611386"/>
                  <a:gd name="connsiteX849" fmla="*/ 1549330 w 4958557"/>
                  <a:gd name="connsiteY849" fmla="*/ 2214421 h 2611386"/>
                  <a:gd name="connsiteX850" fmla="*/ 1549330 w 4958557"/>
                  <a:gd name="connsiteY850" fmla="*/ 2214421 h 2611386"/>
                  <a:gd name="connsiteX851" fmla="*/ 1556821 w 4958557"/>
                  <a:gd name="connsiteY851" fmla="*/ 2218743 h 2611386"/>
                  <a:gd name="connsiteX852" fmla="*/ 1586500 w 4958557"/>
                  <a:gd name="connsiteY852" fmla="*/ 2208947 h 2611386"/>
                  <a:gd name="connsiteX853" fmla="*/ 1586788 w 4958557"/>
                  <a:gd name="connsiteY853" fmla="*/ 2202319 h 2611386"/>
                  <a:gd name="connsiteX854" fmla="*/ 1562008 w 4958557"/>
                  <a:gd name="connsiteY854" fmla="*/ 2205201 h 2611386"/>
                  <a:gd name="connsiteX855" fmla="*/ 1562008 w 4958557"/>
                  <a:gd name="connsiteY855" fmla="*/ 2202896 h 2611386"/>
                  <a:gd name="connsiteX856" fmla="*/ 1587076 w 4958557"/>
                  <a:gd name="connsiteY856" fmla="*/ 2195404 h 2611386"/>
                  <a:gd name="connsiteX857" fmla="*/ 1587364 w 4958557"/>
                  <a:gd name="connsiteY857" fmla="*/ 2191370 h 2611386"/>
                  <a:gd name="connsiteX858" fmla="*/ 1576703 w 4958557"/>
                  <a:gd name="connsiteY858" fmla="*/ 2190794 h 2611386"/>
                  <a:gd name="connsiteX859" fmla="*/ 1568347 w 4958557"/>
                  <a:gd name="connsiteY859" fmla="*/ 2193099 h 2611386"/>
                  <a:gd name="connsiteX860" fmla="*/ 1568635 w 4958557"/>
                  <a:gd name="connsiteY860" fmla="*/ 2192235 h 2611386"/>
                  <a:gd name="connsiteX861" fmla="*/ 1571516 w 4958557"/>
                  <a:gd name="connsiteY861" fmla="*/ 2191658 h 2611386"/>
                  <a:gd name="connsiteX862" fmla="*/ 1574686 w 4958557"/>
                  <a:gd name="connsiteY862" fmla="*/ 2190794 h 2611386"/>
                  <a:gd name="connsiteX863" fmla="*/ 1574110 w 4958557"/>
                  <a:gd name="connsiteY863" fmla="*/ 2190794 h 2611386"/>
                  <a:gd name="connsiteX864" fmla="*/ 1623093 w 4958557"/>
                  <a:gd name="connsiteY864" fmla="*/ 2184743 h 2611386"/>
                  <a:gd name="connsiteX865" fmla="*/ 1661415 w 4958557"/>
                  <a:gd name="connsiteY865" fmla="*/ 2176963 h 2611386"/>
                  <a:gd name="connsiteX866" fmla="*/ 1718466 w 4958557"/>
                  <a:gd name="connsiteY866" fmla="*/ 2166879 h 2611386"/>
                  <a:gd name="connsiteX867" fmla="*/ 1736619 w 4958557"/>
                  <a:gd name="connsiteY867" fmla="*/ 2162268 h 2611386"/>
                  <a:gd name="connsiteX868" fmla="*/ 1740077 w 4958557"/>
                  <a:gd name="connsiteY868" fmla="*/ 2163997 h 2611386"/>
                  <a:gd name="connsiteX869" fmla="*/ 1742670 w 4958557"/>
                  <a:gd name="connsiteY869" fmla="*/ 2159387 h 2611386"/>
                  <a:gd name="connsiteX870" fmla="*/ 1749009 w 4958557"/>
                  <a:gd name="connsiteY870" fmla="*/ 2155353 h 2611386"/>
                  <a:gd name="connsiteX871" fmla="*/ 1748721 w 4958557"/>
                  <a:gd name="connsiteY871" fmla="*/ 2155065 h 2611386"/>
                  <a:gd name="connsiteX872" fmla="*/ 1774077 w 4958557"/>
                  <a:gd name="connsiteY872" fmla="*/ 2145268 h 2611386"/>
                  <a:gd name="connsiteX873" fmla="*/ 1781569 w 4958557"/>
                  <a:gd name="connsiteY873" fmla="*/ 2145845 h 2611386"/>
                  <a:gd name="connsiteX874" fmla="*/ 1789060 w 4958557"/>
                  <a:gd name="connsiteY874" fmla="*/ 2143251 h 2611386"/>
                  <a:gd name="connsiteX875" fmla="*/ 1788484 w 4958557"/>
                  <a:gd name="connsiteY875" fmla="*/ 2140370 h 2611386"/>
                  <a:gd name="connsiteX876" fmla="*/ 1810382 w 4958557"/>
                  <a:gd name="connsiteY876" fmla="*/ 2131438 h 2611386"/>
                  <a:gd name="connsiteX877" fmla="*/ 1888179 w 4958557"/>
                  <a:gd name="connsiteY877" fmla="*/ 2110404 h 2611386"/>
                  <a:gd name="connsiteX878" fmla="*/ 1898264 w 4958557"/>
                  <a:gd name="connsiteY878" fmla="*/ 2107522 h 2611386"/>
                  <a:gd name="connsiteX879" fmla="*/ 1991044 w 4958557"/>
                  <a:gd name="connsiteY879" fmla="*/ 2081590 h 2611386"/>
                  <a:gd name="connsiteX880" fmla="*/ 1993061 w 4958557"/>
                  <a:gd name="connsiteY880" fmla="*/ 2080725 h 2611386"/>
                  <a:gd name="connsiteX881" fmla="*/ 1991044 w 4958557"/>
                  <a:gd name="connsiteY881" fmla="*/ 2081590 h 2611386"/>
                  <a:gd name="connsiteX882" fmla="*/ 2017553 w 4958557"/>
                  <a:gd name="connsiteY882" fmla="*/ 2077268 h 2611386"/>
                  <a:gd name="connsiteX883" fmla="*/ 2017553 w 4958557"/>
                  <a:gd name="connsiteY883" fmla="*/ 2077268 h 2611386"/>
                  <a:gd name="connsiteX884" fmla="*/ 2034553 w 4958557"/>
                  <a:gd name="connsiteY884" fmla="*/ 2072658 h 2611386"/>
                  <a:gd name="connsiteX885" fmla="*/ 2034553 w 4958557"/>
                  <a:gd name="connsiteY885" fmla="*/ 2072658 h 2611386"/>
                  <a:gd name="connsiteX886" fmla="*/ 2050689 w 4958557"/>
                  <a:gd name="connsiteY886" fmla="*/ 2067471 h 2611386"/>
                  <a:gd name="connsiteX887" fmla="*/ 2050689 w 4958557"/>
                  <a:gd name="connsiteY887" fmla="*/ 2067471 h 2611386"/>
                  <a:gd name="connsiteX888" fmla="*/ 2105147 w 4958557"/>
                  <a:gd name="connsiteY888" fmla="*/ 2050759 h 2611386"/>
                  <a:gd name="connsiteX889" fmla="*/ 2131656 w 4958557"/>
                  <a:gd name="connsiteY889" fmla="*/ 2041539 h 2611386"/>
                  <a:gd name="connsiteX890" fmla="*/ 2131656 w 4958557"/>
                  <a:gd name="connsiteY890" fmla="*/ 2041539 h 2611386"/>
                  <a:gd name="connsiteX891" fmla="*/ 2131656 w 4958557"/>
                  <a:gd name="connsiteY891" fmla="*/ 2041539 h 2611386"/>
                  <a:gd name="connsiteX892" fmla="*/ 2131656 w 4958557"/>
                  <a:gd name="connsiteY892" fmla="*/ 2041539 h 2611386"/>
                  <a:gd name="connsiteX893" fmla="*/ 2140876 w 4958557"/>
                  <a:gd name="connsiteY893" fmla="*/ 2038945 h 2611386"/>
                  <a:gd name="connsiteX894" fmla="*/ 2140876 w 4958557"/>
                  <a:gd name="connsiteY894" fmla="*/ 2038945 h 2611386"/>
                  <a:gd name="connsiteX895" fmla="*/ 2186114 w 4958557"/>
                  <a:gd name="connsiteY895" fmla="*/ 2022233 h 2611386"/>
                  <a:gd name="connsiteX896" fmla="*/ 2186114 w 4958557"/>
                  <a:gd name="connsiteY896" fmla="*/ 2022233 h 2611386"/>
                  <a:gd name="connsiteX897" fmla="*/ 2205707 w 4958557"/>
                  <a:gd name="connsiteY897" fmla="*/ 2019352 h 2611386"/>
                  <a:gd name="connsiteX898" fmla="*/ 2200809 w 4958557"/>
                  <a:gd name="connsiteY898" fmla="*/ 2012149 h 2611386"/>
                  <a:gd name="connsiteX899" fmla="*/ 2350352 w 4958557"/>
                  <a:gd name="connsiteY899" fmla="*/ 1981894 h 2611386"/>
                  <a:gd name="connsiteX900" fmla="*/ 2360148 w 4958557"/>
                  <a:gd name="connsiteY900" fmla="*/ 1975843 h 2611386"/>
                  <a:gd name="connsiteX901" fmla="*/ 2392996 w 4958557"/>
                  <a:gd name="connsiteY901" fmla="*/ 1962877 h 2611386"/>
                  <a:gd name="connsiteX902" fmla="*/ 2413742 w 4958557"/>
                  <a:gd name="connsiteY902" fmla="*/ 1955674 h 2611386"/>
                  <a:gd name="connsiteX903" fmla="*/ 2416623 w 4958557"/>
                  <a:gd name="connsiteY903" fmla="*/ 1948470 h 2611386"/>
                  <a:gd name="connsiteX904" fmla="*/ 2416623 w 4958557"/>
                  <a:gd name="connsiteY904" fmla="*/ 1948470 h 2611386"/>
                  <a:gd name="connsiteX905" fmla="*/ 2416623 w 4958557"/>
                  <a:gd name="connsiteY905" fmla="*/ 1948470 h 2611386"/>
                  <a:gd name="connsiteX906" fmla="*/ 2437657 w 4958557"/>
                  <a:gd name="connsiteY906" fmla="*/ 1936945 h 2611386"/>
                  <a:gd name="connsiteX907" fmla="*/ 2437946 w 4958557"/>
                  <a:gd name="connsiteY907" fmla="*/ 1936657 h 2611386"/>
                  <a:gd name="connsiteX908" fmla="*/ 2444861 w 4958557"/>
                  <a:gd name="connsiteY908" fmla="*/ 1936369 h 2611386"/>
                  <a:gd name="connsiteX909" fmla="*/ 2444861 w 4958557"/>
                  <a:gd name="connsiteY909" fmla="*/ 1936369 h 2611386"/>
                  <a:gd name="connsiteX910" fmla="*/ 2460708 w 4958557"/>
                  <a:gd name="connsiteY910" fmla="*/ 1934064 h 2611386"/>
                  <a:gd name="connsiteX911" fmla="*/ 2488081 w 4958557"/>
                  <a:gd name="connsiteY911" fmla="*/ 1921962 h 2611386"/>
                  <a:gd name="connsiteX912" fmla="*/ 2502488 w 4958557"/>
                  <a:gd name="connsiteY912" fmla="*/ 1919080 h 2611386"/>
                  <a:gd name="connsiteX913" fmla="*/ 2522946 w 4958557"/>
                  <a:gd name="connsiteY913" fmla="*/ 1914470 h 2611386"/>
                  <a:gd name="connsiteX914" fmla="*/ 2526116 w 4958557"/>
                  <a:gd name="connsiteY914" fmla="*/ 1916199 h 2611386"/>
                  <a:gd name="connsiteX915" fmla="*/ 2523522 w 4958557"/>
                  <a:gd name="connsiteY915" fmla="*/ 1917640 h 2611386"/>
                  <a:gd name="connsiteX916" fmla="*/ 2515455 w 4958557"/>
                  <a:gd name="connsiteY916" fmla="*/ 1921097 h 2611386"/>
                  <a:gd name="connsiteX917" fmla="*/ 2520929 w 4958557"/>
                  <a:gd name="connsiteY917" fmla="*/ 1921962 h 2611386"/>
                  <a:gd name="connsiteX918" fmla="*/ 2523234 w 4958557"/>
                  <a:gd name="connsiteY918" fmla="*/ 1924267 h 2611386"/>
                  <a:gd name="connsiteX919" fmla="*/ 2523234 w 4958557"/>
                  <a:gd name="connsiteY919" fmla="*/ 1924267 h 2611386"/>
                  <a:gd name="connsiteX920" fmla="*/ 2523234 w 4958557"/>
                  <a:gd name="connsiteY920" fmla="*/ 1924267 h 2611386"/>
                  <a:gd name="connsiteX921" fmla="*/ 2514014 w 4958557"/>
                  <a:gd name="connsiteY921" fmla="*/ 1938674 h 2611386"/>
                  <a:gd name="connsiteX922" fmla="*/ 2499319 w 4958557"/>
                  <a:gd name="connsiteY922" fmla="*/ 1944724 h 2611386"/>
                  <a:gd name="connsiteX923" fmla="*/ 2500759 w 4958557"/>
                  <a:gd name="connsiteY923" fmla="*/ 1953945 h 2611386"/>
                  <a:gd name="connsiteX924" fmla="*/ 2506234 w 4958557"/>
                  <a:gd name="connsiteY924" fmla="*/ 1950199 h 2611386"/>
                  <a:gd name="connsiteX925" fmla="*/ 2520929 w 4958557"/>
                  <a:gd name="connsiteY925" fmla="*/ 1940979 h 2611386"/>
                  <a:gd name="connsiteX926" fmla="*/ 2526116 w 4958557"/>
                  <a:gd name="connsiteY926" fmla="*/ 1939826 h 2611386"/>
                  <a:gd name="connsiteX927" fmla="*/ 2526116 w 4958557"/>
                  <a:gd name="connsiteY927" fmla="*/ 1939826 h 2611386"/>
                  <a:gd name="connsiteX928" fmla="*/ 2526116 w 4958557"/>
                  <a:gd name="connsiteY928" fmla="*/ 1939826 h 2611386"/>
                  <a:gd name="connsiteX929" fmla="*/ 2547150 w 4958557"/>
                  <a:gd name="connsiteY929" fmla="*/ 1931182 h 2611386"/>
                  <a:gd name="connsiteX930" fmla="*/ 2546573 w 4958557"/>
                  <a:gd name="connsiteY930" fmla="*/ 1926860 h 2611386"/>
                  <a:gd name="connsiteX931" fmla="*/ 2571641 w 4958557"/>
                  <a:gd name="connsiteY931" fmla="*/ 1919080 h 2611386"/>
                  <a:gd name="connsiteX932" fmla="*/ 2578268 w 4958557"/>
                  <a:gd name="connsiteY932" fmla="*/ 1911877 h 2611386"/>
                  <a:gd name="connsiteX933" fmla="*/ 2570489 w 4958557"/>
                  <a:gd name="connsiteY933" fmla="*/ 1910436 h 2611386"/>
                  <a:gd name="connsiteX934" fmla="*/ 2562709 w 4958557"/>
                  <a:gd name="connsiteY934" fmla="*/ 1905826 h 2611386"/>
                  <a:gd name="connsiteX935" fmla="*/ 2564726 w 4958557"/>
                  <a:gd name="connsiteY935" fmla="*/ 1900351 h 2611386"/>
                  <a:gd name="connsiteX936" fmla="*/ 2591523 w 4958557"/>
                  <a:gd name="connsiteY936" fmla="*/ 1888250 h 2611386"/>
                  <a:gd name="connsiteX937" fmla="*/ 2644252 w 4958557"/>
                  <a:gd name="connsiteY937" fmla="*/ 1874131 h 2611386"/>
                  <a:gd name="connsiteX938" fmla="*/ 2714846 w 4958557"/>
                  <a:gd name="connsiteY938" fmla="*/ 1854538 h 2611386"/>
                  <a:gd name="connsiteX939" fmla="*/ 2805321 w 4958557"/>
                  <a:gd name="connsiteY939" fmla="*/ 1822266 h 2611386"/>
                  <a:gd name="connsiteX940" fmla="*/ 2815117 w 4958557"/>
                  <a:gd name="connsiteY940" fmla="*/ 1820249 h 2611386"/>
                  <a:gd name="connsiteX941" fmla="*/ 2815405 w 4958557"/>
                  <a:gd name="connsiteY941" fmla="*/ 1817944 h 2611386"/>
                  <a:gd name="connsiteX942" fmla="*/ 2807914 w 4958557"/>
                  <a:gd name="connsiteY942" fmla="*/ 1817656 h 2611386"/>
                  <a:gd name="connsiteX943" fmla="*/ 2815982 w 4958557"/>
                  <a:gd name="connsiteY943" fmla="*/ 1809876 h 2611386"/>
                  <a:gd name="connsiteX944" fmla="*/ 2826067 w 4958557"/>
                  <a:gd name="connsiteY944" fmla="*/ 1801520 h 2611386"/>
                  <a:gd name="connsiteX945" fmla="*/ 2812524 w 4958557"/>
                  <a:gd name="connsiteY945" fmla="*/ 1800656 h 2611386"/>
                  <a:gd name="connsiteX946" fmla="*/ 2810795 w 4958557"/>
                  <a:gd name="connsiteY946" fmla="*/ 1799215 h 2611386"/>
                  <a:gd name="connsiteX947" fmla="*/ 2824914 w 4958557"/>
                  <a:gd name="connsiteY947" fmla="*/ 1777317 h 2611386"/>
                  <a:gd name="connsiteX948" fmla="*/ 2832117 w 4958557"/>
                  <a:gd name="connsiteY948" fmla="*/ 1775012 h 2611386"/>
                  <a:gd name="connsiteX949" fmla="*/ 2852575 w 4958557"/>
                  <a:gd name="connsiteY949" fmla="*/ 1767520 h 2611386"/>
                  <a:gd name="connsiteX950" fmla="*/ 2832117 w 4958557"/>
                  <a:gd name="connsiteY950" fmla="*/ 1772130 h 2611386"/>
                  <a:gd name="connsiteX951" fmla="*/ 2822609 w 4958557"/>
                  <a:gd name="connsiteY951" fmla="*/ 1772707 h 2611386"/>
                  <a:gd name="connsiteX952" fmla="*/ 2822321 w 4958557"/>
                  <a:gd name="connsiteY952" fmla="*/ 1770690 h 2611386"/>
                  <a:gd name="connsiteX953" fmla="*/ 2822897 w 4958557"/>
                  <a:gd name="connsiteY953" fmla="*/ 1768096 h 2611386"/>
                  <a:gd name="connsiteX954" fmla="*/ 2851135 w 4958557"/>
                  <a:gd name="connsiteY954" fmla="*/ 1758300 h 2611386"/>
                  <a:gd name="connsiteX955" fmla="*/ 2854592 w 4958557"/>
                  <a:gd name="connsiteY955" fmla="*/ 1762334 h 2611386"/>
                  <a:gd name="connsiteX956" fmla="*/ 2856321 w 4958557"/>
                  <a:gd name="connsiteY956" fmla="*/ 1756283 h 2611386"/>
                  <a:gd name="connsiteX957" fmla="*/ 2856321 w 4958557"/>
                  <a:gd name="connsiteY957" fmla="*/ 1756283 h 2611386"/>
                  <a:gd name="connsiteX958" fmla="*/ 3033814 w 4958557"/>
                  <a:gd name="connsiteY958" fmla="*/ 1706147 h 2611386"/>
                  <a:gd name="connsiteX959" fmla="*/ 3017966 w 4958557"/>
                  <a:gd name="connsiteY959" fmla="*/ 1720554 h 2611386"/>
                  <a:gd name="connsiteX960" fmla="*/ 3009034 w 4958557"/>
                  <a:gd name="connsiteY960" fmla="*/ 1725452 h 2611386"/>
                  <a:gd name="connsiteX961" fmla="*/ 3023153 w 4958557"/>
                  <a:gd name="connsiteY961" fmla="*/ 1722859 h 2611386"/>
                  <a:gd name="connsiteX962" fmla="*/ 3041305 w 4958557"/>
                  <a:gd name="connsiteY962" fmla="*/ 1724588 h 2611386"/>
                  <a:gd name="connsiteX963" fmla="*/ 2994627 w 4958557"/>
                  <a:gd name="connsiteY963" fmla="*/ 1744469 h 2611386"/>
                  <a:gd name="connsiteX964" fmla="*/ 2982525 w 4958557"/>
                  <a:gd name="connsiteY964" fmla="*/ 1748503 h 2611386"/>
                  <a:gd name="connsiteX965" fmla="*/ 2999237 w 4958557"/>
                  <a:gd name="connsiteY965" fmla="*/ 1751096 h 2611386"/>
                  <a:gd name="connsiteX966" fmla="*/ 3003847 w 4958557"/>
                  <a:gd name="connsiteY966" fmla="*/ 1751672 h 2611386"/>
                  <a:gd name="connsiteX967" fmla="*/ 3053407 w 4958557"/>
                  <a:gd name="connsiteY967" fmla="*/ 1739283 h 2611386"/>
                  <a:gd name="connsiteX968" fmla="*/ 3069543 w 4958557"/>
                  <a:gd name="connsiteY968" fmla="*/ 1732079 h 2611386"/>
                  <a:gd name="connsiteX969" fmla="*/ 3072424 w 4958557"/>
                  <a:gd name="connsiteY969" fmla="*/ 1724299 h 2611386"/>
                  <a:gd name="connsiteX970" fmla="*/ 3064933 w 4958557"/>
                  <a:gd name="connsiteY970" fmla="*/ 1724011 h 2611386"/>
                  <a:gd name="connsiteX971" fmla="*/ 3052542 w 4958557"/>
                  <a:gd name="connsiteY971" fmla="*/ 1727757 h 2611386"/>
                  <a:gd name="connsiteX972" fmla="*/ 3047932 w 4958557"/>
                  <a:gd name="connsiteY972" fmla="*/ 1724299 h 2611386"/>
                  <a:gd name="connsiteX973" fmla="*/ 3059170 w 4958557"/>
                  <a:gd name="connsiteY973" fmla="*/ 1711909 h 2611386"/>
                  <a:gd name="connsiteX974" fmla="*/ 3105560 w 4958557"/>
                  <a:gd name="connsiteY974" fmla="*/ 1705282 h 2611386"/>
                  <a:gd name="connsiteX975" fmla="*/ 3126018 w 4958557"/>
                  <a:gd name="connsiteY975" fmla="*/ 1698079 h 2611386"/>
                  <a:gd name="connsiteX976" fmla="*/ 3130340 w 4958557"/>
                  <a:gd name="connsiteY976" fmla="*/ 1694910 h 2611386"/>
                  <a:gd name="connsiteX977" fmla="*/ 3167797 w 4958557"/>
                  <a:gd name="connsiteY977" fmla="*/ 1686553 h 2611386"/>
                  <a:gd name="connsiteX978" fmla="*/ 3188832 w 4958557"/>
                  <a:gd name="connsiteY978" fmla="*/ 1676469 h 2611386"/>
                  <a:gd name="connsiteX979" fmla="*/ 3190848 w 4958557"/>
                  <a:gd name="connsiteY979" fmla="*/ 1665519 h 2611386"/>
                  <a:gd name="connsiteX980" fmla="*/ 3204391 w 4958557"/>
                  <a:gd name="connsiteY980" fmla="*/ 1664367 h 2611386"/>
                  <a:gd name="connsiteX981" fmla="*/ 3217357 w 4958557"/>
                  <a:gd name="connsiteY981" fmla="*/ 1663502 h 2611386"/>
                  <a:gd name="connsiteX982" fmla="*/ 3221679 w 4958557"/>
                  <a:gd name="connsiteY982" fmla="*/ 1663502 h 2611386"/>
                  <a:gd name="connsiteX983" fmla="*/ 3219086 w 4958557"/>
                  <a:gd name="connsiteY983" fmla="*/ 1672435 h 2611386"/>
                  <a:gd name="connsiteX984" fmla="*/ 3236086 w 4958557"/>
                  <a:gd name="connsiteY984" fmla="*/ 1663214 h 2611386"/>
                  <a:gd name="connsiteX985" fmla="*/ 3241849 w 4958557"/>
                  <a:gd name="connsiteY985" fmla="*/ 1660621 h 2611386"/>
                  <a:gd name="connsiteX986" fmla="*/ 3267205 w 4958557"/>
                  <a:gd name="connsiteY986" fmla="*/ 1658892 h 2611386"/>
                  <a:gd name="connsiteX987" fmla="*/ 3266917 w 4958557"/>
                  <a:gd name="connsiteY987" fmla="*/ 1662350 h 2611386"/>
                  <a:gd name="connsiteX988" fmla="*/ 3266917 w 4958557"/>
                  <a:gd name="connsiteY988" fmla="*/ 1662350 h 2611386"/>
                  <a:gd name="connsiteX989" fmla="*/ 3266917 w 4958557"/>
                  <a:gd name="connsiteY989" fmla="*/ 1662350 h 2611386"/>
                  <a:gd name="connsiteX990" fmla="*/ 3253374 w 4958557"/>
                  <a:gd name="connsiteY990" fmla="*/ 1672435 h 2611386"/>
                  <a:gd name="connsiteX991" fmla="*/ 3269798 w 4958557"/>
                  <a:gd name="connsiteY991" fmla="*/ 1666096 h 2611386"/>
                  <a:gd name="connsiteX992" fmla="*/ 3279307 w 4958557"/>
                  <a:gd name="connsiteY992" fmla="*/ 1660909 h 2611386"/>
                  <a:gd name="connsiteX993" fmla="*/ 3279307 w 4958557"/>
                  <a:gd name="connsiteY993" fmla="*/ 1654282 h 2611386"/>
                  <a:gd name="connsiteX994" fmla="*/ 3281324 w 4958557"/>
                  <a:gd name="connsiteY994" fmla="*/ 1653994 h 2611386"/>
                  <a:gd name="connsiteX995" fmla="*/ 3309849 w 4958557"/>
                  <a:gd name="connsiteY995" fmla="*/ 1644774 h 2611386"/>
                  <a:gd name="connsiteX996" fmla="*/ 3327138 w 4958557"/>
                  <a:gd name="connsiteY996" fmla="*/ 1644774 h 2611386"/>
                  <a:gd name="connsiteX997" fmla="*/ 3355087 w 4958557"/>
                  <a:gd name="connsiteY997" fmla="*/ 1636129 h 2611386"/>
                  <a:gd name="connsiteX998" fmla="*/ 3394850 w 4958557"/>
                  <a:gd name="connsiteY998" fmla="*/ 1624316 h 2611386"/>
                  <a:gd name="connsiteX999" fmla="*/ 3503477 w 4958557"/>
                  <a:gd name="connsiteY999" fmla="*/ 1594349 h 2611386"/>
                  <a:gd name="connsiteX1000" fmla="*/ 3513850 w 4958557"/>
                  <a:gd name="connsiteY1000" fmla="*/ 1587722 h 2611386"/>
                  <a:gd name="connsiteX1001" fmla="*/ 3511545 w 4958557"/>
                  <a:gd name="connsiteY1001" fmla="*/ 1582824 h 2611386"/>
                  <a:gd name="connsiteX1002" fmla="*/ 3497139 w 4958557"/>
                  <a:gd name="connsiteY1002" fmla="*/ 1583400 h 2611386"/>
                  <a:gd name="connsiteX1003" fmla="*/ 3492817 w 4958557"/>
                  <a:gd name="connsiteY1003" fmla="*/ 1587434 h 2611386"/>
                  <a:gd name="connsiteX1004" fmla="*/ 3492817 w 4958557"/>
                  <a:gd name="connsiteY1004" fmla="*/ 1587434 h 2611386"/>
                  <a:gd name="connsiteX1005" fmla="*/ 3483308 w 4958557"/>
                  <a:gd name="connsiteY1005" fmla="*/ 1585129 h 2611386"/>
                  <a:gd name="connsiteX1006" fmla="*/ 3483308 w 4958557"/>
                  <a:gd name="connsiteY1006" fmla="*/ 1585129 h 2611386"/>
                  <a:gd name="connsiteX1007" fmla="*/ 3483308 w 4958557"/>
                  <a:gd name="connsiteY1007" fmla="*/ 1585129 h 2611386"/>
                  <a:gd name="connsiteX1008" fmla="*/ 3492240 w 4958557"/>
                  <a:gd name="connsiteY1008" fmla="*/ 1580231 h 2611386"/>
                  <a:gd name="connsiteX1009" fmla="*/ 3509528 w 4958557"/>
                  <a:gd name="connsiteY1009" fmla="*/ 1566400 h 2611386"/>
                  <a:gd name="connsiteX1010" fmla="*/ 3519613 w 4958557"/>
                  <a:gd name="connsiteY1010" fmla="*/ 1559773 h 2611386"/>
                  <a:gd name="connsiteX1011" fmla="*/ 3514427 w 4958557"/>
                  <a:gd name="connsiteY1011" fmla="*/ 1555739 h 2611386"/>
                  <a:gd name="connsiteX1012" fmla="*/ 3514427 w 4958557"/>
                  <a:gd name="connsiteY1012" fmla="*/ 1555739 h 2611386"/>
                  <a:gd name="connsiteX1013" fmla="*/ 3514427 w 4958557"/>
                  <a:gd name="connsiteY1013" fmla="*/ 1555451 h 2611386"/>
                  <a:gd name="connsiteX1014" fmla="*/ 3528257 w 4958557"/>
                  <a:gd name="connsiteY1014" fmla="*/ 1554010 h 2611386"/>
                  <a:gd name="connsiteX1015" fmla="*/ 3557071 w 4958557"/>
                  <a:gd name="connsiteY1015" fmla="*/ 1554298 h 2611386"/>
                  <a:gd name="connsiteX1016" fmla="*/ 3585020 w 4958557"/>
                  <a:gd name="connsiteY1016" fmla="*/ 1546231 h 2611386"/>
                  <a:gd name="connsiteX1017" fmla="*/ 3597122 w 4958557"/>
                  <a:gd name="connsiteY1017" fmla="*/ 1541332 h 2611386"/>
                  <a:gd name="connsiteX1018" fmla="*/ 3603749 w 4958557"/>
                  <a:gd name="connsiteY1018" fmla="*/ 1538739 h 2611386"/>
                  <a:gd name="connsiteX1019" fmla="*/ 3630258 w 4958557"/>
                  <a:gd name="connsiteY1019" fmla="*/ 1538451 h 2611386"/>
                  <a:gd name="connsiteX1020" fmla="*/ 3712377 w 4958557"/>
                  <a:gd name="connsiteY1020" fmla="*/ 1507908 h 2611386"/>
                  <a:gd name="connsiteX1021" fmla="*/ 3715835 w 4958557"/>
                  <a:gd name="connsiteY1021" fmla="*/ 1507908 h 2611386"/>
                  <a:gd name="connsiteX1022" fmla="*/ 3731971 w 4958557"/>
                  <a:gd name="connsiteY1022" fmla="*/ 1506180 h 2611386"/>
                  <a:gd name="connsiteX1023" fmla="*/ 3754733 w 4958557"/>
                  <a:gd name="connsiteY1023" fmla="*/ 1492637 h 2611386"/>
                  <a:gd name="connsiteX1024" fmla="*/ 3759056 w 4958557"/>
                  <a:gd name="connsiteY1024" fmla="*/ 1501281 h 2611386"/>
                  <a:gd name="connsiteX1025" fmla="*/ 3745225 w 4958557"/>
                  <a:gd name="connsiteY1025" fmla="*/ 1509925 h 2611386"/>
                  <a:gd name="connsiteX1026" fmla="*/ 3736005 w 4958557"/>
                  <a:gd name="connsiteY1026" fmla="*/ 1519146 h 2611386"/>
                  <a:gd name="connsiteX1027" fmla="*/ 3709496 w 4958557"/>
                  <a:gd name="connsiteY1027" fmla="*/ 1526061 h 2611386"/>
                  <a:gd name="connsiteX1028" fmla="*/ 3705750 w 4958557"/>
                  <a:gd name="connsiteY1028" fmla="*/ 1523180 h 2611386"/>
                  <a:gd name="connsiteX1029" fmla="*/ 3704597 w 4958557"/>
                  <a:gd name="connsiteY1029" fmla="*/ 1528078 h 2611386"/>
                  <a:gd name="connsiteX1030" fmla="*/ 3676072 w 4958557"/>
                  <a:gd name="connsiteY1030" fmla="*/ 1539891 h 2611386"/>
                  <a:gd name="connsiteX1031" fmla="*/ 3648123 w 4958557"/>
                  <a:gd name="connsiteY1031" fmla="*/ 1547959 h 2611386"/>
                  <a:gd name="connsiteX1032" fmla="*/ 3643224 w 4958557"/>
                  <a:gd name="connsiteY1032" fmla="*/ 1547671 h 2611386"/>
                  <a:gd name="connsiteX1033" fmla="*/ 3643224 w 4958557"/>
                  <a:gd name="connsiteY1033" fmla="*/ 1547671 h 2611386"/>
                  <a:gd name="connsiteX1034" fmla="*/ 3617868 w 4958557"/>
                  <a:gd name="connsiteY1034" fmla="*/ 1554875 h 2611386"/>
                  <a:gd name="connsiteX1035" fmla="*/ 3585885 w 4958557"/>
                  <a:gd name="connsiteY1035" fmla="*/ 1563807 h 2611386"/>
                  <a:gd name="connsiteX1036" fmla="*/ 3564563 w 4958557"/>
                  <a:gd name="connsiteY1036" fmla="*/ 1568993 h 2611386"/>
                  <a:gd name="connsiteX1037" fmla="*/ 3564563 w 4958557"/>
                  <a:gd name="connsiteY1037" fmla="*/ 1568993 h 2611386"/>
                  <a:gd name="connsiteX1038" fmla="*/ 3519613 w 4958557"/>
                  <a:gd name="connsiteY1038" fmla="*/ 1587434 h 2611386"/>
                  <a:gd name="connsiteX1039" fmla="*/ 3571478 w 4958557"/>
                  <a:gd name="connsiteY1039" fmla="*/ 1573604 h 2611386"/>
                  <a:gd name="connsiteX1040" fmla="*/ 3571478 w 4958557"/>
                  <a:gd name="connsiteY1040" fmla="*/ 1573604 h 2611386"/>
                  <a:gd name="connsiteX1041" fmla="*/ 3571478 w 4958557"/>
                  <a:gd name="connsiteY1041" fmla="*/ 1573604 h 2611386"/>
                  <a:gd name="connsiteX1042" fmla="*/ 3583292 w 4958557"/>
                  <a:gd name="connsiteY1042" fmla="*/ 1568705 h 2611386"/>
                  <a:gd name="connsiteX1043" fmla="*/ 3621614 w 4958557"/>
                  <a:gd name="connsiteY1043" fmla="*/ 1561502 h 2611386"/>
                  <a:gd name="connsiteX1044" fmla="*/ 3662241 w 4958557"/>
                  <a:gd name="connsiteY1044" fmla="*/ 1550265 h 2611386"/>
                  <a:gd name="connsiteX1045" fmla="*/ 3662241 w 4958557"/>
                  <a:gd name="connsiteY1045" fmla="*/ 1550265 h 2611386"/>
                  <a:gd name="connsiteX1046" fmla="*/ 3681258 w 4958557"/>
                  <a:gd name="connsiteY1046" fmla="*/ 1546231 h 2611386"/>
                  <a:gd name="connsiteX1047" fmla="*/ 3685580 w 4958557"/>
                  <a:gd name="connsiteY1047" fmla="*/ 1545366 h 2611386"/>
                  <a:gd name="connsiteX1048" fmla="*/ 3685580 w 4958557"/>
                  <a:gd name="connsiteY1048" fmla="*/ 1545366 h 2611386"/>
                  <a:gd name="connsiteX1049" fmla="*/ 3685580 w 4958557"/>
                  <a:gd name="connsiteY1049" fmla="*/ 1545366 h 2611386"/>
                  <a:gd name="connsiteX1050" fmla="*/ 3685580 w 4958557"/>
                  <a:gd name="connsiteY1050" fmla="*/ 1545366 h 2611386"/>
                  <a:gd name="connsiteX1051" fmla="*/ 3722174 w 4958557"/>
                  <a:gd name="connsiteY1051" fmla="*/ 1533264 h 2611386"/>
                  <a:gd name="connsiteX1052" fmla="*/ 3779513 w 4958557"/>
                  <a:gd name="connsiteY1052" fmla="*/ 1516840 h 2611386"/>
                  <a:gd name="connsiteX1053" fmla="*/ 3829361 w 4958557"/>
                  <a:gd name="connsiteY1053" fmla="*/ 1500993 h 2611386"/>
                  <a:gd name="connsiteX1054" fmla="*/ 3833683 w 4958557"/>
                  <a:gd name="connsiteY1054" fmla="*/ 1499264 h 2611386"/>
                  <a:gd name="connsiteX1055" fmla="*/ 3908310 w 4958557"/>
                  <a:gd name="connsiteY1055" fmla="*/ 1477078 h 2611386"/>
                  <a:gd name="connsiteX1056" fmla="*/ 3916378 w 4958557"/>
                  <a:gd name="connsiteY1056" fmla="*/ 1476213 h 2611386"/>
                  <a:gd name="connsiteX1057" fmla="*/ 3938853 w 4958557"/>
                  <a:gd name="connsiteY1057" fmla="*/ 1470162 h 2611386"/>
                  <a:gd name="connsiteX1058" fmla="*/ 3939429 w 4958557"/>
                  <a:gd name="connsiteY1058" fmla="*/ 1462671 h 2611386"/>
                  <a:gd name="connsiteX1059" fmla="*/ 3939429 w 4958557"/>
                  <a:gd name="connsiteY1059" fmla="*/ 1462671 h 2611386"/>
                  <a:gd name="connsiteX1060" fmla="*/ 3939429 w 4958557"/>
                  <a:gd name="connsiteY1060" fmla="*/ 1462671 h 2611386"/>
                  <a:gd name="connsiteX1061" fmla="*/ 3986684 w 4958557"/>
                  <a:gd name="connsiteY1061" fmla="*/ 1457484 h 2611386"/>
                  <a:gd name="connsiteX1062" fmla="*/ 4050362 w 4958557"/>
                  <a:gd name="connsiteY1062" fmla="*/ 1436162 h 2611386"/>
                  <a:gd name="connsiteX1063" fmla="*/ 4037108 w 4958557"/>
                  <a:gd name="connsiteY1063" fmla="*/ 1431552 h 2611386"/>
                  <a:gd name="connsiteX1064" fmla="*/ 4044023 w 4958557"/>
                  <a:gd name="connsiteY1064" fmla="*/ 1424060 h 2611386"/>
                  <a:gd name="connsiteX1065" fmla="*/ 4039125 w 4958557"/>
                  <a:gd name="connsiteY1065" fmla="*/ 1421755 h 2611386"/>
                  <a:gd name="connsiteX1066" fmla="*/ 4027023 w 4958557"/>
                  <a:gd name="connsiteY1066" fmla="*/ 1421467 h 2611386"/>
                  <a:gd name="connsiteX1067" fmla="*/ 4009735 w 4958557"/>
                  <a:gd name="connsiteY1067" fmla="*/ 1424637 h 2611386"/>
                  <a:gd name="connsiteX1068" fmla="*/ 4002532 w 4958557"/>
                  <a:gd name="connsiteY1068" fmla="*/ 1426942 h 2611386"/>
                  <a:gd name="connsiteX1069" fmla="*/ 3986396 w 4958557"/>
                  <a:gd name="connsiteY1069" fmla="*/ 1435874 h 2611386"/>
                  <a:gd name="connsiteX1070" fmla="*/ 3920412 w 4958557"/>
                  <a:gd name="connsiteY1070" fmla="*/ 1455755 h 2611386"/>
                  <a:gd name="connsiteX1071" fmla="*/ 3849530 w 4958557"/>
                  <a:gd name="connsiteY1071" fmla="*/ 1479095 h 2611386"/>
                  <a:gd name="connsiteX1072" fmla="*/ 3842327 w 4958557"/>
                  <a:gd name="connsiteY1072" fmla="*/ 1468433 h 2611386"/>
                  <a:gd name="connsiteX1073" fmla="*/ 3842327 w 4958557"/>
                  <a:gd name="connsiteY1073" fmla="*/ 1467281 h 2611386"/>
                  <a:gd name="connsiteX1074" fmla="*/ 3872581 w 4958557"/>
                  <a:gd name="connsiteY1074" fmla="*/ 1454891 h 2611386"/>
                  <a:gd name="connsiteX1075" fmla="*/ 3882378 w 4958557"/>
                  <a:gd name="connsiteY1075" fmla="*/ 1453162 h 2611386"/>
                  <a:gd name="connsiteX1076" fmla="*/ 3906870 w 4958557"/>
                  <a:gd name="connsiteY1076" fmla="*/ 1447399 h 2611386"/>
                  <a:gd name="connsiteX1077" fmla="*/ 3918972 w 4958557"/>
                  <a:gd name="connsiteY1077" fmla="*/ 1446823 h 2611386"/>
                  <a:gd name="connsiteX1078" fmla="*/ 3925023 w 4958557"/>
                  <a:gd name="connsiteY1078" fmla="*/ 1446247 h 2611386"/>
                  <a:gd name="connsiteX1079" fmla="*/ 3951531 w 4958557"/>
                  <a:gd name="connsiteY1079" fmla="*/ 1428382 h 2611386"/>
                  <a:gd name="connsiteX1080" fmla="*/ 3965362 w 4958557"/>
                  <a:gd name="connsiteY1080" fmla="*/ 1429247 h 2611386"/>
                  <a:gd name="connsiteX1081" fmla="*/ 4010599 w 4958557"/>
                  <a:gd name="connsiteY1081" fmla="*/ 1410806 h 2611386"/>
                  <a:gd name="connsiteX1082" fmla="*/ 4061600 w 4958557"/>
                  <a:gd name="connsiteY1082" fmla="*/ 1398128 h 2611386"/>
                  <a:gd name="connsiteX1083" fmla="*/ 4114329 w 4958557"/>
                  <a:gd name="connsiteY1083" fmla="*/ 1377094 h 2611386"/>
                  <a:gd name="connsiteX1084" fmla="*/ 4136227 w 4958557"/>
                  <a:gd name="connsiteY1084" fmla="*/ 1369026 h 2611386"/>
                  <a:gd name="connsiteX1085" fmla="*/ 4215465 w 4958557"/>
                  <a:gd name="connsiteY1085" fmla="*/ 1352314 h 2611386"/>
                  <a:gd name="connsiteX1086" fmla="*/ 4221804 w 4958557"/>
                  <a:gd name="connsiteY1086" fmla="*/ 1351738 h 2611386"/>
                  <a:gd name="connsiteX1087" fmla="*/ 4218058 w 4958557"/>
                  <a:gd name="connsiteY1087" fmla="*/ 1347416 h 2611386"/>
                  <a:gd name="connsiteX1088" fmla="*/ 4218058 w 4958557"/>
                  <a:gd name="connsiteY1088" fmla="*/ 1347416 h 2611386"/>
                  <a:gd name="connsiteX1089" fmla="*/ 4220363 w 4958557"/>
                  <a:gd name="connsiteY1089" fmla="*/ 1330992 h 2611386"/>
                  <a:gd name="connsiteX1090" fmla="*/ 4234194 w 4958557"/>
                  <a:gd name="connsiteY1090" fmla="*/ 1318314 h 2611386"/>
                  <a:gd name="connsiteX1091" fmla="*/ 4217770 w 4958557"/>
                  <a:gd name="connsiteY1091" fmla="*/ 1323500 h 2611386"/>
                  <a:gd name="connsiteX1092" fmla="*/ 4217770 w 4958557"/>
                  <a:gd name="connsiteY1092" fmla="*/ 1323500 h 2611386"/>
                  <a:gd name="connsiteX1093" fmla="*/ 4187228 w 4958557"/>
                  <a:gd name="connsiteY1093" fmla="*/ 1328975 h 2611386"/>
                  <a:gd name="connsiteX1094" fmla="*/ 4187228 w 4958557"/>
                  <a:gd name="connsiteY1094" fmla="*/ 1326382 h 2611386"/>
                  <a:gd name="connsiteX1095" fmla="*/ 4218058 w 4958557"/>
                  <a:gd name="connsiteY1095" fmla="*/ 1311975 h 2611386"/>
                  <a:gd name="connsiteX1096" fmla="*/ 4222668 w 4958557"/>
                  <a:gd name="connsiteY1096" fmla="*/ 1309958 h 2611386"/>
                  <a:gd name="connsiteX1097" fmla="*/ 4272228 w 4958557"/>
                  <a:gd name="connsiteY1097" fmla="*/ 1301314 h 2611386"/>
                  <a:gd name="connsiteX1098" fmla="*/ 4275686 w 4958557"/>
                  <a:gd name="connsiteY1098" fmla="*/ 1294687 h 2611386"/>
                  <a:gd name="connsiteX1099" fmla="*/ 4269923 w 4958557"/>
                  <a:gd name="connsiteY1099" fmla="*/ 1290941 h 2611386"/>
                  <a:gd name="connsiteX1100" fmla="*/ 4263296 w 4958557"/>
                  <a:gd name="connsiteY1100" fmla="*/ 1292382 h 2611386"/>
                  <a:gd name="connsiteX1101" fmla="*/ 4259550 w 4958557"/>
                  <a:gd name="connsiteY1101" fmla="*/ 1290365 h 2611386"/>
                  <a:gd name="connsiteX1102" fmla="*/ 4282025 w 4958557"/>
                  <a:gd name="connsiteY1102" fmla="*/ 1275670 h 2611386"/>
                  <a:gd name="connsiteX1103" fmla="*/ 4316889 w 4958557"/>
                  <a:gd name="connsiteY1103" fmla="*/ 1259246 h 2611386"/>
                  <a:gd name="connsiteX1104" fmla="*/ 4350601 w 4958557"/>
                  <a:gd name="connsiteY1104" fmla="*/ 1245127 h 2611386"/>
                  <a:gd name="connsiteX1105" fmla="*/ 4366449 w 4958557"/>
                  <a:gd name="connsiteY1105" fmla="*/ 1249449 h 2611386"/>
                  <a:gd name="connsiteX1106" fmla="*/ 4348585 w 4958557"/>
                  <a:gd name="connsiteY1106" fmla="*/ 1255212 h 2611386"/>
                  <a:gd name="connsiteX1107" fmla="*/ 4347720 w 4958557"/>
                  <a:gd name="connsiteY1107" fmla="*/ 1255500 h 2611386"/>
                  <a:gd name="connsiteX1108" fmla="*/ 4340805 w 4958557"/>
                  <a:gd name="connsiteY1108" fmla="*/ 1259246 h 2611386"/>
                  <a:gd name="connsiteX1109" fmla="*/ 4340805 w 4958557"/>
                  <a:gd name="connsiteY1109" fmla="*/ 1259246 h 2611386"/>
                  <a:gd name="connsiteX1110" fmla="*/ 4338212 w 4958557"/>
                  <a:gd name="connsiteY1110" fmla="*/ 1261551 h 2611386"/>
                  <a:gd name="connsiteX1111" fmla="*/ 4338500 w 4958557"/>
                  <a:gd name="connsiteY1111" fmla="*/ 1268466 h 2611386"/>
                  <a:gd name="connsiteX1112" fmla="*/ 4348297 w 4958557"/>
                  <a:gd name="connsiteY1112" fmla="*/ 1263568 h 2611386"/>
                  <a:gd name="connsiteX1113" fmla="*/ 4348297 w 4958557"/>
                  <a:gd name="connsiteY1113" fmla="*/ 1263568 h 2611386"/>
                  <a:gd name="connsiteX1114" fmla="*/ 4348297 w 4958557"/>
                  <a:gd name="connsiteY1114" fmla="*/ 1263568 h 2611386"/>
                  <a:gd name="connsiteX1115" fmla="*/ 4368178 w 4958557"/>
                  <a:gd name="connsiteY1115" fmla="*/ 1256364 h 2611386"/>
                  <a:gd name="connsiteX1116" fmla="*/ 4384314 w 4958557"/>
                  <a:gd name="connsiteY1116" fmla="*/ 1248296 h 2611386"/>
                  <a:gd name="connsiteX1117" fmla="*/ 4391229 w 4958557"/>
                  <a:gd name="connsiteY1117" fmla="*/ 1247144 h 2611386"/>
                  <a:gd name="connsiteX1118" fmla="*/ 4391229 w 4958557"/>
                  <a:gd name="connsiteY1118" fmla="*/ 1247144 h 2611386"/>
                  <a:gd name="connsiteX1119" fmla="*/ 4391229 w 4958557"/>
                  <a:gd name="connsiteY1119" fmla="*/ 1247144 h 2611386"/>
                  <a:gd name="connsiteX1120" fmla="*/ 4400737 w 4958557"/>
                  <a:gd name="connsiteY1120" fmla="*/ 1243110 h 2611386"/>
                  <a:gd name="connsiteX1121" fmla="*/ 4412551 w 4958557"/>
                  <a:gd name="connsiteY1121" fmla="*/ 1233313 h 2611386"/>
                  <a:gd name="connsiteX1122" fmla="*/ 4474500 w 4958557"/>
                  <a:gd name="connsiteY1122" fmla="*/ 1200466 h 2611386"/>
                  <a:gd name="connsiteX1123" fmla="*/ 4477094 w 4958557"/>
                  <a:gd name="connsiteY1123" fmla="*/ 1198161 h 2611386"/>
                  <a:gd name="connsiteX1124" fmla="*/ 4482857 w 4958557"/>
                  <a:gd name="connsiteY1124" fmla="*/ 1195279 h 2611386"/>
                  <a:gd name="connsiteX1125" fmla="*/ 4478823 w 4958557"/>
                  <a:gd name="connsiteY1125" fmla="*/ 1192686 h 2611386"/>
                  <a:gd name="connsiteX1126" fmla="*/ 4476229 w 4958557"/>
                  <a:gd name="connsiteY1126" fmla="*/ 1190381 h 2611386"/>
                  <a:gd name="connsiteX1127" fmla="*/ 4474789 w 4958557"/>
                  <a:gd name="connsiteY1127" fmla="*/ 1177703 h 2611386"/>
                  <a:gd name="connsiteX1128" fmla="*/ 4466721 w 4958557"/>
                  <a:gd name="connsiteY1128" fmla="*/ 1177703 h 2611386"/>
                  <a:gd name="connsiteX1129" fmla="*/ 4452602 w 4958557"/>
                  <a:gd name="connsiteY1129" fmla="*/ 1181449 h 2611386"/>
                  <a:gd name="connsiteX1130" fmla="*/ 4450297 w 4958557"/>
                  <a:gd name="connsiteY1130" fmla="*/ 1173957 h 2611386"/>
                  <a:gd name="connsiteX1131" fmla="*/ 4464416 w 4958557"/>
                  <a:gd name="connsiteY1131" fmla="*/ 1164737 h 2611386"/>
                  <a:gd name="connsiteX1132" fmla="*/ 4469026 w 4958557"/>
                  <a:gd name="connsiteY1132" fmla="*/ 1169635 h 2611386"/>
                  <a:gd name="connsiteX1133" fmla="*/ 4469026 w 4958557"/>
                  <a:gd name="connsiteY1133" fmla="*/ 1171364 h 2611386"/>
                  <a:gd name="connsiteX1134" fmla="*/ 4469026 w 4958557"/>
                  <a:gd name="connsiteY1134" fmla="*/ 1171364 h 2611386"/>
                  <a:gd name="connsiteX1135" fmla="*/ 4469026 w 4958557"/>
                  <a:gd name="connsiteY1135" fmla="*/ 1171364 h 2611386"/>
                  <a:gd name="connsiteX1136" fmla="*/ 4476806 w 4958557"/>
                  <a:gd name="connsiteY1136" fmla="*/ 1174533 h 2611386"/>
                  <a:gd name="connsiteX1137" fmla="*/ 4489772 w 4958557"/>
                  <a:gd name="connsiteY1137" fmla="*/ 1166177 h 2611386"/>
                  <a:gd name="connsiteX1138" fmla="*/ 4491789 w 4958557"/>
                  <a:gd name="connsiteY1138" fmla="*/ 1159838 h 2611386"/>
                  <a:gd name="connsiteX1139" fmla="*/ 4491501 w 4958557"/>
                  <a:gd name="connsiteY1139" fmla="*/ 1159262 h 2611386"/>
                  <a:gd name="connsiteX1140" fmla="*/ 4498704 w 4958557"/>
                  <a:gd name="connsiteY1140" fmla="*/ 1155516 h 2611386"/>
                  <a:gd name="connsiteX1141" fmla="*/ 4500721 w 4958557"/>
                  <a:gd name="connsiteY1141" fmla="*/ 1155228 h 2611386"/>
                  <a:gd name="connsiteX1142" fmla="*/ 4505619 w 4958557"/>
                  <a:gd name="connsiteY1142" fmla="*/ 1153499 h 2611386"/>
                  <a:gd name="connsiteX1143" fmla="*/ 4505331 w 4958557"/>
                  <a:gd name="connsiteY1143" fmla="*/ 1151770 h 2611386"/>
                  <a:gd name="connsiteX1144" fmla="*/ 4516280 w 4958557"/>
                  <a:gd name="connsiteY1144" fmla="*/ 1146008 h 2611386"/>
                  <a:gd name="connsiteX1145" fmla="*/ 4538755 w 4958557"/>
                  <a:gd name="connsiteY1145" fmla="*/ 1126126 h 2611386"/>
                  <a:gd name="connsiteX1146" fmla="*/ 4564688 w 4958557"/>
                  <a:gd name="connsiteY1146" fmla="*/ 1111431 h 2611386"/>
                  <a:gd name="connsiteX1147" fmla="*/ 4569586 w 4958557"/>
                  <a:gd name="connsiteY1147" fmla="*/ 1108838 h 2611386"/>
                  <a:gd name="connsiteX1148" fmla="*/ 4570450 w 4958557"/>
                  <a:gd name="connsiteY1148" fmla="*/ 1110279 h 2611386"/>
                  <a:gd name="connsiteX1149" fmla="*/ 4573332 w 4958557"/>
                  <a:gd name="connsiteY1149" fmla="*/ 1111431 h 2611386"/>
                  <a:gd name="connsiteX1150" fmla="*/ 4555755 w 4958557"/>
                  <a:gd name="connsiteY1150" fmla="*/ 1120364 h 2611386"/>
                  <a:gd name="connsiteX1151" fmla="*/ 4554315 w 4958557"/>
                  <a:gd name="connsiteY1151" fmla="*/ 1124974 h 2611386"/>
                  <a:gd name="connsiteX1152" fmla="*/ 4556332 w 4958557"/>
                  <a:gd name="connsiteY1152" fmla="*/ 1125838 h 2611386"/>
                  <a:gd name="connsiteX1153" fmla="*/ 4571603 w 4958557"/>
                  <a:gd name="connsiteY1153" fmla="*/ 1115177 h 2611386"/>
                  <a:gd name="connsiteX1154" fmla="*/ 4571027 w 4958557"/>
                  <a:gd name="connsiteY1154" fmla="*/ 1117770 h 2611386"/>
                  <a:gd name="connsiteX1155" fmla="*/ 4572179 w 4958557"/>
                  <a:gd name="connsiteY1155" fmla="*/ 1118635 h 2611386"/>
                  <a:gd name="connsiteX1156" fmla="*/ 4575060 w 4958557"/>
                  <a:gd name="connsiteY1156" fmla="*/ 1114889 h 2611386"/>
                  <a:gd name="connsiteX1157" fmla="*/ 4575060 w 4958557"/>
                  <a:gd name="connsiteY1157" fmla="*/ 1114889 h 2611386"/>
                  <a:gd name="connsiteX1158" fmla="*/ 4581976 w 4958557"/>
                  <a:gd name="connsiteY1158" fmla="*/ 1107685 h 2611386"/>
                  <a:gd name="connsiteX1159" fmla="*/ 4576789 w 4958557"/>
                  <a:gd name="connsiteY1159" fmla="*/ 1111143 h 2611386"/>
                  <a:gd name="connsiteX1160" fmla="*/ 4578806 w 4958557"/>
                  <a:gd name="connsiteY1160" fmla="*/ 1109414 h 2611386"/>
                  <a:gd name="connsiteX1161" fmla="*/ 4573044 w 4958557"/>
                  <a:gd name="connsiteY1161" fmla="*/ 1110855 h 2611386"/>
                  <a:gd name="connsiteX1162" fmla="*/ 4576789 w 4958557"/>
                  <a:gd name="connsiteY1162" fmla="*/ 1108550 h 2611386"/>
                  <a:gd name="connsiteX1163" fmla="*/ 4580535 w 4958557"/>
                  <a:gd name="connsiteY1163" fmla="*/ 1106245 h 2611386"/>
                  <a:gd name="connsiteX1164" fmla="*/ 4580535 w 4958557"/>
                  <a:gd name="connsiteY1164" fmla="*/ 1106245 h 2611386"/>
                  <a:gd name="connsiteX1165" fmla="*/ 4582264 w 4958557"/>
                  <a:gd name="connsiteY1165" fmla="*/ 1106533 h 2611386"/>
                  <a:gd name="connsiteX1166" fmla="*/ 4593501 w 4958557"/>
                  <a:gd name="connsiteY1166" fmla="*/ 1103363 h 2611386"/>
                  <a:gd name="connsiteX1167" fmla="*/ 4590620 w 4958557"/>
                  <a:gd name="connsiteY1167" fmla="*/ 1097889 h 2611386"/>
                  <a:gd name="connsiteX1168" fmla="*/ 4591484 w 4958557"/>
                  <a:gd name="connsiteY1168" fmla="*/ 1097601 h 2611386"/>
                  <a:gd name="connsiteX1169" fmla="*/ 4628366 w 4958557"/>
                  <a:gd name="connsiteY1169" fmla="*/ 1080024 h 2611386"/>
                  <a:gd name="connsiteX1170" fmla="*/ 4623179 w 4958557"/>
                  <a:gd name="connsiteY1170" fmla="*/ 1090109 h 2611386"/>
                  <a:gd name="connsiteX1171" fmla="*/ 4617993 w 4958557"/>
                  <a:gd name="connsiteY1171" fmla="*/ 1092990 h 2611386"/>
                  <a:gd name="connsiteX1172" fmla="*/ 4614824 w 4958557"/>
                  <a:gd name="connsiteY1172" fmla="*/ 1096448 h 2611386"/>
                  <a:gd name="connsiteX1173" fmla="*/ 4618569 w 4958557"/>
                  <a:gd name="connsiteY1173" fmla="*/ 1095296 h 2611386"/>
                  <a:gd name="connsiteX1174" fmla="*/ 4623756 w 4958557"/>
                  <a:gd name="connsiteY1174" fmla="*/ 1091550 h 2611386"/>
                  <a:gd name="connsiteX1175" fmla="*/ 4624908 w 4958557"/>
                  <a:gd name="connsiteY1175" fmla="*/ 1092990 h 2611386"/>
                  <a:gd name="connsiteX1176" fmla="*/ 4628078 w 4958557"/>
                  <a:gd name="connsiteY1176" fmla="*/ 1094143 h 2611386"/>
                  <a:gd name="connsiteX1177" fmla="*/ 4630671 w 4958557"/>
                  <a:gd name="connsiteY1177" fmla="*/ 1089821 h 2611386"/>
                  <a:gd name="connsiteX1178" fmla="*/ 4653722 w 4958557"/>
                  <a:gd name="connsiteY1178" fmla="*/ 1075990 h 2611386"/>
                  <a:gd name="connsiteX1179" fmla="*/ 4686570 w 4958557"/>
                  <a:gd name="connsiteY1179" fmla="*/ 1053228 h 2611386"/>
                  <a:gd name="connsiteX1180" fmla="*/ 4685417 w 4958557"/>
                  <a:gd name="connsiteY1180" fmla="*/ 1052651 h 2611386"/>
                  <a:gd name="connsiteX1181" fmla="*/ 4691756 w 4958557"/>
                  <a:gd name="connsiteY1181" fmla="*/ 1049770 h 2611386"/>
                  <a:gd name="connsiteX1182" fmla="*/ 4697807 w 4958557"/>
                  <a:gd name="connsiteY1182" fmla="*/ 1046888 h 2611386"/>
                  <a:gd name="connsiteX1183" fmla="*/ 4698383 w 4958557"/>
                  <a:gd name="connsiteY1183" fmla="*/ 1051211 h 2611386"/>
                  <a:gd name="connsiteX1184" fmla="*/ 4692332 w 4958557"/>
                  <a:gd name="connsiteY1184" fmla="*/ 1054092 h 2611386"/>
                  <a:gd name="connsiteX1185" fmla="*/ 4689739 w 4958557"/>
                  <a:gd name="connsiteY1185" fmla="*/ 1058414 h 2611386"/>
                  <a:gd name="connsiteX1186" fmla="*/ 4694061 w 4958557"/>
                  <a:gd name="connsiteY1186" fmla="*/ 1058126 h 2611386"/>
                  <a:gd name="connsiteX1187" fmla="*/ 4706163 w 4958557"/>
                  <a:gd name="connsiteY1187" fmla="*/ 1052075 h 2611386"/>
                  <a:gd name="connsiteX1188" fmla="*/ 4732095 w 4958557"/>
                  <a:gd name="connsiteY1188" fmla="*/ 1037092 h 2611386"/>
                  <a:gd name="connsiteX1189" fmla="*/ 4732383 w 4958557"/>
                  <a:gd name="connsiteY1189" fmla="*/ 1037092 h 2611386"/>
                  <a:gd name="connsiteX1190" fmla="*/ 4730943 w 4958557"/>
                  <a:gd name="connsiteY1190" fmla="*/ 1038821 h 2611386"/>
                  <a:gd name="connsiteX1191" fmla="*/ 4744197 w 4958557"/>
                  <a:gd name="connsiteY1191" fmla="*/ 1032482 h 2611386"/>
                  <a:gd name="connsiteX1192" fmla="*/ 4749384 w 4958557"/>
                  <a:gd name="connsiteY1192" fmla="*/ 1028736 h 2611386"/>
                  <a:gd name="connsiteX1193" fmla="*/ 4742180 w 4958557"/>
                  <a:gd name="connsiteY1193" fmla="*/ 1031041 h 2611386"/>
                  <a:gd name="connsiteX1194" fmla="*/ 4742180 w 4958557"/>
                  <a:gd name="connsiteY1194" fmla="*/ 1031041 h 2611386"/>
                  <a:gd name="connsiteX1195" fmla="*/ 4739299 w 4958557"/>
                  <a:gd name="connsiteY1195" fmla="*/ 1032193 h 2611386"/>
                  <a:gd name="connsiteX1196" fmla="*/ 4742468 w 4958557"/>
                  <a:gd name="connsiteY1196" fmla="*/ 1024702 h 2611386"/>
                  <a:gd name="connsiteX1197" fmla="*/ 4743621 w 4958557"/>
                  <a:gd name="connsiteY1197" fmla="*/ 1022973 h 2611386"/>
                  <a:gd name="connsiteX1198" fmla="*/ 4752265 w 4958557"/>
                  <a:gd name="connsiteY1198" fmla="*/ 1018651 h 2611386"/>
                  <a:gd name="connsiteX1199" fmla="*/ 4782519 w 4958557"/>
                  <a:gd name="connsiteY1199" fmla="*/ 1003668 h 2611386"/>
                  <a:gd name="connsiteX1200" fmla="*/ 4788570 w 4958557"/>
                  <a:gd name="connsiteY1200" fmla="*/ 995888 h 2611386"/>
                  <a:gd name="connsiteX1201" fmla="*/ 4784825 w 4958557"/>
                  <a:gd name="connsiteY1201" fmla="*/ 993007 h 2611386"/>
                  <a:gd name="connsiteX1202" fmla="*/ 4772723 w 4958557"/>
                  <a:gd name="connsiteY1202" fmla="*/ 998193 h 2611386"/>
                  <a:gd name="connsiteX1203" fmla="*/ 4758892 w 4958557"/>
                  <a:gd name="connsiteY1203" fmla="*/ 1004532 h 2611386"/>
                  <a:gd name="connsiteX1204" fmla="*/ 4756299 w 4958557"/>
                  <a:gd name="connsiteY1204" fmla="*/ 1001939 h 2611386"/>
                  <a:gd name="connsiteX1205" fmla="*/ 4762350 w 4958557"/>
                  <a:gd name="connsiteY1205" fmla="*/ 994736 h 2611386"/>
                  <a:gd name="connsiteX1206" fmla="*/ 4775604 w 4958557"/>
                  <a:gd name="connsiteY1206" fmla="*/ 992430 h 2611386"/>
                  <a:gd name="connsiteX1207" fmla="*/ 4780791 w 4958557"/>
                  <a:gd name="connsiteY1207" fmla="*/ 980905 h 2611386"/>
                  <a:gd name="connsiteX1208" fmla="*/ 4781655 w 4958557"/>
                  <a:gd name="connsiteY1208" fmla="*/ 980329 h 2611386"/>
                  <a:gd name="connsiteX1209" fmla="*/ 4781943 w 4958557"/>
                  <a:gd name="connsiteY1209" fmla="*/ 979464 h 2611386"/>
                  <a:gd name="connsiteX1210" fmla="*/ 4775028 w 4958557"/>
                  <a:gd name="connsiteY1210" fmla="*/ 977447 h 2611386"/>
                  <a:gd name="connsiteX1211" fmla="*/ 4768689 w 4958557"/>
                  <a:gd name="connsiteY1211" fmla="*/ 977735 h 2611386"/>
                  <a:gd name="connsiteX1212" fmla="*/ 4772435 w 4958557"/>
                  <a:gd name="connsiteY1212" fmla="*/ 970532 h 2611386"/>
                  <a:gd name="connsiteX1213" fmla="*/ 4775028 w 4958557"/>
                  <a:gd name="connsiteY1213" fmla="*/ 963905 h 2611386"/>
                  <a:gd name="connsiteX1214" fmla="*/ 4779926 w 4958557"/>
                  <a:gd name="connsiteY1214" fmla="*/ 959583 h 2611386"/>
                  <a:gd name="connsiteX1215" fmla="*/ 4790875 w 4958557"/>
                  <a:gd name="connsiteY1215" fmla="*/ 949210 h 2611386"/>
                  <a:gd name="connsiteX1216" fmla="*/ 4781943 w 4958557"/>
                  <a:gd name="connsiteY1216" fmla="*/ 946329 h 2611386"/>
                  <a:gd name="connsiteX1217" fmla="*/ 4775892 w 4958557"/>
                  <a:gd name="connsiteY1217" fmla="*/ 944312 h 2611386"/>
                  <a:gd name="connsiteX1218" fmla="*/ 4782231 w 4958557"/>
                  <a:gd name="connsiteY1218" fmla="*/ 937973 h 2611386"/>
                  <a:gd name="connsiteX1219" fmla="*/ 4795486 w 4958557"/>
                  <a:gd name="connsiteY1219" fmla="*/ 929616 h 2611386"/>
                  <a:gd name="connsiteX1220" fmla="*/ 4793180 w 4958557"/>
                  <a:gd name="connsiteY1220" fmla="*/ 926735 h 2611386"/>
                  <a:gd name="connsiteX1221" fmla="*/ 4785401 w 4958557"/>
                  <a:gd name="connsiteY1221" fmla="*/ 924430 h 2611386"/>
                  <a:gd name="connsiteX1222" fmla="*/ 4783960 w 4958557"/>
                  <a:gd name="connsiteY1222" fmla="*/ 921261 h 2611386"/>
                  <a:gd name="connsiteX1223" fmla="*/ 4778773 w 4958557"/>
                  <a:gd name="connsiteY1223" fmla="*/ 919532 h 2611386"/>
                  <a:gd name="connsiteX1224" fmla="*/ 4782519 w 4958557"/>
                  <a:gd name="connsiteY1224" fmla="*/ 916074 h 2611386"/>
                  <a:gd name="connsiteX1225" fmla="*/ 4789723 w 4958557"/>
                  <a:gd name="connsiteY1225" fmla="*/ 912328 h 2611386"/>
                  <a:gd name="connsiteX1226" fmla="*/ 4789723 w 4958557"/>
                  <a:gd name="connsiteY1226" fmla="*/ 902532 h 2611386"/>
                  <a:gd name="connsiteX1227" fmla="*/ 4792604 w 4958557"/>
                  <a:gd name="connsiteY1227" fmla="*/ 897921 h 2611386"/>
                  <a:gd name="connsiteX1228" fmla="*/ 4801248 w 4958557"/>
                  <a:gd name="connsiteY1228" fmla="*/ 893311 h 2611386"/>
                  <a:gd name="connsiteX1229" fmla="*/ 4789147 w 4958557"/>
                  <a:gd name="connsiteY1229" fmla="*/ 889854 h 2611386"/>
                  <a:gd name="connsiteX1230" fmla="*/ 4788858 w 4958557"/>
                  <a:gd name="connsiteY1230" fmla="*/ 888125 h 2611386"/>
                  <a:gd name="connsiteX1231" fmla="*/ 4803554 w 4958557"/>
                  <a:gd name="connsiteY1231" fmla="*/ 880345 h 2611386"/>
                  <a:gd name="connsiteX1232" fmla="*/ 4822571 w 4958557"/>
                  <a:gd name="connsiteY1232" fmla="*/ 861616 h 2611386"/>
                  <a:gd name="connsiteX1233" fmla="*/ 4823435 w 4958557"/>
                  <a:gd name="connsiteY1233" fmla="*/ 854989 h 2611386"/>
                  <a:gd name="connsiteX1234" fmla="*/ 4826028 w 4958557"/>
                  <a:gd name="connsiteY1234" fmla="*/ 845480 h 2611386"/>
                  <a:gd name="connsiteX1235" fmla="*/ 4847062 w 4958557"/>
                  <a:gd name="connsiteY1235" fmla="*/ 829345 h 2611386"/>
                  <a:gd name="connsiteX1236" fmla="*/ 4847350 w 4958557"/>
                  <a:gd name="connsiteY1236" fmla="*/ 823870 h 2611386"/>
                  <a:gd name="connsiteX1237" fmla="*/ 4851960 w 4958557"/>
                  <a:gd name="connsiteY1237" fmla="*/ 821565 h 2611386"/>
                  <a:gd name="connsiteX1238" fmla="*/ 4845045 w 4958557"/>
                  <a:gd name="connsiteY1238" fmla="*/ 820701 h 2611386"/>
                  <a:gd name="connsiteX1239" fmla="*/ 4841011 w 4958557"/>
                  <a:gd name="connsiteY1239" fmla="*/ 817531 h 2611386"/>
                  <a:gd name="connsiteX1240" fmla="*/ 4847638 w 4958557"/>
                  <a:gd name="connsiteY1240" fmla="*/ 809751 h 2611386"/>
                  <a:gd name="connsiteX1241" fmla="*/ 4849079 w 4958557"/>
                  <a:gd name="connsiteY1241" fmla="*/ 796497 h 2611386"/>
                  <a:gd name="connsiteX1242" fmla="*/ 4840723 w 4958557"/>
                  <a:gd name="connsiteY1242" fmla="*/ 796209 h 2611386"/>
                  <a:gd name="connsiteX1243" fmla="*/ 4835249 w 4958557"/>
                  <a:gd name="connsiteY1243" fmla="*/ 795345 h 2611386"/>
                  <a:gd name="connsiteX1244" fmla="*/ 4837842 w 4958557"/>
                  <a:gd name="connsiteY1244" fmla="*/ 789870 h 2611386"/>
                  <a:gd name="connsiteX1245" fmla="*/ 4839571 w 4958557"/>
                  <a:gd name="connsiteY1245" fmla="*/ 784395 h 2611386"/>
                  <a:gd name="connsiteX1246" fmla="*/ 4841299 w 4958557"/>
                  <a:gd name="connsiteY1246" fmla="*/ 771429 h 2611386"/>
                  <a:gd name="connsiteX1247" fmla="*/ 4838130 w 4958557"/>
                  <a:gd name="connsiteY1247" fmla="*/ 762209 h 2611386"/>
                  <a:gd name="connsiteX1248" fmla="*/ 4835249 w 4958557"/>
                  <a:gd name="connsiteY1248" fmla="*/ 750107 h 2611386"/>
                  <a:gd name="connsiteX1249" fmla="*/ 4858300 w 4958557"/>
                  <a:gd name="connsiteY1249" fmla="*/ 731378 h 2611386"/>
                  <a:gd name="connsiteX1250" fmla="*/ 4864350 w 4958557"/>
                  <a:gd name="connsiteY1250" fmla="*/ 719564 h 2611386"/>
                  <a:gd name="connsiteX1251" fmla="*/ 4858588 w 4958557"/>
                  <a:gd name="connsiteY1251" fmla="*/ 716683 h 2611386"/>
                  <a:gd name="connsiteX1252" fmla="*/ 4843893 w 4958557"/>
                  <a:gd name="connsiteY1252" fmla="*/ 726480 h 2611386"/>
                  <a:gd name="connsiteX1253" fmla="*/ 4838706 w 4958557"/>
                  <a:gd name="connsiteY1253" fmla="*/ 728785 h 2611386"/>
                  <a:gd name="connsiteX1254" fmla="*/ 4838130 w 4958557"/>
                  <a:gd name="connsiteY1254" fmla="*/ 723310 h 2611386"/>
                  <a:gd name="connsiteX1255" fmla="*/ 4842740 w 4958557"/>
                  <a:gd name="connsiteY1255" fmla="*/ 720141 h 2611386"/>
                  <a:gd name="connsiteX1256" fmla="*/ 4846198 w 4958557"/>
                  <a:gd name="connsiteY1256" fmla="*/ 717836 h 2611386"/>
                  <a:gd name="connsiteX1257" fmla="*/ 4850232 w 4958557"/>
                  <a:gd name="connsiteY1257" fmla="*/ 701124 h 2611386"/>
                  <a:gd name="connsiteX1258" fmla="*/ 4851096 w 4958557"/>
                  <a:gd name="connsiteY1258" fmla="*/ 700259 h 2611386"/>
                  <a:gd name="connsiteX1259" fmla="*/ 4851096 w 4958557"/>
                  <a:gd name="connsiteY1259" fmla="*/ 699107 h 2611386"/>
                  <a:gd name="connsiteX1260" fmla="*/ 4841588 w 4958557"/>
                  <a:gd name="connsiteY1260" fmla="*/ 697954 h 2611386"/>
                  <a:gd name="connsiteX1261" fmla="*/ 4833232 w 4958557"/>
                  <a:gd name="connsiteY1261" fmla="*/ 699971 h 2611386"/>
                  <a:gd name="connsiteX1262" fmla="*/ 4836689 w 4958557"/>
                  <a:gd name="connsiteY1262" fmla="*/ 689310 h 2611386"/>
                  <a:gd name="connsiteX1263" fmla="*/ 4838418 w 4958557"/>
                  <a:gd name="connsiteY1263" fmla="*/ 680090 h 2611386"/>
                  <a:gd name="connsiteX1264" fmla="*/ 4843604 w 4958557"/>
                  <a:gd name="connsiteY1264" fmla="*/ 673174 h 2611386"/>
                  <a:gd name="connsiteX1265" fmla="*/ 4855418 w 4958557"/>
                  <a:gd name="connsiteY1265" fmla="*/ 657039 h 2611386"/>
                  <a:gd name="connsiteX1266" fmla="*/ 4842740 w 4958557"/>
                  <a:gd name="connsiteY1266" fmla="*/ 655598 h 2611386"/>
                  <a:gd name="connsiteX1267" fmla="*/ 4834384 w 4958557"/>
                  <a:gd name="connsiteY1267" fmla="*/ 654157 h 2611386"/>
                  <a:gd name="connsiteX1268" fmla="*/ 4841011 w 4958557"/>
                  <a:gd name="connsiteY1268" fmla="*/ 644072 h 2611386"/>
                  <a:gd name="connsiteX1269" fmla="*/ 4856571 w 4958557"/>
                  <a:gd name="connsiteY1269" fmla="*/ 629954 h 2611386"/>
                  <a:gd name="connsiteX1270" fmla="*/ 4852825 w 4958557"/>
                  <a:gd name="connsiteY1270" fmla="*/ 626784 h 2611386"/>
                  <a:gd name="connsiteX1271" fmla="*/ 4842164 w 4958557"/>
                  <a:gd name="connsiteY1271" fmla="*/ 625632 h 2611386"/>
                  <a:gd name="connsiteX1272" fmla="*/ 4839571 w 4958557"/>
                  <a:gd name="connsiteY1272" fmla="*/ 621886 h 2611386"/>
                  <a:gd name="connsiteX1273" fmla="*/ 4832367 w 4958557"/>
                  <a:gd name="connsiteY1273" fmla="*/ 620733 h 2611386"/>
                  <a:gd name="connsiteX1274" fmla="*/ 4836401 w 4958557"/>
                  <a:gd name="connsiteY1274" fmla="*/ 615259 h 2611386"/>
                  <a:gd name="connsiteX1275" fmla="*/ 4845045 w 4958557"/>
                  <a:gd name="connsiteY1275" fmla="*/ 608631 h 2611386"/>
                  <a:gd name="connsiteX1276" fmla="*/ 4842452 w 4958557"/>
                  <a:gd name="connsiteY1276" fmla="*/ 595665 h 2611386"/>
                  <a:gd name="connsiteX1277" fmla="*/ 4845045 w 4958557"/>
                  <a:gd name="connsiteY1277" fmla="*/ 588750 h 2611386"/>
                  <a:gd name="connsiteX1278" fmla="*/ 4855418 w 4958557"/>
                  <a:gd name="connsiteY1278" fmla="*/ 580682 h 2611386"/>
                  <a:gd name="connsiteX1279" fmla="*/ 4838706 w 4958557"/>
                  <a:gd name="connsiteY1279" fmla="*/ 578953 h 2611386"/>
                  <a:gd name="connsiteX1280" fmla="*/ 4837842 w 4958557"/>
                  <a:gd name="connsiteY1280" fmla="*/ 576648 h 2611386"/>
                  <a:gd name="connsiteX1281" fmla="*/ 4855418 w 4958557"/>
                  <a:gd name="connsiteY1281" fmla="*/ 563106 h 2611386"/>
                  <a:gd name="connsiteX1282" fmla="*/ 4875876 w 4958557"/>
                  <a:gd name="connsiteY1282" fmla="*/ 533716 h 2611386"/>
                  <a:gd name="connsiteX1283" fmla="*/ 4875588 w 4958557"/>
                  <a:gd name="connsiteY1283" fmla="*/ 524784 h 2611386"/>
                  <a:gd name="connsiteX1284" fmla="*/ 4876740 w 4958557"/>
                  <a:gd name="connsiteY1284" fmla="*/ 511529 h 2611386"/>
                  <a:gd name="connsiteX1285" fmla="*/ 4900656 w 4958557"/>
                  <a:gd name="connsiteY1285" fmla="*/ 485021 h 2611386"/>
                  <a:gd name="connsiteX1286" fmla="*/ 4899503 w 4958557"/>
                  <a:gd name="connsiteY1286" fmla="*/ 477817 h 2611386"/>
                  <a:gd name="connsiteX1287" fmla="*/ 4904978 w 4958557"/>
                  <a:gd name="connsiteY1287" fmla="*/ 473783 h 2611386"/>
                  <a:gd name="connsiteX1288" fmla="*/ 4895469 w 4958557"/>
                  <a:gd name="connsiteY1288" fmla="*/ 474359 h 2611386"/>
                  <a:gd name="connsiteX1289" fmla="*/ 4889418 w 4958557"/>
                  <a:gd name="connsiteY1289" fmla="*/ 471478 h 2611386"/>
                  <a:gd name="connsiteX1290" fmla="*/ 4896334 w 4958557"/>
                  <a:gd name="connsiteY1290" fmla="*/ 459664 h 2611386"/>
                  <a:gd name="connsiteX1291" fmla="*/ 4895181 w 4958557"/>
                  <a:gd name="connsiteY1291" fmla="*/ 441800 h 2611386"/>
                  <a:gd name="connsiteX1292" fmla="*/ 4883944 w 4958557"/>
                  <a:gd name="connsiteY1292" fmla="*/ 443529 h 2611386"/>
                  <a:gd name="connsiteX1293" fmla="*/ 4882215 w 4958557"/>
                  <a:gd name="connsiteY1293" fmla="*/ 443817 h 2611386"/>
                  <a:gd name="connsiteX1294" fmla="*/ 4912469 w 4958557"/>
                  <a:gd name="connsiteY1294" fmla="*/ 420766 h 2611386"/>
                  <a:gd name="connsiteX1295" fmla="*/ 4918520 w 4958557"/>
                  <a:gd name="connsiteY1295" fmla="*/ 408952 h 2611386"/>
                  <a:gd name="connsiteX1296" fmla="*/ 4912757 w 4958557"/>
                  <a:gd name="connsiteY1296" fmla="*/ 406071 h 2611386"/>
                  <a:gd name="connsiteX1297" fmla="*/ 4898062 w 4958557"/>
                  <a:gd name="connsiteY1297" fmla="*/ 415868 h 2611386"/>
                  <a:gd name="connsiteX1298" fmla="*/ 4881062 w 4958557"/>
                  <a:gd name="connsiteY1298" fmla="*/ 427681 h 2611386"/>
                  <a:gd name="connsiteX1299" fmla="*/ 4879333 w 4958557"/>
                  <a:gd name="connsiteY1299" fmla="*/ 428546 h 2611386"/>
                  <a:gd name="connsiteX1300" fmla="*/ 4878181 w 4958557"/>
                  <a:gd name="connsiteY1300" fmla="*/ 421054 h 2611386"/>
                  <a:gd name="connsiteX1301" fmla="*/ 4883079 w 4958557"/>
                  <a:gd name="connsiteY1301" fmla="*/ 413851 h 2611386"/>
                  <a:gd name="connsiteX1302" fmla="*/ 4900080 w 4958557"/>
                  <a:gd name="connsiteY1302" fmla="*/ 407512 h 2611386"/>
                  <a:gd name="connsiteX1303" fmla="*/ 4904113 w 4958557"/>
                  <a:gd name="connsiteY1303" fmla="*/ 390800 h 2611386"/>
                  <a:gd name="connsiteX1304" fmla="*/ 4904978 w 4958557"/>
                  <a:gd name="connsiteY1304" fmla="*/ 389935 h 2611386"/>
                  <a:gd name="connsiteX1305" fmla="*/ 4904978 w 4958557"/>
                  <a:gd name="connsiteY1305" fmla="*/ 388783 h 2611386"/>
                  <a:gd name="connsiteX1306" fmla="*/ 4895469 w 4958557"/>
                  <a:gd name="connsiteY1306" fmla="*/ 387630 h 2611386"/>
                  <a:gd name="connsiteX1307" fmla="*/ 4887113 w 4958557"/>
                  <a:gd name="connsiteY1307" fmla="*/ 389647 h 2611386"/>
                  <a:gd name="connsiteX1308" fmla="*/ 4890571 w 4958557"/>
                  <a:gd name="connsiteY1308" fmla="*/ 378986 h 2611386"/>
                  <a:gd name="connsiteX1309" fmla="*/ 4892300 w 4958557"/>
                  <a:gd name="connsiteY1309" fmla="*/ 369766 h 2611386"/>
                  <a:gd name="connsiteX1310" fmla="*/ 4897486 w 4958557"/>
                  <a:gd name="connsiteY1310" fmla="*/ 362850 h 2611386"/>
                  <a:gd name="connsiteX1311" fmla="*/ 4909300 w 4958557"/>
                  <a:gd name="connsiteY1311" fmla="*/ 346715 h 2611386"/>
                  <a:gd name="connsiteX1312" fmla="*/ 4896622 w 4958557"/>
                  <a:gd name="connsiteY1312" fmla="*/ 345274 h 2611386"/>
                  <a:gd name="connsiteX1313" fmla="*/ 4888266 w 4958557"/>
                  <a:gd name="connsiteY1313" fmla="*/ 343833 h 2611386"/>
                  <a:gd name="connsiteX1314" fmla="*/ 4894893 w 4958557"/>
                  <a:gd name="connsiteY1314" fmla="*/ 333748 h 2611386"/>
                  <a:gd name="connsiteX1315" fmla="*/ 4910452 w 4958557"/>
                  <a:gd name="connsiteY1315" fmla="*/ 319630 h 2611386"/>
                  <a:gd name="connsiteX1316" fmla="*/ 4906707 w 4958557"/>
                  <a:gd name="connsiteY1316" fmla="*/ 316460 h 2611386"/>
                  <a:gd name="connsiteX1317" fmla="*/ 4896046 w 4958557"/>
                  <a:gd name="connsiteY1317" fmla="*/ 315308 h 2611386"/>
                  <a:gd name="connsiteX1318" fmla="*/ 4893452 w 4958557"/>
                  <a:gd name="connsiteY1318" fmla="*/ 311562 h 2611386"/>
                  <a:gd name="connsiteX1319" fmla="*/ 4886249 w 4958557"/>
                  <a:gd name="connsiteY1319" fmla="*/ 310409 h 2611386"/>
                  <a:gd name="connsiteX1320" fmla="*/ 4890283 w 4958557"/>
                  <a:gd name="connsiteY1320" fmla="*/ 304935 h 2611386"/>
                  <a:gd name="connsiteX1321" fmla="*/ 4898927 w 4958557"/>
                  <a:gd name="connsiteY1321" fmla="*/ 298308 h 2611386"/>
                  <a:gd name="connsiteX1322" fmla="*/ 4896334 w 4958557"/>
                  <a:gd name="connsiteY1322" fmla="*/ 285341 h 2611386"/>
                  <a:gd name="connsiteX1323" fmla="*/ 4898927 w 4958557"/>
                  <a:gd name="connsiteY1323" fmla="*/ 278426 h 2611386"/>
                  <a:gd name="connsiteX1324" fmla="*/ 4909300 w 4958557"/>
                  <a:gd name="connsiteY1324" fmla="*/ 270358 h 2611386"/>
                  <a:gd name="connsiteX1325" fmla="*/ 4892588 w 4958557"/>
                  <a:gd name="connsiteY1325" fmla="*/ 268629 h 2611386"/>
                  <a:gd name="connsiteX1326" fmla="*/ 4891724 w 4958557"/>
                  <a:gd name="connsiteY1326" fmla="*/ 266324 h 2611386"/>
                  <a:gd name="connsiteX1327" fmla="*/ 4909300 w 4958557"/>
                  <a:gd name="connsiteY1327" fmla="*/ 252782 h 2611386"/>
                  <a:gd name="connsiteX1328" fmla="*/ 4929758 w 4958557"/>
                  <a:gd name="connsiteY1328" fmla="*/ 223392 h 2611386"/>
                  <a:gd name="connsiteX1329" fmla="*/ 4929469 w 4958557"/>
                  <a:gd name="connsiteY1329" fmla="*/ 214460 h 2611386"/>
                  <a:gd name="connsiteX1330" fmla="*/ 4930622 w 4958557"/>
                  <a:gd name="connsiteY1330" fmla="*/ 201205 h 2611386"/>
                  <a:gd name="connsiteX1331" fmla="*/ 4954537 w 4958557"/>
                  <a:gd name="connsiteY1331" fmla="*/ 174697 h 2611386"/>
                  <a:gd name="connsiteX1332" fmla="*/ 4953385 w 4958557"/>
                  <a:gd name="connsiteY1332" fmla="*/ 167493 h 2611386"/>
                  <a:gd name="connsiteX1333" fmla="*/ 4958283 w 4958557"/>
                  <a:gd name="connsiteY1333" fmla="*/ 165764 h 2611386"/>
                  <a:gd name="connsiteX1334" fmla="*/ 652646 w 4958557"/>
                  <a:gd name="connsiteY1334" fmla="*/ 2404880 h 2611386"/>
                  <a:gd name="connsiteX1335" fmla="*/ 648901 w 4958557"/>
                  <a:gd name="connsiteY1335" fmla="*/ 2405168 h 2611386"/>
                  <a:gd name="connsiteX1336" fmla="*/ 654663 w 4958557"/>
                  <a:gd name="connsiteY1336" fmla="*/ 2401711 h 2611386"/>
                  <a:gd name="connsiteX1337" fmla="*/ 656968 w 4958557"/>
                  <a:gd name="connsiteY1337" fmla="*/ 2404592 h 2611386"/>
                  <a:gd name="connsiteX1338" fmla="*/ 652646 w 4958557"/>
                  <a:gd name="connsiteY1338" fmla="*/ 2404880 h 2611386"/>
                  <a:gd name="connsiteX1339" fmla="*/ 1572669 w 4958557"/>
                  <a:gd name="connsiteY1339" fmla="*/ 2189065 h 2611386"/>
                  <a:gd name="connsiteX1340" fmla="*/ 1572093 w 4958557"/>
                  <a:gd name="connsiteY1340" fmla="*/ 2189641 h 2611386"/>
                  <a:gd name="connsiteX1341" fmla="*/ 1572381 w 4958557"/>
                  <a:gd name="connsiteY1341" fmla="*/ 2191082 h 2611386"/>
                  <a:gd name="connsiteX1342" fmla="*/ 1568059 w 4958557"/>
                  <a:gd name="connsiteY1342" fmla="*/ 2190794 h 2611386"/>
                  <a:gd name="connsiteX1343" fmla="*/ 1578144 w 4958557"/>
                  <a:gd name="connsiteY1343" fmla="*/ 2184167 h 2611386"/>
                  <a:gd name="connsiteX1344" fmla="*/ 1572669 w 4958557"/>
                  <a:gd name="connsiteY1344" fmla="*/ 2189065 h 2611386"/>
                  <a:gd name="connsiteX1345" fmla="*/ 4630959 w 4958557"/>
                  <a:gd name="connsiteY1345" fmla="*/ 1080889 h 2611386"/>
                  <a:gd name="connsiteX1346" fmla="*/ 4643637 w 4958557"/>
                  <a:gd name="connsiteY1346" fmla="*/ 1074262 h 2611386"/>
                  <a:gd name="connsiteX1347" fmla="*/ 4630959 w 4958557"/>
                  <a:gd name="connsiteY1347" fmla="*/ 1080889 h 2611386"/>
                  <a:gd name="connsiteX1348" fmla="*/ 4663519 w 4958557"/>
                  <a:gd name="connsiteY1348" fmla="*/ 1064753 h 2611386"/>
                  <a:gd name="connsiteX1349" fmla="*/ 4656315 w 4958557"/>
                  <a:gd name="connsiteY1349" fmla="*/ 1067346 h 2611386"/>
                  <a:gd name="connsiteX1350" fmla="*/ 4656604 w 4958557"/>
                  <a:gd name="connsiteY1350" fmla="*/ 1067346 h 2611386"/>
                  <a:gd name="connsiteX1351" fmla="*/ 4667553 w 4958557"/>
                  <a:gd name="connsiteY1351" fmla="*/ 1062160 h 2611386"/>
                  <a:gd name="connsiteX1352" fmla="*/ 4663519 w 4958557"/>
                  <a:gd name="connsiteY1352" fmla="*/ 1064753 h 26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</a:cxnLst>
                <a:rect l="l" t="t" r="r" b="b"/>
                <a:pathLst>
                  <a:path w="4958557" h="2611386">
                    <a:moveTo>
                      <a:pt x="4958283" y="165764"/>
                    </a:moveTo>
                    <a:cubicBezTo>
                      <a:pt x="4955690" y="160866"/>
                      <a:pt x="4951944" y="165764"/>
                      <a:pt x="4948775" y="166341"/>
                    </a:cubicBezTo>
                    <a:cubicBezTo>
                      <a:pt x="4945893" y="167205"/>
                      <a:pt x="4943588" y="166629"/>
                      <a:pt x="4942724" y="163459"/>
                    </a:cubicBezTo>
                    <a:cubicBezTo>
                      <a:pt x="4945029" y="159425"/>
                      <a:pt x="4947046" y="155391"/>
                      <a:pt x="4949639" y="151646"/>
                    </a:cubicBezTo>
                    <a:cubicBezTo>
                      <a:pt x="4953385" y="145307"/>
                      <a:pt x="4952520" y="139256"/>
                      <a:pt x="4948486" y="133781"/>
                    </a:cubicBezTo>
                    <a:cubicBezTo>
                      <a:pt x="4943876" y="127730"/>
                      <a:pt x="4941283" y="135798"/>
                      <a:pt x="4937249" y="135510"/>
                    </a:cubicBezTo>
                    <a:cubicBezTo>
                      <a:pt x="4934656" y="135222"/>
                      <a:pt x="4932351" y="138391"/>
                      <a:pt x="4929758" y="135798"/>
                    </a:cubicBezTo>
                    <a:cubicBezTo>
                      <a:pt x="4926012" y="132340"/>
                      <a:pt x="4930334" y="129171"/>
                      <a:pt x="4931775" y="128018"/>
                    </a:cubicBezTo>
                    <a:cubicBezTo>
                      <a:pt x="4934944" y="125425"/>
                      <a:pt x="4932927" y="122832"/>
                      <a:pt x="4932639" y="120239"/>
                    </a:cubicBezTo>
                    <a:cubicBezTo>
                      <a:pt x="4932351" y="114188"/>
                      <a:pt x="4929181" y="106696"/>
                      <a:pt x="4931775" y="102662"/>
                    </a:cubicBezTo>
                    <a:cubicBezTo>
                      <a:pt x="4937826" y="92866"/>
                      <a:pt x="4931486" y="92866"/>
                      <a:pt x="4925435" y="91137"/>
                    </a:cubicBezTo>
                    <a:cubicBezTo>
                      <a:pt x="4921401" y="86238"/>
                      <a:pt x="4922266" y="78747"/>
                      <a:pt x="4917368" y="74425"/>
                    </a:cubicBezTo>
                    <a:cubicBezTo>
                      <a:pt x="4919673" y="70391"/>
                      <a:pt x="4921401" y="65781"/>
                      <a:pt x="4924571" y="62611"/>
                    </a:cubicBezTo>
                    <a:cubicBezTo>
                      <a:pt x="4932639" y="54543"/>
                      <a:pt x="4926588" y="53679"/>
                      <a:pt x="4919961" y="52526"/>
                    </a:cubicBezTo>
                    <a:cubicBezTo>
                      <a:pt x="4915063" y="49645"/>
                      <a:pt x="4920249" y="43018"/>
                      <a:pt x="4915639" y="39848"/>
                    </a:cubicBezTo>
                    <a:cubicBezTo>
                      <a:pt x="4922554" y="38408"/>
                      <a:pt x="4923131" y="35814"/>
                      <a:pt x="4917944" y="31204"/>
                    </a:cubicBezTo>
                    <a:cubicBezTo>
                      <a:pt x="4919097" y="23424"/>
                      <a:pt x="4915063" y="24865"/>
                      <a:pt x="4910452" y="26882"/>
                    </a:cubicBezTo>
                    <a:cubicBezTo>
                      <a:pt x="4902673" y="26306"/>
                      <a:pt x="4901232" y="32069"/>
                      <a:pt x="4901808" y="37255"/>
                    </a:cubicBezTo>
                    <a:cubicBezTo>
                      <a:pt x="4902384" y="43018"/>
                      <a:pt x="4898927" y="46764"/>
                      <a:pt x="4896910" y="51374"/>
                    </a:cubicBezTo>
                    <a:cubicBezTo>
                      <a:pt x="4895758" y="53967"/>
                      <a:pt x="4893452" y="54543"/>
                      <a:pt x="4891147" y="52814"/>
                    </a:cubicBezTo>
                    <a:cubicBezTo>
                      <a:pt x="4888842" y="51086"/>
                      <a:pt x="4890571" y="49357"/>
                      <a:pt x="4892012" y="48204"/>
                    </a:cubicBezTo>
                    <a:cubicBezTo>
                      <a:pt x="4894028" y="46187"/>
                      <a:pt x="4896910" y="44458"/>
                      <a:pt x="4895469" y="41289"/>
                    </a:cubicBezTo>
                    <a:cubicBezTo>
                      <a:pt x="4893452" y="36967"/>
                      <a:pt x="4890283" y="41577"/>
                      <a:pt x="4887401" y="41289"/>
                    </a:cubicBezTo>
                    <a:cubicBezTo>
                      <a:pt x="4880774" y="40136"/>
                      <a:pt x="4878757" y="45899"/>
                      <a:pt x="4875011" y="49933"/>
                    </a:cubicBezTo>
                    <a:cubicBezTo>
                      <a:pt x="4866367" y="59442"/>
                      <a:pt x="4856859" y="68662"/>
                      <a:pt x="4843604" y="71543"/>
                    </a:cubicBezTo>
                    <a:cubicBezTo>
                      <a:pt x="4845045" y="68374"/>
                      <a:pt x="4849944" y="66645"/>
                      <a:pt x="4847926" y="60018"/>
                    </a:cubicBezTo>
                    <a:cubicBezTo>
                      <a:pt x="4842740" y="63476"/>
                      <a:pt x="4834096" y="62899"/>
                      <a:pt x="4841011" y="72696"/>
                    </a:cubicBezTo>
                    <a:cubicBezTo>
                      <a:pt x="4819977" y="86815"/>
                      <a:pt x="4799808" y="102662"/>
                      <a:pt x="4777621" y="114764"/>
                    </a:cubicBezTo>
                    <a:cubicBezTo>
                      <a:pt x="4761485" y="123696"/>
                      <a:pt x="4750824" y="139256"/>
                      <a:pt x="4733248" y="146747"/>
                    </a:cubicBezTo>
                    <a:cubicBezTo>
                      <a:pt x="4726333" y="149629"/>
                      <a:pt x="4723739" y="159137"/>
                      <a:pt x="4711638" y="160002"/>
                    </a:cubicBezTo>
                    <a:cubicBezTo>
                      <a:pt x="4704722" y="160290"/>
                      <a:pt x="4695790" y="172391"/>
                      <a:pt x="4688587" y="179883"/>
                    </a:cubicBezTo>
                    <a:cubicBezTo>
                      <a:pt x="4683977" y="184493"/>
                      <a:pt x="4680807" y="187086"/>
                      <a:pt x="4676485" y="183053"/>
                    </a:cubicBezTo>
                    <a:cubicBezTo>
                      <a:pt x="4670722" y="177866"/>
                      <a:pt x="4676485" y="174408"/>
                      <a:pt x="4680231" y="170951"/>
                    </a:cubicBezTo>
                    <a:cubicBezTo>
                      <a:pt x="4685705" y="165764"/>
                      <a:pt x="4692909" y="162595"/>
                      <a:pt x="4698671" y="157696"/>
                    </a:cubicBezTo>
                    <a:cubicBezTo>
                      <a:pt x="4709909" y="147900"/>
                      <a:pt x="4717977" y="134069"/>
                      <a:pt x="4734112" y="130035"/>
                    </a:cubicBezTo>
                    <a:cubicBezTo>
                      <a:pt x="4741892" y="128018"/>
                      <a:pt x="4745926" y="121391"/>
                      <a:pt x="4746790" y="113323"/>
                    </a:cubicBezTo>
                    <a:cubicBezTo>
                      <a:pt x="4751977" y="111018"/>
                      <a:pt x="4757163" y="108425"/>
                      <a:pt x="4762350" y="106408"/>
                    </a:cubicBezTo>
                    <a:cubicBezTo>
                      <a:pt x="4768113" y="104391"/>
                      <a:pt x="4765519" y="100933"/>
                      <a:pt x="4764367" y="97476"/>
                    </a:cubicBezTo>
                    <a:cubicBezTo>
                      <a:pt x="4765807" y="96899"/>
                      <a:pt x="4767248" y="96323"/>
                      <a:pt x="4768689" y="95459"/>
                    </a:cubicBezTo>
                    <a:cubicBezTo>
                      <a:pt x="4771858" y="93442"/>
                      <a:pt x="4775028" y="89408"/>
                      <a:pt x="4778197" y="89408"/>
                    </a:cubicBezTo>
                    <a:cubicBezTo>
                      <a:pt x="4793757" y="89984"/>
                      <a:pt x="4799808" y="77306"/>
                      <a:pt x="4809316" y="69238"/>
                    </a:cubicBezTo>
                    <a:lnTo>
                      <a:pt x="4809316" y="69238"/>
                    </a:lnTo>
                    <a:cubicBezTo>
                      <a:pt x="4809892" y="68374"/>
                      <a:pt x="4810469" y="67221"/>
                      <a:pt x="4811045" y="66357"/>
                    </a:cubicBezTo>
                    <a:cubicBezTo>
                      <a:pt x="4815367" y="64628"/>
                      <a:pt x="4818537" y="61747"/>
                      <a:pt x="4821994" y="58001"/>
                    </a:cubicBezTo>
                    <a:cubicBezTo>
                      <a:pt x="4826893" y="52526"/>
                      <a:pt x="4829774" y="45323"/>
                      <a:pt x="4836689" y="41289"/>
                    </a:cubicBezTo>
                    <a:cubicBezTo>
                      <a:pt x="4851384" y="32933"/>
                      <a:pt x="4866367" y="24865"/>
                      <a:pt x="4878757" y="12763"/>
                    </a:cubicBezTo>
                    <a:cubicBezTo>
                      <a:pt x="4883079" y="8729"/>
                      <a:pt x="4887690" y="4984"/>
                      <a:pt x="4893164" y="2102"/>
                    </a:cubicBezTo>
                    <a:lnTo>
                      <a:pt x="4881639" y="6136"/>
                    </a:lnTo>
                    <a:cubicBezTo>
                      <a:pt x="4883656" y="4696"/>
                      <a:pt x="4885673" y="2390"/>
                      <a:pt x="4887978" y="85"/>
                    </a:cubicBezTo>
                    <a:cubicBezTo>
                      <a:pt x="4879910" y="-491"/>
                      <a:pt x="4875299" y="1814"/>
                      <a:pt x="4871842" y="8153"/>
                    </a:cubicBezTo>
                    <a:cubicBezTo>
                      <a:pt x="4872995" y="8441"/>
                      <a:pt x="4874147" y="8441"/>
                      <a:pt x="4875011" y="8441"/>
                    </a:cubicBezTo>
                    <a:lnTo>
                      <a:pt x="4616552" y="97476"/>
                    </a:lnTo>
                    <a:cubicBezTo>
                      <a:pt x="4616552" y="95747"/>
                      <a:pt x="4616552" y="94018"/>
                      <a:pt x="4616552" y="92289"/>
                    </a:cubicBezTo>
                    <a:cubicBezTo>
                      <a:pt x="4614247" y="93154"/>
                      <a:pt x="4611654" y="94018"/>
                      <a:pt x="4609349" y="94883"/>
                    </a:cubicBezTo>
                    <a:lnTo>
                      <a:pt x="4609349" y="94883"/>
                    </a:lnTo>
                    <a:cubicBezTo>
                      <a:pt x="4597535" y="93730"/>
                      <a:pt x="4586010" y="95459"/>
                      <a:pt x="4575637" y="101798"/>
                    </a:cubicBezTo>
                    <a:cubicBezTo>
                      <a:pt x="4572179" y="100357"/>
                      <a:pt x="4569010" y="98916"/>
                      <a:pt x="4565552" y="97476"/>
                    </a:cubicBezTo>
                    <a:cubicBezTo>
                      <a:pt x="4548264" y="96899"/>
                      <a:pt x="4532993" y="104103"/>
                      <a:pt x="4516857" y="108137"/>
                    </a:cubicBezTo>
                    <a:cubicBezTo>
                      <a:pt x="4503314" y="111594"/>
                      <a:pt x="4491789" y="121679"/>
                      <a:pt x="4477382" y="121103"/>
                    </a:cubicBezTo>
                    <a:cubicBezTo>
                      <a:pt x="4466433" y="120815"/>
                      <a:pt x="4459806" y="129747"/>
                      <a:pt x="4449721" y="131476"/>
                    </a:cubicBezTo>
                    <a:cubicBezTo>
                      <a:pt x="4445687" y="132052"/>
                      <a:pt x="4447416" y="135510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7527"/>
                      <a:pt x="4450009" y="137527"/>
                      <a:pt x="4450009" y="137527"/>
                    </a:cubicBezTo>
                    <a:cubicBezTo>
                      <a:pt x="4450009" y="138391"/>
                      <a:pt x="4450009" y="138968"/>
                      <a:pt x="4450009" y="139832"/>
                    </a:cubicBezTo>
                    <a:cubicBezTo>
                      <a:pt x="4428975" y="145307"/>
                      <a:pt x="4408805" y="153663"/>
                      <a:pt x="4387483" y="157985"/>
                    </a:cubicBezTo>
                    <a:cubicBezTo>
                      <a:pt x="4360974" y="163459"/>
                      <a:pt x="4337635" y="179019"/>
                      <a:pt x="4311415" y="186510"/>
                    </a:cubicBezTo>
                    <a:cubicBezTo>
                      <a:pt x="4286347" y="193714"/>
                      <a:pt x="4262143" y="203222"/>
                      <a:pt x="4237364" y="211578"/>
                    </a:cubicBezTo>
                    <a:cubicBezTo>
                      <a:pt x="4196448" y="225697"/>
                      <a:pt x="4154380" y="236646"/>
                      <a:pt x="4114041" y="252494"/>
                    </a:cubicBezTo>
                    <a:cubicBezTo>
                      <a:pt x="4093295" y="260850"/>
                      <a:pt x="4071685" y="267765"/>
                      <a:pt x="4050650" y="275545"/>
                    </a:cubicBezTo>
                    <a:cubicBezTo>
                      <a:pt x="4033362" y="276409"/>
                      <a:pt x="4017227" y="282748"/>
                      <a:pt x="4000802" y="288223"/>
                    </a:cubicBezTo>
                    <a:cubicBezTo>
                      <a:pt x="3994752" y="290240"/>
                      <a:pt x="3988701" y="293409"/>
                      <a:pt x="3982650" y="293121"/>
                    </a:cubicBezTo>
                    <a:cubicBezTo>
                      <a:pt x="3972565" y="292545"/>
                      <a:pt x="3964785" y="297155"/>
                      <a:pt x="3956718" y="301765"/>
                    </a:cubicBezTo>
                    <a:cubicBezTo>
                      <a:pt x="3954700" y="302918"/>
                      <a:pt x="3952108" y="304070"/>
                      <a:pt x="3953548" y="306952"/>
                    </a:cubicBezTo>
                    <a:cubicBezTo>
                      <a:pt x="3954700" y="308969"/>
                      <a:pt x="3956718" y="308104"/>
                      <a:pt x="3958734" y="307816"/>
                    </a:cubicBezTo>
                    <a:cubicBezTo>
                      <a:pt x="3965938" y="306375"/>
                      <a:pt x="3971413" y="300613"/>
                      <a:pt x="3977751" y="299460"/>
                    </a:cubicBezTo>
                    <a:cubicBezTo>
                      <a:pt x="4005413" y="295426"/>
                      <a:pt x="4032210" y="287646"/>
                      <a:pt x="4058430" y="278138"/>
                    </a:cubicBezTo>
                    <a:cubicBezTo>
                      <a:pt x="4058430" y="278138"/>
                      <a:pt x="4058430" y="278138"/>
                      <a:pt x="4058430" y="278138"/>
                    </a:cubicBezTo>
                    <a:cubicBezTo>
                      <a:pt x="4060447" y="277850"/>
                      <a:pt x="4062176" y="277562"/>
                      <a:pt x="4064193" y="277273"/>
                    </a:cubicBezTo>
                    <a:cubicBezTo>
                      <a:pt x="4065922" y="278138"/>
                      <a:pt x="4067651" y="279002"/>
                      <a:pt x="4069379" y="279867"/>
                    </a:cubicBezTo>
                    <a:cubicBezTo>
                      <a:pt x="4035091" y="295426"/>
                      <a:pt x="3997921" y="302053"/>
                      <a:pt x="3963345" y="316748"/>
                    </a:cubicBezTo>
                    <a:cubicBezTo>
                      <a:pt x="3961328" y="317613"/>
                      <a:pt x="3958734" y="318765"/>
                      <a:pt x="3956718" y="318477"/>
                    </a:cubicBezTo>
                    <a:cubicBezTo>
                      <a:pt x="3938565" y="314731"/>
                      <a:pt x="3922141" y="321359"/>
                      <a:pt x="3906294" y="328274"/>
                    </a:cubicBezTo>
                    <a:cubicBezTo>
                      <a:pt x="3895632" y="332884"/>
                      <a:pt x="3884395" y="334037"/>
                      <a:pt x="3873446" y="336918"/>
                    </a:cubicBezTo>
                    <a:cubicBezTo>
                      <a:pt x="3867107" y="338647"/>
                      <a:pt x="3869124" y="334613"/>
                      <a:pt x="3872293" y="332020"/>
                    </a:cubicBezTo>
                    <a:cubicBezTo>
                      <a:pt x="3877192" y="330579"/>
                      <a:pt x="3882666" y="331155"/>
                      <a:pt x="3887277" y="327986"/>
                    </a:cubicBezTo>
                    <a:cubicBezTo>
                      <a:pt x="3891599" y="327698"/>
                      <a:pt x="3895632" y="325969"/>
                      <a:pt x="3899090" y="323375"/>
                    </a:cubicBezTo>
                    <a:cubicBezTo>
                      <a:pt x="3901683" y="323375"/>
                      <a:pt x="3904276" y="323375"/>
                      <a:pt x="3905717" y="320494"/>
                    </a:cubicBezTo>
                    <a:cubicBezTo>
                      <a:pt x="3910039" y="321647"/>
                      <a:pt x="3913497" y="319053"/>
                      <a:pt x="3917531" y="317901"/>
                    </a:cubicBezTo>
                    <a:cubicBezTo>
                      <a:pt x="3927039" y="314731"/>
                      <a:pt x="3938277" y="315019"/>
                      <a:pt x="3944328" y="305223"/>
                    </a:cubicBezTo>
                    <a:cubicBezTo>
                      <a:pt x="3933955" y="309833"/>
                      <a:pt x="3922717" y="310697"/>
                      <a:pt x="3912633" y="315596"/>
                    </a:cubicBezTo>
                    <a:cubicBezTo>
                      <a:pt x="3910039" y="315884"/>
                      <a:pt x="3907446" y="316460"/>
                      <a:pt x="3905717" y="318765"/>
                    </a:cubicBezTo>
                    <a:cubicBezTo>
                      <a:pt x="3902260" y="318189"/>
                      <a:pt x="3899378" y="319630"/>
                      <a:pt x="3896209" y="321070"/>
                    </a:cubicBezTo>
                    <a:cubicBezTo>
                      <a:pt x="3891887" y="321647"/>
                      <a:pt x="3887565" y="322223"/>
                      <a:pt x="3884395" y="325681"/>
                    </a:cubicBezTo>
                    <a:cubicBezTo>
                      <a:pt x="3879785" y="328562"/>
                      <a:pt x="3873158" y="323664"/>
                      <a:pt x="3869412" y="329714"/>
                    </a:cubicBezTo>
                    <a:cubicBezTo>
                      <a:pt x="3866242" y="329714"/>
                      <a:pt x="3862497" y="331155"/>
                      <a:pt x="3860192" y="329714"/>
                    </a:cubicBezTo>
                    <a:cubicBezTo>
                      <a:pt x="3853276" y="325392"/>
                      <a:pt x="3849530" y="331155"/>
                      <a:pt x="3844056" y="332884"/>
                    </a:cubicBezTo>
                    <a:cubicBezTo>
                      <a:pt x="3833683" y="336342"/>
                      <a:pt x="3825327" y="345562"/>
                      <a:pt x="3813513" y="344986"/>
                    </a:cubicBezTo>
                    <a:cubicBezTo>
                      <a:pt x="3810632" y="344121"/>
                      <a:pt x="3810920" y="341816"/>
                      <a:pt x="3810632" y="339511"/>
                    </a:cubicBezTo>
                    <a:cubicBezTo>
                      <a:pt x="3811208" y="337206"/>
                      <a:pt x="3814954" y="336342"/>
                      <a:pt x="3813513" y="333748"/>
                    </a:cubicBezTo>
                    <a:cubicBezTo>
                      <a:pt x="3812361" y="331731"/>
                      <a:pt x="3810056" y="332596"/>
                      <a:pt x="3808327" y="333460"/>
                    </a:cubicBezTo>
                    <a:cubicBezTo>
                      <a:pt x="3804869" y="334613"/>
                      <a:pt x="3801988" y="336054"/>
                      <a:pt x="3799395" y="338935"/>
                    </a:cubicBezTo>
                    <a:cubicBezTo>
                      <a:pt x="3791903" y="347291"/>
                      <a:pt x="3784699" y="353918"/>
                      <a:pt x="3772598" y="357664"/>
                    </a:cubicBezTo>
                    <a:cubicBezTo>
                      <a:pt x="3750123" y="364579"/>
                      <a:pt x="3727648" y="372071"/>
                      <a:pt x="3705174" y="378698"/>
                    </a:cubicBezTo>
                    <a:cubicBezTo>
                      <a:pt x="3699123" y="380427"/>
                      <a:pt x="3691631" y="381579"/>
                      <a:pt x="3686157" y="377833"/>
                    </a:cubicBezTo>
                    <a:cubicBezTo>
                      <a:pt x="3681546" y="374664"/>
                      <a:pt x="3680682" y="376681"/>
                      <a:pt x="3680106" y="380427"/>
                    </a:cubicBezTo>
                    <a:cubicBezTo>
                      <a:pt x="3678377" y="390223"/>
                      <a:pt x="3671462" y="393105"/>
                      <a:pt x="3662818" y="392240"/>
                    </a:cubicBezTo>
                    <a:cubicBezTo>
                      <a:pt x="3655326" y="391664"/>
                      <a:pt x="3648699" y="393105"/>
                      <a:pt x="3642936" y="397715"/>
                    </a:cubicBezTo>
                    <a:cubicBezTo>
                      <a:pt x="3639767" y="400020"/>
                      <a:pt x="3636021" y="402037"/>
                      <a:pt x="3631987" y="401173"/>
                    </a:cubicBezTo>
                    <a:cubicBezTo>
                      <a:pt x="3622478" y="398867"/>
                      <a:pt x="3614987" y="405783"/>
                      <a:pt x="3606631" y="407800"/>
                    </a:cubicBezTo>
                    <a:cubicBezTo>
                      <a:pt x="3595969" y="410393"/>
                      <a:pt x="3586173" y="417308"/>
                      <a:pt x="3574936" y="419613"/>
                    </a:cubicBezTo>
                    <a:cubicBezTo>
                      <a:pt x="3571190" y="420190"/>
                      <a:pt x="3569173" y="422495"/>
                      <a:pt x="3573207" y="425952"/>
                    </a:cubicBezTo>
                    <a:cubicBezTo>
                      <a:pt x="3574071" y="427105"/>
                      <a:pt x="3574648" y="428546"/>
                      <a:pt x="3575512" y="429698"/>
                    </a:cubicBezTo>
                    <a:cubicBezTo>
                      <a:pt x="3570902" y="430851"/>
                      <a:pt x="3566292" y="432003"/>
                      <a:pt x="3561681" y="433156"/>
                    </a:cubicBezTo>
                    <a:cubicBezTo>
                      <a:pt x="3560817" y="432868"/>
                      <a:pt x="3559952" y="432868"/>
                      <a:pt x="3559088" y="432580"/>
                    </a:cubicBezTo>
                    <a:cubicBezTo>
                      <a:pt x="3563410" y="425376"/>
                      <a:pt x="3561681" y="422207"/>
                      <a:pt x="3553325" y="424512"/>
                    </a:cubicBezTo>
                    <a:cubicBezTo>
                      <a:pt x="3546410" y="426529"/>
                      <a:pt x="3543241" y="425952"/>
                      <a:pt x="3547275" y="418173"/>
                    </a:cubicBezTo>
                    <a:cubicBezTo>
                      <a:pt x="3534884" y="420190"/>
                      <a:pt x="3529698" y="432868"/>
                      <a:pt x="3519037" y="437190"/>
                    </a:cubicBezTo>
                    <a:cubicBezTo>
                      <a:pt x="3517308" y="437190"/>
                      <a:pt x="3515579" y="437478"/>
                      <a:pt x="3513562" y="437478"/>
                    </a:cubicBezTo>
                    <a:cubicBezTo>
                      <a:pt x="3493393" y="437766"/>
                      <a:pt x="3473511" y="438054"/>
                      <a:pt x="3457375" y="453325"/>
                    </a:cubicBezTo>
                    <a:cubicBezTo>
                      <a:pt x="3454494" y="455919"/>
                      <a:pt x="3450749" y="455342"/>
                      <a:pt x="3447579" y="456495"/>
                    </a:cubicBezTo>
                    <a:lnTo>
                      <a:pt x="3447579" y="456495"/>
                    </a:lnTo>
                    <a:cubicBezTo>
                      <a:pt x="3435189" y="459664"/>
                      <a:pt x="3422223" y="461970"/>
                      <a:pt x="3410409" y="466580"/>
                    </a:cubicBezTo>
                    <a:cubicBezTo>
                      <a:pt x="3399460" y="470902"/>
                      <a:pt x="3386494" y="471190"/>
                      <a:pt x="3378714" y="482427"/>
                    </a:cubicBezTo>
                    <a:cubicBezTo>
                      <a:pt x="3378714" y="482427"/>
                      <a:pt x="3378714" y="482427"/>
                      <a:pt x="3378714" y="482427"/>
                    </a:cubicBezTo>
                    <a:cubicBezTo>
                      <a:pt x="3378714" y="483868"/>
                      <a:pt x="3378714" y="485309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8426" y="487037"/>
                      <a:pt x="3378426" y="487037"/>
                      <a:pt x="3378426" y="487037"/>
                    </a:cubicBezTo>
                    <a:cubicBezTo>
                      <a:pt x="3371511" y="489054"/>
                      <a:pt x="3364595" y="490783"/>
                      <a:pt x="3357680" y="492800"/>
                    </a:cubicBezTo>
                    <a:lnTo>
                      <a:pt x="3357680" y="492800"/>
                    </a:lnTo>
                    <a:cubicBezTo>
                      <a:pt x="3356815" y="491936"/>
                      <a:pt x="3355951" y="491071"/>
                      <a:pt x="3355087" y="490207"/>
                    </a:cubicBezTo>
                    <a:cubicBezTo>
                      <a:pt x="3355951" y="487614"/>
                      <a:pt x="3362290" y="488766"/>
                      <a:pt x="3359697" y="483868"/>
                    </a:cubicBezTo>
                    <a:cubicBezTo>
                      <a:pt x="3357968" y="480410"/>
                      <a:pt x="3355375" y="481563"/>
                      <a:pt x="3352493" y="482715"/>
                    </a:cubicBezTo>
                    <a:cubicBezTo>
                      <a:pt x="3349324" y="483868"/>
                      <a:pt x="3345578" y="484156"/>
                      <a:pt x="3342409" y="485597"/>
                    </a:cubicBezTo>
                    <a:cubicBezTo>
                      <a:pt x="3327138" y="492800"/>
                      <a:pt x="3306968" y="483580"/>
                      <a:pt x="3294578" y="500292"/>
                    </a:cubicBezTo>
                    <a:cubicBezTo>
                      <a:pt x="3293714" y="501733"/>
                      <a:pt x="3291120" y="502309"/>
                      <a:pt x="3289103" y="502309"/>
                    </a:cubicBezTo>
                    <a:cubicBezTo>
                      <a:pt x="3270374" y="502885"/>
                      <a:pt x="3253374" y="511241"/>
                      <a:pt x="3235510" y="515563"/>
                    </a:cubicBezTo>
                    <a:cubicBezTo>
                      <a:pt x="3221967" y="518733"/>
                      <a:pt x="3208713" y="522190"/>
                      <a:pt x="3195170" y="525360"/>
                    </a:cubicBezTo>
                    <a:cubicBezTo>
                      <a:pt x="3193154" y="521614"/>
                      <a:pt x="3191136" y="517868"/>
                      <a:pt x="3185950" y="520750"/>
                    </a:cubicBezTo>
                    <a:cubicBezTo>
                      <a:pt x="3185950" y="520750"/>
                      <a:pt x="3185950" y="520750"/>
                      <a:pt x="3185950" y="520750"/>
                    </a:cubicBezTo>
                    <a:cubicBezTo>
                      <a:pt x="3183357" y="519309"/>
                      <a:pt x="3181916" y="514122"/>
                      <a:pt x="3178459" y="516716"/>
                    </a:cubicBezTo>
                    <a:cubicBezTo>
                      <a:pt x="3164916" y="526224"/>
                      <a:pt x="3148204" y="526512"/>
                      <a:pt x="3133509" y="532275"/>
                    </a:cubicBezTo>
                    <a:cubicBezTo>
                      <a:pt x="3129475" y="532851"/>
                      <a:pt x="3122848" y="530834"/>
                      <a:pt x="3123136" y="536597"/>
                    </a:cubicBezTo>
                    <a:cubicBezTo>
                      <a:pt x="3123424" y="542072"/>
                      <a:pt x="3128323" y="537750"/>
                      <a:pt x="3131204" y="537173"/>
                    </a:cubicBezTo>
                    <a:cubicBezTo>
                      <a:pt x="3131204" y="537173"/>
                      <a:pt x="3131204" y="537173"/>
                      <a:pt x="3131204" y="537173"/>
                    </a:cubicBezTo>
                    <a:cubicBezTo>
                      <a:pt x="3136967" y="537750"/>
                      <a:pt x="3142730" y="536021"/>
                      <a:pt x="3148204" y="534580"/>
                    </a:cubicBezTo>
                    <a:cubicBezTo>
                      <a:pt x="3156560" y="532275"/>
                      <a:pt x="3164628" y="527953"/>
                      <a:pt x="3173848" y="530258"/>
                    </a:cubicBezTo>
                    <a:cubicBezTo>
                      <a:pt x="3173848" y="531123"/>
                      <a:pt x="3173848" y="531987"/>
                      <a:pt x="3174137" y="532563"/>
                    </a:cubicBezTo>
                    <a:cubicBezTo>
                      <a:pt x="3160594" y="537173"/>
                      <a:pt x="3147052" y="542072"/>
                      <a:pt x="3133797" y="546682"/>
                    </a:cubicBezTo>
                    <a:cubicBezTo>
                      <a:pt x="3121407" y="547546"/>
                      <a:pt x="3110170" y="553309"/>
                      <a:pt x="3098068" y="556190"/>
                    </a:cubicBezTo>
                    <a:cubicBezTo>
                      <a:pt x="3088272" y="557343"/>
                      <a:pt x="3079051" y="560801"/>
                      <a:pt x="3070695" y="566275"/>
                    </a:cubicBezTo>
                    <a:cubicBezTo>
                      <a:pt x="3079627" y="568292"/>
                      <a:pt x="3086831" y="563682"/>
                      <a:pt x="3094610" y="561665"/>
                    </a:cubicBezTo>
                    <a:cubicBezTo>
                      <a:pt x="3095475" y="561953"/>
                      <a:pt x="3096916" y="561665"/>
                      <a:pt x="3098068" y="561089"/>
                    </a:cubicBezTo>
                    <a:cubicBezTo>
                      <a:pt x="3112475" y="557055"/>
                      <a:pt x="3126882" y="553309"/>
                      <a:pt x="3141001" y="549275"/>
                    </a:cubicBezTo>
                    <a:cubicBezTo>
                      <a:pt x="3141001" y="549275"/>
                      <a:pt x="3141001" y="549275"/>
                      <a:pt x="3141001" y="549275"/>
                    </a:cubicBezTo>
                    <a:cubicBezTo>
                      <a:pt x="3159730" y="547258"/>
                      <a:pt x="3176153" y="538902"/>
                      <a:pt x="3193730" y="532851"/>
                    </a:cubicBezTo>
                    <a:cubicBezTo>
                      <a:pt x="3202950" y="536021"/>
                      <a:pt x="3210442" y="530258"/>
                      <a:pt x="3218798" y="528241"/>
                    </a:cubicBezTo>
                    <a:cubicBezTo>
                      <a:pt x="3223696" y="527089"/>
                      <a:pt x="3228306" y="523919"/>
                      <a:pt x="3233493" y="527665"/>
                    </a:cubicBezTo>
                    <a:cubicBezTo>
                      <a:pt x="3233493" y="528529"/>
                      <a:pt x="3233493" y="529106"/>
                      <a:pt x="3233493" y="529970"/>
                    </a:cubicBezTo>
                    <a:cubicBezTo>
                      <a:pt x="3233493" y="530546"/>
                      <a:pt x="3233493" y="531411"/>
                      <a:pt x="3233205" y="531987"/>
                    </a:cubicBezTo>
                    <a:cubicBezTo>
                      <a:pt x="3229459" y="532563"/>
                      <a:pt x="3226001" y="533139"/>
                      <a:pt x="3222255" y="534004"/>
                    </a:cubicBezTo>
                    <a:cubicBezTo>
                      <a:pt x="3203238" y="534580"/>
                      <a:pt x="3184221" y="537750"/>
                      <a:pt x="3165493" y="543801"/>
                    </a:cubicBezTo>
                    <a:lnTo>
                      <a:pt x="3070695" y="574919"/>
                    </a:lnTo>
                    <a:cubicBezTo>
                      <a:pt x="3063204" y="574919"/>
                      <a:pt x="3055424" y="573191"/>
                      <a:pt x="3047356" y="567428"/>
                    </a:cubicBezTo>
                    <a:cubicBezTo>
                      <a:pt x="3046204" y="566563"/>
                      <a:pt x="3044186" y="566852"/>
                      <a:pt x="3042746" y="567428"/>
                    </a:cubicBezTo>
                    <a:cubicBezTo>
                      <a:pt x="3029491" y="571750"/>
                      <a:pt x="3015373" y="573479"/>
                      <a:pt x="3002695" y="579530"/>
                    </a:cubicBezTo>
                    <a:cubicBezTo>
                      <a:pt x="2991458" y="582699"/>
                      <a:pt x="2980220" y="585869"/>
                      <a:pt x="2968983" y="588750"/>
                    </a:cubicBezTo>
                    <a:cubicBezTo>
                      <a:pt x="2965813" y="589614"/>
                      <a:pt x="2962932" y="590479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59762" y="591343"/>
                      <a:pt x="2959762" y="591343"/>
                      <a:pt x="2959762" y="591343"/>
                    </a:cubicBezTo>
                    <a:cubicBezTo>
                      <a:pt x="2939881" y="595377"/>
                      <a:pt x="2922305" y="605750"/>
                      <a:pt x="2902711" y="610360"/>
                    </a:cubicBezTo>
                    <a:cubicBezTo>
                      <a:pt x="2895508" y="609784"/>
                      <a:pt x="2888880" y="614394"/>
                      <a:pt x="2881677" y="612665"/>
                    </a:cubicBezTo>
                    <a:cubicBezTo>
                      <a:pt x="2877355" y="610937"/>
                      <a:pt x="2873609" y="613242"/>
                      <a:pt x="2869575" y="614394"/>
                    </a:cubicBezTo>
                    <a:cubicBezTo>
                      <a:pt x="2866694" y="615259"/>
                      <a:pt x="2860931" y="615259"/>
                      <a:pt x="2862948" y="619869"/>
                    </a:cubicBezTo>
                    <a:cubicBezTo>
                      <a:pt x="2864677" y="624479"/>
                      <a:pt x="2868711" y="619581"/>
                      <a:pt x="2871880" y="619869"/>
                    </a:cubicBezTo>
                    <a:cubicBezTo>
                      <a:pt x="2871880" y="619869"/>
                      <a:pt x="2871880" y="619869"/>
                      <a:pt x="2871880" y="619869"/>
                    </a:cubicBezTo>
                    <a:cubicBezTo>
                      <a:pt x="2883694" y="621021"/>
                      <a:pt x="2894355" y="616699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05016" y="612954"/>
                      <a:pt x="2905016" y="612954"/>
                      <a:pt x="2905016" y="612954"/>
                    </a:cubicBezTo>
                    <a:cubicBezTo>
                      <a:pt x="2925186" y="607479"/>
                      <a:pt x="2945067" y="601428"/>
                      <a:pt x="2964661" y="594225"/>
                    </a:cubicBezTo>
                    <a:cubicBezTo>
                      <a:pt x="2964661" y="594225"/>
                      <a:pt x="2964661" y="594225"/>
                      <a:pt x="2964661" y="594225"/>
                    </a:cubicBezTo>
                    <a:cubicBezTo>
                      <a:pt x="2967830" y="593360"/>
                      <a:pt x="2970711" y="592496"/>
                      <a:pt x="2973881" y="591631"/>
                    </a:cubicBezTo>
                    <a:lnTo>
                      <a:pt x="2973881" y="591631"/>
                    </a:lnTo>
                    <a:cubicBezTo>
                      <a:pt x="2983390" y="588750"/>
                      <a:pt x="2994339" y="590479"/>
                      <a:pt x="3002983" y="583852"/>
                    </a:cubicBezTo>
                    <a:cubicBezTo>
                      <a:pt x="3004424" y="584428"/>
                      <a:pt x="3007017" y="585580"/>
                      <a:pt x="3006729" y="585869"/>
                    </a:cubicBezTo>
                    <a:cubicBezTo>
                      <a:pt x="3005000" y="590767"/>
                      <a:pt x="3000966" y="592496"/>
                      <a:pt x="2996356" y="593936"/>
                    </a:cubicBezTo>
                    <a:cubicBezTo>
                      <a:pt x="2969847" y="601716"/>
                      <a:pt x="2943050" y="609208"/>
                      <a:pt x="2916542" y="617276"/>
                    </a:cubicBezTo>
                    <a:cubicBezTo>
                      <a:pt x="2906745" y="620157"/>
                      <a:pt x="2896084" y="620733"/>
                      <a:pt x="2887152" y="626208"/>
                    </a:cubicBezTo>
                    <a:cubicBezTo>
                      <a:pt x="2880236" y="630242"/>
                      <a:pt x="2874186" y="636005"/>
                      <a:pt x="2865541" y="636869"/>
                    </a:cubicBezTo>
                    <a:cubicBezTo>
                      <a:pt x="2849982" y="638598"/>
                      <a:pt x="2835575" y="644649"/>
                      <a:pt x="2820880" y="649259"/>
                    </a:cubicBezTo>
                    <a:cubicBezTo>
                      <a:pt x="2805321" y="654157"/>
                      <a:pt x="2790626" y="661937"/>
                      <a:pt x="2774202" y="663954"/>
                    </a:cubicBezTo>
                    <a:cubicBezTo>
                      <a:pt x="2764981" y="665106"/>
                      <a:pt x="2756049" y="666547"/>
                      <a:pt x="2747693" y="671734"/>
                    </a:cubicBezTo>
                    <a:cubicBezTo>
                      <a:pt x="2741930" y="675191"/>
                      <a:pt x="2734151" y="678649"/>
                      <a:pt x="2726371" y="677208"/>
                    </a:cubicBezTo>
                    <a:cubicBezTo>
                      <a:pt x="2710524" y="679801"/>
                      <a:pt x="2697269" y="688157"/>
                      <a:pt x="2684591" y="697378"/>
                    </a:cubicBezTo>
                    <a:cubicBezTo>
                      <a:pt x="2684591" y="697954"/>
                      <a:pt x="2684303" y="698530"/>
                      <a:pt x="2684303" y="698818"/>
                    </a:cubicBezTo>
                    <a:cubicBezTo>
                      <a:pt x="2663557" y="705157"/>
                      <a:pt x="2642523" y="71149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21777" y="717547"/>
                      <a:pt x="2621777" y="717547"/>
                      <a:pt x="2621777" y="717547"/>
                    </a:cubicBezTo>
                    <a:cubicBezTo>
                      <a:pt x="2615438" y="718988"/>
                      <a:pt x="2608811" y="720429"/>
                      <a:pt x="2602472" y="721581"/>
                    </a:cubicBezTo>
                    <a:cubicBezTo>
                      <a:pt x="2602472" y="721581"/>
                      <a:pt x="2602472" y="721581"/>
                      <a:pt x="2602472" y="721581"/>
                    </a:cubicBezTo>
                    <a:cubicBezTo>
                      <a:pt x="2588353" y="723886"/>
                      <a:pt x="2573946" y="726192"/>
                      <a:pt x="2559828" y="728497"/>
                    </a:cubicBezTo>
                    <a:cubicBezTo>
                      <a:pt x="2559828" y="728497"/>
                      <a:pt x="2559828" y="728497"/>
                      <a:pt x="2559828" y="728497"/>
                    </a:cubicBezTo>
                    <a:cubicBezTo>
                      <a:pt x="2559251" y="727056"/>
                      <a:pt x="2558675" y="725615"/>
                      <a:pt x="2558099" y="724175"/>
                    </a:cubicBezTo>
                    <a:cubicBezTo>
                      <a:pt x="2555506" y="730514"/>
                      <a:pt x="2553200" y="733107"/>
                      <a:pt x="2548014" y="725615"/>
                    </a:cubicBezTo>
                    <a:cubicBezTo>
                      <a:pt x="2543692" y="719276"/>
                      <a:pt x="2539370" y="720717"/>
                      <a:pt x="2538217" y="728208"/>
                    </a:cubicBezTo>
                    <a:cubicBezTo>
                      <a:pt x="2537641" y="731954"/>
                      <a:pt x="2536777" y="736276"/>
                      <a:pt x="2532743" y="735988"/>
                    </a:cubicBezTo>
                    <a:cubicBezTo>
                      <a:pt x="2517472" y="733971"/>
                      <a:pt x="2508827" y="747802"/>
                      <a:pt x="2495573" y="750683"/>
                    </a:cubicBezTo>
                    <a:cubicBezTo>
                      <a:pt x="2495573" y="750683"/>
                      <a:pt x="2495573" y="750683"/>
                      <a:pt x="2495573" y="750683"/>
                    </a:cubicBezTo>
                    <a:cubicBezTo>
                      <a:pt x="2493556" y="746361"/>
                      <a:pt x="2499031" y="744344"/>
                      <a:pt x="2498743" y="740310"/>
                    </a:cubicBezTo>
                    <a:cubicBezTo>
                      <a:pt x="2498454" y="737141"/>
                      <a:pt x="2503641" y="733971"/>
                      <a:pt x="2499607" y="730802"/>
                    </a:cubicBezTo>
                    <a:cubicBezTo>
                      <a:pt x="2495573" y="727632"/>
                      <a:pt x="2490963" y="729649"/>
                      <a:pt x="2487793" y="732531"/>
                    </a:cubicBezTo>
                    <a:cubicBezTo>
                      <a:pt x="2473963" y="746073"/>
                      <a:pt x="2454369" y="748666"/>
                      <a:pt x="2437946" y="756734"/>
                    </a:cubicBezTo>
                    <a:cubicBezTo>
                      <a:pt x="2435929" y="757599"/>
                      <a:pt x="2433047" y="758175"/>
                      <a:pt x="2431030" y="757310"/>
                    </a:cubicBezTo>
                    <a:cubicBezTo>
                      <a:pt x="2421522" y="752988"/>
                      <a:pt x="2411725" y="756734"/>
                      <a:pt x="2405098" y="761344"/>
                    </a:cubicBezTo>
                    <a:cubicBezTo>
                      <a:pt x="2393284" y="769700"/>
                      <a:pt x="2380030" y="771429"/>
                      <a:pt x="2366776" y="773734"/>
                    </a:cubicBezTo>
                    <a:cubicBezTo>
                      <a:pt x="2366776" y="773734"/>
                      <a:pt x="2366776" y="774022"/>
                      <a:pt x="2366776" y="774022"/>
                    </a:cubicBezTo>
                    <a:cubicBezTo>
                      <a:pt x="2348335" y="775175"/>
                      <a:pt x="2333640" y="786988"/>
                      <a:pt x="2317216" y="793328"/>
                    </a:cubicBezTo>
                    <a:cubicBezTo>
                      <a:pt x="2310301" y="794192"/>
                      <a:pt x="2303097" y="794768"/>
                      <a:pt x="2297911" y="800243"/>
                    </a:cubicBezTo>
                    <a:lnTo>
                      <a:pt x="2297911" y="800243"/>
                    </a:lnTo>
                    <a:cubicBezTo>
                      <a:pt x="2293301" y="801107"/>
                      <a:pt x="2288690" y="801972"/>
                      <a:pt x="2284080" y="803124"/>
                    </a:cubicBezTo>
                    <a:cubicBezTo>
                      <a:pt x="2284080" y="803124"/>
                      <a:pt x="2284080" y="803124"/>
                      <a:pt x="2284080" y="803124"/>
                    </a:cubicBezTo>
                    <a:cubicBezTo>
                      <a:pt x="2275724" y="805717"/>
                      <a:pt x="2280911" y="796785"/>
                      <a:pt x="2277453" y="794768"/>
                    </a:cubicBezTo>
                    <a:cubicBezTo>
                      <a:pt x="2272555" y="799378"/>
                      <a:pt x="2267368" y="802260"/>
                      <a:pt x="2261317" y="803989"/>
                    </a:cubicBezTo>
                    <a:cubicBezTo>
                      <a:pt x="2254402" y="806006"/>
                      <a:pt x="2256995" y="80946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60453" y="812633"/>
                      <a:pt x="2260453" y="812633"/>
                      <a:pt x="2260453" y="812633"/>
                    </a:cubicBezTo>
                    <a:cubicBezTo>
                      <a:pt x="2257860" y="815514"/>
                      <a:pt x="2255267" y="818107"/>
                      <a:pt x="2251809" y="821853"/>
                    </a:cubicBezTo>
                    <a:cubicBezTo>
                      <a:pt x="2267656" y="820989"/>
                      <a:pt x="2277453" y="808023"/>
                      <a:pt x="2291572" y="808023"/>
                    </a:cubicBezTo>
                    <a:cubicBezTo>
                      <a:pt x="2291572" y="808023"/>
                      <a:pt x="2291572" y="808023"/>
                      <a:pt x="2291572" y="808023"/>
                    </a:cubicBezTo>
                    <a:cubicBezTo>
                      <a:pt x="2295318" y="807734"/>
                      <a:pt x="2298487" y="806006"/>
                      <a:pt x="2301369" y="803412"/>
                    </a:cubicBezTo>
                    <a:cubicBezTo>
                      <a:pt x="2301369" y="803412"/>
                      <a:pt x="2301369" y="803412"/>
                      <a:pt x="2301369" y="803412"/>
                    </a:cubicBezTo>
                    <a:cubicBezTo>
                      <a:pt x="2305402" y="803412"/>
                      <a:pt x="2309724" y="803989"/>
                      <a:pt x="2313470" y="800819"/>
                    </a:cubicBezTo>
                    <a:cubicBezTo>
                      <a:pt x="2313470" y="800819"/>
                      <a:pt x="2313470" y="800819"/>
                      <a:pt x="2313470" y="800819"/>
                    </a:cubicBezTo>
                    <a:cubicBezTo>
                      <a:pt x="2324996" y="803124"/>
                      <a:pt x="2333064" y="789005"/>
                      <a:pt x="2345454" y="793904"/>
                    </a:cubicBezTo>
                    <a:cubicBezTo>
                      <a:pt x="2349776" y="784107"/>
                      <a:pt x="2359572" y="785548"/>
                      <a:pt x="2367352" y="782378"/>
                    </a:cubicBezTo>
                    <a:cubicBezTo>
                      <a:pt x="2367352" y="782378"/>
                      <a:pt x="2367352" y="782378"/>
                      <a:pt x="2367352" y="782378"/>
                    </a:cubicBezTo>
                    <a:cubicBezTo>
                      <a:pt x="2367352" y="782955"/>
                      <a:pt x="2367640" y="783531"/>
                      <a:pt x="2367928" y="783819"/>
                    </a:cubicBezTo>
                    <a:cubicBezTo>
                      <a:pt x="2367640" y="787277"/>
                      <a:pt x="2369945" y="791311"/>
                      <a:pt x="2365335" y="793616"/>
                    </a:cubicBezTo>
                    <a:cubicBezTo>
                      <a:pt x="2356691" y="797361"/>
                      <a:pt x="2348335" y="800819"/>
                      <a:pt x="2339691" y="804565"/>
                    </a:cubicBezTo>
                    <a:cubicBezTo>
                      <a:pt x="2349776" y="808599"/>
                      <a:pt x="2356979" y="802260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5335" y="799667"/>
                      <a:pt x="2365335" y="799667"/>
                      <a:pt x="2365335" y="799667"/>
                    </a:cubicBezTo>
                    <a:cubicBezTo>
                      <a:pt x="2369081" y="799955"/>
                      <a:pt x="2369657" y="802260"/>
                      <a:pt x="2369945" y="804853"/>
                    </a:cubicBezTo>
                    <a:lnTo>
                      <a:pt x="2329318" y="818107"/>
                    </a:lnTo>
                    <a:cubicBezTo>
                      <a:pt x="2328165" y="816955"/>
                      <a:pt x="2326725" y="815514"/>
                      <a:pt x="2325572" y="814362"/>
                    </a:cubicBezTo>
                    <a:cubicBezTo>
                      <a:pt x="2323843" y="809463"/>
                      <a:pt x="2322691" y="803701"/>
                      <a:pt x="2316928" y="811768"/>
                    </a:cubicBezTo>
                    <a:cubicBezTo>
                      <a:pt x="2315775" y="813209"/>
                      <a:pt x="2314335" y="814650"/>
                      <a:pt x="2312894" y="816090"/>
                    </a:cubicBezTo>
                    <a:cubicBezTo>
                      <a:pt x="2310301" y="817531"/>
                      <a:pt x="2305691" y="815514"/>
                      <a:pt x="2304538" y="820124"/>
                    </a:cubicBezTo>
                    <a:cubicBezTo>
                      <a:pt x="2303962" y="822718"/>
                      <a:pt x="2305691" y="823294"/>
                      <a:pt x="2307707" y="823870"/>
                    </a:cubicBezTo>
                    <a:cubicBezTo>
                      <a:pt x="2307707" y="823870"/>
                      <a:pt x="2307707" y="823870"/>
                      <a:pt x="2307707" y="823870"/>
                    </a:cubicBezTo>
                    <a:cubicBezTo>
                      <a:pt x="2308860" y="824158"/>
                      <a:pt x="2309724" y="824158"/>
                      <a:pt x="2310877" y="824446"/>
                    </a:cubicBezTo>
                    <a:lnTo>
                      <a:pt x="2284945" y="833090"/>
                    </a:lnTo>
                    <a:cubicBezTo>
                      <a:pt x="2284080" y="833379"/>
                      <a:pt x="2283216" y="833379"/>
                      <a:pt x="2282351" y="833667"/>
                    </a:cubicBezTo>
                    <a:cubicBezTo>
                      <a:pt x="2282351" y="833667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640" y="833379"/>
                      <a:pt x="2282640" y="833379"/>
                      <a:pt x="2282640" y="833379"/>
                    </a:cubicBezTo>
                    <a:cubicBezTo>
                      <a:pt x="2282351" y="833667"/>
                      <a:pt x="2282063" y="833667"/>
                      <a:pt x="2281775" y="833955"/>
                    </a:cubicBezTo>
                    <a:lnTo>
                      <a:pt x="2259300" y="841447"/>
                    </a:lnTo>
                    <a:cubicBezTo>
                      <a:pt x="2257572" y="841735"/>
                      <a:pt x="2256131" y="842311"/>
                      <a:pt x="2254402" y="842599"/>
                    </a:cubicBezTo>
                    <a:cubicBezTo>
                      <a:pt x="2246334" y="844904"/>
                      <a:pt x="2236538" y="845480"/>
                      <a:pt x="2229622" y="848362"/>
                    </a:cubicBezTo>
                    <a:cubicBezTo>
                      <a:pt x="2220978" y="852108"/>
                      <a:pt x="2212046" y="856141"/>
                      <a:pt x="2203114" y="859887"/>
                    </a:cubicBezTo>
                    <a:lnTo>
                      <a:pt x="2191876" y="863633"/>
                    </a:lnTo>
                    <a:cubicBezTo>
                      <a:pt x="2191300" y="863345"/>
                      <a:pt x="2190436" y="863057"/>
                      <a:pt x="2189859" y="862481"/>
                    </a:cubicBezTo>
                    <a:cubicBezTo>
                      <a:pt x="2185825" y="858158"/>
                      <a:pt x="2195046" y="857294"/>
                      <a:pt x="2193029" y="852972"/>
                    </a:cubicBezTo>
                    <a:cubicBezTo>
                      <a:pt x="2188419" y="852108"/>
                      <a:pt x="2183808" y="852972"/>
                      <a:pt x="2181503" y="856430"/>
                    </a:cubicBezTo>
                    <a:cubicBezTo>
                      <a:pt x="2172571" y="870548"/>
                      <a:pt x="2157300" y="871701"/>
                      <a:pt x="2143181" y="876023"/>
                    </a:cubicBezTo>
                    <a:cubicBezTo>
                      <a:pt x="2135690" y="878328"/>
                      <a:pt x="2128486" y="881209"/>
                      <a:pt x="2120994" y="883515"/>
                    </a:cubicBezTo>
                    <a:lnTo>
                      <a:pt x="2120994" y="883515"/>
                    </a:lnTo>
                    <a:lnTo>
                      <a:pt x="2120994" y="883515"/>
                    </a:lnTo>
                    <a:cubicBezTo>
                      <a:pt x="2116672" y="874582"/>
                      <a:pt x="2109181" y="873718"/>
                      <a:pt x="2097079" y="880633"/>
                    </a:cubicBezTo>
                    <a:lnTo>
                      <a:pt x="2097079" y="880633"/>
                    </a:lnTo>
                    <a:cubicBezTo>
                      <a:pt x="2086706" y="883803"/>
                      <a:pt x="2076333" y="886972"/>
                      <a:pt x="2065672" y="890142"/>
                    </a:cubicBezTo>
                    <a:cubicBezTo>
                      <a:pt x="2065672" y="890142"/>
                      <a:pt x="2065672" y="890142"/>
                      <a:pt x="2065672" y="890142"/>
                    </a:cubicBezTo>
                    <a:cubicBezTo>
                      <a:pt x="2063079" y="889854"/>
                      <a:pt x="2058180" y="885532"/>
                      <a:pt x="2061062" y="893311"/>
                    </a:cubicBezTo>
                    <a:cubicBezTo>
                      <a:pt x="2061926" y="895328"/>
                      <a:pt x="2061350" y="897633"/>
                      <a:pt x="2061350" y="899938"/>
                    </a:cubicBezTo>
                    <a:cubicBezTo>
                      <a:pt x="2056163" y="907718"/>
                      <a:pt x="2048096" y="908294"/>
                      <a:pt x="2040028" y="909159"/>
                    </a:cubicBezTo>
                    <a:cubicBezTo>
                      <a:pt x="2039740" y="908871"/>
                      <a:pt x="2039163" y="908582"/>
                      <a:pt x="2038875" y="908294"/>
                    </a:cubicBezTo>
                    <a:cubicBezTo>
                      <a:pt x="2044638" y="906854"/>
                      <a:pt x="2050689" y="905125"/>
                      <a:pt x="2056452" y="903396"/>
                    </a:cubicBezTo>
                    <a:cubicBezTo>
                      <a:pt x="2056452" y="900515"/>
                      <a:pt x="2056452" y="897345"/>
                      <a:pt x="2056452" y="894464"/>
                    </a:cubicBezTo>
                    <a:cubicBezTo>
                      <a:pt x="2044638" y="893311"/>
                      <a:pt x="2033112" y="895040"/>
                      <a:pt x="2022740" y="901379"/>
                    </a:cubicBezTo>
                    <a:cubicBezTo>
                      <a:pt x="2020435" y="902532"/>
                      <a:pt x="2017553" y="902820"/>
                      <a:pt x="2014960" y="904260"/>
                    </a:cubicBezTo>
                    <a:cubicBezTo>
                      <a:pt x="2013807" y="904549"/>
                      <a:pt x="2012943" y="904837"/>
                      <a:pt x="2011790" y="905125"/>
                    </a:cubicBezTo>
                    <a:cubicBezTo>
                      <a:pt x="2013519" y="902820"/>
                      <a:pt x="2013807" y="901667"/>
                      <a:pt x="2013519" y="899938"/>
                    </a:cubicBezTo>
                    <a:cubicBezTo>
                      <a:pt x="2017553" y="899362"/>
                      <a:pt x="2022163" y="898786"/>
                      <a:pt x="2026197" y="892735"/>
                    </a:cubicBezTo>
                    <a:cubicBezTo>
                      <a:pt x="2020435" y="895616"/>
                      <a:pt x="2014672" y="894176"/>
                      <a:pt x="2011214" y="897057"/>
                    </a:cubicBezTo>
                    <a:cubicBezTo>
                      <a:pt x="1994790" y="896769"/>
                      <a:pt x="1979807" y="903972"/>
                      <a:pt x="1963960" y="907718"/>
                    </a:cubicBezTo>
                    <a:cubicBezTo>
                      <a:pt x="1950417" y="911176"/>
                      <a:pt x="1938892" y="921261"/>
                      <a:pt x="1924485" y="920684"/>
                    </a:cubicBezTo>
                    <a:cubicBezTo>
                      <a:pt x="1913535" y="920396"/>
                      <a:pt x="1906908" y="929328"/>
                      <a:pt x="1896824" y="931057"/>
                    </a:cubicBezTo>
                    <a:cubicBezTo>
                      <a:pt x="1892790" y="931633"/>
                      <a:pt x="1894518" y="935091"/>
                      <a:pt x="1897112" y="937108"/>
                    </a:cubicBezTo>
                    <a:cubicBezTo>
                      <a:pt x="1899993" y="936820"/>
                      <a:pt x="1902586" y="936532"/>
                      <a:pt x="1905468" y="935956"/>
                    </a:cubicBezTo>
                    <a:cubicBezTo>
                      <a:pt x="1902586" y="936532"/>
                      <a:pt x="1899705" y="937684"/>
                      <a:pt x="1897112" y="939701"/>
                    </a:cubicBezTo>
                    <a:cubicBezTo>
                      <a:pt x="1876078" y="945176"/>
                      <a:pt x="1855908" y="953532"/>
                      <a:pt x="1834586" y="957854"/>
                    </a:cubicBezTo>
                    <a:cubicBezTo>
                      <a:pt x="1821043" y="960735"/>
                      <a:pt x="1808654" y="965922"/>
                      <a:pt x="1795975" y="971396"/>
                    </a:cubicBezTo>
                    <a:cubicBezTo>
                      <a:pt x="1795975" y="971396"/>
                      <a:pt x="1795687" y="971396"/>
                      <a:pt x="1795687" y="971396"/>
                    </a:cubicBezTo>
                    <a:lnTo>
                      <a:pt x="1795687" y="971396"/>
                    </a:lnTo>
                    <a:cubicBezTo>
                      <a:pt x="1790789" y="971685"/>
                      <a:pt x="1785314" y="969380"/>
                      <a:pt x="1780992" y="973413"/>
                    </a:cubicBezTo>
                    <a:cubicBezTo>
                      <a:pt x="1780992" y="973413"/>
                      <a:pt x="1780992" y="973413"/>
                      <a:pt x="1780992" y="973413"/>
                    </a:cubicBezTo>
                    <a:cubicBezTo>
                      <a:pt x="1776958" y="977159"/>
                      <a:pt x="1771772" y="978888"/>
                      <a:pt x="1766585" y="980905"/>
                    </a:cubicBezTo>
                    <a:cubicBezTo>
                      <a:pt x="1756789" y="975142"/>
                      <a:pt x="1747568" y="978600"/>
                      <a:pt x="1736907" y="981769"/>
                    </a:cubicBezTo>
                    <a:cubicBezTo>
                      <a:pt x="1736619" y="981481"/>
                      <a:pt x="1736619" y="981481"/>
                      <a:pt x="1736331" y="981193"/>
                    </a:cubicBezTo>
                    <a:cubicBezTo>
                      <a:pt x="1739212" y="980329"/>
                      <a:pt x="1741806" y="979464"/>
                      <a:pt x="1744687" y="978600"/>
                    </a:cubicBezTo>
                    <a:cubicBezTo>
                      <a:pt x="1744687" y="978600"/>
                      <a:pt x="1744975" y="978888"/>
                      <a:pt x="1744975" y="978888"/>
                    </a:cubicBezTo>
                    <a:cubicBezTo>
                      <a:pt x="1746416" y="979464"/>
                      <a:pt x="1746992" y="978888"/>
                      <a:pt x="1747856" y="977735"/>
                    </a:cubicBezTo>
                    <a:cubicBezTo>
                      <a:pt x="1757077" y="974854"/>
                      <a:pt x="1766297" y="972549"/>
                      <a:pt x="1775806" y="970532"/>
                    </a:cubicBezTo>
                    <a:cubicBezTo>
                      <a:pt x="1776094" y="970532"/>
                      <a:pt x="1776094" y="970244"/>
                      <a:pt x="1776382" y="969956"/>
                    </a:cubicBezTo>
                    <a:cubicBezTo>
                      <a:pt x="1776670" y="969380"/>
                      <a:pt x="1776382" y="969091"/>
                      <a:pt x="1775806" y="968515"/>
                    </a:cubicBezTo>
                    <a:cubicBezTo>
                      <a:pt x="1774365" y="967651"/>
                      <a:pt x="1772636" y="966498"/>
                      <a:pt x="1771196" y="965634"/>
                    </a:cubicBezTo>
                    <a:cubicBezTo>
                      <a:pt x="1771196" y="965634"/>
                      <a:pt x="1771196" y="965634"/>
                      <a:pt x="1771196" y="965634"/>
                    </a:cubicBezTo>
                    <a:cubicBezTo>
                      <a:pt x="1769755" y="964193"/>
                      <a:pt x="1768026" y="963040"/>
                      <a:pt x="1766585" y="961600"/>
                    </a:cubicBezTo>
                    <a:lnTo>
                      <a:pt x="1766585" y="961600"/>
                    </a:lnTo>
                    <a:lnTo>
                      <a:pt x="1766585" y="961600"/>
                    </a:lnTo>
                    <a:cubicBezTo>
                      <a:pt x="1768026" y="961024"/>
                      <a:pt x="1769179" y="959871"/>
                      <a:pt x="1770619" y="959583"/>
                    </a:cubicBezTo>
                    <a:cubicBezTo>
                      <a:pt x="1776094" y="958142"/>
                      <a:pt x="1778399" y="954396"/>
                      <a:pt x="1775518" y="950074"/>
                    </a:cubicBezTo>
                    <a:cubicBezTo>
                      <a:pt x="1772060" y="945176"/>
                      <a:pt x="1770331" y="950074"/>
                      <a:pt x="1768026" y="952667"/>
                    </a:cubicBezTo>
                    <a:cubicBezTo>
                      <a:pt x="1766874" y="953820"/>
                      <a:pt x="1764568" y="954108"/>
                      <a:pt x="1762552" y="954108"/>
                    </a:cubicBezTo>
                    <a:cubicBezTo>
                      <a:pt x="1753619" y="954396"/>
                      <a:pt x="1751314" y="958142"/>
                      <a:pt x="1756213" y="965922"/>
                    </a:cubicBezTo>
                    <a:cubicBezTo>
                      <a:pt x="1751314" y="967651"/>
                      <a:pt x="1747280" y="969380"/>
                      <a:pt x="1741806" y="965634"/>
                    </a:cubicBezTo>
                    <a:cubicBezTo>
                      <a:pt x="1734602" y="961024"/>
                      <a:pt x="1712416" y="968803"/>
                      <a:pt x="1712704" y="975718"/>
                    </a:cubicBezTo>
                    <a:cubicBezTo>
                      <a:pt x="1713280" y="984075"/>
                      <a:pt x="1706941" y="985227"/>
                      <a:pt x="1703483" y="984651"/>
                    </a:cubicBezTo>
                    <a:cubicBezTo>
                      <a:pt x="1695415" y="983210"/>
                      <a:pt x="1689653" y="986091"/>
                      <a:pt x="1684466" y="991278"/>
                    </a:cubicBezTo>
                    <a:cubicBezTo>
                      <a:pt x="1684178" y="991566"/>
                      <a:pt x="1683890" y="991566"/>
                      <a:pt x="1683314" y="991854"/>
                    </a:cubicBezTo>
                    <a:cubicBezTo>
                      <a:pt x="1681297" y="992430"/>
                      <a:pt x="1679568" y="993295"/>
                      <a:pt x="1677551" y="994159"/>
                    </a:cubicBezTo>
                    <a:cubicBezTo>
                      <a:pt x="1674670" y="995024"/>
                      <a:pt x="1671788" y="995888"/>
                      <a:pt x="1668907" y="997041"/>
                    </a:cubicBezTo>
                    <a:cubicBezTo>
                      <a:pt x="1666890" y="997905"/>
                      <a:pt x="1664009" y="999346"/>
                      <a:pt x="1661992" y="1001075"/>
                    </a:cubicBezTo>
                    <a:cubicBezTo>
                      <a:pt x="1653059" y="1005397"/>
                      <a:pt x="1644415" y="1010007"/>
                      <a:pt x="1635771" y="1014617"/>
                    </a:cubicBezTo>
                    <a:cubicBezTo>
                      <a:pt x="1635483" y="1016922"/>
                      <a:pt x="1636347" y="1018075"/>
                      <a:pt x="1638653" y="1016922"/>
                    </a:cubicBezTo>
                    <a:cubicBezTo>
                      <a:pt x="1647008" y="1016634"/>
                      <a:pt x="1654212" y="1012600"/>
                      <a:pt x="1661704" y="1009142"/>
                    </a:cubicBezTo>
                    <a:cubicBezTo>
                      <a:pt x="1664297" y="1011159"/>
                      <a:pt x="1669483" y="1010295"/>
                      <a:pt x="1673229" y="1007414"/>
                    </a:cubicBezTo>
                    <a:cubicBezTo>
                      <a:pt x="1673517" y="1006549"/>
                      <a:pt x="1670636" y="1007126"/>
                      <a:pt x="1672364" y="1005685"/>
                    </a:cubicBezTo>
                    <a:cubicBezTo>
                      <a:pt x="1672653" y="1005397"/>
                      <a:pt x="1672653" y="1005397"/>
                      <a:pt x="1672653" y="1005397"/>
                    </a:cubicBezTo>
                    <a:cubicBezTo>
                      <a:pt x="1672653" y="1005397"/>
                      <a:pt x="1672941" y="1005397"/>
                      <a:pt x="1673229" y="1005397"/>
                    </a:cubicBezTo>
                    <a:cubicBezTo>
                      <a:pt x="1678992" y="1004820"/>
                      <a:pt x="1684178" y="1002227"/>
                      <a:pt x="1689941" y="1002515"/>
                    </a:cubicBezTo>
                    <a:cubicBezTo>
                      <a:pt x="1691382" y="1000786"/>
                      <a:pt x="1691958" y="999058"/>
                      <a:pt x="1692246" y="997329"/>
                    </a:cubicBezTo>
                    <a:cubicBezTo>
                      <a:pt x="1696280" y="995888"/>
                      <a:pt x="1700026" y="994447"/>
                      <a:pt x="1704060" y="992719"/>
                    </a:cubicBezTo>
                    <a:cubicBezTo>
                      <a:pt x="1704348" y="993007"/>
                      <a:pt x="1704348" y="993295"/>
                      <a:pt x="1704636" y="993295"/>
                    </a:cubicBezTo>
                    <a:cubicBezTo>
                      <a:pt x="1706653" y="994736"/>
                      <a:pt x="1708094" y="994447"/>
                      <a:pt x="1709534" y="993583"/>
                    </a:cubicBezTo>
                    <a:cubicBezTo>
                      <a:pt x="1712128" y="993583"/>
                      <a:pt x="1714433" y="993871"/>
                      <a:pt x="1717026" y="993871"/>
                    </a:cubicBezTo>
                    <a:cubicBezTo>
                      <a:pt x="1716738" y="994159"/>
                      <a:pt x="1716738" y="994159"/>
                      <a:pt x="1716450" y="994447"/>
                    </a:cubicBezTo>
                    <a:cubicBezTo>
                      <a:pt x="1716738" y="995024"/>
                      <a:pt x="1717314" y="995600"/>
                      <a:pt x="1717602" y="996464"/>
                    </a:cubicBezTo>
                    <a:cubicBezTo>
                      <a:pt x="1719331" y="995600"/>
                      <a:pt x="1721348" y="995024"/>
                      <a:pt x="1723077" y="994159"/>
                    </a:cubicBezTo>
                    <a:cubicBezTo>
                      <a:pt x="1727687" y="994159"/>
                      <a:pt x="1732009" y="994159"/>
                      <a:pt x="1736619" y="993871"/>
                    </a:cubicBezTo>
                    <a:cubicBezTo>
                      <a:pt x="1719043" y="999634"/>
                      <a:pt x="1702043" y="1005973"/>
                      <a:pt x="1684466" y="1012024"/>
                    </a:cubicBezTo>
                    <a:cubicBezTo>
                      <a:pt x="1643551" y="1026143"/>
                      <a:pt x="1601483" y="1037092"/>
                      <a:pt x="1561144" y="1052939"/>
                    </a:cubicBezTo>
                    <a:cubicBezTo>
                      <a:pt x="1559415" y="1053516"/>
                      <a:pt x="1557974" y="1054092"/>
                      <a:pt x="1556245" y="1054668"/>
                    </a:cubicBezTo>
                    <a:cubicBezTo>
                      <a:pt x="1555669" y="1054956"/>
                      <a:pt x="1555093" y="1054956"/>
                      <a:pt x="1554516" y="1055244"/>
                    </a:cubicBezTo>
                    <a:cubicBezTo>
                      <a:pt x="1541550" y="1060143"/>
                      <a:pt x="1528584" y="1064753"/>
                      <a:pt x="1515618" y="1069363"/>
                    </a:cubicBezTo>
                    <a:cubicBezTo>
                      <a:pt x="1513889" y="1069363"/>
                      <a:pt x="1511872" y="1069363"/>
                      <a:pt x="1509855" y="1069363"/>
                    </a:cubicBezTo>
                    <a:cubicBezTo>
                      <a:pt x="1508991" y="1068787"/>
                      <a:pt x="1508126" y="1068211"/>
                      <a:pt x="1507262" y="1067634"/>
                    </a:cubicBezTo>
                    <a:cubicBezTo>
                      <a:pt x="1507550" y="1067346"/>
                      <a:pt x="1507550" y="1067058"/>
                      <a:pt x="1507838" y="1067058"/>
                    </a:cubicBezTo>
                    <a:cubicBezTo>
                      <a:pt x="1514753" y="1065041"/>
                      <a:pt x="1522533" y="1065329"/>
                      <a:pt x="1528584" y="1060143"/>
                    </a:cubicBezTo>
                    <a:cubicBezTo>
                      <a:pt x="1519940" y="1060143"/>
                      <a:pt x="1511296" y="1060143"/>
                      <a:pt x="1502940" y="1060143"/>
                    </a:cubicBezTo>
                    <a:cubicBezTo>
                      <a:pt x="1501787" y="1058990"/>
                      <a:pt x="1500347" y="1059278"/>
                      <a:pt x="1498906" y="1060143"/>
                    </a:cubicBezTo>
                    <a:cubicBezTo>
                      <a:pt x="1496889" y="1060143"/>
                      <a:pt x="1494872" y="1060143"/>
                      <a:pt x="1493143" y="1060143"/>
                    </a:cubicBezTo>
                    <a:cubicBezTo>
                      <a:pt x="1493143" y="1061007"/>
                      <a:pt x="1493143" y="1061872"/>
                      <a:pt x="1493143" y="1062736"/>
                    </a:cubicBezTo>
                    <a:cubicBezTo>
                      <a:pt x="1487092" y="1064753"/>
                      <a:pt x="1480177" y="1065041"/>
                      <a:pt x="1475567" y="1070228"/>
                    </a:cubicBezTo>
                    <a:cubicBezTo>
                      <a:pt x="1475567" y="1070228"/>
                      <a:pt x="1475567" y="1070228"/>
                      <a:pt x="1475567" y="1070228"/>
                    </a:cubicBezTo>
                    <a:cubicBezTo>
                      <a:pt x="1470957" y="1071956"/>
                      <a:pt x="1466346" y="1073397"/>
                      <a:pt x="1461448" y="1075126"/>
                    </a:cubicBezTo>
                    <a:cubicBezTo>
                      <a:pt x="1461448" y="1075126"/>
                      <a:pt x="1461448" y="1075126"/>
                      <a:pt x="1461448" y="1075126"/>
                    </a:cubicBezTo>
                    <a:cubicBezTo>
                      <a:pt x="1455397" y="1074550"/>
                      <a:pt x="1450787" y="1079160"/>
                      <a:pt x="1445024" y="1080024"/>
                    </a:cubicBezTo>
                    <a:cubicBezTo>
                      <a:pt x="1445024" y="1080024"/>
                      <a:pt x="1445024" y="1080024"/>
                      <a:pt x="1445024" y="1080024"/>
                    </a:cubicBezTo>
                    <a:cubicBezTo>
                      <a:pt x="1439261" y="1082041"/>
                      <a:pt x="1433211" y="1084346"/>
                      <a:pt x="1427448" y="1086363"/>
                    </a:cubicBezTo>
                    <a:cubicBezTo>
                      <a:pt x="1427160" y="1086363"/>
                      <a:pt x="1426871" y="1086651"/>
                      <a:pt x="1426583" y="1086651"/>
                    </a:cubicBezTo>
                    <a:cubicBezTo>
                      <a:pt x="1425143" y="1086075"/>
                      <a:pt x="1423702" y="1086075"/>
                      <a:pt x="1421973" y="1086651"/>
                    </a:cubicBezTo>
                    <a:cubicBezTo>
                      <a:pt x="1411312" y="1090109"/>
                      <a:pt x="1400075" y="1091262"/>
                      <a:pt x="1390566" y="1097313"/>
                    </a:cubicBezTo>
                    <a:cubicBezTo>
                      <a:pt x="1390566" y="1097313"/>
                      <a:pt x="1390566" y="1097313"/>
                      <a:pt x="1390566" y="1097313"/>
                    </a:cubicBezTo>
                    <a:cubicBezTo>
                      <a:pt x="1382786" y="1099906"/>
                      <a:pt x="1375007" y="1102499"/>
                      <a:pt x="1367227" y="1104516"/>
                    </a:cubicBezTo>
                    <a:cubicBezTo>
                      <a:pt x="1363481" y="1105380"/>
                      <a:pt x="1364058" y="1107109"/>
                      <a:pt x="1364922" y="1109414"/>
                    </a:cubicBezTo>
                    <a:cubicBezTo>
                      <a:pt x="1364922" y="1109414"/>
                      <a:pt x="1364922" y="1109414"/>
                      <a:pt x="1364922" y="1109414"/>
                    </a:cubicBezTo>
                    <a:cubicBezTo>
                      <a:pt x="1361176" y="1107974"/>
                      <a:pt x="1359447" y="1114889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5413" y="1111431"/>
                      <a:pt x="1355413" y="1111431"/>
                      <a:pt x="1355413" y="1111431"/>
                    </a:cubicBezTo>
                    <a:cubicBezTo>
                      <a:pt x="1353396" y="1108838"/>
                      <a:pt x="1350803" y="1109126"/>
                      <a:pt x="1347922" y="1109702"/>
                    </a:cubicBezTo>
                    <a:cubicBezTo>
                      <a:pt x="1334956" y="1112296"/>
                      <a:pt x="1322566" y="1116041"/>
                      <a:pt x="1310176" y="1120940"/>
                    </a:cubicBezTo>
                    <a:cubicBezTo>
                      <a:pt x="1304701" y="1122669"/>
                      <a:pt x="1299227" y="1124109"/>
                      <a:pt x="1293464" y="1125838"/>
                    </a:cubicBezTo>
                    <a:cubicBezTo>
                      <a:pt x="1293464" y="1125838"/>
                      <a:pt x="1293464" y="1125838"/>
                      <a:pt x="1293464" y="1125838"/>
                    </a:cubicBezTo>
                    <a:cubicBezTo>
                      <a:pt x="1276176" y="1126991"/>
                      <a:pt x="1245921" y="1135923"/>
                      <a:pt x="1242464" y="1141109"/>
                    </a:cubicBezTo>
                    <a:cubicBezTo>
                      <a:pt x="1244481" y="1142550"/>
                      <a:pt x="1246209" y="1140533"/>
                      <a:pt x="1247938" y="1140533"/>
                    </a:cubicBezTo>
                    <a:cubicBezTo>
                      <a:pt x="1258599" y="1141686"/>
                      <a:pt x="1268108" y="1133330"/>
                      <a:pt x="1279057" y="1137652"/>
                    </a:cubicBezTo>
                    <a:cubicBezTo>
                      <a:pt x="1270413" y="1144567"/>
                      <a:pt x="1261481" y="1152059"/>
                      <a:pt x="1250820" y="1154076"/>
                    </a:cubicBezTo>
                    <a:cubicBezTo>
                      <a:pt x="1234396" y="1157533"/>
                      <a:pt x="1218260" y="1162432"/>
                      <a:pt x="1202412" y="1167330"/>
                    </a:cubicBezTo>
                    <a:cubicBezTo>
                      <a:pt x="1182819" y="1173381"/>
                      <a:pt x="1164378" y="1183177"/>
                      <a:pt x="1143344" y="1184042"/>
                    </a:cubicBezTo>
                    <a:cubicBezTo>
                      <a:pt x="1140175" y="1184042"/>
                      <a:pt x="1137005" y="1185194"/>
                      <a:pt x="1134412" y="1186635"/>
                    </a:cubicBezTo>
                    <a:cubicBezTo>
                      <a:pt x="1105598" y="1201618"/>
                      <a:pt x="1073039" y="1205940"/>
                      <a:pt x="1043649" y="1219195"/>
                    </a:cubicBezTo>
                    <a:cubicBezTo>
                      <a:pt x="1042784" y="1221788"/>
                      <a:pt x="1037598" y="1220635"/>
                      <a:pt x="1038750" y="1224957"/>
                    </a:cubicBezTo>
                    <a:cubicBezTo>
                      <a:pt x="1040479" y="1224381"/>
                      <a:pt x="1042208" y="1224093"/>
                      <a:pt x="1043937" y="1223517"/>
                    </a:cubicBezTo>
                    <a:cubicBezTo>
                      <a:pt x="1044801" y="1225822"/>
                      <a:pt x="1045666" y="1228127"/>
                      <a:pt x="1046530" y="1230144"/>
                    </a:cubicBezTo>
                    <a:cubicBezTo>
                      <a:pt x="1046530" y="1230144"/>
                      <a:pt x="1046530" y="1230144"/>
                      <a:pt x="1046530" y="1230144"/>
                    </a:cubicBezTo>
                    <a:cubicBezTo>
                      <a:pt x="1043073" y="1234178"/>
                      <a:pt x="1039327" y="1237635"/>
                      <a:pt x="1033852" y="1238500"/>
                    </a:cubicBezTo>
                    <a:cubicBezTo>
                      <a:pt x="1020886" y="1240805"/>
                      <a:pt x="1009360" y="1246568"/>
                      <a:pt x="996971" y="1250313"/>
                    </a:cubicBezTo>
                    <a:cubicBezTo>
                      <a:pt x="975648" y="1256652"/>
                      <a:pt x="954326" y="1264144"/>
                      <a:pt x="932716" y="1269042"/>
                    </a:cubicBezTo>
                    <a:cubicBezTo>
                      <a:pt x="906495" y="1275093"/>
                      <a:pt x="881427" y="1283161"/>
                      <a:pt x="856071" y="1292093"/>
                    </a:cubicBezTo>
                    <a:cubicBezTo>
                      <a:pt x="853478" y="1289500"/>
                      <a:pt x="851749" y="1286331"/>
                      <a:pt x="850020" y="1283161"/>
                    </a:cubicBezTo>
                    <a:cubicBezTo>
                      <a:pt x="850020" y="1282297"/>
                      <a:pt x="850309" y="1281720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50309" y="1280568"/>
                      <a:pt x="850309" y="1280568"/>
                      <a:pt x="850309" y="1280568"/>
                    </a:cubicBezTo>
                    <a:cubicBezTo>
                      <a:pt x="849732" y="1274229"/>
                      <a:pt x="846275" y="1272788"/>
                      <a:pt x="840512" y="1274805"/>
                    </a:cubicBezTo>
                    <a:cubicBezTo>
                      <a:pt x="833885" y="1277110"/>
                      <a:pt x="826970" y="1278839"/>
                      <a:pt x="821495" y="1283161"/>
                    </a:cubicBezTo>
                    <a:cubicBezTo>
                      <a:pt x="819766" y="1285466"/>
                      <a:pt x="816020" y="1287195"/>
                      <a:pt x="817461" y="1290941"/>
                    </a:cubicBezTo>
                    <a:cubicBezTo>
                      <a:pt x="817461" y="1291229"/>
                      <a:pt x="817749" y="1291517"/>
                      <a:pt x="817749" y="1291517"/>
                    </a:cubicBezTo>
                    <a:lnTo>
                      <a:pt x="807376" y="1294975"/>
                    </a:lnTo>
                    <a:cubicBezTo>
                      <a:pt x="806512" y="1294975"/>
                      <a:pt x="805359" y="1294975"/>
                      <a:pt x="804495" y="1294687"/>
                    </a:cubicBezTo>
                    <a:cubicBezTo>
                      <a:pt x="802190" y="1294398"/>
                      <a:pt x="798732" y="1292093"/>
                      <a:pt x="797868" y="1295839"/>
                    </a:cubicBezTo>
                    <a:cubicBezTo>
                      <a:pt x="797579" y="1296415"/>
                      <a:pt x="797579" y="1297280"/>
                      <a:pt x="797868" y="1297856"/>
                    </a:cubicBezTo>
                    <a:lnTo>
                      <a:pt x="782020" y="1303043"/>
                    </a:lnTo>
                    <a:cubicBezTo>
                      <a:pt x="770783" y="1310246"/>
                      <a:pt x="759833" y="1318026"/>
                      <a:pt x="748020" y="1324941"/>
                    </a:cubicBezTo>
                    <a:cubicBezTo>
                      <a:pt x="733613" y="1323789"/>
                      <a:pt x="722664" y="1332144"/>
                      <a:pt x="710562" y="1339060"/>
                    </a:cubicBezTo>
                    <a:cubicBezTo>
                      <a:pt x="708257" y="1339924"/>
                      <a:pt x="705664" y="1340500"/>
                      <a:pt x="703359" y="1341365"/>
                    </a:cubicBezTo>
                    <a:cubicBezTo>
                      <a:pt x="703070" y="1340789"/>
                      <a:pt x="702782" y="1339924"/>
                      <a:pt x="702494" y="1339348"/>
                    </a:cubicBezTo>
                    <a:cubicBezTo>
                      <a:pt x="701342" y="1337619"/>
                      <a:pt x="700189" y="1337043"/>
                      <a:pt x="698748" y="1337331"/>
                    </a:cubicBezTo>
                    <a:cubicBezTo>
                      <a:pt x="707681" y="1335890"/>
                      <a:pt x="716037" y="1332433"/>
                      <a:pt x="724104" y="1328975"/>
                    </a:cubicBezTo>
                    <a:cubicBezTo>
                      <a:pt x="726410" y="1328111"/>
                      <a:pt x="727562" y="1325517"/>
                      <a:pt x="726986" y="1322924"/>
                    </a:cubicBezTo>
                    <a:cubicBezTo>
                      <a:pt x="726698" y="1322060"/>
                      <a:pt x="724969" y="1320907"/>
                      <a:pt x="724681" y="1321195"/>
                    </a:cubicBezTo>
                    <a:cubicBezTo>
                      <a:pt x="717765" y="1326094"/>
                      <a:pt x="709698" y="1328975"/>
                      <a:pt x="702206" y="1332144"/>
                    </a:cubicBezTo>
                    <a:cubicBezTo>
                      <a:pt x="702782" y="1331280"/>
                      <a:pt x="703359" y="1330127"/>
                      <a:pt x="703359" y="1328687"/>
                    </a:cubicBezTo>
                    <a:cubicBezTo>
                      <a:pt x="703359" y="1328111"/>
                      <a:pt x="702494" y="1327246"/>
                      <a:pt x="701918" y="1327246"/>
                    </a:cubicBezTo>
                    <a:cubicBezTo>
                      <a:pt x="698748" y="1326958"/>
                      <a:pt x="698460" y="1329551"/>
                      <a:pt x="697308" y="1331568"/>
                    </a:cubicBezTo>
                    <a:cubicBezTo>
                      <a:pt x="697308" y="1331568"/>
                      <a:pt x="697308" y="1331568"/>
                      <a:pt x="697308" y="1331568"/>
                    </a:cubicBezTo>
                    <a:cubicBezTo>
                      <a:pt x="693274" y="1333297"/>
                      <a:pt x="688664" y="1334161"/>
                      <a:pt x="686647" y="1339924"/>
                    </a:cubicBezTo>
                    <a:cubicBezTo>
                      <a:pt x="689240" y="1338772"/>
                      <a:pt x="691545" y="1337619"/>
                      <a:pt x="694138" y="1336467"/>
                    </a:cubicBezTo>
                    <a:cubicBezTo>
                      <a:pt x="692986" y="1337043"/>
                      <a:pt x="692121" y="1337619"/>
                      <a:pt x="690969" y="1338195"/>
                    </a:cubicBezTo>
                    <a:cubicBezTo>
                      <a:pt x="693562" y="1338195"/>
                      <a:pt x="696155" y="1337907"/>
                      <a:pt x="698748" y="1337331"/>
                    </a:cubicBezTo>
                    <a:cubicBezTo>
                      <a:pt x="697020" y="1337619"/>
                      <a:pt x="695003" y="1338772"/>
                      <a:pt x="693562" y="1339348"/>
                    </a:cubicBezTo>
                    <a:cubicBezTo>
                      <a:pt x="691833" y="1339924"/>
                      <a:pt x="690104" y="1340789"/>
                      <a:pt x="688087" y="1341653"/>
                    </a:cubicBezTo>
                    <a:cubicBezTo>
                      <a:pt x="688087" y="1341653"/>
                      <a:pt x="688087" y="1341653"/>
                      <a:pt x="688087" y="1341653"/>
                    </a:cubicBezTo>
                    <a:cubicBezTo>
                      <a:pt x="687223" y="1341365"/>
                      <a:pt x="686358" y="1341365"/>
                      <a:pt x="685782" y="1341077"/>
                    </a:cubicBezTo>
                    <a:cubicBezTo>
                      <a:pt x="680308" y="1338195"/>
                      <a:pt x="674833" y="1339348"/>
                      <a:pt x="670223" y="1343094"/>
                    </a:cubicBezTo>
                    <a:cubicBezTo>
                      <a:pt x="665613" y="1346839"/>
                      <a:pt x="671663" y="1348280"/>
                      <a:pt x="673104" y="1351162"/>
                    </a:cubicBezTo>
                    <a:cubicBezTo>
                      <a:pt x="672816" y="1351162"/>
                      <a:pt x="672240" y="1351450"/>
                      <a:pt x="671952" y="1351450"/>
                    </a:cubicBezTo>
                    <a:cubicBezTo>
                      <a:pt x="654087" y="1355484"/>
                      <a:pt x="636511" y="1361246"/>
                      <a:pt x="619222" y="1367009"/>
                    </a:cubicBezTo>
                    <a:cubicBezTo>
                      <a:pt x="622968" y="1363263"/>
                      <a:pt x="629595" y="1360670"/>
                      <a:pt x="628155" y="1354619"/>
                    </a:cubicBezTo>
                    <a:cubicBezTo>
                      <a:pt x="630460" y="1353755"/>
                      <a:pt x="633053" y="1352890"/>
                      <a:pt x="635358" y="1352026"/>
                    </a:cubicBezTo>
                    <a:cubicBezTo>
                      <a:pt x="637951" y="1351450"/>
                      <a:pt x="641409" y="1351162"/>
                      <a:pt x="640256" y="1347992"/>
                    </a:cubicBezTo>
                    <a:cubicBezTo>
                      <a:pt x="639104" y="1344823"/>
                      <a:pt x="636799" y="1347704"/>
                      <a:pt x="635070" y="1348568"/>
                    </a:cubicBezTo>
                    <a:cubicBezTo>
                      <a:pt x="632477" y="1349721"/>
                      <a:pt x="629884" y="1351162"/>
                      <a:pt x="627290" y="1352314"/>
                    </a:cubicBezTo>
                    <a:cubicBezTo>
                      <a:pt x="627002" y="1351738"/>
                      <a:pt x="626426" y="1350873"/>
                      <a:pt x="625850" y="1350009"/>
                    </a:cubicBezTo>
                    <a:cubicBezTo>
                      <a:pt x="624985" y="1348280"/>
                      <a:pt x="624121" y="1346839"/>
                      <a:pt x="621816" y="1347704"/>
                    </a:cubicBezTo>
                    <a:cubicBezTo>
                      <a:pt x="620375" y="1349433"/>
                      <a:pt x="619222" y="1352314"/>
                      <a:pt x="617494" y="1353178"/>
                    </a:cubicBezTo>
                    <a:cubicBezTo>
                      <a:pt x="606544" y="1358365"/>
                      <a:pt x="595595" y="1362687"/>
                      <a:pt x="584070" y="1366721"/>
                    </a:cubicBezTo>
                    <a:cubicBezTo>
                      <a:pt x="567070" y="1372484"/>
                      <a:pt x="546036" y="1369890"/>
                      <a:pt x="535663" y="1390348"/>
                    </a:cubicBezTo>
                    <a:cubicBezTo>
                      <a:pt x="535951" y="1390636"/>
                      <a:pt x="536527" y="1391213"/>
                      <a:pt x="537103" y="1391501"/>
                    </a:cubicBezTo>
                    <a:cubicBezTo>
                      <a:pt x="533934" y="1392365"/>
                      <a:pt x="531052" y="1392941"/>
                      <a:pt x="527883" y="1393806"/>
                    </a:cubicBezTo>
                    <a:cubicBezTo>
                      <a:pt x="525002" y="1394670"/>
                      <a:pt x="522120" y="1395535"/>
                      <a:pt x="519239" y="1396399"/>
                    </a:cubicBezTo>
                    <a:cubicBezTo>
                      <a:pt x="519527" y="1394670"/>
                      <a:pt x="519527" y="1392653"/>
                      <a:pt x="519239" y="1390636"/>
                    </a:cubicBezTo>
                    <a:cubicBezTo>
                      <a:pt x="521832" y="1388331"/>
                      <a:pt x="524713" y="1388043"/>
                      <a:pt x="527883" y="1388043"/>
                    </a:cubicBezTo>
                    <a:cubicBezTo>
                      <a:pt x="531052" y="1388043"/>
                      <a:pt x="533358" y="1386026"/>
                      <a:pt x="532205" y="1382857"/>
                    </a:cubicBezTo>
                    <a:cubicBezTo>
                      <a:pt x="531052" y="1379975"/>
                      <a:pt x="528171" y="1380263"/>
                      <a:pt x="526442" y="1382280"/>
                    </a:cubicBezTo>
                    <a:cubicBezTo>
                      <a:pt x="521832" y="1387755"/>
                      <a:pt x="514052" y="1383433"/>
                      <a:pt x="509154" y="1387755"/>
                    </a:cubicBezTo>
                    <a:lnTo>
                      <a:pt x="509154" y="1387755"/>
                    </a:lnTo>
                    <a:cubicBezTo>
                      <a:pt x="496188" y="1391501"/>
                      <a:pt x="482933" y="1394670"/>
                      <a:pt x="471696" y="1402162"/>
                    </a:cubicBezTo>
                    <a:cubicBezTo>
                      <a:pt x="471696" y="1402162"/>
                      <a:pt x="471408" y="1402162"/>
                      <a:pt x="471408" y="1402162"/>
                    </a:cubicBezTo>
                    <a:cubicBezTo>
                      <a:pt x="471984" y="1401586"/>
                      <a:pt x="472849" y="1401009"/>
                      <a:pt x="473425" y="1400145"/>
                    </a:cubicBezTo>
                    <a:cubicBezTo>
                      <a:pt x="465645" y="1402450"/>
                      <a:pt x="460171" y="1404179"/>
                      <a:pt x="454696" y="1405620"/>
                    </a:cubicBezTo>
                    <a:cubicBezTo>
                      <a:pt x="451526" y="1405908"/>
                      <a:pt x="448645" y="1406196"/>
                      <a:pt x="446916" y="1409653"/>
                    </a:cubicBezTo>
                    <a:cubicBezTo>
                      <a:pt x="450662" y="1410806"/>
                      <a:pt x="454120" y="1411094"/>
                      <a:pt x="457001" y="1408213"/>
                    </a:cubicBezTo>
                    <a:cubicBezTo>
                      <a:pt x="457001" y="1408213"/>
                      <a:pt x="457001" y="1408213"/>
                      <a:pt x="457001" y="1408213"/>
                    </a:cubicBezTo>
                    <a:cubicBezTo>
                      <a:pt x="458442" y="1407925"/>
                      <a:pt x="459594" y="1407637"/>
                      <a:pt x="461035" y="1407060"/>
                    </a:cubicBezTo>
                    <a:cubicBezTo>
                      <a:pt x="458154" y="1409077"/>
                      <a:pt x="456137" y="1411959"/>
                      <a:pt x="455560" y="1416569"/>
                    </a:cubicBezTo>
                    <a:cubicBezTo>
                      <a:pt x="454984" y="1417433"/>
                      <a:pt x="454120" y="1418009"/>
                      <a:pt x="453543" y="1418874"/>
                    </a:cubicBezTo>
                    <a:cubicBezTo>
                      <a:pt x="449510" y="1420315"/>
                      <a:pt x="445187" y="1421467"/>
                      <a:pt x="440865" y="1422620"/>
                    </a:cubicBezTo>
                    <a:cubicBezTo>
                      <a:pt x="426459" y="1426653"/>
                      <a:pt x="410323" y="1427518"/>
                      <a:pt x="397357" y="1436450"/>
                    </a:cubicBezTo>
                    <a:cubicBezTo>
                      <a:pt x="394187" y="1439620"/>
                      <a:pt x="391018" y="1442501"/>
                      <a:pt x="387848" y="1445671"/>
                    </a:cubicBezTo>
                    <a:cubicBezTo>
                      <a:pt x="385255" y="1451145"/>
                      <a:pt x="388713" y="1451145"/>
                      <a:pt x="392170" y="1450281"/>
                    </a:cubicBezTo>
                    <a:cubicBezTo>
                      <a:pt x="397933" y="1449128"/>
                      <a:pt x="403696" y="1447688"/>
                      <a:pt x="409458" y="1445959"/>
                    </a:cubicBezTo>
                    <a:cubicBezTo>
                      <a:pt x="415797" y="1443942"/>
                      <a:pt x="423865" y="1448840"/>
                      <a:pt x="429340" y="1440484"/>
                    </a:cubicBezTo>
                    <a:cubicBezTo>
                      <a:pt x="430781" y="1437891"/>
                      <a:pt x="433086" y="1442789"/>
                      <a:pt x="432221" y="1444518"/>
                    </a:cubicBezTo>
                    <a:cubicBezTo>
                      <a:pt x="430204" y="1448264"/>
                      <a:pt x="426459" y="1450569"/>
                      <a:pt x="422713" y="1452874"/>
                    </a:cubicBezTo>
                    <a:cubicBezTo>
                      <a:pt x="416374" y="1456908"/>
                      <a:pt x="410323" y="1449993"/>
                      <a:pt x="404560" y="1453162"/>
                    </a:cubicBezTo>
                    <a:cubicBezTo>
                      <a:pt x="394187" y="1453162"/>
                      <a:pt x="394763" y="1460366"/>
                      <a:pt x="395340" y="1467569"/>
                    </a:cubicBezTo>
                    <a:cubicBezTo>
                      <a:pt x="395052" y="1467857"/>
                      <a:pt x="394475" y="1467857"/>
                      <a:pt x="394187" y="1468145"/>
                    </a:cubicBezTo>
                    <a:cubicBezTo>
                      <a:pt x="393899" y="1468433"/>
                      <a:pt x="393611" y="1468722"/>
                      <a:pt x="393899" y="1469010"/>
                    </a:cubicBezTo>
                    <a:cubicBezTo>
                      <a:pt x="395052" y="1473908"/>
                      <a:pt x="399374" y="1472179"/>
                      <a:pt x="402543" y="1473044"/>
                    </a:cubicBezTo>
                    <a:cubicBezTo>
                      <a:pt x="405424" y="1473908"/>
                      <a:pt x="409747" y="1468433"/>
                      <a:pt x="411187" y="1473908"/>
                    </a:cubicBezTo>
                    <a:cubicBezTo>
                      <a:pt x="412340" y="1477942"/>
                      <a:pt x="408306" y="1481112"/>
                      <a:pt x="404560" y="1482840"/>
                    </a:cubicBezTo>
                    <a:cubicBezTo>
                      <a:pt x="400814" y="1484569"/>
                      <a:pt x="397069" y="1485722"/>
                      <a:pt x="399950" y="1491196"/>
                    </a:cubicBezTo>
                    <a:cubicBezTo>
                      <a:pt x="398797" y="1494654"/>
                      <a:pt x="393611" y="1491773"/>
                      <a:pt x="392746" y="1496095"/>
                    </a:cubicBezTo>
                    <a:cubicBezTo>
                      <a:pt x="389289" y="1502434"/>
                      <a:pt x="382662" y="1504163"/>
                      <a:pt x="376323" y="1507620"/>
                    </a:cubicBezTo>
                    <a:cubicBezTo>
                      <a:pt x="380645" y="1508773"/>
                      <a:pt x="382950" y="1513095"/>
                      <a:pt x="387848" y="1513095"/>
                    </a:cubicBezTo>
                    <a:cubicBezTo>
                      <a:pt x="390730" y="1513095"/>
                      <a:pt x="396204" y="1511654"/>
                      <a:pt x="395340" y="1517129"/>
                    </a:cubicBezTo>
                    <a:cubicBezTo>
                      <a:pt x="394763" y="1521451"/>
                      <a:pt x="391594" y="1525485"/>
                      <a:pt x="385543" y="1524332"/>
                    </a:cubicBezTo>
                    <a:cubicBezTo>
                      <a:pt x="377475" y="1522891"/>
                      <a:pt x="371712" y="1528366"/>
                      <a:pt x="366238" y="1532400"/>
                    </a:cubicBezTo>
                    <a:cubicBezTo>
                      <a:pt x="362492" y="1535281"/>
                      <a:pt x="365662" y="1536434"/>
                      <a:pt x="368543" y="1536722"/>
                    </a:cubicBezTo>
                    <a:cubicBezTo>
                      <a:pt x="370560" y="1541332"/>
                      <a:pt x="374306" y="1541332"/>
                      <a:pt x="378340" y="1541332"/>
                    </a:cubicBezTo>
                    <a:cubicBezTo>
                      <a:pt x="378916" y="1542773"/>
                      <a:pt x="376899" y="1546231"/>
                      <a:pt x="379780" y="1545654"/>
                    </a:cubicBezTo>
                    <a:cubicBezTo>
                      <a:pt x="383238" y="1545078"/>
                      <a:pt x="386119" y="1545078"/>
                      <a:pt x="386407" y="1549112"/>
                    </a:cubicBezTo>
                    <a:cubicBezTo>
                      <a:pt x="386696" y="1552281"/>
                      <a:pt x="381221" y="1549112"/>
                      <a:pt x="380933" y="1552858"/>
                    </a:cubicBezTo>
                    <a:cubicBezTo>
                      <a:pt x="377475" y="1554875"/>
                      <a:pt x="369119" y="1547959"/>
                      <a:pt x="370560" y="1556315"/>
                    </a:cubicBezTo>
                    <a:cubicBezTo>
                      <a:pt x="371424" y="1561790"/>
                      <a:pt x="367967" y="1564959"/>
                      <a:pt x="368543" y="1569570"/>
                    </a:cubicBezTo>
                    <a:cubicBezTo>
                      <a:pt x="366814" y="1571298"/>
                      <a:pt x="366526" y="1573604"/>
                      <a:pt x="363933" y="1575332"/>
                    </a:cubicBezTo>
                    <a:cubicBezTo>
                      <a:pt x="359611" y="1578214"/>
                      <a:pt x="350678" y="1575044"/>
                      <a:pt x="351543" y="1579655"/>
                    </a:cubicBezTo>
                    <a:cubicBezTo>
                      <a:pt x="352407" y="1585417"/>
                      <a:pt x="361051" y="1585129"/>
                      <a:pt x="366814" y="1586570"/>
                    </a:cubicBezTo>
                    <a:cubicBezTo>
                      <a:pt x="366814" y="1587434"/>
                      <a:pt x="366814" y="1588299"/>
                      <a:pt x="366814" y="1588875"/>
                    </a:cubicBezTo>
                    <a:cubicBezTo>
                      <a:pt x="360475" y="1593485"/>
                      <a:pt x="352407" y="1590604"/>
                      <a:pt x="345780" y="1596078"/>
                    </a:cubicBezTo>
                    <a:cubicBezTo>
                      <a:pt x="336560" y="1603570"/>
                      <a:pt x="328780" y="1613366"/>
                      <a:pt x="316678" y="1617112"/>
                    </a:cubicBezTo>
                    <a:cubicBezTo>
                      <a:pt x="311780" y="1618553"/>
                      <a:pt x="312644" y="1624316"/>
                      <a:pt x="314085" y="1625757"/>
                    </a:cubicBezTo>
                    <a:cubicBezTo>
                      <a:pt x="323305" y="1634977"/>
                      <a:pt x="312932" y="1635553"/>
                      <a:pt x="308610" y="1637858"/>
                    </a:cubicBezTo>
                    <a:cubicBezTo>
                      <a:pt x="298237" y="1643909"/>
                      <a:pt x="287864" y="1649672"/>
                      <a:pt x="277203" y="1655146"/>
                    </a:cubicBezTo>
                    <a:cubicBezTo>
                      <a:pt x="273458" y="1657163"/>
                      <a:pt x="276915" y="1660045"/>
                      <a:pt x="275763" y="1662350"/>
                    </a:cubicBezTo>
                    <a:cubicBezTo>
                      <a:pt x="273169" y="1662350"/>
                      <a:pt x="268847" y="1661485"/>
                      <a:pt x="269136" y="1664367"/>
                    </a:cubicBezTo>
                    <a:cubicBezTo>
                      <a:pt x="270000" y="1669842"/>
                      <a:pt x="274898" y="1666384"/>
                      <a:pt x="278356" y="1666960"/>
                    </a:cubicBezTo>
                    <a:cubicBezTo>
                      <a:pt x="281525" y="1667248"/>
                      <a:pt x="283254" y="1668401"/>
                      <a:pt x="283254" y="1671859"/>
                    </a:cubicBezTo>
                    <a:cubicBezTo>
                      <a:pt x="279797" y="1674740"/>
                      <a:pt x="276339" y="1677909"/>
                      <a:pt x="272881" y="1680791"/>
                    </a:cubicBezTo>
                    <a:cubicBezTo>
                      <a:pt x="267119" y="1685401"/>
                      <a:pt x="265966" y="1691452"/>
                      <a:pt x="268271" y="1698079"/>
                    </a:cubicBezTo>
                    <a:cubicBezTo>
                      <a:pt x="270576" y="1705282"/>
                      <a:pt x="275763" y="1698655"/>
                      <a:pt x="279508" y="1700096"/>
                    </a:cubicBezTo>
                    <a:cubicBezTo>
                      <a:pt x="281814" y="1701248"/>
                      <a:pt x="285271" y="1698943"/>
                      <a:pt x="286712" y="1702401"/>
                    </a:cubicBezTo>
                    <a:cubicBezTo>
                      <a:pt x="289017" y="1707011"/>
                      <a:pt x="283831" y="1708452"/>
                      <a:pt x="282390" y="1709028"/>
                    </a:cubicBezTo>
                    <a:cubicBezTo>
                      <a:pt x="278356" y="1710469"/>
                      <a:pt x="279797" y="1713638"/>
                      <a:pt x="278932" y="1715943"/>
                    </a:cubicBezTo>
                    <a:cubicBezTo>
                      <a:pt x="277203" y="1721706"/>
                      <a:pt x="277780" y="1729774"/>
                      <a:pt x="274034" y="1732943"/>
                    </a:cubicBezTo>
                    <a:cubicBezTo>
                      <a:pt x="265102" y="1740147"/>
                      <a:pt x="271152" y="1742452"/>
                      <a:pt x="276339" y="1745910"/>
                    </a:cubicBezTo>
                    <a:cubicBezTo>
                      <a:pt x="278644" y="1751961"/>
                      <a:pt x="275186" y="1758588"/>
                      <a:pt x="278644" y="1764351"/>
                    </a:cubicBezTo>
                    <a:cubicBezTo>
                      <a:pt x="275186" y="1767520"/>
                      <a:pt x="272017" y="1771266"/>
                      <a:pt x="267983" y="1773283"/>
                    </a:cubicBezTo>
                    <a:cubicBezTo>
                      <a:pt x="257610" y="1778181"/>
                      <a:pt x="263373" y="1781062"/>
                      <a:pt x="268847" y="1784232"/>
                    </a:cubicBezTo>
                    <a:cubicBezTo>
                      <a:pt x="272593" y="1788842"/>
                      <a:pt x="265390" y="1793164"/>
                      <a:pt x="268847" y="1797486"/>
                    </a:cubicBezTo>
                    <a:cubicBezTo>
                      <a:pt x="261932" y="1796622"/>
                      <a:pt x="260203" y="1798927"/>
                      <a:pt x="263949" y="1804978"/>
                    </a:cubicBezTo>
                    <a:cubicBezTo>
                      <a:pt x="260203" y="1811893"/>
                      <a:pt x="264525" y="1811893"/>
                      <a:pt x="269424" y="1811317"/>
                    </a:cubicBezTo>
                    <a:cubicBezTo>
                      <a:pt x="276627" y="1814198"/>
                      <a:pt x="279797" y="1809300"/>
                      <a:pt x="280949" y="1804402"/>
                    </a:cubicBezTo>
                    <a:cubicBezTo>
                      <a:pt x="282390" y="1798639"/>
                      <a:pt x="286712" y="1796334"/>
                      <a:pt x="290170" y="1792588"/>
                    </a:cubicBezTo>
                    <a:cubicBezTo>
                      <a:pt x="292187" y="1790571"/>
                      <a:pt x="294492" y="1790859"/>
                      <a:pt x="296220" y="1793164"/>
                    </a:cubicBezTo>
                    <a:cubicBezTo>
                      <a:pt x="297949" y="1795758"/>
                      <a:pt x="295644" y="1796622"/>
                      <a:pt x="293915" y="1797486"/>
                    </a:cubicBezTo>
                    <a:cubicBezTo>
                      <a:pt x="291322" y="1798639"/>
                      <a:pt x="288153" y="1799503"/>
                      <a:pt x="288441" y="1802673"/>
                    </a:cubicBezTo>
                    <a:cubicBezTo>
                      <a:pt x="289017" y="1807283"/>
                      <a:pt x="293627" y="1804113"/>
                      <a:pt x="296220" y="1805554"/>
                    </a:cubicBezTo>
                    <a:cubicBezTo>
                      <a:pt x="302271" y="1808724"/>
                      <a:pt x="306017" y="1804113"/>
                      <a:pt x="310627" y="1801520"/>
                    </a:cubicBezTo>
                    <a:cubicBezTo>
                      <a:pt x="321865" y="1795469"/>
                      <a:pt x="333966" y="1789995"/>
                      <a:pt x="347509" y="1791436"/>
                    </a:cubicBezTo>
                    <a:cubicBezTo>
                      <a:pt x="344916" y="1794029"/>
                      <a:pt x="339729" y="1794029"/>
                      <a:pt x="339441" y="1800944"/>
                    </a:cubicBezTo>
                    <a:cubicBezTo>
                      <a:pt x="345204" y="1799215"/>
                      <a:pt x="353560" y="1802673"/>
                      <a:pt x="350102" y="1791147"/>
                    </a:cubicBezTo>
                    <a:cubicBezTo>
                      <a:pt x="374594" y="1784520"/>
                      <a:pt x="398797" y="1776452"/>
                      <a:pt x="423865" y="1772130"/>
                    </a:cubicBezTo>
                    <a:cubicBezTo>
                      <a:pt x="442018" y="1768961"/>
                      <a:pt x="457289" y="1757723"/>
                      <a:pt x="476306" y="1756571"/>
                    </a:cubicBezTo>
                    <a:cubicBezTo>
                      <a:pt x="483798" y="1755994"/>
                      <a:pt x="489561" y="1747927"/>
                      <a:pt x="501086" y="1751096"/>
                    </a:cubicBezTo>
                    <a:cubicBezTo>
                      <a:pt x="508001" y="1753113"/>
                      <a:pt x="520103" y="1744469"/>
                      <a:pt x="529324" y="1739859"/>
                    </a:cubicBezTo>
                    <a:cubicBezTo>
                      <a:pt x="535086" y="1736977"/>
                      <a:pt x="539120" y="1735537"/>
                      <a:pt x="542002" y="1741011"/>
                    </a:cubicBezTo>
                    <a:cubicBezTo>
                      <a:pt x="545459" y="1747927"/>
                      <a:pt x="539120" y="1749367"/>
                      <a:pt x="534510" y="1751384"/>
                    </a:cubicBezTo>
                    <a:cubicBezTo>
                      <a:pt x="527595" y="1754554"/>
                      <a:pt x="519815" y="1755130"/>
                      <a:pt x="512612" y="1758011"/>
                    </a:cubicBezTo>
                    <a:cubicBezTo>
                      <a:pt x="498781" y="1763486"/>
                      <a:pt x="486679" y="1774147"/>
                      <a:pt x="469967" y="1772418"/>
                    </a:cubicBezTo>
                    <a:cubicBezTo>
                      <a:pt x="461899" y="1771554"/>
                      <a:pt x="456137" y="1776740"/>
                      <a:pt x="452391" y="1783944"/>
                    </a:cubicBezTo>
                    <a:cubicBezTo>
                      <a:pt x="446628" y="1784520"/>
                      <a:pt x="441154" y="1785096"/>
                      <a:pt x="435391" y="1785385"/>
                    </a:cubicBezTo>
                    <a:cubicBezTo>
                      <a:pt x="429340" y="1785385"/>
                      <a:pt x="430492" y="1789707"/>
                      <a:pt x="430492" y="1793164"/>
                    </a:cubicBezTo>
                    <a:cubicBezTo>
                      <a:pt x="428764" y="1793164"/>
                      <a:pt x="427323" y="1793452"/>
                      <a:pt x="425594" y="1793452"/>
                    </a:cubicBezTo>
                    <a:cubicBezTo>
                      <a:pt x="421848" y="1794317"/>
                      <a:pt x="417526" y="1797198"/>
                      <a:pt x="414645" y="1796046"/>
                    </a:cubicBezTo>
                    <a:cubicBezTo>
                      <a:pt x="400238" y="1790283"/>
                      <a:pt x="390153" y="1800368"/>
                      <a:pt x="378628" y="1804978"/>
                    </a:cubicBezTo>
                    <a:lnTo>
                      <a:pt x="378628" y="1804978"/>
                    </a:lnTo>
                    <a:cubicBezTo>
                      <a:pt x="377763" y="1805842"/>
                      <a:pt x="376899" y="1806419"/>
                      <a:pt x="376034" y="1807283"/>
                    </a:cubicBezTo>
                    <a:cubicBezTo>
                      <a:pt x="371424" y="1807571"/>
                      <a:pt x="367390" y="1809300"/>
                      <a:pt x="363068" y="1811605"/>
                    </a:cubicBezTo>
                    <a:cubicBezTo>
                      <a:pt x="356441" y="1815063"/>
                      <a:pt x="351831" y="1821114"/>
                      <a:pt x="343763" y="1822554"/>
                    </a:cubicBezTo>
                    <a:cubicBezTo>
                      <a:pt x="327051" y="1825436"/>
                      <a:pt x="310339" y="1828317"/>
                      <a:pt x="294780" y="1835809"/>
                    </a:cubicBezTo>
                    <a:cubicBezTo>
                      <a:pt x="286712" y="1839554"/>
                      <a:pt x="277780" y="1841860"/>
                      <a:pt x="268271" y="1842148"/>
                    </a:cubicBezTo>
                    <a:cubicBezTo>
                      <a:pt x="253864" y="1842724"/>
                      <a:pt x="244932" y="1850504"/>
                      <a:pt x="243779" y="1862029"/>
                    </a:cubicBezTo>
                    <a:cubicBezTo>
                      <a:pt x="243491" y="1865199"/>
                      <a:pt x="236864" y="1866639"/>
                      <a:pt x="240610" y="1870385"/>
                    </a:cubicBezTo>
                    <a:cubicBezTo>
                      <a:pt x="243491" y="1872978"/>
                      <a:pt x="245508" y="1868368"/>
                      <a:pt x="248390" y="1867504"/>
                    </a:cubicBezTo>
                    <a:cubicBezTo>
                      <a:pt x="248966" y="1867216"/>
                      <a:pt x="249830" y="1866639"/>
                      <a:pt x="250407" y="1866351"/>
                    </a:cubicBezTo>
                    <a:cubicBezTo>
                      <a:pt x="258474" y="1878165"/>
                      <a:pt x="259051" y="1865487"/>
                      <a:pt x="262797" y="1862605"/>
                    </a:cubicBezTo>
                    <a:cubicBezTo>
                      <a:pt x="270288" y="1861165"/>
                      <a:pt x="273169" y="1872114"/>
                      <a:pt x="281237" y="1869233"/>
                    </a:cubicBezTo>
                    <a:cubicBezTo>
                      <a:pt x="281237" y="1869809"/>
                      <a:pt x="281237" y="1870673"/>
                      <a:pt x="281237" y="1871249"/>
                    </a:cubicBezTo>
                    <a:cubicBezTo>
                      <a:pt x="273458" y="1874419"/>
                      <a:pt x="265678" y="1879317"/>
                      <a:pt x="257610" y="1880470"/>
                    </a:cubicBezTo>
                    <a:cubicBezTo>
                      <a:pt x="252424" y="1881334"/>
                      <a:pt x="246661" y="1886521"/>
                      <a:pt x="240898" y="1881334"/>
                    </a:cubicBezTo>
                    <a:cubicBezTo>
                      <a:pt x="240322" y="1880758"/>
                      <a:pt x="239746" y="1881046"/>
                      <a:pt x="239457" y="1881334"/>
                    </a:cubicBezTo>
                    <a:cubicBezTo>
                      <a:pt x="238017" y="1881622"/>
                      <a:pt x="236576" y="1882199"/>
                      <a:pt x="236000" y="1883928"/>
                    </a:cubicBezTo>
                    <a:cubicBezTo>
                      <a:pt x="233695" y="1885368"/>
                      <a:pt x="231101" y="1887097"/>
                      <a:pt x="228796" y="1888538"/>
                    </a:cubicBezTo>
                    <a:cubicBezTo>
                      <a:pt x="221305" y="1889690"/>
                      <a:pt x="219576" y="1897182"/>
                      <a:pt x="214966" y="1901504"/>
                    </a:cubicBezTo>
                    <a:cubicBezTo>
                      <a:pt x="214966" y="1901504"/>
                      <a:pt x="214966" y="1901504"/>
                      <a:pt x="214966" y="1901504"/>
                    </a:cubicBezTo>
                    <a:cubicBezTo>
                      <a:pt x="206610" y="1900928"/>
                      <a:pt x="200847" y="1907555"/>
                      <a:pt x="193355" y="1909572"/>
                    </a:cubicBezTo>
                    <a:cubicBezTo>
                      <a:pt x="192491" y="1908996"/>
                      <a:pt x="191627" y="1908419"/>
                      <a:pt x="190762" y="1907843"/>
                    </a:cubicBezTo>
                    <a:cubicBezTo>
                      <a:pt x="189898" y="1906402"/>
                      <a:pt x="191627" y="1903233"/>
                      <a:pt x="189033" y="1902945"/>
                    </a:cubicBezTo>
                    <a:cubicBezTo>
                      <a:pt x="185864" y="1902656"/>
                      <a:pt x="185576" y="1904962"/>
                      <a:pt x="185864" y="1907555"/>
                    </a:cubicBezTo>
                    <a:lnTo>
                      <a:pt x="185864" y="1907555"/>
                    </a:lnTo>
                    <a:cubicBezTo>
                      <a:pt x="185288" y="1911301"/>
                      <a:pt x="178372" y="1905538"/>
                      <a:pt x="179813" y="1911301"/>
                    </a:cubicBezTo>
                    <a:cubicBezTo>
                      <a:pt x="180677" y="1914182"/>
                      <a:pt x="180389" y="1919657"/>
                      <a:pt x="186152" y="1919080"/>
                    </a:cubicBezTo>
                    <a:cubicBezTo>
                      <a:pt x="191627" y="1920809"/>
                      <a:pt x="191627" y="1923979"/>
                      <a:pt x="187593" y="1927148"/>
                    </a:cubicBezTo>
                    <a:cubicBezTo>
                      <a:pt x="178660" y="1934352"/>
                      <a:pt x="172898" y="1945013"/>
                      <a:pt x="161084" y="1948758"/>
                    </a:cubicBezTo>
                    <a:cubicBezTo>
                      <a:pt x="157338" y="1949911"/>
                      <a:pt x="155321" y="1954233"/>
                      <a:pt x="154457" y="1959708"/>
                    </a:cubicBezTo>
                    <a:cubicBezTo>
                      <a:pt x="161084" y="1957691"/>
                      <a:pt x="166270" y="1956250"/>
                      <a:pt x="171745" y="1954809"/>
                    </a:cubicBezTo>
                    <a:cubicBezTo>
                      <a:pt x="174915" y="1956538"/>
                      <a:pt x="181254" y="1951928"/>
                      <a:pt x="181254" y="1959708"/>
                    </a:cubicBezTo>
                    <a:cubicBezTo>
                      <a:pt x="177508" y="1962301"/>
                      <a:pt x="172321" y="1962589"/>
                      <a:pt x="169440" y="1966911"/>
                    </a:cubicBezTo>
                    <a:cubicBezTo>
                      <a:pt x="162813" y="1974403"/>
                      <a:pt x="157914" y="1984199"/>
                      <a:pt x="147830" y="1988233"/>
                    </a:cubicBezTo>
                    <a:cubicBezTo>
                      <a:pt x="147830" y="1988233"/>
                      <a:pt x="147830" y="1988233"/>
                      <a:pt x="147830" y="1988233"/>
                    </a:cubicBezTo>
                    <a:cubicBezTo>
                      <a:pt x="146101" y="1988521"/>
                      <a:pt x="143219" y="1988233"/>
                      <a:pt x="142931" y="1989386"/>
                    </a:cubicBezTo>
                    <a:cubicBezTo>
                      <a:pt x="142067" y="1990826"/>
                      <a:pt x="143508" y="1992843"/>
                      <a:pt x="145236" y="1993708"/>
                    </a:cubicBezTo>
                    <a:cubicBezTo>
                      <a:pt x="145236" y="1994860"/>
                      <a:pt x="145236" y="1996013"/>
                      <a:pt x="145525" y="1997166"/>
                    </a:cubicBezTo>
                    <a:cubicBezTo>
                      <a:pt x="137169" y="1999182"/>
                      <a:pt x="128813" y="2000623"/>
                      <a:pt x="121609" y="2005810"/>
                    </a:cubicBezTo>
                    <a:cubicBezTo>
                      <a:pt x="119592" y="2007827"/>
                      <a:pt x="117287" y="2010132"/>
                      <a:pt x="115270" y="2012149"/>
                    </a:cubicBezTo>
                    <a:cubicBezTo>
                      <a:pt x="113541" y="2015894"/>
                      <a:pt x="116135" y="2015894"/>
                      <a:pt x="118440" y="2015318"/>
                    </a:cubicBezTo>
                    <a:cubicBezTo>
                      <a:pt x="122474" y="2014454"/>
                      <a:pt x="126508" y="2013301"/>
                      <a:pt x="130253" y="2012149"/>
                    </a:cubicBezTo>
                    <a:cubicBezTo>
                      <a:pt x="134575" y="2010708"/>
                      <a:pt x="140338" y="2013877"/>
                      <a:pt x="143796" y="2008115"/>
                    </a:cubicBezTo>
                    <a:cubicBezTo>
                      <a:pt x="144660" y="2006674"/>
                      <a:pt x="145813" y="2008691"/>
                      <a:pt x="146101" y="2010132"/>
                    </a:cubicBezTo>
                    <a:cubicBezTo>
                      <a:pt x="141491" y="2010708"/>
                      <a:pt x="138321" y="2014166"/>
                      <a:pt x="135440" y="2017623"/>
                    </a:cubicBezTo>
                    <a:cubicBezTo>
                      <a:pt x="132558" y="2017335"/>
                      <a:pt x="129677" y="2015606"/>
                      <a:pt x="127084" y="2017335"/>
                    </a:cubicBezTo>
                    <a:cubicBezTo>
                      <a:pt x="119880" y="2017335"/>
                      <a:pt x="120457" y="2022522"/>
                      <a:pt x="120745" y="2027420"/>
                    </a:cubicBezTo>
                    <a:cubicBezTo>
                      <a:pt x="120457" y="2027420"/>
                      <a:pt x="120169" y="2027708"/>
                      <a:pt x="119880" y="2027708"/>
                    </a:cubicBezTo>
                    <a:cubicBezTo>
                      <a:pt x="119592" y="2027996"/>
                      <a:pt x="119592" y="2028284"/>
                      <a:pt x="119592" y="2028284"/>
                    </a:cubicBezTo>
                    <a:cubicBezTo>
                      <a:pt x="119592" y="2028284"/>
                      <a:pt x="119592" y="2028284"/>
                      <a:pt x="119592" y="2028573"/>
                    </a:cubicBezTo>
                    <a:cubicBezTo>
                      <a:pt x="119592" y="2028573"/>
                      <a:pt x="119304" y="2028573"/>
                      <a:pt x="119304" y="2028861"/>
                    </a:cubicBezTo>
                    <a:cubicBezTo>
                      <a:pt x="106914" y="2037217"/>
                      <a:pt x="106914" y="2037217"/>
                      <a:pt x="116135" y="2043844"/>
                    </a:cubicBezTo>
                    <a:cubicBezTo>
                      <a:pt x="116423" y="2044132"/>
                      <a:pt x="116711" y="2044420"/>
                      <a:pt x="116999" y="2044708"/>
                    </a:cubicBezTo>
                    <a:cubicBezTo>
                      <a:pt x="116999" y="2044708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6999" y="2045284"/>
                      <a:pt x="116999" y="2045284"/>
                      <a:pt x="116999" y="2045284"/>
                    </a:cubicBezTo>
                    <a:cubicBezTo>
                      <a:pt x="113253" y="2047301"/>
                      <a:pt x="109507" y="2049030"/>
                      <a:pt x="105473" y="2051047"/>
                    </a:cubicBezTo>
                    <a:cubicBezTo>
                      <a:pt x="105473" y="2051047"/>
                      <a:pt x="105473" y="2051047"/>
                      <a:pt x="105473" y="2051047"/>
                    </a:cubicBezTo>
                    <a:cubicBezTo>
                      <a:pt x="103745" y="2050183"/>
                      <a:pt x="102016" y="2049318"/>
                      <a:pt x="100287" y="2048454"/>
                    </a:cubicBezTo>
                    <a:cubicBezTo>
                      <a:pt x="92795" y="2054505"/>
                      <a:pt x="92795" y="2054505"/>
                      <a:pt x="102304" y="2063437"/>
                    </a:cubicBezTo>
                    <a:lnTo>
                      <a:pt x="102304" y="2063437"/>
                    </a:lnTo>
                    <a:cubicBezTo>
                      <a:pt x="100575" y="2066318"/>
                      <a:pt x="95101" y="2064590"/>
                      <a:pt x="95389" y="2069488"/>
                    </a:cubicBezTo>
                    <a:cubicBezTo>
                      <a:pt x="90490" y="2069776"/>
                      <a:pt x="86456" y="2073810"/>
                      <a:pt x="80982" y="2071505"/>
                    </a:cubicBezTo>
                    <a:cubicBezTo>
                      <a:pt x="79829" y="2070929"/>
                      <a:pt x="73490" y="2071793"/>
                      <a:pt x="74931" y="2074386"/>
                    </a:cubicBezTo>
                    <a:cubicBezTo>
                      <a:pt x="79829" y="2083607"/>
                      <a:pt x="74067" y="2093692"/>
                      <a:pt x="78965" y="2102624"/>
                    </a:cubicBezTo>
                    <a:cubicBezTo>
                      <a:pt x="78965" y="2105793"/>
                      <a:pt x="78965" y="2108963"/>
                      <a:pt x="78965" y="2112421"/>
                    </a:cubicBezTo>
                    <a:cubicBezTo>
                      <a:pt x="72050" y="2114149"/>
                      <a:pt x="67728" y="2117319"/>
                      <a:pt x="66575" y="2125675"/>
                    </a:cubicBezTo>
                    <a:cubicBezTo>
                      <a:pt x="65999" y="2129997"/>
                      <a:pt x="65134" y="2138641"/>
                      <a:pt x="60236" y="2138065"/>
                    </a:cubicBezTo>
                    <a:cubicBezTo>
                      <a:pt x="51304" y="2137200"/>
                      <a:pt x="53321" y="2142963"/>
                      <a:pt x="53032" y="2146997"/>
                    </a:cubicBezTo>
                    <a:cubicBezTo>
                      <a:pt x="53032" y="2148726"/>
                      <a:pt x="52744" y="2150743"/>
                      <a:pt x="52744" y="2152472"/>
                    </a:cubicBezTo>
                    <a:cubicBezTo>
                      <a:pt x="48999" y="2154489"/>
                      <a:pt x="45253" y="2156794"/>
                      <a:pt x="41507" y="2158811"/>
                    </a:cubicBezTo>
                    <a:cubicBezTo>
                      <a:pt x="38914" y="2160251"/>
                      <a:pt x="41507" y="2162268"/>
                      <a:pt x="40643" y="2163709"/>
                    </a:cubicBezTo>
                    <a:cubicBezTo>
                      <a:pt x="38914" y="2163709"/>
                      <a:pt x="35744" y="2163133"/>
                      <a:pt x="36032" y="2165150"/>
                    </a:cubicBezTo>
                    <a:cubicBezTo>
                      <a:pt x="36609" y="2168896"/>
                      <a:pt x="40066" y="2166590"/>
                      <a:pt x="42371" y="2166879"/>
                    </a:cubicBezTo>
                    <a:cubicBezTo>
                      <a:pt x="44388" y="2166879"/>
                      <a:pt x="45829" y="2167743"/>
                      <a:pt x="45829" y="2170048"/>
                    </a:cubicBezTo>
                    <a:cubicBezTo>
                      <a:pt x="43524" y="2172065"/>
                      <a:pt x="41219" y="2174370"/>
                      <a:pt x="38914" y="2176387"/>
                    </a:cubicBezTo>
                    <a:cubicBezTo>
                      <a:pt x="35168" y="2179845"/>
                      <a:pt x="34304" y="2183879"/>
                      <a:pt x="36032" y="2188489"/>
                    </a:cubicBezTo>
                    <a:cubicBezTo>
                      <a:pt x="37761" y="2193387"/>
                      <a:pt x="41219" y="2188777"/>
                      <a:pt x="43812" y="2189930"/>
                    </a:cubicBezTo>
                    <a:cubicBezTo>
                      <a:pt x="45541" y="2190506"/>
                      <a:pt x="47558" y="2189065"/>
                      <a:pt x="48999" y="2191370"/>
                    </a:cubicBezTo>
                    <a:cubicBezTo>
                      <a:pt x="50727" y="2194540"/>
                      <a:pt x="47270" y="2195692"/>
                      <a:pt x="46117" y="2195980"/>
                    </a:cubicBezTo>
                    <a:cubicBezTo>
                      <a:pt x="43524" y="2197133"/>
                      <a:pt x="44388" y="2199150"/>
                      <a:pt x="43812" y="2200879"/>
                    </a:cubicBezTo>
                    <a:cubicBezTo>
                      <a:pt x="42660" y="2204913"/>
                      <a:pt x="43236" y="2210387"/>
                      <a:pt x="40643" y="2212692"/>
                    </a:cubicBezTo>
                    <a:cubicBezTo>
                      <a:pt x="34592" y="2217879"/>
                      <a:pt x="38914" y="2219320"/>
                      <a:pt x="42371" y="2221625"/>
                    </a:cubicBezTo>
                    <a:cubicBezTo>
                      <a:pt x="43524" y="2224794"/>
                      <a:pt x="42660" y="2227964"/>
                      <a:pt x="43236" y="2231133"/>
                    </a:cubicBezTo>
                    <a:cubicBezTo>
                      <a:pt x="39202" y="2234303"/>
                      <a:pt x="35168" y="2238049"/>
                      <a:pt x="32287" y="2242659"/>
                    </a:cubicBezTo>
                    <a:cubicBezTo>
                      <a:pt x="30558" y="2246404"/>
                      <a:pt x="28829" y="2250150"/>
                      <a:pt x="27100" y="2253896"/>
                    </a:cubicBezTo>
                    <a:cubicBezTo>
                      <a:pt x="26812" y="2259371"/>
                      <a:pt x="29693" y="2258218"/>
                      <a:pt x="32575" y="2256201"/>
                    </a:cubicBezTo>
                    <a:cubicBezTo>
                      <a:pt x="34304" y="2255049"/>
                      <a:pt x="36321" y="2253608"/>
                      <a:pt x="38049" y="2252455"/>
                    </a:cubicBezTo>
                    <a:cubicBezTo>
                      <a:pt x="37473" y="2253896"/>
                      <a:pt x="36897" y="2255625"/>
                      <a:pt x="38049" y="2257066"/>
                    </a:cubicBezTo>
                    <a:cubicBezTo>
                      <a:pt x="33439" y="2256489"/>
                      <a:pt x="32287" y="2258218"/>
                      <a:pt x="34880" y="2262252"/>
                    </a:cubicBezTo>
                    <a:cubicBezTo>
                      <a:pt x="32287" y="2267150"/>
                      <a:pt x="35456" y="2267150"/>
                      <a:pt x="38914" y="2266574"/>
                    </a:cubicBezTo>
                    <a:cubicBezTo>
                      <a:pt x="39202" y="2266574"/>
                      <a:pt x="39490" y="2266862"/>
                      <a:pt x="39778" y="2266862"/>
                    </a:cubicBezTo>
                    <a:cubicBezTo>
                      <a:pt x="40354" y="2268015"/>
                      <a:pt x="40643" y="2268879"/>
                      <a:pt x="41219" y="2270032"/>
                    </a:cubicBezTo>
                    <a:cubicBezTo>
                      <a:pt x="40931" y="2270320"/>
                      <a:pt x="40643" y="2270608"/>
                      <a:pt x="40354" y="2270896"/>
                    </a:cubicBezTo>
                    <a:cubicBezTo>
                      <a:pt x="40354" y="2271184"/>
                      <a:pt x="40066" y="2271760"/>
                      <a:pt x="40354" y="2271760"/>
                    </a:cubicBezTo>
                    <a:cubicBezTo>
                      <a:pt x="42948" y="2275506"/>
                      <a:pt x="46405" y="2272625"/>
                      <a:pt x="49287" y="2272337"/>
                    </a:cubicBezTo>
                    <a:cubicBezTo>
                      <a:pt x="50727" y="2272049"/>
                      <a:pt x="51880" y="2270320"/>
                      <a:pt x="53321" y="2269455"/>
                    </a:cubicBezTo>
                    <a:cubicBezTo>
                      <a:pt x="53321" y="2273489"/>
                      <a:pt x="53321" y="2277523"/>
                      <a:pt x="53321" y="2281269"/>
                    </a:cubicBezTo>
                    <a:cubicBezTo>
                      <a:pt x="52168" y="2282710"/>
                      <a:pt x="51016" y="2283862"/>
                      <a:pt x="51016" y="2285303"/>
                    </a:cubicBezTo>
                    <a:cubicBezTo>
                      <a:pt x="48999" y="2285879"/>
                      <a:pt x="47270" y="2286456"/>
                      <a:pt x="45253" y="2286744"/>
                    </a:cubicBezTo>
                    <a:lnTo>
                      <a:pt x="51592" y="2286744"/>
                    </a:lnTo>
                    <a:cubicBezTo>
                      <a:pt x="51880" y="2287320"/>
                      <a:pt x="52456" y="2287896"/>
                      <a:pt x="53321" y="2288473"/>
                    </a:cubicBezTo>
                    <a:cubicBezTo>
                      <a:pt x="53321" y="2288473"/>
                      <a:pt x="53321" y="2288761"/>
                      <a:pt x="53321" y="2288761"/>
                    </a:cubicBezTo>
                    <a:cubicBezTo>
                      <a:pt x="53032" y="2291642"/>
                      <a:pt x="48134" y="2291354"/>
                      <a:pt x="48710" y="2295100"/>
                    </a:cubicBezTo>
                    <a:cubicBezTo>
                      <a:pt x="48134" y="2301727"/>
                      <a:pt x="42660" y="2305473"/>
                      <a:pt x="38337" y="2310659"/>
                    </a:cubicBezTo>
                    <a:cubicBezTo>
                      <a:pt x="42660" y="2310083"/>
                      <a:pt x="45829" y="2312964"/>
                      <a:pt x="50151" y="2311524"/>
                    </a:cubicBezTo>
                    <a:cubicBezTo>
                      <a:pt x="51016" y="2311235"/>
                      <a:pt x="52168" y="2310659"/>
                      <a:pt x="53321" y="2310083"/>
                    </a:cubicBezTo>
                    <a:cubicBezTo>
                      <a:pt x="53321" y="2313829"/>
                      <a:pt x="53321" y="2317862"/>
                      <a:pt x="53321" y="2321608"/>
                    </a:cubicBezTo>
                    <a:cubicBezTo>
                      <a:pt x="53032" y="2321608"/>
                      <a:pt x="52744" y="2321896"/>
                      <a:pt x="52168" y="2321896"/>
                    </a:cubicBezTo>
                    <a:cubicBezTo>
                      <a:pt x="44677" y="2323337"/>
                      <a:pt x="41795" y="2329964"/>
                      <a:pt x="38337" y="2335727"/>
                    </a:cubicBezTo>
                    <a:cubicBezTo>
                      <a:pt x="36032" y="2339473"/>
                      <a:pt x="39202" y="2339473"/>
                      <a:pt x="41795" y="2338608"/>
                    </a:cubicBezTo>
                    <a:cubicBezTo>
                      <a:pt x="44965" y="2341778"/>
                      <a:pt x="48422" y="2340337"/>
                      <a:pt x="51880" y="2339185"/>
                    </a:cubicBezTo>
                    <a:cubicBezTo>
                      <a:pt x="52744" y="2340337"/>
                      <a:pt x="52168" y="2343795"/>
                      <a:pt x="54473" y="2342642"/>
                    </a:cubicBezTo>
                    <a:cubicBezTo>
                      <a:pt x="57355" y="2340913"/>
                      <a:pt x="59660" y="2340049"/>
                      <a:pt x="61388" y="2343219"/>
                    </a:cubicBezTo>
                    <a:cubicBezTo>
                      <a:pt x="62829" y="2345812"/>
                      <a:pt x="56778" y="2344947"/>
                      <a:pt x="57931" y="2348405"/>
                    </a:cubicBezTo>
                    <a:cubicBezTo>
                      <a:pt x="55626" y="2351286"/>
                      <a:pt x="46117" y="2348117"/>
                      <a:pt x="50151" y="2354744"/>
                    </a:cubicBezTo>
                    <a:cubicBezTo>
                      <a:pt x="52744" y="2359066"/>
                      <a:pt x="51016" y="2363100"/>
                      <a:pt x="53032" y="2366846"/>
                    </a:cubicBezTo>
                    <a:cubicBezTo>
                      <a:pt x="52168" y="2368863"/>
                      <a:pt x="52456" y="2370880"/>
                      <a:pt x="51016" y="2373473"/>
                    </a:cubicBezTo>
                    <a:cubicBezTo>
                      <a:pt x="48422" y="2377507"/>
                      <a:pt x="39490" y="2377795"/>
                      <a:pt x="41795" y="2381541"/>
                    </a:cubicBezTo>
                    <a:cubicBezTo>
                      <a:pt x="44677" y="2386151"/>
                      <a:pt x="51880" y="2382982"/>
                      <a:pt x="57355" y="2382405"/>
                    </a:cubicBezTo>
                    <a:cubicBezTo>
                      <a:pt x="57643" y="2382982"/>
                      <a:pt x="57931" y="2383846"/>
                      <a:pt x="58219" y="2384422"/>
                    </a:cubicBezTo>
                    <a:cubicBezTo>
                      <a:pt x="54473" y="2390473"/>
                      <a:pt x="46405" y="2390761"/>
                      <a:pt x="42371" y="2397965"/>
                    </a:cubicBezTo>
                    <a:cubicBezTo>
                      <a:pt x="37185" y="2407761"/>
                      <a:pt x="33727" y="2418711"/>
                      <a:pt x="24507" y="2426202"/>
                    </a:cubicBezTo>
                    <a:cubicBezTo>
                      <a:pt x="20761" y="2429084"/>
                      <a:pt x="23642" y="2433694"/>
                      <a:pt x="25083" y="2434558"/>
                    </a:cubicBezTo>
                    <a:cubicBezTo>
                      <a:pt x="36321" y="2439456"/>
                      <a:pt x="27388" y="2443202"/>
                      <a:pt x="24795" y="2446948"/>
                    </a:cubicBezTo>
                    <a:cubicBezTo>
                      <a:pt x="17880" y="2455592"/>
                      <a:pt x="10964" y="2464236"/>
                      <a:pt x="3761" y="2472592"/>
                    </a:cubicBezTo>
                    <a:cubicBezTo>
                      <a:pt x="1168" y="2475762"/>
                      <a:pt x="5202" y="2476914"/>
                      <a:pt x="5202" y="2479219"/>
                    </a:cubicBezTo>
                    <a:cubicBezTo>
                      <a:pt x="2897" y="2480084"/>
                      <a:pt x="-1137" y="2480948"/>
                      <a:pt x="303" y="2483253"/>
                    </a:cubicBezTo>
                    <a:cubicBezTo>
                      <a:pt x="2897" y="2487575"/>
                      <a:pt x="6066" y="2482965"/>
                      <a:pt x="8947" y="2482389"/>
                    </a:cubicBezTo>
                    <a:cubicBezTo>
                      <a:pt x="11541" y="2481525"/>
                      <a:pt x="13846" y="2482101"/>
                      <a:pt x="14710" y="2484982"/>
                    </a:cubicBezTo>
                    <a:cubicBezTo>
                      <a:pt x="12693" y="2488728"/>
                      <a:pt x="10964" y="2492474"/>
                      <a:pt x="8947" y="2496220"/>
                    </a:cubicBezTo>
                    <a:cubicBezTo>
                      <a:pt x="5778" y="2502270"/>
                      <a:pt x="6642" y="2507745"/>
                      <a:pt x="10964" y="2512643"/>
                    </a:cubicBezTo>
                    <a:cubicBezTo>
                      <a:pt x="15286" y="2517830"/>
                      <a:pt x="17592" y="2510626"/>
                      <a:pt x="21337" y="2510626"/>
                    </a:cubicBezTo>
                    <a:cubicBezTo>
                      <a:pt x="23642" y="2510626"/>
                      <a:pt x="25659" y="2507745"/>
                      <a:pt x="28253" y="2510050"/>
                    </a:cubicBezTo>
                    <a:cubicBezTo>
                      <a:pt x="31710" y="2513220"/>
                      <a:pt x="27965" y="2516389"/>
                      <a:pt x="26812" y="2517254"/>
                    </a:cubicBezTo>
                    <a:cubicBezTo>
                      <a:pt x="23931" y="2519847"/>
                      <a:pt x="25948" y="2522152"/>
                      <a:pt x="26236" y="2524457"/>
                    </a:cubicBezTo>
                    <a:cubicBezTo>
                      <a:pt x="26524" y="2529932"/>
                      <a:pt x="29982" y="2536847"/>
                      <a:pt x="27676" y="2540593"/>
                    </a:cubicBezTo>
                    <a:cubicBezTo>
                      <a:pt x="22490" y="2549813"/>
                      <a:pt x="28541" y="2549813"/>
                      <a:pt x="34015" y="2550966"/>
                    </a:cubicBezTo>
                    <a:cubicBezTo>
                      <a:pt x="38049" y="2555288"/>
                      <a:pt x="37473" y="2562203"/>
                      <a:pt x="42371" y="2565949"/>
                    </a:cubicBezTo>
                    <a:cubicBezTo>
                      <a:pt x="40354" y="2569695"/>
                      <a:pt x="38914" y="2574305"/>
                      <a:pt x="36321" y="2577186"/>
                    </a:cubicBezTo>
                    <a:cubicBezTo>
                      <a:pt x="29117" y="2584966"/>
                      <a:pt x="34880" y="2585542"/>
                      <a:pt x="40931" y="2586406"/>
                    </a:cubicBezTo>
                    <a:cubicBezTo>
                      <a:pt x="45541" y="2589000"/>
                      <a:pt x="40931" y="2595339"/>
                      <a:pt x="45541" y="2597932"/>
                    </a:cubicBezTo>
                    <a:cubicBezTo>
                      <a:pt x="39202" y="2599373"/>
                      <a:pt x="38626" y="2602254"/>
                      <a:pt x="43812" y="2606000"/>
                    </a:cubicBezTo>
                    <a:cubicBezTo>
                      <a:pt x="42948" y="2613203"/>
                      <a:pt x="46693" y="2611763"/>
                      <a:pt x="50727" y="2609746"/>
                    </a:cubicBezTo>
                    <a:cubicBezTo>
                      <a:pt x="57931" y="2609746"/>
                      <a:pt x="59083" y="2604559"/>
                      <a:pt x="58219" y="2599661"/>
                    </a:cubicBezTo>
                    <a:cubicBezTo>
                      <a:pt x="57355" y="2594186"/>
                      <a:pt x="60236" y="2590729"/>
                      <a:pt x="61965" y="2586406"/>
                    </a:cubicBezTo>
                    <a:cubicBezTo>
                      <a:pt x="62829" y="2583813"/>
                      <a:pt x="65134" y="2583237"/>
                      <a:pt x="67151" y="2584966"/>
                    </a:cubicBezTo>
                    <a:cubicBezTo>
                      <a:pt x="69456" y="2586406"/>
                      <a:pt x="67728" y="2588135"/>
                      <a:pt x="66575" y="2589288"/>
                    </a:cubicBezTo>
                    <a:cubicBezTo>
                      <a:pt x="64846" y="2591017"/>
                      <a:pt x="62253" y="2593034"/>
                      <a:pt x="63694" y="2595627"/>
                    </a:cubicBezTo>
                    <a:cubicBezTo>
                      <a:pt x="65999" y="2599373"/>
                      <a:pt x="68592" y="2595051"/>
                      <a:pt x="71185" y="2595339"/>
                    </a:cubicBezTo>
                    <a:cubicBezTo>
                      <a:pt x="77524" y="2595915"/>
                      <a:pt x="78965" y="2590729"/>
                      <a:pt x="82423" y="2586695"/>
                    </a:cubicBezTo>
                    <a:cubicBezTo>
                      <a:pt x="90202" y="2577474"/>
                      <a:pt x="98558" y="2568830"/>
                      <a:pt x="110660" y="2565373"/>
                    </a:cubicBezTo>
                    <a:cubicBezTo>
                      <a:pt x="109507" y="2568542"/>
                      <a:pt x="94812" y="2572000"/>
                      <a:pt x="97118" y="2578051"/>
                    </a:cubicBezTo>
                    <a:cubicBezTo>
                      <a:pt x="101728" y="2574593"/>
                      <a:pt x="141779" y="2568254"/>
                      <a:pt x="141203" y="2569118"/>
                    </a:cubicBezTo>
                    <a:cubicBezTo>
                      <a:pt x="137169" y="2571135"/>
                      <a:pt x="127660" y="2572000"/>
                      <a:pt x="124779" y="2575457"/>
                    </a:cubicBezTo>
                    <a:cubicBezTo>
                      <a:pt x="120457" y="2580644"/>
                      <a:pt x="113541" y="2577186"/>
                      <a:pt x="107202" y="2581220"/>
                    </a:cubicBezTo>
                    <a:cubicBezTo>
                      <a:pt x="96541" y="2587847"/>
                      <a:pt x="101440" y="2582373"/>
                      <a:pt x="91931" y="2590729"/>
                    </a:cubicBezTo>
                    <a:cubicBezTo>
                      <a:pt x="100287" y="2585542"/>
                      <a:pt x="94812" y="2596780"/>
                      <a:pt x="104033" y="2594186"/>
                    </a:cubicBezTo>
                    <a:cubicBezTo>
                      <a:pt x="106914" y="2593322"/>
                      <a:pt x="112101" y="2595915"/>
                      <a:pt x="114694" y="2594763"/>
                    </a:cubicBezTo>
                    <a:cubicBezTo>
                      <a:pt x="115270" y="2594186"/>
                      <a:pt x="115558" y="2593898"/>
                      <a:pt x="116135" y="2593322"/>
                    </a:cubicBezTo>
                    <a:cubicBezTo>
                      <a:pt x="116423" y="2590152"/>
                      <a:pt x="125067" y="2592457"/>
                      <a:pt x="126796" y="2591017"/>
                    </a:cubicBezTo>
                    <a:cubicBezTo>
                      <a:pt x="125931" y="2591305"/>
                      <a:pt x="127660" y="2588135"/>
                      <a:pt x="116999" y="2587559"/>
                    </a:cubicBezTo>
                    <a:cubicBezTo>
                      <a:pt x="116999" y="2587559"/>
                      <a:pt x="116999" y="2587559"/>
                      <a:pt x="116999" y="2587559"/>
                    </a:cubicBezTo>
                    <a:cubicBezTo>
                      <a:pt x="114982" y="2589576"/>
                      <a:pt x="112677" y="2589288"/>
                      <a:pt x="110372" y="2588712"/>
                    </a:cubicBezTo>
                    <a:cubicBezTo>
                      <a:pt x="111524" y="2586406"/>
                      <a:pt x="113253" y="2586118"/>
                      <a:pt x="115558" y="2585830"/>
                    </a:cubicBezTo>
                    <a:cubicBezTo>
                      <a:pt x="119304" y="2584678"/>
                      <a:pt x="132847" y="2590440"/>
                      <a:pt x="138033" y="2588712"/>
                    </a:cubicBezTo>
                    <a:cubicBezTo>
                      <a:pt x="137457" y="2589288"/>
                      <a:pt x="168576" y="2584390"/>
                      <a:pt x="146677" y="2585830"/>
                    </a:cubicBezTo>
                    <a:cubicBezTo>
                      <a:pt x="146677" y="2585830"/>
                      <a:pt x="151864" y="2584101"/>
                      <a:pt x="151864" y="2584101"/>
                    </a:cubicBezTo>
                    <a:cubicBezTo>
                      <a:pt x="159355" y="2578915"/>
                      <a:pt x="151864" y="2584101"/>
                      <a:pt x="160508" y="2581508"/>
                    </a:cubicBezTo>
                    <a:cubicBezTo>
                      <a:pt x="163677" y="2578627"/>
                      <a:pt x="168864" y="2581220"/>
                      <a:pt x="172033" y="2577474"/>
                    </a:cubicBezTo>
                    <a:cubicBezTo>
                      <a:pt x="173186" y="2576034"/>
                      <a:pt x="175203" y="2576034"/>
                      <a:pt x="175779" y="2577762"/>
                    </a:cubicBezTo>
                    <a:cubicBezTo>
                      <a:pt x="176643" y="2580067"/>
                      <a:pt x="175203" y="2581220"/>
                      <a:pt x="172898" y="2581220"/>
                    </a:cubicBezTo>
                    <a:cubicBezTo>
                      <a:pt x="170881" y="2581220"/>
                      <a:pt x="168864" y="2581508"/>
                      <a:pt x="167135" y="2582949"/>
                    </a:cubicBezTo>
                    <a:cubicBezTo>
                      <a:pt x="167135" y="2584390"/>
                      <a:pt x="167135" y="2585542"/>
                      <a:pt x="167135" y="2586695"/>
                    </a:cubicBezTo>
                    <a:cubicBezTo>
                      <a:pt x="169152" y="2586118"/>
                      <a:pt x="170881" y="2585254"/>
                      <a:pt x="172898" y="2584678"/>
                    </a:cubicBezTo>
                    <a:cubicBezTo>
                      <a:pt x="174915" y="2584101"/>
                      <a:pt x="176932" y="2583525"/>
                      <a:pt x="178949" y="2582949"/>
                    </a:cubicBezTo>
                    <a:cubicBezTo>
                      <a:pt x="178660" y="2582661"/>
                      <a:pt x="178372" y="2582373"/>
                      <a:pt x="178084" y="2582373"/>
                    </a:cubicBezTo>
                    <a:cubicBezTo>
                      <a:pt x="184711" y="2568542"/>
                      <a:pt x="198830" y="2569983"/>
                      <a:pt x="210067" y="2565949"/>
                    </a:cubicBezTo>
                    <a:cubicBezTo>
                      <a:pt x="217847" y="2563356"/>
                      <a:pt x="225051" y="2560186"/>
                      <a:pt x="232254" y="2556440"/>
                    </a:cubicBezTo>
                    <a:cubicBezTo>
                      <a:pt x="233406" y="2555864"/>
                      <a:pt x="234271" y="2554135"/>
                      <a:pt x="235135" y="2552694"/>
                    </a:cubicBezTo>
                    <a:cubicBezTo>
                      <a:pt x="236576" y="2552118"/>
                      <a:pt x="237440" y="2552983"/>
                      <a:pt x="237729" y="2554135"/>
                    </a:cubicBezTo>
                    <a:cubicBezTo>
                      <a:pt x="238017" y="2554711"/>
                      <a:pt x="238305" y="2555000"/>
                      <a:pt x="238593" y="2555576"/>
                    </a:cubicBezTo>
                    <a:cubicBezTo>
                      <a:pt x="240322" y="2554711"/>
                      <a:pt x="242051" y="2553847"/>
                      <a:pt x="243779" y="2552983"/>
                    </a:cubicBezTo>
                    <a:cubicBezTo>
                      <a:pt x="244932" y="2552118"/>
                      <a:pt x="246373" y="2550389"/>
                      <a:pt x="247237" y="2552406"/>
                    </a:cubicBezTo>
                    <a:cubicBezTo>
                      <a:pt x="248101" y="2554711"/>
                      <a:pt x="245796" y="2555000"/>
                      <a:pt x="244068" y="2555288"/>
                    </a:cubicBezTo>
                    <a:cubicBezTo>
                      <a:pt x="242339" y="2555864"/>
                      <a:pt x="240898" y="2556440"/>
                      <a:pt x="239169" y="2557305"/>
                    </a:cubicBezTo>
                    <a:cubicBezTo>
                      <a:pt x="240034" y="2561050"/>
                      <a:pt x="236576" y="2562779"/>
                      <a:pt x="233983" y="2565084"/>
                    </a:cubicBezTo>
                    <a:lnTo>
                      <a:pt x="266542" y="2552118"/>
                    </a:lnTo>
                    <a:cubicBezTo>
                      <a:pt x="265678" y="2551254"/>
                      <a:pt x="265390" y="2550389"/>
                      <a:pt x="267119" y="2549237"/>
                    </a:cubicBezTo>
                    <a:cubicBezTo>
                      <a:pt x="270000" y="2546644"/>
                      <a:pt x="273746" y="2545779"/>
                      <a:pt x="277492" y="2547796"/>
                    </a:cubicBezTo>
                    <a:cubicBezTo>
                      <a:pt x="277492" y="2547796"/>
                      <a:pt x="277780" y="2547796"/>
                      <a:pt x="277780" y="2547796"/>
                    </a:cubicBezTo>
                    <a:lnTo>
                      <a:pt x="283831" y="2545491"/>
                    </a:lnTo>
                    <a:cubicBezTo>
                      <a:pt x="282966" y="2545491"/>
                      <a:pt x="281814" y="2545779"/>
                      <a:pt x="280949" y="2545779"/>
                    </a:cubicBezTo>
                    <a:cubicBezTo>
                      <a:pt x="281525" y="2545203"/>
                      <a:pt x="282390" y="2544915"/>
                      <a:pt x="282966" y="2544627"/>
                    </a:cubicBezTo>
                    <a:cubicBezTo>
                      <a:pt x="281237" y="2545491"/>
                      <a:pt x="279508" y="2546356"/>
                      <a:pt x="278068" y="2547220"/>
                    </a:cubicBezTo>
                    <a:cubicBezTo>
                      <a:pt x="279220" y="2543186"/>
                      <a:pt x="282390" y="2542898"/>
                      <a:pt x="284983" y="2541457"/>
                    </a:cubicBezTo>
                    <a:cubicBezTo>
                      <a:pt x="284983" y="2541457"/>
                      <a:pt x="284983" y="2541457"/>
                      <a:pt x="284983" y="2541457"/>
                    </a:cubicBezTo>
                    <a:cubicBezTo>
                      <a:pt x="285847" y="2540305"/>
                      <a:pt x="286136" y="2538288"/>
                      <a:pt x="288153" y="2538576"/>
                    </a:cubicBezTo>
                    <a:cubicBezTo>
                      <a:pt x="288441" y="2538576"/>
                      <a:pt x="289305" y="2539152"/>
                      <a:pt x="289305" y="2539440"/>
                    </a:cubicBezTo>
                    <a:cubicBezTo>
                      <a:pt x="289305" y="2540305"/>
                      <a:pt x="289017" y="2541169"/>
                      <a:pt x="288441" y="2541745"/>
                    </a:cubicBezTo>
                    <a:cubicBezTo>
                      <a:pt x="293627" y="2539440"/>
                      <a:pt x="298814" y="2537423"/>
                      <a:pt x="303424" y="2533965"/>
                    </a:cubicBezTo>
                    <a:cubicBezTo>
                      <a:pt x="303712" y="2533677"/>
                      <a:pt x="304865" y="2534542"/>
                      <a:pt x="305153" y="2535118"/>
                    </a:cubicBezTo>
                    <a:cubicBezTo>
                      <a:pt x="305441" y="2535694"/>
                      <a:pt x="305153" y="2536559"/>
                      <a:pt x="305153" y="2537135"/>
                    </a:cubicBezTo>
                    <a:lnTo>
                      <a:pt x="337136" y="2524169"/>
                    </a:lnTo>
                    <a:cubicBezTo>
                      <a:pt x="338865" y="2523016"/>
                      <a:pt x="340305" y="2521864"/>
                      <a:pt x="342034" y="2520999"/>
                    </a:cubicBezTo>
                    <a:lnTo>
                      <a:pt x="352695" y="2517254"/>
                    </a:lnTo>
                    <a:cubicBezTo>
                      <a:pt x="352695" y="2516677"/>
                      <a:pt x="352695" y="2516389"/>
                      <a:pt x="352695" y="2515813"/>
                    </a:cubicBezTo>
                    <a:cubicBezTo>
                      <a:pt x="353272" y="2513220"/>
                      <a:pt x="355577" y="2514948"/>
                      <a:pt x="357306" y="2514948"/>
                    </a:cubicBezTo>
                    <a:cubicBezTo>
                      <a:pt x="357882" y="2514948"/>
                      <a:pt x="358458" y="2514948"/>
                      <a:pt x="359323" y="2514948"/>
                    </a:cubicBezTo>
                    <a:lnTo>
                      <a:pt x="366238" y="2512355"/>
                    </a:lnTo>
                    <a:cubicBezTo>
                      <a:pt x="366238" y="2512355"/>
                      <a:pt x="365950" y="2512067"/>
                      <a:pt x="365950" y="2511779"/>
                    </a:cubicBezTo>
                    <a:cubicBezTo>
                      <a:pt x="365085" y="2509474"/>
                      <a:pt x="367390" y="2508033"/>
                      <a:pt x="368543" y="2506592"/>
                    </a:cubicBezTo>
                    <a:cubicBezTo>
                      <a:pt x="372289" y="2503711"/>
                      <a:pt x="376899" y="2502270"/>
                      <a:pt x="381221" y="2500542"/>
                    </a:cubicBezTo>
                    <a:cubicBezTo>
                      <a:pt x="384967" y="2499101"/>
                      <a:pt x="387272" y="2499965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287"/>
                      <a:pt x="387848" y="2504287"/>
                      <a:pt x="387848" y="2504287"/>
                    </a:cubicBezTo>
                    <a:cubicBezTo>
                      <a:pt x="387848" y="2504576"/>
                      <a:pt x="387848" y="2504864"/>
                      <a:pt x="387848" y="2505152"/>
                    </a:cubicBezTo>
                    <a:cubicBezTo>
                      <a:pt x="394763" y="2502559"/>
                      <a:pt x="401967" y="2500254"/>
                      <a:pt x="409170" y="2498525"/>
                    </a:cubicBezTo>
                    <a:cubicBezTo>
                      <a:pt x="434526" y="2492474"/>
                      <a:pt x="459306" y="2484118"/>
                      <a:pt x="484086" y="2476626"/>
                    </a:cubicBezTo>
                    <a:cubicBezTo>
                      <a:pt x="495611" y="2473169"/>
                      <a:pt x="507137" y="2469999"/>
                      <a:pt x="518662" y="2467118"/>
                    </a:cubicBezTo>
                    <a:cubicBezTo>
                      <a:pt x="518086" y="2465677"/>
                      <a:pt x="517510" y="2464524"/>
                      <a:pt x="516934" y="2463084"/>
                    </a:cubicBezTo>
                    <a:cubicBezTo>
                      <a:pt x="515781" y="2463372"/>
                      <a:pt x="514629" y="2463660"/>
                      <a:pt x="513476" y="2463948"/>
                    </a:cubicBezTo>
                    <a:cubicBezTo>
                      <a:pt x="512612" y="2461067"/>
                      <a:pt x="516357" y="2461643"/>
                      <a:pt x="516646" y="2459914"/>
                    </a:cubicBezTo>
                    <a:cubicBezTo>
                      <a:pt x="536239" y="2450694"/>
                      <a:pt x="558137" y="2447236"/>
                      <a:pt x="577154" y="2436863"/>
                    </a:cubicBezTo>
                    <a:cubicBezTo>
                      <a:pt x="578883" y="2435999"/>
                      <a:pt x="581188" y="2435134"/>
                      <a:pt x="583205" y="2435134"/>
                    </a:cubicBezTo>
                    <a:cubicBezTo>
                      <a:pt x="597324" y="2434270"/>
                      <a:pt x="609714" y="2427355"/>
                      <a:pt x="622680" y="2423033"/>
                    </a:cubicBezTo>
                    <a:cubicBezTo>
                      <a:pt x="633341" y="2419575"/>
                      <a:pt x="644002" y="2416117"/>
                      <a:pt x="654951" y="2413524"/>
                    </a:cubicBezTo>
                    <a:cubicBezTo>
                      <a:pt x="657545" y="2412948"/>
                      <a:pt x="660138" y="2411795"/>
                      <a:pt x="662443" y="2410355"/>
                    </a:cubicBezTo>
                    <a:cubicBezTo>
                      <a:pt x="663019" y="2410931"/>
                      <a:pt x="663596" y="2411795"/>
                      <a:pt x="663884" y="2412372"/>
                    </a:cubicBezTo>
                    <a:cubicBezTo>
                      <a:pt x="696155" y="2400846"/>
                      <a:pt x="730155" y="2395660"/>
                      <a:pt x="762427" y="2383846"/>
                    </a:cubicBezTo>
                    <a:cubicBezTo>
                      <a:pt x="764732" y="2382982"/>
                      <a:pt x="767325" y="2382117"/>
                      <a:pt x="769342" y="2382405"/>
                    </a:cubicBezTo>
                    <a:cubicBezTo>
                      <a:pt x="787207" y="2386727"/>
                      <a:pt x="803919" y="2380965"/>
                      <a:pt x="820054" y="2374626"/>
                    </a:cubicBezTo>
                    <a:cubicBezTo>
                      <a:pt x="830715" y="2370303"/>
                      <a:pt x="842241" y="2370015"/>
                      <a:pt x="853190" y="2367422"/>
                    </a:cubicBezTo>
                    <a:cubicBezTo>
                      <a:pt x="859529" y="2365981"/>
                      <a:pt x="857224" y="2369727"/>
                      <a:pt x="854343" y="2372320"/>
                    </a:cubicBezTo>
                    <a:cubicBezTo>
                      <a:pt x="849444" y="2373761"/>
                      <a:pt x="843970" y="2372897"/>
                      <a:pt x="839071" y="2375778"/>
                    </a:cubicBezTo>
                    <a:cubicBezTo>
                      <a:pt x="834461" y="2375778"/>
                      <a:pt x="830715" y="2377507"/>
                      <a:pt x="826970" y="2379812"/>
                    </a:cubicBezTo>
                    <a:cubicBezTo>
                      <a:pt x="824376" y="2379524"/>
                      <a:pt x="821783" y="2379524"/>
                      <a:pt x="820342" y="2382405"/>
                    </a:cubicBezTo>
                    <a:cubicBezTo>
                      <a:pt x="816020" y="2381253"/>
                      <a:pt x="812274" y="2383558"/>
                      <a:pt x="808529" y="2384422"/>
                    </a:cubicBezTo>
                    <a:cubicBezTo>
                      <a:pt x="809105" y="2384710"/>
                      <a:pt x="809681" y="2384999"/>
                      <a:pt x="810257" y="2385287"/>
                    </a:cubicBezTo>
                    <a:cubicBezTo>
                      <a:pt x="809681" y="2385287"/>
                      <a:pt x="809105" y="2384999"/>
                      <a:pt x="808529" y="2384422"/>
                    </a:cubicBezTo>
                    <a:cubicBezTo>
                      <a:pt x="799020" y="2387015"/>
                      <a:pt x="787783" y="2386439"/>
                      <a:pt x="781156" y="2395948"/>
                    </a:cubicBezTo>
                    <a:cubicBezTo>
                      <a:pt x="791529" y="2391626"/>
                      <a:pt x="803054" y="2391337"/>
                      <a:pt x="813427" y="2387015"/>
                    </a:cubicBezTo>
                    <a:cubicBezTo>
                      <a:pt x="816020" y="2386727"/>
                      <a:pt x="818613" y="2386439"/>
                      <a:pt x="820342" y="2384422"/>
                    </a:cubicBezTo>
                    <a:cubicBezTo>
                      <a:pt x="823800" y="2385287"/>
                      <a:pt x="826681" y="2383846"/>
                      <a:pt x="829851" y="2382405"/>
                    </a:cubicBezTo>
                    <a:cubicBezTo>
                      <a:pt x="834173" y="2381829"/>
                      <a:pt x="838495" y="2381541"/>
                      <a:pt x="841953" y="2378371"/>
                    </a:cubicBezTo>
                    <a:cubicBezTo>
                      <a:pt x="846563" y="2375778"/>
                      <a:pt x="853190" y="2380965"/>
                      <a:pt x="857224" y="2375202"/>
                    </a:cubicBezTo>
                    <a:cubicBezTo>
                      <a:pt x="860393" y="2375202"/>
                      <a:pt x="864427" y="2374049"/>
                      <a:pt x="866444" y="2375490"/>
                    </a:cubicBezTo>
                    <a:cubicBezTo>
                      <a:pt x="873360" y="2380100"/>
                      <a:pt x="877105" y="2374337"/>
                      <a:pt x="882580" y="2372897"/>
                    </a:cubicBezTo>
                    <a:cubicBezTo>
                      <a:pt x="893241" y="2370015"/>
                      <a:pt x="901885" y="2361083"/>
                      <a:pt x="913699" y="2362236"/>
                    </a:cubicBezTo>
                    <a:cubicBezTo>
                      <a:pt x="916580" y="2363100"/>
                      <a:pt x="916292" y="2365405"/>
                      <a:pt x="916292" y="2367710"/>
                    </a:cubicBezTo>
                    <a:cubicBezTo>
                      <a:pt x="916580" y="2366846"/>
                      <a:pt x="916868" y="2366270"/>
                      <a:pt x="917445" y="2365693"/>
                    </a:cubicBezTo>
                    <a:cubicBezTo>
                      <a:pt x="917156" y="2366270"/>
                      <a:pt x="916868" y="2367134"/>
                      <a:pt x="916292" y="2367710"/>
                    </a:cubicBezTo>
                    <a:cubicBezTo>
                      <a:pt x="915428" y="2369727"/>
                      <a:pt x="911682" y="2370592"/>
                      <a:pt x="913123" y="2373473"/>
                    </a:cubicBezTo>
                    <a:cubicBezTo>
                      <a:pt x="913987" y="2375490"/>
                      <a:pt x="916580" y="2374626"/>
                      <a:pt x="918309" y="2374049"/>
                    </a:cubicBezTo>
                    <a:cubicBezTo>
                      <a:pt x="921767" y="2372897"/>
                      <a:pt x="924936" y="2371744"/>
                      <a:pt x="927529" y="2369151"/>
                    </a:cubicBezTo>
                    <a:cubicBezTo>
                      <a:pt x="935309" y="2361371"/>
                      <a:pt x="942801" y="2354744"/>
                      <a:pt x="954902" y="2351575"/>
                    </a:cubicBezTo>
                    <a:cubicBezTo>
                      <a:pt x="974208" y="2346676"/>
                      <a:pt x="993513" y="2341202"/>
                      <a:pt x="1013106" y="2336015"/>
                    </a:cubicBezTo>
                    <a:cubicBezTo>
                      <a:pt x="1013106" y="2336015"/>
                      <a:pt x="1013106" y="2336015"/>
                      <a:pt x="1013106" y="2336015"/>
                    </a:cubicBezTo>
                    <a:cubicBezTo>
                      <a:pt x="1017140" y="2336015"/>
                      <a:pt x="1021174" y="2336015"/>
                      <a:pt x="1024920" y="2336015"/>
                    </a:cubicBezTo>
                    <a:cubicBezTo>
                      <a:pt x="1031259" y="2336015"/>
                      <a:pt x="1037310" y="2336015"/>
                      <a:pt x="1043649" y="2336015"/>
                    </a:cubicBezTo>
                    <a:cubicBezTo>
                      <a:pt x="1045666" y="2337168"/>
                      <a:pt x="1046530" y="2336880"/>
                      <a:pt x="1047395" y="2336015"/>
                    </a:cubicBezTo>
                    <a:cubicBezTo>
                      <a:pt x="1049412" y="2336015"/>
                      <a:pt x="1051429" y="2336015"/>
                      <a:pt x="1053445" y="2336015"/>
                    </a:cubicBezTo>
                    <a:cubicBezTo>
                      <a:pt x="1053734" y="2333998"/>
                      <a:pt x="1055174" y="2333998"/>
                      <a:pt x="1056903" y="2333422"/>
                    </a:cubicBezTo>
                    <a:cubicBezTo>
                      <a:pt x="1076496" y="2327659"/>
                      <a:pt x="1096090" y="2322184"/>
                      <a:pt x="1115971" y="2316998"/>
                    </a:cubicBezTo>
                    <a:cubicBezTo>
                      <a:pt x="1138158" y="2311235"/>
                      <a:pt x="1159768" y="2304032"/>
                      <a:pt x="1180802" y="2293947"/>
                    </a:cubicBezTo>
                    <a:cubicBezTo>
                      <a:pt x="1185701" y="2293371"/>
                      <a:pt x="1187429" y="2294811"/>
                      <a:pt x="1183684" y="2301150"/>
                    </a:cubicBezTo>
                    <a:cubicBezTo>
                      <a:pt x="1184548" y="2301150"/>
                      <a:pt x="1185701" y="2300862"/>
                      <a:pt x="1186565" y="2300574"/>
                    </a:cubicBezTo>
                    <a:cubicBezTo>
                      <a:pt x="1184548" y="2302879"/>
                      <a:pt x="1181955" y="2305184"/>
                      <a:pt x="1181090" y="2308066"/>
                    </a:cubicBezTo>
                    <a:cubicBezTo>
                      <a:pt x="1179361" y="2313540"/>
                      <a:pt x="1181667" y="2315557"/>
                      <a:pt x="1186853" y="2312964"/>
                    </a:cubicBezTo>
                    <a:cubicBezTo>
                      <a:pt x="1191751" y="2312100"/>
                      <a:pt x="1196938" y="2311524"/>
                      <a:pt x="1200972" y="2307778"/>
                    </a:cubicBezTo>
                    <a:cubicBezTo>
                      <a:pt x="1200972" y="2307778"/>
                      <a:pt x="1200972" y="2307778"/>
                      <a:pt x="1200972" y="2307778"/>
                    </a:cubicBezTo>
                    <a:cubicBezTo>
                      <a:pt x="1206158" y="2305473"/>
                      <a:pt x="1205582" y="2302015"/>
                      <a:pt x="1202989" y="2297981"/>
                    </a:cubicBezTo>
                    <a:cubicBezTo>
                      <a:pt x="1207311" y="2295100"/>
                      <a:pt x="1212209" y="2293371"/>
                      <a:pt x="1217396" y="2293371"/>
                    </a:cubicBezTo>
                    <a:cubicBezTo>
                      <a:pt x="1222870" y="2296540"/>
                      <a:pt x="1227480" y="2296828"/>
                      <a:pt x="1230362" y="2289049"/>
                    </a:cubicBezTo>
                    <a:cubicBezTo>
                      <a:pt x="1224023" y="2289337"/>
                      <a:pt x="1217972" y="2286744"/>
                      <a:pt x="1212785" y="2291066"/>
                    </a:cubicBezTo>
                    <a:cubicBezTo>
                      <a:pt x="1208752" y="2292795"/>
                      <a:pt x="1203853" y="2292506"/>
                      <a:pt x="1198955" y="2292795"/>
                    </a:cubicBezTo>
                    <a:cubicBezTo>
                      <a:pt x="1203277" y="2289049"/>
                      <a:pt x="1207311" y="2285303"/>
                      <a:pt x="1212497" y="2283286"/>
                    </a:cubicBezTo>
                    <a:cubicBezTo>
                      <a:pt x="1214226" y="2283286"/>
                      <a:pt x="1215955" y="2283286"/>
                      <a:pt x="1217972" y="2283286"/>
                    </a:cubicBezTo>
                    <a:cubicBezTo>
                      <a:pt x="1230938" y="2283574"/>
                      <a:pt x="1244192" y="2283862"/>
                      <a:pt x="1256294" y="2280117"/>
                    </a:cubicBezTo>
                    <a:cubicBezTo>
                      <a:pt x="1253413" y="2281269"/>
                      <a:pt x="1251108" y="2282710"/>
                      <a:pt x="1248514" y="2283862"/>
                    </a:cubicBezTo>
                    <a:cubicBezTo>
                      <a:pt x="1245921" y="2283862"/>
                      <a:pt x="1241887" y="2284439"/>
                      <a:pt x="1243328" y="2287608"/>
                    </a:cubicBezTo>
                    <a:cubicBezTo>
                      <a:pt x="1244769" y="2290489"/>
                      <a:pt x="1248803" y="2288761"/>
                      <a:pt x="1251108" y="2286744"/>
                    </a:cubicBezTo>
                    <a:cubicBezTo>
                      <a:pt x="1251108" y="2286744"/>
                      <a:pt x="1251108" y="2286744"/>
                      <a:pt x="1251108" y="2286744"/>
                    </a:cubicBezTo>
                    <a:cubicBezTo>
                      <a:pt x="1255718" y="2286167"/>
                      <a:pt x="1260328" y="2285015"/>
                      <a:pt x="1262921" y="2278964"/>
                    </a:cubicBezTo>
                    <a:cubicBezTo>
                      <a:pt x="1260904" y="2278964"/>
                      <a:pt x="1258887" y="2279252"/>
                      <a:pt x="1257447" y="2279828"/>
                    </a:cubicBezTo>
                    <a:cubicBezTo>
                      <a:pt x="1263498" y="2277811"/>
                      <a:pt x="1269260" y="2274642"/>
                      <a:pt x="1274735" y="2270032"/>
                    </a:cubicBezTo>
                    <a:cubicBezTo>
                      <a:pt x="1277616" y="2267438"/>
                      <a:pt x="1281362" y="2268303"/>
                      <a:pt x="1284820" y="2267438"/>
                    </a:cubicBezTo>
                    <a:lnTo>
                      <a:pt x="1284820" y="2267438"/>
                    </a:lnTo>
                    <a:cubicBezTo>
                      <a:pt x="1297498" y="2264845"/>
                      <a:pt x="1310464" y="2263116"/>
                      <a:pt x="1322566" y="2258794"/>
                    </a:cubicBezTo>
                    <a:cubicBezTo>
                      <a:pt x="1333515" y="2255049"/>
                      <a:pt x="1346769" y="2255337"/>
                      <a:pt x="1354837" y="2244387"/>
                    </a:cubicBezTo>
                    <a:cubicBezTo>
                      <a:pt x="1354837" y="2244387"/>
                      <a:pt x="1354837" y="2244387"/>
                      <a:pt x="1354837" y="2244387"/>
                    </a:cubicBezTo>
                    <a:cubicBezTo>
                      <a:pt x="1354837" y="2243235"/>
                      <a:pt x="1355125" y="2242082"/>
                      <a:pt x="1355125" y="2240930"/>
                    </a:cubicBezTo>
                    <a:cubicBezTo>
                      <a:pt x="1358295" y="2239777"/>
                      <a:pt x="1361752" y="2238625"/>
                      <a:pt x="1365210" y="2237760"/>
                    </a:cubicBezTo>
                    <a:cubicBezTo>
                      <a:pt x="1368956" y="2236896"/>
                      <a:pt x="1372702" y="2236032"/>
                      <a:pt x="1376447" y="2235167"/>
                    </a:cubicBezTo>
                    <a:cubicBezTo>
                      <a:pt x="1377312" y="2236032"/>
                      <a:pt x="1378176" y="2236896"/>
                      <a:pt x="1378753" y="2237760"/>
                    </a:cubicBezTo>
                    <a:cubicBezTo>
                      <a:pt x="1377888" y="2240354"/>
                      <a:pt x="1371549" y="2238913"/>
                      <a:pt x="1373854" y="2243811"/>
                    </a:cubicBezTo>
                    <a:cubicBezTo>
                      <a:pt x="1374142" y="2244676"/>
                      <a:pt x="1374719" y="2245252"/>
                      <a:pt x="1375295" y="2245540"/>
                    </a:cubicBezTo>
                    <a:cubicBezTo>
                      <a:pt x="1367515" y="2246404"/>
                      <a:pt x="1360312" y="2248133"/>
                      <a:pt x="1353685" y="2252455"/>
                    </a:cubicBezTo>
                    <a:cubicBezTo>
                      <a:pt x="1362905" y="2253320"/>
                      <a:pt x="1372414" y="2254760"/>
                      <a:pt x="1379329" y="2245828"/>
                    </a:cubicBezTo>
                    <a:cubicBezTo>
                      <a:pt x="1379905" y="2245540"/>
                      <a:pt x="1380481" y="2245540"/>
                      <a:pt x="1381058" y="2245252"/>
                    </a:cubicBezTo>
                    <a:cubicBezTo>
                      <a:pt x="1383363" y="2244676"/>
                      <a:pt x="1385956" y="2244387"/>
                      <a:pt x="1388549" y="2243811"/>
                    </a:cubicBezTo>
                    <a:cubicBezTo>
                      <a:pt x="1388261" y="2244387"/>
                      <a:pt x="1387973" y="2244964"/>
                      <a:pt x="1387685" y="2245540"/>
                    </a:cubicBezTo>
                    <a:cubicBezTo>
                      <a:pt x="1391719" y="2245828"/>
                      <a:pt x="1395465" y="2246404"/>
                      <a:pt x="1398634" y="2243235"/>
                    </a:cubicBezTo>
                    <a:cubicBezTo>
                      <a:pt x="1398634" y="2243235"/>
                      <a:pt x="1398634" y="2243235"/>
                      <a:pt x="1398634" y="2243235"/>
                    </a:cubicBezTo>
                    <a:cubicBezTo>
                      <a:pt x="1405837" y="2243235"/>
                      <a:pt x="1412753" y="2243235"/>
                      <a:pt x="1419956" y="2242659"/>
                    </a:cubicBezTo>
                    <a:cubicBezTo>
                      <a:pt x="1424566" y="2242371"/>
                      <a:pt x="1429177" y="2242371"/>
                      <a:pt x="1432634" y="2238049"/>
                    </a:cubicBezTo>
                    <a:cubicBezTo>
                      <a:pt x="1435227" y="2234591"/>
                      <a:pt x="1440702" y="2231133"/>
                      <a:pt x="1447329" y="2228540"/>
                    </a:cubicBezTo>
                    <a:cubicBezTo>
                      <a:pt x="1458278" y="2228540"/>
                      <a:pt x="1468651" y="2225658"/>
                      <a:pt x="1479024" y="2222777"/>
                    </a:cubicBezTo>
                    <a:cubicBezTo>
                      <a:pt x="1479889" y="2223065"/>
                      <a:pt x="1480753" y="2223353"/>
                      <a:pt x="1481329" y="2223642"/>
                    </a:cubicBezTo>
                    <a:cubicBezTo>
                      <a:pt x="1487380" y="2226523"/>
                      <a:pt x="1491991" y="2225658"/>
                      <a:pt x="1496601" y="2222489"/>
                    </a:cubicBezTo>
                    <a:cubicBezTo>
                      <a:pt x="1500635" y="2219320"/>
                      <a:pt x="1505245" y="2217303"/>
                      <a:pt x="1509855" y="2215574"/>
                    </a:cubicBezTo>
                    <a:cubicBezTo>
                      <a:pt x="1519940" y="2213557"/>
                      <a:pt x="1530025" y="2211540"/>
                      <a:pt x="1540398" y="2209523"/>
                    </a:cubicBezTo>
                    <a:cubicBezTo>
                      <a:pt x="1542127" y="2213557"/>
                      <a:pt x="1544143" y="2217014"/>
                      <a:pt x="1549330" y="2214421"/>
                    </a:cubicBezTo>
                    <a:cubicBezTo>
                      <a:pt x="1549330" y="2214421"/>
                      <a:pt x="1549330" y="2214421"/>
                      <a:pt x="1549330" y="2214421"/>
                    </a:cubicBezTo>
                    <a:cubicBezTo>
                      <a:pt x="1551923" y="2215862"/>
                      <a:pt x="1553076" y="2221048"/>
                      <a:pt x="1556821" y="2218743"/>
                    </a:cubicBezTo>
                    <a:cubicBezTo>
                      <a:pt x="1566042" y="2212981"/>
                      <a:pt x="1576127" y="2210964"/>
                      <a:pt x="1586500" y="2208947"/>
                    </a:cubicBezTo>
                    <a:lnTo>
                      <a:pt x="1586788" y="2202319"/>
                    </a:lnTo>
                    <a:cubicBezTo>
                      <a:pt x="1578720" y="2204336"/>
                      <a:pt x="1570652" y="2207794"/>
                      <a:pt x="1562008" y="2205201"/>
                    </a:cubicBezTo>
                    <a:cubicBezTo>
                      <a:pt x="1562008" y="2204336"/>
                      <a:pt x="1562008" y="2203472"/>
                      <a:pt x="1562008" y="2202896"/>
                    </a:cubicBezTo>
                    <a:cubicBezTo>
                      <a:pt x="1570364" y="2200302"/>
                      <a:pt x="1578720" y="2197709"/>
                      <a:pt x="1587076" y="2195404"/>
                    </a:cubicBezTo>
                    <a:lnTo>
                      <a:pt x="1587364" y="2191370"/>
                    </a:lnTo>
                    <a:lnTo>
                      <a:pt x="1576703" y="2190794"/>
                    </a:lnTo>
                    <a:cubicBezTo>
                      <a:pt x="1573822" y="2191658"/>
                      <a:pt x="1570940" y="2192235"/>
                      <a:pt x="1568347" y="2193099"/>
                    </a:cubicBezTo>
                    <a:cubicBezTo>
                      <a:pt x="1568347" y="2192811"/>
                      <a:pt x="1568347" y="2192523"/>
                      <a:pt x="1568635" y="2192235"/>
                    </a:cubicBezTo>
                    <a:cubicBezTo>
                      <a:pt x="1569500" y="2191947"/>
                      <a:pt x="1570364" y="2191658"/>
                      <a:pt x="1571516" y="2191658"/>
                    </a:cubicBezTo>
                    <a:lnTo>
                      <a:pt x="1574686" y="2190794"/>
                    </a:lnTo>
                    <a:lnTo>
                      <a:pt x="1574110" y="2190794"/>
                    </a:lnTo>
                    <a:cubicBezTo>
                      <a:pt x="1590245" y="2186760"/>
                      <a:pt x="1606957" y="2187048"/>
                      <a:pt x="1623093" y="2184743"/>
                    </a:cubicBezTo>
                    <a:cubicBezTo>
                      <a:pt x="1636059" y="2182726"/>
                      <a:pt x="1648449" y="2178116"/>
                      <a:pt x="1661415" y="2176963"/>
                    </a:cubicBezTo>
                    <a:cubicBezTo>
                      <a:pt x="1680721" y="2174658"/>
                      <a:pt x="1700026" y="2172929"/>
                      <a:pt x="1718466" y="2166879"/>
                    </a:cubicBezTo>
                    <a:cubicBezTo>
                      <a:pt x="1725094" y="2166879"/>
                      <a:pt x="1730856" y="2164573"/>
                      <a:pt x="1736619" y="2162268"/>
                    </a:cubicBezTo>
                    <a:cubicBezTo>
                      <a:pt x="1737195" y="2163709"/>
                      <a:pt x="1738060" y="2164573"/>
                      <a:pt x="1740077" y="2163997"/>
                    </a:cubicBezTo>
                    <a:cubicBezTo>
                      <a:pt x="1742958" y="2163421"/>
                      <a:pt x="1743534" y="2161404"/>
                      <a:pt x="1742670" y="2159387"/>
                    </a:cubicBezTo>
                    <a:cubicBezTo>
                      <a:pt x="1744687" y="2157946"/>
                      <a:pt x="1746992" y="2156505"/>
                      <a:pt x="1749009" y="2155353"/>
                    </a:cubicBezTo>
                    <a:cubicBezTo>
                      <a:pt x="1749009" y="2155353"/>
                      <a:pt x="1748721" y="2155065"/>
                      <a:pt x="1748721" y="2155065"/>
                    </a:cubicBezTo>
                    <a:cubicBezTo>
                      <a:pt x="1757365" y="2152183"/>
                      <a:pt x="1766874" y="2151607"/>
                      <a:pt x="1774077" y="2145268"/>
                    </a:cubicBezTo>
                    <a:cubicBezTo>
                      <a:pt x="1776670" y="2145556"/>
                      <a:pt x="1778975" y="2145556"/>
                      <a:pt x="1781569" y="2145845"/>
                    </a:cubicBezTo>
                    <a:cubicBezTo>
                      <a:pt x="1785603" y="2149590"/>
                      <a:pt x="1788484" y="2149590"/>
                      <a:pt x="1789060" y="2143251"/>
                    </a:cubicBezTo>
                    <a:cubicBezTo>
                      <a:pt x="1788772" y="2142387"/>
                      <a:pt x="1788772" y="2141234"/>
                      <a:pt x="1788484" y="2140370"/>
                    </a:cubicBezTo>
                    <a:cubicBezTo>
                      <a:pt x="1795687" y="2137489"/>
                      <a:pt x="1803179" y="2134319"/>
                      <a:pt x="1810382" y="2131438"/>
                    </a:cubicBezTo>
                    <a:cubicBezTo>
                      <a:pt x="1836603" y="2125099"/>
                      <a:pt x="1862823" y="2119624"/>
                      <a:pt x="1888179" y="2110404"/>
                    </a:cubicBezTo>
                    <a:cubicBezTo>
                      <a:pt x="1891349" y="2109251"/>
                      <a:pt x="1894807" y="2108098"/>
                      <a:pt x="1898264" y="2107522"/>
                    </a:cubicBezTo>
                    <a:cubicBezTo>
                      <a:pt x="1929959" y="2102048"/>
                      <a:pt x="1959637" y="2089081"/>
                      <a:pt x="1991044" y="2081590"/>
                    </a:cubicBezTo>
                    <a:cubicBezTo>
                      <a:pt x="1991621" y="2081302"/>
                      <a:pt x="1992197" y="2081014"/>
                      <a:pt x="1993061" y="2080725"/>
                    </a:cubicBezTo>
                    <a:cubicBezTo>
                      <a:pt x="1992485" y="2081014"/>
                      <a:pt x="1991909" y="2081302"/>
                      <a:pt x="1991044" y="2081590"/>
                    </a:cubicBezTo>
                    <a:cubicBezTo>
                      <a:pt x="1999977" y="2081014"/>
                      <a:pt x="2009485" y="2082742"/>
                      <a:pt x="2017553" y="2077268"/>
                    </a:cubicBezTo>
                    <a:cubicBezTo>
                      <a:pt x="2017553" y="2077268"/>
                      <a:pt x="2017553" y="2077268"/>
                      <a:pt x="2017553" y="2077268"/>
                    </a:cubicBezTo>
                    <a:cubicBezTo>
                      <a:pt x="2023604" y="2077268"/>
                      <a:pt x="2029367" y="2076115"/>
                      <a:pt x="2034553" y="2072658"/>
                    </a:cubicBezTo>
                    <a:cubicBezTo>
                      <a:pt x="2034553" y="2072658"/>
                      <a:pt x="2034553" y="2072658"/>
                      <a:pt x="2034553" y="2072658"/>
                    </a:cubicBezTo>
                    <a:cubicBezTo>
                      <a:pt x="2040316" y="2072081"/>
                      <a:pt x="2045791" y="2070641"/>
                      <a:pt x="2050689" y="2067471"/>
                    </a:cubicBezTo>
                    <a:cubicBezTo>
                      <a:pt x="2050689" y="2067471"/>
                      <a:pt x="2050689" y="2067471"/>
                      <a:pt x="2050689" y="2067471"/>
                    </a:cubicBezTo>
                    <a:cubicBezTo>
                      <a:pt x="2069418" y="2063725"/>
                      <a:pt x="2086994" y="2056810"/>
                      <a:pt x="2105147" y="2050759"/>
                    </a:cubicBezTo>
                    <a:cubicBezTo>
                      <a:pt x="2114655" y="2049607"/>
                      <a:pt x="2124164" y="2048742"/>
                      <a:pt x="2131656" y="2041539"/>
                    </a:cubicBezTo>
                    <a:cubicBezTo>
                      <a:pt x="2131656" y="2041539"/>
                      <a:pt x="2131656" y="2041539"/>
                      <a:pt x="2131656" y="2041539"/>
                    </a:cubicBezTo>
                    <a:lnTo>
                      <a:pt x="2131656" y="2041539"/>
                    </a:lnTo>
                    <a:cubicBezTo>
                      <a:pt x="2131656" y="2041539"/>
                      <a:pt x="2131656" y="2041539"/>
                      <a:pt x="2131656" y="2041539"/>
                    </a:cubicBezTo>
                    <a:cubicBezTo>
                      <a:pt x="2134825" y="2040674"/>
                      <a:pt x="2137706" y="2039810"/>
                      <a:pt x="2140876" y="2038945"/>
                    </a:cubicBezTo>
                    <a:cubicBezTo>
                      <a:pt x="2140876" y="2038945"/>
                      <a:pt x="2140876" y="2038945"/>
                      <a:pt x="2140876" y="2038945"/>
                    </a:cubicBezTo>
                    <a:cubicBezTo>
                      <a:pt x="2158452" y="2040386"/>
                      <a:pt x="2171995" y="2030878"/>
                      <a:pt x="2186114" y="2022233"/>
                    </a:cubicBezTo>
                    <a:cubicBezTo>
                      <a:pt x="2186114" y="2022233"/>
                      <a:pt x="2186114" y="2022233"/>
                      <a:pt x="2186114" y="2022233"/>
                    </a:cubicBezTo>
                    <a:cubicBezTo>
                      <a:pt x="2192741" y="2022810"/>
                      <a:pt x="2199080" y="2020216"/>
                      <a:pt x="2205707" y="2019352"/>
                    </a:cubicBezTo>
                    <a:cubicBezTo>
                      <a:pt x="2205131" y="2016183"/>
                      <a:pt x="2203402" y="2013877"/>
                      <a:pt x="2200809" y="2012149"/>
                    </a:cubicBezTo>
                    <a:cubicBezTo>
                      <a:pt x="2199656" y="2009844"/>
                      <a:pt x="2350352" y="1973826"/>
                      <a:pt x="2350352" y="1981894"/>
                    </a:cubicBezTo>
                    <a:cubicBezTo>
                      <a:pt x="2352657" y="1978437"/>
                      <a:pt x="2356115" y="1976420"/>
                      <a:pt x="2360148" y="1975843"/>
                    </a:cubicBezTo>
                    <a:cubicBezTo>
                      <a:pt x="2371962" y="1973826"/>
                      <a:pt x="2382335" y="1968064"/>
                      <a:pt x="2392996" y="1962877"/>
                    </a:cubicBezTo>
                    <a:cubicBezTo>
                      <a:pt x="2400776" y="1963165"/>
                      <a:pt x="2406827" y="1957979"/>
                      <a:pt x="2413742" y="1955674"/>
                    </a:cubicBezTo>
                    <a:cubicBezTo>
                      <a:pt x="2417776" y="1954233"/>
                      <a:pt x="2418640" y="1952216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16623" y="1948470"/>
                      <a:pt x="2416623" y="1948470"/>
                      <a:pt x="2416623" y="1948470"/>
                    </a:cubicBezTo>
                    <a:cubicBezTo>
                      <a:pt x="2422674" y="1942996"/>
                      <a:pt x="2430742" y="1940979"/>
                      <a:pt x="2437657" y="1936945"/>
                    </a:cubicBezTo>
                    <a:cubicBezTo>
                      <a:pt x="2437657" y="1936945"/>
                      <a:pt x="2437946" y="1936945"/>
                      <a:pt x="2437946" y="1936657"/>
                    </a:cubicBezTo>
                    <a:cubicBezTo>
                      <a:pt x="2440251" y="1936657"/>
                      <a:pt x="2442556" y="1936369"/>
                      <a:pt x="2444861" y="1936369"/>
                    </a:cubicBezTo>
                    <a:cubicBezTo>
                      <a:pt x="2444861" y="1936369"/>
                      <a:pt x="2444861" y="1936369"/>
                      <a:pt x="2444861" y="1936369"/>
                    </a:cubicBezTo>
                    <a:cubicBezTo>
                      <a:pt x="2450335" y="1936945"/>
                      <a:pt x="2455522" y="1936080"/>
                      <a:pt x="2460708" y="1934064"/>
                    </a:cubicBezTo>
                    <a:cubicBezTo>
                      <a:pt x="2469929" y="1930030"/>
                      <a:pt x="2478861" y="1925996"/>
                      <a:pt x="2488081" y="1921962"/>
                    </a:cubicBezTo>
                    <a:cubicBezTo>
                      <a:pt x="2493268" y="1923402"/>
                      <a:pt x="2499895" y="1922538"/>
                      <a:pt x="2502488" y="1919080"/>
                    </a:cubicBezTo>
                    <a:cubicBezTo>
                      <a:pt x="2508539" y="1911013"/>
                      <a:pt x="2515743" y="1914470"/>
                      <a:pt x="2522946" y="1914470"/>
                    </a:cubicBezTo>
                    <a:cubicBezTo>
                      <a:pt x="2524099" y="1915046"/>
                      <a:pt x="2524963" y="1915623"/>
                      <a:pt x="2526116" y="1916199"/>
                    </a:cubicBezTo>
                    <a:cubicBezTo>
                      <a:pt x="2525251" y="1916775"/>
                      <a:pt x="2524387" y="1917063"/>
                      <a:pt x="2523522" y="1917640"/>
                    </a:cubicBezTo>
                    <a:cubicBezTo>
                      <a:pt x="2520353" y="1917640"/>
                      <a:pt x="2517472" y="1918504"/>
                      <a:pt x="2515455" y="1921097"/>
                    </a:cubicBezTo>
                    <a:cubicBezTo>
                      <a:pt x="2517183" y="1921385"/>
                      <a:pt x="2519200" y="1921673"/>
                      <a:pt x="2520929" y="1921962"/>
                    </a:cubicBezTo>
                    <a:cubicBezTo>
                      <a:pt x="2521794" y="1922826"/>
                      <a:pt x="2522658" y="1923402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23234" y="1924267"/>
                      <a:pt x="2523234" y="1924267"/>
                      <a:pt x="2523234" y="1924267"/>
                    </a:cubicBezTo>
                    <a:cubicBezTo>
                      <a:pt x="2518336" y="1928013"/>
                      <a:pt x="2515166" y="1932623"/>
                      <a:pt x="2514014" y="1938674"/>
                    </a:cubicBezTo>
                    <a:cubicBezTo>
                      <a:pt x="2508251" y="1938097"/>
                      <a:pt x="2503353" y="1939826"/>
                      <a:pt x="2499319" y="1944724"/>
                    </a:cubicBezTo>
                    <a:cubicBezTo>
                      <a:pt x="2496149" y="1948470"/>
                      <a:pt x="2497590" y="1951928"/>
                      <a:pt x="2500759" y="1953945"/>
                    </a:cubicBezTo>
                    <a:cubicBezTo>
                      <a:pt x="2504217" y="1956250"/>
                      <a:pt x="2505658" y="1952792"/>
                      <a:pt x="2506234" y="1950199"/>
                    </a:cubicBezTo>
                    <a:cubicBezTo>
                      <a:pt x="2508251" y="1942419"/>
                      <a:pt x="2514014" y="1941267"/>
                      <a:pt x="2520929" y="1940979"/>
                    </a:cubicBezTo>
                    <a:cubicBezTo>
                      <a:pt x="2522658" y="1940691"/>
                      <a:pt x="2524387" y="1940114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26116" y="1939826"/>
                      <a:pt x="2526116" y="1939826"/>
                      <a:pt x="2526116" y="1939826"/>
                    </a:cubicBezTo>
                    <a:cubicBezTo>
                      <a:pt x="2533031" y="1936657"/>
                      <a:pt x="2542828" y="1940402"/>
                      <a:pt x="2547150" y="1931182"/>
                    </a:cubicBezTo>
                    <a:cubicBezTo>
                      <a:pt x="2546861" y="1929741"/>
                      <a:pt x="2546861" y="1928301"/>
                      <a:pt x="2546573" y="1926860"/>
                    </a:cubicBezTo>
                    <a:cubicBezTo>
                      <a:pt x="2553777" y="1920233"/>
                      <a:pt x="2563574" y="1922826"/>
                      <a:pt x="2571641" y="1919080"/>
                    </a:cubicBezTo>
                    <a:cubicBezTo>
                      <a:pt x="2574811" y="1917640"/>
                      <a:pt x="2578845" y="1915335"/>
                      <a:pt x="2578268" y="1911877"/>
                    </a:cubicBezTo>
                    <a:cubicBezTo>
                      <a:pt x="2577404" y="1907555"/>
                      <a:pt x="2573082" y="1911301"/>
                      <a:pt x="2570489" y="1910436"/>
                    </a:cubicBezTo>
                    <a:cubicBezTo>
                      <a:pt x="2566743" y="1910724"/>
                      <a:pt x="2565590" y="1906690"/>
                      <a:pt x="2562709" y="1905826"/>
                    </a:cubicBezTo>
                    <a:cubicBezTo>
                      <a:pt x="2558963" y="1902368"/>
                      <a:pt x="2562709" y="1901504"/>
                      <a:pt x="2564726" y="1900351"/>
                    </a:cubicBezTo>
                    <a:cubicBezTo>
                      <a:pt x="2573658" y="1896317"/>
                      <a:pt x="2582591" y="1891995"/>
                      <a:pt x="2591523" y="1888250"/>
                    </a:cubicBezTo>
                    <a:cubicBezTo>
                      <a:pt x="2608235" y="1880758"/>
                      <a:pt x="2626675" y="1874707"/>
                      <a:pt x="2644252" y="1874131"/>
                    </a:cubicBezTo>
                    <a:cubicBezTo>
                      <a:pt x="2669896" y="1872978"/>
                      <a:pt x="2692371" y="1863758"/>
                      <a:pt x="2714846" y="1854538"/>
                    </a:cubicBezTo>
                    <a:cubicBezTo>
                      <a:pt x="2744524" y="1842436"/>
                      <a:pt x="2774202" y="1830622"/>
                      <a:pt x="2805321" y="1822266"/>
                    </a:cubicBezTo>
                    <a:cubicBezTo>
                      <a:pt x="2808778" y="1822266"/>
                      <a:pt x="2812524" y="1823995"/>
                      <a:pt x="2815117" y="1820249"/>
                    </a:cubicBezTo>
                    <a:cubicBezTo>
                      <a:pt x="2815117" y="1819385"/>
                      <a:pt x="2815405" y="1818809"/>
                      <a:pt x="2815405" y="1817944"/>
                    </a:cubicBezTo>
                    <a:cubicBezTo>
                      <a:pt x="2813100" y="1816503"/>
                      <a:pt x="2810219" y="1820825"/>
                      <a:pt x="2807914" y="1817656"/>
                    </a:cubicBezTo>
                    <a:cubicBezTo>
                      <a:pt x="2808490" y="1813046"/>
                      <a:pt x="2814253" y="1814198"/>
                      <a:pt x="2815982" y="1809876"/>
                    </a:cubicBezTo>
                    <a:cubicBezTo>
                      <a:pt x="2817711" y="1805554"/>
                      <a:pt x="2828084" y="1808147"/>
                      <a:pt x="2826067" y="1801520"/>
                    </a:cubicBezTo>
                    <a:cubicBezTo>
                      <a:pt x="2824914" y="1797774"/>
                      <a:pt x="2817134" y="1802385"/>
                      <a:pt x="2812524" y="1800656"/>
                    </a:cubicBezTo>
                    <a:cubicBezTo>
                      <a:pt x="2811948" y="1800368"/>
                      <a:pt x="2811660" y="1799791"/>
                      <a:pt x="2810795" y="1799215"/>
                    </a:cubicBezTo>
                    <a:cubicBezTo>
                      <a:pt x="2814253" y="1791147"/>
                      <a:pt x="2829236" y="1790283"/>
                      <a:pt x="2824914" y="1777317"/>
                    </a:cubicBezTo>
                    <a:cubicBezTo>
                      <a:pt x="2827219" y="1776452"/>
                      <a:pt x="2829812" y="1775588"/>
                      <a:pt x="2832117" y="1775012"/>
                    </a:cubicBezTo>
                    <a:cubicBezTo>
                      <a:pt x="2838745" y="1773283"/>
                      <a:pt x="2847677" y="1780486"/>
                      <a:pt x="2852575" y="1767520"/>
                    </a:cubicBezTo>
                    <a:cubicBezTo>
                      <a:pt x="2845084" y="1770690"/>
                      <a:pt x="2838168" y="1768673"/>
                      <a:pt x="2832117" y="1772130"/>
                    </a:cubicBezTo>
                    <a:cubicBezTo>
                      <a:pt x="2828948" y="1772418"/>
                      <a:pt x="2825779" y="1772418"/>
                      <a:pt x="2822609" y="1772707"/>
                    </a:cubicBezTo>
                    <a:cubicBezTo>
                      <a:pt x="2822609" y="1771842"/>
                      <a:pt x="2822609" y="1771266"/>
                      <a:pt x="2822321" y="1770690"/>
                    </a:cubicBezTo>
                    <a:cubicBezTo>
                      <a:pt x="2822609" y="1769825"/>
                      <a:pt x="2822609" y="1768961"/>
                      <a:pt x="2822897" y="1768096"/>
                    </a:cubicBezTo>
                    <a:cubicBezTo>
                      <a:pt x="2832117" y="1764351"/>
                      <a:pt x="2841050" y="1759452"/>
                      <a:pt x="2851135" y="1758300"/>
                    </a:cubicBezTo>
                    <a:cubicBezTo>
                      <a:pt x="2853728" y="1758588"/>
                      <a:pt x="2851423" y="1763486"/>
                      <a:pt x="2854592" y="1762334"/>
                    </a:cubicBezTo>
                    <a:cubicBezTo>
                      <a:pt x="2857185" y="1761469"/>
                      <a:pt x="2855745" y="1758300"/>
                      <a:pt x="2856321" y="1756283"/>
                    </a:cubicBezTo>
                    <a:cubicBezTo>
                      <a:pt x="2856321" y="1756283"/>
                      <a:pt x="2856321" y="1756283"/>
                      <a:pt x="2856321" y="1756283"/>
                    </a:cubicBezTo>
                    <a:cubicBezTo>
                      <a:pt x="2914525" y="1739859"/>
                      <a:pt x="2972729" y="1723435"/>
                      <a:pt x="3033814" y="1706147"/>
                    </a:cubicBezTo>
                    <a:cubicBezTo>
                      <a:pt x="3028915" y="1715655"/>
                      <a:pt x="3021712" y="1715943"/>
                      <a:pt x="3017966" y="1720554"/>
                    </a:cubicBezTo>
                    <a:cubicBezTo>
                      <a:pt x="3015373" y="1722571"/>
                      <a:pt x="3011339" y="1721418"/>
                      <a:pt x="3009034" y="1725452"/>
                    </a:cubicBezTo>
                    <a:cubicBezTo>
                      <a:pt x="3014797" y="1727469"/>
                      <a:pt x="3018831" y="1725452"/>
                      <a:pt x="3023153" y="1722859"/>
                    </a:cubicBezTo>
                    <a:cubicBezTo>
                      <a:pt x="3028627" y="1723147"/>
                      <a:pt x="3034678" y="1720554"/>
                      <a:pt x="3041305" y="1724588"/>
                    </a:cubicBezTo>
                    <a:cubicBezTo>
                      <a:pt x="3026898" y="1735249"/>
                      <a:pt x="3012780" y="1744469"/>
                      <a:pt x="2994627" y="1744469"/>
                    </a:cubicBezTo>
                    <a:cubicBezTo>
                      <a:pt x="2990593" y="1745045"/>
                      <a:pt x="2986559" y="1745334"/>
                      <a:pt x="2982525" y="1748503"/>
                    </a:cubicBezTo>
                    <a:cubicBezTo>
                      <a:pt x="2988576" y="1750232"/>
                      <a:pt x="2994627" y="1747350"/>
                      <a:pt x="2999237" y="1751096"/>
                    </a:cubicBezTo>
                    <a:cubicBezTo>
                      <a:pt x="3000678" y="1751384"/>
                      <a:pt x="3002407" y="1751961"/>
                      <a:pt x="3003847" y="1751672"/>
                    </a:cubicBezTo>
                    <a:cubicBezTo>
                      <a:pt x="3020559" y="1747927"/>
                      <a:pt x="3035831" y="1740147"/>
                      <a:pt x="3053407" y="1739283"/>
                    </a:cubicBezTo>
                    <a:cubicBezTo>
                      <a:pt x="3058305" y="1738994"/>
                      <a:pt x="3066085" y="1739571"/>
                      <a:pt x="3069543" y="1732079"/>
                    </a:cubicBezTo>
                    <a:cubicBezTo>
                      <a:pt x="3070983" y="1729486"/>
                      <a:pt x="3074153" y="1727469"/>
                      <a:pt x="3072424" y="1724299"/>
                    </a:cubicBezTo>
                    <a:cubicBezTo>
                      <a:pt x="3070407" y="1721130"/>
                      <a:pt x="3067526" y="1723147"/>
                      <a:pt x="3064933" y="1724011"/>
                    </a:cubicBezTo>
                    <a:cubicBezTo>
                      <a:pt x="3060899" y="1725164"/>
                      <a:pt x="3056576" y="1726893"/>
                      <a:pt x="3052542" y="1727757"/>
                    </a:cubicBezTo>
                    <a:cubicBezTo>
                      <a:pt x="3049661" y="1728333"/>
                      <a:pt x="3045627" y="1725164"/>
                      <a:pt x="3047932" y="1724299"/>
                    </a:cubicBezTo>
                    <a:cubicBezTo>
                      <a:pt x="3053983" y="1721418"/>
                      <a:pt x="3053983" y="1713926"/>
                      <a:pt x="3059170" y="1711909"/>
                    </a:cubicBezTo>
                    <a:cubicBezTo>
                      <a:pt x="3074153" y="1706435"/>
                      <a:pt x="3089136" y="1701825"/>
                      <a:pt x="3105560" y="1705282"/>
                    </a:cubicBezTo>
                    <a:cubicBezTo>
                      <a:pt x="3113051" y="1706723"/>
                      <a:pt x="3121984" y="1708740"/>
                      <a:pt x="3126018" y="1698079"/>
                    </a:cubicBezTo>
                    <a:cubicBezTo>
                      <a:pt x="3126594" y="1696638"/>
                      <a:pt x="3129187" y="1694621"/>
                      <a:pt x="3130340" y="1694910"/>
                    </a:cubicBezTo>
                    <a:cubicBezTo>
                      <a:pt x="3143882" y="1696638"/>
                      <a:pt x="3155119" y="1688859"/>
                      <a:pt x="3167797" y="1686553"/>
                    </a:cubicBezTo>
                    <a:cubicBezTo>
                      <a:pt x="3174713" y="1685401"/>
                      <a:pt x="3183069" y="1683672"/>
                      <a:pt x="3188832" y="1676469"/>
                    </a:cubicBezTo>
                    <a:cubicBezTo>
                      <a:pt x="3192289" y="1672147"/>
                      <a:pt x="3185374" y="1667248"/>
                      <a:pt x="3190848" y="1665519"/>
                    </a:cubicBezTo>
                    <a:cubicBezTo>
                      <a:pt x="3195170" y="1664367"/>
                      <a:pt x="3200357" y="1667825"/>
                      <a:pt x="3204391" y="1664367"/>
                    </a:cubicBezTo>
                    <a:cubicBezTo>
                      <a:pt x="3208713" y="1660621"/>
                      <a:pt x="3213323" y="1667248"/>
                      <a:pt x="3217357" y="1663502"/>
                    </a:cubicBezTo>
                    <a:cubicBezTo>
                      <a:pt x="3218798" y="1663502"/>
                      <a:pt x="3220239" y="1663502"/>
                      <a:pt x="3221679" y="1663502"/>
                    </a:cubicBezTo>
                    <a:cubicBezTo>
                      <a:pt x="3221967" y="1666672"/>
                      <a:pt x="3217069" y="1668689"/>
                      <a:pt x="3219086" y="1672435"/>
                    </a:cubicBezTo>
                    <a:cubicBezTo>
                      <a:pt x="3226289" y="1671570"/>
                      <a:pt x="3229171" y="1663791"/>
                      <a:pt x="3236086" y="1663214"/>
                    </a:cubicBezTo>
                    <a:cubicBezTo>
                      <a:pt x="3238103" y="1662350"/>
                      <a:pt x="3239832" y="1661485"/>
                      <a:pt x="3241849" y="1660621"/>
                    </a:cubicBezTo>
                    <a:cubicBezTo>
                      <a:pt x="3250493" y="1664079"/>
                      <a:pt x="3258561" y="1656875"/>
                      <a:pt x="3267205" y="1658892"/>
                    </a:cubicBezTo>
                    <a:cubicBezTo>
                      <a:pt x="3267205" y="1660045"/>
                      <a:pt x="3266917" y="1661197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6917" y="1662350"/>
                      <a:pt x="3266917" y="1662350"/>
                      <a:pt x="3266917" y="1662350"/>
                    </a:cubicBezTo>
                    <a:cubicBezTo>
                      <a:pt x="3263171" y="1664943"/>
                      <a:pt x="3259425" y="1667825"/>
                      <a:pt x="3253374" y="1672435"/>
                    </a:cubicBezTo>
                    <a:cubicBezTo>
                      <a:pt x="3261730" y="1671859"/>
                      <a:pt x="3265764" y="1668977"/>
                      <a:pt x="3269798" y="1666096"/>
                    </a:cubicBezTo>
                    <a:cubicBezTo>
                      <a:pt x="3272968" y="1664655"/>
                      <a:pt x="3277578" y="1665519"/>
                      <a:pt x="3279307" y="1660909"/>
                    </a:cubicBezTo>
                    <a:cubicBezTo>
                      <a:pt x="3285358" y="1658604"/>
                      <a:pt x="3281324" y="1656299"/>
                      <a:pt x="3279307" y="1654282"/>
                    </a:cubicBezTo>
                    <a:cubicBezTo>
                      <a:pt x="3279883" y="1653994"/>
                      <a:pt x="3280747" y="1653994"/>
                      <a:pt x="3281324" y="1653994"/>
                    </a:cubicBezTo>
                    <a:cubicBezTo>
                      <a:pt x="3289680" y="1647367"/>
                      <a:pt x="3301493" y="1651401"/>
                      <a:pt x="3309849" y="1644774"/>
                    </a:cubicBezTo>
                    <a:cubicBezTo>
                      <a:pt x="3315900" y="1639299"/>
                      <a:pt x="3324256" y="1646214"/>
                      <a:pt x="3327138" y="1644774"/>
                    </a:cubicBezTo>
                    <a:cubicBezTo>
                      <a:pt x="3336358" y="1640451"/>
                      <a:pt x="3346731" y="1640163"/>
                      <a:pt x="3355087" y="1636129"/>
                    </a:cubicBezTo>
                    <a:cubicBezTo>
                      <a:pt x="3368053" y="1630079"/>
                      <a:pt x="3381596" y="1628350"/>
                      <a:pt x="3394850" y="1624316"/>
                    </a:cubicBezTo>
                    <a:cubicBezTo>
                      <a:pt x="3430579" y="1613366"/>
                      <a:pt x="3466308" y="1601553"/>
                      <a:pt x="3503477" y="1594349"/>
                    </a:cubicBezTo>
                    <a:cubicBezTo>
                      <a:pt x="3507800" y="1593485"/>
                      <a:pt x="3511834" y="1592044"/>
                      <a:pt x="3513850" y="1587722"/>
                    </a:cubicBezTo>
                    <a:cubicBezTo>
                      <a:pt x="3514715" y="1585705"/>
                      <a:pt x="3513562" y="1583977"/>
                      <a:pt x="3511545" y="1582824"/>
                    </a:cubicBezTo>
                    <a:cubicBezTo>
                      <a:pt x="3506647" y="1580231"/>
                      <a:pt x="3501749" y="1580231"/>
                      <a:pt x="3497139" y="1583400"/>
                    </a:cubicBezTo>
                    <a:cubicBezTo>
                      <a:pt x="3495698" y="1584553"/>
                      <a:pt x="3494257" y="1585993"/>
                      <a:pt x="3492817" y="1587434"/>
                    </a:cubicBezTo>
                    <a:cubicBezTo>
                      <a:pt x="3492817" y="1587434"/>
                      <a:pt x="3492817" y="1587434"/>
                      <a:pt x="3492817" y="1587434"/>
                    </a:cubicBezTo>
                    <a:cubicBezTo>
                      <a:pt x="3489647" y="1587146"/>
                      <a:pt x="3485901" y="1588587"/>
                      <a:pt x="3483308" y="1585129"/>
                    </a:cubicBezTo>
                    <a:lnTo>
                      <a:pt x="3483308" y="1585129"/>
                    </a:lnTo>
                    <a:lnTo>
                      <a:pt x="3483308" y="1585129"/>
                    </a:lnTo>
                    <a:cubicBezTo>
                      <a:pt x="3486189" y="1583400"/>
                      <a:pt x="3489359" y="1581671"/>
                      <a:pt x="3492240" y="1580231"/>
                    </a:cubicBezTo>
                    <a:cubicBezTo>
                      <a:pt x="3499443" y="1577349"/>
                      <a:pt x="3510105" y="1578790"/>
                      <a:pt x="3509528" y="1566400"/>
                    </a:cubicBezTo>
                    <a:cubicBezTo>
                      <a:pt x="3514715" y="1566976"/>
                      <a:pt x="3518461" y="1564959"/>
                      <a:pt x="3519613" y="1559773"/>
                    </a:cubicBezTo>
                    <a:cubicBezTo>
                      <a:pt x="3520478" y="1555451"/>
                      <a:pt x="3515579" y="1557756"/>
                      <a:pt x="3514427" y="1555739"/>
                    </a:cubicBezTo>
                    <a:cubicBezTo>
                      <a:pt x="3514427" y="1555739"/>
                      <a:pt x="3514427" y="1555739"/>
                      <a:pt x="3514427" y="1555739"/>
                    </a:cubicBezTo>
                    <a:lnTo>
                      <a:pt x="3514427" y="1555451"/>
                    </a:lnTo>
                    <a:cubicBezTo>
                      <a:pt x="3518461" y="1549976"/>
                      <a:pt x="3520478" y="1547095"/>
                      <a:pt x="3528257" y="1554010"/>
                    </a:cubicBezTo>
                    <a:cubicBezTo>
                      <a:pt x="3535461" y="1560349"/>
                      <a:pt x="3547275" y="1557180"/>
                      <a:pt x="3557071" y="1554298"/>
                    </a:cubicBezTo>
                    <a:cubicBezTo>
                      <a:pt x="3566292" y="1551417"/>
                      <a:pt x="3575512" y="1547095"/>
                      <a:pt x="3585020" y="1546231"/>
                    </a:cubicBezTo>
                    <a:cubicBezTo>
                      <a:pt x="3590207" y="1545654"/>
                      <a:pt x="3594817" y="1547671"/>
                      <a:pt x="3597122" y="1541332"/>
                    </a:cubicBezTo>
                    <a:cubicBezTo>
                      <a:pt x="3598275" y="1537875"/>
                      <a:pt x="3601156" y="1539315"/>
                      <a:pt x="3603749" y="1538739"/>
                    </a:cubicBezTo>
                    <a:cubicBezTo>
                      <a:pt x="3612682" y="1537010"/>
                      <a:pt x="3622190" y="1543349"/>
                      <a:pt x="3630258" y="1538451"/>
                    </a:cubicBezTo>
                    <a:cubicBezTo>
                      <a:pt x="3655902" y="1523756"/>
                      <a:pt x="3687309" y="1524908"/>
                      <a:pt x="3712377" y="1507908"/>
                    </a:cubicBezTo>
                    <a:cubicBezTo>
                      <a:pt x="3713242" y="1507332"/>
                      <a:pt x="3714970" y="1507332"/>
                      <a:pt x="3715835" y="1507908"/>
                    </a:cubicBezTo>
                    <a:cubicBezTo>
                      <a:pt x="3721886" y="1511942"/>
                      <a:pt x="3727072" y="1506468"/>
                      <a:pt x="3731971" y="1506180"/>
                    </a:cubicBezTo>
                    <a:cubicBezTo>
                      <a:pt x="3742920" y="1505891"/>
                      <a:pt x="3746377" y="1495518"/>
                      <a:pt x="3754733" y="1492637"/>
                    </a:cubicBezTo>
                    <a:cubicBezTo>
                      <a:pt x="3749547" y="1498688"/>
                      <a:pt x="3756750" y="1498688"/>
                      <a:pt x="3759056" y="1501281"/>
                    </a:cubicBezTo>
                    <a:cubicBezTo>
                      <a:pt x="3754445" y="1504163"/>
                      <a:pt x="3749835" y="1507044"/>
                      <a:pt x="3745225" y="1509925"/>
                    </a:cubicBezTo>
                    <a:cubicBezTo>
                      <a:pt x="3741479" y="1512230"/>
                      <a:pt x="3733699" y="1510790"/>
                      <a:pt x="3736005" y="1519146"/>
                    </a:cubicBezTo>
                    <a:cubicBezTo>
                      <a:pt x="3728513" y="1526349"/>
                      <a:pt x="3718716" y="1524620"/>
                      <a:pt x="3709496" y="1526061"/>
                    </a:cubicBezTo>
                    <a:cubicBezTo>
                      <a:pt x="3708631" y="1524620"/>
                      <a:pt x="3707479" y="1522315"/>
                      <a:pt x="3705750" y="1523180"/>
                    </a:cubicBezTo>
                    <a:cubicBezTo>
                      <a:pt x="3704886" y="1523468"/>
                      <a:pt x="3704886" y="1526349"/>
                      <a:pt x="3704597" y="1528078"/>
                    </a:cubicBezTo>
                    <a:cubicBezTo>
                      <a:pt x="3695089" y="1532400"/>
                      <a:pt x="3683851" y="1531824"/>
                      <a:pt x="3676072" y="1539891"/>
                    </a:cubicBezTo>
                    <a:cubicBezTo>
                      <a:pt x="3666852" y="1543349"/>
                      <a:pt x="3655614" y="1539027"/>
                      <a:pt x="3648123" y="1547959"/>
                    </a:cubicBezTo>
                    <a:cubicBezTo>
                      <a:pt x="3646394" y="1547959"/>
                      <a:pt x="3644953" y="1547671"/>
                      <a:pt x="3643224" y="1547671"/>
                    </a:cubicBezTo>
                    <a:lnTo>
                      <a:pt x="3643224" y="1547671"/>
                    </a:lnTo>
                    <a:cubicBezTo>
                      <a:pt x="3633427" y="1545366"/>
                      <a:pt x="3625648" y="1551129"/>
                      <a:pt x="3617868" y="1554875"/>
                    </a:cubicBezTo>
                    <a:cubicBezTo>
                      <a:pt x="3607783" y="1560061"/>
                      <a:pt x="3595105" y="1555739"/>
                      <a:pt x="3585885" y="1563807"/>
                    </a:cubicBezTo>
                    <a:cubicBezTo>
                      <a:pt x="3578393" y="1563519"/>
                      <a:pt x="3571766" y="1567265"/>
                      <a:pt x="3564563" y="1568993"/>
                    </a:cubicBezTo>
                    <a:cubicBezTo>
                      <a:pt x="3564563" y="1568993"/>
                      <a:pt x="3564563" y="1568993"/>
                      <a:pt x="3564563" y="1568993"/>
                    </a:cubicBezTo>
                    <a:cubicBezTo>
                      <a:pt x="3547851" y="1571298"/>
                      <a:pt x="3533732" y="1579078"/>
                      <a:pt x="3519613" y="1587434"/>
                    </a:cubicBezTo>
                    <a:cubicBezTo>
                      <a:pt x="3537766" y="1585417"/>
                      <a:pt x="3554478" y="1579078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1478" y="1573604"/>
                      <a:pt x="3571478" y="1573604"/>
                      <a:pt x="3571478" y="1573604"/>
                    </a:cubicBezTo>
                    <a:cubicBezTo>
                      <a:pt x="3575512" y="1571875"/>
                      <a:pt x="3579258" y="1570434"/>
                      <a:pt x="3583292" y="1568705"/>
                    </a:cubicBezTo>
                    <a:cubicBezTo>
                      <a:pt x="3596546" y="1568417"/>
                      <a:pt x="3608071" y="1559485"/>
                      <a:pt x="3621614" y="1561502"/>
                    </a:cubicBezTo>
                    <a:cubicBezTo>
                      <a:pt x="3636021" y="1560349"/>
                      <a:pt x="3648987" y="1555163"/>
                      <a:pt x="3662241" y="1550265"/>
                    </a:cubicBezTo>
                    <a:cubicBezTo>
                      <a:pt x="3662241" y="1550265"/>
                      <a:pt x="3662241" y="1550265"/>
                      <a:pt x="3662241" y="1550265"/>
                    </a:cubicBezTo>
                    <a:cubicBezTo>
                      <a:pt x="3668580" y="1548824"/>
                      <a:pt x="3674919" y="1547671"/>
                      <a:pt x="3681258" y="1546231"/>
                    </a:cubicBezTo>
                    <a:cubicBezTo>
                      <a:pt x="3682699" y="1546231"/>
                      <a:pt x="3684140" y="1546231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85580" y="1545366"/>
                      <a:pt x="3685580" y="1545366"/>
                      <a:pt x="3685580" y="1545366"/>
                    </a:cubicBezTo>
                    <a:cubicBezTo>
                      <a:pt x="3697682" y="1541332"/>
                      <a:pt x="3709784" y="1535569"/>
                      <a:pt x="3722174" y="1533264"/>
                    </a:cubicBezTo>
                    <a:cubicBezTo>
                      <a:pt x="3742055" y="1529807"/>
                      <a:pt x="3760208" y="1521451"/>
                      <a:pt x="3779513" y="1516840"/>
                    </a:cubicBezTo>
                    <a:cubicBezTo>
                      <a:pt x="3796513" y="1512807"/>
                      <a:pt x="3810632" y="1500417"/>
                      <a:pt x="3829361" y="1500993"/>
                    </a:cubicBezTo>
                    <a:cubicBezTo>
                      <a:pt x="3830801" y="1500993"/>
                      <a:pt x="3832531" y="1500129"/>
                      <a:pt x="3833683" y="1499264"/>
                    </a:cubicBezTo>
                    <a:cubicBezTo>
                      <a:pt x="3856158" y="1483993"/>
                      <a:pt x="3883243" y="1483705"/>
                      <a:pt x="3908310" y="1477078"/>
                    </a:cubicBezTo>
                    <a:cubicBezTo>
                      <a:pt x="3910904" y="1476501"/>
                      <a:pt x="3914073" y="1475349"/>
                      <a:pt x="3916378" y="1476213"/>
                    </a:cubicBezTo>
                    <a:cubicBezTo>
                      <a:pt x="3925599" y="1479671"/>
                      <a:pt x="3932226" y="1475349"/>
                      <a:pt x="3938853" y="1470162"/>
                    </a:cubicBezTo>
                    <a:cubicBezTo>
                      <a:pt x="3939141" y="1467569"/>
                      <a:pt x="3939141" y="1464976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39429" y="1462671"/>
                      <a:pt x="3939429" y="1462671"/>
                      <a:pt x="3939429" y="1462671"/>
                    </a:cubicBezTo>
                    <a:cubicBezTo>
                      <a:pt x="3954412" y="1455467"/>
                      <a:pt x="3970836" y="1460366"/>
                      <a:pt x="3986684" y="1457484"/>
                    </a:cubicBezTo>
                    <a:cubicBezTo>
                      <a:pt x="4008870" y="1453162"/>
                      <a:pt x="4027887" y="1441637"/>
                      <a:pt x="4050362" y="1436162"/>
                    </a:cubicBezTo>
                    <a:cubicBezTo>
                      <a:pt x="4045464" y="1431840"/>
                      <a:pt x="4039989" y="1436162"/>
                      <a:pt x="4037108" y="1431552"/>
                    </a:cubicBezTo>
                    <a:cubicBezTo>
                      <a:pt x="4037972" y="1427518"/>
                      <a:pt x="4041718" y="1426653"/>
                      <a:pt x="4044023" y="1424060"/>
                    </a:cubicBezTo>
                    <a:cubicBezTo>
                      <a:pt x="4044023" y="1420026"/>
                      <a:pt x="4041718" y="1420603"/>
                      <a:pt x="4039125" y="1421755"/>
                    </a:cubicBezTo>
                    <a:cubicBezTo>
                      <a:pt x="4035091" y="1422908"/>
                      <a:pt x="4031057" y="1417433"/>
                      <a:pt x="4027023" y="1421467"/>
                    </a:cubicBezTo>
                    <a:cubicBezTo>
                      <a:pt x="4022125" y="1426365"/>
                      <a:pt x="4016074" y="1427230"/>
                      <a:pt x="4009735" y="1424637"/>
                    </a:cubicBezTo>
                    <a:cubicBezTo>
                      <a:pt x="4006565" y="1423484"/>
                      <a:pt x="4003972" y="1424637"/>
                      <a:pt x="4002532" y="1426942"/>
                    </a:cubicBezTo>
                    <a:cubicBezTo>
                      <a:pt x="3998786" y="1432993"/>
                      <a:pt x="3992447" y="1433857"/>
                      <a:pt x="3986396" y="1435874"/>
                    </a:cubicBezTo>
                    <a:cubicBezTo>
                      <a:pt x="3964497" y="1442789"/>
                      <a:pt x="3942887" y="1451721"/>
                      <a:pt x="3920412" y="1455755"/>
                    </a:cubicBezTo>
                    <a:cubicBezTo>
                      <a:pt x="3895344" y="1460366"/>
                      <a:pt x="3873446" y="1472179"/>
                      <a:pt x="3849530" y="1479095"/>
                    </a:cubicBezTo>
                    <a:cubicBezTo>
                      <a:pt x="3845497" y="1476501"/>
                      <a:pt x="3848666" y="1469298"/>
                      <a:pt x="3842327" y="1468433"/>
                    </a:cubicBezTo>
                    <a:cubicBezTo>
                      <a:pt x="3842327" y="1468145"/>
                      <a:pt x="3842327" y="1467569"/>
                      <a:pt x="3842327" y="1467281"/>
                    </a:cubicBezTo>
                    <a:cubicBezTo>
                      <a:pt x="3853852" y="1466705"/>
                      <a:pt x="3864226" y="1463535"/>
                      <a:pt x="3872581" y="1454891"/>
                    </a:cubicBezTo>
                    <a:cubicBezTo>
                      <a:pt x="3874599" y="1452874"/>
                      <a:pt x="3880649" y="1451721"/>
                      <a:pt x="3882378" y="1453162"/>
                    </a:cubicBezTo>
                    <a:cubicBezTo>
                      <a:pt x="3893327" y="1462094"/>
                      <a:pt x="3899954" y="1452010"/>
                      <a:pt x="3906870" y="1447399"/>
                    </a:cubicBezTo>
                    <a:cubicBezTo>
                      <a:pt x="3911480" y="1444518"/>
                      <a:pt x="3914073" y="1440484"/>
                      <a:pt x="3918972" y="1446823"/>
                    </a:cubicBezTo>
                    <a:cubicBezTo>
                      <a:pt x="3920412" y="1448840"/>
                      <a:pt x="3924446" y="1448264"/>
                      <a:pt x="3925023" y="1446247"/>
                    </a:cubicBezTo>
                    <a:cubicBezTo>
                      <a:pt x="3928480" y="1432128"/>
                      <a:pt x="3943175" y="1435298"/>
                      <a:pt x="3951531" y="1428382"/>
                    </a:cubicBezTo>
                    <a:cubicBezTo>
                      <a:pt x="3955853" y="1424925"/>
                      <a:pt x="3959023" y="1433281"/>
                      <a:pt x="3965362" y="1429247"/>
                    </a:cubicBezTo>
                    <a:cubicBezTo>
                      <a:pt x="3979192" y="1420603"/>
                      <a:pt x="3994464" y="1414552"/>
                      <a:pt x="4010599" y="1410806"/>
                    </a:cubicBezTo>
                    <a:cubicBezTo>
                      <a:pt x="4027599" y="1406772"/>
                      <a:pt x="4044600" y="1402738"/>
                      <a:pt x="4061600" y="1398128"/>
                    </a:cubicBezTo>
                    <a:cubicBezTo>
                      <a:pt x="4079752" y="1393230"/>
                      <a:pt x="4096752" y="1383721"/>
                      <a:pt x="4114329" y="1377094"/>
                    </a:cubicBezTo>
                    <a:cubicBezTo>
                      <a:pt x="4121244" y="1374501"/>
                      <a:pt x="4129024" y="1372772"/>
                      <a:pt x="4136227" y="1369026"/>
                    </a:cubicBezTo>
                    <a:cubicBezTo>
                      <a:pt x="4160719" y="1355772"/>
                      <a:pt x="4186075" y="1343958"/>
                      <a:pt x="4215465" y="1352314"/>
                    </a:cubicBezTo>
                    <a:cubicBezTo>
                      <a:pt x="4217770" y="1352602"/>
                      <a:pt x="4220652" y="1354331"/>
                      <a:pt x="4221804" y="1351738"/>
                    </a:cubicBezTo>
                    <a:cubicBezTo>
                      <a:pt x="4223245" y="1348568"/>
                      <a:pt x="4220075" y="1347992"/>
                      <a:pt x="4218058" y="1347416"/>
                    </a:cubicBezTo>
                    <a:lnTo>
                      <a:pt x="4218058" y="1347416"/>
                    </a:lnTo>
                    <a:cubicBezTo>
                      <a:pt x="4219211" y="1341941"/>
                      <a:pt x="4205669" y="1334738"/>
                      <a:pt x="4220363" y="1330992"/>
                    </a:cubicBezTo>
                    <a:cubicBezTo>
                      <a:pt x="4226990" y="1328975"/>
                      <a:pt x="4231024" y="1324365"/>
                      <a:pt x="4234194" y="1318314"/>
                    </a:cubicBezTo>
                    <a:cubicBezTo>
                      <a:pt x="4228720" y="1320331"/>
                      <a:pt x="4222380" y="1319755"/>
                      <a:pt x="4217770" y="1323500"/>
                    </a:cubicBezTo>
                    <a:cubicBezTo>
                      <a:pt x="4217770" y="1323500"/>
                      <a:pt x="4217770" y="1323500"/>
                      <a:pt x="4217770" y="1323500"/>
                    </a:cubicBezTo>
                    <a:cubicBezTo>
                      <a:pt x="4207685" y="1325805"/>
                      <a:pt x="4197889" y="1328687"/>
                      <a:pt x="4187228" y="1328975"/>
                    </a:cubicBezTo>
                    <a:cubicBezTo>
                      <a:pt x="4187228" y="1328111"/>
                      <a:pt x="4187228" y="1327246"/>
                      <a:pt x="4187228" y="1326382"/>
                    </a:cubicBezTo>
                    <a:cubicBezTo>
                      <a:pt x="4197889" y="1322060"/>
                      <a:pt x="4209414" y="1319755"/>
                      <a:pt x="4218058" y="1311975"/>
                    </a:cubicBezTo>
                    <a:cubicBezTo>
                      <a:pt x="4220363" y="1312839"/>
                      <a:pt x="4221804" y="1312263"/>
                      <a:pt x="4222668" y="1309958"/>
                    </a:cubicBezTo>
                    <a:cubicBezTo>
                      <a:pt x="4240245" y="1312551"/>
                      <a:pt x="4254940" y="1300449"/>
                      <a:pt x="4272228" y="1301314"/>
                    </a:cubicBezTo>
                    <a:cubicBezTo>
                      <a:pt x="4276262" y="1301314"/>
                      <a:pt x="4275110" y="1296992"/>
                      <a:pt x="4275686" y="1294687"/>
                    </a:cubicBezTo>
                    <a:cubicBezTo>
                      <a:pt x="4276550" y="1290941"/>
                      <a:pt x="4272804" y="1290941"/>
                      <a:pt x="4269923" y="1290941"/>
                    </a:cubicBezTo>
                    <a:cubicBezTo>
                      <a:pt x="4267618" y="1290941"/>
                      <a:pt x="4265601" y="1291805"/>
                      <a:pt x="4263296" y="1292382"/>
                    </a:cubicBezTo>
                    <a:cubicBezTo>
                      <a:pt x="4262143" y="1291805"/>
                      <a:pt x="4260991" y="1290941"/>
                      <a:pt x="4259550" y="1290365"/>
                    </a:cubicBezTo>
                    <a:cubicBezTo>
                      <a:pt x="4265601" y="1283449"/>
                      <a:pt x="4271076" y="1277975"/>
                      <a:pt x="4282025" y="1275670"/>
                    </a:cubicBezTo>
                    <a:cubicBezTo>
                      <a:pt x="4293550" y="1273076"/>
                      <a:pt x="4305364" y="1264720"/>
                      <a:pt x="4316889" y="1259246"/>
                    </a:cubicBezTo>
                    <a:cubicBezTo>
                      <a:pt x="4327839" y="1254059"/>
                      <a:pt x="4339364" y="1249737"/>
                      <a:pt x="4350601" y="1245127"/>
                    </a:cubicBezTo>
                    <a:cubicBezTo>
                      <a:pt x="4357517" y="1238788"/>
                      <a:pt x="4360110" y="1251754"/>
                      <a:pt x="4366449" y="1249449"/>
                    </a:cubicBezTo>
                    <a:cubicBezTo>
                      <a:pt x="4360398" y="1251466"/>
                      <a:pt x="4354347" y="1253195"/>
                      <a:pt x="4348585" y="1255212"/>
                    </a:cubicBezTo>
                    <a:cubicBezTo>
                      <a:pt x="4348297" y="1255500"/>
                      <a:pt x="4348008" y="1255500"/>
                      <a:pt x="4347720" y="1255500"/>
                    </a:cubicBezTo>
                    <a:cubicBezTo>
                      <a:pt x="4344839" y="1255788"/>
                      <a:pt x="4339364" y="1251178"/>
                      <a:pt x="4340805" y="1259246"/>
                    </a:cubicBezTo>
                    <a:cubicBezTo>
                      <a:pt x="4340805" y="1259246"/>
                      <a:pt x="4340805" y="1259246"/>
                      <a:pt x="4340805" y="1259246"/>
                    </a:cubicBezTo>
                    <a:cubicBezTo>
                      <a:pt x="4339940" y="1260110"/>
                      <a:pt x="4339076" y="1260686"/>
                      <a:pt x="4338212" y="1261551"/>
                    </a:cubicBezTo>
                    <a:cubicBezTo>
                      <a:pt x="4330432" y="1264432"/>
                      <a:pt x="4337059" y="1266161"/>
                      <a:pt x="4338500" y="1268466"/>
                    </a:cubicBezTo>
                    <a:cubicBezTo>
                      <a:pt x="4343686" y="1270771"/>
                      <a:pt x="4343974" y="1262992"/>
                      <a:pt x="4348297" y="1263568"/>
                    </a:cubicBezTo>
                    <a:cubicBezTo>
                      <a:pt x="4348297" y="1263568"/>
                      <a:pt x="4348297" y="1263568"/>
                      <a:pt x="4348297" y="1263568"/>
                    </a:cubicBezTo>
                    <a:lnTo>
                      <a:pt x="4348297" y="1263568"/>
                    </a:lnTo>
                    <a:cubicBezTo>
                      <a:pt x="4354923" y="1260975"/>
                      <a:pt x="4361263" y="1257805"/>
                      <a:pt x="4368178" y="1256364"/>
                    </a:cubicBezTo>
                    <a:cubicBezTo>
                      <a:pt x="4374517" y="1254924"/>
                      <a:pt x="4379992" y="1253195"/>
                      <a:pt x="4384314" y="1248296"/>
                    </a:cubicBezTo>
                    <a:cubicBezTo>
                      <a:pt x="4386619" y="1248008"/>
                      <a:pt x="4388924" y="1247432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1229" y="1247144"/>
                      <a:pt x="4391229" y="1247144"/>
                      <a:pt x="4391229" y="1247144"/>
                    </a:cubicBezTo>
                    <a:cubicBezTo>
                      <a:pt x="4394110" y="1245415"/>
                      <a:pt x="4398432" y="1246568"/>
                      <a:pt x="4400737" y="1243110"/>
                    </a:cubicBezTo>
                    <a:cubicBezTo>
                      <a:pt x="4405924" y="1241093"/>
                      <a:pt x="4409670" y="1237635"/>
                      <a:pt x="4412551" y="1233313"/>
                    </a:cubicBezTo>
                    <a:cubicBezTo>
                      <a:pt x="4434161" y="1224381"/>
                      <a:pt x="4456636" y="1216601"/>
                      <a:pt x="4474500" y="1200466"/>
                    </a:cubicBezTo>
                    <a:cubicBezTo>
                      <a:pt x="4476229" y="1200466"/>
                      <a:pt x="4476806" y="1199601"/>
                      <a:pt x="4477094" y="1198161"/>
                    </a:cubicBezTo>
                    <a:cubicBezTo>
                      <a:pt x="4479399" y="1197872"/>
                      <a:pt x="4482280" y="1197872"/>
                      <a:pt x="4482857" y="1195279"/>
                    </a:cubicBezTo>
                    <a:cubicBezTo>
                      <a:pt x="4483721" y="1192110"/>
                      <a:pt x="4480263" y="1193550"/>
                      <a:pt x="4478823" y="1192686"/>
                    </a:cubicBezTo>
                    <a:cubicBezTo>
                      <a:pt x="4477958" y="1191822"/>
                      <a:pt x="4477094" y="1191245"/>
                      <a:pt x="4476229" y="1190381"/>
                    </a:cubicBezTo>
                    <a:cubicBezTo>
                      <a:pt x="4484585" y="1184906"/>
                      <a:pt x="4483145" y="1181449"/>
                      <a:pt x="4474789" y="1177703"/>
                    </a:cubicBezTo>
                    <a:cubicBezTo>
                      <a:pt x="4471619" y="1176262"/>
                      <a:pt x="4469602" y="1175110"/>
                      <a:pt x="4466721" y="1177703"/>
                    </a:cubicBezTo>
                    <a:cubicBezTo>
                      <a:pt x="4462687" y="1181161"/>
                      <a:pt x="4457789" y="1181449"/>
                      <a:pt x="4452602" y="1181449"/>
                    </a:cubicBezTo>
                    <a:cubicBezTo>
                      <a:pt x="4451738" y="1178855"/>
                      <a:pt x="4451161" y="1176550"/>
                      <a:pt x="4450297" y="1173957"/>
                    </a:cubicBezTo>
                    <a:cubicBezTo>
                      <a:pt x="4454619" y="1170499"/>
                      <a:pt x="4459517" y="1167618"/>
                      <a:pt x="4464416" y="1164737"/>
                    </a:cubicBezTo>
                    <a:cubicBezTo>
                      <a:pt x="4466144" y="1166177"/>
                      <a:pt x="4467585" y="1167906"/>
                      <a:pt x="4469026" y="1169635"/>
                    </a:cubicBezTo>
                    <a:cubicBezTo>
                      <a:pt x="4469026" y="1170211"/>
                      <a:pt x="4469026" y="1170788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69026" y="1171364"/>
                      <a:pt x="4469026" y="1171364"/>
                      <a:pt x="4469026" y="1171364"/>
                    </a:cubicBezTo>
                    <a:cubicBezTo>
                      <a:pt x="4470178" y="1175974"/>
                      <a:pt x="4472772" y="1176550"/>
                      <a:pt x="4476806" y="1174533"/>
                    </a:cubicBezTo>
                    <a:cubicBezTo>
                      <a:pt x="4481416" y="1172228"/>
                      <a:pt x="4486314" y="1169923"/>
                      <a:pt x="4489772" y="1166177"/>
                    </a:cubicBezTo>
                    <a:cubicBezTo>
                      <a:pt x="4490925" y="1164160"/>
                      <a:pt x="4493229" y="1162432"/>
                      <a:pt x="4491789" y="1159838"/>
                    </a:cubicBezTo>
                    <a:cubicBezTo>
                      <a:pt x="4491789" y="1159550"/>
                      <a:pt x="4491501" y="1159550"/>
                      <a:pt x="4491501" y="1159262"/>
                    </a:cubicBezTo>
                    <a:lnTo>
                      <a:pt x="4498704" y="1155516"/>
                    </a:lnTo>
                    <a:cubicBezTo>
                      <a:pt x="4499280" y="1155516"/>
                      <a:pt x="4500145" y="1155516"/>
                      <a:pt x="4500721" y="1155228"/>
                    </a:cubicBezTo>
                    <a:cubicBezTo>
                      <a:pt x="4502450" y="1154940"/>
                      <a:pt x="4505331" y="1156381"/>
                      <a:pt x="4505619" y="1153499"/>
                    </a:cubicBezTo>
                    <a:cubicBezTo>
                      <a:pt x="4505619" y="1152923"/>
                      <a:pt x="4505619" y="1152347"/>
                      <a:pt x="4505331" y="1151770"/>
                    </a:cubicBezTo>
                    <a:lnTo>
                      <a:pt x="4516280" y="1146008"/>
                    </a:lnTo>
                    <a:cubicBezTo>
                      <a:pt x="4523772" y="1139381"/>
                      <a:pt x="4530975" y="1132465"/>
                      <a:pt x="4538755" y="1126126"/>
                    </a:cubicBezTo>
                    <a:cubicBezTo>
                      <a:pt x="4549416" y="1125550"/>
                      <a:pt x="4556620" y="1117770"/>
                      <a:pt x="4564688" y="1111431"/>
                    </a:cubicBezTo>
                    <a:cubicBezTo>
                      <a:pt x="4566416" y="1110567"/>
                      <a:pt x="4568145" y="1109702"/>
                      <a:pt x="4569586" y="1108838"/>
                    </a:cubicBezTo>
                    <a:cubicBezTo>
                      <a:pt x="4569874" y="1109414"/>
                      <a:pt x="4570162" y="1109702"/>
                      <a:pt x="4570450" y="1110279"/>
                    </a:cubicBezTo>
                    <a:cubicBezTo>
                      <a:pt x="4571603" y="1111431"/>
                      <a:pt x="4572467" y="1111719"/>
                      <a:pt x="4573332" y="1111431"/>
                    </a:cubicBezTo>
                    <a:cubicBezTo>
                      <a:pt x="4566993" y="1113448"/>
                      <a:pt x="4561230" y="1116906"/>
                      <a:pt x="4555755" y="1120364"/>
                    </a:cubicBezTo>
                    <a:cubicBezTo>
                      <a:pt x="4554315" y="1121228"/>
                      <a:pt x="4553450" y="1123245"/>
                      <a:pt x="4554315" y="1124974"/>
                    </a:cubicBezTo>
                    <a:cubicBezTo>
                      <a:pt x="4554603" y="1125550"/>
                      <a:pt x="4556044" y="1126126"/>
                      <a:pt x="4556332" y="1125838"/>
                    </a:cubicBezTo>
                    <a:cubicBezTo>
                      <a:pt x="4560942" y="1121516"/>
                      <a:pt x="4566416" y="1118635"/>
                      <a:pt x="4571603" y="1115177"/>
                    </a:cubicBezTo>
                    <a:cubicBezTo>
                      <a:pt x="4571315" y="1116041"/>
                      <a:pt x="4571027" y="1116906"/>
                      <a:pt x="4571027" y="1117770"/>
                    </a:cubicBezTo>
                    <a:cubicBezTo>
                      <a:pt x="4571027" y="1118058"/>
                      <a:pt x="4571891" y="1118635"/>
                      <a:pt x="4572179" y="1118635"/>
                    </a:cubicBezTo>
                    <a:cubicBezTo>
                      <a:pt x="4574484" y="1118635"/>
                      <a:pt x="4574484" y="1116618"/>
                      <a:pt x="4575060" y="1114889"/>
                    </a:cubicBezTo>
                    <a:cubicBezTo>
                      <a:pt x="4575060" y="1114889"/>
                      <a:pt x="4575060" y="1114889"/>
                      <a:pt x="4575060" y="1114889"/>
                    </a:cubicBezTo>
                    <a:cubicBezTo>
                      <a:pt x="4577654" y="1113160"/>
                      <a:pt x="4581111" y="1112008"/>
                      <a:pt x="4581976" y="1107685"/>
                    </a:cubicBezTo>
                    <a:cubicBezTo>
                      <a:pt x="4580247" y="1108838"/>
                      <a:pt x="4578518" y="1109991"/>
                      <a:pt x="4576789" y="1111143"/>
                    </a:cubicBezTo>
                    <a:cubicBezTo>
                      <a:pt x="4577366" y="1110567"/>
                      <a:pt x="4578230" y="1109991"/>
                      <a:pt x="4578806" y="1109414"/>
                    </a:cubicBezTo>
                    <a:cubicBezTo>
                      <a:pt x="4576789" y="1109702"/>
                      <a:pt x="4575060" y="1110279"/>
                      <a:pt x="4573044" y="1110855"/>
                    </a:cubicBezTo>
                    <a:cubicBezTo>
                      <a:pt x="4574196" y="1110567"/>
                      <a:pt x="4575637" y="1109414"/>
                      <a:pt x="4576789" y="1108550"/>
                    </a:cubicBezTo>
                    <a:cubicBezTo>
                      <a:pt x="4577942" y="1107974"/>
                      <a:pt x="4579094" y="1107109"/>
                      <a:pt x="4580535" y="1106245"/>
                    </a:cubicBezTo>
                    <a:cubicBezTo>
                      <a:pt x="4580535" y="1106245"/>
                      <a:pt x="4580535" y="1106245"/>
                      <a:pt x="4580535" y="1106245"/>
                    </a:cubicBezTo>
                    <a:cubicBezTo>
                      <a:pt x="4581111" y="1106245"/>
                      <a:pt x="4581688" y="1106245"/>
                      <a:pt x="4582264" y="1106533"/>
                    </a:cubicBezTo>
                    <a:cubicBezTo>
                      <a:pt x="4586586" y="1107974"/>
                      <a:pt x="4590620" y="1106533"/>
                      <a:pt x="4593501" y="1103363"/>
                    </a:cubicBezTo>
                    <a:cubicBezTo>
                      <a:pt x="4596383" y="1100194"/>
                      <a:pt x="4592061" y="1099618"/>
                      <a:pt x="4590620" y="1097889"/>
                    </a:cubicBezTo>
                    <a:cubicBezTo>
                      <a:pt x="4590908" y="1097889"/>
                      <a:pt x="4591196" y="1097601"/>
                      <a:pt x="4591484" y="1097601"/>
                    </a:cubicBezTo>
                    <a:cubicBezTo>
                      <a:pt x="4604162" y="1092414"/>
                      <a:pt x="4616264" y="1086363"/>
                      <a:pt x="4628366" y="1080024"/>
                    </a:cubicBezTo>
                    <a:cubicBezTo>
                      <a:pt x="4626061" y="1083194"/>
                      <a:pt x="4621451" y="1085787"/>
                      <a:pt x="4623179" y="1090109"/>
                    </a:cubicBezTo>
                    <a:cubicBezTo>
                      <a:pt x="4621451" y="1090973"/>
                      <a:pt x="4619722" y="1092126"/>
                      <a:pt x="4617993" y="1092990"/>
                    </a:cubicBezTo>
                    <a:cubicBezTo>
                      <a:pt x="4616264" y="1093567"/>
                      <a:pt x="4613671" y="1094143"/>
                      <a:pt x="4614824" y="1096448"/>
                    </a:cubicBezTo>
                    <a:cubicBezTo>
                      <a:pt x="4615976" y="1098465"/>
                      <a:pt x="4617417" y="1096448"/>
                      <a:pt x="4618569" y="1095296"/>
                    </a:cubicBezTo>
                    <a:cubicBezTo>
                      <a:pt x="4620298" y="1094143"/>
                      <a:pt x="4622027" y="1092990"/>
                      <a:pt x="4623756" y="1091550"/>
                    </a:cubicBezTo>
                    <a:cubicBezTo>
                      <a:pt x="4624044" y="1092126"/>
                      <a:pt x="4624620" y="1092414"/>
                      <a:pt x="4624908" y="1092990"/>
                    </a:cubicBezTo>
                    <a:cubicBezTo>
                      <a:pt x="4625773" y="1094143"/>
                      <a:pt x="4626637" y="1095007"/>
                      <a:pt x="4628078" y="1094143"/>
                    </a:cubicBezTo>
                    <a:cubicBezTo>
                      <a:pt x="4628942" y="1092702"/>
                      <a:pt x="4629519" y="1090685"/>
                      <a:pt x="4630671" y="1089821"/>
                    </a:cubicBezTo>
                    <a:cubicBezTo>
                      <a:pt x="4638163" y="1084923"/>
                      <a:pt x="4645654" y="1080312"/>
                      <a:pt x="4653722" y="1075990"/>
                    </a:cubicBezTo>
                    <a:cubicBezTo>
                      <a:pt x="4665536" y="1069939"/>
                      <a:pt x="4681383" y="1069363"/>
                      <a:pt x="4686570" y="1053228"/>
                    </a:cubicBezTo>
                    <a:cubicBezTo>
                      <a:pt x="4686281" y="1052939"/>
                      <a:pt x="4685993" y="1052651"/>
                      <a:pt x="4685417" y="1052651"/>
                    </a:cubicBezTo>
                    <a:cubicBezTo>
                      <a:pt x="4687722" y="1051787"/>
                      <a:pt x="4689739" y="1050922"/>
                      <a:pt x="4691756" y="1049770"/>
                    </a:cubicBezTo>
                    <a:cubicBezTo>
                      <a:pt x="4693773" y="1048905"/>
                      <a:pt x="4695790" y="1047753"/>
                      <a:pt x="4697807" y="1046888"/>
                    </a:cubicBezTo>
                    <a:cubicBezTo>
                      <a:pt x="4697807" y="1048329"/>
                      <a:pt x="4698095" y="1049482"/>
                      <a:pt x="4698383" y="1051211"/>
                    </a:cubicBezTo>
                    <a:cubicBezTo>
                      <a:pt x="4696943" y="1053228"/>
                      <a:pt x="4694638" y="1053804"/>
                      <a:pt x="4692332" y="1054092"/>
                    </a:cubicBezTo>
                    <a:cubicBezTo>
                      <a:pt x="4690027" y="1054380"/>
                      <a:pt x="4688587" y="1056109"/>
                      <a:pt x="4689739" y="1058414"/>
                    </a:cubicBezTo>
                    <a:cubicBezTo>
                      <a:pt x="4690892" y="1060431"/>
                      <a:pt x="4692909" y="1059855"/>
                      <a:pt x="4694061" y="1058126"/>
                    </a:cubicBezTo>
                    <a:cubicBezTo>
                      <a:pt x="4696943" y="1053516"/>
                      <a:pt x="4702994" y="1055821"/>
                      <a:pt x="4706163" y="1052075"/>
                    </a:cubicBezTo>
                    <a:cubicBezTo>
                      <a:pt x="4715383" y="1048041"/>
                      <a:pt x="4724604" y="1044007"/>
                      <a:pt x="4732095" y="1037092"/>
                    </a:cubicBezTo>
                    <a:cubicBezTo>
                      <a:pt x="4732095" y="1037092"/>
                      <a:pt x="4732383" y="1037092"/>
                      <a:pt x="4732383" y="1037092"/>
                    </a:cubicBezTo>
                    <a:cubicBezTo>
                      <a:pt x="4731807" y="1037668"/>
                      <a:pt x="4731519" y="1038244"/>
                      <a:pt x="4730943" y="1038821"/>
                    </a:cubicBezTo>
                    <a:cubicBezTo>
                      <a:pt x="4736417" y="1036227"/>
                      <a:pt x="4740163" y="1034499"/>
                      <a:pt x="4744197" y="1032482"/>
                    </a:cubicBezTo>
                    <a:cubicBezTo>
                      <a:pt x="4746502" y="1031905"/>
                      <a:pt x="4748519" y="1031329"/>
                      <a:pt x="4749384" y="1028736"/>
                    </a:cubicBezTo>
                    <a:cubicBezTo>
                      <a:pt x="4746502" y="1028448"/>
                      <a:pt x="4743909" y="1028448"/>
                      <a:pt x="4742180" y="1031041"/>
                    </a:cubicBezTo>
                    <a:cubicBezTo>
                      <a:pt x="4742180" y="1031041"/>
                      <a:pt x="4742180" y="1031041"/>
                      <a:pt x="4742180" y="1031041"/>
                    </a:cubicBezTo>
                    <a:cubicBezTo>
                      <a:pt x="4741316" y="1031329"/>
                      <a:pt x="4740451" y="1031905"/>
                      <a:pt x="4739299" y="1032193"/>
                    </a:cubicBezTo>
                    <a:cubicBezTo>
                      <a:pt x="4741028" y="1030465"/>
                      <a:pt x="4742468" y="1028160"/>
                      <a:pt x="4742468" y="1024702"/>
                    </a:cubicBezTo>
                    <a:cubicBezTo>
                      <a:pt x="4742756" y="1024126"/>
                      <a:pt x="4743333" y="1023549"/>
                      <a:pt x="4743621" y="1022973"/>
                    </a:cubicBezTo>
                    <a:cubicBezTo>
                      <a:pt x="4746502" y="1021532"/>
                      <a:pt x="4749384" y="1020092"/>
                      <a:pt x="4752265" y="1018651"/>
                    </a:cubicBezTo>
                    <a:cubicBezTo>
                      <a:pt x="4762350" y="1014041"/>
                      <a:pt x="4774163" y="1011736"/>
                      <a:pt x="4782519" y="1003668"/>
                    </a:cubicBezTo>
                    <a:cubicBezTo>
                      <a:pt x="4784536" y="1001075"/>
                      <a:pt x="4786553" y="998481"/>
                      <a:pt x="4788570" y="995888"/>
                    </a:cubicBezTo>
                    <a:cubicBezTo>
                      <a:pt x="4789723" y="991566"/>
                      <a:pt x="4787130" y="992142"/>
                      <a:pt x="4784825" y="993007"/>
                    </a:cubicBezTo>
                    <a:cubicBezTo>
                      <a:pt x="4780791" y="994447"/>
                      <a:pt x="4776469" y="996176"/>
                      <a:pt x="4772723" y="998193"/>
                    </a:cubicBezTo>
                    <a:cubicBezTo>
                      <a:pt x="4768113" y="1000498"/>
                      <a:pt x="4761774" y="997617"/>
                      <a:pt x="4758892" y="1004532"/>
                    </a:cubicBezTo>
                    <a:cubicBezTo>
                      <a:pt x="4758028" y="1006549"/>
                      <a:pt x="4755722" y="1003092"/>
                      <a:pt x="4756299" y="1001939"/>
                    </a:cubicBezTo>
                    <a:cubicBezTo>
                      <a:pt x="4757452" y="998769"/>
                      <a:pt x="4759756" y="996753"/>
                      <a:pt x="4762350" y="994736"/>
                    </a:cubicBezTo>
                    <a:cubicBezTo>
                      <a:pt x="4766672" y="990990"/>
                      <a:pt x="4771858" y="995600"/>
                      <a:pt x="4775604" y="992430"/>
                    </a:cubicBezTo>
                    <a:cubicBezTo>
                      <a:pt x="4783384" y="991278"/>
                      <a:pt x="4781943" y="986091"/>
                      <a:pt x="4780791" y="980905"/>
                    </a:cubicBezTo>
                    <a:cubicBezTo>
                      <a:pt x="4781079" y="980617"/>
                      <a:pt x="4781367" y="980617"/>
                      <a:pt x="4781655" y="980329"/>
                    </a:cubicBezTo>
                    <a:cubicBezTo>
                      <a:pt x="4781943" y="980041"/>
                      <a:pt x="4781943" y="979752"/>
                      <a:pt x="4781943" y="979464"/>
                    </a:cubicBezTo>
                    <a:cubicBezTo>
                      <a:pt x="4780503" y="976007"/>
                      <a:pt x="4777333" y="977735"/>
                      <a:pt x="4775028" y="977447"/>
                    </a:cubicBezTo>
                    <a:cubicBezTo>
                      <a:pt x="4772723" y="977159"/>
                      <a:pt x="4770129" y="981769"/>
                      <a:pt x="4768689" y="977735"/>
                    </a:cubicBezTo>
                    <a:cubicBezTo>
                      <a:pt x="4767536" y="974854"/>
                      <a:pt x="4770129" y="971973"/>
                      <a:pt x="4772435" y="970532"/>
                    </a:cubicBezTo>
                    <a:cubicBezTo>
                      <a:pt x="4775028" y="968803"/>
                      <a:pt x="4777621" y="967651"/>
                      <a:pt x="4775028" y="963905"/>
                    </a:cubicBezTo>
                    <a:cubicBezTo>
                      <a:pt x="4775604" y="961312"/>
                      <a:pt x="4779638" y="962752"/>
                      <a:pt x="4779926" y="959583"/>
                    </a:cubicBezTo>
                    <a:cubicBezTo>
                      <a:pt x="4781655" y="954396"/>
                      <a:pt x="4786553" y="952379"/>
                      <a:pt x="4790875" y="949210"/>
                    </a:cubicBezTo>
                    <a:cubicBezTo>
                      <a:pt x="4787418" y="948922"/>
                      <a:pt x="4785401" y="946040"/>
                      <a:pt x="4781943" y="946329"/>
                    </a:cubicBezTo>
                    <a:cubicBezTo>
                      <a:pt x="4779926" y="946617"/>
                      <a:pt x="4775892" y="948345"/>
                      <a:pt x="4775892" y="944312"/>
                    </a:cubicBezTo>
                    <a:cubicBezTo>
                      <a:pt x="4775892" y="940854"/>
                      <a:pt x="4777621" y="937684"/>
                      <a:pt x="4782231" y="937973"/>
                    </a:cubicBezTo>
                    <a:cubicBezTo>
                      <a:pt x="4788282" y="937973"/>
                      <a:pt x="4791740" y="933362"/>
                      <a:pt x="4795486" y="929616"/>
                    </a:cubicBezTo>
                    <a:cubicBezTo>
                      <a:pt x="4798079" y="927023"/>
                      <a:pt x="4795486" y="926447"/>
                      <a:pt x="4793180" y="926735"/>
                    </a:cubicBezTo>
                    <a:cubicBezTo>
                      <a:pt x="4791164" y="923566"/>
                      <a:pt x="4788282" y="924142"/>
                      <a:pt x="4785401" y="924430"/>
                    </a:cubicBezTo>
                    <a:cubicBezTo>
                      <a:pt x="4784825" y="923278"/>
                      <a:pt x="4785977" y="920684"/>
                      <a:pt x="4783960" y="921261"/>
                    </a:cubicBezTo>
                    <a:cubicBezTo>
                      <a:pt x="4781367" y="922125"/>
                      <a:pt x="4779350" y="922413"/>
                      <a:pt x="4778773" y="919532"/>
                    </a:cubicBezTo>
                    <a:cubicBezTo>
                      <a:pt x="4778197" y="917227"/>
                      <a:pt x="4782807" y="918955"/>
                      <a:pt x="4782519" y="916074"/>
                    </a:cubicBezTo>
                    <a:cubicBezTo>
                      <a:pt x="4784825" y="914057"/>
                      <a:pt x="4791740" y="918379"/>
                      <a:pt x="4789723" y="912328"/>
                    </a:cubicBezTo>
                    <a:cubicBezTo>
                      <a:pt x="4788282" y="908294"/>
                      <a:pt x="4790587" y="905701"/>
                      <a:pt x="4789723" y="902532"/>
                    </a:cubicBezTo>
                    <a:cubicBezTo>
                      <a:pt x="4790875" y="901091"/>
                      <a:pt x="4790875" y="899362"/>
                      <a:pt x="4792604" y="897921"/>
                    </a:cubicBezTo>
                    <a:cubicBezTo>
                      <a:pt x="4795486" y="895328"/>
                      <a:pt x="4802401" y="896481"/>
                      <a:pt x="4801248" y="893311"/>
                    </a:cubicBezTo>
                    <a:cubicBezTo>
                      <a:pt x="4799808" y="889277"/>
                      <a:pt x="4793757" y="890430"/>
                      <a:pt x="4789147" y="889854"/>
                    </a:cubicBezTo>
                    <a:cubicBezTo>
                      <a:pt x="4789147" y="889277"/>
                      <a:pt x="4788858" y="888701"/>
                      <a:pt x="4788858" y="888125"/>
                    </a:cubicBezTo>
                    <a:cubicBezTo>
                      <a:pt x="4792892" y="884091"/>
                      <a:pt x="4799232" y="885243"/>
                      <a:pt x="4803554" y="880345"/>
                    </a:cubicBezTo>
                    <a:cubicBezTo>
                      <a:pt x="4809316" y="873718"/>
                      <a:pt x="4814215" y="865650"/>
                      <a:pt x="4822571" y="861616"/>
                    </a:cubicBezTo>
                    <a:cubicBezTo>
                      <a:pt x="4826028" y="859887"/>
                      <a:pt x="4824587" y="855853"/>
                      <a:pt x="4823435" y="854989"/>
                    </a:cubicBezTo>
                    <a:cubicBezTo>
                      <a:pt x="4815655" y="849226"/>
                      <a:pt x="4823147" y="847785"/>
                      <a:pt x="4826028" y="845480"/>
                    </a:cubicBezTo>
                    <a:cubicBezTo>
                      <a:pt x="4832943" y="840006"/>
                      <a:pt x="4839859" y="834531"/>
                      <a:pt x="4847062" y="829345"/>
                    </a:cubicBezTo>
                    <a:cubicBezTo>
                      <a:pt x="4849656" y="827328"/>
                      <a:pt x="4846774" y="825599"/>
                      <a:pt x="4847350" y="823870"/>
                    </a:cubicBezTo>
                    <a:cubicBezTo>
                      <a:pt x="4849367" y="823582"/>
                      <a:pt x="4852537" y="823582"/>
                      <a:pt x="4851960" y="821565"/>
                    </a:cubicBezTo>
                    <a:cubicBezTo>
                      <a:pt x="4850808" y="817531"/>
                      <a:pt x="4847350" y="820701"/>
                      <a:pt x="4845045" y="820701"/>
                    </a:cubicBezTo>
                    <a:cubicBezTo>
                      <a:pt x="4842740" y="820989"/>
                      <a:pt x="4841299" y="820124"/>
                      <a:pt x="4841011" y="817531"/>
                    </a:cubicBezTo>
                    <a:cubicBezTo>
                      <a:pt x="4843316" y="814938"/>
                      <a:pt x="4845333" y="812345"/>
                      <a:pt x="4847638" y="809751"/>
                    </a:cubicBezTo>
                    <a:cubicBezTo>
                      <a:pt x="4851096" y="805717"/>
                      <a:pt x="4851384" y="801107"/>
                      <a:pt x="4849079" y="796497"/>
                    </a:cubicBezTo>
                    <a:cubicBezTo>
                      <a:pt x="4846486" y="791599"/>
                      <a:pt x="4843604" y="797073"/>
                      <a:pt x="4840723" y="796209"/>
                    </a:cubicBezTo>
                    <a:cubicBezTo>
                      <a:pt x="4838994" y="795633"/>
                      <a:pt x="4836689" y="797650"/>
                      <a:pt x="4835249" y="795345"/>
                    </a:cubicBezTo>
                    <a:cubicBezTo>
                      <a:pt x="4832943" y="792175"/>
                      <a:pt x="4836689" y="790446"/>
                      <a:pt x="4837842" y="789870"/>
                    </a:cubicBezTo>
                    <a:cubicBezTo>
                      <a:pt x="4840723" y="788429"/>
                      <a:pt x="4839282" y="786124"/>
                      <a:pt x="4839571" y="784395"/>
                    </a:cubicBezTo>
                    <a:cubicBezTo>
                      <a:pt x="4840147" y="780073"/>
                      <a:pt x="4838994" y="774022"/>
                      <a:pt x="4841299" y="771429"/>
                    </a:cubicBezTo>
                    <a:cubicBezTo>
                      <a:pt x="4847062" y="765090"/>
                      <a:pt x="4842452" y="764226"/>
                      <a:pt x="4838130" y="762209"/>
                    </a:cubicBezTo>
                    <a:cubicBezTo>
                      <a:pt x="4836113" y="758463"/>
                      <a:pt x="4837265" y="753853"/>
                      <a:pt x="4835249" y="750107"/>
                    </a:cubicBezTo>
                    <a:cubicBezTo>
                      <a:pt x="4843604" y="744921"/>
                      <a:pt x="4852248" y="739734"/>
                      <a:pt x="4858300" y="731378"/>
                    </a:cubicBezTo>
                    <a:cubicBezTo>
                      <a:pt x="4860316" y="727344"/>
                      <a:pt x="4862333" y="723598"/>
                      <a:pt x="4864350" y="719564"/>
                    </a:cubicBezTo>
                    <a:cubicBezTo>
                      <a:pt x="4864927" y="713802"/>
                      <a:pt x="4861757" y="714954"/>
                      <a:pt x="4858588" y="716683"/>
                    </a:cubicBezTo>
                    <a:cubicBezTo>
                      <a:pt x="4853401" y="719853"/>
                      <a:pt x="4848503" y="722734"/>
                      <a:pt x="4843893" y="726480"/>
                    </a:cubicBezTo>
                    <a:cubicBezTo>
                      <a:pt x="4842452" y="727632"/>
                      <a:pt x="4840435" y="728208"/>
                      <a:pt x="4838706" y="728785"/>
                    </a:cubicBezTo>
                    <a:cubicBezTo>
                      <a:pt x="4838994" y="726768"/>
                      <a:pt x="4839859" y="725039"/>
                      <a:pt x="4838130" y="723310"/>
                    </a:cubicBezTo>
                    <a:cubicBezTo>
                      <a:pt x="4841876" y="723310"/>
                      <a:pt x="4843316" y="722158"/>
                      <a:pt x="4842740" y="720141"/>
                    </a:cubicBezTo>
                    <a:cubicBezTo>
                      <a:pt x="4843893" y="719853"/>
                      <a:pt x="4845045" y="718988"/>
                      <a:pt x="4846198" y="717836"/>
                    </a:cubicBezTo>
                    <a:cubicBezTo>
                      <a:pt x="4855994" y="714378"/>
                      <a:pt x="4853113" y="707751"/>
                      <a:pt x="4850232" y="701124"/>
                    </a:cubicBezTo>
                    <a:cubicBezTo>
                      <a:pt x="4850520" y="700835"/>
                      <a:pt x="4850808" y="700547"/>
                      <a:pt x="4851096" y="700259"/>
                    </a:cubicBezTo>
                    <a:cubicBezTo>
                      <a:pt x="4851384" y="699971"/>
                      <a:pt x="4851384" y="699395"/>
                      <a:pt x="4851096" y="699107"/>
                    </a:cubicBezTo>
                    <a:cubicBezTo>
                      <a:pt x="4848503" y="694785"/>
                      <a:pt x="4844757" y="697954"/>
                      <a:pt x="4841588" y="697954"/>
                    </a:cubicBezTo>
                    <a:cubicBezTo>
                      <a:pt x="4838706" y="698242"/>
                      <a:pt x="4836401" y="704869"/>
                      <a:pt x="4833232" y="699971"/>
                    </a:cubicBezTo>
                    <a:cubicBezTo>
                      <a:pt x="4830927" y="696513"/>
                      <a:pt x="4833808" y="692191"/>
                      <a:pt x="4836689" y="689310"/>
                    </a:cubicBezTo>
                    <a:cubicBezTo>
                      <a:pt x="4839859" y="686429"/>
                      <a:pt x="4843028" y="684124"/>
                      <a:pt x="4838418" y="680090"/>
                    </a:cubicBezTo>
                    <a:cubicBezTo>
                      <a:pt x="4838418" y="676632"/>
                      <a:pt x="4844181" y="677208"/>
                      <a:pt x="4843604" y="673174"/>
                    </a:cubicBezTo>
                    <a:cubicBezTo>
                      <a:pt x="4844757" y="665971"/>
                      <a:pt x="4850520" y="662225"/>
                      <a:pt x="4855418" y="657039"/>
                    </a:cubicBezTo>
                    <a:cubicBezTo>
                      <a:pt x="4850808" y="657327"/>
                      <a:pt x="4847350" y="654157"/>
                      <a:pt x="4842740" y="655598"/>
                    </a:cubicBezTo>
                    <a:cubicBezTo>
                      <a:pt x="4839859" y="656462"/>
                      <a:pt x="4835249" y="659632"/>
                      <a:pt x="4834384" y="654157"/>
                    </a:cubicBezTo>
                    <a:cubicBezTo>
                      <a:pt x="4833520" y="649835"/>
                      <a:pt x="4835249" y="645225"/>
                      <a:pt x="4841011" y="644072"/>
                    </a:cubicBezTo>
                    <a:cubicBezTo>
                      <a:pt x="4849079" y="642632"/>
                      <a:pt x="4852537" y="635716"/>
                      <a:pt x="4856571" y="629954"/>
                    </a:cubicBezTo>
                    <a:cubicBezTo>
                      <a:pt x="4859164" y="626208"/>
                      <a:pt x="4855706" y="625920"/>
                      <a:pt x="4852825" y="626784"/>
                    </a:cubicBezTo>
                    <a:cubicBezTo>
                      <a:pt x="4849656" y="623038"/>
                      <a:pt x="4845910" y="624479"/>
                      <a:pt x="4842164" y="625632"/>
                    </a:cubicBezTo>
                    <a:cubicBezTo>
                      <a:pt x="4841011" y="624479"/>
                      <a:pt x="4842164" y="620445"/>
                      <a:pt x="4839571" y="621886"/>
                    </a:cubicBezTo>
                    <a:cubicBezTo>
                      <a:pt x="4836401" y="623615"/>
                      <a:pt x="4833808" y="624479"/>
                      <a:pt x="4832367" y="620733"/>
                    </a:cubicBezTo>
                    <a:cubicBezTo>
                      <a:pt x="4831215" y="617852"/>
                      <a:pt x="4837265" y="619004"/>
                      <a:pt x="4836401" y="615259"/>
                    </a:cubicBezTo>
                    <a:cubicBezTo>
                      <a:pt x="4838994" y="612089"/>
                      <a:pt x="4849079" y="616123"/>
                      <a:pt x="4845045" y="608631"/>
                    </a:cubicBezTo>
                    <a:cubicBezTo>
                      <a:pt x="4842452" y="603733"/>
                      <a:pt x="4844469" y="599699"/>
                      <a:pt x="4842452" y="595665"/>
                    </a:cubicBezTo>
                    <a:cubicBezTo>
                      <a:pt x="4843604" y="593648"/>
                      <a:pt x="4843028" y="591343"/>
                      <a:pt x="4845045" y="588750"/>
                    </a:cubicBezTo>
                    <a:cubicBezTo>
                      <a:pt x="4848215" y="584716"/>
                      <a:pt x="4857723" y="584716"/>
                      <a:pt x="4855418" y="580682"/>
                    </a:cubicBezTo>
                    <a:cubicBezTo>
                      <a:pt x="4852537" y="575496"/>
                      <a:pt x="4844469" y="578665"/>
                      <a:pt x="4838706" y="578953"/>
                    </a:cubicBezTo>
                    <a:cubicBezTo>
                      <a:pt x="4838418" y="578089"/>
                      <a:pt x="4838130" y="577513"/>
                      <a:pt x="4837842" y="576648"/>
                    </a:cubicBezTo>
                    <a:cubicBezTo>
                      <a:pt x="4842164" y="570309"/>
                      <a:pt x="4851096" y="570309"/>
                      <a:pt x="4855418" y="563106"/>
                    </a:cubicBezTo>
                    <a:cubicBezTo>
                      <a:pt x="4861469" y="553021"/>
                      <a:pt x="4865791" y="541207"/>
                      <a:pt x="4875876" y="533716"/>
                    </a:cubicBezTo>
                    <a:cubicBezTo>
                      <a:pt x="4879910" y="530546"/>
                      <a:pt x="4877317" y="525648"/>
                      <a:pt x="4875588" y="524784"/>
                    </a:cubicBezTo>
                    <a:cubicBezTo>
                      <a:pt x="4863774" y="519021"/>
                      <a:pt x="4873283" y="515275"/>
                      <a:pt x="4876740" y="511529"/>
                    </a:cubicBezTo>
                    <a:cubicBezTo>
                      <a:pt x="4884520" y="502597"/>
                      <a:pt x="4892588" y="493665"/>
                      <a:pt x="4900656" y="485021"/>
                    </a:cubicBezTo>
                    <a:cubicBezTo>
                      <a:pt x="4903537" y="481851"/>
                      <a:pt x="4899215" y="480122"/>
                      <a:pt x="4899503" y="477817"/>
                    </a:cubicBezTo>
                    <a:cubicBezTo>
                      <a:pt x="4901808" y="476953"/>
                      <a:pt x="4906418" y="476376"/>
                      <a:pt x="4904978" y="473783"/>
                    </a:cubicBezTo>
                    <a:cubicBezTo>
                      <a:pt x="4902384" y="468885"/>
                      <a:pt x="4898639" y="473783"/>
                      <a:pt x="4895469" y="474359"/>
                    </a:cubicBezTo>
                    <a:cubicBezTo>
                      <a:pt x="4892588" y="475224"/>
                      <a:pt x="4890283" y="474648"/>
                      <a:pt x="4889418" y="471478"/>
                    </a:cubicBezTo>
                    <a:cubicBezTo>
                      <a:pt x="4891724" y="467444"/>
                      <a:pt x="4893740" y="463410"/>
                      <a:pt x="4896334" y="459664"/>
                    </a:cubicBezTo>
                    <a:cubicBezTo>
                      <a:pt x="4900080" y="453325"/>
                      <a:pt x="4899215" y="447275"/>
                      <a:pt x="4895181" y="441800"/>
                    </a:cubicBezTo>
                    <a:cubicBezTo>
                      <a:pt x="4890571" y="435749"/>
                      <a:pt x="4887978" y="443817"/>
                      <a:pt x="4883944" y="443529"/>
                    </a:cubicBezTo>
                    <a:cubicBezTo>
                      <a:pt x="4883367" y="443529"/>
                      <a:pt x="4882791" y="443529"/>
                      <a:pt x="4882215" y="443817"/>
                    </a:cubicBezTo>
                    <a:cubicBezTo>
                      <a:pt x="4892876" y="437190"/>
                      <a:pt x="4904690" y="431427"/>
                      <a:pt x="4912469" y="420766"/>
                    </a:cubicBezTo>
                    <a:cubicBezTo>
                      <a:pt x="4914486" y="416732"/>
                      <a:pt x="4916503" y="412986"/>
                      <a:pt x="4918520" y="408952"/>
                    </a:cubicBezTo>
                    <a:cubicBezTo>
                      <a:pt x="4919097" y="403190"/>
                      <a:pt x="4915927" y="404342"/>
                      <a:pt x="4912757" y="406071"/>
                    </a:cubicBezTo>
                    <a:cubicBezTo>
                      <a:pt x="4907571" y="409240"/>
                      <a:pt x="4902673" y="412122"/>
                      <a:pt x="4898062" y="415868"/>
                    </a:cubicBezTo>
                    <a:cubicBezTo>
                      <a:pt x="4892588" y="419901"/>
                      <a:pt x="4883367" y="417885"/>
                      <a:pt x="4881062" y="427681"/>
                    </a:cubicBezTo>
                    <a:cubicBezTo>
                      <a:pt x="4880774" y="428834"/>
                      <a:pt x="4880198" y="428834"/>
                      <a:pt x="4879333" y="428546"/>
                    </a:cubicBezTo>
                    <a:cubicBezTo>
                      <a:pt x="4879333" y="426241"/>
                      <a:pt x="4878757" y="423647"/>
                      <a:pt x="4878181" y="421054"/>
                    </a:cubicBezTo>
                    <a:cubicBezTo>
                      <a:pt x="4879333" y="418461"/>
                      <a:pt x="4881062" y="416156"/>
                      <a:pt x="4883079" y="413851"/>
                    </a:cubicBezTo>
                    <a:cubicBezTo>
                      <a:pt x="4887690" y="408088"/>
                      <a:pt x="4895758" y="412698"/>
                      <a:pt x="4900080" y="407512"/>
                    </a:cubicBezTo>
                    <a:cubicBezTo>
                      <a:pt x="4909876" y="404054"/>
                      <a:pt x="4906995" y="397427"/>
                      <a:pt x="4904113" y="390800"/>
                    </a:cubicBezTo>
                    <a:cubicBezTo>
                      <a:pt x="4904402" y="390511"/>
                      <a:pt x="4904690" y="390223"/>
                      <a:pt x="4904978" y="389935"/>
                    </a:cubicBezTo>
                    <a:cubicBezTo>
                      <a:pt x="4905266" y="389647"/>
                      <a:pt x="4905266" y="389071"/>
                      <a:pt x="4904978" y="388783"/>
                    </a:cubicBezTo>
                    <a:cubicBezTo>
                      <a:pt x="4902384" y="384461"/>
                      <a:pt x="4898639" y="387630"/>
                      <a:pt x="4895469" y="387630"/>
                    </a:cubicBezTo>
                    <a:cubicBezTo>
                      <a:pt x="4892588" y="387918"/>
                      <a:pt x="4890283" y="394545"/>
                      <a:pt x="4887113" y="389647"/>
                    </a:cubicBezTo>
                    <a:cubicBezTo>
                      <a:pt x="4884808" y="386189"/>
                      <a:pt x="4887690" y="381867"/>
                      <a:pt x="4890571" y="378986"/>
                    </a:cubicBezTo>
                    <a:cubicBezTo>
                      <a:pt x="4893740" y="376105"/>
                      <a:pt x="4896910" y="373799"/>
                      <a:pt x="4892300" y="369766"/>
                    </a:cubicBezTo>
                    <a:cubicBezTo>
                      <a:pt x="4892300" y="366308"/>
                      <a:pt x="4898062" y="366884"/>
                      <a:pt x="4897486" y="362850"/>
                    </a:cubicBezTo>
                    <a:cubicBezTo>
                      <a:pt x="4898639" y="355647"/>
                      <a:pt x="4904402" y="351901"/>
                      <a:pt x="4909300" y="346715"/>
                    </a:cubicBezTo>
                    <a:cubicBezTo>
                      <a:pt x="4904690" y="347003"/>
                      <a:pt x="4901232" y="343833"/>
                      <a:pt x="4896622" y="345274"/>
                    </a:cubicBezTo>
                    <a:cubicBezTo>
                      <a:pt x="4893740" y="346138"/>
                      <a:pt x="4889130" y="349308"/>
                      <a:pt x="4888266" y="343833"/>
                    </a:cubicBezTo>
                    <a:cubicBezTo>
                      <a:pt x="4887401" y="339511"/>
                      <a:pt x="4889130" y="334901"/>
                      <a:pt x="4894893" y="333748"/>
                    </a:cubicBezTo>
                    <a:cubicBezTo>
                      <a:pt x="4902961" y="332308"/>
                      <a:pt x="4906418" y="325392"/>
                      <a:pt x="4910452" y="319630"/>
                    </a:cubicBezTo>
                    <a:cubicBezTo>
                      <a:pt x="4913046" y="315884"/>
                      <a:pt x="4909588" y="315596"/>
                      <a:pt x="4906707" y="316460"/>
                    </a:cubicBezTo>
                    <a:cubicBezTo>
                      <a:pt x="4903537" y="312714"/>
                      <a:pt x="4899791" y="314155"/>
                      <a:pt x="4896046" y="315308"/>
                    </a:cubicBezTo>
                    <a:cubicBezTo>
                      <a:pt x="4894893" y="314155"/>
                      <a:pt x="4896046" y="310121"/>
                      <a:pt x="4893452" y="311562"/>
                    </a:cubicBezTo>
                    <a:cubicBezTo>
                      <a:pt x="4890283" y="313291"/>
                      <a:pt x="4887690" y="314155"/>
                      <a:pt x="4886249" y="310409"/>
                    </a:cubicBezTo>
                    <a:cubicBezTo>
                      <a:pt x="4885096" y="307528"/>
                      <a:pt x="4891147" y="308680"/>
                      <a:pt x="4890283" y="304935"/>
                    </a:cubicBezTo>
                    <a:cubicBezTo>
                      <a:pt x="4892876" y="301765"/>
                      <a:pt x="4902961" y="305799"/>
                      <a:pt x="4898927" y="298308"/>
                    </a:cubicBezTo>
                    <a:cubicBezTo>
                      <a:pt x="4896334" y="293409"/>
                      <a:pt x="4898350" y="289375"/>
                      <a:pt x="4896334" y="285341"/>
                    </a:cubicBezTo>
                    <a:cubicBezTo>
                      <a:pt x="4897486" y="283324"/>
                      <a:pt x="4896910" y="281019"/>
                      <a:pt x="4898927" y="278426"/>
                    </a:cubicBezTo>
                    <a:cubicBezTo>
                      <a:pt x="4902096" y="274392"/>
                      <a:pt x="4911605" y="274392"/>
                      <a:pt x="4909300" y="270358"/>
                    </a:cubicBezTo>
                    <a:cubicBezTo>
                      <a:pt x="4906418" y="265172"/>
                      <a:pt x="4898350" y="268341"/>
                      <a:pt x="4892588" y="268629"/>
                    </a:cubicBezTo>
                    <a:cubicBezTo>
                      <a:pt x="4892300" y="267765"/>
                      <a:pt x="4892012" y="267189"/>
                      <a:pt x="4891724" y="266324"/>
                    </a:cubicBezTo>
                    <a:cubicBezTo>
                      <a:pt x="4896046" y="259985"/>
                      <a:pt x="4904978" y="259985"/>
                      <a:pt x="4909300" y="252782"/>
                    </a:cubicBezTo>
                    <a:cubicBezTo>
                      <a:pt x="4915351" y="242697"/>
                      <a:pt x="4919673" y="230883"/>
                      <a:pt x="4929758" y="223392"/>
                    </a:cubicBezTo>
                    <a:cubicBezTo>
                      <a:pt x="4933792" y="220222"/>
                      <a:pt x="4931198" y="215324"/>
                      <a:pt x="4929469" y="214460"/>
                    </a:cubicBezTo>
                    <a:cubicBezTo>
                      <a:pt x="4917656" y="208697"/>
                      <a:pt x="4927164" y="204951"/>
                      <a:pt x="4930622" y="201205"/>
                    </a:cubicBezTo>
                    <a:cubicBezTo>
                      <a:pt x="4938402" y="192273"/>
                      <a:pt x="4946470" y="183341"/>
                      <a:pt x="4954537" y="174697"/>
                    </a:cubicBezTo>
                    <a:cubicBezTo>
                      <a:pt x="4957419" y="171527"/>
                      <a:pt x="4953097" y="169798"/>
                      <a:pt x="4953385" y="167493"/>
                    </a:cubicBezTo>
                    <a:cubicBezTo>
                      <a:pt x="4955114" y="168934"/>
                      <a:pt x="4959724" y="168358"/>
                      <a:pt x="4958283" y="165764"/>
                    </a:cubicBezTo>
                    <a:close/>
                    <a:moveTo>
                      <a:pt x="652646" y="2404880"/>
                    </a:moveTo>
                    <a:cubicBezTo>
                      <a:pt x="651494" y="2404880"/>
                      <a:pt x="650341" y="2406033"/>
                      <a:pt x="648901" y="2405168"/>
                    </a:cubicBezTo>
                    <a:cubicBezTo>
                      <a:pt x="649477" y="2404304"/>
                      <a:pt x="651782" y="2402863"/>
                      <a:pt x="654663" y="2401711"/>
                    </a:cubicBezTo>
                    <a:cubicBezTo>
                      <a:pt x="655528" y="2402575"/>
                      <a:pt x="656392" y="2403439"/>
                      <a:pt x="656968" y="2404592"/>
                    </a:cubicBezTo>
                    <a:cubicBezTo>
                      <a:pt x="655816" y="2404880"/>
                      <a:pt x="654087" y="2405168"/>
                      <a:pt x="652646" y="2404880"/>
                    </a:cubicBezTo>
                    <a:close/>
                    <a:moveTo>
                      <a:pt x="1572669" y="2189065"/>
                    </a:moveTo>
                    <a:cubicBezTo>
                      <a:pt x="1572381" y="2189065"/>
                      <a:pt x="1572093" y="2189353"/>
                      <a:pt x="1572093" y="2189641"/>
                    </a:cubicBezTo>
                    <a:cubicBezTo>
                      <a:pt x="1571805" y="2190218"/>
                      <a:pt x="1572093" y="2190506"/>
                      <a:pt x="1572381" y="2191082"/>
                    </a:cubicBezTo>
                    <a:lnTo>
                      <a:pt x="1568059" y="2190794"/>
                    </a:lnTo>
                    <a:cubicBezTo>
                      <a:pt x="1570076" y="2185607"/>
                      <a:pt x="1574110" y="2185031"/>
                      <a:pt x="1578144" y="2184167"/>
                    </a:cubicBezTo>
                    <a:cubicBezTo>
                      <a:pt x="1576127" y="2186184"/>
                      <a:pt x="1574686" y="2188201"/>
                      <a:pt x="1572669" y="2189065"/>
                    </a:cubicBezTo>
                    <a:close/>
                    <a:moveTo>
                      <a:pt x="4630959" y="1080889"/>
                    </a:moveTo>
                    <a:cubicBezTo>
                      <a:pt x="4635281" y="1078584"/>
                      <a:pt x="4639315" y="1076279"/>
                      <a:pt x="4643637" y="1074262"/>
                    </a:cubicBezTo>
                    <a:cubicBezTo>
                      <a:pt x="4639891" y="1077431"/>
                      <a:pt x="4636722" y="1081753"/>
                      <a:pt x="4630959" y="1080889"/>
                    </a:cubicBezTo>
                    <a:close/>
                    <a:moveTo>
                      <a:pt x="4663519" y="1064753"/>
                    </a:moveTo>
                    <a:cubicBezTo>
                      <a:pt x="4661214" y="1065329"/>
                      <a:pt x="4658620" y="1066194"/>
                      <a:pt x="4656315" y="1067346"/>
                    </a:cubicBezTo>
                    <a:cubicBezTo>
                      <a:pt x="4656315" y="1067346"/>
                      <a:pt x="4656315" y="1067346"/>
                      <a:pt x="4656604" y="1067346"/>
                    </a:cubicBezTo>
                    <a:cubicBezTo>
                      <a:pt x="4660061" y="1065329"/>
                      <a:pt x="4663807" y="1063889"/>
                      <a:pt x="4667553" y="1062160"/>
                    </a:cubicBezTo>
                    <a:cubicBezTo>
                      <a:pt x="4666688" y="1063312"/>
                      <a:pt x="4665536" y="1064177"/>
                      <a:pt x="4663519" y="1064753"/>
                    </a:cubicBezTo>
                    <a:close/>
                  </a:path>
                </a:pathLst>
              </a:custGeom>
              <a:solidFill>
                <a:schemeClr val="accent6">
                  <a:alpha val="60000"/>
                </a:schemeClr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22CE7CC-1E99-45C9-ADD2-FBEBEA174930}"/>
                  </a:ext>
                </a:extLst>
              </p:cNvPr>
              <p:cNvSpPr/>
              <p:nvPr/>
            </p:nvSpPr>
            <p:spPr>
              <a:xfrm>
                <a:off x="3883227" y="4237453"/>
                <a:ext cx="241049" cy="85771"/>
              </a:xfrm>
              <a:custGeom>
                <a:avLst/>
                <a:gdLst>
                  <a:gd name="connsiteX0" fmla="*/ 9221 w 241049"/>
                  <a:gd name="connsiteY0" fmla="*/ 85038 h 85771"/>
                  <a:gd name="connsiteX1" fmla="*/ 116120 w 241049"/>
                  <a:gd name="connsiteY1" fmla="*/ 54207 h 85771"/>
                  <a:gd name="connsiteX2" fmla="*/ 166544 w 241049"/>
                  <a:gd name="connsiteY2" fmla="*/ 42106 h 85771"/>
                  <a:gd name="connsiteX3" fmla="*/ 224459 w 241049"/>
                  <a:gd name="connsiteY3" fmla="*/ 24529 h 85771"/>
                  <a:gd name="connsiteX4" fmla="*/ 238866 w 241049"/>
                  <a:gd name="connsiteY4" fmla="*/ 10699 h 85771"/>
                  <a:gd name="connsiteX5" fmla="*/ 238866 w 241049"/>
                  <a:gd name="connsiteY5" fmla="*/ 1478 h 85771"/>
                  <a:gd name="connsiteX6" fmla="*/ 228205 w 241049"/>
                  <a:gd name="connsiteY6" fmla="*/ 2631 h 85771"/>
                  <a:gd name="connsiteX7" fmla="*/ 180374 w 241049"/>
                  <a:gd name="connsiteY7" fmla="*/ 26546 h 85771"/>
                  <a:gd name="connsiteX8" fmla="*/ 171442 w 241049"/>
                  <a:gd name="connsiteY8" fmla="*/ 28851 h 85771"/>
                  <a:gd name="connsiteX9" fmla="*/ 132543 w 241049"/>
                  <a:gd name="connsiteY9" fmla="*/ 39800 h 85771"/>
                  <a:gd name="connsiteX10" fmla="*/ 120730 w 241049"/>
                  <a:gd name="connsiteY10" fmla="*/ 44411 h 85771"/>
                  <a:gd name="connsiteX11" fmla="*/ 68289 w 241049"/>
                  <a:gd name="connsiteY11" fmla="*/ 59106 h 85771"/>
                  <a:gd name="connsiteX12" fmla="*/ 29678 w 241049"/>
                  <a:gd name="connsiteY12" fmla="*/ 72360 h 85771"/>
                  <a:gd name="connsiteX13" fmla="*/ 0 w 241049"/>
                  <a:gd name="connsiteY13" fmla="*/ 84750 h 85771"/>
                  <a:gd name="connsiteX14" fmla="*/ 9221 w 241049"/>
                  <a:gd name="connsiteY14" fmla="*/ 85038 h 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1049" h="85771">
                    <a:moveTo>
                      <a:pt x="9221" y="85038"/>
                    </a:moveTo>
                    <a:cubicBezTo>
                      <a:pt x="45814" y="78123"/>
                      <a:pt x="78950" y="60258"/>
                      <a:pt x="116120" y="54207"/>
                    </a:cubicBezTo>
                    <a:cubicBezTo>
                      <a:pt x="132832" y="51326"/>
                      <a:pt x="149831" y="46139"/>
                      <a:pt x="166544" y="42106"/>
                    </a:cubicBezTo>
                    <a:cubicBezTo>
                      <a:pt x="186137" y="37495"/>
                      <a:pt x="205154" y="30292"/>
                      <a:pt x="224459" y="24529"/>
                    </a:cubicBezTo>
                    <a:cubicBezTo>
                      <a:pt x="231663" y="22224"/>
                      <a:pt x="237137" y="18766"/>
                      <a:pt x="238866" y="10699"/>
                    </a:cubicBezTo>
                    <a:cubicBezTo>
                      <a:pt x="239442" y="7529"/>
                      <a:pt x="243476" y="3783"/>
                      <a:pt x="238866" y="1478"/>
                    </a:cubicBezTo>
                    <a:cubicBezTo>
                      <a:pt x="235697" y="-251"/>
                      <a:pt x="231374" y="-1115"/>
                      <a:pt x="228205" y="2631"/>
                    </a:cubicBezTo>
                    <a:cubicBezTo>
                      <a:pt x="215527" y="16749"/>
                      <a:pt x="196222" y="18478"/>
                      <a:pt x="180374" y="26546"/>
                    </a:cubicBezTo>
                    <a:cubicBezTo>
                      <a:pt x="177493" y="27987"/>
                      <a:pt x="173747" y="29716"/>
                      <a:pt x="171442" y="28851"/>
                    </a:cubicBezTo>
                    <a:cubicBezTo>
                      <a:pt x="155883" y="23665"/>
                      <a:pt x="144357" y="32597"/>
                      <a:pt x="132543" y="39800"/>
                    </a:cubicBezTo>
                    <a:cubicBezTo>
                      <a:pt x="128798" y="42106"/>
                      <a:pt x="125052" y="44699"/>
                      <a:pt x="120730" y="44411"/>
                    </a:cubicBezTo>
                    <a:cubicBezTo>
                      <a:pt x="101425" y="43546"/>
                      <a:pt x="85001" y="50461"/>
                      <a:pt x="68289" y="59106"/>
                    </a:cubicBezTo>
                    <a:cubicBezTo>
                      <a:pt x="56187" y="65445"/>
                      <a:pt x="42644" y="69479"/>
                      <a:pt x="29678" y="72360"/>
                    </a:cubicBezTo>
                    <a:cubicBezTo>
                      <a:pt x="18441" y="74665"/>
                      <a:pt x="10373" y="81580"/>
                      <a:pt x="0" y="84750"/>
                    </a:cubicBezTo>
                    <a:cubicBezTo>
                      <a:pt x="3170" y="86479"/>
                      <a:pt x="6051" y="85614"/>
                      <a:pt x="9221" y="8503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E002767B-8B1A-49AA-820B-48784070ACEB}"/>
                  </a:ext>
                </a:extLst>
              </p:cNvPr>
              <p:cNvSpPr/>
              <p:nvPr/>
            </p:nvSpPr>
            <p:spPr>
              <a:xfrm>
                <a:off x="3004696" y="4565507"/>
                <a:ext cx="108392" cy="25816"/>
              </a:xfrm>
              <a:custGeom>
                <a:avLst/>
                <a:gdLst>
                  <a:gd name="connsiteX0" fmla="*/ 72034 w 108392"/>
                  <a:gd name="connsiteY0" fmla="*/ 14291 h 25816"/>
                  <a:gd name="connsiteX1" fmla="*/ 88746 w 108392"/>
                  <a:gd name="connsiteY1" fmla="*/ 9680 h 25816"/>
                  <a:gd name="connsiteX2" fmla="*/ 88746 w 108392"/>
                  <a:gd name="connsiteY2" fmla="*/ 9680 h 25816"/>
                  <a:gd name="connsiteX3" fmla="*/ 105746 w 108392"/>
                  <a:gd name="connsiteY3" fmla="*/ 5070 h 25816"/>
                  <a:gd name="connsiteX4" fmla="*/ 107475 w 108392"/>
                  <a:gd name="connsiteY4" fmla="*/ 748 h 25816"/>
                  <a:gd name="connsiteX5" fmla="*/ 102865 w 108392"/>
                  <a:gd name="connsiteY5" fmla="*/ 172 h 25816"/>
                  <a:gd name="connsiteX6" fmla="*/ 86153 w 108392"/>
                  <a:gd name="connsiteY6" fmla="*/ 4782 h 25816"/>
                  <a:gd name="connsiteX7" fmla="*/ 64254 w 108392"/>
                  <a:gd name="connsiteY7" fmla="*/ 4206 h 25816"/>
                  <a:gd name="connsiteX8" fmla="*/ 45237 w 108392"/>
                  <a:gd name="connsiteY8" fmla="*/ 10257 h 25816"/>
                  <a:gd name="connsiteX9" fmla="*/ 0 w 108392"/>
                  <a:gd name="connsiteY9" fmla="*/ 25816 h 25816"/>
                  <a:gd name="connsiteX10" fmla="*/ 72034 w 108392"/>
                  <a:gd name="connsiteY10" fmla="*/ 14291 h 25816"/>
                  <a:gd name="connsiteX11" fmla="*/ 72034 w 108392"/>
                  <a:gd name="connsiteY11" fmla="*/ 14291 h 2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92" h="25816">
                    <a:moveTo>
                      <a:pt x="72034" y="14291"/>
                    </a:moveTo>
                    <a:cubicBezTo>
                      <a:pt x="77797" y="14002"/>
                      <a:pt x="83560" y="12562"/>
                      <a:pt x="88746" y="9680"/>
                    </a:cubicBezTo>
                    <a:cubicBezTo>
                      <a:pt x="88746" y="9680"/>
                      <a:pt x="88746" y="9680"/>
                      <a:pt x="88746" y="9680"/>
                    </a:cubicBezTo>
                    <a:cubicBezTo>
                      <a:pt x="94509" y="8240"/>
                      <a:pt x="100272" y="6799"/>
                      <a:pt x="105746" y="5070"/>
                    </a:cubicBezTo>
                    <a:cubicBezTo>
                      <a:pt x="107187" y="4494"/>
                      <a:pt x="109780" y="2765"/>
                      <a:pt x="107475" y="748"/>
                    </a:cubicBezTo>
                    <a:cubicBezTo>
                      <a:pt x="106611" y="-116"/>
                      <a:pt x="104594" y="460"/>
                      <a:pt x="102865" y="172"/>
                    </a:cubicBezTo>
                    <a:cubicBezTo>
                      <a:pt x="96814" y="-116"/>
                      <a:pt x="90475" y="-693"/>
                      <a:pt x="86153" y="4782"/>
                    </a:cubicBezTo>
                    <a:cubicBezTo>
                      <a:pt x="78949" y="2477"/>
                      <a:pt x="72034" y="2189"/>
                      <a:pt x="64254" y="4206"/>
                    </a:cubicBezTo>
                    <a:cubicBezTo>
                      <a:pt x="57916" y="5935"/>
                      <a:pt x="51576" y="8240"/>
                      <a:pt x="45237" y="10257"/>
                    </a:cubicBezTo>
                    <a:cubicBezTo>
                      <a:pt x="29966" y="14867"/>
                      <a:pt x="13830" y="16884"/>
                      <a:pt x="0" y="25816"/>
                    </a:cubicBezTo>
                    <a:cubicBezTo>
                      <a:pt x="24203" y="22358"/>
                      <a:pt x="47831" y="16596"/>
                      <a:pt x="72034" y="14291"/>
                    </a:cubicBezTo>
                    <a:lnTo>
                      <a:pt x="72034" y="14291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F2AA55F-727E-458D-A5E2-C2B06423960A}"/>
                  </a:ext>
                </a:extLst>
              </p:cNvPr>
              <p:cNvSpPr/>
              <p:nvPr/>
            </p:nvSpPr>
            <p:spPr>
              <a:xfrm>
                <a:off x="2758338" y="4627200"/>
                <a:ext cx="94220" cy="41640"/>
              </a:xfrm>
              <a:custGeom>
                <a:avLst/>
                <a:gdLst>
                  <a:gd name="connsiteX0" fmla="*/ 9220 w 94220"/>
                  <a:gd name="connsiteY0" fmla="*/ 39039 h 41640"/>
                  <a:gd name="connsiteX1" fmla="*/ 23051 w 94220"/>
                  <a:gd name="connsiteY1" fmla="*/ 31259 h 41640"/>
                  <a:gd name="connsiteX2" fmla="*/ 78661 w 94220"/>
                  <a:gd name="connsiteY2" fmla="*/ 9937 h 41640"/>
                  <a:gd name="connsiteX3" fmla="*/ 78661 w 94220"/>
                  <a:gd name="connsiteY3" fmla="*/ 9937 h 41640"/>
                  <a:gd name="connsiteX4" fmla="*/ 94221 w 94220"/>
                  <a:gd name="connsiteY4" fmla="*/ 717 h 41640"/>
                  <a:gd name="connsiteX5" fmla="*/ 85577 w 94220"/>
                  <a:gd name="connsiteY5" fmla="*/ 140 h 41640"/>
                  <a:gd name="connsiteX6" fmla="*/ 62238 w 94220"/>
                  <a:gd name="connsiteY6" fmla="*/ 4462 h 41640"/>
                  <a:gd name="connsiteX7" fmla="*/ 53017 w 94220"/>
                  <a:gd name="connsiteY7" fmla="*/ 15988 h 41640"/>
                  <a:gd name="connsiteX8" fmla="*/ 8356 w 94220"/>
                  <a:gd name="connsiteY8" fmla="*/ 31835 h 41640"/>
                  <a:gd name="connsiteX9" fmla="*/ 0 w 94220"/>
                  <a:gd name="connsiteY9" fmla="*/ 38174 h 41640"/>
                  <a:gd name="connsiteX10" fmla="*/ 9220 w 94220"/>
                  <a:gd name="connsiteY10" fmla="*/ 39039 h 41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220" h="41640">
                    <a:moveTo>
                      <a:pt x="9220" y="39039"/>
                    </a:moveTo>
                    <a:cubicBezTo>
                      <a:pt x="12102" y="32988"/>
                      <a:pt x="18153" y="33276"/>
                      <a:pt x="23051" y="31259"/>
                    </a:cubicBezTo>
                    <a:cubicBezTo>
                      <a:pt x="41780" y="24632"/>
                      <a:pt x="61661" y="20598"/>
                      <a:pt x="78661" y="9937"/>
                    </a:cubicBezTo>
                    <a:cubicBezTo>
                      <a:pt x="78661" y="9937"/>
                      <a:pt x="78661" y="9937"/>
                      <a:pt x="78661" y="9937"/>
                    </a:cubicBezTo>
                    <a:cubicBezTo>
                      <a:pt x="84712" y="9361"/>
                      <a:pt x="90475" y="7632"/>
                      <a:pt x="94221" y="717"/>
                    </a:cubicBezTo>
                    <a:cubicBezTo>
                      <a:pt x="90763" y="428"/>
                      <a:pt x="88170" y="428"/>
                      <a:pt x="85577" y="140"/>
                    </a:cubicBezTo>
                    <a:cubicBezTo>
                      <a:pt x="77509" y="-436"/>
                      <a:pt x="70017" y="717"/>
                      <a:pt x="62238" y="4462"/>
                    </a:cubicBezTo>
                    <a:cubicBezTo>
                      <a:pt x="56763" y="7344"/>
                      <a:pt x="59933" y="15700"/>
                      <a:pt x="53017" y="15988"/>
                    </a:cubicBezTo>
                    <a:cubicBezTo>
                      <a:pt x="36305" y="16564"/>
                      <a:pt x="23915" y="28378"/>
                      <a:pt x="8356" y="31835"/>
                    </a:cubicBezTo>
                    <a:cubicBezTo>
                      <a:pt x="4898" y="32700"/>
                      <a:pt x="288" y="32700"/>
                      <a:pt x="0" y="38174"/>
                    </a:cubicBezTo>
                    <a:cubicBezTo>
                      <a:pt x="3170" y="36734"/>
                      <a:pt x="5763" y="45954"/>
                      <a:pt x="9220" y="390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A2D42FD-AF68-4994-AB90-8817C28E57E8}"/>
                  </a:ext>
                </a:extLst>
              </p:cNvPr>
              <p:cNvSpPr/>
              <p:nvPr/>
            </p:nvSpPr>
            <p:spPr>
              <a:xfrm>
                <a:off x="3820989" y="4329115"/>
                <a:ext cx="42249" cy="13087"/>
              </a:xfrm>
              <a:custGeom>
                <a:avLst/>
                <a:gdLst>
                  <a:gd name="connsiteX0" fmla="*/ 14119 w 42249"/>
                  <a:gd name="connsiteY0" fmla="*/ 11529 h 13087"/>
                  <a:gd name="connsiteX1" fmla="*/ 34000 w 42249"/>
                  <a:gd name="connsiteY1" fmla="*/ 9224 h 13087"/>
                  <a:gd name="connsiteX2" fmla="*/ 42068 w 42249"/>
                  <a:gd name="connsiteY2" fmla="*/ 4613 h 13087"/>
                  <a:gd name="connsiteX3" fmla="*/ 35729 w 42249"/>
                  <a:gd name="connsiteY3" fmla="*/ 3 h 13087"/>
                  <a:gd name="connsiteX4" fmla="*/ 0 w 42249"/>
                  <a:gd name="connsiteY4" fmla="*/ 11241 h 13087"/>
                  <a:gd name="connsiteX5" fmla="*/ 14119 w 42249"/>
                  <a:gd name="connsiteY5" fmla="*/ 11529 h 1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49" h="13087">
                    <a:moveTo>
                      <a:pt x="14119" y="11529"/>
                    </a:moveTo>
                    <a:cubicBezTo>
                      <a:pt x="20170" y="7207"/>
                      <a:pt x="25932" y="2596"/>
                      <a:pt x="34000" y="9224"/>
                    </a:cubicBezTo>
                    <a:cubicBezTo>
                      <a:pt x="36017" y="10952"/>
                      <a:pt x="41204" y="8647"/>
                      <a:pt x="42068" y="4613"/>
                    </a:cubicBezTo>
                    <a:cubicBezTo>
                      <a:pt x="43221" y="-285"/>
                      <a:pt x="38610" y="3"/>
                      <a:pt x="35729" y="3"/>
                    </a:cubicBezTo>
                    <a:cubicBezTo>
                      <a:pt x="23627" y="291"/>
                      <a:pt x="12102" y="1732"/>
                      <a:pt x="0" y="11241"/>
                    </a:cubicBezTo>
                    <a:cubicBezTo>
                      <a:pt x="6915" y="12681"/>
                      <a:pt x="10373" y="14410"/>
                      <a:pt x="14119" y="1152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79D3ED4-B396-4E88-8F3E-672436088AC2}"/>
                  </a:ext>
                </a:extLst>
              </p:cNvPr>
              <p:cNvSpPr/>
              <p:nvPr/>
            </p:nvSpPr>
            <p:spPr>
              <a:xfrm>
                <a:off x="4010872" y="4287338"/>
                <a:ext cx="35152" cy="14695"/>
              </a:xfrm>
              <a:custGeom>
                <a:avLst/>
                <a:gdLst>
                  <a:gd name="connsiteX0" fmla="*/ 865 w 35152"/>
                  <a:gd name="connsiteY0" fmla="*/ 14695 h 14695"/>
                  <a:gd name="connsiteX1" fmla="*/ 35153 w 35152"/>
                  <a:gd name="connsiteY1" fmla="*/ 3170 h 14695"/>
                  <a:gd name="connsiteX2" fmla="*/ 34000 w 35152"/>
                  <a:gd name="connsiteY2" fmla="*/ 0 h 14695"/>
                  <a:gd name="connsiteX3" fmla="*/ 0 w 35152"/>
                  <a:gd name="connsiteY3" fmla="*/ 11525 h 14695"/>
                  <a:gd name="connsiteX4" fmla="*/ 865 w 35152"/>
                  <a:gd name="connsiteY4" fmla="*/ 14695 h 14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2" h="14695">
                    <a:moveTo>
                      <a:pt x="865" y="14695"/>
                    </a:moveTo>
                    <a:cubicBezTo>
                      <a:pt x="13254" y="13254"/>
                      <a:pt x="25356" y="10949"/>
                      <a:pt x="35153" y="3170"/>
                    </a:cubicBezTo>
                    <a:cubicBezTo>
                      <a:pt x="34865" y="2017"/>
                      <a:pt x="34288" y="864"/>
                      <a:pt x="34000" y="0"/>
                    </a:cubicBezTo>
                    <a:cubicBezTo>
                      <a:pt x="22763" y="3746"/>
                      <a:pt x="11237" y="7780"/>
                      <a:pt x="0" y="11525"/>
                    </a:cubicBezTo>
                    <a:cubicBezTo>
                      <a:pt x="0" y="12390"/>
                      <a:pt x="288" y="13542"/>
                      <a:pt x="865" y="146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86E5D286-4077-4CBF-93A2-5F61D98F735D}"/>
                  </a:ext>
                </a:extLst>
              </p:cNvPr>
              <p:cNvSpPr/>
              <p:nvPr/>
            </p:nvSpPr>
            <p:spPr>
              <a:xfrm>
                <a:off x="2780924" y="4651544"/>
                <a:ext cx="65872" cy="25307"/>
              </a:xfrm>
              <a:custGeom>
                <a:avLst/>
                <a:gdLst>
                  <a:gd name="connsiteX0" fmla="*/ 65873 w 65872"/>
                  <a:gd name="connsiteY0" fmla="*/ 0 h 25307"/>
                  <a:gd name="connsiteX1" fmla="*/ 21788 w 65872"/>
                  <a:gd name="connsiteY1" fmla="*/ 13542 h 25307"/>
                  <a:gd name="connsiteX2" fmla="*/ 21788 w 65872"/>
                  <a:gd name="connsiteY2" fmla="*/ 13542 h 25307"/>
                  <a:gd name="connsiteX3" fmla="*/ 12567 w 65872"/>
                  <a:gd name="connsiteY3" fmla="*/ 16136 h 25307"/>
                  <a:gd name="connsiteX4" fmla="*/ 12567 w 65872"/>
                  <a:gd name="connsiteY4" fmla="*/ 16136 h 25307"/>
                  <a:gd name="connsiteX5" fmla="*/ 4787 w 65872"/>
                  <a:gd name="connsiteY5" fmla="*/ 18153 h 25307"/>
                  <a:gd name="connsiteX6" fmla="*/ 465 w 65872"/>
                  <a:gd name="connsiteY6" fmla="*/ 23339 h 25307"/>
                  <a:gd name="connsiteX7" fmla="*/ 7381 w 65872"/>
                  <a:gd name="connsiteY7" fmla="*/ 23339 h 25307"/>
                  <a:gd name="connsiteX8" fmla="*/ 17754 w 65872"/>
                  <a:gd name="connsiteY8" fmla="*/ 18153 h 25307"/>
                  <a:gd name="connsiteX9" fmla="*/ 33889 w 65872"/>
                  <a:gd name="connsiteY9" fmla="*/ 22475 h 25307"/>
                  <a:gd name="connsiteX10" fmla="*/ 39076 w 65872"/>
                  <a:gd name="connsiteY10" fmla="*/ 20170 h 25307"/>
                  <a:gd name="connsiteX11" fmla="*/ 43686 w 65872"/>
                  <a:gd name="connsiteY11" fmla="*/ 11237 h 25307"/>
                  <a:gd name="connsiteX12" fmla="*/ 43686 w 65872"/>
                  <a:gd name="connsiteY12" fmla="*/ 11237 h 25307"/>
                  <a:gd name="connsiteX13" fmla="*/ 43686 w 65872"/>
                  <a:gd name="connsiteY13" fmla="*/ 11237 h 25307"/>
                  <a:gd name="connsiteX14" fmla="*/ 65873 w 65872"/>
                  <a:gd name="connsiteY14" fmla="*/ 0 h 2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872" h="25307">
                    <a:moveTo>
                      <a:pt x="65873" y="0"/>
                    </a:moveTo>
                    <a:cubicBezTo>
                      <a:pt x="48872" y="3458"/>
                      <a:pt x="35330" y="8644"/>
                      <a:pt x="21788" y="13542"/>
                    </a:cubicBezTo>
                    <a:cubicBezTo>
                      <a:pt x="21788" y="13542"/>
                      <a:pt x="21788" y="13542"/>
                      <a:pt x="21788" y="13542"/>
                    </a:cubicBezTo>
                    <a:cubicBezTo>
                      <a:pt x="18618" y="13831"/>
                      <a:pt x="15160" y="13542"/>
                      <a:pt x="12567" y="16136"/>
                    </a:cubicBezTo>
                    <a:cubicBezTo>
                      <a:pt x="12567" y="16136"/>
                      <a:pt x="12567" y="16136"/>
                      <a:pt x="12567" y="16136"/>
                    </a:cubicBezTo>
                    <a:cubicBezTo>
                      <a:pt x="9974" y="16712"/>
                      <a:pt x="7381" y="17288"/>
                      <a:pt x="4787" y="18153"/>
                    </a:cubicBezTo>
                    <a:cubicBezTo>
                      <a:pt x="2194" y="19017"/>
                      <a:pt x="-1263" y="19881"/>
                      <a:pt x="465" y="23339"/>
                    </a:cubicBezTo>
                    <a:cubicBezTo>
                      <a:pt x="2194" y="26509"/>
                      <a:pt x="5076" y="25356"/>
                      <a:pt x="7381" y="23339"/>
                    </a:cubicBezTo>
                    <a:cubicBezTo>
                      <a:pt x="10550" y="20746"/>
                      <a:pt x="14008" y="19017"/>
                      <a:pt x="17754" y="18153"/>
                    </a:cubicBezTo>
                    <a:cubicBezTo>
                      <a:pt x="21211" y="27085"/>
                      <a:pt x="27550" y="25068"/>
                      <a:pt x="33889" y="22475"/>
                    </a:cubicBezTo>
                    <a:cubicBezTo>
                      <a:pt x="35618" y="21610"/>
                      <a:pt x="37347" y="19881"/>
                      <a:pt x="39076" y="20170"/>
                    </a:cubicBezTo>
                    <a:cubicBezTo>
                      <a:pt x="48872" y="21322"/>
                      <a:pt x="44550" y="15559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43686" y="11237"/>
                      <a:pt x="43686" y="11237"/>
                      <a:pt x="43686" y="11237"/>
                    </a:cubicBezTo>
                    <a:cubicBezTo>
                      <a:pt x="50025" y="8068"/>
                      <a:pt x="58381" y="8356"/>
                      <a:pt x="65873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AB16856-2E1E-404C-8D56-2CBC22E7A63C}"/>
                  </a:ext>
                </a:extLst>
              </p:cNvPr>
              <p:cNvSpPr/>
              <p:nvPr/>
            </p:nvSpPr>
            <p:spPr>
              <a:xfrm>
                <a:off x="4181449" y="4220772"/>
                <a:ext cx="33424" cy="13548"/>
              </a:xfrm>
              <a:custGeom>
                <a:avLst/>
                <a:gdLst>
                  <a:gd name="connsiteX0" fmla="*/ 0 w 33424"/>
                  <a:gd name="connsiteY0" fmla="*/ 13548 h 13548"/>
                  <a:gd name="connsiteX1" fmla="*/ 33424 w 33424"/>
                  <a:gd name="connsiteY1" fmla="*/ 6 h 13548"/>
                  <a:gd name="connsiteX2" fmla="*/ 0 w 33424"/>
                  <a:gd name="connsiteY2" fmla="*/ 13548 h 1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24" h="13548">
                    <a:moveTo>
                      <a:pt x="0" y="13548"/>
                    </a:moveTo>
                    <a:cubicBezTo>
                      <a:pt x="11814" y="13260"/>
                      <a:pt x="22763" y="10667"/>
                      <a:pt x="33424" y="6"/>
                    </a:cubicBezTo>
                    <a:cubicBezTo>
                      <a:pt x="18729" y="-282"/>
                      <a:pt x="10949" y="10091"/>
                      <a:pt x="0" y="1354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1B593F2-B6FA-4136-8AD7-4E40C0EEA479}"/>
                  </a:ext>
                </a:extLst>
              </p:cNvPr>
              <p:cNvSpPr/>
              <p:nvPr/>
            </p:nvSpPr>
            <p:spPr>
              <a:xfrm>
                <a:off x="4344014" y="4158750"/>
                <a:ext cx="48673" cy="20112"/>
              </a:xfrm>
              <a:custGeom>
                <a:avLst/>
                <a:gdLst>
                  <a:gd name="connsiteX0" fmla="*/ 5130 w 48673"/>
                  <a:gd name="connsiteY0" fmla="*/ 19096 h 20112"/>
                  <a:gd name="connsiteX1" fmla="*/ 18961 w 48673"/>
                  <a:gd name="connsiteY1" fmla="*/ 10451 h 20112"/>
                  <a:gd name="connsiteX2" fmla="*/ 37690 w 48673"/>
                  <a:gd name="connsiteY2" fmla="*/ 4977 h 20112"/>
                  <a:gd name="connsiteX3" fmla="*/ 37690 w 48673"/>
                  <a:gd name="connsiteY3" fmla="*/ 4977 h 20112"/>
                  <a:gd name="connsiteX4" fmla="*/ 48639 w 48673"/>
                  <a:gd name="connsiteY4" fmla="*/ 3536 h 20112"/>
                  <a:gd name="connsiteX5" fmla="*/ 38842 w 48673"/>
                  <a:gd name="connsiteY5" fmla="*/ 79 h 20112"/>
                  <a:gd name="connsiteX6" fmla="*/ 35385 w 48673"/>
                  <a:gd name="connsiteY6" fmla="*/ 655 h 20112"/>
                  <a:gd name="connsiteX7" fmla="*/ 18961 w 48673"/>
                  <a:gd name="connsiteY7" fmla="*/ 7282 h 20112"/>
                  <a:gd name="connsiteX8" fmla="*/ 1096 w 48673"/>
                  <a:gd name="connsiteY8" fmla="*/ 13045 h 20112"/>
                  <a:gd name="connsiteX9" fmla="*/ 232 w 48673"/>
                  <a:gd name="connsiteY9" fmla="*/ 18519 h 20112"/>
                  <a:gd name="connsiteX10" fmla="*/ 5130 w 48673"/>
                  <a:gd name="connsiteY10" fmla="*/ 19096 h 20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3" h="20112">
                    <a:moveTo>
                      <a:pt x="5130" y="19096"/>
                    </a:moveTo>
                    <a:cubicBezTo>
                      <a:pt x="9741" y="16502"/>
                      <a:pt x="14351" y="13333"/>
                      <a:pt x="18961" y="10451"/>
                    </a:cubicBezTo>
                    <a:cubicBezTo>
                      <a:pt x="25300" y="8723"/>
                      <a:pt x="32792" y="11028"/>
                      <a:pt x="37690" y="4977"/>
                    </a:cubicBezTo>
                    <a:lnTo>
                      <a:pt x="37690" y="4977"/>
                    </a:lnTo>
                    <a:cubicBezTo>
                      <a:pt x="41436" y="4401"/>
                      <a:pt x="47775" y="9587"/>
                      <a:pt x="48639" y="3536"/>
                    </a:cubicBezTo>
                    <a:cubicBezTo>
                      <a:pt x="49215" y="-2227"/>
                      <a:pt x="42300" y="1519"/>
                      <a:pt x="38842" y="79"/>
                    </a:cubicBezTo>
                    <a:cubicBezTo>
                      <a:pt x="37978" y="-210"/>
                      <a:pt x="36537" y="367"/>
                      <a:pt x="35385" y="655"/>
                    </a:cubicBezTo>
                    <a:cubicBezTo>
                      <a:pt x="28181" y="-1362"/>
                      <a:pt x="25300" y="7570"/>
                      <a:pt x="18961" y="7282"/>
                    </a:cubicBezTo>
                    <a:cubicBezTo>
                      <a:pt x="11181" y="3536"/>
                      <a:pt x="6571" y="10163"/>
                      <a:pt x="1096" y="13045"/>
                    </a:cubicBezTo>
                    <a:cubicBezTo>
                      <a:pt x="232" y="13621"/>
                      <a:pt x="-344" y="16790"/>
                      <a:pt x="232" y="18519"/>
                    </a:cubicBezTo>
                    <a:cubicBezTo>
                      <a:pt x="1096" y="21113"/>
                      <a:pt x="3690" y="19960"/>
                      <a:pt x="5130" y="190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94161D8-95BC-45E7-8AA6-F60871B57649}"/>
                  </a:ext>
                </a:extLst>
              </p:cNvPr>
              <p:cNvSpPr/>
              <p:nvPr/>
            </p:nvSpPr>
            <p:spPr>
              <a:xfrm>
                <a:off x="2744508" y="4675171"/>
                <a:ext cx="23475" cy="13830"/>
              </a:xfrm>
              <a:custGeom>
                <a:avLst/>
                <a:gdLst>
                  <a:gd name="connsiteX0" fmla="*/ 18729 w 23475"/>
                  <a:gd name="connsiteY0" fmla="*/ 7492 h 13830"/>
                  <a:gd name="connsiteX1" fmla="*/ 23339 w 23475"/>
                  <a:gd name="connsiteY1" fmla="*/ 3170 h 13830"/>
                  <a:gd name="connsiteX2" fmla="*/ 16712 w 23475"/>
                  <a:gd name="connsiteY2" fmla="*/ 2593 h 13830"/>
                  <a:gd name="connsiteX3" fmla="*/ 2593 w 23475"/>
                  <a:gd name="connsiteY3" fmla="*/ 0 h 13830"/>
                  <a:gd name="connsiteX4" fmla="*/ 0 w 23475"/>
                  <a:gd name="connsiteY4" fmla="*/ 13831 h 13830"/>
                  <a:gd name="connsiteX5" fmla="*/ 18729 w 23475"/>
                  <a:gd name="connsiteY5" fmla="*/ 7492 h 1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475" h="13830">
                    <a:moveTo>
                      <a:pt x="18729" y="7492"/>
                    </a:moveTo>
                    <a:cubicBezTo>
                      <a:pt x="20746" y="6627"/>
                      <a:pt x="24204" y="6339"/>
                      <a:pt x="23339" y="3170"/>
                    </a:cubicBezTo>
                    <a:cubicBezTo>
                      <a:pt x="21898" y="-1441"/>
                      <a:pt x="18729" y="2017"/>
                      <a:pt x="16712" y="2593"/>
                    </a:cubicBezTo>
                    <a:cubicBezTo>
                      <a:pt x="11525" y="4034"/>
                      <a:pt x="5475" y="10373"/>
                      <a:pt x="2593" y="0"/>
                    </a:cubicBezTo>
                    <a:cubicBezTo>
                      <a:pt x="1153" y="4322"/>
                      <a:pt x="4034" y="9797"/>
                      <a:pt x="0" y="13831"/>
                    </a:cubicBezTo>
                    <a:cubicBezTo>
                      <a:pt x="6627" y="13831"/>
                      <a:pt x="12390" y="10085"/>
                      <a:pt x="18729" y="749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0E0124CA-5B5D-4C67-8554-91191D9E097B}"/>
                  </a:ext>
                </a:extLst>
              </p:cNvPr>
              <p:cNvSpPr/>
              <p:nvPr/>
            </p:nvSpPr>
            <p:spPr>
              <a:xfrm>
                <a:off x="3711209" y="4386745"/>
                <a:ext cx="30276" cy="8512"/>
              </a:xfrm>
              <a:custGeom>
                <a:avLst/>
                <a:gdLst>
                  <a:gd name="connsiteX0" fmla="*/ 29390 w 30276"/>
                  <a:gd name="connsiteY0" fmla="*/ 4610 h 8512"/>
                  <a:gd name="connsiteX1" fmla="*/ 26220 w 30276"/>
                  <a:gd name="connsiteY1" fmla="*/ 0 h 8512"/>
                  <a:gd name="connsiteX2" fmla="*/ 10085 w 30276"/>
                  <a:gd name="connsiteY2" fmla="*/ 576 h 8512"/>
                  <a:gd name="connsiteX3" fmla="*/ 0 w 30276"/>
                  <a:gd name="connsiteY3" fmla="*/ 7203 h 8512"/>
                  <a:gd name="connsiteX4" fmla="*/ 9797 w 30276"/>
                  <a:gd name="connsiteY4" fmla="*/ 5186 h 8512"/>
                  <a:gd name="connsiteX5" fmla="*/ 29390 w 30276"/>
                  <a:gd name="connsiteY5" fmla="*/ 4610 h 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76" h="8512">
                    <a:moveTo>
                      <a:pt x="29390" y="4610"/>
                    </a:moveTo>
                    <a:cubicBezTo>
                      <a:pt x="31695" y="4898"/>
                      <a:pt x="29102" y="0"/>
                      <a:pt x="26220" y="0"/>
                    </a:cubicBezTo>
                    <a:cubicBezTo>
                      <a:pt x="20746" y="0"/>
                      <a:pt x="15559" y="288"/>
                      <a:pt x="10085" y="576"/>
                    </a:cubicBezTo>
                    <a:cubicBezTo>
                      <a:pt x="6051" y="864"/>
                      <a:pt x="2881" y="2017"/>
                      <a:pt x="0" y="7203"/>
                    </a:cubicBezTo>
                    <a:cubicBezTo>
                      <a:pt x="4034" y="6339"/>
                      <a:pt x="6915" y="5763"/>
                      <a:pt x="9797" y="5186"/>
                    </a:cubicBezTo>
                    <a:cubicBezTo>
                      <a:pt x="16424" y="13254"/>
                      <a:pt x="22763" y="4034"/>
                      <a:pt x="2939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4261F29E-85CF-4DC9-9188-8B03D25A5FC3}"/>
                  </a:ext>
                </a:extLst>
              </p:cNvPr>
              <p:cNvSpPr/>
              <p:nvPr/>
            </p:nvSpPr>
            <p:spPr>
              <a:xfrm>
                <a:off x="3897633" y="4328179"/>
                <a:ext cx="21359" cy="13654"/>
              </a:xfrm>
              <a:custGeom>
                <a:avLst/>
                <a:gdLst>
                  <a:gd name="connsiteX0" fmla="*/ 16424 w 21359"/>
                  <a:gd name="connsiteY0" fmla="*/ 75 h 13654"/>
                  <a:gd name="connsiteX1" fmla="*/ 0 w 21359"/>
                  <a:gd name="connsiteY1" fmla="*/ 13617 h 13654"/>
                  <a:gd name="connsiteX2" fmla="*/ 19882 w 21359"/>
                  <a:gd name="connsiteY2" fmla="*/ 5261 h 13654"/>
                  <a:gd name="connsiteX3" fmla="*/ 20746 w 21359"/>
                  <a:gd name="connsiteY3" fmla="*/ 1228 h 13654"/>
                  <a:gd name="connsiteX4" fmla="*/ 16424 w 21359"/>
                  <a:gd name="connsiteY4" fmla="*/ 75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59" h="13654">
                    <a:moveTo>
                      <a:pt x="16424" y="75"/>
                    </a:moveTo>
                    <a:cubicBezTo>
                      <a:pt x="10661" y="3533"/>
                      <a:pt x="3458" y="5550"/>
                      <a:pt x="0" y="13617"/>
                    </a:cubicBezTo>
                    <a:cubicBezTo>
                      <a:pt x="8644" y="14194"/>
                      <a:pt x="13543" y="7855"/>
                      <a:pt x="19882" y="5261"/>
                    </a:cubicBezTo>
                    <a:cubicBezTo>
                      <a:pt x="21322" y="4685"/>
                      <a:pt x="21899" y="2380"/>
                      <a:pt x="20746" y="1228"/>
                    </a:cubicBezTo>
                    <a:cubicBezTo>
                      <a:pt x="19593" y="363"/>
                      <a:pt x="17288" y="-213"/>
                      <a:pt x="16424" y="7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10EE41C-A712-4BC3-8AF4-56E6C475BD73}"/>
                  </a:ext>
                </a:extLst>
              </p:cNvPr>
              <p:cNvSpPr/>
              <p:nvPr/>
            </p:nvSpPr>
            <p:spPr>
              <a:xfrm>
                <a:off x="3735412" y="4353321"/>
                <a:ext cx="38033" cy="14406"/>
              </a:xfrm>
              <a:custGeom>
                <a:avLst/>
                <a:gdLst>
                  <a:gd name="connsiteX0" fmla="*/ 30831 w 38033"/>
                  <a:gd name="connsiteY0" fmla="*/ 5186 h 14406"/>
                  <a:gd name="connsiteX1" fmla="*/ 38034 w 38033"/>
                  <a:gd name="connsiteY1" fmla="*/ 0 h 14406"/>
                  <a:gd name="connsiteX2" fmla="*/ 27661 w 38033"/>
                  <a:gd name="connsiteY2" fmla="*/ 2593 h 14406"/>
                  <a:gd name="connsiteX3" fmla="*/ 27661 w 38033"/>
                  <a:gd name="connsiteY3" fmla="*/ 2593 h 14406"/>
                  <a:gd name="connsiteX4" fmla="*/ 0 w 38033"/>
                  <a:gd name="connsiteY4" fmla="*/ 11237 h 14406"/>
                  <a:gd name="connsiteX5" fmla="*/ 1153 w 38033"/>
                  <a:gd name="connsiteY5" fmla="*/ 14407 h 14406"/>
                  <a:gd name="connsiteX6" fmla="*/ 30831 w 38033"/>
                  <a:gd name="connsiteY6" fmla="*/ 5186 h 14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033" h="14406">
                    <a:moveTo>
                      <a:pt x="30831" y="5186"/>
                    </a:moveTo>
                    <a:cubicBezTo>
                      <a:pt x="33424" y="4610"/>
                      <a:pt x="36305" y="4322"/>
                      <a:pt x="38034" y="0"/>
                    </a:cubicBezTo>
                    <a:cubicBezTo>
                      <a:pt x="34000" y="864"/>
                      <a:pt x="30254" y="-576"/>
                      <a:pt x="27661" y="2593"/>
                    </a:cubicBezTo>
                    <a:cubicBezTo>
                      <a:pt x="27661" y="2593"/>
                      <a:pt x="27661" y="2593"/>
                      <a:pt x="27661" y="2593"/>
                    </a:cubicBezTo>
                    <a:cubicBezTo>
                      <a:pt x="17864" y="4322"/>
                      <a:pt x="8644" y="6627"/>
                      <a:pt x="0" y="11237"/>
                    </a:cubicBezTo>
                    <a:cubicBezTo>
                      <a:pt x="288" y="12390"/>
                      <a:pt x="576" y="13254"/>
                      <a:pt x="1153" y="14407"/>
                    </a:cubicBezTo>
                    <a:cubicBezTo>
                      <a:pt x="10949" y="11237"/>
                      <a:pt x="20746" y="8356"/>
                      <a:pt x="30831" y="51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8889926-781E-4828-97C3-3EDEBF3C86AB}"/>
                  </a:ext>
                </a:extLst>
              </p:cNvPr>
              <p:cNvSpPr/>
              <p:nvPr/>
            </p:nvSpPr>
            <p:spPr>
              <a:xfrm>
                <a:off x="3309257" y="4494466"/>
                <a:ext cx="26796" cy="7534"/>
              </a:xfrm>
              <a:custGeom>
                <a:avLst/>
                <a:gdLst>
                  <a:gd name="connsiteX0" fmla="*/ 26797 w 26796"/>
                  <a:gd name="connsiteY0" fmla="*/ 331 h 7534"/>
                  <a:gd name="connsiteX1" fmla="*/ 0 w 26796"/>
                  <a:gd name="connsiteY1" fmla="*/ 7535 h 7534"/>
                  <a:gd name="connsiteX2" fmla="*/ 26797 w 26796"/>
                  <a:gd name="connsiteY2" fmla="*/ 331 h 7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96" h="7534">
                    <a:moveTo>
                      <a:pt x="26797" y="331"/>
                    </a:moveTo>
                    <a:cubicBezTo>
                      <a:pt x="16424" y="-821"/>
                      <a:pt x="9220" y="907"/>
                      <a:pt x="0" y="7535"/>
                    </a:cubicBezTo>
                    <a:cubicBezTo>
                      <a:pt x="10661" y="5806"/>
                      <a:pt x="19305" y="10128"/>
                      <a:pt x="26797" y="33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6A0BD6E-EB8E-4401-9E69-393DC56930A1}"/>
                  </a:ext>
                </a:extLst>
              </p:cNvPr>
              <p:cNvSpPr/>
              <p:nvPr/>
            </p:nvSpPr>
            <p:spPr>
              <a:xfrm>
                <a:off x="641105" y="5370783"/>
                <a:ext cx="23087" cy="10900"/>
              </a:xfrm>
              <a:custGeom>
                <a:avLst/>
                <a:gdLst>
                  <a:gd name="connsiteX0" fmla="*/ 10949 w 23087"/>
                  <a:gd name="connsiteY0" fmla="*/ 5426 h 10900"/>
                  <a:gd name="connsiteX1" fmla="*/ 17000 w 23087"/>
                  <a:gd name="connsiteY1" fmla="*/ 8596 h 10900"/>
                  <a:gd name="connsiteX2" fmla="*/ 21034 w 23087"/>
                  <a:gd name="connsiteY2" fmla="*/ 10901 h 10900"/>
                  <a:gd name="connsiteX3" fmla="*/ 20170 w 23087"/>
                  <a:gd name="connsiteY3" fmla="*/ 1104 h 10900"/>
                  <a:gd name="connsiteX4" fmla="*/ 0 w 23087"/>
                  <a:gd name="connsiteY4" fmla="*/ 6002 h 10900"/>
                  <a:gd name="connsiteX5" fmla="*/ 10949 w 23087"/>
                  <a:gd name="connsiteY5" fmla="*/ 5426 h 1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87" h="10900">
                    <a:moveTo>
                      <a:pt x="10949" y="5426"/>
                    </a:moveTo>
                    <a:cubicBezTo>
                      <a:pt x="14983" y="3121"/>
                      <a:pt x="16712" y="4562"/>
                      <a:pt x="17000" y="8596"/>
                    </a:cubicBezTo>
                    <a:cubicBezTo>
                      <a:pt x="18441" y="9460"/>
                      <a:pt x="19593" y="10036"/>
                      <a:pt x="21034" y="10901"/>
                    </a:cubicBezTo>
                    <a:cubicBezTo>
                      <a:pt x="20458" y="7731"/>
                      <a:pt x="26509" y="3121"/>
                      <a:pt x="20170" y="1104"/>
                    </a:cubicBezTo>
                    <a:cubicBezTo>
                      <a:pt x="12966" y="-1201"/>
                      <a:pt x="5763" y="-48"/>
                      <a:pt x="0" y="6002"/>
                    </a:cubicBezTo>
                    <a:cubicBezTo>
                      <a:pt x="4610" y="9460"/>
                      <a:pt x="7780" y="7443"/>
                      <a:pt x="10949" y="542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F68D2A3-1F1F-4658-880F-4E1937DAF83C}"/>
                  </a:ext>
                </a:extLst>
              </p:cNvPr>
              <p:cNvSpPr/>
              <p:nvPr/>
            </p:nvSpPr>
            <p:spPr>
              <a:xfrm>
                <a:off x="2888577" y="4607747"/>
                <a:ext cx="24203" cy="10372"/>
              </a:xfrm>
              <a:custGeom>
                <a:avLst/>
                <a:gdLst>
                  <a:gd name="connsiteX0" fmla="*/ 0 w 24203"/>
                  <a:gd name="connsiteY0" fmla="*/ 10373 h 10372"/>
                  <a:gd name="connsiteX1" fmla="*/ 24204 w 24203"/>
                  <a:gd name="connsiteY1" fmla="*/ 0 h 10372"/>
                  <a:gd name="connsiteX2" fmla="*/ 0 w 24203"/>
                  <a:gd name="connsiteY2" fmla="*/ 10373 h 1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203" h="10372">
                    <a:moveTo>
                      <a:pt x="0" y="10373"/>
                    </a:moveTo>
                    <a:cubicBezTo>
                      <a:pt x="8356" y="7203"/>
                      <a:pt x="17288" y="7203"/>
                      <a:pt x="24204" y="0"/>
                    </a:cubicBezTo>
                    <a:cubicBezTo>
                      <a:pt x="7780" y="2017"/>
                      <a:pt x="4322" y="3458"/>
                      <a:pt x="0" y="1037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707FCEA-0B39-48BF-B09D-53E0D75465A7}"/>
                  </a:ext>
                </a:extLst>
              </p:cNvPr>
              <p:cNvSpPr/>
              <p:nvPr/>
            </p:nvSpPr>
            <p:spPr>
              <a:xfrm>
                <a:off x="399646" y="5444210"/>
                <a:ext cx="22474" cy="9508"/>
              </a:xfrm>
              <a:custGeom>
                <a:avLst/>
                <a:gdLst>
                  <a:gd name="connsiteX0" fmla="*/ 22475 w 22474"/>
                  <a:gd name="connsiteY0" fmla="*/ 0 h 9508"/>
                  <a:gd name="connsiteX1" fmla="*/ 0 w 22474"/>
                  <a:gd name="connsiteY1" fmla="*/ 9509 h 9508"/>
                  <a:gd name="connsiteX2" fmla="*/ 22475 w 22474"/>
                  <a:gd name="connsiteY2" fmla="*/ 0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9508">
                    <a:moveTo>
                      <a:pt x="22475" y="0"/>
                    </a:moveTo>
                    <a:cubicBezTo>
                      <a:pt x="14695" y="2593"/>
                      <a:pt x="6051" y="2305"/>
                      <a:pt x="0" y="9509"/>
                    </a:cubicBezTo>
                    <a:cubicBezTo>
                      <a:pt x="7780" y="6627"/>
                      <a:pt x="17288" y="8356"/>
                      <a:pt x="2247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079FC47E-F983-4A50-AFF3-25F193B1264B}"/>
                  </a:ext>
                </a:extLst>
              </p:cNvPr>
              <p:cNvSpPr/>
              <p:nvPr/>
            </p:nvSpPr>
            <p:spPr>
              <a:xfrm>
                <a:off x="4160409" y="4231417"/>
                <a:ext cx="11819" cy="10463"/>
              </a:xfrm>
              <a:custGeom>
                <a:avLst/>
                <a:gdLst>
                  <a:gd name="connsiteX0" fmla="*/ 3175 w 11819"/>
                  <a:gd name="connsiteY0" fmla="*/ 10395 h 10463"/>
                  <a:gd name="connsiteX1" fmla="*/ 11819 w 11819"/>
                  <a:gd name="connsiteY1" fmla="*/ 5497 h 10463"/>
                  <a:gd name="connsiteX2" fmla="*/ 4616 w 11819"/>
                  <a:gd name="connsiteY2" fmla="*/ 22 h 10463"/>
                  <a:gd name="connsiteX3" fmla="*/ 6 w 11819"/>
                  <a:gd name="connsiteY3" fmla="*/ 5208 h 10463"/>
                  <a:gd name="connsiteX4" fmla="*/ 3175 w 11819"/>
                  <a:gd name="connsiteY4" fmla="*/ 10395 h 1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19" h="10463">
                    <a:moveTo>
                      <a:pt x="3175" y="10395"/>
                    </a:moveTo>
                    <a:cubicBezTo>
                      <a:pt x="6345" y="9819"/>
                      <a:pt x="10091" y="9242"/>
                      <a:pt x="11819" y="5497"/>
                    </a:cubicBezTo>
                    <a:cubicBezTo>
                      <a:pt x="10667" y="2039"/>
                      <a:pt x="8074" y="310"/>
                      <a:pt x="4616" y="22"/>
                    </a:cubicBezTo>
                    <a:cubicBezTo>
                      <a:pt x="1158" y="-266"/>
                      <a:pt x="6" y="2327"/>
                      <a:pt x="6" y="5208"/>
                    </a:cubicBezTo>
                    <a:cubicBezTo>
                      <a:pt x="6" y="7802"/>
                      <a:pt x="-282" y="10971"/>
                      <a:pt x="3175" y="1039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98C01E-D566-4DC4-AAFB-97FCB9919F0D}"/>
                  </a:ext>
                </a:extLst>
              </p:cNvPr>
              <p:cNvSpPr/>
              <p:nvPr/>
            </p:nvSpPr>
            <p:spPr>
              <a:xfrm>
                <a:off x="4152012" y="4176907"/>
                <a:ext cx="193403" cy="78928"/>
              </a:xfrm>
              <a:custGeom>
                <a:avLst/>
                <a:gdLst>
                  <a:gd name="connsiteX0" fmla="*/ 7251 w 193403"/>
                  <a:gd name="connsiteY0" fmla="*/ 77007 h 78928"/>
                  <a:gd name="connsiteX1" fmla="*/ 18488 w 193403"/>
                  <a:gd name="connsiteY1" fmla="*/ 74990 h 78928"/>
                  <a:gd name="connsiteX2" fmla="*/ 16759 w 193403"/>
                  <a:gd name="connsiteY2" fmla="*/ 73838 h 78928"/>
                  <a:gd name="connsiteX3" fmla="*/ 18488 w 193403"/>
                  <a:gd name="connsiteY3" fmla="*/ 74990 h 78928"/>
                  <a:gd name="connsiteX4" fmla="*/ 38946 w 193403"/>
                  <a:gd name="connsiteY4" fmla="*/ 68651 h 78928"/>
                  <a:gd name="connsiteX5" fmla="*/ 40675 w 193403"/>
                  <a:gd name="connsiteY5" fmla="*/ 68363 h 78928"/>
                  <a:gd name="connsiteX6" fmla="*/ 68912 w 193403"/>
                  <a:gd name="connsiteY6" fmla="*/ 58278 h 78928"/>
                  <a:gd name="connsiteX7" fmla="*/ 120489 w 193403"/>
                  <a:gd name="connsiteY7" fmla="*/ 39261 h 78928"/>
                  <a:gd name="connsiteX8" fmla="*/ 177828 w 193403"/>
                  <a:gd name="connsiteY8" fmla="*/ 22549 h 78928"/>
                  <a:gd name="connsiteX9" fmla="*/ 187337 w 193403"/>
                  <a:gd name="connsiteY9" fmla="*/ 20532 h 78928"/>
                  <a:gd name="connsiteX10" fmla="*/ 193387 w 193403"/>
                  <a:gd name="connsiteY10" fmla="*/ 17363 h 78928"/>
                  <a:gd name="connsiteX11" fmla="*/ 187625 w 193403"/>
                  <a:gd name="connsiteY11" fmla="*/ 15922 h 78928"/>
                  <a:gd name="connsiteX12" fmla="*/ 182438 w 193403"/>
                  <a:gd name="connsiteY12" fmla="*/ 17651 h 78928"/>
                  <a:gd name="connsiteX13" fmla="*/ 177828 w 193403"/>
                  <a:gd name="connsiteY13" fmla="*/ 20532 h 78928"/>
                  <a:gd name="connsiteX14" fmla="*/ 173218 w 193403"/>
                  <a:gd name="connsiteY14" fmla="*/ 17651 h 78928"/>
                  <a:gd name="connsiteX15" fmla="*/ 168608 w 193403"/>
                  <a:gd name="connsiteY15" fmla="*/ 13617 h 78928"/>
                  <a:gd name="connsiteX16" fmla="*/ 172642 w 193403"/>
                  <a:gd name="connsiteY16" fmla="*/ 11600 h 78928"/>
                  <a:gd name="connsiteX17" fmla="*/ 177540 w 193403"/>
                  <a:gd name="connsiteY17" fmla="*/ 2092 h 78928"/>
                  <a:gd name="connsiteX18" fmla="*/ 170048 w 193403"/>
                  <a:gd name="connsiteY18" fmla="*/ 4685 h 78928"/>
                  <a:gd name="connsiteX19" fmla="*/ 164574 w 193403"/>
                  <a:gd name="connsiteY19" fmla="*/ 6126 h 78928"/>
                  <a:gd name="connsiteX20" fmla="*/ 158235 w 193403"/>
                  <a:gd name="connsiteY20" fmla="*/ 17939 h 78928"/>
                  <a:gd name="connsiteX21" fmla="*/ 143828 w 193403"/>
                  <a:gd name="connsiteY21" fmla="*/ 17651 h 78928"/>
                  <a:gd name="connsiteX22" fmla="*/ 114726 w 193403"/>
                  <a:gd name="connsiteY22" fmla="*/ 27736 h 78928"/>
                  <a:gd name="connsiteX23" fmla="*/ 105506 w 193403"/>
                  <a:gd name="connsiteY23" fmla="*/ 36668 h 78928"/>
                  <a:gd name="connsiteX24" fmla="*/ 86489 w 193403"/>
                  <a:gd name="connsiteY24" fmla="*/ 43295 h 78928"/>
                  <a:gd name="connsiteX25" fmla="*/ 85336 w 193403"/>
                  <a:gd name="connsiteY25" fmla="*/ 43872 h 78928"/>
                  <a:gd name="connsiteX26" fmla="*/ 37793 w 193403"/>
                  <a:gd name="connsiteY26" fmla="*/ 66634 h 78928"/>
                  <a:gd name="connsiteX27" fmla="*/ 11573 w 193403"/>
                  <a:gd name="connsiteY27" fmla="*/ 70956 h 78928"/>
                  <a:gd name="connsiteX28" fmla="*/ 5810 w 193403"/>
                  <a:gd name="connsiteY28" fmla="*/ 71821 h 78928"/>
                  <a:gd name="connsiteX29" fmla="*/ 335 w 193403"/>
                  <a:gd name="connsiteY29" fmla="*/ 77872 h 78928"/>
                  <a:gd name="connsiteX30" fmla="*/ 7251 w 193403"/>
                  <a:gd name="connsiteY30" fmla="*/ 77007 h 78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3403" h="78928">
                    <a:moveTo>
                      <a:pt x="7251" y="77007"/>
                    </a:moveTo>
                    <a:cubicBezTo>
                      <a:pt x="10708" y="75279"/>
                      <a:pt x="14166" y="72973"/>
                      <a:pt x="18488" y="74990"/>
                    </a:cubicBezTo>
                    <a:cubicBezTo>
                      <a:pt x="17912" y="74702"/>
                      <a:pt x="17336" y="74126"/>
                      <a:pt x="16759" y="73838"/>
                    </a:cubicBezTo>
                    <a:cubicBezTo>
                      <a:pt x="17624" y="73838"/>
                      <a:pt x="18200" y="74126"/>
                      <a:pt x="18488" y="74990"/>
                    </a:cubicBezTo>
                    <a:cubicBezTo>
                      <a:pt x="26844" y="77872"/>
                      <a:pt x="32030" y="70668"/>
                      <a:pt x="38946" y="68651"/>
                    </a:cubicBezTo>
                    <a:cubicBezTo>
                      <a:pt x="39234" y="68651"/>
                      <a:pt x="39810" y="68651"/>
                      <a:pt x="40675" y="68363"/>
                    </a:cubicBezTo>
                    <a:cubicBezTo>
                      <a:pt x="51047" y="68075"/>
                      <a:pt x="59692" y="61736"/>
                      <a:pt x="68912" y="58278"/>
                    </a:cubicBezTo>
                    <a:cubicBezTo>
                      <a:pt x="86200" y="51939"/>
                      <a:pt x="102912" y="44736"/>
                      <a:pt x="120489" y="39261"/>
                    </a:cubicBezTo>
                    <a:cubicBezTo>
                      <a:pt x="139506" y="33210"/>
                      <a:pt x="158235" y="26583"/>
                      <a:pt x="177828" y="22549"/>
                    </a:cubicBezTo>
                    <a:cubicBezTo>
                      <a:pt x="181286" y="23702"/>
                      <a:pt x="184455" y="21397"/>
                      <a:pt x="187337" y="20532"/>
                    </a:cubicBezTo>
                    <a:cubicBezTo>
                      <a:pt x="189930" y="20244"/>
                      <a:pt x="193675" y="21397"/>
                      <a:pt x="193387" y="17363"/>
                    </a:cubicBezTo>
                    <a:cubicBezTo>
                      <a:pt x="193099" y="14770"/>
                      <a:pt x="189642" y="15634"/>
                      <a:pt x="187625" y="15922"/>
                    </a:cubicBezTo>
                    <a:cubicBezTo>
                      <a:pt x="185896" y="15922"/>
                      <a:pt x="184167" y="17075"/>
                      <a:pt x="182438" y="17651"/>
                    </a:cubicBezTo>
                    <a:cubicBezTo>
                      <a:pt x="180709" y="18227"/>
                      <a:pt x="178692" y="18227"/>
                      <a:pt x="177828" y="20532"/>
                    </a:cubicBezTo>
                    <a:cubicBezTo>
                      <a:pt x="176387" y="19668"/>
                      <a:pt x="174658" y="18515"/>
                      <a:pt x="173218" y="17651"/>
                    </a:cubicBezTo>
                    <a:cubicBezTo>
                      <a:pt x="171777" y="16210"/>
                      <a:pt x="170048" y="15058"/>
                      <a:pt x="168608" y="13617"/>
                    </a:cubicBezTo>
                    <a:cubicBezTo>
                      <a:pt x="170048" y="13041"/>
                      <a:pt x="171201" y="11888"/>
                      <a:pt x="172642" y="11600"/>
                    </a:cubicBezTo>
                    <a:cubicBezTo>
                      <a:pt x="178116" y="10159"/>
                      <a:pt x="180421" y="6414"/>
                      <a:pt x="177540" y="2092"/>
                    </a:cubicBezTo>
                    <a:cubicBezTo>
                      <a:pt x="174082" y="-2807"/>
                      <a:pt x="172354" y="2092"/>
                      <a:pt x="170048" y="4685"/>
                    </a:cubicBezTo>
                    <a:cubicBezTo>
                      <a:pt x="168896" y="5837"/>
                      <a:pt x="166591" y="6126"/>
                      <a:pt x="164574" y="6126"/>
                    </a:cubicBezTo>
                    <a:cubicBezTo>
                      <a:pt x="155642" y="6414"/>
                      <a:pt x="153336" y="10159"/>
                      <a:pt x="158235" y="17939"/>
                    </a:cubicBezTo>
                    <a:cubicBezTo>
                      <a:pt x="153336" y="19668"/>
                      <a:pt x="149303" y="21397"/>
                      <a:pt x="143828" y="17651"/>
                    </a:cubicBezTo>
                    <a:cubicBezTo>
                      <a:pt x="136625" y="13041"/>
                      <a:pt x="114438" y="20821"/>
                      <a:pt x="114726" y="27736"/>
                    </a:cubicBezTo>
                    <a:cubicBezTo>
                      <a:pt x="115302" y="36092"/>
                      <a:pt x="108963" y="37244"/>
                      <a:pt x="105506" y="36668"/>
                    </a:cubicBezTo>
                    <a:cubicBezTo>
                      <a:pt x="97438" y="35227"/>
                      <a:pt x="91675" y="38109"/>
                      <a:pt x="86489" y="43295"/>
                    </a:cubicBezTo>
                    <a:cubicBezTo>
                      <a:pt x="86200" y="43583"/>
                      <a:pt x="85912" y="43583"/>
                      <a:pt x="85336" y="43872"/>
                    </a:cubicBezTo>
                    <a:cubicBezTo>
                      <a:pt x="68624" y="49922"/>
                      <a:pt x="53353" y="58278"/>
                      <a:pt x="37793" y="66634"/>
                    </a:cubicBezTo>
                    <a:cubicBezTo>
                      <a:pt x="28861" y="66634"/>
                      <a:pt x="19641" y="66058"/>
                      <a:pt x="11573" y="70956"/>
                    </a:cubicBezTo>
                    <a:cubicBezTo>
                      <a:pt x="9556" y="71245"/>
                      <a:pt x="7539" y="71533"/>
                      <a:pt x="5810" y="71821"/>
                    </a:cubicBezTo>
                    <a:cubicBezTo>
                      <a:pt x="2353" y="72397"/>
                      <a:pt x="-1105" y="74126"/>
                      <a:pt x="335" y="77872"/>
                    </a:cubicBezTo>
                    <a:cubicBezTo>
                      <a:pt x="1200" y="80177"/>
                      <a:pt x="4657" y="78160"/>
                      <a:pt x="7251" y="7700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8CC2C1F2-5202-47E3-AA6A-B56DEBFB0EE4}"/>
                  </a:ext>
                </a:extLst>
              </p:cNvPr>
              <p:cNvSpPr/>
              <p:nvPr/>
            </p:nvSpPr>
            <p:spPr>
              <a:xfrm>
                <a:off x="280645" y="5839915"/>
                <a:ext cx="16135" cy="8636"/>
              </a:xfrm>
              <a:custGeom>
                <a:avLst/>
                <a:gdLst>
                  <a:gd name="connsiteX0" fmla="*/ 16136 w 16135"/>
                  <a:gd name="connsiteY0" fmla="*/ 483 h 8636"/>
                  <a:gd name="connsiteX1" fmla="*/ 0 w 16135"/>
                  <a:gd name="connsiteY1" fmla="*/ 8551 h 8636"/>
                  <a:gd name="connsiteX2" fmla="*/ 16136 w 16135"/>
                  <a:gd name="connsiteY2" fmla="*/ 483 h 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35" h="8636">
                    <a:moveTo>
                      <a:pt x="16136" y="483"/>
                    </a:moveTo>
                    <a:cubicBezTo>
                      <a:pt x="8356" y="-1534"/>
                      <a:pt x="5186" y="3076"/>
                      <a:pt x="0" y="8551"/>
                    </a:cubicBezTo>
                    <a:cubicBezTo>
                      <a:pt x="8356" y="9127"/>
                      <a:pt x="12678" y="6822"/>
                      <a:pt x="16136" y="4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5DB13616-8F0C-4830-82E1-7A287E6CC787}"/>
                  </a:ext>
                </a:extLst>
              </p:cNvPr>
              <p:cNvSpPr/>
              <p:nvPr/>
            </p:nvSpPr>
            <p:spPr>
              <a:xfrm>
                <a:off x="4027564" y="4249836"/>
                <a:ext cx="10104" cy="8440"/>
              </a:xfrm>
              <a:custGeom>
                <a:avLst/>
                <a:gdLst>
                  <a:gd name="connsiteX0" fmla="*/ 4630 w 10104"/>
                  <a:gd name="connsiteY0" fmla="*/ 8112 h 8440"/>
                  <a:gd name="connsiteX1" fmla="*/ 10105 w 10104"/>
                  <a:gd name="connsiteY1" fmla="*/ 2925 h 8440"/>
                  <a:gd name="connsiteX2" fmla="*/ 5783 w 10104"/>
                  <a:gd name="connsiteY2" fmla="*/ 44 h 8440"/>
                  <a:gd name="connsiteX3" fmla="*/ 20 w 10104"/>
                  <a:gd name="connsiteY3" fmla="*/ 5807 h 8440"/>
                  <a:gd name="connsiteX4" fmla="*/ 4630 w 10104"/>
                  <a:gd name="connsiteY4" fmla="*/ 8112 h 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04" h="8440">
                    <a:moveTo>
                      <a:pt x="4630" y="8112"/>
                    </a:moveTo>
                    <a:cubicBezTo>
                      <a:pt x="7223" y="7247"/>
                      <a:pt x="9528" y="6095"/>
                      <a:pt x="10105" y="2925"/>
                    </a:cubicBezTo>
                    <a:cubicBezTo>
                      <a:pt x="9240" y="908"/>
                      <a:pt x="7800" y="-244"/>
                      <a:pt x="5783" y="44"/>
                    </a:cubicBezTo>
                    <a:cubicBezTo>
                      <a:pt x="2613" y="620"/>
                      <a:pt x="-268" y="2061"/>
                      <a:pt x="20" y="5807"/>
                    </a:cubicBezTo>
                    <a:cubicBezTo>
                      <a:pt x="308" y="8112"/>
                      <a:pt x="2325" y="8976"/>
                      <a:pt x="4630" y="811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686F9C2F-A528-41AF-AC43-028F8BFD1F09}"/>
                  </a:ext>
                </a:extLst>
              </p:cNvPr>
              <p:cNvSpPr/>
              <p:nvPr/>
            </p:nvSpPr>
            <p:spPr>
              <a:xfrm>
                <a:off x="2758122" y="4665446"/>
                <a:ext cx="216" cy="216"/>
              </a:xfrm>
              <a:custGeom>
                <a:avLst/>
                <a:gdLst>
                  <a:gd name="connsiteX0" fmla="*/ 216 w 216"/>
                  <a:gd name="connsiteY0" fmla="*/ 216 h 216"/>
                  <a:gd name="connsiteX1" fmla="*/ 216 w 216"/>
                  <a:gd name="connsiteY1" fmla="*/ 216 h 216"/>
                  <a:gd name="connsiteX2" fmla="*/ 216 w 216"/>
                  <a:gd name="connsiteY2" fmla="*/ 216 h 216"/>
                  <a:gd name="connsiteX3" fmla="*/ 216 w 216"/>
                  <a:gd name="connsiteY3" fmla="*/ 216 h 216"/>
                  <a:gd name="connsiteX4" fmla="*/ 216 w 216"/>
                  <a:gd name="connsiteY4" fmla="*/ 216 h 216"/>
                  <a:gd name="connsiteX5" fmla="*/ 216 w 216"/>
                  <a:gd name="connsiteY5" fmla="*/ 216 h 216"/>
                  <a:gd name="connsiteX6" fmla="*/ 216 w 216"/>
                  <a:gd name="connsiteY6" fmla="*/ 216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16">
                    <a:moveTo>
                      <a:pt x="216" y="216"/>
                    </a:moveTo>
                    <a:cubicBezTo>
                      <a:pt x="216" y="216"/>
                      <a:pt x="216" y="216"/>
                      <a:pt x="216" y="216"/>
                    </a:cubicBezTo>
                    <a:cubicBezTo>
                      <a:pt x="216" y="-72"/>
                      <a:pt x="-72" y="-72"/>
                      <a:pt x="216" y="216"/>
                    </a:cubicBezTo>
                    <a:lnTo>
                      <a:pt x="216" y="216"/>
                    </a:lnTo>
                    <a:cubicBezTo>
                      <a:pt x="-72" y="216"/>
                      <a:pt x="-72" y="216"/>
                      <a:pt x="216" y="216"/>
                    </a:cubicBezTo>
                    <a:cubicBezTo>
                      <a:pt x="-72" y="216"/>
                      <a:pt x="-72" y="216"/>
                      <a:pt x="216" y="216"/>
                    </a:cubicBezTo>
                    <a:lnTo>
                      <a:pt x="216" y="216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9E701DF-DA1A-4A72-B3B4-261CD0DDB99F}"/>
                  </a:ext>
                </a:extLst>
              </p:cNvPr>
              <p:cNvSpPr/>
              <p:nvPr/>
            </p:nvSpPr>
            <p:spPr>
              <a:xfrm>
                <a:off x="2743643" y="4665662"/>
                <a:ext cx="14406" cy="6915"/>
              </a:xfrm>
              <a:custGeom>
                <a:avLst/>
                <a:gdLst>
                  <a:gd name="connsiteX0" fmla="*/ 2593 w 14406"/>
                  <a:gd name="connsiteY0" fmla="*/ 6915 h 6915"/>
                  <a:gd name="connsiteX1" fmla="*/ 14407 w 14406"/>
                  <a:gd name="connsiteY1" fmla="*/ 0 h 6915"/>
                  <a:gd name="connsiteX2" fmla="*/ 0 w 14406"/>
                  <a:gd name="connsiteY2" fmla="*/ 2881 h 6915"/>
                  <a:gd name="connsiteX3" fmla="*/ 2593 w 14406"/>
                  <a:gd name="connsiteY3" fmla="*/ 6915 h 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06" h="6915">
                    <a:moveTo>
                      <a:pt x="2593" y="6915"/>
                    </a:moveTo>
                    <a:cubicBezTo>
                      <a:pt x="8068" y="6915"/>
                      <a:pt x="12966" y="6339"/>
                      <a:pt x="14407" y="0"/>
                    </a:cubicBezTo>
                    <a:cubicBezTo>
                      <a:pt x="9508" y="864"/>
                      <a:pt x="4898" y="2017"/>
                      <a:pt x="0" y="2881"/>
                    </a:cubicBezTo>
                    <a:cubicBezTo>
                      <a:pt x="0" y="4610"/>
                      <a:pt x="576" y="6339"/>
                      <a:pt x="2593" y="69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3DCCF1F-53C9-476E-87CF-E4A7CC8C556D}"/>
                  </a:ext>
                </a:extLst>
              </p:cNvPr>
              <p:cNvSpPr/>
              <p:nvPr/>
            </p:nvSpPr>
            <p:spPr>
              <a:xfrm>
                <a:off x="632749" y="5365191"/>
                <a:ext cx="14118" cy="5254"/>
              </a:xfrm>
              <a:custGeom>
                <a:avLst/>
                <a:gdLst>
                  <a:gd name="connsiteX0" fmla="*/ 0 w 14118"/>
                  <a:gd name="connsiteY0" fmla="*/ 5255 h 5254"/>
                  <a:gd name="connsiteX1" fmla="*/ 14119 w 14118"/>
                  <a:gd name="connsiteY1" fmla="*/ 2662 h 5254"/>
                  <a:gd name="connsiteX2" fmla="*/ 0 w 14118"/>
                  <a:gd name="connsiteY2" fmla="*/ 5255 h 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118" h="5254">
                    <a:moveTo>
                      <a:pt x="0" y="5255"/>
                    </a:moveTo>
                    <a:cubicBezTo>
                      <a:pt x="4610" y="4391"/>
                      <a:pt x="9220" y="3526"/>
                      <a:pt x="14119" y="2662"/>
                    </a:cubicBezTo>
                    <a:cubicBezTo>
                      <a:pt x="7780" y="-2813"/>
                      <a:pt x="4034" y="1221"/>
                      <a:pt x="0" y="52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8C85B088-1642-48B7-B198-40DC4978BA6F}"/>
                  </a:ext>
                </a:extLst>
              </p:cNvPr>
              <p:cNvSpPr/>
              <p:nvPr/>
            </p:nvSpPr>
            <p:spPr>
              <a:xfrm>
                <a:off x="4222364" y="4211558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07C2F3C-569E-427D-B029-EC5D6FCC1B9E}"/>
                  </a:ext>
                </a:extLst>
              </p:cNvPr>
              <p:cNvSpPr/>
              <p:nvPr/>
            </p:nvSpPr>
            <p:spPr>
              <a:xfrm>
                <a:off x="3287647" y="4500848"/>
                <a:ext cx="12101" cy="5474"/>
              </a:xfrm>
              <a:custGeom>
                <a:avLst/>
                <a:gdLst>
                  <a:gd name="connsiteX0" fmla="*/ 12102 w 12101"/>
                  <a:gd name="connsiteY0" fmla="*/ 0 h 5474"/>
                  <a:gd name="connsiteX1" fmla="*/ 0 w 12101"/>
                  <a:gd name="connsiteY1" fmla="*/ 5475 h 5474"/>
                  <a:gd name="connsiteX2" fmla="*/ 12102 w 12101"/>
                  <a:gd name="connsiteY2" fmla="*/ 0 h 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5474">
                    <a:moveTo>
                      <a:pt x="12102" y="0"/>
                    </a:moveTo>
                    <a:cubicBezTo>
                      <a:pt x="6627" y="0"/>
                      <a:pt x="2593" y="864"/>
                      <a:pt x="0" y="5475"/>
                    </a:cubicBezTo>
                    <a:cubicBezTo>
                      <a:pt x="4034" y="4322"/>
                      <a:pt x="9797" y="6915"/>
                      <a:pt x="1210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A1E91E1-D3B2-4AE6-BE4A-CAB208E7C0FF}"/>
                  </a:ext>
                </a:extLst>
              </p:cNvPr>
              <p:cNvSpPr/>
              <p:nvPr/>
            </p:nvSpPr>
            <p:spPr>
              <a:xfrm>
                <a:off x="3424224" y="4477221"/>
                <a:ext cx="15847" cy="7203"/>
              </a:xfrm>
              <a:custGeom>
                <a:avLst/>
                <a:gdLst>
                  <a:gd name="connsiteX0" fmla="*/ 15848 w 15847"/>
                  <a:gd name="connsiteY0" fmla="*/ 0 h 7203"/>
                  <a:gd name="connsiteX1" fmla="*/ 0 w 15847"/>
                  <a:gd name="connsiteY1" fmla="*/ 7203 h 7203"/>
                  <a:gd name="connsiteX2" fmla="*/ 15848 w 15847"/>
                  <a:gd name="connsiteY2" fmla="*/ 0 h 7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47" h="7203">
                    <a:moveTo>
                      <a:pt x="15848" y="0"/>
                    </a:moveTo>
                    <a:cubicBezTo>
                      <a:pt x="10949" y="576"/>
                      <a:pt x="5763" y="288"/>
                      <a:pt x="0" y="7203"/>
                    </a:cubicBezTo>
                    <a:cubicBezTo>
                      <a:pt x="7492" y="5186"/>
                      <a:pt x="12966" y="6051"/>
                      <a:pt x="1584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82488AE-EE6B-4B05-8C22-B025013E83B4}"/>
                  </a:ext>
                </a:extLst>
              </p:cNvPr>
              <p:cNvSpPr/>
              <p:nvPr/>
            </p:nvSpPr>
            <p:spPr>
              <a:xfrm>
                <a:off x="3962176" y="4304135"/>
                <a:ext cx="26265" cy="12621"/>
              </a:xfrm>
              <a:custGeom>
                <a:avLst/>
                <a:gdLst>
                  <a:gd name="connsiteX0" fmla="*/ 15271 w 26265"/>
                  <a:gd name="connsiteY0" fmla="*/ 3949 h 12621"/>
                  <a:gd name="connsiteX1" fmla="*/ 13543 w 26265"/>
                  <a:gd name="connsiteY1" fmla="*/ 5390 h 12621"/>
                  <a:gd name="connsiteX2" fmla="*/ 0 w 26265"/>
                  <a:gd name="connsiteY2" fmla="*/ 12017 h 12621"/>
                  <a:gd name="connsiteX3" fmla="*/ 17000 w 26265"/>
                  <a:gd name="connsiteY3" fmla="*/ 7983 h 12621"/>
                  <a:gd name="connsiteX4" fmla="*/ 17000 w 26265"/>
                  <a:gd name="connsiteY4" fmla="*/ 7983 h 12621"/>
                  <a:gd name="connsiteX5" fmla="*/ 26220 w 26265"/>
                  <a:gd name="connsiteY5" fmla="*/ 2796 h 12621"/>
                  <a:gd name="connsiteX6" fmla="*/ 24780 w 26265"/>
                  <a:gd name="connsiteY6" fmla="*/ 203 h 12621"/>
                  <a:gd name="connsiteX7" fmla="*/ 15271 w 26265"/>
                  <a:gd name="connsiteY7" fmla="*/ 3949 h 1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265" h="12621">
                    <a:moveTo>
                      <a:pt x="15271" y="3949"/>
                    </a:moveTo>
                    <a:cubicBezTo>
                      <a:pt x="14695" y="4525"/>
                      <a:pt x="14119" y="4813"/>
                      <a:pt x="13543" y="5390"/>
                    </a:cubicBezTo>
                    <a:cubicBezTo>
                      <a:pt x="9221" y="7118"/>
                      <a:pt x="3169" y="6254"/>
                      <a:pt x="0" y="12017"/>
                    </a:cubicBezTo>
                    <a:cubicBezTo>
                      <a:pt x="7203" y="14034"/>
                      <a:pt x="11814" y="10576"/>
                      <a:pt x="17000" y="7983"/>
                    </a:cubicBezTo>
                    <a:cubicBezTo>
                      <a:pt x="17000" y="7983"/>
                      <a:pt x="17000" y="7983"/>
                      <a:pt x="17000" y="7983"/>
                    </a:cubicBezTo>
                    <a:cubicBezTo>
                      <a:pt x="20458" y="7118"/>
                      <a:pt x="25068" y="7695"/>
                      <a:pt x="26220" y="2796"/>
                    </a:cubicBezTo>
                    <a:cubicBezTo>
                      <a:pt x="26509" y="1932"/>
                      <a:pt x="25356" y="203"/>
                      <a:pt x="24780" y="203"/>
                    </a:cubicBezTo>
                    <a:cubicBezTo>
                      <a:pt x="20458" y="-661"/>
                      <a:pt x="17865" y="1356"/>
                      <a:pt x="15271" y="394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8643A70-3C0B-424B-9D36-65C789D69E59}"/>
                  </a:ext>
                </a:extLst>
              </p:cNvPr>
              <p:cNvSpPr/>
              <p:nvPr/>
            </p:nvSpPr>
            <p:spPr>
              <a:xfrm>
                <a:off x="3358529" y="4482367"/>
                <a:ext cx="27084" cy="13985"/>
              </a:xfrm>
              <a:custGeom>
                <a:avLst/>
                <a:gdLst>
                  <a:gd name="connsiteX0" fmla="*/ 27085 w 27084"/>
                  <a:gd name="connsiteY0" fmla="*/ 6379 h 13985"/>
                  <a:gd name="connsiteX1" fmla="*/ 20170 w 27084"/>
                  <a:gd name="connsiteY1" fmla="*/ 4362 h 13985"/>
                  <a:gd name="connsiteX2" fmla="*/ 14983 w 27084"/>
                  <a:gd name="connsiteY2" fmla="*/ 328 h 13985"/>
                  <a:gd name="connsiteX3" fmla="*/ 12966 w 27084"/>
                  <a:gd name="connsiteY3" fmla="*/ 6667 h 13985"/>
                  <a:gd name="connsiteX4" fmla="*/ 11237 w 27084"/>
                  <a:gd name="connsiteY4" fmla="*/ 7531 h 13985"/>
                  <a:gd name="connsiteX5" fmla="*/ 11237 w 27084"/>
                  <a:gd name="connsiteY5" fmla="*/ 7531 h 13985"/>
                  <a:gd name="connsiteX6" fmla="*/ 0 w 27084"/>
                  <a:gd name="connsiteY6" fmla="*/ 11565 h 13985"/>
                  <a:gd name="connsiteX7" fmla="*/ 15271 w 27084"/>
                  <a:gd name="connsiteY7" fmla="*/ 12429 h 13985"/>
                  <a:gd name="connsiteX8" fmla="*/ 27085 w 27084"/>
                  <a:gd name="connsiteY8" fmla="*/ 6379 h 13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084" h="13985">
                    <a:moveTo>
                      <a:pt x="27085" y="6379"/>
                    </a:moveTo>
                    <a:cubicBezTo>
                      <a:pt x="24780" y="3209"/>
                      <a:pt x="22475" y="4650"/>
                      <a:pt x="20170" y="4362"/>
                    </a:cubicBezTo>
                    <a:cubicBezTo>
                      <a:pt x="19882" y="1192"/>
                      <a:pt x="18441" y="-825"/>
                      <a:pt x="14983" y="328"/>
                    </a:cubicBezTo>
                    <a:cubicBezTo>
                      <a:pt x="11525" y="1480"/>
                      <a:pt x="11237" y="3785"/>
                      <a:pt x="12966" y="6667"/>
                    </a:cubicBezTo>
                    <a:cubicBezTo>
                      <a:pt x="12390" y="6955"/>
                      <a:pt x="11814" y="7243"/>
                      <a:pt x="11237" y="7531"/>
                    </a:cubicBezTo>
                    <a:lnTo>
                      <a:pt x="11237" y="7531"/>
                    </a:lnTo>
                    <a:cubicBezTo>
                      <a:pt x="6915" y="7243"/>
                      <a:pt x="2881" y="6955"/>
                      <a:pt x="0" y="11565"/>
                    </a:cubicBezTo>
                    <a:cubicBezTo>
                      <a:pt x="5475" y="11853"/>
                      <a:pt x="10373" y="12141"/>
                      <a:pt x="15271" y="12429"/>
                    </a:cubicBezTo>
                    <a:cubicBezTo>
                      <a:pt x="23339" y="17904"/>
                      <a:pt x="22475" y="7243"/>
                      <a:pt x="27085" y="6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6EBA98F-B6B5-41FD-A542-CCDB4BDBC20A}"/>
                  </a:ext>
                </a:extLst>
              </p:cNvPr>
              <p:cNvSpPr/>
              <p:nvPr/>
            </p:nvSpPr>
            <p:spPr>
              <a:xfrm>
                <a:off x="762699" y="5326828"/>
                <a:ext cx="12101" cy="4998"/>
              </a:xfrm>
              <a:custGeom>
                <a:avLst/>
                <a:gdLst>
                  <a:gd name="connsiteX0" fmla="*/ 12102 w 12101"/>
                  <a:gd name="connsiteY0" fmla="*/ 109 h 4998"/>
                  <a:gd name="connsiteX1" fmla="*/ 0 w 12101"/>
                  <a:gd name="connsiteY1" fmla="*/ 4719 h 4998"/>
                  <a:gd name="connsiteX2" fmla="*/ 12102 w 12101"/>
                  <a:gd name="connsiteY2" fmla="*/ 109 h 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01" h="4998">
                    <a:moveTo>
                      <a:pt x="12102" y="109"/>
                    </a:moveTo>
                    <a:cubicBezTo>
                      <a:pt x="6627" y="-467"/>
                      <a:pt x="2881" y="1262"/>
                      <a:pt x="0" y="4719"/>
                    </a:cubicBezTo>
                    <a:cubicBezTo>
                      <a:pt x="4610" y="5872"/>
                      <a:pt x="8068" y="3279"/>
                      <a:pt x="12102" y="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DA21E53-79FC-4B53-BF9F-F0C40245F9A5}"/>
                  </a:ext>
                </a:extLst>
              </p:cNvPr>
              <p:cNvSpPr/>
              <p:nvPr/>
            </p:nvSpPr>
            <p:spPr>
              <a:xfrm>
                <a:off x="3847498" y="4345542"/>
                <a:ext cx="11237" cy="5673"/>
              </a:xfrm>
              <a:custGeom>
                <a:avLst/>
                <a:gdLst>
                  <a:gd name="connsiteX0" fmla="*/ 0 w 11237"/>
                  <a:gd name="connsiteY0" fmla="*/ 4610 h 5673"/>
                  <a:gd name="connsiteX1" fmla="*/ 11237 w 11237"/>
                  <a:gd name="connsiteY1" fmla="*/ 0 h 5673"/>
                  <a:gd name="connsiteX2" fmla="*/ 0 w 11237"/>
                  <a:gd name="connsiteY2" fmla="*/ 4610 h 5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37" h="5673">
                    <a:moveTo>
                      <a:pt x="0" y="4610"/>
                    </a:moveTo>
                    <a:cubicBezTo>
                      <a:pt x="5474" y="7492"/>
                      <a:pt x="7780" y="4034"/>
                      <a:pt x="11237" y="0"/>
                    </a:cubicBezTo>
                    <a:cubicBezTo>
                      <a:pt x="6051" y="288"/>
                      <a:pt x="2593" y="288"/>
                      <a:pt x="0" y="461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7934C74-10AE-41CA-922B-5FBEAA045F42}"/>
                  </a:ext>
                </a:extLst>
              </p:cNvPr>
              <p:cNvSpPr/>
              <p:nvPr/>
            </p:nvSpPr>
            <p:spPr>
              <a:xfrm>
                <a:off x="3780362" y="4343518"/>
                <a:ext cx="21272" cy="10091"/>
              </a:xfrm>
              <a:custGeom>
                <a:avLst/>
                <a:gdLst>
                  <a:gd name="connsiteX0" fmla="*/ 20458 w 21272"/>
                  <a:gd name="connsiteY0" fmla="*/ 1736 h 10091"/>
                  <a:gd name="connsiteX1" fmla="*/ 11814 w 21272"/>
                  <a:gd name="connsiteY1" fmla="*/ 3465 h 10091"/>
                  <a:gd name="connsiteX2" fmla="*/ 0 w 21272"/>
                  <a:gd name="connsiteY2" fmla="*/ 10092 h 10091"/>
                  <a:gd name="connsiteX3" fmla="*/ 17576 w 21272"/>
                  <a:gd name="connsiteY3" fmla="*/ 6346 h 10091"/>
                  <a:gd name="connsiteX4" fmla="*/ 20458 w 21272"/>
                  <a:gd name="connsiteY4" fmla="*/ 1736 h 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72" h="10091">
                    <a:moveTo>
                      <a:pt x="20458" y="1736"/>
                    </a:moveTo>
                    <a:cubicBezTo>
                      <a:pt x="17288" y="-1722"/>
                      <a:pt x="14407" y="583"/>
                      <a:pt x="11814" y="3465"/>
                    </a:cubicBezTo>
                    <a:cubicBezTo>
                      <a:pt x="8356" y="5770"/>
                      <a:pt x="3169" y="4041"/>
                      <a:pt x="0" y="10092"/>
                    </a:cubicBezTo>
                    <a:cubicBezTo>
                      <a:pt x="6627" y="8651"/>
                      <a:pt x="12102" y="7499"/>
                      <a:pt x="17576" y="6346"/>
                    </a:cubicBezTo>
                    <a:cubicBezTo>
                      <a:pt x="20458" y="5770"/>
                      <a:pt x="22475" y="4041"/>
                      <a:pt x="20458" y="173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AF51B04-2EC1-4EA1-BEE3-04602CEF1A1C}"/>
                  </a:ext>
                </a:extLst>
              </p:cNvPr>
              <p:cNvSpPr/>
              <p:nvPr/>
            </p:nvSpPr>
            <p:spPr>
              <a:xfrm>
                <a:off x="2745372" y="4647510"/>
                <a:ext cx="10084" cy="5899"/>
              </a:xfrm>
              <a:custGeom>
                <a:avLst/>
                <a:gdLst>
                  <a:gd name="connsiteX0" fmla="*/ 10085 w 10084"/>
                  <a:gd name="connsiteY0" fmla="*/ 0 h 5899"/>
                  <a:gd name="connsiteX1" fmla="*/ 0 w 10084"/>
                  <a:gd name="connsiteY1" fmla="*/ 5186 h 5899"/>
                  <a:gd name="connsiteX2" fmla="*/ 10085 w 10084"/>
                  <a:gd name="connsiteY2" fmla="*/ 0 h 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84" h="5899">
                    <a:moveTo>
                      <a:pt x="10085" y="0"/>
                    </a:moveTo>
                    <a:cubicBezTo>
                      <a:pt x="6051" y="1441"/>
                      <a:pt x="2017" y="288"/>
                      <a:pt x="0" y="5186"/>
                    </a:cubicBezTo>
                    <a:cubicBezTo>
                      <a:pt x="4898" y="6627"/>
                      <a:pt x="8356" y="6339"/>
                      <a:pt x="1008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9363DE5-9161-4CD8-B90B-A2B624162F36}"/>
                  </a:ext>
                </a:extLst>
              </p:cNvPr>
              <p:cNvSpPr/>
              <p:nvPr/>
            </p:nvSpPr>
            <p:spPr>
              <a:xfrm>
                <a:off x="3587181" y="4429390"/>
                <a:ext cx="7952" cy="6627"/>
              </a:xfrm>
              <a:custGeom>
                <a:avLst/>
                <a:gdLst>
                  <a:gd name="connsiteX0" fmla="*/ 2722 w 7952"/>
                  <a:gd name="connsiteY0" fmla="*/ 6627 h 6627"/>
                  <a:gd name="connsiteX1" fmla="*/ 7909 w 7952"/>
                  <a:gd name="connsiteY1" fmla="*/ 3458 h 6627"/>
                  <a:gd name="connsiteX2" fmla="*/ 5316 w 7952"/>
                  <a:gd name="connsiteY2" fmla="*/ 0 h 6627"/>
                  <a:gd name="connsiteX3" fmla="*/ 129 w 7952"/>
                  <a:gd name="connsiteY3" fmla="*/ 3746 h 6627"/>
                  <a:gd name="connsiteX4" fmla="*/ 2722 w 7952"/>
                  <a:gd name="connsiteY4" fmla="*/ 6627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52" h="6627">
                    <a:moveTo>
                      <a:pt x="2722" y="6627"/>
                    </a:moveTo>
                    <a:cubicBezTo>
                      <a:pt x="5027" y="6339"/>
                      <a:pt x="7332" y="6051"/>
                      <a:pt x="7909" y="3458"/>
                    </a:cubicBezTo>
                    <a:cubicBezTo>
                      <a:pt x="8197" y="1153"/>
                      <a:pt x="7044" y="0"/>
                      <a:pt x="5316" y="0"/>
                    </a:cubicBezTo>
                    <a:cubicBezTo>
                      <a:pt x="2722" y="0"/>
                      <a:pt x="994" y="1729"/>
                      <a:pt x="129" y="3746"/>
                    </a:cubicBezTo>
                    <a:cubicBezTo>
                      <a:pt x="-447" y="5475"/>
                      <a:pt x="994" y="6627"/>
                      <a:pt x="2722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96E4BE5-C520-4592-A0F7-DCFAAC818BFD}"/>
                  </a:ext>
                </a:extLst>
              </p:cNvPr>
              <p:cNvSpPr/>
              <p:nvPr/>
            </p:nvSpPr>
            <p:spPr>
              <a:xfrm>
                <a:off x="3547835" y="4425404"/>
                <a:ext cx="11525" cy="4697"/>
              </a:xfrm>
              <a:custGeom>
                <a:avLst/>
                <a:gdLst>
                  <a:gd name="connsiteX0" fmla="*/ 11525 w 11525"/>
                  <a:gd name="connsiteY0" fmla="*/ 2545 h 4697"/>
                  <a:gd name="connsiteX1" fmla="*/ 0 w 11525"/>
                  <a:gd name="connsiteY1" fmla="*/ 1393 h 4697"/>
                  <a:gd name="connsiteX2" fmla="*/ 11525 w 11525"/>
                  <a:gd name="connsiteY2" fmla="*/ 2545 h 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697">
                    <a:moveTo>
                      <a:pt x="11525" y="2545"/>
                    </a:moveTo>
                    <a:cubicBezTo>
                      <a:pt x="7203" y="-624"/>
                      <a:pt x="4034" y="-624"/>
                      <a:pt x="0" y="1393"/>
                    </a:cubicBezTo>
                    <a:cubicBezTo>
                      <a:pt x="3458" y="5427"/>
                      <a:pt x="6339" y="5715"/>
                      <a:pt x="11525" y="254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2F69193-D962-4134-A13D-7F8CB4A079C1}"/>
                  </a:ext>
                </a:extLst>
              </p:cNvPr>
              <p:cNvSpPr/>
              <p:nvPr/>
            </p:nvSpPr>
            <p:spPr>
              <a:xfrm>
                <a:off x="481477" y="5788549"/>
                <a:ext cx="11525" cy="4957"/>
              </a:xfrm>
              <a:custGeom>
                <a:avLst/>
                <a:gdLst>
                  <a:gd name="connsiteX0" fmla="*/ 0 w 11525"/>
                  <a:gd name="connsiteY0" fmla="*/ 3442 h 4957"/>
                  <a:gd name="connsiteX1" fmla="*/ 11525 w 11525"/>
                  <a:gd name="connsiteY1" fmla="*/ 1137 h 4957"/>
                  <a:gd name="connsiteX2" fmla="*/ 0 w 11525"/>
                  <a:gd name="connsiteY2" fmla="*/ 3442 h 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525" h="4957">
                    <a:moveTo>
                      <a:pt x="0" y="3442"/>
                    </a:moveTo>
                    <a:cubicBezTo>
                      <a:pt x="5763" y="6611"/>
                      <a:pt x="8068" y="4306"/>
                      <a:pt x="11525" y="1137"/>
                    </a:cubicBezTo>
                    <a:cubicBezTo>
                      <a:pt x="6339" y="-1456"/>
                      <a:pt x="4034" y="849"/>
                      <a:pt x="0" y="344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3D6A9EEC-4985-4209-95F8-8B634D5596F6}"/>
                  </a:ext>
                </a:extLst>
              </p:cNvPr>
              <p:cNvSpPr/>
              <p:nvPr/>
            </p:nvSpPr>
            <p:spPr>
              <a:xfrm>
                <a:off x="389513" y="5813069"/>
                <a:ext cx="10709" cy="5485"/>
              </a:xfrm>
              <a:custGeom>
                <a:avLst/>
                <a:gdLst>
                  <a:gd name="connsiteX0" fmla="*/ 10710 w 10709"/>
                  <a:gd name="connsiteY0" fmla="*/ 1109 h 5485"/>
                  <a:gd name="connsiteX1" fmla="*/ 913 w 10709"/>
                  <a:gd name="connsiteY1" fmla="*/ 1974 h 5485"/>
                  <a:gd name="connsiteX2" fmla="*/ 913 w 10709"/>
                  <a:gd name="connsiteY2" fmla="*/ 4855 h 5485"/>
                  <a:gd name="connsiteX3" fmla="*/ 10710 w 10709"/>
                  <a:gd name="connsiteY3" fmla="*/ 1109 h 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09" h="5485">
                    <a:moveTo>
                      <a:pt x="10710" y="1109"/>
                    </a:moveTo>
                    <a:cubicBezTo>
                      <a:pt x="6676" y="533"/>
                      <a:pt x="3506" y="-1484"/>
                      <a:pt x="913" y="1974"/>
                    </a:cubicBezTo>
                    <a:cubicBezTo>
                      <a:pt x="337" y="2838"/>
                      <a:pt x="-816" y="4279"/>
                      <a:pt x="913" y="4855"/>
                    </a:cubicBezTo>
                    <a:cubicBezTo>
                      <a:pt x="4659" y="6584"/>
                      <a:pt x="7540" y="4567"/>
                      <a:pt x="10710" y="11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5A6595E-0802-413B-8018-0508A3BBABF4}"/>
                  </a:ext>
                </a:extLst>
              </p:cNvPr>
              <p:cNvSpPr/>
              <p:nvPr/>
            </p:nvSpPr>
            <p:spPr>
              <a:xfrm>
                <a:off x="3573191" y="4435152"/>
                <a:ext cx="8356" cy="6627"/>
              </a:xfrm>
              <a:custGeom>
                <a:avLst/>
                <a:gdLst>
                  <a:gd name="connsiteX0" fmla="*/ 8356 w 8356"/>
                  <a:gd name="connsiteY0" fmla="*/ 0 h 6627"/>
                  <a:gd name="connsiteX1" fmla="*/ 0 w 8356"/>
                  <a:gd name="connsiteY1" fmla="*/ 6627 h 6627"/>
                  <a:gd name="connsiteX2" fmla="*/ 8356 w 835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56" h="6627">
                    <a:moveTo>
                      <a:pt x="8356" y="0"/>
                    </a:moveTo>
                    <a:cubicBezTo>
                      <a:pt x="3746" y="0"/>
                      <a:pt x="1441" y="1729"/>
                      <a:pt x="0" y="6627"/>
                    </a:cubicBezTo>
                    <a:cubicBezTo>
                      <a:pt x="4610" y="6627"/>
                      <a:pt x="7492" y="5475"/>
                      <a:pt x="835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D54DD654-669C-4CC6-B429-C04381E32FC1}"/>
                  </a:ext>
                </a:extLst>
              </p:cNvPr>
              <p:cNvSpPr/>
              <p:nvPr/>
            </p:nvSpPr>
            <p:spPr>
              <a:xfrm>
                <a:off x="4140035" y="4244406"/>
                <a:ext cx="7126" cy="6124"/>
              </a:xfrm>
              <a:custGeom>
                <a:avLst/>
                <a:gdLst>
                  <a:gd name="connsiteX0" fmla="*/ 2228 w 7126"/>
                  <a:gd name="connsiteY0" fmla="*/ 6051 h 6124"/>
                  <a:gd name="connsiteX1" fmla="*/ 7126 w 7126"/>
                  <a:gd name="connsiteY1" fmla="*/ 0 h 6124"/>
                  <a:gd name="connsiteX2" fmla="*/ 2804 w 7126"/>
                  <a:gd name="connsiteY2" fmla="*/ 1729 h 6124"/>
                  <a:gd name="connsiteX3" fmla="*/ 2228 w 7126"/>
                  <a:gd name="connsiteY3" fmla="*/ 6051 h 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26" h="6124">
                    <a:moveTo>
                      <a:pt x="2228" y="6051"/>
                    </a:moveTo>
                    <a:cubicBezTo>
                      <a:pt x="4245" y="6627"/>
                      <a:pt x="5974" y="3746"/>
                      <a:pt x="7126" y="0"/>
                    </a:cubicBezTo>
                    <a:cubicBezTo>
                      <a:pt x="4821" y="864"/>
                      <a:pt x="3380" y="1153"/>
                      <a:pt x="2804" y="1729"/>
                    </a:cubicBezTo>
                    <a:cubicBezTo>
                      <a:pt x="1363" y="2881"/>
                      <a:pt x="-2383" y="4898"/>
                      <a:pt x="2228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4057D7C-BAB5-4C84-B301-045E672179F9}"/>
                  </a:ext>
                </a:extLst>
              </p:cNvPr>
              <p:cNvSpPr/>
              <p:nvPr/>
            </p:nvSpPr>
            <p:spPr>
              <a:xfrm>
                <a:off x="3627361" y="4403788"/>
                <a:ext cx="18728" cy="7599"/>
              </a:xfrm>
              <a:custGeom>
                <a:avLst/>
                <a:gdLst>
                  <a:gd name="connsiteX0" fmla="*/ 10373 w 18728"/>
                  <a:gd name="connsiteY0" fmla="*/ 4568 h 7599"/>
                  <a:gd name="connsiteX1" fmla="*/ 18729 w 18728"/>
                  <a:gd name="connsiteY1" fmla="*/ 822 h 7599"/>
                  <a:gd name="connsiteX2" fmla="*/ 10661 w 18728"/>
                  <a:gd name="connsiteY2" fmla="*/ 2839 h 7599"/>
                  <a:gd name="connsiteX3" fmla="*/ 10661 w 18728"/>
                  <a:gd name="connsiteY3" fmla="*/ 2839 h 7599"/>
                  <a:gd name="connsiteX4" fmla="*/ 0 w 18728"/>
                  <a:gd name="connsiteY4" fmla="*/ 6873 h 7599"/>
                  <a:gd name="connsiteX5" fmla="*/ 10373 w 18728"/>
                  <a:gd name="connsiteY5" fmla="*/ 4568 h 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28" h="7599">
                    <a:moveTo>
                      <a:pt x="10373" y="4568"/>
                    </a:moveTo>
                    <a:cubicBezTo>
                      <a:pt x="14119" y="5720"/>
                      <a:pt x="16712" y="4280"/>
                      <a:pt x="18729" y="822"/>
                    </a:cubicBezTo>
                    <a:cubicBezTo>
                      <a:pt x="15271" y="-907"/>
                      <a:pt x="12678" y="246"/>
                      <a:pt x="10661" y="2839"/>
                    </a:cubicBezTo>
                    <a:lnTo>
                      <a:pt x="10661" y="2839"/>
                    </a:lnTo>
                    <a:cubicBezTo>
                      <a:pt x="7492" y="5144"/>
                      <a:pt x="2017" y="1110"/>
                      <a:pt x="0" y="6873"/>
                    </a:cubicBezTo>
                    <a:cubicBezTo>
                      <a:pt x="3746" y="7737"/>
                      <a:pt x="7780" y="8602"/>
                      <a:pt x="10373" y="45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D5687D2-0DF9-4971-B2BE-96F178DB8EEA}"/>
                  </a:ext>
                </a:extLst>
              </p:cNvPr>
              <p:cNvSpPr/>
              <p:nvPr/>
            </p:nvSpPr>
            <p:spPr>
              <a:xfrm>
                <a:off x="611139" y="5356616"/>
                <a:ext cx="7692" cy="8067"/>
              </a:xfrm>
              <a:custGeom>
                <a:avLst/>
                <a:gdLst>
                  <a:gd name="connsiteX0" fmla="*/ 6915 w 7692"/>
                  <a:gd name="connsiteY0" fmla="*/ 0 h 8067"/>
                  <a:gd name="connsiteX1" fmla="*/ 0 w 7692"/>
                  <a:gd name="connsiteY1" fmla="*/ 8068 h 8067"/>
                  <a:gd name="connsiteX2" fmla="*/ 6915 w 7692"/>
                  <a:gd name="connsiteY2" fmla="*/ 0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2" h="8067">
                    <a:moveTo>
                      <a:pt x="6915" y="0"/>
                    </a:moveTo>
                    <a:cubicBezTo>
                      <a:pt x="3746" y="1153"/>
                      <a:pt x="864" y="2881"/>
                      <a:pt x="0" y="8068"/>
                    </a:cubicBezTo>
                    <a:cubicBezTo>
                      <a:pt x="4034" y="5763"/>
                      <a:pt x="9797" y="6915"/>
                      <a:pt x="6915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D117690-330F-4B83-B268-0DE5B7B385B4}"/>
                  </a:ext>
                </a:extLst>
              </p:cNvPr>
              <p:cNvSpPr/>
              <p:nvPr/>
            </p:nvSpPr>
            <p:spPr>
              <a:xfrm>
                <a:off x="617766" y="5356328"/>
                <a:ext cx="216" cy="216"/>
              </a:xfrm>
              <a:custGeom>
                <a:avLst/>
                <a:gdLst>
                  <a:gd name="connsiteX0" fmla="*/ 0 w 216"/>
                  <a:gd name="connsiteY0" fmla="*/ 0 h 216"/>
                  <a:gd name="connsiteX1" fmla="*/ 0 w 216"/>
                  <a:gd name="connsiteY1" fmla="*/ 0 h 216"/>
                  <a:gd name="connsiteX2" fmla="*/ 0 w 216"/>
                  <a:gd name="connsiteY2" fmla="*/ 0 h 216"/>
                  <a:gd name="connsiteX3" fmla="*/ 0 w 216"/>
                  <a:gd name="connsiteY3" fmla="*/ 0 h 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" h="216">
                    <a:moveTo>
                      <a:pt x="0" y="0"/>
                    </a:moveTo>
                    <a:cubicBezTo>
                      <a:pt x="0" y="288"/>
                      <a:pt x="288" y="288"/>
                      <a:pt x="0" y="0"/>
                    </a:cubicBezTo>
                    <a:cubicBezTo>
                      <a:pt x="288" y="288"/>
                      <a:pt x="288" y="288"/>
                      <a:pt x="0" y="0"/>
                    </a:cubicBezTo>
                    <a:cubicBezTo>
                      <a:pt x="288" y="28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3DAC6BD-252C-4C7C-8E9A-69039F27050D}"/>
                  </a:ext>
                </a:extLst>
              </p:cNvPr>
              <p:cNvSpPr/>
              <p:nvPr/>
            </p:nvSpPr>
            <p:spPr>
              <a:xfrm>
                <a:off x="4100094" y="4218185"/>
                <a:ext cx="6727" cy="6383"/>
              </a:xfrm>
              <a:custGeom>
                <a:avLst/>
                <a:gdLst>
                  <a:gd name="connsiteX0" fmla="*/ 3270 w 6727"/>
                  <a:gd name="connsiteY0" fmla="*/ 6339 h 6383"/>
                  <a:gd name="connsiteX1" fmla="*/ 6728 w 6727"/>
                  <a:gd name="connsiteY1" fmla="*/ 2305 h 6383"/>
                  <a:gd name="connsiteX2" fmla="*/ 4134 w 6727"/>
                  <a:gd name="connsiteY2" fmla="*/ 0 h 6383"/>
                  <a:gd name="connsiteX3" fmla="*/ 100 w 6727"/>
                  <a:gd name="connsiteY3" fmla="*/ 4034 h 6383"/>
                  <a:gd name="connsiteX4" fmla="*/ 3270 w 6727"/>
                  <a:gd name="connsiteY4" fmla="*/ 6339 h 6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27" h="6383">
                    <a:moveTo>
                      <a:pt x="3270" y="6339"/>
                    </a:moveTo>
                    <a:cubicBezTo>
                      <a:pt x="5287" y="6051"/>
                      <a:pt x="6728" y="4610"/>
                      <a:pt x="6728" y="2305"/>
                    </a:cubicBezTo>
                    <a:cubicBezTo>
                      <a:pt x="6728" y="1729"/>
                      <a:pt x="5287" y="1153"/>
                      <a:pt x="4134" y="0"/>
                    </a:cubicBezTo>
                    <a:cubicBezTo>
                      <a:pt x="2694" y="1441"/>
                      <a:pt x="677" y="2305"/>
                      <a:pt x="100" y="4034"/>
                    </a:cubicBezTo>
                    <a:cubicBezTo>
                      <a:pt x="-476" y="5475"/>
                      <a:pt x="1541" y="6627"/>
                      <a:pt x="327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3C42AB6-D0B7-4C7B-8619-FBFB8339566E}"/>
                  </a:ext>
                </a:extLst>
              </p:cNvPr>
              <p:cNvSpPr/>
              <p:nvPr/>
            </p:nvSpPr>
            <p:spPr>
              <a:xfrm>
                <a:off x="3527377" y="4423388"/>
                <a:ext cx="9220" cy="4231"/>
              </a:xfrm>
              <a:custGeom>
                <a:avLst/>
                <a:gdLst>
                  <a:gd name="connsiteX0" fmla="*/ 9221 w 9220"/>
                  <a:gd name="connsiteY0" fmla="*/ 815 h 4231"/>
                  <a:gd name="connsiteX1" fmla="*/ 0 w 9220"/>
                  <a:gd name="connsiteY1" fmla="*/ 3696 h 4231"/>
                  <a:gd name="connsiteX2" fmla="*/ 9221 w 9220"/>
                  <a:gd name="connsiteY2" fmla="*/ 815 h 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4231">
                    <a:moveTo>
                      <a:pt x="9221" y="815"/>
                    </a:moveTo>
                    <a:cubicBezTo>
                      <a:pt x="5187" y="-1202"/>
                      <a:pt x="3170" y="815"/>
                      <a:pt x="0" y="3696"/>
                    </a:cubicBezTo>
                    <a:cubicBezTo>
                      <a:pt x="4610" y="4561"/>
                      <a:pt x="7492" y="4849"/>
                      <a:pt x="9221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CA29219-504F-46D3-9DFA-9E5C9BFECE58}"/>
                  </a:ext>
                </a:extLst>
              </p:cNvPr>
              <p:cNvSpPr/>
              <p:nvPr/>
            </p:nvSpPr>
            <p:spPr>
              <a:xfrm>
                <a:off x="3756158" y="4372627"/>
                <a:ext cx="10661" cy="7779"/>
              </a:xfrm>
              <a:custGeom>
                <a:avLst/>
                <a:gdLst>
                  <a:gd name="connsiteX0" fmla="*/ 0 w 10661"/>
                  <a:gd name="connsiteY0" fmla="*/ 7780 h 7779"/>
                  <a:gd name="connsiteX1" fmla="*/ 10661 w 10661"/>
                  <a:gd name="connsiteY1" fmla="*/ 0 h 7779"/>
                  <a:gd name="connsiteX2" fmla="*/ 0 w 10661"/>
                  <a:gd name="connsiteY2" fmla="*/ 7780 h 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61" h="7779">
                    <a:moveTo>
                      <a:pt x="0" y="7780"/>
                    </a:moveTo>
                    <a:cubicBezTo>
                      <a:pt x="4899" y="5763"/>
                      <a:pt x="8356" y="4898"/>
                      <a:pt x="10661" y="0"/>
                    </a:cubicBezTo>
                    <a:cubicBezTo>
                      <a:pt x="5187" y="0"/>
                      <a:pt x="2017" y="1153"/>
                      <a:pt x="0" y="77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6AD8BBD-07E1-4A16-81E0-5B6EC7812B04}"/>
                  </a:ext>
                </a:extLst>
              </p:cNvPr>
              <p:cNvSpPr/>
              <p:nvPr/>
            </p:nvSpPr>
            <p:spPr>
              <a:xfrm>
                <a:off x="3395182" y="4482743"/>
                <a:ext cx="13941" cy="7278"/>
              </a:xfrm>
              <a:custGeom>
                <a:avLst/>
                <a:gdLst>
                  <a:gd name="connsiteX0" fmla="*/ 10025 w 13941"/>
                  <a:gd name="connsiteY0" fmla="*/ 4850 h 7278"/>
                  <a:gd name="connsiteX1" fmla="*/ 13771 w 13941"/>
                  <a:gd name="connsiteY1" fmla="*/ 1393 h 7278"/>
                  <a:gd name="connsiteX2" fmla="*/ 5126 w 13941"/>
                  <a:gd name="connsiteY2" fmla="*/ 2257 h 7278"/>
                  <a:gd name="connsiteX3" fmla="*/ 228 w 13941"/>
                  <a:gd name="connsiteY3" fmla="*/ 5138 h 7278"/>
                  <a:gd name="connsiteX4" fmla="*/ 10025 w 13941"/>
                  <a:gd name="connsiteY4" fmla="*/ 4850 h 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41" h="7278">
                    <a:moveTo>
                      <a:pt x="10025" y="4850"/>
                    </a:moveTo>
                    <a:cubicBezTo>
                      <a:pt x="12042" y="4274"/>
                      <a:pt x="14635" y="2545"/>
                      <a:pt x="13771" y="1393"/>
                    </a:cubicBezTo>
                    <a:cubicBezTo>
                      <a:pt x="10889" y="-2065"/>
                      <a:pt x="8008" y="1969"/>
                      <a:pt x="5126" y="2257"/>
                    </a:cubicBezTo>
                    <a:cubicBezTo>
                      <a:pt x="2533" y="1969"/>
                      <a:pt x="-924" y="3698"/>
                      <a:pt x="228" y="5138"/>
                    </a:cubicBezTo>
                    <a:cubicBezTo>
                      <a:pt x="2822" y="9172"/>
                      <a:pt x="6855" y="6579"/>
                      <a:pt x="10025" y="485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E3891F4E-DE01-43BE-8CFC-A2BDDC18C5DA}"/>
                  </a:ext>
                </a:extLst>
              </p:cNvPr>
              <p:cNvSpPr/>
              <p:nvPr/>
            </p:nvSpPr>
            <p:spPr>
              <a:xfrm>
                <a:off x="4311399" y="4159079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86DED4-F610-439B-BA94-E29FD933F977}"/>
                  </a:ext>
                </a:extLst>
              </p:cNvPr>
              <p:cNvSpPr/>
              <p:nvPr/>
            </p:nvSpPr>
            <p:spPr>
              <a:xfrm>
                <a:off x="4414264" y="4154677"/>
                <a:ext cx="9220" cy="6457"/>
              </a:xfrm>
              <a:custGeom>
                <a:avLst/>
                <a:gdLst>
                  <a:gd name="connsiteX0" fmla="*/ 9220 w 9220"/>
                  <a:gd name="connsiteY0" fmla="*/ 118 h 6457"/>
                  <a:gd name="connsiteX1" fmla="*/ 0 w 9220"/>
                  <a:gd name="connsiteY1" fmla="*/ 6457 h 6457"/>
                  <a:gd name="connsiteX2" fmla="*/ 9220 w 9220"/>
                  <a:gd name="connsiteY2" fmla="*/ 118 h 6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457">
                    <a:moveTo>
                      <a:pt x="9220" y="118"/>
                    </a:moveTo>
                    <a:cubicBezTo>
                      <a:pt x="4898" y="-458"/>
                      <a:pt x="2593" y="983"/>
                      <a:pt x="0" y="6457"/>
                    </a:cubicBezTo>
                    <a:cubicBezTo>
                      <a:pt x="4898" y="4440"/>
                      <a:pt x="7203" y="3000"/>
                      <a:pt x="9220" y="11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4CA55D6-9CCC-4C8E-BF18-3081C70ACE49}"/>
                  </a:ext>
                </a:extLst>
              </p:cNvPr>
              <p:cNvSpPr/>
              <p:nvPr/>
            </p:nvSpPr>
            <p:spPr>
              <a:xfrm>
                <a:off x="452663" y="5797221"/>
                <a:ext cx="7779" cy="4110"/>
              </a:xfrm>
              <a:custGeom>
                <a:avLst/>
                <a:gdLst>
                  <a:gd name="connsiteX0" fmla="*/ 7780 w 7779"/>
                  <a:gd name="connsiteY0" fmla="*/ 822 h 4110"/>
                  <a:gd name="connsiteX1" fmla="*/ 0 w 7779"/>
                  <a:gd name="connsiteY1" fmla="*/ 3415 h 4110"/>
                  <a:gd name="connsiteX2" fmla="*/ 7780 w 7779"/>
                  <a:gd name="connsiteY2" fmla="*/ 822 h 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779" h="4110">
                    <a:moveTo>
                      <a:pt x="7780" y="822"/>
                    </a:moveTo>
                    <a:cubicBezTo>
                      <a:pt x="4610" y="-1195"/>
                      <a:pt x="2593" y="822"/>
                      <a:pt x="0" y="3415"/>
                    </a:cubicBezTo>
                    <a:cubicBezTo>
                      <a:pt x="4034" y="5144"/>
                      <a:pt x="6051" y="3415"/>
                      <a:pt x="7780" y="8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15A5D2D-7981-4FAC-BC66-A67C759A2AA8}"/>
                  </a:ext>
                </a:extLst>
              </p:cNvPr>
              <p:cNvSpPr/>
              <p:nvPr/>
            </p:nvSpPr>
            <p:spPr>
              <a:xfrm>
                <a:off x="3547258" y="4446390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288" y="0"/>
                      <a:pt x="288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288"/>
                      <a:pt x="0" y="288"/>
                    </a:cubicBezTo>
                    <a:cubicBezTo>
                      <a:pt x="0" y="288"/>
                      <a:pt x="288" y="288"/>
                      <a:pt x="576" y="0"/>
                    </a:cubicBezTo>
                    <a:cubicBezTo>
                      <a:pt x="288" y="288"/>
                      <a:pt x="576" y="288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E945632-11E6-46FB-A358-59FCC1C890CA}"/>
                  </a:ext>
                </a:extLst>
              </p:cNvPr>
              <p:cNvSpPr/>
              <p:nvPr/>
            </p:nvSpPr>
            <p:spPr>
              <a:xfrm>
                <a:off x="3547547" y="4441752"/>
                <a:ext cx="7363" cy="5468"/>
              </a:xfrm>
              <a:custGeom>
                <a:avLst/>
                <a:gdLst>
                  <a:gd name="connsiteX0" fmla="*/ 6915 w 7363"/>
                  <a:gd name="connsiteY0" fmla="*/ 3485 h 5468"/>
                  <a:gd name="connsiteX1" fmla="*/ 5187 w 7363"/>
                  <a:gd name="connsiteY1" fmla="*/ 27 h 5468"/>
                  <a:gd name="connsiteX2" fmla="*/ 0 w 7363"/>
                  <a:gd name="connsiteY2" fmla="*/ 4638 h 5468"/>
                  <a:gd name="connsiteX3" fmla="*/ 6915 w 7363"/>
                  <a:gd name="connsiteY3" fmla="*/ 3485 h 5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63" h="5468">
                    <a:moveTo>
                      <a:pt x="6915" y="3485"/>
                    </a:moveTo>
                    <a:cubicBezTo>
                      <a:pt x="7780" y="2044"/>
                      <a:pt x="7492" y="316"/>
                      <a:pt x="5187" y="27"/>
                    </a:cubicBezTo>
                    <a:cubicBezTo>
                      <a:pt x="2017" y="-261"/>
                      <a:pt x="576" y="1756"/>
                      <a:pt x="0" y="4638"/>
                    </a:cubicBezTo>
                    <a:cubicBezTo>
                      <a:pt x="2593" y="5502"/>
                      <a:pt x="5187" y="6366"/>
                      <a:pt x="6915" y="348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58712753-EB7B-4E7E-A0C6-804C6B7C1000}"/>
                  </a:ext>
                </a:extLst>
              </p:cNvPr>
              <p:cNvSpPr/>
              <p:nvPr/>
            </p:nvSpPr>
            <p:spPr>
              <a:xfrm>
                <a:off x="3632376" y="4414695"/>
                <a:ext cx="4839" cy="5186"/>
              </a:xfrm>
              <a:custGeom>
                <a:avLst/>
                <a:gdLst>
                  <a:gd name="connsiteX0" fmla="*/ 460 w 4839"/>
                  <a:gd name="connsiteY0" fmla="*/ 2881 h 5186"/>
                  <a:gd name="connsiteX1" fmla="*/ 1900 w 4839"/>
                  <a:gd name="connsiteY1" fmla="*/ 5186 h 5186"/>
                  <a:gd name="connsiteX2" fmla="*/ 4782 w 4839"/>
                  <a:gd name="connsiteY2" fmla="*/ 2593 h 5186"/>
                  <a:gd name="connsiteX3" fmla="*/ 3917 w 4839"/>
                  <a:gd name="connsiteY3" fmla="*/ 0 h 5186"/>
                  <a:gd name="connsiteX4" fmla="*/ 460 w 4839"/>
                  <a:gd name="connsiteY4" fmla="*/ 2881 h 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9" h="5186">
                    <a:moveTo>
                      <a:pt x="460" y="2881"/>
                    </a:moveTo>
                    <a:cubicBezTo>
                      <a:pt x="-405" y="3746"/>
                      <a:pt x="-117" y="4898"/>
                      <a:pt x="1900" y="5186"/>
                    </a:cubicBezTo>
                    <a:cubicBezTo>
                      <a:pt x="2764" y="4610"/>
                      <a:pt x="3917" y="3746"/>
                      <a:pt x="4782" y="2593"/>
                    </a:cubicBezTo>
                    <a:cubicBezTo>
                      <a:pt x="5070" y="2305"/>
                      <a:pt x="4205" y="864"/>
                      <a:pt x="3917" y="0"/>
                    </a:cubicBezTo>
                    <a:cubicBezTo>
                      <a:pt x="2764" y="1153"/>
                      <a:pt x="1324" y="2017"/>
                      <a:pt x="460" y="288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EB7C5C4C-8BD3-4174-8535-9B17D21F9105}"/>
                  </a:ext>
                </a:extLst>
              </p:cNvPr>
              <p:cNvSpPr/>
              <p:nvPr/>
            </p:nvSpPr>
            <p:spPr>
              <a:xfrm>
                <a:off x="3621835" y="4397118"/>
                <a:ext cx="5006" cy="4033"/>
              </a:xfrm>
              <a:custGeom>
                <a:avLst/>
                <a:gdLst>
                  <a:gd name="connsiteX0" fmla="*/ 2068 w 5006"/>
                  <a:gd name="connsiteY0" fmla="*/ 4034 h 4033"/>
                  <a:gd name="connsiteX1" fmla="*/ 4661 w 5006"/>
                  <a:gd name="connsiteY1" fmla="*/ 2305 h 4033"/>
                  <a:gd name="connsiteX2" fmla="*/ 3220 w 5006"/>
                  <a:gd name="connsiteY2" fmla="*/ 0 h 4033"/>
                  <a:gd name="connsiteX3" fmla="*/ 339 w 5006"/>
                  <a:gd name="connsiteY3" fmla="*/ 1441 h 4033"/>
                  <a:gd name="connsiteX4" fmla="*/ 2068 w 5006"/>
                  <a:gd name="connsiteY4" fmla="*/ 4034 h 4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6" h="4033">
                    <a:moveTo>
                      <a:pt x="2068" y="4034"/>
                    </a:moveTo>
                    <a:cubicBezTo>
                      <a:pt x="2644" y="3458"/>
                      <a:pt x="4085" y="3170"/>
                      <a:pt x="4661" y="2305"/>
                    </a:cubicBezTo>
                    <a:cubicBezTo>
                      <a:pt x="5526" y="1153"/>
                      <a:pt x="4661" y="0"/>
                      <a:pt x="3220" y="0"/>
                    </a:cubicBezTo>
                    <a:cubicBezTo>
                      <a:pt x="2356" y="0"/>
                      <a:pt x="916" y="576"/>
                      <a:pt x="339" y="1441"/>
                    </a:cubicBezTo>
                    <a:cubicBezTo>
                      <a:pt x="-525" y="2593"/>
                      <a:pt x="339" y="3458"/>
                      <a:pt x="2068" y="40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0A8CB120-AB5A-4F62-A775-0F48364321C0}"/>
                  </a:ext>
                </a:extLst>
              </p:cNvPr>
              <p:cNvSpPr/>
              <p:nvPr/>
            </p:nvSpPr>
            <p:spPr>
              <a:xfrm>
                <a:off x="3677370" y="4375106"/>
                <a:ext cx="11267" cy="7385"/>
              </a:xfrm>
              <a:custGeom>
                <a:avLst/>
                <a:gdLst>
                  <a:gd name="connsiteX0" fmla="*/ 5601 w 11267"/>
                  <a:gd name="connsiteY0" fmla="*/ 4724 h 7385"/>
                  <a:gd name="connsiteX1" fmla="*/ 11076 w 11267"/>
                  <a:gd name="connsiteY1" fmla="*/ 978 h 7385"/>
                  <a:gd name="connsiteX2" fmla="*/ 5313 w 11267"/>
                  <a:gd name="connsiteY2" fmla="*/ 2419 h 7385"/>
                  <a:gd name="connsiteX3" fmla="*/ 5313 w 11267"/>
                  <a:gd name="connsiteY3" fmla="*/ 2419 h 7385"/>
                  <a:gd name="connsiteX4" fmla="*/ 127 w 11267"/>
                  <a:gd name="connsiteY4" fmla="*/ 5876 h 7385"/>
                  <a:gd name="connsiteX5" fmla="*/ 5601 w 11267"/>
                  <a:gd name="connsiteY5" fmla="*/ 4724 h 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67" h="7385">
                    <a:moveTo>
                      <a:pt x="5601" y="4724"/>
                    </a:moveTo>
                    <a:cubicBezTo>
                      <a:pt x="7907" y="4147"/>
                      <a:pt x="12229" y="4436"/>
                      <a:pt x="11076" y="978"/>
                    </a:cubicBezTo>
                    <a:cubicBezTo>
                      <a:pt x="10212" y="-1327"/>
                      <a:pt x="7042" y="978"/>
                      <a:pt x="5313" y="2419"/>
                    </a:cubicBezTo>
                    <a:lnTo>
                      <a:pt x="5313" y="2419"/>
                    </a:lnTo>
                    <a:cubicBezTo>
                      <a:pt x="3008" y="2707"/>
                      <a:pt x="-737" y="3283"/>
                      <a:pt x="127" y="5876"/>
                    </a:cubicBezTo>
                    <a:cubicBezTo>
                      <a:pt x="1568" y="8758"/>
                      <a:pt x="4161" y="7029"/>
                      <a:pt x="5601" y="472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9F0F912-C028-4F6F-9E69-CF4593E9094C}"/>
                  </a:ext>
                </a:extLst>
              </p:cNvPr>
              <p:cNvSpPr/>
              <p:nvPr/>
            </p:nvSpPr>
            <p:spPr>
              <a:xfrm>
                <a:off x="3798514" y="4313559"/>
                <a:ext cx="7203" cy="4711"/>
              </a:xfrm>
              <a:custGeom>
                <a:avLst/>
                <a:gdLst>
                  <a:gd name="connsiteX0" fmla="*/ 3169 w 7203"/>
                  <a:gd name="connsiteY0" fmla="*/ 4322 h 4711"/>
                  <a:gd name="connsiteX1" fmla="*/ 7203 w 7203"/>
                  <a:gd name="connsiteY1" fmla="*/ 864 h 4711"/>
                  <a:gd name="connsiteX2" fmla="*/ 3458 w 7203"/>
                  <a:gd name="connsiteY2" fmla="*/ 0 h 4711"/>
                  <a:gd name="connsiteX3" fmla="*/ 0 w 7203"/>
                  <a:gd name="connsiteY3" fmla="*/ 2593 h 4711"/>
                  <a:gd name="connsiteX4" fmla="*/ 3169 w 7203"/>
                  <a:gd name="connsiteY4" fmla="*/ 4322 h 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3" h="4711">
                    <a:moveTo>
                      <a:pt x="3169" y="4322"/>
                    </a:moveTo>
                    <a:cubicBezTo>
                      <a:pt x="4610" y="3458"/>
                      <a:pt x="5474" y="2305"/>
                      <a:pt x="7203" y="864"/>
                    </a:cubicBezTo>
                    <a:cubicBezTo>
                      <a:pt x="5474" y="576"/>
                      <a:pt x="4322" y="0"/>
                      <a:pt x="3458" y="0"/>
                    </a:cubicBezTo>
                    <a:cubicBezTo>
                      <a:pt x="1729" y="0"/>
                      <a:pt x="0" y="576"/>
                      <a:pt x="0" y="2593"/>
                    </a:cubicBezTo>
                    <a:cubicBezTo>
                      <a:pt x="0" y="4610"/>
                      <a:pt x="1441" y="5186"/>
                      <a:pt x="3169" y="432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B5531836-595A-44A0-BF2D-21FE45D41CCB}"/>
                  </a:ext>
                </a:extLst>
              </p:cNvPr>
              <p:cNvSpPr/>
              <p:nvPr/>
            </p:nvSpPr>
            <p:spPr>
              <a:xfrm>
                <a:off x="4110567" y="4268566"/>
                <a:ext cx="6050" cy="5229"/>
              </a:xfrm>
              <a:custGeom>
                <a:avLst/>
                <a:gdLst>
                  <a:gd name="connsiteX0" fmla="*/ 2881 w 6050"/>
                  <a:gd name="connsiteY0" fmla="*/ 332 h 5229"/>
                  <a:gd name="connsiteX1" fmla="*/ 0 w 6050"/>
                  <a:gd name="connsiteY1" fmla="*/ 3501 h 5229"/>
                  <a:gd name="connsiteX2" fmla="*/ 3169 w 6050"/>
                  <a:gd name="connsiteY2" fmla="*/ 5230 h 5229"/>
                  <a:gd name="connsiteX3" fmla="*/ 6051 w 6050"/>
                  <a:gd name="connsiteY3" fmla="*/ 1772 h 5229"/>
                  <a:gd name="connsiteX4" fmla="*/ 2881 w 6050"/>
                  <a:gd name="connsiteY4" fmla="*/ 332 h 5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50" h="5229">
                    <a:moveTo>
                      <a:pt x="2881" y="332"/>
                    </a:moveTo>
                    <a:cubicBezTo>
                      <a:pt x="1729" y="908"/>
                      <a:pt x="1153" y="2348"/>
                      <a:pt x="0" y="3501"/>
                    </a:cubicBezTo>
                    <a:cubicBezTo>
                      <a:pt x="865" y="4077"/>
                      <a:pt x="1729" y="4365"/>
                      <a:pt x="3169" y="5230"/>
                    </a:cubicBezTo>
                    <a:cubicBezTo>
                      <a:pt x="4322" y="3789"/>
                      <a:pt x="5763" y="2925"/>
                      <a:pt x="6051" y="1772"/>
                    </a:cubicBezTo>
                    <a:cubicBezTo>
                      <a:pt x="6051" y="-245"/>
                      <a:pt x="4034" y="-245"/>
                      <a:pt x="2881" y="3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E3E6B9E6-8E7F-4AA8-9AD2-520E65EF825E}"/>
                  </a:ext>
                </a:extLst>
              </p:cNvPr>
              <p:cNvSpPr/>
              <p:nvPr/>
            </p:nvSpPr>
            <p:spPr>
              <a:xfrm>
                <a:off x="327103" y="5829161"/>
                <a:ext cx="5983" cy="4359"/>
              </a:xfrm>
              <a:custGeom>
                <a:avLst/>
                <a:gdLst>
                  <a:gd name="connsiteX0" fmla="*/ 5984 w 5983"/>
                  <a:gd name="connsiteY0" fmla="*/ 2593 h 4359"/>
                  <a:gd name="connsiteX1" fmla="*/ 3678 w 5983"/>
                  <a:gd name="connsiteY1" fmla="*/ 0 h 4359"/>
                  <a:gd name="connsiteX2" fmla="*/ 221 w 5983"/>
                  <a:gd name="connsiteY2" fmla="*/ 2305 h 4359"/>
                  <a:gd name="connsiteX3" fmla="*/ 1662 w 5983"/>
                  <a:gd name="connsiteY3" fmla="*/ 4322 h 4359"/>
                  <a:gd name="connsiteX4" fmla="*/ 5984 w 5983"/>
                  <a:gd name="connsiteY4" fmla="*/ 2593 h 4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3" h="4359">
                    <a:moveTo>
                      <a:pt x="5984" y="2593"/>
                    </a:moveTo>
                    <a:cubicBezTo>
                      <a:pt x="4831" y="1441"/>
                      <a:pt x="3967" y="0"/>
                      <a:pt x="3678" y="0"/>
                    </a:cubicBezTo>
                    <a:cubicBezTo>
                      <a:pt x="2526" y="288"/>
                      <a:pt x="1085" y="1153"/>
                      <a:pt x="221" y="2305"/>
                    </a:cubicBezTo>
                    <a:cubicBezTo>
                      <a:pt x="-355" y="3169"/>
                      <a:pt x="221" y="4610"/>
                      <a:pt x="1662" y="4322"/>
                    </a:cubicBezTo>
                    <a:cubicBezTo>
                      <a:pt x="2814" y="4322"/>
                      <a:pt x="4255" y="3458"/>
                      <a:pt x="5984" y="259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1D4CF18-F4DD-4970-B275-B21C4FA8C4F9}"/>
                  </a:ext>
                </a:extLst>
              </p:cNvPr>
              <p:cNvSpPr/>
              <p:nvPr/>
            </p:nvSpPr>
            <p:spPr>
              <a:xfrm>
                <a:off x="3678808" y="4395895"/>
                <a:ext cx="6179" cy="4462"/>
              </a:xfrm>
              <a:custGeom>
                <a:avLst/>
                <a:gdLst>
                  <a:gd name="connsiteX0" fmla="*/ 2722 w 6179"/>
                  <a:gd name="connsiteY0" fmla="*/ 71 h 4462"/>
                  <a:gd name="connsiteX1" fmla="*/ 129 w 6179"/>
                  <a:gd name="connsiteY1" fmla="*/ 2088 h 4462"/>
                  <a:gd name="connsiteX2" fmla="*/ 2722 w 6179"/>
                  <a:gd name="connsiteY2" fmla="*/ 4393 h 4462"/>
                  <a:gd name="connsiteX3" fmla="*/ 6180 w 6179"/>
                  <a:gd name="connsiteY3" fmla="*/ 2088 h 4462"/>
                  <a:gd name="connsiteX4" fmla="*/ 2722 w 6179"/>
                  <a:gd name="connsiteY4" fmla="*/ 71 h 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79" h="4462">
                    <a:moveTo>
                      <a:pt x="2722" y="71"/>
                    </a:moveTo>
                    <a:cubicBezTo>
                      <a:pt x="1570" y="359"/>
                      <a:pt x="417" y="1223"/>
                      <a:pt x="129" y="2088"/>
                    </a:cubicBezTo>
                    <a:cubicBezTo>
                      <a:pt x="-447" y="4105"/>
                      <a:pt x="993" y="4681"/>
                      <a:pt x="2722" y="4393"/>
                    </a:cubicBezTo>
                    <a:cubicBezTo>
                      <a:pt x="4163" y="4393"/>
                      <a:pt x="5892" y="4105"/>
                      <a:pt x="6180" y="2088"/>
                    </a:cubicBezTo>
                    <a:cubicBezTo>
                      <a:pt x="5603" y="359"/>
                      <a:pt x="4451" y="-217"/>
                      <a:pt x="2722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1C02A16E-0707-4A54-9389-F71C233E7601}"/>
                  </a:ext>
                </a:extLst>
              </p:cNvPr>
              <p:cNvSpPr/>
              <p:nvPr/>
            </p:nvSpPr>
            <p:spPr>
              <a:xfrm>
                <a:off x="4103364" y="5423945"/>
                <a:ext cx="21610" cy="9121"/>
              </a:xfrm>
              <a:custGeom>
                <a:avLst/>
                <a:gdLst>
                  <a:gd name="connsiteX0" fmla="*/ 288 w 21610"/>
                  <a:gd name="connsiteY0" fmla="*/ 7298 h 9121"/>
                  <a:gd name="connsiteX1" fmla="*/ 0 w 21610"/>
                  <a:gd name="connsiteY1" fmla="*/ 9027 h 9121"/>
                  <a:gd name="connsiteX2" fmla="*/ 21610 w 21610"/>
                  <a:gd name="connsiteY2" fmla="*/ 1823 h 9121"/>
                  <a:gd name="connsiteX3" fmla="*/ 288 w 21610"/>
                  <a:gd name="connsiteY3" fmla="*/ 7298 h 9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0" h="9121">
                    <a:moveTo>
                      <a:pt x="288" y="7298"/>
                    </a:moveTo>
                    <a:cubicBezTo>
                      <a:pt x="288" y="7874"/>
                      <a:pt x="288" y="8451"/>
                      <a:pt x="0" y="9027"/>
                    </a:cubicBezTo>
                    <a:cubicBezTo>
                      <a:pt x="7780" y="9603"/>
                      <a:pt x="14695" y="7586"/>
                      <a:pt x="21610" y="1823"/>
                    </a:cubicBezTo>
                    <a:cubicBezTo>
                      <a:pt x="11814" y="-3075"/>
                      <a:pt x="6339" y="2976"/>
                      <a:pt x="288" y="729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63C39FBC-8455-4F29-915E-A4CC3F7ADEC2}"/>
                  </a:ext>
                </a:extLst>
              </p:cNvPr>
              <p:cNvSpPr/>
              <p:nvPr/>
            </p:nvSpPr>
            <p:spPr>
              <a:xfrm>
                <a:off x="2908746" y="5753381"/>
                <a:ext cx="91627" cy="38898"/>
              </a:xfrm>
              <a:custGeom>
                <a:avLst/>
                <a:gdLst>
                  <a:gd name="connsiteX0" fmla="*/ 91628 w 91627"/>
                  <a:gd name="connsiteY0" fmla="*/ 3169 h 38898"/>
                  <a:gd name="connsiteX1" fmla="*/ 90475 w 91627"/>
                  <a:gd name="connsiteY1" fmla="*/ 0 h 38898"/>
                  <a:gd name="connsiteX2" fmla="*/ 70882 w 91627"/>
                  <a:gd name="connsiteY2" fmla="*/ 6051 h 38898"/>
                  <a:gd name="connsiteX3" fmla="*/ 70882 w 91627"/>
                  <a:gd name="connsiteY3" fmla="*/ 6051 h 38898"/>
                  <a:gd name="connsiteX4" fmla="*/ 60509 w 91627"/>
                  <a:gd name="connsiteY4" fmla="*/ 9797 h 38898"/>
                  <a:gd name="connsiteX5" fmla="*/ 53305 w 91627"/>
                  <a:gd name="connsiteY5" fmla="*/ 14695 h 38898"/>
                  <a:gd name="connsiteX6" fmla="*/ 31407 w 91627"/>
                  <a:gd name="connsiteY6" fmla="*/ 24203 h 38898"/>
                  <a:gd name="connsiteX7" fmla="*/ 19593 w 91627"/>
                  <a:gd name="connsiteY7" fmla="*/ 31695 h 38898"/>
                  <a:gd name="connsiteX8" fmla="*/ 15848 w 91627"/>
                  <a:gd name="connsiteY8" fmla="*/ 31695 h 38898"/>
                  <a:gd name="connsiteX9" fmla="*/ 0 w 91627"/>
                  <a:gd name="connsiteY9" fmla="*/ 36305 h 38898"/>
                  <a:gd name="connsiteX10" fmla="*/ 12390 w 91627"/>
                  <a:gd name="connsiteY10" fmla="*/ 36305 h 38898"/>
                  <a:gd name="connsiteX11" fmla="*/ 22187 w 91627"/>
                  <a:gd name="connsiteY11" fmla="*/ 38610 h 38898"/>
                  <a:gd name="connsiteX12" fmla="*/ 30831 w 91627"/>
                  <a:gd name="connsiteY12" fmla="*/ 35729 h 38898"/>
                  <a:gd name="connsiteX13" fmla="*/ 34000 w 91627"/>
                  <a:gd name="connsiteY13" fmla="*/ 38899 h 38898"/>
                  <a:gd name="connsiteX14" fmla="*/ 41204 w 91627"/>
                  <a:gd name="connsiteY14" fmla="*/ 34288 h 38898"/>
                  <a:gd name="connsiteX15" fmla="*/ 58204 w 91627"/>
                  <a:gd name="connsiteY15" fmla="*/ 17865 h 38898"/>
                  <a:gd name="connsiteX16" fmla="*/ 63390 w 91627"/>
                  <a:gd name="connsiteY16" fmla="*/ 10373 h 38898"/>
                  <a:gd name="connsiteX17" fmla="*/ 70018 w 91627"/>
                  <a:gd name="connsiteY17" fmla="*/ 7780 h 38898"/>
                  <a:gd name="connsiteX18" fmla="*/ 70018 w 91627"/>
                  <a:gd name="connsiteY18" fmla="*/ 7780 h 38898"/>
                  <a:gd name="connsiteX19" fmla="*/ 91628 w 91627"/>
                  <a:gd name="connsiteY19" fmla="*/ 3169 h 3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1627" h="38898">
                    <a:moveTo>
                      <a:pt x="91628" y="3169"/>
                    </a:moveTo>
                    <a:cubicBezTo>
                      <a:pt x="91339" y="2017"/>
                      <a:pt x="91051" y="864"/>
                      <a:pt x="90475" y="0"/>
                    </a:cubicBezTo>
                    <a:cubicBezTo>
                      <a:pt x="83848" y="2017"/>
                      <a:pt x="77221" y="4034"/>
                      <a:pt x="70882" y="6051"/>
                    </a:cubicBezTo>
                    <a:lnTo>
                      <a:pt x="70882" y="6051"/>
                    </a:lnTo>
                    <a:cubicBezTo>
                      <a:pt x="66848" y="6051"/>
                      <a:pt x="63678" y="7203"/>
                      <a:pt x="60509" y="9797"/>
                    </a:cubicBezTo>
                    <a:cubicBezTo>
                      <a:pt x="58204" y="11525"/>
                      <a:pt x="55611" y="13254"/>
                      <a:pt x="53305" y="14695"/>
                    </a:cubicBezTo>
                    <a:cubicBezTo>
                      <a:pt x="44085" y="13254"/>
                      <a:pt x="36305" y="14983"/>
                      <a:pt x="31407" y="24203"/>
                    </a:cubicBezTo>
                    <a:cubicBezTo>
                      <a:pt x="26509" y="25068"/>
                      <a:pt x="23627" y="29102"/>
                      <a:pt x="19593" y="31695"/>
                    </a:cubicBezTo>
                    <a:cubicBezTo>
                      <a:pt x="18441" y="31695"/>
                      <a:pt x="17000" y="31695"/>
                      <a:pt x="15848" y="31695"/>
                    </a:cubicBezTo>
                    <a:cubicBezTo>
                      <a:pt x="12390" y="27085"/>
                      <a:pt x="8644" y="27949"/>
                      <a:pt x="0" y="36305"/>
                    </a:cubicBezTo>
                    <a:cubicBezTo>
                      <a:pt x="4034" y="38034"/>
                      <a:pt x="8356" y="36593"/>
                      <a:pt x="12390" y="36305"/>
                    </a:cubicBezTo>
                    <a:cubicBezTo>
                      <a:pt x="15559" y="37170"/>
                      <a:pt x="19593" y="35441"/>
                      <a:pt x="22187" y="38610"/>
                    </a:cubicBezTo>
                    <a:cubicBezTo>
                      <a:pt x="25068" y="37746"/>
                      <a:pt x="27949" y="36882"/>
                      <a:pt x="30831" y="35729"/>
                    </a:cubicBezTo>
                    <a:cubicBezTo>
                      <a:pt x="34576" y="34288"/>
                      <a:pt x="34576" y="36305"/>
                      <a:pt x="34000" y="38899"/>
                    </a:cubicBezTo>
                    <a:cubicBezTo>
                      <a:pt x="36305" y="37458"/>
                      <a:pt x="38899" y="36017"/>
                      <a:pt x="41204" y="34288"/>
                    </a:cubicBezTo>
                    <a:cubicBezTo>
                      <a:pt x="51865" y="34000"/>
                      <a:pt x="55611" y="26797"/>
                      <a:pt x="58204" y="17865"/>
                    </a:cubicBezTo>
                    <a:cubicBezTo>
                      <a:pt x="61373" y="16424"/>
                      <a:pt x="62238" y="13254"/>
                      <a:pt x="63390" y="10373"/>
                    </a:cubicBezTo>
                    <a:cubicBezTo>
                      <a:pt x="65695" y="9508"/>
                      <a:pt x="67712" y="8644"/>
                      <a:pt x="70018" y="7780"/>
                    </a:cubicBezTo>
                    <a:cubicBezTo>
                      <a:pt x="70018" y="7780"/>
                      <a:pt x="70018" y="7780"/>
                      <a:pt x="70018" y="7780"/>
                    </a:cubicBezTo>
                    <a:cubicBezTo>
                      <a:pt x="79526" y="11814"/>
                      <a:pt x="86153" y="9220"/>
                      <a:pt x="91628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8CA4EDF-FCFA-457A-B35A-224C28D538BA}"/>
                  </a:ext>
                </a:extLst>
              </p:cNvPr>
              <p:cNvSpPr/>
              <p:nvPr/>
            </p:nvSpPr>
            <p:spPr>
              <a:xfrm>
                <a:off x="2862068" y="5786229"/>
                <a:ext cx="22186" cy="9562"/>
              </a:xfrm>
              <a:custGeom>
                <a:avLst/>
                <a:gdLst>
                  <a:gd name="connsiteX0" fmla="*/ 22187 w 22186"/>
                  <a:gd name="connsiteY0" fmla="*/ 0 h 9562"/>
                  <a:gd name="connsiteX1" fmla="*/ 0 w 22186"/>
                  <a:gd name="connsiteY1" fmla="*/ 9220 h 9562"/>
                  <a:gd name="connsiteX2" fmla="*/ 22187 w 22186"/>
                  <a:gd name="connsiteY2" fmla="*/ 0 h 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186" h="9562">
                    <a:moveTo>
                      <a:pt x="22187" y="0"/>
                    </a:moveTo>
                    <a:cubicBezTo>
                      <a:pt x="13831" y="3458"/>
                      <a:pt x="6915" y="6339"/>
                      <a:pt x="0" y="9220"/>
                    </a:cubicBezTo>
                    <a:cubicBezTo>
                      <a:pt x="14119" y="10373"/>
                      <a:pt x="17000" y="8932"/>
                      <a:pt x="22187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5AF4D5B-F3C0-44CA-95AC-F3322930571B}"/>
                  </a:ext>
                </a:extLst>
              </p:cNvPr>
              <p:cNvSpPr/>
              <p:nvPr/>
            </p:nvSpPr>
            <p:spPr>
              <a:xfrm>
                <a:off x="3129289" y="5728889"/>
                <a:ext cx="39368" cy="30956"/>
              </a:xfrm>
              <a:custGeom>
                <a:avLst/>
                <a:gdLst>
                  <a:gd name="connsiteX0" fmla="*/ 23221 w 39368"/>
                  <a:gd name="connsiteY0" fmla="*/ 15559 h 30956"/>
                  <a:gd name="connsiteX1" fmla="*/ 23221 w 39368"/>
                  <a:gd name="connsiteY1" fmla="*/ 15559 h 30956"/>
                  <a:gd name="connsiteX2" fmla="*/ 4204 w 39368"/>
                  <a:gd name="connsiteY2" fmla="*/ 24203 h 30956"/>
                  <a:gd name="connsiteX3" fmla="*/ 170 w 39368"/>
                  <a:gd name="connsiteY3" fmla="*/ 28525 h 30956"/>
                  <a:gd name="connsiteX4" fmla="*/ 6221 w 39368"/>
                  <a:gd name="connsiteY4" fmla="*/ 30831 h 30956"/>
                  <a:gd name="connsiteX5" fmla="*/ 26967 w 39368"/>
                  <a:gd name="connsiteY5" fmla="*/ 16136 h 30956"/>
                  <a:gd name="connsiteX6" fmla="*/ 38493 w 39368"/>
                  <a:gd name="connsiteY6" fmla="*/ 0 h 30956"/>
                  <a:gd name="connsiteX7" fmla="*/ 23221 w 39368"/>
                  <a:gd name="connsiteY7" fmla="*/ 15559 h 3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368" h="30956">
                    <a:moveTo>
                      <a:pt x="23221" y="15559"/>
                    </a:moveTo>
                    <a:cubicBezTo>
                      <a:pt x="23221" y="15559"/>
                      <a:pt x="23221" y="15559"/>
                      <a:pt x="23221" y="15559"/>
                    </a:cubicBezTo>
                    <a:cubicBezTo>
                      <a:pt x="16306" y="17000"/>
                      <a:pt x="11696" y="23627"/>
                      <a:pt x="4204" y="24203"/>
                    </a:cubicBezTo>
                    <a:cubicBezTo>
                      <a:pt x="1899" y="24492"/>
                      <a:pt x="-694" y="25644"/>
                      <a:pt x="170" y="28525"/>
                    </a:cubicBezTo>
                    <a:cubicBezTo>
                      <a:pt x="1035" y="31119"/>
                      <a:pt x="3916" y="31119"/>
                      <a:pt x="6221" y="30831"/>
                    </a:cubicBezTo>
                    <a:cubicBezTo>
                      <a:pt x="15154" y="28814"/>
                      <a:pt x="24374" y="27085"/>
                      <a:pt x="26967" y="16136"/>
                    </a:cubicBezTo>
                    <a:cubicBezTo>
                      <a:pt x="31577" y="12390"/>
                      <a:pt x="42527" y="14407"/>
                      <a:pt x="38493" y="0"/>
                    </a:cubicBezTo>
                    <a:cubicBezTo>
                      <a:pt x="34747" y="8644"/>
                      <a:pt x="27255" y="10085"/>
                      <a:pt x="23221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18440D79-D0C7-48F1-ABF1-4711398972E2}"/>
                  </a:ext>
                </a:extLst>
              </p:cNvPr>
              <p:cNvSpPr/>
              <p:nvPr/>
            </p:nvSpPr>
            <p:spPr>
              <a:xfrm>
                <a:off x="3087391" y="5738686"/>
                <a:ext cx="21898" cy="9220"/>
              </a:xfrm>
              <a:custGeom>
                <a:avLst/>
                <a:gdLst>
                  <a:gd name="connsiteX0" fmla="*/ 21898 w 21898"/>
                  <a:gd name="connsiteY0" fmla="*/ 0 h 9220"/>
                  <a:gd name="connsiteX1" fmla="*/ 0 w 21898"/>
                  <a:gd name="connsiteY1" fmla="*/ 9220 h 9220"/>
                  <a:gd name="connsiteX2" fmla="*/ 21898 w 21898"/>
                  <a:gd name="connsiteY2" fmla="*/ 0 h 9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898" h="9220">
                    <a:moveTo>
                      <a:pt x="21898" y="0"/>
                    </a:moveTo>
                    <a:cubicBezTo>
                      <a:pt x="12390" y="2305"/>
                      <a:pt x="5763" y="4610"/>
                      <a:pt x="0" y="9220"/>
                    </a:cubicBezTo>
                    <a:cubicBezTo>
                      <a:pt x="7203" y="8356"/>
                      <a:pt x="14983" y="8644"/>
                      <a:pt x="2189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117B4C-7107-4A7C-A2F7-FDA35E2C506F}"/>
                  </a:ext>
                </a:extLst>
              </p:cNvPr>
              <p:cNvSpPr/>
              <p:nvPr/>
            </p:nvSpPr>
            <p:spPr>
              <a:xfrm>
                <a:off x="2839762" y="5828985"/>
                <a:ext cx="10793" cy="8531"/>
              </a:xfrm>
              <a:custGeom>
                <a:avLst/>
                <a:gdLst>
                  <a:gd name="connsiteX0" fmla="*/ 9339 w 10793"/>
                  <a:gd name="connsiteY0" fmla="*/ 464 h 8531"/>
                  <a:gd name="connsiteX1" fmla="*/ 695 w 10793"/>
                  <a:gd name="connsiteY1" fmla="*/ 2193 h 8531"/>
                  <a:gd name="connsiteX2" fmla="*/ 3865 w 10793"/>
                  <a:gd name="connsiteY2" fmla="*/ 8532 h 8531"/>
                  <a:gd name="connsiteX3" fmla="*/ 9051 w 10793"/>
                  <a:gd name="connsiteY3" fmla="*/ 8532 h 8531"/>
                  <a:gd name="connsiteX4" fmla="*/ 9339 w 10793"/>
                  <a:gd name="connsiteY4" fmla="*/ 464 h 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93" h="8531">
                    <a:moveTo>
                      <a:pt x="9339" y="464"/>
                    </a:moveTo>
                    <a:cubicBezTo>
                      <a:pt x="7034" y="-689"/>
                      <a:pt x="2424" y="464"/>
                      <a:pt x="695" y="2193"/>
                    </a:cubicBezTo>
                    <a:cubicBezTo>
                      <a:pt x="-1898" y="5074"/>
                      <a:pt x="3577" y="5939"/>
                      <a:pt x="3865" y="8532"/>
                    </a:cubicBezTo>
                    <a:cubicBezTo>
                      <a:pt x="5594" y="8532"/>
                      <a:pt x="7322" y="8532"/>
                      <a:pt x="9051" y="8532"/>
                    </a:cubicBezTo>
                    <a:cubicBezTo>
                      <a:pt x="6746" y="5362"/>
                      <a:pt x="13661" y="2193"/>
                      <a:pt x="9339" y="46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DF608E3-7027-4510-B95F-0508FA6C0573}"/>
                  </a:ext>
                </a:extLst>
              </p:cNvPr>
              <p:cNvSpPr/>
              <p:nvPr/>
            </p:nvSpPr>
            <p:spPr>
              <a:xfrm>
                <a:off x="3091425" y="5756380"/>
                <a:ext cx="26508" cy="5767"/>
              </a:xfrm>
              <a:custGeom>
                <a:avLst/>
                <a:gdLst>
                  <a:gd name="connsiteX0" fmla="*/ 11814 w 26508"/>
                  <a:gd name="connsiteY0" fmla="*/ 2476 h 5767"/>
                  <a:gd name="connsiteX1" fmla="*/ 0 w 26508"/>
                  <a:gd name="connsiteY1" fmla="*/ 3052 h 5767"/>
                  <a:gd name="connsiteX2" fmla="*/ 11237 w 26508"/>
                  <a:gd name="connsiteY2" fmla="*/ 4781 h 5767"/>
                  <a:gd name="connsiteX3" fmla="*/ 11237 w 26508"/>
                  <a:gd name="connsiteY3" fmla="*/ 4781 h 5767"/>
                  <a:gd name="connsiteX4" fmla="*/ 11237 w 26508"/>
                  <a:gd name="connsiteY4" fmla="*/ 4781 h 5767"/>
                  <a:gd name="connsiteX5" fmla="*/ 26508 w 26508"/>
                  <a:gd name="connsiteY5" fmla="*/ 1900 h 5767"/>
                  <a:gd name="connsiteX6" fmla="*/ 11814 w 26508"/>
                  <a:gd name="connsiteY6" fmla="*/ 2476 h 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508" h="5767">
                    <a:moveTo>
                      <a:pt x="11814" y="2476"/>
                    </a:moveTo>
                    <a:cubicBezTo>
                      <a:pt x="7203" y="-2999"/>
                      <a:pt x="4610" y="2188"/>
                      <a:pt x="0" y="3052"/>
                    </a:cubicBezTo>
                    <a:cubicBezTo>
                      <a:pt x="4610" y="7663"/>
                      <a:pt x="8068" y="5069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1237" y="4781"/>
                      <a:pt x="11237" y="4781"/>
                      <a:pt x="11237" y="4781"/>
                    </a:cubicBezTo>
                    <a:cubicBezTo>
                      <a:pt x="16424" y="3917"/>
                      <a:pt x="21322" y="3052"/>
                      <a:pt x="26508" y="1900"/>
                    </a:cubicBezTo>
                    <a:cubicBezTo>
                      <a:pt x="21034" y="-694"/>
                      <a:pt x="16136" y="-117"/>
                      <a:pt x="11814" y="247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953CAB3-C4DB-4BBD-832B-755CA41FDF30}"/>
                  </a:ext>
                </a:extLst>
              </p:cNvPr>
              <p:cNvSpPr/>
              <p:nvPr/>
            </p:nvSpPr>
            <p:spPr>
              <a:xfrm>
                <a:off x="4132465" y="5427498"/>
                <a:ext cx="14406" cy="6050"/>
              </a:xfrm>
              <a:custGeom>
                <a:avLst/>
                <a:gdLst>
                  <a:gd name="connsiteX0" fmla="*/ 0 w 14406"/>
                  <a:gd name="connsiteY0" fmla="*/ 6051 h 6050"/>
                  <a:gd name="connsiteX1" fmla="*/ 14407 w 14406"/>
                  <a:gd name="connsiteY1" fmla="*/ 0 h 6050"/>
                  <a:gd name="connsiteX2" fmla="*/ 0 w 14406"/>
                  <a:gd name="connsiteY2" fmla="*/ 6051 h 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406" h="6050">
                    <a:moveTo>
                      <a:pt x="0" y="6051"/>
                    </a:moveTo>
                    <a:cubicBezTo>
                      <a:pt x="6339" y="5186"/>
                      <a:pt x="10949" y="4322"/>
                      <a:pt x="14407" y="0"/>
                    </a:cubicBezTo>
                    <a:cubicBezTo>
                      <a:pt x="10085" y="1729"/>
                      <a:pt x="4322" y="-576"/>
                      <a:pt x="0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A2166CB1-A310-4D6F-BEBD-908CA3765300}"/>
                  </a:ext>
                </a:extLst>
              </p:cNvPr>
              <p:cNvSpPr/>
              <p:nvPr/>
            </p:nvSpPr>
            <p:spPr>
              <a:xfrm>
                <a:off x="3225985" y="5706362"/>
                <a:ext cx="17724" cy="9849"/>
              </a:xfrm>
              <a:custGeom>
                <a:avLst/>
                <a:gdLst>
                  <a:gd name="connsiteX0" fmla="*/ 7492 w 17724"/>
                  <a:gd name="connsiteY0" fmla="*/ 4951 h 9849"/>
                  <a:gd name="connsiteX1" fmla="*/ 0 w 17724"/>
                  <a:gd name="connsiteY1" fmla="*/ 9849 h 9849"/>
                  <a:gd name="connsiteX2" fmla="*/ 10661 w 17724"/>
                  <a:gd name="connsiteY2" fmla="*/ 9273 h 9849"/>
                  <a:gd name="connsiteX3" fmla="*/ 10661 w 17724"/>
                  <a:gd name="connsiteY3" fmla="*/ 9273 h 9849"/>
                  <a:gd name="connsiteX4" fmla="*/ 16712 w 17724"/>
                  <a:gd name="connsiteY4" fmla="*/ 1205 h 9849"/>
                  <a:gd name="connsiteX5" fmla="*/ 7492 w 17724"/>
                  <a:gd name="connsiteY5" fmla="*/ 4951 h 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24" h="9849">
                    <a:moveTo>
                      <a:pt x="7492" y="4951"/>
                    </a:moveTo>
                    <a:cubicBezTo>
                      <a:pt x="4610" y="5815"/>
                      <a:pt x="1729" y="6104"/>
                      <a:pt x="0" y="9849"/>
                    </a:cubicBezTo>
                    <a:cubicBezTo>
                      <a:pt x="3746" y="9561"/>
                      <a:pt x="7203" y="9561"/>
                      <a:pt x="10661" y="9273"/>
                    </a:cubicBezTo>
                    <a:cubicBezTo>
                      <a:pt x="10661" y="9273"/>
                      <a:pt x="10661" y="9273"/>
                      <a:pt x="10661" y="9273"/>
                    </a:cubicBezTo>
                    <a:cubicBezTo>
                      <a:pt x="14983" y="8121"/>
                      <a:pt x="19882" y="5527"/>
                      <a:pt x="16712" y="1205"/>
                    </a:cubicBezTo>
                    <a:cubicBezTo>
                      <a:pt x="13543" y="-2541"/>
                      <a:pt x="10661" y="3510"/>
                      <a:pt x="7492" y="49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4770D4F-EFF0-4354-BD5D-169ABB664B09}"/>
                  </a:ext>
                </a:extLst>
              </p:cNvPr>
              <p:cNvSpPr/>
              <p:nvPr/>
            </p:nvSpPr>
            <p:spPr>
              <a:xfrm>
                <a:off x="3943735" y="5523735"/>
                <a:ext cx="9220" cy="6629"/>
              </a:xfrm>
              <a:custGeom>
                <a:avLst/>
                <a:gdLst>
                  <a:gd name="connsiteX0" fmla="*/ 0 w 9220"/>
                  <a:gd name="connsiteY0" fmla="*/ 6339 h 6629"/>
                  <a:gd name="connsiteX1" fmla="*/ 9221 w 9220"/>
                  <a:gd name="connsiteY1" fmla="*/ 0 h 6629"/>
                  <a:gd name="connsiteX2" fmla="*/ 0 w 9220"/>
                  <a:gd name="connsiteY2" fmla="*/ 6339 h 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629">
                    <a:moveTo>
                      <a:pt x="0" y="6339"/>
                    </a:moveTo>
                    <a:cubicBezTo>
                      <a:pt x="4899" y="7492"/>
                      <a:pt x="7203" y="5186"/>
                      <a:pt x="9221" y="0"/>
                    </a:cubicBezTo>
                    <a:cubicBezTo>
                      <a:pt x="3746" y="288"/>
                      <a:pt x="1153" y="2017"/>
                      <a:pt x="0" y="633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59242D8F-9ABF-4005-B97E-C1C65F9D85A3}"/>
                  </a:ext>
                </a:extLst>
              </p:cNvPr>
              <p:cNvSpPr/>
              <p:nvPr/>
            </p:nvSpPr>
            <p:spPr>
              <a:xfrm>
                <a:off x="3519021" y="5595482"/>
                <a:ext cx="8644" cy="6338"/>
              </a:xfrm>
              <a:custGeom>
                <a:avLst/>
                <a:gdLst>
                  <a:gd name="connsiteX0" fmla="*/ 8644 w 8644"/>
                  <a:gd name="connsiteY0" fmla="*/ 0 h 6338"/>
                  <a:gd name="connsiteX1" fmla="*/ 0 w 8644"/>
                  <a:gd name="connsiteY1" fmla="*/ 6339 h 6338"/>
                  <a:gd name="connsiteX2" fmla="*/ 8644 w 8644"/>
                  <a:gd name="connsiteY2" fmla="*/ 0 h 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44" h="6338">
                    <a:moveTo>
                      <a:pt x="8644" y="0"/>
                    </a:moveTo>
                    <a:cubicBezTo>
                      <a:pt x="5186" y="576"/>
                      <a:pt x="2305" y="576"/>
                      <a:pt x="0" y="6339"/>
                    </a:cubicBezTo>
                    <a:cubicBezTo>
                      <a:pt x="4610" y="5186"/>
                      <a:pt x="7780" y="5475"/>
                      <a:pt x="8644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1F673D3-0389-4124-927F-5C3DE379E539}"/>
                  </a:ext>
                </a:extLst>
              </p:cNvPr>
              <p:cNvSpPr/>
              <p:nvPr/>
            </p:nvSpPr>
            <p:spPr>
              <a:xfrm>
                <a:off x="2894411" y="5786719"/>
                <a:ext cx="10300" cy="6733"/>
              </a:xfrm>
              <a:custGeom>
                <a:avLst/>
                <a:gdLst>
                  <a:gd name="connsiteX0" fmla="*/ 216 w 10300"/>
                  <a:gd name="connsiteY0" fmla="*/ 2968 h 6733"/>
                  <a:gd name="connsiteX1" fmla="*/ 1945 w 10300"/>
                  <a:gd name="connsiteY1" fmla="*/ 6713 h 6733"/>
                  <a:gd name="connsiteX2" fmla="*/ 10301 w 10300"/>
                  <a:gd name="connsiteY2" fmla="*/ 86 h 6733"/>
                  <a:gd name="connsiteX3" fmla="*/ 216 w 10300"/>
                  <a:gd name="connsiteY3" fmla="*/ 2968 h 6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0" h="6733">
                    <a:moveTo>
                      <a:pt x="216" y="2968"/>
                    </a:moveTo>
                    <a:cubicBezTo>
                      <a:pt x="-360" y="4696"/>
                      <a:pt x="216" y="6425"/>
                      <a:pt x="1945" y="6713"/>
                    </a:cubicBezTo>
                    <a:cubicBezTo>
                      <a:pt x="5403" y="7002"/>
                      <a:pt x="6843" y="4120"/>
                      <a:pt x="10301" y="86"/>
                    </a:cubicBezTo>
                    <a:cubicBezTo>
                      <a:pt x="5114" y="86"/>
                      <a:pt x="1945" y="-778"/>
                      <a:pt x="216" y="296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885D38E-ABD2-43BB-BED3-56299E80B58E}"/>
                  </a:ext>
                </a:extLst>
              </p:cNvPr>
              <p:cNvSpPr/>
              <p:nvPr/>
            </p:nvSpPr>
            <p:spPr>
              <a:xfrm>
                <a:off x="2643877" y="5914162"/>
                <a:ext cx="4969" cy="5832"/>
              </a:xfrm>
              <a:custGeom>
                <a:avLst/>
                <a:gdLst>
                  <a:gd name="connsiteX0" fmla="*/ 2088 w 4969"/>
                  <a:gd name="connsiteY0" fmla="*/ 0 h 5832"/>
                  <a:gd name="connsiteX1" fmla="*/ 71 w 4969"/>
                  <a:gd name="connsiteY1" fmla="*/ 3458 h 5832"/>
                  <a:gd name="connsiteX2" fmla="*/ 3240 w 4969"/>
                  <a:gd name="connsiteY2" fmla="*/ 5763 h 5832"/>
                  <a:gd name="connsiteX3" fmla="*/ 4969 w 4969"/>
                  <a:gd name="connsiteY3" fmla="*/ 3169 h 5832"/>
                  <a:gd name="connsiteX4" fmla="*/ 2088 w 496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9" h="5832">
                    <a:moveTo>
                      <a:pt x="2088" y="0"/>
                    </a:moveTo>
                    <a:cubicBezTo>
                      <a:pt x="359" y="576"/>
                      <a:pt x="-217" y="1729"/>
                      <a:pt x="71" y="3458"/>
                    </a:cubicBezTo>
                    <a:cubicBezTo>
                      <a:pt x="359" y="5475"/>
                      <a:pt x="1800" y="6051"/>
                      <a:pt x="3240" y="5763"/>
                    </a:cubicBezTo>
                    <a:cubicBezTo>
                      <a:pt x="4105" y="5475"/>
                      <a:pt x="4969" y="4034"/>
                      <a:pt x="4969" y="3169"/>
                    </a:cubicBezTo>
                    <a:cubicBezTo>
                      <a:pt x="4969" y="1441"/>
                      <a:pt x="4105" y="0"/>
                      <a:pt x="208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2E25846-A631-45DA-8EF0-6E13468340BE}"/>
                  </a:ext>
                </a:extLst>
              </p:cNvPr>
              <p:cNvSpPr/>
              <p:nvPr/>
            </p:nvSpPr>
            <p:spPr>
              <a:xfrm>
                <a:off x="3113511" y="5741567"/>
                <a:ext cx="5318" cy="5398"/>
              </a:xfrm>
              <a:custGeom>
                <a:avLst/>
                <a:gdLst>
                  <a:gd name="connsiteX0" fmla="*/ 3270 w 5318"/>
                  <a:gd name="connsiteY0" fmla="*/ 0 h 5398"/>
                  <a:gd name="connsiteX1" fmla="*/ 100 w 5318"/>
                  <a:gd name="connsiteY1" fmla="*/ 3170 h 5398"/>
                  <a:gd name="connsiteX2" fmla="*/ 2406 w 5318"/>
                  <a:gd name="connsiteY2" fmla="*/ 5187 h 5398"/>
                  <a:gd name="connsiteX3" fmla="*/ 5287 w 5318"/>
                  <a:gd name="connsiteY3" fmla="*/ 3170 h 5398"/>
                  <a:gd name="connsiteX4" fmla="*/ 3270 w 5318"/>
                  <a:gd name="connsiteY4" fmla="*/ 0 h 5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18" h="5398">
                    <a:moveTo>
                      <a:pt x="3270" y="0"/>
                    </a:moveTo>
                    <a:cubicBezTo>
                      <a:pt x="1541" y="865"/>
                      <a:pt x="-476" y="1153"/>
                      <a:pt x="100" y="3170"/>
                    </a:cubicBezTo>
                    <a:cubicBezTo>
                      <a:pt x="388" y="4034"/>
                      <a:pt x="1253" y="4898"/>
                      <a:pt x="2406" y="5187"/>
                    </a:cubicBezTo>
                    <a:cubicBezTo>
                      <a:pt x="3846" y="5763"/>
                      <a:pt x="5575" y="5187"/>
                      <a:pt x="5287" y="3170"/>
                    </a:cubicBezTo>
                    <a:cubicBezTo>
                      <a:pt x="5287" y="2305"/>
                      <a:pt x="4134" y="1153"/>
                      <a:pt x="327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1470235-9CBB-4096-9956-4760D35AE0BB}"/>
                  </a:ext>
                </a:extLst>
              </p:cNvPr>
              <p:cNvSpPr/>
              <p:nvPr/>
            </p:nvSpPr>
            <p:spPr>
              <a:xfrm>
                <a:off x="2724786" y="5889183"/>
                <a:ext cx="9060" cy="5385"/>
              </a:xfrm>
              <a:custGeom>
                <a:avLst/>
                <a:gdLst>
                  <a:gd name="connsiteX0" fmla="*/ 128 w 9060"/>
                  <a:gd name="connsiteY0" fmla="*/ 3369 h 5385"/>
                  <a:gd name="connsiteX1" fmla="*/ 128 w 9060"/>
                  <a:gd name="connsiteY1" fmla="*/ 5386 h 5385"/>
                  <a:gd name="connsiteX2" fmla="*/ 9060 w 9060"/>
                  <a:gd name="connsiteY2" fmla="*/ 487 h 5385"/>
                  <a:gd name="connsiteX3" fmla="*/ 128 w 9060"/>
                  <a:gd name="connsiteY3" fmla="*/ 3369 h 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60" h="5385">
                    <a:moveTo>
                      <a:pt x="128" y="3369"/>
                    </a:moveTo>
                    <a:cubicBezTo>
                      <a:pt x="-160" y="3945"/>
                      <a:pt x="128" y="4521"/>
                      <a:pt x="128" y="5386"/>
                    </a:cubicBezTo>
                    <a:cubicBezTo>
                      <a:pt x="2721" y="3369"/>
                      <a:pt x="7043" y="4233"/>
                      <a:pt x="9060" y="487"/>
                    </a:cubicBezTo>
                    <a:cubicBezTo>
                      <a:pt x="5315" y="-665"/>
                      <a:pt x="2433" y="199"/>
                      <a:pt x="128" y="33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F6F15FED-A105-4B1F-8223-F44FD8B58F2E}"/>
                  </a:ext>
                </a:extLst>
              </p:cNvPr>
              <p:cNvSpPr/>
              <p:nvPr/>
            </p:nvSpPr>
            <p:spPr>
              <a:xfrm>
                <a:off x="2683741" y="5900619"/>
                <a:ext cx="6309" cy="5832"/>
              </a:xfrm>
              <a:custGeom>
                <a:avLst/>
                <a:gdLst>
                  <a:gd name="connsiteX0" fmla="*/ 4292 w 6309"/>
                  <a:gd name="connsiteY0" fmla="*/ 0 h 5832"/>
                  <a:gd name="connsiteX1" fmla="*/ 258 w 6309"/>
                  <a:gd name="connsiteY1" fmla="*/ 3458 h 5832"/>
                  <a:gd name="connsiteX2" fmla="*/ 2563 w 6309"/>
                  <a:gd name="connsiteY2" fmla="*/ 5763 h 5832"/>
                  <a:gd name="connsiteX3" fmla="*/ 6309 w 6309"/>
                  <a:gd name="connsiteY3" fmla="*/ 1729 h 5832"/>
                  <a:gd name="connsiteX4" fmla="*/ 4292 w 6309"/>
                  <a:gd name="connsiteY4" fmla="*/ 0 h 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9" h="5832">
                    <a:moveTo>
                      <a:pt x="4292" y="0"/>
                    </a:moveTo>
                    <a:cubicBezTo>
                      <a:pt x="1987" y="0"/>
                      <a:pt x="835" y="1441"/>
                      <a:pt x="258" y="3458"/>
                    </a:cubicBezTo>
                    <a:cubicBezTo>
                      <a:pt x="-606" y="5475"/>
                      <a:pt x="835" y="6051"/>
                      <a:pt x="2563" y="5763"/>
                    </a:cubicBezTo>
                    <a:cubicBezTo>
                      <a:pt x="4580" y="5475"/>
                      <a:pt x="6021" y="4610"/>
                      <a:pt x="6309" y="1729"/>
                    </a:cubicBezTo>
                    <a:cubicBezTo>
                      <a:pt x="5733" y="1153"/>
                      <a:pt x="4868" y="0"/>
                      <a:pt x="429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4F38942-2E36-467D-BB37-893FAD1D5F69}"/>
                  </a:ext>
                </a:extLst>
              </p:cNvPr>
              <p:cNvSpPr/>
              <p:nvPr/>
            </p:nvSpPr>
            <p:spPr>
              <a:xfrm>
                <a:off x="2917923" y="5808703"/>
                <a:ext cx="5518" cy="4379"/>
              </a:xfrm>
              <a:custGeom>
                <a:avLst/>
                <a:gdLst>
                  <a:gd name="connsiteX0" fmla="*/ 44 w 5518"/>
                  <a:gd name="connsiteY0" fmla="*/ 3169 h 4379"/>
                  <a:gd name="connsiteX1" fmla="*/ 2637 w 5518"/>
                  <a:gd name="connsiteY1" fmla="*/ 4322 h 4379"/>
                  <a:gd name="connsiteX2" fmla="*/ 5518 w 5518"/>
                  <a:gd name="connsiteY2" fmla="*/ 1152 h 4379"/>
                  <a:gd name="connsiteX3" fmla="*/ 2925 w 5518"/>
                  <a:gd name="connsiteY3" fmla="*/ 0 h 4379"/>
                  <a:gd name="connsiteX4" fmla="*/ 44 w 5518"/>
                  <a:gd name="connsiteY4" fmla="*/ 3169 h 4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18" h="4379">
                    <a:moveTo>
                      <a:pt x="44" y="3169"/>
                    </a:moveTo>
                    <a:cubicBezTo>
                      <a:pt x="44" y="3746"/>
                      <a:pt x="2061" y="4610"/>
                      <a:pt x="2637" y="4322"/>
                    </a:cubicBezTo>
                    <a:cubicBezTo>
                      <a:pt x="3790" y="3746"/>
                      <a:pt x="4654" y="2305"/>
                      <a:pt x="5518" y="1152"/>
                    </a:cubicBezTo>
                    <a:cubicBezTo>
                      <a:pt x="4654" y="576"/>
                      <a:pt x="3502" y="288"/>
                      <a:pt x="2925" y="0"/>
                    </a:cubicBezTo>
                    <a:cubicBezTo>
                      <a:pt x="908" y="576"/>
                      <a:pt x="-244" y="1441"/>
                      <a:pt x="44" y="31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779FC5E-6AA4-4B90-9FEB-13C5FF9BF1E0}"/>
                  </a:ext>
                </a:extLst>
              </p:cNvPr>
              <p:cNvSpPr/>
              <p:nvPr/>
            </p:nvSpPr>
            <p:spPr>
              <a:xfrm>
                <a:off x="3357908" y="5670109"/>
                <a:ext cx="4844" cy="4134"/>
              </a:xfrm>
              <a:custGeom>
                <a:avLst/>
                <a:gdLst>
                  <a:gd name="connsiteX0" fmla="*/ 2062 w 4844"/>
                  <a:gd name="connsiteY0" fmla="*/ 0 h 4134"/>
                  <a:gd name="connsiteX1" fmla="*/ 45 w 4844"/>
                  <a:gd name="connsiteY1" fmla="*/ 2593 h 4134"/>
                  <a:gd name="connsiteX2" fmla="*/ 2062 w 4844"/>
                  <a:gd name="connsiteY2" fmla="*/ 4034 h 4134"/>
                  <a:gd name="connsiteX3" fmla="*/ 4655 w 4844"/>
                  <a:gd name="connsiteY3" fmla="*/ 1153 h 4134"/>
                  <a:gd name="connsiteX4" fmla="*/ 2062 w 4844"/>
                  <a:gd name="connsiteY4" fmla="*/ 0 h 4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44" h="4134">
                    <a:moveTo>
                      <a:pt x="2062" y="0"/>
                    </a:moveTo>
                    <a:cubicBezTo>
                      <a:pt x="1197" y="288"/>
                      <a:pt x="333" y="1441"/>
                      <a:pt x="45" y="2593"/>
                    </a:cubicBezTo>
                    <a:cubicBezTo>
                      <a:pt x="-243" y="4034"/>
                      <a:pt x="909" y="4322"/>
                      <a:pt x="2062" y="4034"/>
                    </a:cubicBezTo>
                    <a:cubicBezTo>
                      <a:pt x="3214" y="3170"/>
                      <a:pt x="5519" y="3170"/>
                      <a:pt x="4655" y="1153"/>
                    </a:cubicBezTo>
                    <a:cubicBezTo>
                      <a:pt x="4655" y="576"/>
                      <a:pt x="2926" y="0"/>
                      <a:pt x="2062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C30BE70-8F56-48D4-AF30-49DA5CBBC2D6}"/>
                  </a:ext>
                </a:extLst>
              </p:cNvPr>
              <p:cNvSpPr/>
              <p:nvPr/>
            </p:nvSpPr>
            <p:spPr>
              <a:xfrm>
                <a:off x="3253568" y="5706920"/>
                <a:ext cx="5502" cy="4447"/>
              </a:xfrm>
              <a:custGeom>
                <a:avLst/>
                <a:gdLst>
                  <a:gd name="connsiteX0" fmla="*/ 3824 w 5502"/>
                  <a:gd name="connsiteY0" fmla="*/ 71 h 4447"/>
                  <a:gd name="connsiteX1" fmla="*/ 78 w 5502"/>
                  <a:gd name="connsiteY1" fmla="*/ 1800 h 4447"/>
                  <a:gd name="connsiteX2" fmla="*/ 655 w 5502"/>
                  <a:gd name="connsiteY2" fmla="*/ 4393 h 4447"/>
                  <a:gd name="connsiteX3" fmla="*/ 5265 w 5502"/>
                  <a:gd name="connsiteY3" fmla="*/ 2088 h 4447"/>
                  <a:gd name="connsiteX4" fmla="*/ 3824 w 5502"/>
                  <a:gd name="connsiteY4" fmla="*/ 71 h 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2" h="4447">
                    <a:moveTo>
                      <a:pt x="3824" y="71"/>
                    </a:moveTo>
                    <a:cubicBezTo>
                      <a:pt x="2384" y="359"/>
                      <a:pt x="943" y="935"/>
                      <a:pt x="78" y="1800"/>
                    </a:cubicBezTo>
                    <a:cubicBezTo>
                      <a:pt x="-210" y="2088"/>
                      <a:pt x="367" y="4393"/>
                      <a:pt x="655" y="4393"/>
                    </a:cubicBezTo>
                    <a:cubicBezTo>
                      <a:pt x="2672" y="4681"/>
                      <a:pt x="4401" y="3817"/>
                      <a:pt x="5265" y="2088"/>
                    </a:cubicBezTo>
                    <a:cubicBezTo>
                      <a:pt x="6130" y="359"/>
                      <a:pt x="4401" y="-217"/>
                      <a:pt x="3824" y="7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A3E56ACA-6321-44EE-81FB-6FDB2397C56E}"/>
                  </a:ext>
                </a:extLst>
              </p:cNvPr>
              <p:cNvSpPr/>
              <p:nvPr/>
            </p:nvSpPr>
            <p:spPr>
              <a:xfrm>
                <a:off x="873920" y="5272424"/>
                <a:ext cx="87305" cy="38665"/>
              </a:xfrm>
              <a:custGeom>
                <a:avLst/>
                <a:gdLst>
                  <a:gd name="connsiteX0" fmla="*/ 4322 w 87305"/>
                  <a:gd name="connsiteY0" fmla="*/ 29734 h 38665"/>
                  <a:gd name="connsiteX1" fmla="*/ 11525 w 87305"/>
                  <a:gd name="connsiteY1" fmla="*/ 27717 h 38665"/>
                  <a:gd name="connsiteX2" fmla="*/ 2305 w 87305"/>
                  <a:gd name="connsiteY2" fmla="*/ 38666 h 38665"/>
                  <a:gd name="connsiteX3" fmla="*/ 20458 w 87305"/>
                  <a:gd name="connsiteY3" fmla="*/ 31463 h 38665"/>
                  <a:gd name="connsiteX4" fmla="*/ 23339 w 87305"/>
                  <a:gd name="connsiteY4" fmla="*/ 24259 h 38665"/>
                  <a:gd name="connsiteX5" fmla="*/ 80102 w 87305"/>
                  <a:gd name="connsiteY5" fmla="*/ 7547 h 38665"/>
                  <a:gd name="connsiteX6" fmla="*/ 87306 w 87305"/>
                  <a:gd name="connsiteY6" fmla="*/ 1784 h 38665"/>
                  <a:gd name="connsiteX7" fmla="*/ 87306 w 87305"/>
                  <a:gd name="connsiteY7" fmla="*/ 1784 h 38665"/>
                  <a:gd name="connsiteX8" fmla="*/ 74916 w 87305"/>
                  <a:gd name="connsiteY8" fmla="*/ 632 h 38665"/>
                  <a:gd name="connsiteX9" fmla="*/ 24780 w 87305"/>
                  <a:gd name="connsiteY9" fmla="*/ 17632 h 38665"/>
                  <a:gd name="connsiteX10" fmla="*/ 0 w 87305"/>
                  <a:gd name="connsiteY10" fmla="*/ 29157 h 38665"/>
                  <a:gd name="connsiteX11" fmla="*/ 4322 w 87305"/>
                  <a:gd name="connsiteY11" fmla="*/ 29734 h 3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7305" h="38665">
                    <a:moveTo>
                      <a:pt x="4322" y="29734"/>
                    </a:moveTo>
                    <a:cubicBezTo>
                      <a:pt x="6627" y="29157"/>
                      <a:pt x="8932" y="28293"/>
                      <a:pt x="11525" y="27717"/>
                    </a:cubicBezTo>
                    <a:cubicBezTo>
                      <a:pt x="8356" y="31174"/>
                      <a:pt x="4610" y="34056"/>
                      <a:pt x="2305" y="38666"/>
                    </a:cubicBezTo>
                    <a:cubicBezTo>
                      <a:pt x="8356" y="36361"/>
                      <a:pt x="14407" y="33768"/>
                      <a:pt x="20458" y="31463"/>
                    </a:cubicBezTo>
                    <a:cubicBezTo>
                      <a:pt x="23915" y="30022"/>
                      <a:pt x="25644" y="27429"/>
                      <a:pt x="23339" y="24259"/>
                    </a:cubicBezTo>
                    <a:cubicBezTo>
                      <a:pt x="42356" y="18784"/>
                      <a:pt x="61373" y="13022"/>
                      <a:pt x="80102" y="7547"/>
                    </a:cubicBezTo>
                    <a:cubicBezTo>
                      <a:pt x="83272" y="6683"/>
                      <a:pt x="85865" y="5242"/>
                      <a:pt x="87306" y="1784"/>
                    </a:cubicBezTo>
                    <a:lnTo>
                      <a:pt x="87306" y="1784"/>
                    </a:lnTo>
                    <a:cubicBezTo>
                      <a:pt x="82984" y="1208"/>
                      <a:pt x="77797" y="-1097"/>
                      <a:pt x="74916" y="632"/>
                    </a:cubicBezTo>
                    <a:cubicBezTo>
                      <a:pt x="59356" y="9564"/>
                      <a:pt x="41492" y="12157"/>
                      <a:pt x="24780" y="17632"/>
                    </a:cubicBezTo>
                    <a:cubicBezTo>
                      <a:pt x="16424" y="20225"/>
                      <a:pt x="7492" y="22242"/>
                      <a:pt x="0" y="29157"/>
                    </a:cubicBezTo>
                    <a:cubicBezTo>
                      <a:pt x="2305" y="29446"/>
                      <a:pt x="3458" y="30022"/>
                      <a:pt x="4322" y="2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DFA47494-C99A-491B-A74E-50C23DB8B3F9}"/>
                  </a:ext>
                </a:extLst>
              </p:cNvPr>
              <p:cNvSpPr/>
              <p:nvPr/>
            </p:nvSpPr>
            <p:spPr>
              <a:xfrm>
                <a:off x="961226" y="5249756"/>
                <a:ext cx="64702" cy="24164"/>
              </a:xfrm>
              <a:custGeom>
                <a:avLst/>
                <a:gdLst>
                  <a:gd name="connsiteX0" fmla="*/ 56475 w 64702"/>
                  <a:gd name="connsiteY0" fmla="*/ 10333 h 24164"/>
                  <a:gd name="connsiteX1" fmla="*/ 64255 w 64702"/>
                  <a:gd name="connsiteY1" fmla="*/ 2266 h 24164"/>
                  <a:gd name="connsiteX2" fmla="*/ 52729 w 64702"/>
                  <a:gd name="connsiteY2" fmla="*/ 2554 h 24164"/>
                  <a:gd name="connsiteX3" fmla="*/ 19593 w 64702"/>
                  <a:gd name="connsiteY3" fmla="*/ 12927 h 24164"/>
                  <a:gd name="connsiteX4" fmla="*/ 0 w 64702"/>
                  <a:gd name="connsiteY4" fmla="*/ 24164 h 24164"/>
                  <a:gd name="connsiteX5" fmla="*/ 0 w 64702"/>
                  <a:gd name="connsiteY5" fmla="*/ 24164 h 24164"/>
                  <a:gd name="connsiteX6" fmla="*/ 56475 w 64702"/>
                  <a:gd name="connsiteY6" fmla="*/ 10333 h 2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702" h="24164">
                    <a:moveTo>
                      <a:pt x="56475" y="10333"/>
                    </a:moveTo>
                    <a:cubicBezTo>
                      <a:pt x="61085" y="9181"/>
                      <a:pt x="66272" y="6876"/>
                      <a:pt x="64255" y="2266"/>
                    </a:cubicBezTo>
                    <a:cubicBezTo>
                      <a:pt x="62238" y="-2056"/>
                      <a:pt x="56763" y="825"/>
                      <a:pt x="52729" y="2554"/>
                    </a:cubicBezTo>
                    <a:cubicBezTo>
                      <a:pt x="42068" y="7740"/>
                      <a:pt x="31983" y="13215"/>
                      <a:pt x="19593" y="12927"/>
                    </a:cubicBezTo>
                    <a:cubicBezTo>
                      <a:pt x="12102" y="12927"/>
                      <a:pt x="4034" y="16096"/>
                      <a:pt x="0" y="24164"/>
                    </a:cubicBezTo>
                    <a:cubicBezTo>
                      <a:pt x="0" y="24164"/>
                      <a:pt x="0" y="24164"/>
                      <a:pt x="0" y="24164"/>
                    </a:cubicBezTo>
                    <a:cubicBezTo>
                      <a:pt x="19881" y="24164"/>
                      <a:pt x="37746" y="15232"/>
                      <a:pt x="56475" y="1033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B7753BE1-AEB6-49FE-BEB7-94C7D84BC5CC}"/>
                  </a:ext>
                </a:extLst>
              </p:cNvPr>
              <p:cNvSpPr/>
              <p:nvPr/>
            </p:nvSpPr>
            <p:spPr>
              <a:xfrm>
                <a:off x="2372811" y="4769807"/>
                <a:ext cx="42086" cy="17161"/>
              </a:xfrm>
              <a:custGeom>
                <a:avLst/>
                <a:gdLst>
                  <a:gd name="connsiteX0" fmla="*/ 41780 w 42086"/>
                  <a:gd name="connsiteY0" fmla="*/ 2178 h 17161"/>
                  <a:gd name="connsiteX1" fmla="*/ 35729 w 42086"/>
                  <a:gd name="connsiteY1" fmla="*/ 738 h 17161"/>
                  <a:gd name="connsiteX2" fmla="*/ 0 w 42086"/>
                  <a:gd name="connsiteY2" fmla="*/ 17161 h 17161"/>
                  <a:gd name="connsiteX3" fmla="*/ 38322 w 42086"/>
                  <a:gd name="connsiteY3" fmla="*/ 7077 h 17161"/>
                  <a:gd name="connsiteX4" fmla="*/ 41780 w 42086"/>
                  <a:gd name="connsiteY4" fmla="*/ 2178 h 1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86" h="17161">
                    <a:moveTo>
                      <a:pt x="41780" y="2178"/>
                    </a:moveTo>
                    <a:cubicBezTo>
                      <a:pt x="40627" y="-415"/>
                      <a:pt x="37458" y="-415"/>
                      <a:pt x="35729" y="738"/>
                    </a:cubicBezTo>
                    <a:cubicBezTo>
                      <a:pt x="24780" y="8229"/>
                      <a:pt x="10949" y="9958"/>
                      <a:pt x="0" y="17161"/>
                    </a:cubicBezTo>
                    <a:cubicBezTo>
                      <a:pt x="13831" y="17161"/>
                      <a:pt x="25356" y="9958"/>
                      <a:pt x="38322" y="7077"/>
                    </a:cubicBezTo>
                    <a:cubicBezTo>
                      <a:pt x="40627" y="6500"/>
                      <a:pt x="42933" y="5060"/>
                      <a:pt x="41780" y="2178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3298960-9F4E-4373-9285-2099B2A93EDD}"/>
                  </a:ext>
                </a:extLst>
              </p:cNvPr>
              <p:cNvSpPr/>
              <p:nvPr/>
            </p:nvSpPr>
            <p:spPr>
              <a:xfrm>
                <a:off x="2426672" y="4763110"/>
                <a:ext cx="14426" cy="8586"/>
              </a:xfrm>
              <a:custGeom>
                <a:avLst/>
                <a:gdLst>
                  <a:gd name="connsiteX0" fmla="*/ 6071 w 14426"/>
                  <a:gd name="connsiteY0" fmla="*/ 8586 h 8586"/>
                  <a:gd name="connsiteX1" fmla="*/ 14427 w 14426"/>
                  <a:gd name="connsiteY1" fmla="*/ 3112 h 8586"/>
                  <a:gd name="connsiteX2" fmla="*/ 6647 w 14426"/>
                  <a:gd name="connsiteY2" fmla="*/ 231 h 8586"/>
                  <a:gd name="connsiteX3" fmla="*/ 20 w 14426"/>
                  <a:gd name="connsiteY3" fmla="*/ 2824 h 8586"/>
                  <a:gd name="connsiteX4" fmla="*/ 6071 w 14426"/>
                  <a:gd name="connsiteY4" fmla="*/ 8586 h 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6" h="8586">
                    <a:moveTo>
                      <a:pt x="6071" y="8586"/>
                    </a:moveTo>
                    <a:cubicBezTo>
                      <a:pt x="9528" y="8298"/>
                      <a:pt x="12986" y="6858"/>
                      <a:pt x="14427" y="3112"/>
                    </a:cubicBezTo>
                    <a:cubicBezTo>
                      <a:pt x="12986" y="-1210"/>
                      <a:pt x="9240" y="231"/>
                      <a:pt x="6647" y="231"/>
                    </a:cubicBezTo>
                    <a:cubicBezTo>
                      <a:pt x="4054" y="231"/>
                      <a:pt x="20" y="-922"/>
                      <a:pt x="20" y="2824"/>
                    </a:cubicBezTo>
                    <a:cubicBezTo>
                      <a:pt x="-268" y="5705"/>
                      <a:pt x="2613" y="8586"/>
                      <a:pt x="6071" y="858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8929673-743A-46AA-BA94-D147CEFA15E7}"/>
                  </a:ext>
                </a:extLst>
              </p:cNvPr>
              <p:cNvSpPr/>
              <p:nvPr/>
            </p:nvSpPr>
            <p:spPr>
              <a:xfrm>
                <a:off x="2454002" y="4755152"/>
                <a:ext cx="21674" cy="5689"/>
              </a:xfrm>
              <a:custGeom>
                <a:avLst/>
                <a:gdLst>
                  <a:gd name="connsiteX0" fmla="*/ 4962 w 21674"/>
                  <a:gd name="connsiteY0" fmla="*/ 5596 h 5689"/>
                  <a:gd name="connsiteX1" fmla="*/ 21674 w 21674"/>
                  <a:gd name="connsiteY1" fmla="*/ 986 h 5689"/>
                  <a:gd name="connsiteX2" fmla="*/ 64 w 21674"/>
                  <a:gd name="connsiteY2" fmla="*/ 4155 h 5689"/>
                  <a:gd name="connsiteX3" fmla="*/ 4962 w 21674"/>
                  <a:gd name="connsiteY3" fmla="*/ 5596 h 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74" h="5689">
                    <a:moveTo>
                      <a:pt x="4962" y="5596"/>
                    </a:moveTo>
                    <a:cubicBezTo>
                      <a:pt x="10725" y="4731"/>
                      <a:pt x="17640" y="8189"/>
                      <a:pt x="21674" y="986"/>
                    </a:cubicBezTo>
                    <a:cubicBezTo>
                      <a:pt x="18217" y="-1319"/>
                      <a:pt x="1216" y="697"/>
                      <a:pt x="64" y="4155"/>
                    </a:cubicBezTo>
                    <a:cubicBezTo>
                      <a:pt x="-512" y="5596"/>
                      <a:pt x="2945" y="5020"/>
                      <a:pt x="4962" y="55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F09DB76-7BA5-44CB-B6B3-8AD518883209}"/>
                  </a:ext>
                </a:extLst>
              </p:cNvPr>
              <p:cNvSpPr/>
              <p:nvPr/>
            </p:nvSpPr>
            <p:spPr>
              <a:xfrm>
                <a:off x="863259" y="5300717"/>
                <a:ext cx="8067" cy="6670"/>
              </a:xfrm>
              <a:custGeom>
                <a:avLst/>
                <a:gdLst>
                  <a:gd name="connsiteX0" fmla="*/ 3746 w 8067"/>
                  <a:gd name="connsiteY0" fmla="*/ 6627 h 6670"/>
                  <a:gd name="connsiteX1" fmla="*/ 8068 w 8067"/>
                  <a:gd name="connsiteY1" fmla="*/ 3170 h 6670"/>
                  <a:gd name="connsiteX2" fmla="*/ 4034 w 8067"/>
                  <a:gd name="connsiteY2" fmla="*/ 0 h 6670"/>
                  <a:gd name="connsiteX3" fmla="*/ 0 w 8067"/>
                  <a:gd name="connsiteY3" fmla="*/ 3170 h 6670"/>
                  <a:gd name="connsiteX4" fmla="*/ 3746 w 8067"/>
                  <a:gd name="connsiteY4" fmla="*/ 6627 h 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" h="6670">
                    <a:moveTo>
                      <a:pt x="3746" y="6627"/>
                    </a:moveTo>
                    <a:cubicBezTo>
                      <a:pt x="6051" y="6339"/>
                      <a:pt x="7203" y="5186"/>
                      <a:pt x="8068" y="3170"/>
                    </a:cubicBezTo>
                    <a:cubicBezTo>
                      <a:pt x="7780" y="576"/>
                      <a:pt x="6051" y="0"/>
                      <a:pt x="4034" y="0"/>
                    </a:cubicBezTo>
                    <a:cubicBezTo>
                      <a:pt x="1729" y="0"/>
                      <a:pt x="0" y="864"/>
                      <a:pt x="0" y="3170"/>
                    </a:cubicBezTo>
                    <a:cubicBezTo>
                      <a:pt x="0" y="5763"/>
                      <a:pt x="1441" y="6915"/>
                      <a:pt x="3746" y="6627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AA27FF1C-9C5C-4E9D-A88D-7428ADA43199}"/>
                  </a:ext>
                </a:extLst>
              </p:cNvPr>
              <p:cNvSpPr/>
              <p:nvPr/>
            </p:nvSpPr>
            <p:spPr>
              <a:xfrm>
                <a:off x="2205979" y="4818534"/>
                <a:ext cx="43157" cy="31467"/>
              </a:xfrm>
              <a:custGeom>
                <a:avLst/>
                <a:gdLst>
                  <a:gd name="connsiteX0" fmla="*/ 7203 w 43157"/>
                  <a:gd name="connsiteY0" fmla="*/ 28655 h 31467"/>
                  <a:gd name="connsiteX1" fmla="*/ 29390 w 43157"/>
                  <a:gd name="connsiteY1" fmla="*/ 20587 h 31467"/>
                  <a:gd name="connsiteX2" fmla="*/ 27373 w 43157"/>
                  <a:gd name="connsiteY2" fmla="*/ 24621 h 31467"/>
                  <a:gd name="connsiteX3" fmla="*/ 34288 w 43157"/>
                  <a:gd name="connsiteY3" fmla="*/ 20587 h 31467"/>
                  <a:gd name="connsiteX4" fmla="*/ 34288 w 43157"/>
                  <a:gd name="connsiteY4" fmla="*/ 20587 h 31467"/>
                  <a:gd name="connsiteX5" fmla="*/ 34288 w 43157"/>
                  <a:gd name="connsiteY5" fmla="*/ 20587 h 31467"/>
                  <a:gd name="connsiteX6" fmla="*/ 40916 w 43157"/>
                  <a:gd name="connsiteY6" fmla="*/ 12807 h 31467"/>
                  <a:gd name="connsiteX7" fmla="*/ 40916 w 43157"/>
                  <a:gd name="connsiteY7" fmla="*/ 2146 h 31467"/>
                  <a:gd name="connsiteX8" fmla="*/ 33424 w 43157"/>
                  <a:gd name="connsiteY8" fmla="*/ 3011 h 31467"/>
                  <a:gd name="connsiteX9" fmla="*/ 0 w 43157"/>
                  <a:gd name="connsiteY9" fmla="*/ 30960 h 31467"/>
                  <a:gd name="connsiteX10" fmla="*/ 7203 w 43157"/>
                  <a:gd name="connsiteY10" fmla="*/ 28655 h 3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57" h="31467">
                    <a:moveTo>
                      <a:pt x="7203" y="28655"/>
                    </a:moveTo>
                    <a:cubicBezTo>
                      <a:pt x="14695" y="25774"/>
                      <a:pt x="20746" y="19146"/>
                      <a:pt x="29390" y="20587"/>
                    </a:cubicBezTo>
                    <a:cubicBezTo>
                      <a:pt x="29102" y="22316"/>
                      <a:pt x="25068" y="23469"/>
                      <a:pt x="27373" y="24621"/>
                    </a:cubicBezTo>
                    <a:cubicBezTo>
                      <a:pt x="30543" y="26350"/>
                      <a:pt x="32848" y="23469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20587"/>
                      <a:pt x="34288" y="20587"/>
                      <a:pt x="34288" y="20587"/>
                    </a:cubicBezTo>
                    <a:cubicBezTo>
                      <a:pt x="34288" y="15977"/>
                      <a:pt x="38322" y="15113"/>
                      <a:pt x="40916" y="12807"/>
                    </a:cubicBezTo>
                    <a:cubicBezTo>
                      <a:pt x="44950" y="9062"/>
                      <a:pt x="42644" y="5316"/>
                      <a:pt x="40916" y="2146"/>
                    </a:cubicBezTo>
                    <a:cubicBezTo>
                      <a:pt x="38322" y="-2752"/>
                      <a:pt x="35729" y="2146"/>
                      <a:pt x="33424" y="3011"/>
                    </a:cubicBezTo>
                    <a:cubicBezTo>
                      <a:pt x="19593" y="9062"/>
                      <a:pt x="11525" y="22028"/>
                      <a:pt x="0" y="30960"/>
                    </a:cubicBezTo>
                    <a:cubicBezTo>
                      <a:pt x="3170" y="32689"/>
                      <a:pt x="4610" y="29519"/>
                      <a:pt x="7203" y="2865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739A61B-DE95-439A-AC63-D28E797DF4D5}"/>
                  </a:ext>
                </a:extLst>
              </p:cNvPr>
              <p:cNvSpPr/>
              <p:nvPr/>
            </p:nvSpPr>
            <p:spPr>
              <a:xfrm>
                <a:off x="2297031" y="4794748"/>
                <a:ext cx="40915" cy="15559"/>
              </a:xfrm>
              <a:custGeom>
                <a:avLst/>
                <a:gdLst>
                  <a:gd name="connsiteX0" fmla="*/ 0 w 40915"/>
                  <a:gd name="connsiteY0" fmla="*/ 15559 h 15559"/>
                  <a:gd name="connsiteX1" fmla="*/ 40916 w 40915"/>
                  <a:gd name="connsiteY1" fmla="*/ 0 h 15559"/>
                  <a:gd name="connsiteX2" fmla="*/ 0 w 40915"/>
                  <a:gd name="connsiteY2" fmla="*/ 15559 h 1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915" h="15559">
                    <a:moveTo>
                      <a:pt x="0" y="15559"/>
                    </a:moveTo>
                    <a:cubicBezTo>
                      <a:pt x="15559" y="15271"/>
                      <a:pt x="29102" y="10085"/>
                      <a:pt x="40916" y="0"/>
                    </a:cubicBezTo>
                    <a:cubicBezTo>
                      <a:pt x="25932" y="1153"/>
                      <a:pt x="12966" y="8068"/>
                      <a:pt x="0" y="1555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D01421F-3045-431C-AB1C-A83FEC15BEC2}"/>
                  </a:ext>
                </a:extLst>
              </p:cNvPr>
              <p:cNvSpPr/>
              <p:nvPr/>
            </p:nvSpPr>
            <p:spPr>
              <a:xfrm>
                <a:off x="2273691" y="4846386"/>
                <a:ext cx="24889" cy="16362"/>
              </a:xfrm>
              <a:custGeom>
                <a:avLst/>
                <a:gdLst>
                  <a:gd name="connsiteX0" fmla="*/ 24204 w 24889"/>
                  <a:gd name="connsiteY0" fmla="*/ 1379 h 16362"/>
                  <a:gd name="connsiteX1" fmla="*/ 16712 w 24889"/>
                  <a:gd name="connsiteY1" fmla="*/ 2243 h 16362"/>
                  <a:gd name="connsiteX2" fmla="*/ 0 w 24889"/>
                  <a:gd name="connsiteY2" fmla="*/ 12328 h 16362"/>
                  <a:gd name="connsiteX3" fmla="*/ 8932 w 24889"/>
                  <a:gd name="connsiteY3" fmla="*/ 16362 h 16362"/>
                  <a:gd name="connsiteX4" fmla="*/ 19882 w 24889"/>
                  <a:gd name="connsiteY4" fmla="*/ 8294 h 16362"/>
                  <a:gd name="connsiteX5" fmla="*/ 24204 w 24889"/>
                  <a:gd name="connsiteY5" fmla="*/ 1379 h 16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89" h="16362">
                    <a:moveTo>
                      <a:pt x="24204" y="1379"/>
                    </a:moveTo>
                    <a:cubicBezTo>
                      <a:pt x="22187" y="-1503"/>
                      <a:pt x="19017" y="803"/>
                      <a:pt x="16712" y="2243"/>
                    </a:cubicBezTo>
                    <a:cubicBezTo>
                      <a:pt x="10949" y="5413"/>
                      <a:pt x="5763" y="8870"/>
                      <a:pt x="0" y="12328"/>
                    </a:cubicBezTo>
                    <a:cubicBezTo>
                      <a:pt x="2593" y="16074"/>
                      <a:pt x="5763" y="16362"/>
                      <a:pt x="8932" y="16362"/>
                    </a:cubicBezTo>
                    <a:cubicBezTo>
                      <a:pt x="11814" y="12904"/>
                      <a:pt x="16136" y="10887"/>
                      <a:pt x="19882" y="8294"/>
                    </a:cubicBezTo>
                    <a:cubicBezTo>
                      <a:pt x="22475" y="6853"/>
                      <a:pt x="26509" y="5125"/>
                      <a:pt x="24204" y="137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C1D1F19A-A08E-4DC8-99F5-C0DA63B1642E}"/>
                  </a:ext>
                </a:extLst>
              </p:cNvPr>
              <p:cNvSpPr/>
              <p:nvPr/>
            </p:nvSpPr>
            <p:spPr>
              <a:xfrm>
                <a:off x="1104375" y="5201373"/>
                <a:ext cx="27139" cy="9939"/>
              </a:xfrm>
              <a:custGeom>
                <a:avLst/>
                <a:gdLst>
                  <a:gd name="connsiteX0" fmla="*/ 2360 w 27139"/>
                  <a:gd name="connsiteY0" fmla="*/ 9734 h 9939"/>
                  <a:gd name="connsiteX1" fmla="*/ 27140 w 27139"/>
                  <a:gd name="connsiteY1" fmla="*/ 1666 h 9939"/>
                  <a:gd name="connsiteX2" fmla="*/ 4089 w 27139"/>
                  <a:gd name="connsiteY2" fmla="*/ 1378 h 9939"/>
                  <a:gd name="connsiteX3" fmla="*/ 55 w 27139"/>
                  <a:gd name="connsiteY3" fmla="*/ 6564 h 9939"/>
                  <a:gd name="connsiteX4" fmla="*/ 2360 w 27139"/>
                  <a:gd name="connsiteY4" fmla="*/ 9734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39" h="9939">
                    <a:moveTo>
                      <a:pt x="2360" y="9734"/>
                    </a:moveTo>
                    <a:cubicBezTo>
                      <a:pt x="9563" y="6564"/>
                      <a:pt x="18784" y="11174"/>
                      <a:pt x="27140" y="1666"/>
                    </a:cubicBezTo>
                    <a:cubicBezTo>
                      <a:pt x="17631" y="4547"/>
                      <a:pt x="11580" y="-2944"/>
                      <a:pt x="4089" y="1378"/>
                    </a:cubicBezTo>
                    <a:cubicBezTo>
                      <a:pt x="2072" y="2530"/>
                      <a:pt x="343" y="3971"/>
                      <a:pt x="55" y="6564"/>
                    </a:cubicBezTo>
                    <a:cubicBezTo>
                      <a:pt x="-233" y="8581"/>
                      <a:pt x="631" y="10598"/>
                      <a:pt x="2360" y="9734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7D38E2D-E333-4593-B232-DBF9DD1FDD0A}"/>
                  </a:ext>
                </a:extLst>
              </p:cNvPr>
              <p:cNvSpPr/>
              <p:nvPr/>
            </p:nvSpPr>
            <p:spPr>
              <a:xfrm>
                <a:off x="2154475" y="4872257"/>
                <a:ext cx="216" cy="2881"/>
              </a:xfrm>
              <a:custGeom>
                <a:avLst/>
                <a:gdLst>
                  <a:gd name="connsiteX0" fmla="*/ 216 w 216"/>
                  <a:gd name="connsiteY0" fmla="*/ 0 h 2881"/>
                  <a:gd name="connsiteX1" fmla="*/ 216 w 216"/>
                  <a:gd name="connsiteY1" fmla="*/ 0 h 2881"/>
                  <a:gd name="connsiteX2" fmla="*/ 216 w 216"/>
                  <a:gd name="connsiteY2" fmla="*/ 0 h 2881"/>
                  <a:gd name="connsiteX3" fmla="*/ 216 w 216"/>
                  <a:gd name="connsiteY3" fmla="*/ 0 h 2881"/>
                  <a:gd name="connsiteX4" fmla="*/ 216 w 216"/>
                  <a:gd name="connsiteY4" fmla="*/ 0 h 2881"/>
                  <a:gd name="connsiteX5" fmla="*/ 216 w 216"/>
                  <a:gd name="connsiteY5" fmla="*/ 0 h 2881"/>
                  <a:gd name="connsiteX6" fmla="*/ 216 w 216"/>
                  <a:gd name="connsiteY6" fmla="*/ 0 h 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6" h="2881">
                    <a:moveTo>
                      <a:pt x="216" y="0"/>
                    </a:moveTo>
                    <a:cubicBezTo>
                      <a:pt x="216" y="0"/>
                      <a:pt x="216" y="0"/>
                      <a:pt x="216" y="0"/>
                    </a:cubicBezTo>
                    <a:cubicBezTo>
                      <a:pt x="216" y="0"/>
                      <a:pt x="216" y="0"/>
                      <a:pt x="216" y="0"/>
                    </a:cubicBezTo>
                    <a:lnTo>
                      <a:pt x="216" y="0"/>
                    </a:lnTo>
                    <a:cubicBezTo>
                      <a:pt x="-72" y="0"/>
                      <a:pt x="-72" y="0"/>
                      <a:pt x="216" y="0"/>
                    </a:cubicBezTo>
                    <a:cubicBezTo>
                      <a:pt x="-72" y="0"/>
                      <a:pt x="-72" y="0"/>
                      <a:pt x="216" y="0"/>
                    </a:cubicBez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ADC76CA9-6381-4EEC-9BBB-9744519C2151}"/>
                  </a:ext>
                </a:extLst>
              </p:cNvPr>
              <p:cNvSpPr/>
              <p:nvPr/>
            </p:nvSpPr>
            <p:spPr>
              <a:xfrm>
                <a:off x="2116945" y="4872257"/>
                <a:ext cx="37457" cy="15271"/>
              </a:xfrm>
              <a:custGeom>
                <a:avLst/>
                <a:gdLst>
                  <a:gd name="connsiteX0" fmla="*/ 37458 w 37457"/>
                  <a:gd name="connsiteY0" fmla="*/ 0 h 15271"/>
                  <a:gd name="connsiteX1" fmla="*/ 23339 w 37457"/>
                  <a:gd name="connsiteY1" fmla="*/ 2305 h 15271"/>
                  <a:gd name="connsiteX2" fmla="*/ 11525 w 37457"/>
                  <a:gd name="connsiteY2" fmla="*/ 6915 h 15271"/>
                  <a:gd name="connsiteX3" fmla="*/ 0 w 37457"/>
                  <a:gd name="connsiteY3" fmla="*/ 15271 h 15271"/>
                  <a:gd name="connsiteX4" fmla="*/ 37458 w 37457"/>
                  <a:gd name="connsiteY4" fmla="*/ 0 h 1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7" h="15271">
                    <a:moveTo>
                      <a:pt x="37458" y="0"/>
                    </a:moveTo>
                    <a:cubicBezTo>
                      <a:pt x="32848" y="864"/>
                      <a:pt x="27949" y="1729"/>
                      <a:pt x="23339" y="2305"/>
                    </a:cubicBezTo>
                    <a:cubicBezTo>
                      <a:pt x="19881" y="5475"/>
                      <a:pt x="15559" y="6051"/>
                      <a:pt x="11525" y="6915"/>
                    </a:cubicBezTo>
                    <a:cubicBezTo>
                      <a:pt x="8644" y="9509"/>
                      <a:pt x="3169" y="8068"/>
                      <a:pt x="0" y="15271"/>
                    </a:cubicBezTo>
                    <a:cubicBezTo>
                      <a:pt x="12966" y="7203"/>
                      <a:pt x="28237" y="11525"/>
                      <a:pt x="3745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EE2BF77B-D1B1-4D40-BE44-19030047D5F9}"/>
                  </a:ext>
                </a:extLst>
              </p:cNvPr>
              <p:cNvSpPr/>
              <p:nvPr/>
            </p:nvSpPr>
            <p:spPr>
              <a:xfrm>
                <a:off x="2154979" y="4847199"/>
                <a:ext cx="90938" cy="33699"/>
              </a:xfrm>
              <a:custGeom>
                <a:avLst/>
                <a:gdLst>
                  <a:gd name="connsiteX0" fmla="*/ 23051 w 90938"/>
                  <a:gd name="connsiteY0" fmla="*/ 24769 h 33699"/>
                  <a:gd name="connsiteX1" fmla="*/ 23051 w 90938"/>
                  <a:gd name="connsiteY1" fmla="*/ 24769 h 33699"/>
                  <a:gd name="connsiteX2" fmla="*/ 18441 w 90938"/>
                  <a:gd name="connsiteY2" fmla="*/ 31396 h 33699"/>
                  <a:gd name="connsiteX3" fmla="*/ 26797 w 90938"/>
                  <a:gd name="connsiteY3" fmla="*/ 32837 h 33699"/>
                  <a:gd name="connsiteX4" fmla="*/ 59068 w 90938"/>
                  <a:gd name="connsiteY4" fmla="*/ 20159 h 33699"/>
                  <a:gd name="connsiteX5" fmla="*/ 59068 w 90938"/>
                  <a:gd name="connsiteY5" fmla="*/ 20159 h 33699"/>
                  <a:gd name="connsiteX6" fmla="*/ 73763 w 90938"/>
                  <a:gd name="connsiteY6" fmla="*/ 15837 h 33699"/>
                  <a:gd name="connsiteX7" fmla="*/ 73763 w 90938"/>
                  <a:gd name="connsiteY7" fmla="*/ 15837 h 33699"/>
                  <a:gd name="connsiteX8" fmla="*/ 73763 w 90938"/>
                  <a:gd name="connsiteY8" fmla="*/ 15837 h 33699"/>
                  <a:gd name="connsiteX9" fmla="*/ 90187 w 90938"/>
                  <a:gd name="connsiteY9" fmla="*/ 10651 h 33699"/>
                  <a:gd name="connsiteX10" fmla="*/ 90187 w 90938"/>
                  <a:gd name="connsiteY10" fmla="*/ 10651 h 33699"/>
                  <a:gd name="connsiteX11" fmla="*/ 82984 w 90938"/>
                  <a:gd name="connsiteY11" fmla="*/ 1430 h 33699"/>
                  <a:gd name="connsiteX12" fmla="*/ 46966 w 90938"/>
                  <a:gd name="connsiteY12" fmla="*/ 9498 h 33699"/>
                  <a:gd name="connsiteX13" fmla="*/ 49559 w 90938"/>
                  <a:gd name="connsiteY13" fmla="*/ 17566 h 33699"/>
                  <a:gd name="connsiteX14" fmla="*/ 28525 w 90938"/>
                  <a:gd name="connsiteY14" fmla="*/ 22752 h 33699"/>
                  <a:gd name="connsiteX15" fmla="*/ 19881 w 90938"/>
                  <a:gd name="connsiteY15" fmla="*/ 16701 h 33699"/>
                  <a:gd name="connsiteX16" fmla="*/ 0 w 90938"/>
                  <a:gd name="connsiteY16" fmla="*/ 24769 h 33699"/>
                  <a:gd name="connsiteX17" fmla="*/ 23051 w 90938"/>
                  <a:gd name="connsiteY17" fmla="*/ 24769 h 33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0938" h="33699">
                    <a:moveTo>
                      <a:pt x="23051" y="24769"/>
                    </a:moveTo>
                    <a:cubicBezTo>
                      <a:pt x="23051" y="24769"/>
                      <a:pt x="23051" y="24769"/>
                      <a:pt x="23051" y="24769"/>
                    </a:cubicBezTo>
                    <a:cubicBezTo>
                      <a:pt x="20746" y="26498"/>
                      <a:pt x="16424" y="27939"/>
                      <a:pt x="18441" y="31396"/>
                    </a:cubicBezTo>
                    <a:cubicBezTo>
                      <a:pt x="19881" y="33990"/>
                      <a:pt x="23627" y="34278"/>
                      <a:pt x="26797" y="32837"/>
                    </a:cubicBezTo>
                    <a:cubicBezTo>
                      <a:pt x="37458" y="28515"/>
                      <a:pt x="48119" y="24481"/>
                      <a:pt x="59068" y="20159"/>
                    </a:cubicBezTo>
                    <a:lnTo>
                      <a:pt x="59068" y="20159"/>
                    </a:lnTo>
                    <a:cubicBezTo>
                      <a:pt x="64255" y="20159"/>
                      <a:pt x="69153" y="18430"/>
                      <a:pt x="73763" y="15837"/>
                    </a:cubicBezTo>
                    <a:cubicBezTo>
                      <a:pt x="73763" y="15837"/>
                      <a:pt x="73763" y="15837"/>
                      <a:pt x="73763" y="15837"/>
                    </a:cubicBezTo>
                    <a:lnTo>
                      <a:pt x="73763" y="15837"/>
                    </a:lnTo>
                    <a:cubicBezTo>
                      <a:pt x="79238" y="14108"/>
                      <a:pt x="84712" y="12379"/>
                      <a:pt x="90187" y="10651"/>
                    </a:cubicBezTo>
                    <a:lnTo>
                      <a:pt x="90187" y="10651"/>
                    </a:lnTo>
                    <a:cubicBezTo>
                      <a:pt x="93068" y="3447"/>
                      <a:pt x="87017" y="2871"/>
                      <a:pt x="82984" y="1430"/>
                    </a:cubicBezTo>
                    <a:cubicBezTo>
                      <a:pt x="68577" y="-3468"/>
                      <a:pt x="57916" y="5464"/>
                      <a:pt x="46966" y="9498"/>
                    </a:cubicBezTo>
                    <a:cubicBezTo>
                      <a:pt x="45237" y="14396"/>
                      <a:pt x="57051" y="10939"/>
                      <a:pt x="49559" y="17566"/>
                    </a:cubicBezTo>
                    <a:cubicBezTo>
                      <a:pt x="42644" y="19295"/>
                      <a:pt x="35441" y="21023"/>
                      <a:pt x="28525" y="22752"/>
                    </a:cubicBezTo>
                    <a:cubicBezTo>
                      <a:pt x="25356" y="21312"/>
                      <a:pt x="26220" y="12379"/>
                      <a:pt x="19881" y="16701"/>
                    </a:cubicBezTo>
                    <a:cubicBezTo>
                      <a:pt x="13542" y="21023"/>
                      <a:pt x="5763" y="20447"/>
                      <a:pt x="0" y="24769"/>
                    </a:cubicBezTo>
                    <a:cubicBezTo>
                      <a:pt x="7492" y="27939"/>
                      <a:pt x="14983" y="18718"/>
                      <a:pt x="23051" y="2476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0290A1D7-2979-492D-BDA8-3AAE52D143F7}"/>
                  </a:ext>
                </a:extLst>
              </p:cNvPr>
              <p:cNvSpPr/>
              <p:nvPr/>
            </p:nvSpPr>
            <p:spPr>
              <a:xfrm>
                <a:off x="1213346" y="5148533"/>
                <a:ext cx="17576" cy="8980"/>
              </a:xfrm>
              <a:custGeom>
                <a:avLst/>
                <a:gdLst>
                  <a:gd name="connsiteX0" fmla="*/ 6915 w 17576"/>
                  <a:gd name="connsiteY0" fmla="*/ 8980 h 8980"/>
                  <a:gd name="connsiteX1" fmla="*/ 17576 w 17576"/>
                  <a:gd name="connsiteY1" fmla="*/ 48 h 8980"/>
                  <a:gd name="connsiteX2" fmla="*/ 0 w 17576"/>
                  <a:gd name="connsiteY2" fmla="*/ 6675 h 8980"/>
                  <a:gd name="connsiteX3" fmla="*/ 6915 w 17576"/>
                  <a:gd name="connsiteY3" fmla="*/ 8980 h 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76" h="8980">
                    <a:moveTo>
                      <a:pt x="6915" y="8980"/>
                    </a:moveTo>
                    <a:cubicBezTo>
                      <a:pt x="12102" y="8404"/>
                      <a:pt x="15271" y="5234"/>
                      <a:pt x="17576" y="48"/>
                    </a:cubicBezTo>
                    <a:cubicBezTo>
                      <a:pt x="10373" y="-240"/>
                      <a:pt x="4034" y="624"/>
                      <a:pt x="0" y="6675"/>
                    </a:cubicBezTo>
                    <a:cubicBezTo>
                      <a:pt x="2593" y="6675"/>
                      <a:pt x="5186" y="6099"/>
                      <a:pt x="6915" y="898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1E13D011-135F-4FCE-A837-6F04B601798D}"/>
                  </a:ext>
                </a:extLst>
              </p:cNvPr>
              <p:cNvSpPr/>
              <p:nvPr/>
            </p:nvSpPr>
            <p:spPr>
              <a:xfrm>
                <a:off x="1077633" y="5195725"/>
                <a:ext cx="23915" cy="6408"/>
              </a:xfrm>
              <a:custGeom>
                <a:avLst/>
                <a:gdLst>
                  <a:gd name="connsiteX0" fmla="*/ 23915 w 23915"/>
                  <a:gd name="connsiteY0" fmla="*/ 1263 h 6408"/>
                  <a:gd name="connsiteX1" fmla="*/ 0 w 23915"/>
                  <a:gd name="connsiteY1" fmla="*/ 5585 h 6408"/>
                  <a:gd name="connsiteX2" fmla="*/ 23915 w 23915"/>
                  <a:gd name="connsiteY2" fmla="*/ 1263 h 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915" h="6408">
                    <a:moveTo>
                      <a:pt x="23915" y="1263"/>
                    </a:moveTo>
                    <a:cubicBezTo>
                      <a:pt x="14983" y="-1618"/>
                      <a:pt x="8932" y="687"/>
                      <a:pt x="0" y="5585"/>
                    </a:cubicBezTo>
                    <a:cubicBezTo>
                      <a:pt x="10373" y="7890"/>
                      <a:pt x="16424" y="5009"/>
                      <a:pt x="23915" y="126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FDECCAE6-8E76-46A9-A527-75F2EA7C507D}"/>
                  </a:ext>
                </a:extLst>
              </p:cNvPr>
              <p:cNvSpPr/>
              <p:nvPr/>
            </p:nvSpPr>
            <p:spPr>
              <a:xfrm>
                <a:off x="1267516" y="5128699"/>
                <a:ext cx="22474" cy="8355"/>
              </a:xfrm>
              <a:custGeom>
                <a:avLst/>
                <a:gdLst>
                  <a:gd name="connsiteX0" fmla="*/ 0 w 22474"/>
                  <a:gd name="connsiteY0" fmla="*/ 8356 h 8355"/>
                  <a:gd name="connsiteX1" fmla="*/ 22475 w 22474"/>
                  <a:gd name="connsiteY1" fmla="*/ 0 h 8355"/>
                  <a:gd name="connsiteX2" fmla="*/ 0 w 22474"/>
                  <a:gd name="connsiteY2" fmla="*/ 8356 h 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74" h="8355">
                    <a:moveTo>
                      <a:pt x="0" y="8356"/>
                    </a:moveTo>
                    <a:cubicBezTo>
                      <a:pt x="7780" y="6627"/>
                      <a:pt x="16136" y="5475"/>
                      <a:pt x="22475" y="0"/>
                    </a:cubicBezTo>
                    <a:cubicBezTo>
                      <a:pt x="14983" y="2305"/>
                      <a:pt x="6339" y="1729"/>
                      <a:pt x="0" y="83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908479D-4040-4DE4-9BD3-CCD66E80E374}"/>
                  </a:ext>
                </a:extLst>
              </p:cNvPr>
              <p:cNvSpPr/>
              <p:nvPr/>
            </p:nvSpPr>
            <p:spPr>
              <a:xfrm>
                <a:off x="2226437" y="4863037"/>
                <a:ext cx="25067" cy="7228"/>
              </a:xfrm>
              <a:custGeom>
                <a:avLst/>
                <a:gdLst>
                  <a:gd name="connsiteX0" fmla="*/ 25068 w 25067"/>
                  <a:gd name="connsiteY0" fmla="*/ 0 h 7228"/>
                  <a:gd name="connsiteX1" fmla="*/ 0 w 25067"/>
                  <a:gd name="connsiteY1" fmla="*/ 6915 h 7228"/>
                  <a:gd name="connsiteX2" fmla="*/ 25068 w 25067"/>
                  <a:gd name="connsiteY2" fmla="*/ 0 h 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067" h="7228">
                    <a:moveTo>
                      <a:pt x="25068" y="0"/>
                    </a:moveTo>
                    <a:cubicBezTo>
                      <a:pt x="16712" y="288"/>
                      <a:pt x="8644" y="1153"/>
                      <a:pt x="0" y="6915"/>
                    </a:cubicBezTo>
                    <a:cubicBezTo>
                      <a:pt x="10661" y="8356"/>
                      <a:pt x="18153" y="4610"/>
                      <a:pt x="25068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A283018-A70D-4E74-A1BE-FF895A36D9F5}"/>
                  </a:ext>
                </a:extLst>
              </p:cNvPr>
              <p:cNvSpPr/>
              <p:nvPr/>
            </p:nvSpPr>
            <p:spPr>
              <a:xfrm>
                <a:off x="2271098" y="4811460"/>
                <a:ext cx="17576" cy="7314"/>
              </a:xfrm>
              <a:custGeom>
                <a:avLst/>
                <a:gdLst>
                  <a:gd name="connsiteX0" fmla="*/ 17576 w 17576"/>
                  <a:gd name="connsiteY0" fmla="*/ 0 h 7314"/>
                  <a:gd name="connsiteX1" fmla="*/ 0 w 17576"/>
                  <a:gd name="connsiteY1" fmla="*/ 4322 h 7314"/>
                  <a:gd name="connsiteX2" fmla="*/ 17576 w 17576"/>
                  <a:gd name="connsiteY2" fmla="*/ 0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7314">
                    <a:moveTo>
                      <a:pt x="17576" y="0"/>
                    </a:moveTo>
                    <a:cubicBezTo>
                      <a:pt x="10949" y="1729"/>
                      <a:pt x="6339" y="2881"/>
                      <a:pt x="0" y="4322"/>
                    </a:cubicBezTo>
                    <a:cubicBezTo>
                      <a:pt x="8356" y="10085"/>
                      <a:pt x="12390" y="6915"/>
                      <a:pt x="17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989BDB56-DDF2-4BE9-BE4A-69DC48F6922E}"/>
                  </a:ext>
                </a:extLst>
              </p:cNvPr>
              <p:cNvSpPr/>
              <p:nvPr/>
            </p:nvSpPr>
            <p:spPr>
              <a:xfrm>
                <a:off x="2349760" y="4788985"/>
                <a:ext cx="12966" cy="6627"/>
              </a:xfrm>
              <a:custGeom>
                <a:avLst/>
                <a:gdLst>
                  <a:gd name="connsiteX0" fmla="*/ 12966 w 12966"/>
                  <a:gd name="connsiteY0" fmla="*/ 0 h 6627"/>
                  <a:gd name="connsiteX1" fmla="*/ 0 w 12966"/>
                  <a:gd name="connsiteY1" fmla="*/ 6627 h 6627"/>
                  <a:gd name="connsiteX2" fmla="*/ 12966 w 12966"/>
                  <a:gd name="connsiteY2" fmla="*/ 0 h 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6627">
                    <a:moveTo>
                      <a:pt x="12966" y="0"/>
                    </a:moveTo>
                    <a:cubicBezTo>
                      <a:pt x="8644" y="1441"/>
                      <a:pt x="2305" y="-1729"/>
                      <a:pt x="0" y="6627"/>
                    </a:cubicBezTo>
                    <a:cubicBezTo>
                      <a:pt x="5763" y="5475"/>
                      <a:pt x="10373" y="5475"/>
                      <a:pt x="1296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A6B5B1EE-0625-43AE-ACC4-16FABB6C4F2B}"/>
                  </a:ext>
                </a:extLst>
              </p:cNvPr>
              <p:cNvSpPr/>
              <p:nvPr/>
            </p:nvSpPr>
            <p:spPr>
              <a:xfrm>
                <a:off x="2135385" y="4889833"/>
                <a:ext cx="17576" cy="8932"/>
              </a:xfrm>
              <a:custGeom>
                <a:avLst/>
                <a:gdLst>
                  <a:gd name="connsiteX0" fmla="*/ 0 w 17576"/>
                  <a:gd name="connsiteY0" fmla="*/ 8932 h 8932"/>
                  <a:gd name="connsiteX1" fmla="*/ 17576 w 17576"/>
                  <a:gd name="connsiteY1" fmla="*/ 0 h 8932"/>
                  <a:gd name="connsiteX2" fmla="*/ 0 w 17576"/>
                  <a:gd name="connsiteY2" fmla="*/ 8932 h 8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576" h="8932">
                    <a:moveTo>
                      <a:pt x="0" y="8932"/>
                    </a:moveTo>
                    <a:cubicBezTo>
                      <a:pt x="6915" y="6915"/>
                      <a:pt x="12966" y="7492"/>
                      <a:pt x="17576" y="0"/>
                    </a:cubicBezTo>
                    <a:cubicBezTo>
                      <a:pt x="10373" y="1729"/>
                      <a:pt x="4898" y="1729"/>
                      <a:pt x="0" y="8932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00B26BFD-25A8-4829-9F6A-56FAD08DCBD5}"/>
                  </a:ext>
                </a:extLst>
              </p:cNvPr>
              <p:cNvSpPr/>
              <p:nvPr/>
            </p:nvSpPr>
            <p:spPr>
              <a:xfrm>
                <a:off x="1032972" y="5222726"/>
                <a:ext cx="12966" cy="5956"/>
              </a:xfrm>
              <a:custGeom>
                <a:avLst/>
                <a:gdLst>
                  <a:gd name="connsiteX0" fmla="*/ 0 w 12966"/>
                  <a:gd name="connsiteY0" fmla="*/ 5956 h 5956"/>
                  <a:gd name="connsiteX1" fmla="*/ 12966 w 12966"/>
                  <a:gd name="connsiteY1" fmla="*/ 2211 h 5956"/>
                  <a:gd name="connsiteX2" fmla="*/ 0 w 12966"/>
                  <a:gd name="connsiteY2" fmla="*/ 5956 h 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966" h="5956">
                    <a:moveTo>
                      <a:pt x="0" y="5956"/>
                    </a:moveTo>
                    <a:cubicBezTo>
                      <a:pt x="5475" y="4516"/>
                      <a:pt x="9220" y="3363"/>
                      <a:pt x="12966" y="2211"/>
                    </a:cubicBezTo>
                    <a:cubicBezTo>
                      <a:pt x="7780" y="-1535"/>
                      <a:pt x="3746" y="-671"/>
                      <a:pt x="0" y="595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B6D640A-43FA-43D4-9B63-6129713AD48E}"/>
                  </a:ext>
                </a:extLst>
              </p:cNvPr>
              <p:cNvSpPr/>
              <p:nvPr/>
            </p:nvSpPr>
            <p:spPr>
              <a:xfrm>
                <a:off x="1181363" y="5190611"/>
                <a:ext cx="12678" cy="4817"/>
              </a:xfrm>
              <a:custGeom>
                <a:avLst/>
                <a:gdLst>
                  <a:gd name="connsiteX0" fmla="*/ 12678 w 12678"/>
                  <a:gd name="connsiteY0" fmla="*/ 2343 h 4817"/>
                  <a:gd name="connsiteX1" fmla="*/ 12678 w 12678"/>
                  <a:gd name="connsiteY1" fmla="*/ 37 h 4817"/>
                  <a:gd name="connsiteX2" fmla="*/ 0 w 12678"/>
                  <a:gd name="connsiteY2" fmla="*/ 4071 h 4817"/>
                  <a:gd name="connsiteX3" fmla="*/ 12678 w 12678"/>
                  <a:gd name="connsiteY3" fmla="*/ 2343 h 4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78" h="4817">
                    <a:moveTo>
                      <a:pt x="12678" y="2343"/>
                    </a:moveTo>
                    <a:cubicBezTo>
                      <a:pt x="12678" y="1478"/>
                      <a:pt x="12678" y="614"/>
                      <a:pt x="12678" y="37"/>
                    </a:cubicBezTo>
                    <a:cubicBezTo>
                      <a:pt x="8644" y="1478"/>
                      <a:pt x="2593" y="-2844"/>
                      <a:pt x="0" y="4071"/>
                    </a:cubicBezTo>
                    <a:cubicBezTo>
                      <a:pt x="4898" y="6376"/>
                      <a:pt x="8644" y="2631"/>
                      <a:pt x="12678" y="234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EB2471C-4ABC-49CE-A759-F09F1FCA96B9}"/>
                  </a:ext>
                </a:extLst>
              </p:cNvPr>
              <p:cNvSpPr/>
              <p:nvPr/>
            </p:nvSpPr>
            <p:spPr>
              <a:xfrm>
                <a:off x="2251505" y="4862748"/>
                <a:ext cx="576" cy="288"/>
              </a:xfrm>
              <a:custGeom>
                <a:avLst/>
                <a:gdLst>
                  <a:gd name="connsiteX0" fmla="*/ 576 w 576"/>
                  <a:gd name="connsiteY0" fmla="*/ 0 h 288"/>
                  <a:gd name="connsiteX1" fmla="*/ 576 w 576"/>
                  <a:gd name="connsiteY1" fmla="*/ 0 h 288"/>
                  <a:gd name="connsiteX2" fmla="*/ 576 w 576"/>
                  <a:gd name="connsiteY2" fmla="*/ 0 h 288"/>
                  <a:gd name="connsiteX3" fmla="*/ 0 w 576"/>
                  <a:gd name="connsiteY3" fmla="*/ 288 h 288"/>
                  <a:gd name="connsiteX4" fmla="*/ 576 w 576"/>
                  <a:gd name="connsiteY4" fmla="*/ 0 h 288"/>
                  <a:gd name="connsiteX5" fmla="*/ 576 w 576"/>
                  <a:gd name="connsiteY5" fmla="*/ 0 h 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6" h="288">
                    <a:moveTo>
                      <a:pt x="576" y="0"/>
                    </a:moveTo>
                    <a:cubicBezTo>
                      <a:pt x="576" y="0"/>
                      <a:pt x="576" y="0"/>
                      <a:pt x="576" y="0"/>
                    </a:cubicBezTo>
                    <a:lnTo>
                      <a:pt x="576" y="0"/>
                    </a:lnTo>
                    <a:cubicBezTo>
                      <a:pt x="288" y="0"/>
                      <a:pt x="288" y="0"/>
                      <a:pt x="0" y="288"/>
                    </a:cubicBezTo>
                    <a:cubicBezTo>
                      <a:pt x="288" y="288"/>
                      <a:pt x="288" y="0"/>
                      <a:pt x="576" y="0"/>
                    </a:cubicBezTo>
                    <a:cubicBezTo>
                      <a:pt x="576" y="0"/>
                      <a:pt x="576" y="0"/>
                      <a:pt x="576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F7DF4E2-3D08-4786-B55A-F787FBC5CCAA}"/>
                  </a:ext>
                </a:extLst>
              </p:cNvPr>
              <p:cNvSpPr/>
              <p:nvPr/>
            </p:nvSpPr>
            <p:spPr>
              <a:xfrm>
                <a:off x="2252081" y="4856121"/>
                <a:ext cx="9220" cy="6807"/>
              </a:xfrm>
              <a:custGeom>
                <a:avLst/>
                <a:gdLst>
                  <a:gd name="connsiteX0" fmla="*/ 9220 w 9220"/>
                  <a:gd name="connsiteY0" fmla="*/ 0 h 6807"/>
                  <a:gd name="connsiteX1" fmla="*/ 0 w 9220"/>
                  <a:gd name="connsiteY1" fmla="*/ 6627 h 6807"/>
                  <a:gd name="connsiteX2" fmla="*/ 9220 w 9220"/>
                  <a:gd name="connsiteY2" fmla="*/ 0 h 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20" h="6807">
                    <a:moveTo>
                      <a:pt x="9220" y="0"/>
                    </a:moveTo>
                    <a:cubicBezTo>
                      <a:pt x="4898" y="1441"/>
                      <a:pt x="1441" y="2593"/>
                      <a:pt x="0" y="6627"/>
                    </a:cubicBezTo>
                    <a:cubicBezTo>
                      <a:pt x="4322" y="6915"/>
                      <a:pt x="9220" y="7780"/>
                      <a:pt x="9220" y="0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A3B4ADA-13EE-44EC-8D83-9FF791CCAADC}"/>
                  </a:ext>
                </a:extLst>
              </p:cNvPr>
              <p:cNvSpPr/>
              <p:nvPr/>
            </p:nvSpPr>
            <p:spPr>
              <a:xfrm>
                <a:off x="2183581" y="4858138"/>
                <a:ext cx="5443" cy="6163"/>
              </a:xfrm>
              <a:custGeom>
                <a:avLst/>
                <a:gdLst>
                  <a:gd name="connsiteX0" fmla="*/ 2229 w 5443"/>
                  <a:gd name="connsiteY0" fmla="*/ 6051 h 6163"/>
                  <a:gd name="connsiteX1" fmla="*/ 5398 w 5443"/>
                  <a:gd name="connsiteY1" fmla="*/ 3170 h 6163"/>
                  <a:gd name="connsiteX2" fmla="*/ 3958 w 5443"/>
                  <a:gd name="connsiteY2" fmla="*/ 0 h 6163"/>
                  <a:gd name="connsiteX3" fmla="*/ 212 w 5443"/>
                  <a:gd name="connsiteY3" fmla="*/ 3170 h 6163"/>
                  <a:gd name="connsiteX4" fmla="*/ 2229 w 5443"/>
                  <a:gd name="connsiteY4" fmla="*/ 6051 h 6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43" h="6163">
                    <a:moveTo>
                      <a:pt x="2229" y="6051"/>
                    </a:moveTo>
                    <a:cubicBezTo>
                      <a:pt x="3381" y="5763"/>
                      <a:pt x="4822" y="4322"/>
                      <a:pt x="5398" y="3170"/>
                    </a:cubicBezTo>
                    <a:cubicBezTo>
                      <a:pt x="5686" y="2881"/>
                      <a:pt x="4534" y="1441"/>
                      <a:pt x="3958" y="0"/>
                    </a:cubicBezTo>
                    <a:cubicBezTo>
                      <a:pt x="2229" y="1441"/>
                      <a:pt x="788" y="2017"/>
                      <a:pt x="212" y="3170"/>
                    </a:cubicBezTo>
                    <a:cubicBezTo>
                      <a:pt x="-364" y="4898"/>
                      <a:pt x="212" y="6627"/>
                      <a:pt x="2229" y="6051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6E29299-658C-41D0-BC44-6B5A007B0905}"/>
                  </a:ext>
                </a:extLst>
              </p:cNvPr>
              <p:cNvSpPr/>
              <p:nvPr/>
            </p:nvSpPr>
            <p:spPr>
              <a:xfrm>
                <a:off x="1123159" y="5187360"/>
                <a:ext cx="12389" cy="3871"/>
              </a:xfrm>
              <a:custGeom>
                <a:avLst/>
                <a:gdLst>
                  <a:gd name="connsiteX0" fmla="*/ 12390 w 12389"/>
                  <a:gd name="connsiteY0" fmla="*/ 696 h 3871"/>
                  <a:gd name="connsiteX1" fmla="*/ 0 w 12389"/>
                  <a:gd name="connsiteY1" fmla="*/ 3289 h 3871"/>
                  <a:gd name="connsiteX2" fmla="*/ 12390 w 12389"/>
                  <a:gd name="connsiteY2" fmla="*/ 696 h 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389" h="3871">
                    <a:moveTo>
                      <a:pt x="12390" y="696"/>
                    </a:moveTo>
                    <a:cubicBezTo>
                      <a:pt x="7203" y="-1033"/>
                      <a:pt x="4322" y="696"/>
                      <a:pt x="0" y="3289"/>
                    </a:cubicBezTo>
                    <a:cubicBezTo>
                      <a:pt x="4610" y="3865"/>
                      <a:pt x="8068" y="5018"/>
                      <a:pt x="12390" y="69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CEA3811-1011-4CD1-AF83-7AEFD576D138}"/>
                  </a:ext>
                </a:extLst>
              </p:cNvPr>
              <p:cNvSpPr/>
              <p:nvPr/>
            </p:nvSpPr>
            <p:spPr>
              <a:xfrm>
                <a:off x="1139981" y="5196356"/>
                <a:ext cx="5799" cy="4929"/>
              </a:xfrm>
              <a:custGeom>
                <a:avLst/>
                <a:gdLst>
                  <a:gd name="connsiteX0" fmla="*/ 2195 w 5799"/>
                  <a:gd name="connsiteY0" fmla="*/ 4666 h 4929"/>
                  <a:gd name="connsiteX1" fmla="*/ 5652 w 5799"/>
                  <a:gd name="connsiteY1" fmla="*/ 1785 h 4929"/>
                  <a:gd name="connsiteX2" fmla="*/ 2771 w 5799"/>
                  <a:gd name="connsiteY2" fmla="*/ 56 h 4929"/>
                  <a:gd name="connsiteX3" fmla="*/ 178 w 5799"/>
                  <a:gd name="connsiteY3" fmla="*/ 2937 h 4929"/>
                  <a:gd name="connsiteX4" fmla="*/ 2195 w 5799"/>
                  <a:gd name="connsiteY4" fmla="*/ 4666 h 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" h="4929">
                    <a:moveTo>
                      <a:pt x="2195" y="4666"/>
                    </a:moveTo>
                    <a:cubicBezTo>
                      <a:pt x="3635" y="4090"/>
                      <a:pt x="5076" y="2937"/>
                      <a:pt x="5652" y="1785"/>
                    </a:cubicBezTo>
                    <a:cubicBezTo>
                      <a:pt x="6229" y="632"/>
                      <a:pt x="5076" y="-232"/>
                      <a:pt x="2771" y="56"/>
                    </a:cubicBezTo>
                    <a:cubicBezTo>
                      <a:pt x="2195" y="632"/>
                      <a:pt x="754" y="1785"/>
                      <a:pt x="178" y="2937"/>
                    </a:cubicBezTo>
                    <a:cubicBezTo>
                      <a:pt x="-398" y="4090"/>
                      <a:pt x="466" y="5530"/>
                      <a:pt x="2195" y="4666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DB650A0-1D82-4573-92B0-C4995E2BFB75}"/>
                  </a:ext>
                </a:extLst>
              </p:cNvPr>
              <p:cNvSpPr/>
              <p:nvPr/>
            </p:nvSpPr>
            <p:spPr>
              <a:xfrm>
                <a:off x="1034413" y="5210291"/>
                <a:ext cx="7266" cy="4560"/>
              </a:xfrm>
              <a:custGeom>
                <a:avLst/>
                <a:gdLst>
                  <a:gd name="connsiteX0" fmla="*/ 6339 w 7266"/>
                  <a:gd name="connsiteY0" fmla="*/ 815 h 4560"/>
                  <a:gd name="connsiteX1" fmla="*/ 0 w 7266"/>
                  <a:gd name="connsiteY1" fmla="*/ 3696 h 4560"/>
                  <a:gd name="connsiteX2" fmla="*/ 3458 w 7266"/>
                  <a:gd name="connsiteY2" fmla="*/ 4561 h 4560"/>
                  <a:gd name="connsiteX3" fmla="*/ 6339 w 7266"/>
                  <a:gd name="connsiteY3" fmla="*/ 815 h 4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66" h="4560">
                    <a:moveTo>
                      <a:pt x="6339" y="815"/>
                    </a:moveTo>
                    <a:cubicBezTo>
                      <a:pt x="4322" y="-1202"/>
                      <a:pt x="1441" y="815"/>
                      <a:pt x="0" y="3696"/>
                    </a:cubicBezTo>
                    <a:cubicBezTo>
                      <a:pt x="1153" y="3985"/>
                      <a:pt x="2305" y="4561"/>
                      <a:pt x="3458" y="4561"/>
                    </a:cubicBezTo>
                    <a:cubicBezTo>
                      <a:pt x="5475" y="4273"/>
                      <a:pt x="8932" y="3408"/>
                      <a:pt x="6339" y="815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2F1757D2-5A9F-4B34-A160-12577BCB66E3}"/>
                  </a:ext>
                </a:extLst>
              </p:cNvPr>
              <p:cNvSpPr/>
              <p:nvPr/>
            </p:nvSpPr>
            <p:spPr>
              <a:xfrm>
                <a:off x="1669179" y="5012003"/>
                <a:ext cx="9508" cy="9508"/>
              </a:xfrm>
              <a:custGeom>
                <a:avLst/>
                <a:gdLst>
                  <a:gd name="connsiteX0" fmla="*/ 1729 w 9508"/>
                  <a:gd name="connsiteY0" fmla="*/ 9509 h 9508"/>
                  <a:gd name="connsiteX1" fmla="*/ 9508 w 9508"/>
                  <a:gd name="connsiteY1" fmla="*/ 0 h 9508"/>
                  <a:gd name="connsiteX2" fmla="*/ 0 w 9508"/>
                  <a:gd name="connsiteY2" fmla="*/ 7203 h 9508"/>
                  <a:gd name="connsiteX3" fmla="*/ 1729 w 9508"/>
                  <a:gd name="connsiteY3" fmla="*/ 9509 h 9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08" h="9508">
                    <a:moveTo>
                      <a:pt x="1729" y="9509"/>
                    </a:moveTo>
                    <a:cubicBezTo>
                      <a:pt x="6627" y="8644"/>
                      <a:pt x="8068" y="4898"/>
                      <a:pt x="9508" y="0"/>
                    </a:cubicBezTo>
                    <a:cubicBezTo>
                      <a:pt x="3746" y="288"/>
                      <a:pt x="288" y="1729"/>
                      <a:pt x="0" y="7203"/>
                    </a:cubicBezTo>
                    <a:cubicBezTo>
                      <a:pt x="0" y="7780"/>
                      <a:pt x="1153" y="9509"/>
                      <a:pt x="1729" y="9509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650919F-461A-4966-AEF4-455813AA6416}"/>
                  </a:ext>
                </a:extLst>
              </p:cNvPr>
              <p:cNvSpPr/>
              <p:nvPr/>
            </p:nvSpPr>
            <p:spPr>
              <a:xfrm>
                <a:off x="1758214" y="4959525"/>
                <a:ext cx="6915" cy="3836"/>
              </a:xfrm>
              <a:custGeom>
                <a:avLst/>
                <a:gdLst>
                  <a:gd name="connsiteX0" fmla="*/ 864 w 6915"/>
                  <a:gd name="connsiteY0" fmla="*/ 3783 h 3836"/>
                  <a:gd name="connsiteX1" fmla="*/ 6915 w 6915"/>
                  <a:gd name="connsiteY1" fmla="*/ 614 h 3836"/>
                  <a:gd name="connsiteX2" fmla="*/ 0 w 6915"/>
                  <a:gd name="connsiteY2" fmla="*/ 2054 h 3836"/>
                  <a:gd name="connsiteX3" fmla="*/ 864 w 6915"/>
                  <a:gd name="connsiteY3" fmla="*/ 3783 h 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" h="3836">
                    <a:moveTo>
                      <a:pt x="864" y="3783"/>
                    </a:moveTo>
                    <a:cubicBezTo>
                      <a:pt x="3169" y="4071"/>
                      <a:pt x="5186" y="3207"/>
                      <a:pt x="6915" y="614"/>
                    </a:cubicBezTo>
                    <a:cubicBezTo>
                      <a:pt x="3746" y="-251"/>
                      <a:pt x="1441" y="-539"/>
                      <a:pt x="0" y="2054"/>
                    </a:cubicBezTo>
                    <a:cubicBezTo>
                      <a:pt x="0" y="2343"/>
                      <a:pt x="576" y="3783"/>
                      <a:pt x="864" y="3783"/>
                    </a:cubicBezTo>
                    <a:close/>
                  </a:path>
                </a:pathLst>
              </a:custGeom>
              <a:solidFill>
                <a:srgbClr val="CD7E7E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0F105EB-CFE5-4766-9362-A125681D6EF5}"/>
                </a:ext>
              </a:extLst>
            </p:cNvPr>
            <p:cNvSpPr/>
            <p:nvPr/>
          </p:nvSpPr>
          <p:spPr>
            <a:xfrm>
              <a:off x="1807909" y="4522280"/>
              <a:ext cx="3550584" cy="1477406"/>
            </a:xfrm>
            <a:custGeom>
              <a:avLst/>
              <a:gdLst>
                <a:gd name="connsiteX0" fmla="*/ 468666 w 3550584"/>
                <a:gd name="connsiteY0" fmla="*/ 1251464 h 1477406"/>
                <a:gd name="connsiteX1" fmla="*/ 481344 w 3550584"/>
                <a:gd name="connsiteY1" fmla="*/ 1308227 h 1477406"/>
                <a:gd name="connsiteX2" fmla="*/ 413344 w 3550584"/>
                <a:gd name="connsiteY2" fmla="*/ 1428092 h 1477406"/>
                <a:gd name="connsiteX3" fmla="*/ 409310 w 3550584"/>
                <a:gd name="connsiteY3" fmla="*/ 1432126 h 1477406"/>
                <a:gd name="connsiteX4" fmla="*/ 368971 w 3550584"/>
                <a:gd name="connsiteY4" fmla="*/ 1458058 h 1477406"/>
                <a:gd name="connsiteX5" fmla="*/ 354564 w 3550584"/>
                <a:gd name="connsiteY5" fmla="*/ 1450855 h 1477406"/>
                <a:gd name="connsiteX6" fmla="*/ 346496 w 3550584"/>
                <a:gd name="connsiteY6" fmla="*/ 1423482 h 1477406"/>
                <a:gd name="connsiteX7" fmla="*/ 362056 w 3550584"/>
                <a:gd name="connsiteY7" fmla="*/ 1406194 h 1477406"/>
                <a:gd name="connsiteX8" fmla="*/ 434954 w 3550584"/>
                <a:gd name="connsiteY8" fmla="*/ 1285176 h 1477406"/>
                <a:gd name="connsiteX9" fmla="*/ 435242 w 3550584"/>
                <a:gd name="connsiteY9" fmla="*/ 1275667 h 1477406"/>
                <a:gd name="connsiteX10" fmla="*/ 468666 w 3550584"/>
                <a:gd name="connsiteY10" fmla="*/ 1251464 h 1477406"/>
                <a:gd name="connsiteX11" fmla="*/ 164106 w 3550584"/>
                <a:gd name="connsiteY11" fmla="*/ 914055 h 1477406"/>
                <a:gd name="connsiteX12" fmla="*/ 168427 w 3550584"/>
                <a:gd name="connsiteY12" fmla="*/ 922699 h 1477406"/>
                <a:gd name="connsiteX13" fmla="*/ 173038 w 3550584"/>
                <a:gd name="connsiteY13" fmla="*/ 937106 h 1477406"/>
                <a:gd name="connsiteX14" fmla="*/ 172461 w 3550584"/>
                <a:gd name="connsiteY14" fmla="*/ 959292 h 1477406"/>
                <a:gd name="connsiteX15" fmla="*/ 152868 w 3550584"/>
                <a:gd name="connsiteY15" fmla="*/ 1027293 h 1477406"/>
                <a:gd name="connsiteX16" fmla="*/ 215682 w 3550584"/>
                <a:gd name="connsiteY16" fmla="*/ 1242819 h 1477406"/>
                <a:gd name="connsiteX17" fmla="*/ 254581 w 3550584"/>
                <a:gd name="connsiteY17" fmla="*/ 1373922 h 1477406"/>
                <a:gd name="connsiteX18" fmla="*/ 267259 w 3550584"/>
                <a:gd name="connsiteY18" fmla="*/ 1399278 h 1477406"/>
                <a:gd name="connsiteX19" fmla="*/ 273886 w 3550584"/>
                <a:gd name="connsiteY19" fmla="*/ 1407634 h 1477406"/>
                <a:gd name="connsiteX20" fmla="*/ 309327 w 3550584"/>
                <a:gd name="connsiteY20" fmla="*/ 1422329 h 1477406"/>
                <a:gd name="connsiteX21" fmla="*/ 318835 w 3550584"/>
                <a:gd name="connsiteY21" fmla="*/ 1428092 h 1477406"/>
                <a:gd name="connsiteX22" fmla="*/ 328056 w 3550584"/>
                <a:gd name="connsiteY22" fmla="*/ 1464973 h 1477406"/>
                <a:gd name="connsiteX23" fmla="*/ 272157 w 3550584"/>
                <a:gd name="connsiteY23" fmla="*/ 1476787 h 1477406"/>
                <a:gd name="connsiteX24" fmla="*/ 75935 w 3550584"/>
                <a:gd name="connsiteY24" fmla="*/ 1385447 h 1477406"/>
                <a:gd name="connsiteX25" fmla="*/ 12257 w 3550584"/>
                <a:gd name="connsiteY25" fmla="*/ 1071378 h 1477406"/>
                <a:gd name="connsiteX26" fmla="*/ 153732 w 3550584"/>
                <a:gd name="connsiteY26" fmla="*/ 914919 h 1477406"/>
                <a:gd name="connsiteX27" fmla="*/ 164106 w 3550584"/>
                <a:gd name="connsiteY27" fmla="*/ 914055 h 1477406"/>
                <a:gd name="connsiteX28" fmla="*/ 341022 w 3550584"/>
                <a:gd name="connsiteY28" fmla="*/ 859596 h 1477406"/>
                <a:gd name="connsiteX29" fmla="*/ 364361 w 3550584"/>
                <a:gd name="connsiteY29" fmla="*/ 875732 h 1477406"/>
                <a:gd name="connsiteX30" fmla="*/ 385107 w 3550584"/>
                <a:gd name="connsiteY30" fmla="*/ 944885 h 1477406"/>
                <a:gd name="connsiteX31" fmla="*/ 392598 w 3550584"/>
                <a:gd name="connsiteY31" fmla="*/ 968512 h 1477406"/>
                <a:gd name="connsiteX32" fmla="*/ 401819 w 3550584"/>
                <a:gd name="connsiteY32" fmla="*/ 990123 h 1477406"/>
                <a:gd name="connsiteX33" fmla="*/ 418242 w 3550584"/>
                <a:gd name="connsiteY33" fmla="*/ 1048326 h 1477406"/>
                <a:gd name="connsiteX34" fmla="*/ 394039 w 3550584"/>
                <a:gd name="connsiteY34" fmla="*/ 1082615 h 1477406"/>
                <a:gd name="connsiteX35" fmla="*/ 366090 w 3550584"/>
                <a:gd name="connsiteY35" fmla="*/ 1067631 h 1477406"/>
                <a:gd name="connsiteX36" fmla="*/ 346208 w 3550584"/>
                <a:gd name="connsiteY36" fmla="*/ 1035360 h 1477406"/>
                <a:gd name="connsiteX37" fmla="*/ 284547 w 3550584"/>
                <a:gd name="connsiteY37" fmla="*/ 970529 h 1477406"/>
                <a:gd name="connsiteX38" fmla="*/ 272733 w 3550584"/>
                <a:gd name="connsiteY38" fmla="*/ 963326 h 1477406"/>
                <a:gd name="connsiteX39" fmla="*/ 228072 w 3550584"/>
                <a:gd name="connsiteY39" fmla="*/ 948054 h 1477406"/>
                <a:gd name="connsiteX40" fmla="*/ 199546 w 3550584"/>
                <a:gd name="connsiteY40" fmla="*/ 911173 h 1477406"/>
                <a:gd name="connsiteX41" fmla="*/ 212224 w 3550584"/>
                <a:gd name="connsiteY41" fmla="*/ 899359 h 1477406"/>
                <a:gd name="connsiteX42" fmla="*/ 253140 w 3550584"/>
                <a:gd name="connsiteY42" fmla="*/ 897054 h 1477406"/>
                <a:gd name="connsiteX43" fmla="*/ 314225 w 3550584"/>
                <a:gd name="connsiteY43" fmla="*/ 895325 h 1477406"/>
                <a:gd name="connsiteX44" fmla="*/ 320852 w 3550584"/>
                <a:gd name="connsiteY44" fmla="*/ 879478 h 1477406"/>
                <a:gd name="connsiteX45" fmla="*/ 341022 w 3550584"/>
                <a:gd name="connsiteY45" fmla="*/ 859596 h 1477406"/>
                <a:gd name="connsiteX46" fmla="*/ 624260 w 3550584"/>
                <a:gd name="connsiteY46" fmla="*/ 774813 h 1477406"/>
                <a:gd name="connsiteX47" fmla="*/ 629735 w 3550584"/>
                <a:gd name="connsiteY47" fmla="*/ 784393 h 1477406"/>
                <a:gd name="connsiteX48" fmla="*/ 633193 w 3550584"/>
                <a:gd name="connsiteY48" fmla="*/ 795631 h 1477406"/>
                <a:gd name="connsiteX49" fmla="*/ 627142 w 3550584"/>
                <a:gd name="connsiteY49" fmla="*/ 830495 h 1477406"/>
                <a:gd name="connsiteX50" fmla="*/ 620515 w 3550584"/>
                <a:gd name="connsiteY50" fmla="*/ 887835 h 1477406"/>
                <a:gd name="connsiteX51" fmla="*/ 691685 w 3550584"/>
                <a:gd name="connsiteY51" fmla="*/ 1129294 h 1477406"/>
                <a:gd name="connsiteX52" fmla="*/ 709261 w 3550584"/>
                <a:gd name="connsiteY52" fmla="*/ 1189803 h 1477406"/>
                <a:gd name="connsiteX53" fmla="*/ 713295 w 3550584"/>
                <a:gd name="connsiteY53" fmla="*/ 1203633 h 1477406"/>
                <a:gd name="connsiteX54" fmla="*/ 725973 w 3550584"/>
                <a:gd name="connsiteY54" fmla="*/ 1246566 h 1477406"/>
                <a:gd name="connsiteX55" fmla="*/ 763431 w 3550584"/>
                <a:gd name="connsiteY55" fmla="*/ 1286040 h 1477406"/>
                <a:gd name="connsiteX56" fmla="*/ 768041 w 3550584"/>
                <a:gd name="connsiteY56" fmla="*/ 1289210 h 1477406"/>
                <a:gd name="connsiteX57" fmla="*/ 777261 w 3550584"/>
                <a:gd name="connsiteY57" fmla="*/ 1298142 h 1477406"/>
                <a:gd name="connsiteX58" fmla="*/ 784753 w 3550584"/>
                <a:gd name="connsiteY58" fmla="*/ 1324075 h 1477406"/>
                <a:gd name="connsiteX59" fmla="*/ 778126 w 3550584"/>
                <a:gd name="connsiteY59" fmla="*/ 1334159 h 1477406"/>
                <a:gd name="connsiteX60" fmla="*/ 730007 w 3550584"/>
                <a:gd name="connsiteY60" fmla="*/ 1338770 h 1477406"/>
                <a:gd name="connsiteX61" fmla="*/ 684481 w 3550584"/>
                <a:gd name="connsiteY61" fmla="*/ 1333871 h 1477406"/>
                <a:gd name="connsiteX62" fmla="*/ 627718 w 3550584"/>
                <a:gd name="connsiteY62" fmla="*/ 1313702 h 1477406"/>
                <a:gd name="connsiteX63" fmla="*/ 591413 w 3550584"/>
                <a:gd name="connsiteY63" fmla="*/ 1290651 h 1477406"/>
                <a:gd name="connsiteX64" fmla="*/ 506700 w 3550584"/>
                <a:gd name="connsiteY64" fmla="*/ 1182887 h 1477406"/>
                <a:gd name="connsiteX65" fmla="*/ 496327 w 3550584"/>
                <a:gd name="connsiteY65" fmla="*/ 1165887 h 1477406"/>
                <a:gd name="connsiteX66" fmla="*/ 467802 w 3550584"/>
                <a:gd name="connsiteY66" fmla="*/ 1067344 h 1477406"/>
                <a:gd name="connsiteX67" fmla="*/ 462904 w 3550584"/>
                <a:gd name="connsiteY67" fmla="*/ 1024124 h 1477406"/>
                <a:gd name="connsiteX68" fmla="*/ 514768 w 3550584"/>
                <a:gd name="connsiteY68" fmla="*/ 850665 h 1477406"/>
                <a:gd name="connsiteX69" fmla="*/ 534938 w 3550584"/>
                <a:gd name="connsiteY69" fmla="*/ 829055 h 1477406"/>
                <a:gd name="connsiteX70" fmla="*/ 613599 w 3550584"/>
                <a:gd name="connsiteY70" fmla="*/ 776902 h 1477406"/>
                <a:gd name="connsiteX71" fmla="*/ 624260 w 3550584"/>
                <a:gd name="connsiteY71" fmla="*/ 774813 h 1477406"/>
                <a:gd name="connsiteX72" fmla="*/ 736346 w 3550584"/>
                <a:gd name="connsiteY72" fmla="*/ 759613 h 1477406"/>
                <a:gd name="connsiteX73" fmla="*/ 929974 w 3550584"/>
                <a:gd name="connsiteY73" fmla="*/ 899936 h 1477406"/>
                <a:gd name="connsiteX74" fmla="*/ 962246 w 3550584"/>
                <a:gd name="connsiteY74" fmla="*/ 978886 h 1477406"/>
                <a:gd name="connsiteX75" fmla="*/ 979246 w 3550584"/>
                <a:gd name="connsiteY75" fmla="*/ 1089819 h 1477406"/>
                <a:gd name="connsiteX76" fmla="*/ 967144 w 3550584"/>
                <a:gd name="connsiteY76" fmla="*/ 1170497 h 1477406"/>
                <a:gd name="connsiteX77" fmla="*/ 932569 w 3550584"/>
                <a:gd name="connsiteY77" fmla="*/ 1240514 h 1477406"/>
                <a:gd name="connsiteX78" fmla="*/ 921906 w 3550584"/>
                <a:gd name="connsiteY78" fmla="*/ 1252040 h 1477406"/>
                <a:gd name="connsiteX79" fmla="*/ 827397 w 3550584"/>
                <a:gd name="connsiteY79" fmla="*/ 1320041 h 1477406"/>
                <a:gd name="connsiteX80" fmla="*/ 816448 w 3550584"/>
                <a:gd name="connsiteY80" fmla="*/ 1314854 h 1477406"/>
                <a:gd name="connsiteX81" fmla="*/ 814143 w 3550584"/>
                <a:gd name="connsiteY81" fmla="*/ 1306786 h 1477406"/>
                <a:gd name="connsiteX82" fmla="*/ 821058 w 3550584"/>
                <a:gd name="connsiteY82" fmla="*/ 1266735 h 1477406"/>
                <a:gd name="connsiteX83" fmla="*/ 830279 w 3550584"/>
                <a:gd name="connsiteY83" fmla="*/ 1229277 h 1477406"/>
                <a:gd name="connsiteX84" fmla="*/ 817601 w 3550584"/>
                <a:gd name="connsiteY84" fmla="*/ 1187497 h 1477406"/>
                <a:gd name="connsiteX85" fmla="*/ 805499 w 3550584"/>
                <a:gd name="connsiteY85" fmla="*/ 1155226 h 1477406"/>
                <a:gd name="connsiteX86" fmla="*/ 741533 w 3550584"/>
                <a:gd name="connsiteY86" fmla="*/ 937682 h 1477406"/>
                <a:gd name="connsiteX87" fmla="*/ 714448 w 3550584"/>
                <a:gd name="connsiteY87" fmla="*/ 845478 h 1477406"/>
                <a:gd name="connsiteX88" fmla="*/ 680447 w 3550584"/>
                <a:gd name="connsiteY88" fmla="*/ 814071 h 1477406"/>
                <a:gd name="connsiteX89" fmla="*/ 660278 w 3550584"/>
                <a:gd name="connsiteY89" fmla="*/ 794190 h 1477406"/>
                <a:gd name="connsiteX90" fmla="*/ 655379 w 3550584"/>
                <a:gd name="connsiteY90" fmla="*/ 778342 h 1477406"/>
                <a:gd name="connsiteX91" fmla="*/ 665464 w 3550584"/>
                <a:gd name="connsiteY91" fmla="*/ 761918 h 1477406"/>
                <a:gd name="connsiteX92" fmla="*/ 736346 w 3550584"/>
                <a:gd name="connsiteY92" fmla="*/ 759613 h 1477406"/>
                <a:gd name="connsiteX93" fmla="*/ 1139738 w 3550584"/>
                <a:gd name="connsiteY93" fmla="*/ 634273 h 1477406"/>
                <a:gd name="connsiteX94" fmla="*/ 1169128 w 3550584"/>
                <a:gd name="connsiteY94" fmla="*/ 644070 h 1477406"/>
                <a:gd name="connsiteX95" fmla="*/ 1165959 w 3550584"/>
                <a:gd name="connsiteY95" fmla="*/ 677206 h 1477406"/>
                <a:gd name="connsiteX96" fmla="*/ 1163654 w 3550584"/>
                <a:gd name="connsiteY96" fmla="*/ 723308 h 1477406"/>
                <a:gd name="connsiteX97" fmla="*/ 1270553 w 3550584"/>
                <a:gd name="connsiteY97" fmla="*/ 892733 h 1477406"/>
                <a:gd name="connsiteX98" fmla="*/ 1276604 w 3550584"/>
                <a:gd name="connsiteY98" fmla="*/ 906563 h 1477406"/>
                <a:gd name="connsiteX99" fmla="*/ 1335672 w 3550584"/>
                <a:gd name="connsiteY99" fmla="*/ 1000784 h 1477406"/>
                <a:gd name="connsiteX100" fmla="*/ 1341434 w 3550584"/>
                <a:gd name="connsiteY100" fmla="*/ 1019513 h 1477406"/>
                <a:gd name="connsiteX101" fmla="*/ 1343451 w 3550584"/>
                <a:gd name="connsiteY101" fmla="*/ 1091836 h 1477406"/>
                <a:gd name="connsiteX102" fmla="*/ 1344028 w 3550584"/>
                <a:gd name="connsiteY102" fmla="*/ 1147446 h 1477406"/>
                <a:gd name="connsiteX103" fmla="*/ 1333655 w 3550584"/>
                <a:gd name="connsiteY103" fmla="*/ 1160700 h 1477406"/>
                <a:gd name="connsiteX104" fmla="*/ 1313485 w 3550584"/>
                <a:gd name="connsiteY104" fmla="*/ 1166751 h 1477406"/>
                <a:gd name="connsiteX105" fmla="*/ 1311468 w 3550584"/>
                <a:gd name="connsiteY105" fmla="*/ 1169633 h 1477406"/>
                <a:gd name="connsiteX106" fmla="*/ 1246637 w 3550584"/>
                <a:gd name="connsiteY106" fmla="*/ 1188938 h 1477406"/>
                <a:gd name="connsiteX107" fmla="*/ 1232519 w 3550584"/>
                <a:gd name="connsiteY107" fmla="*/ 1180582 h 1477406"/>
                <a:gd name="connsiteX108" fmla="*/ 1206874 w 3550584"/>
                <a:gd name="connsiteY108" fmla="*/ 1139378 h 1477406"/>
                <a:gd name="connsiteX109" fmla="*/ 1097382 w 3550584"/>
                <a:gd name="connsiteY109" fmla="*/ 971970 h 1477406"/>
                <a:gd name="connsiteX110" fmla="*/ 1093925 w 3550584"/>
                <a:gd name="connsiteY110" fmla="*/ 963614 h 1477406"/>
                <a:gd name="connsiteX111" fmla="*/ 1001721 w 3550584"/>
                <a:gd name="connsiteY111" fmla="*/ 820122 h 1477406"/>
                <a:gd name="connsiteX112" fmla="*/ 968585 w 3550584"/>
                <a:gd name="connsiteY112" fmla="*/ 768257 h 1477406"/>
                <a:gd name="connsiteX113" fmla="*/ 931991 w 3550584"/>
                <a:gd name="connsiteY113" fmla="*/ 743189 h 1477406"/>
                <a:gd name="connsiteX114" fmla="*/ 913839 w 3550584"/>
                <a:gd name="connsiteY114" fmla="*/ 728494 h 1477406"/>
                <a:gd name="connsiteX115" fmla="*/ 920178 w 3550584"/>
                <a:gd name="connsiteY115" fmla="*/ 706884 h 1477406"/>
                <a:gd name="connsiteX116" fmla="*/ 980687 w 3550584"/>
                <a:gd name="connsiteY116" fmla="*/ 683257 h 1477406"/>
                <a:gd name="connsiteX117" fmla="*/ 1001721 w 3550584"/>
                <a:gd name="connsiteY117" fmla="*/ 676341 h 1477406"/>
                <a:gd name="connsiteX118" fmla="*/ 1026500 w 3550584"/>
                <a:gd name="connsiteY118" fmla="*/ 666833 h 1477406"/>
                <a:gd name="connsiteX119" fmla="*/ 1063382 w 3550584"/>
                <a:gd name="connsiteY119" fmla="*/ 655884 h 1477406"/>
                <a:gd name="connsiteX120" fmla="*/ 1139738 w 3550584"/>
                <a:gd name="connsiteY120" fmla="*/ 634273 h 1477406"/>
                <a:gd name="connsiteX121" fmla="*/ 1371112 w 3550584"/>
                <a:gd name="connsiteY121" fmla="*/ 574053 h 1477406"/>
                <a:gd name="connsiteX122" fmla="*/ 1381773 w 3550584"/>
                <a:gd name="connsiteY122" fmla="*/ 583273 h 1477406"/>
                <a:gd name="connsiteX123" fmla="*/ 1372265 w 3550584"/>
                <a:gd name="connsiteY123" fmla="*/ 613815 h 1477406"/>
                <a:gd name="connsiteX124" fmla="*/ 1335383 w 3550584"/>
                <a:gd name="connsiteY124" fmla="*/ 695358 h 1477406"/>
                <a:gd name="connsiteX125" fmla="*/ 1338841 w 3550584"/>
                <a:gd name="connsiteY125" fmla="*/ 870834 h 1477406"/>
                <a:gd name="connsiteX126" fmla="*/ 1338841 w 3550584"/>
                <a:gd name="connsiteY126" fmla="*/ 951224 h 1477406"/>
                <a:gd name="connsiteX127" fmla="*/ 1301383 w 3550584"/>
                <a:gd name="connsiteY127" fmla="*/ 891868 h 1477406"/>
                <a:gd name="connsiteX128" fmla="*/ 1296197 w 3550584"/>
                <a:gd name="connsiteY128" fmla="*/ 870546 h 1477406"/>
                <a:gd name="connsiteX129" fmla="*/ 1293027 w 3550584"/>
                <a:gd name="connsiteY129" fmla="*/ 705731 h 1477406"/>
                <a:gd name="connsiteX130" fmla="*/ 1282366 w 3550584"/>
                <a:gd name="connsiteY130" fmla="*/ 668849 h 1477406"/>
                <a:gd name="connsiteX131" fmla="*/ 1245773 w 3550584"/>
                <a:gd name="connsiteY131" fmla="*/ 653002 h 1477406"/>
                <a:gd name="connsiteX132" fmla="*/ 1226468 w 3550584"/>
                <a:gd name="connsiteY132" fmla="*/ 645222 h 1477406"/>
                <a:gd name="connsiteX133" fmla="*/ 1229349 w 3550584"/>
                <a:gd name="connsiteY133" fmla="*/ 614680 h 1477406"/>
                <a:gd name="connsiteX134" fmla="*/ 1252688 w 3550584"/>
                <a:gd name="connsiteY134" fmla="*/ 603730 h 1477406"/>
                <a:gd name="connsiteX135" fmla="*/ 1348062 w 3550584"/>
                <a:gd name="connsiteY135" fmla="*/ 575781 h 1477406"/>
                <a:gd name="connsiteX136" fmla="*/ 1352672 w 3550584"/>
                <a:gd name="connsiteY136" fmla="*/ 574340 h 1477406"/>
                <a:gd name="connsiteX137" fmla="*/ 1371112 w 3550584"/>
                <a:gd name="connsiteY137" fmla="*/ 574053 h 1477406"/>
                <a:gd name="connsiteX138" fmla="*/ 1649165 w 3550584"/>
                <a:gd name="connsiteY138" fmla="*/ 485018 h 1477406"/>
                <a:gd name="connsiteX139" fmla="*/ 1658674 w 3550584"/>
                <a:gd name="connsiteY139" fmla="*/ 486170 h 1477406"/>
                <a:gd name="connsiteX140" fmla="*/ 1677403 w 3550584"/>
                <a:gd name="connsiteY140" fmla="*/ 504035 h 1477406"/>
                <a:gd name="connsiteX141" fmla="*/ 1669047 w 3550584"/>
                <a:gd name="connsiteY141" fmla="*/ 528239 h 1477406"/>
                <a:gd name="connsiteX142" fmla="*/ 1655504 w 3550584"/>
                <a:gd name="connsiteY142" fmla="*/ 577222 h 1477406"/>
                <a:gd name="connsiteX143" fmla="*/ 1711691 w 3550584"/>
                <a:gd name="connsiteY143" fmla="*/ 768257 h 1477406"/>
                <a:gd name="connsiteX144" fmla="*/ 1713996 w 3550584"/>
                <a:gd name="connsiteY144" fmla="*/ 785833 h 1477406"/>
                <a:gd name="connsiteX145" fmla="*/ 1749725 w 3550584"/>
                <a:gd name="connsiteY145" fmla="*/ 907427 h 1477406"/>
                <a:gd name="connsiteX146" fmla="*/ 1763844 w 3550584"/>
                <a:gd name="connsiteY146" fmla="*/ 946326 h 1477406"/>
                <a:gd name="connsiteX147" fmla="*/ 1786607 w 3550584"/>
                <a:gd name="connsiteY147" fmla="*/ 978597 h 1477406"/>
                <a:gd name="connsiteX148" fmla="*/ 1799285 w 3550584"/>
                <a:gd name="connsiteY148" fmla="*/ 980038 h 1477406"/>
                <a:gd name="connsiteX149" fmla="*/ 1818014 w 3550584"/>
                <a:gd name="connsiteY149" fmla="*/ 993580 h 1477406"/>
                <a:gd name="connsiteX150" fmla="*/ 1811675 w 3550584"/>
                <a:gd name="connsiteY150" fmla="*/ 1017208 h 1477406"/>
                <a:gd name="connsiteX151" fmla="*/ 1793810 w 3550584"/>
                <a:gd name="connsiteY151" fmla="*/ 1026140 h 1477406"/>
                <a:gd name="connsiteX152" fmla="*/ 1722928 w 3550584"/>
                <a:gd name="connsiteY152" fmla="*/ 1047462 h 1477406"/>
                <a:gd name="connsiteX153" fmla="*/ 1677114 w 3550584"/>
                <a:gd name="connsiteY153" fmla="*/ 1060717 h 1477406"/>
                <a:gd name="connsiteX154" fmla="*/ 1602487 w 3550584"/>
                <a:gd name="connsiteY154" fmla="*/ 1082327 h 1477406"/>
                <a:gd name="connsiteX155" fmla="*/ 1581453 w 3550584"/>
                <a:gd name="connsiteY155" fmla="*/ 1085208 h 1477406"/>
                <a:gd name="connsiteX156" fmla="*/ 1562724 w 3550584"/>
                <a:gd name="connsiteY156" fmla="*/ 1069649 h 1477406"/>
                <a:gd name="connsiteX157" fmla="*/ 1569927 w 3550584"/>
                <a:gd name="connsiteY157" fmla="*/ 1047462 h 1477406"/>
                <a:gd name="connsiteX158" fmla="*/ 1578571 w 3550584"/>
                <a:gd name="connsiteY158" fmla="*/ 1041123 h 1477406"/>
                <a:gd name="connsiteX159" fmla="*/ 1588368 w 3550584"/>
                <a:gd name="connsiteY159" fmla="*/ 1009716 h 1477406"/>
                <a:gd name="connsiteX160" fmla="*/ 1580300 w 3550584"/>
                <a:gd name="connsiteY160" fmla="*/ 992140 h 1477406"/>
                <a:gd name="connsiteX161" fmla="*/ 1567622 w 3550584"/>
                <a:gd name="connsiteY161" fmla="*/ 948343 h 1477406"/>
                <a:gd name="connsiteX162" fmla="*/ 1503656 w 3550584"/>
                <a:gd name="connsiteY162" fmla="*/ 731375 h 1477406"/>
                <a:gd name="connsiteX163" fmla="*/ 1470520 w 3550584"/>
                <a:gd name="connsiteY163" fmla="*/ 617273 h 1477406"/>
                <a:gd name="connsiteX164" fmla="*/ 1448333 w 3550584"/>
                <a:gd name="connsiteY164" fmla="*/ 597680 h 1477406"/>
                <a:gd name="connsiteX165" fmla="*/ 1436520 w 3550584"/>
                <a:gd name="connsiteY165" fmla="*/ 595663 h 1477406"/>
                <a:gd name="connsiteX166" fmla="*/ 1416350 w 3550584"/>
                <a:gd name="connsiteY166" fmla="*/ 576934 h 1477406"/>
                <a:gd name="connsiteX167" fmla="*/ 1428452 w 3550584"/>
                <a:gd name="connsiteY167" fmla="*/ 550425 h 1477406"/>
                <a:gd name="connsiteX168" fmla="*/ 1449486 w 3550584"/>
                <a:gd name="connsiteY168" fmla="*/ 542357 h 1477406"/>
                <a:gd name="connsiteX169" fmla="*/ 1635334 w 3550584"/>
                <a:gd name="connsiteY169" fmla="*/ 487899 h 1477406"/>
                <a:gd name="connsiteX170" fmla="*/ 1649165 w 3550584"/>
                <a:gd name="connsiteY170" fmla="*/ 485018 h 1477406"/>
                <a:gd name="connsiteX171" fmla="*/ 2584927 w 3550584"/>
                <a:gd name="connsiteY171" fmla="*/ 448172 h 1477406"/>
                <a:gd name="connsiteX172" fmla="*/ 2589069 w 3550584"/>
                <a:gd name="connsiteY172" fmla="*/ 454763 h 1477406"/>
                <a:gd name="connsiteX173" fmla="*/ 2615866 w 3550584"/>
                <a:gd name="connsiteY173" fmla="*/ 546679 h 1477406"/>
                <a:gd name="connsiteX174" fmla="*/ 2610679 w 3550584"/>
                <a:gd name="connsiteY174" fmla="*/ 557628 h 1477406"/>
                <a:gd name="connsiteX175" fmla="*/ 2374695 w 3550584"/>
                <a:gd name="connsiteY175" fmla="*/ 626493 h 1477406"/>
                <a:gd name="connsiteX176" fmla="*/ 2371525 w 3550584"/>
                <a:gd name="connsiteY176" fmla="*/ 627934 h 1477406"/>
                <a:gd name="connsiteX177" fmla="*/ 2366339 w 3550584"/>
                <a:gd name="connsiteY177" fmla="*/ 623324 h 1477406"/>
                <a:gd name="connsiteX178" fmla="*/ 2337525 w 3550584"/>
                <a:gd name="connsiteY178" fmla="*/ 525933 h 1477406"/>
                <a:gd name="connsiteX179" fmla="*/ 2345017 w 3550584"/>
                <a:gd name="connsiteY179" fmla="*/ 517289 h 1477406"/>
                <a:gd name="connsiteX180" fmla="*/ 2540085 w 3550584"/>
                <a:gd name="connsiteY180" fmla="*/ 459950 h 1477406"/>
                <a:gd name="connsiteX181" fmla="*/ 2577543 w 3550584"/>
                <a:gd name="connsiteY181" fmla="*/ 448712 h 1477406"/>
                <a:gd name="connsiteX182" fmla="*/ 2584927 w 3550584"/>
                <a:gd name="connsiteY182" fmla="*/ 448172 h 1477406"/>
                <a:gd name="connsiteX183" fmla="*/ 1932872 w 3550584"/>
                <a:gd name="connsiteY183" fmla="*/ 406356 h 1477406"/>
                <a:gd name="connsiteX184" fmla="*/ 1938167 w 3550584"/>
                <a:gd name="connsiteY184" fmla="*/ 417018 h 1477406"/>
                <a:gd name="connsiteX185" fmla="*/ 1948540 w 3550584"/>
                <a:gd name="connsiteY185" fmla="*/ 441797 h 1477406"/>
                <a:gd name="connsiteX186" fmla="*/ 1966404 w 3550584"/>
                <a:gd name="connsiteY186" fmla="*/ 502018 h 1477406"/>
                <a:gd name="connsiteX187" fmla="*/ 1976777 w 3550584"/>
                <a:gd name="connsiteY187" fmla="*/ 537459 h 1477406"/>
                <a:gd name="connsiteX188" fmla="*/ 1991184 w 3550584"/>
                <a:gd name="connsiteY188" fmla="*/ 587595 h 1477406"/>
                <a:gd name="connsiteX189" fmla="*/ 2064371 w 3550584"/>
                <a:gd name="connsiteY189" fmla="*/ 837410 h 1477406"/>
                <a:gd name="connsiteX190" fmla="*/ 2090015 w 3550584"/>
                <a:gd name="connsiteY190" fmla="*/ 925004 h 1477406"/>
                <a:gd name="connsiteX191" fmla="*/ 2079354 w 3550584"/>
                <a:gd name="connsiteY191" fmla="*/ 946038 h 1477406"/>
                <a:gd name="connsiteX192" fmla="*/ 2007896 w 3550584"/>
                <a:gd name="connsiteY192" fmla="*/ 967360 h 1477406"/>
                <a:gd name="connsiteX193" fmla="*/ 1993777 w 3550584"/>
                <a:gd name="connsiteY193" fmla="*/ 967936 h 1477406"/>
                <a:gd name="connsiteX194" fmla="*/ 1911946 w 3550584"/>
                <a:gd name="connsiteY194" fmla="*/ 991275 h 1477406"/>
                <a:gd name="connsiteX195" fmla="*/ 1888607 w 3550584"/>
                <a:gd name="connsiteY195" fmla="*/ 995309 h 1477406"/>
                <a:gd name="connsiteX196" fmla="*/ 1869590 w 3550584"/>
                <a:gd name="connsiteY196" fmla="*/ 982055 h 1477406"/>
                <a:gd name="connsiteX197" fmla="*/ 1874200 w 3550584"/>
                <a:gd name="connsiteY197" fmla="*/ 959004 h 1477406"/>
                <a:gd name="connsiteX198" fmla="*/ 1875929 w 3550584"/>
                <a:gd name="connsiteY198" fmla="*/ 957563 h 1477406"/>
                <a:gd name="connsiteX199" fmla="*/ 1890624 w 3550584"/>
                <a:gd name="connsiteY199" fmla="*/ 905987 h 1477406"/>
                <a:gd name="connsiteX200" fmla="*/ 1873048 w 3550584"/>
                <a:gd name="connsiteY200" fmla="*/ 849800 h 1477406"/>
                <a:gd name="connsiteX201" fmla="*/ 1853454 w 3550584"/>
                <a:gd name="connsiteY201" fmla="*/ 791884 h 1477406"/>
                <a:gd name="connsiteX202" fmla="*/ 1832708 w 3550584"/>
                <a:gd name="connsiteY202" fmla="*/ 721579 h 1477406"/>
                <a:gd name="connsiteX203" fmla="*/ 1804183 w 3550584"/>
                <a:gd name="connsiteY203" fmla="*/ 623900 h 1477406"/>
                <a:gd name="connsiteX204" fmla="*/ 1776233 w 3550584"/>
                <a:gd name="connsiteY204" fmla="*/ 528239 h 1477406"/>
                <a:gd name="connsiteX205" fmla="*/ 1750013 w 3550584"/>
                <a:gd name="connsiteY205" fmla="*/ 507781 h 1477406"/>
                <a:gd name="connsiteX206" fmla="*/ 1744250 w 3550584"/>
                <a:gd name="connsiteY206" fmla="*/ 507204 h 1477406"/>
                <a:gd name="connsiteX207" fmla="*/ 1720911 w 3550584"/>
                <a:gd name="connsiteY207" fmla="*/ 485306 h 1477406"/>
                <a:gd name="connsiteX208" fmla="*/ 1737911 w 3550584"/>
                <a:gd name="connsiteY208" fmla="*/ 459374 h 1477406"/>
                <a:gd name="connsiteX209" fmla="*/ 1771623 w 3550584"/>
                <a:gd name="connsiteY209" fmla="*/ 448136 h 1477406"/>
                <a:gd name="connsiteX210" fmla="*/ 1870742 w 3550584"/>
                <a:gd name="connsiteY210" fmla="*/ 419323 h 1477406"/>
                <a:gd name="connsiteX211" fmla="*/ 1909641 w 3550584"/>
                <a:gd name="connsiteY211" fmla="*/ 410967 h 1477406"/>
                <a:gd name="connsiteX212" fmla="*/ 1920878 w 3550584"/>
                <a:gd name="connsiteY212" fmla="*/ 407797 h 1477406"/>
                <a:gd name="connsiteX213" fmla="*/ 1932872 w 3550584"/>
                <a:gd name="connsiteY213" fmla="*/ 406356 h 1477406"/>
                <a:gd name="connsiteX214" fmla="*/ 3263727 w 3550584"/>
                <a:gd name="connsiteY214" fmla="*/ 398322 h 1477406"/>
                <a:gd name="connsiteX215" fmla="*/ 3291611 w 3550584"/>
                <a:gd name="connsiteY215" fmla="*/ 399023 h 1477406"/>
                <a:gd name="connsiteX216" fmla="*/ 3324972 w 3550584"/>
                <a:gd name="connsiteY216" fmla="*/ 416442 h 1477406"/>
                <a:gd name="connsiteX217" fmla="*/ 3341684 w 3550584"/>
                <a:gd name="connsiteY217" fmla="*/ 482713 h 1477406"/>
                <a:gd name="connsiteX218" fmla="*/ 3335921 w 3550584"/>
                <a:gd name="connsiteY218" fmla="*/ 496832 h 1477406"/>
                <a:gd name="connsiteX219" fmla="*/ 3360989 w 3550584"/>
                <a:gd name="connsiteY219" fmla="*/ 530256 h 1477406"/>
                <a:gd name="connsiteX220" fmla="*/ 3375684 w 3550584"/>
                <a:gd name="connsiteY220" fmla="*/ 540629 h 1477406"/>
                <a:gd name="connsiteX221" fmla="*/ 3379142 w 3550584"/>
                <a:gd name="connsiteY221" fmla="*/ 553307 h 1477406"/>
                <a:gd name="connsiteX222" fmla="*/ 3365599 w 3550584"/>
                <a:gd name="connsiteY222" fmla="*/ 575494 h 1477406"/>
                <a:gd name="connsiteX223" fmla="*/ 3334769 w 3550584"/>
                <a:gd name="connsiteY223" fmla="*/ 578663 h 1477406"/>
                <a:gd name="connsiteX224" fmla="*/ 3238531 w 3550584"/>
                <a:gd name="connsiteY224" fmla="*/ 552443 h 1477406"/>
                <a:gd name="connsiteX225" fmla="*/ 3199632 w 3550584"/>
                <a:gd name="connsiteY225" fmla="*/ 450442 h 1477406"/>
                <a:gd name="connsiteX226" fmla="*/ 3263727 w 3550584"/>
                <a:gd name="connsiteY226" fmla="*/ 398322 h 1477406"/>
                <a:gd name="connsiteX227" fmla="*/ 2038511 w 3550584"/>
                <a:gd name="connsiteY227" fmla="*/ 383661 h 1477406"/>
                <a:gd name="connsiteX228" fmla="*/ 2196050 w 3550584"/>
                <a:gd name="connsiteY228" fmla="*/ 455340 h 1477406"/>
                <a:gd name="connsiteX229" fmla="*/ 2293440 w 3550584"/>
                <a:gd name="connsiteY229" fmla="*/ 685273 h 1477406"/>
                <a:gd name="connsiteX230" fmla="*/ 2144473 w 3550584"/>
                <a:gd name="connsiteY230" fmla="*/ 921834 h 1477406"/>
                <a:gd name="connsiteX231" fmla="*/ 2137270 w 3550584"/>
                <a:gd name="connsiteY231" fmla="*/ 925580 h 1477406"/>
                <a:gd name="connsiteX232" fmla="*/ 2116812 w 3550584"/>
                <a:gd name="connsiteY232" fmla="*/ 920393 h 1477406"/>
                <a:gd name="connsiteX233" fmla="*/ 2112778 w 3550584"/>
                <a:gd name="connsiteY233" fmla="*/ 908004 h 1477406"/>
                <a:gd name="connsiteX234" fmla="*/ 2123439 w 3550584"/>
                <a:gd name="connsiteY234" fmla="*/ 876020 h 1477406"/>
                <a:gd name="connsiteX235" fmla="*/ 2137846 w 3550584"/>
                <a:gd name="connsiteY235" fmla="*/ 830495 h 1477406"/>
                <a:gd name="connsiteX236" fmla="*/ 2115083 w 3550584"/>
                <a:gd name="connsiteY236" fmla="*/ 745782 h 1477406"/>
                <a:gd name="connsiteX237" fmla="*/ 2038727 w 3550584"/>
                <a:gd name="connsiteY237" fmla="*/ 487323 h 1477406"/>
                <a:gd name="connsiteX238" fmla="*/ 2017116 w 3550584"/>
                <a:gd name="connsiteY238" fmla="*/ 449865 h 1477406"/>
                <a:gd name="connsiteX239" fmla="*/ 1991472 w 3550584"/>
                <a:gd name="connsiteY239" fmla="*/ 439492 h 1477406"/>
                <a:gd name="connsiteX240" fmla="*/ 1975336 w 3550584"/>
                <a:gd name="connsiteY240" fmla="*/ 429407 h 1477406"/>
                <a:gd name="connsiteX241" fmla="*/ 1968709 w 3550584"/>
                <a:gd name="connsiteY241" fmla="*/ 405492 h 1477406"/>
                <a:gd name="connsiteX242" fmla="*/ 1976489 w 3550584"/>
                <a:gd name="connsiteY242" fmla="*/ 391373 h 1477406"/>
                <a:gd name="connsiteX243" fmla="*/ 2038511 w 3550584"/>
                <a:gd name="connsiteY243" fmla="*/ 383661 h 1477406"/>
                <a:gd name="connsiteX244" fmla="*/ 2876558 w 3550584"/>
                <a:gd name="connsiteY244" fmla="*/ 129420 h 1477406"/>
                <a:gd name="connsiteX245" fmla="*/ 2880952 w 3550584"/>
                <a:gd name="connsiteY245" fmla="*/ 136660 h 1477406"/>
                <a:gd name="connsiteX246" fmla="*/ 2963936 w 3550584"/>
                <a:gd name="connsiteY246" fmla="*/ 420763 h 1477406"/>
                <a:gd name="connsiteX247" fmla="*/ 3013784 w 3550584"/>
                <a:gd name="connsiteY247" fmla="*/ 589900 h 1477406"/>
                <a:gd name="connsiteX248" fmla="*/ 3043173 w 3550584"/>
                <a:gd name="connsiteY248" fmla="*/ 612087 h 1477406"/>
                <a:gd name="connsiteX249" fmla="*/ 3057292 w 3550584"/>
                <a:gd name="connsiteY249" fmla="*/ 611799 h 1477406"/>
                <a:gd name="connsiteX250" fmla="*/ 3075157 w 3550584"/>
                <a:gd name="connsiteY250" fmla="*/ 623324 h 1477406"/>
                <a:gd name="connsiteX251" fmla="*/ 3071699 w 3550584"/>
                <a:gd name="connsiteY251" fmla="*/ 646375 h 1477406"/>
                <a:gd name="connsiteX252" fmla="*/ 3054411 w 3550584"/>
                <a:gd name="connsiteY252" fmla="*/ 656460 h 1477406"/>
                <a:gd name="connsiteX253" fmla="*/ 2864817 w 3550584"/>
                <a:gd name="connsiteY253" fmla="*/ 712070 h 1477406"/>
                <a:gd name="connsiteX254" fmla="*/ 2853579 w 3550584"/>
                <a:gd name="connsiteY254" fmla="*/ 713799 h 1477406"/>
                <a:gd name="connsiteX255" fmla="*/ 2829664 w 3550584"/>
                <a:gd name="connsiteY255" fmla="*/ 698240 h 1477406"/>
                <a:gd name="connsiteX256" fmla="*/ 2840901 w 3550584"/>
                <a:gd name="connsiteY256" fmla="*/ 673748 h 1477406"/>
                <a:gd name="connsiteX257" fmla="*/ 2844935 w 3550584"/>
                <a:gd name="connsiteY257" fmla="*/ 671443 h 1477406"/>
                <a:gd name="connsiteX258" fmla="*/ 2861359 w 3550584"/>
                <a:gd name="connsiteY258" fmla="*/ 629087 h 1477406"/>
                <a:gd name="connsiteX259" fmla="*/ 2755036 w 3550584"/>
                <a:gd name="connsiteY259" fmla="*/ 266898 h 1477406"/>
                <a:gd name="connsiteX260" fmla="*/ 2751867 w 3550584"/>
                <a:gd name="connsiteY260" fmla="*/ 256813 h 1477406"/>
                <a:gd name="connsiteX261" fmla="*/ 2713545 w 3550584"/>
                <a:gd name="connsiteY261" fmla="*/ 231745 h 1477406"/>
                <a:gd name="connsiteX262" fmla="*/ 2686748 w 3550584"/>
                <a:gd name="connsiteY262" fmla="*/ 217050 h 1477406"/>
                <a:gd name="connsiteX263" fmla="*/ 2704612 w 3550584"/>
                <a:gd name="connsiteY263" fmla="*/ 188813 h 1477406"/>
                <a:gd name="connsiteX264" fmla="*/ 2809206 w 3550584"/>
                <a:gd name="connsiteY264" fmla="*/ 151355 h 1477406"/>
                <a:gd name="connsiteX265" fmla="*/ 2868274 w 3550584"/>
                <a:gd name="connsiteY265" fmla="*/ 130609 h 1477406"/>
                <a:gd name="connsiteX266" fmla="*/ 2876558 w 3550584"/>
                <a:gd name="connsiteY266" fmla="*/ 129420 h 1477406"/>
                <a:gd name="connsiteX267" fmla="*/ 3220090 w 3550584"/>
                <a:gd name="connsiteY267" fmla="*/ 16975 h 1477406"/>
                <a:gd name="connsiteX268" fmla="*/ 3224124 w 3550584"/>
                <a:gd name="connsiteY268" fmla="*/ 25151 h 1477406"/>
                <a:gd name="connsiteX269" fmla="*/ 3227870 w 3550584"/>
                <a:gd name="connsiteY269" fmla="*/ 37541 h 1477406"/>
                <a:gd name="connsiteX270" fmla="*/ 3221242 w 3550584"/>
                <a:gd name="connsiteY270" fmla="*/ 67219 h 1477406"/>
                <a:gd name="connsiteX271" fmla="*/ 3214615 w 3550584"/>
                <a:gd name="connsiteY271" fmla="*/ 91999 h 1477406"/>
                <a:gd name="connsiteX272" fmla="*/ 3262446 w 3550584"/>
                <a:gd name="connsiteY272" fmla="*/ 254220 h 1477406"/>
                <a:gd name="connsiteX273" fmla="*/ 3316904 w 3550584"/>
                <a:gd name="connsiteY273" fmla="*/ 268627 h 1477406"/>
                <a:gd name="connsiteX274" fmla="*/ 3325548 w 3550584"/>
                <a:gd name="connsiteY274" fmla="*/ 258542 h 1477406"/>
                <a:gd name="connsiteX275" fmla="*/ 3337362 w 3550584"/>
                <a:gd name="connsiteY275" fmla="*/ 297153 h 1477406"/>
                <a:gd name="connsiteX276" fmla="*/ 3335057 w 3550584"/>
                <a:gd name="connsiteY276" fmla="*/ 305797 h 1477406"/>
                <a:gd name="connsiteX277" fmla="*/ 3114055 w 3550584"/>
                <a:gd name="connsiteY277" fmla="*/ 302915 h 1477406"/>
                <a:gd name="connsiteX278" fmla="*/ 3079190 w 3550584"/>
                <a:gd name="connsiteY278" fmla="*/ 186220 h 1477406"/>
                <a:gd name="connsiteX279" fmla="*/ 3210869 w 3550584"/>
                <a:gd name="connsiteY279" fmla="*/ 17659 h 1477406"/>
                <a:gd name="connsiteX280" fmla="*/ 3220090 w 3550584"/>
                <a:gd name="connsiteY280" fmla="*/ 16975 h 1477406"/>
                <a:gd name="connsiteX281" fmla="*/ 3325513 w 3550584"/>
                <a:gd name="connsiteY281" fmla="*/ 2604 h 1477406"/>
                <a:gd name="connsiteX282" fmla="*/ 3384329 w 3550584"/>
                <a:gd name="connsiteY282" fmla="*/ 23422 h 1477406"/>
                <a:gd name="connsiteX283" fmla="*/ 3506499 w 3550584"/>
                <a:gd name="connsiteY283" fmla="*/ 155389 h 1477406"/>
                <a:gd name="connsiteX284" fmla="*/ 3550584 w 3550584"/>
                <a:gd name="connsiteY284" fmla="*/ 341525 h 1477406"/>
                <a:gd name="connsiteX285" fmla="*/ 3499296 w 3550584"/>
                <a:gd name="connsiteY285" fmla="*/ 502594 h 1477406"/>
                <a:gd name="connsiteX286" fmla="*/ 3424668 w 3550584"/>
                <a:gd name="connsiteY286" fmla="*/ 559357 h 1477406"/>
                <a:gd name="connsiteX287" fmla="*/ 3413431 w 3550584"/>
                <a:gd name="connsiteY287" fmla="*/ 553883 h 1477406"/>
                <a:gd name="connsiteX288" fmla="*/ 3410549 w 3550584"/>
                <a:gd name="connsiteY288" fmla="*/ 543510 h 1477406"/>
                <a:gd name="connsiteX289" fmla="*/ 3418041 w 3550584"/>
                <a:gd name="connsiteY289" fmla="*/ 508069 h 1477406"/>
                <a:gd name="connsiteX290" fmla="*/ 3428990 w 3550584"/>
                <a:gd name="connsiteY290" fmla="*/ 462255 h 1477406"/>
                <a:gd name="connsiteX291" fmla="*/ 3387498 w 3550584"/>
                <a:gd name="connsiteY291" fmla="*/ 316746 h 1477406"/>
                <a:gd name="connsiteX292" fmla="*/ 3323532 w 3550584"/>
                <a:gd name="connsiteY292" fmla="*/ 98626 h 1477406"/>
                <a:gd name="connsiteX293" fmla="*/ 3313159 w 3550584"/>
                <a:gd name="connsiteY293" fmla="*/ 72405 h 1477406"/>
                <a:gd name="connsiteX294" fmla="*/ 3271955 w 3550584"/>
                <a:gd name="connsiteY294" fmla="*/ 47049 h 1477406"/>
                <a:gd name="connsiteX295" fmla="*/ 3263311 w 3550584"/>
                <a:gd name="connsiteY295" fmla="*/ 40422 h 1477406"/>
                <a:gd name="connsiteX296" fmla="*/ 3255820 w 3550584"/>
                <a:gd name="connsiteY296" fmla="*/ 15354 h 1477406"/>
                <a:gd name="connsiteX297" fmla="*/ 3263023 w 3550584"/>
                <a:gd name="connsiteY297" fmla="*/ 2964 h 1477406"/>
                <a:gd name="connsiteX298" fmla="*/ 3325513 w 3550584"/>
                <a:gd name="connsiteY298" fmla="*/ 2604 h 14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3550584" h="1477406">
                  <a:moveTo>
                    <a:pt x="468666" y="1251464"/>
                  </a:moveTo>
                  <a:cubicBezTo>
                    <a:pt x="487683" y="1267023"/>
                    <a:pt x="484802" y="1288346"/>
                    <a:pt x="481344" y="1308227"/>
                  </a:cubicBezTo>
                  <a:cubicBezTo>
                    <a:pt x="472988" y="1356058"/>
                    <a:pt x="448785" y="1395533"/>
                    <a:pt x="413344" y="1428092"/>
                  </a:cubicBezTo>
                  <a:cubicBezTo>
                    <a:pt x="411903" y="1429533"/>
                    <a:pt x="410751" y="1430974"/>
                    <a:pt x="409310" y="1432126"/>
                  </a:cubicBezTo>
                  <a:cubicBezTo>
                    <a:pt x="398937" y="1445380"/>
                    <a:pt x="383954" y="1452008"/>
                    <a:pt x="368971" y="1458058"/>
                  </a:cubicBezTo>
                  <a:cubicBezTo>
                    <a:pt x="361479" y="1461228"/>
                    <a:pt x="357157" y="1458347"/>
                    <a:pt x="354564" y="1450855"/>
                  </a:cubicBezTo>
                  <a:cubicBezTo>
                    <a:pt x="351683" y="1441923"/>
                    <a:pt x="349089" y="1432702"/>
                    <a:pt x="346496" y="1423482"/>
                  </a:cubicBezTo>
                  <a:cubicBezTo>
                    <a:pt x="343903" y="1414550"/>
                    <a:pt x="346496" y="1411956"/>
                    <a:pt x="362056" y="1406194"/>
                  </a:cubicBezTo>
                  <a:cubicBezTo>
                    <a:pt x="405852" y="1377380"/>
                    <a:pt x="430632" y="1337617"/>
                    <a:pt x="434954" y="1285176"/>
                  </a:cubicBezTo>
                  <a:cubicBezTo>
                    <a:pt x="435242" y="1282007"/>
                    <a:pt x="434954" y="1278837"/>
                    <a:pt x="435242" y="1275667"/>
                  </a:cubicBezTo>
                  <a:cubicBezTo>
                    <a:pt x="436395" y="1254633"/>
                    <a:pt x="448209" y="1246277"/>
                    <a:pt x="468666" y="1251464"/>
                  </a:cubicBezTo>
                  <a:close/>
                  <a:moveTo>
                    <a:pt x="164106" y="914055"/>
                  </a:moveTo>
                  <a:cubicBezTo>
                    <a:pt x="166339" y="915352"/>
                    <a:pt x="167563" y="918233"/>
                    <a:pt x="168427" y="922699"/>
                  </a:cubicBezTo>
                  <a:cubicBezTo>
                    <a:pt x="169292" y="927597"/>
                    <a:pt x="171309" y="932496"/>
                    <a:pt x="173038" y="937106"/>
                  </a:cubicBezTo>
                  <a:cubicBezTo>
                    <a:pt x="180241" y="947190"/>
                    <a:pt x="180817" y="952953"/>
                    <a:pt x="172461" y="959292"/>
                  </a:cubicBezTo>
                  <a:cubicBezTo>
                    <a:pt x="148834" y="977157"/>
                    <a:pt x="147682" y="1001072"/>
                    <a:pt x="152868" y="1027293"/>
                  </a:cubicBezTo>
                  <a:cubicBezTo>
                    <a:pt x="173038" y="1099327"/>
                    <a:pt x="194648" y="1171073"/>
                    <a:pt x="215682" y="1242819"/>
                  </a:cubicBezTo>
                  <a:cubicBezTo>
                    <a:pt x="228360" y="1286616"/>
                    <a:pt x="240750" y="1330413"/>
                    <a:pt x="254581" y="1373922"/>
                  </a:cubicBezTo>
                  <a:cubicBezTo>
                    <a:pt x="257462" y="1383142"/>
                    <a:pt x="261496" y="1391498"/>
                    <a:pt x="267259" y="1399278"/>
                  </a:cubicBezTo>
                  <a:cubicBezTo>
                    <a:pt x="269276" y="1402159"/>
                    <a:pt x="271004" y="1405329"/>
                    <a:pt x="273886" y="1407634"/>
                  </a:cubicBezTo>
                  <a:cubicBezTo>
                    <a:pt x="284259" y="1415990"/>
                    <a:pt x="295496" y="1421753"/>
                    <a:pt x="309327" y="1422329"/>
                  </a:cubicBezTo>
                  <a:cubicBezTo>
                    <a:pt x="313361" y="1422617"/>
                    <a:pt x="317395" y="1423770"/>
                    <a:pt x="318835" y="1428092"/>
                  </a:cubicBezTo>
                  <a:cubicBezTo>
                    <a:pt x="322869" y="1439905"/>
                    <a:pt x="328632" y="1451719"/>
                    <a:pt x="328056" y="1464973"/>
                  </a:cubicBezTo>
                  <a:cubicBezTo>
                    <a:pt x="310767" y="1474482"/>
                    <a:pt x="291174" y="1475635"/>
                    <a:pt x="272157" y="1476787"/>
                  </a:cubicBezTo>
                  <a:cubicBezTo>
                    <a:pt x="190326" y="1482262"/>
                    <a:pt x="123478" y="1451431"/>
                    <a:pt x="75935" y="1385447"/>
                  </a:cubicBezTo>
                  <a:cubicBezTo>
                    <a:pt x="7935" y="1290938"/>
                    <a:pt x="-17421" y="1185480"/>
                    <a:pt x="12257" y="1071378"/>
                  </a:cubicBezTo>
                  <a:cubicBezTo>
                    <a:pt x="31850" y="995886"/>
                    <a:pt x="80834" y="944021"/>
                    <a:pt x="153732" y="914919"/>
                  </a:cubicBezTo>
                  <a:cubicBezTo>
                    <a:pt x="158631" y="913046"/>
                    <a:pt x="161873" y="912758"/>
                    <a:pt x="164106" y="914055"/>
                  </a:cubicBezTo>
                  <a:close/>
                  <a:moveTo>
                    <a:pt x="341022" y="859596"/>
                  </a:moveTo>
                  <a:cubicBezTo>
                    <a:pt x="353123" y="858444"/>
                    <a:pt x="360903" y="864783"/>
                    <a:pt x="364361" y="875732"/>
                  </a:cubicBezTo>
                  <a:cubicBezTo>
                    <a:pt x="371852" y="898495"/>
                    <a:pt x="378191" y="921834"/>
                    <a:pt x="385107" y="944885"/>
                  </a:cubicBezTo>
                  <a:cubicBezTo>
                    <a:pt x="387412" y="952665"/>
                    <a:pt x="390005" y="960733"/>
                    <a:pt x="392598" y="968512"/>
                  </a:cubicBezTo>
                  <a:cubicBezTo>
                    <a:pt x="397496" y="974851"/>
                    <a:pt x="398937" y="982919"/>
                    <a:pt x="401819" y="990123"/>
                  </a:cubicBezTo>
                  <a:cubicBezTo>
                    <a:pt x="407005" y="1009428"/>
                    <a:pt x="414208" y="1028445"/>
                    <a:pt x="418242" y="1048326"/>
                  </a:cubicBezTo>
                  <a:cubicBezTo>
                    <a:pt x="422276" y="1067920"/>
                    <a:pt x="412480" y="1081462"/>
                    <a:pt x="394039" y="1082615"/>
                  </a:cubicBezTo>
                  <a:cubicBezTo>
                    <a:pt x="382225" y="1083191"/>
                    <a:pt x="372717" y="1077428"/>
                    <a:pt x="366090" y="1067631"/>
                  </a:cubicBezTo>
                  <a:cubicBezTo>
                    <a:pt x="358886" y="1057259"/>
                    <a:pt x="353412" y="1045733"/>
                    <a:pt x="346208" y="1035360"/>
                  </a:cubicBezTo>
                  <a:cubicBezTo>
                    <a:pt x="329784" y="1009716"/>
                    <a:pt x="309903" y="987529"/>
                    <a:pt x="284547" y="970529"/>
                  </a:cubicBezTo>
                  <a:cubicBezTo>
                    <a:pt x="280801" y="967936"/>
                    <a:pt x="277055" y="965343"/>
                    <a:pt x="272733" y="963326"/>
                  </a:cubicBezTo>
                  <a:cubicBezTo>
                    <a:pt x="258614" y="955834"/>
                    <a:pt x="243919" y="950360"/>
                    <a:pt x="228072" y="948054"/>
                  </a:cubicBezTo>
                  <a:cubicBezTo>
                    <a:pt x="205597" y="944885"/>
                    <a:pt x="197529" y="934512"/>
                    <a:pt x="199546" y="911173"/>
                  </a:cubicBezTo>
                  <a:cubicBezTo>
                    <a:pt x="194071" y="896766"/>
                    <a:pt x="206173" y="901088"/>
                    <a:pt x="212224" y="899359"/>
                  </a:cubicBezTo>
                  <a:cubicBezTo>
                    <a:pt x="225478" y="893597"/>
                    <a:pt x="239597" y="895613"/>
                    <a:pt x="253140" y="897054"/>
                  </a:cubicBezTo>
                  <a:cubicBezTo>
                    <a:pt x="273309" y="898783"/>
                    <a:pt x="293767" y="899647"/>
                    <a:pt x="314225" y="895325"/>
                  </a:cubicBezTo>
                  <a:cubicBezTo>
                    <a:pt x="319699" y="891580"/>
                    <a:pt x="320276" y="885241"/>
                    <a:pt x="320852" y="879478"/>
                  </a:cubicBezTo>
                  <a:cubicBezTo>
                    <a:pt x="322581" y="867376"/>
                    <a:pt x="329496" y="861037"/>
                    <a:pt x="341022" y="859596"/>
                  </a:cubicBezTo>
                  <a:close/>
                  <a:moveTo>
                    <a:pt x="624260" y="774813"/>
                  </a:moveTo>
                  <a:cubicBezTo>
                    <a:pt x="626565" y="775893"/>
                    <a:pt x="628006" y="778919"/>
                    <a:pt x="629735" y="784393"/>
                  </a:cubicBezTo>
                  <a:cubicBezTo>
                    <a:pt x="630888" y="788139"/>
                    <a:pt x="631464" y="792173"/>
                    <a:pt x="633193" y="795631"/>
                  </a:cubicBezTo>
                  <a:cubicBezTo>
                    <a:pt x="638667" y="808597"/>
                    <a:pt x="639532" y="818970"/>
                    <a:pt x="627142" y="830495"/>
                  </a:cubicBezTo>
                  <a:cubicBezTo>
                    <a:pt x="609566" y="846631"/>
                    <a:pt x="612735" y="867665"/>
                    <a:pt x="620515" y="887835"/>
                  </a:cubicBezTo>
                  <a:cubicBezTo>
                    <a:pt x="644430" y="968225"/>
                    <a:pt x="667769" y="1048903"/>
                    <a:pt x="691685" y="1129294"/>
                  </a:cubicBezTo>
                  <a:cubicBezTo>
                    <a:pt x="697159" y="1149463"/>
                    <a:pt x="703786" y="1169345"/>
                    <a:pt x="709261" y="1189803"/>
                  </a:cubicBezTo>
                  <a:cubicBezTo>
                    <a:pt x="710702" y="1194413"/>
                    <a:pt x="711566" y="1199023"/>
                    <a:pt x="713295" y="1203633"/>
                  </a:cubicBezTo>
                  <a:cubicBezTo>
                    <a:pt x="717905" y="1217752"/>
                    <a:pt x="721939" y="1232159"/>
                    <a:pt x="725973" y="1246566"/>
                  </a:cubicBezTo>
                  <a:cubicBezTo>
                    <a:pt x="731159" y="1266735"/>
                    <a:pt x="742109" y="1281142"/>
                    <a:pt x="763431" y="1286040"/>
                  </a:cubicBezTo>
                  <a:cubicBezTo>
                    <a:pt x="765160" y="1286905"/>
                    <a:pt x="766600" y="1287769"/>
                    <a:pt x="768041" y="1289210"/>
                  </a:cubicBezTo>
                  <a:cubicBezTo>
                    <a:pt x="773228" y="1290074"/>
                    <a:pt x="776109" y="1292956"/>
                    <a:pt x="777261" y="1298142"/>
                  </a:cubicBezTo>
                  <a:cubicBezTo>
                    <a:pt x="779278" y="1306786"/>
                    <a:pt x="781295" y="1315719"/>
                    <a:pt x="784753" y="1324075"/>
                  </a:cubicBezTo>
                  <a:cubicBezTo>
                    <a:pt x="787923" y="1331854"/>
                    <a:pt x="784465" y="1333583"/>
                    <a:pt x="778126" y="1334159"/>
                  </a:cubicBezTo>
                  <a:cubicBezTo>
                    <a:pt x="761990" y="1335600"/>
                    <a:pt x="746143" y="1337329"/>
                    <a:pt x="730007" y="1338770"/>
                  </a:cubicBezTo>
                  <a:cubicBezTo>
                    <a:pt x="714447" y="1341363"/>
                    <a:pt x="699176" y="1341939"/>
                    <a:pt x="684481" y="1333871"/>
                  </a:cubicBezTo>
                  <a:cubicBezTo>
                    <a:pt x="665176" y="1328397"/>
                    <a:pt x="645871" y="1322634"/>
                    <a:pt x="627718" y="1313702"/>
                  </a:cubicBezTo>
                  <a:cubicBezTo>
                    <a:pt x="612735" y="1310532"/>
                    <a:pt x="600345" y="1303041"/>
                    <a:pt x="591413" y="1290651"/>
                  </a:cubicBezTo>
                  <a:cubicBezTo>
                    <a:pt x="554819" y="1261261"/>
                    <a:pt x="528023" y="1224091"/>
                    <a:pt x="506700" y="1182887"/>
                  </a:cubicBezTo>
                  <a:cubicBezTo>
                    <a:pt x="500650" y="1178853"/>
                    <a:pt x="499209" y="1171938"/>
                    <a:pt x="496327" y="1165887"/>
                  </a:cubicBezTo>
                  <a:cubicBezTo>
                    <a:pt x="482209" y="1134480"/>
                    <a:pt x="474141" y="1101056"/>
                    <a:pt x="467802" y="1067344"/>
                  </a:cubicBezTo>
                  <a:cubicBezTo>
                    <a:pt x="465209" y="1052937"/>
                    <a:pt x="465209" y="1038530"/>
                    <a:pt x="462904" y="1024124"/>
                  </a:cubicBezTo>
                  <a:cubicBezTo>
                    <a:pt x="462039" y="961021"/>
                    <a:pt x="475582" y="901953"/>
                    <a:pt x="514768" y="850665"/>
                  </a:cubicBezTo>
                  <a:cubicBezTo>
                    <a:pt x="520819" y="842885"/>
                    <a:pt x="528023" y="836258"/>
                    <a:pt x="534938" y="829055"/>
                  </a:cubicBezTo>
                  <a:cubicBezTo>
                    <a:pt x="557413" y="806004"/>
                    <a:pt x="584498" y="790156"/>
                    <a:pt x="613599" y="776902"/>
                  </a:cubicBezTo>
                  <a:cubicBezTo>
                    <a:pt x="618786" y="774597"/>
                    <a:pt x="621955" y="773732"/>
                    <a:pt x="624260" y="774813"/>
                  </a:cubicBezTo>
                  <a:close/>
                  <a:moveTo>
                    <a:pt x="736346" y="759613"/>
                  </a:moveTo>
                  <a:cubicBezTo>
                    <a:pt x="826533" y="770851"/>
                    <a:pt x="887906" y="822715"/>
                    <a:pt x="929974" y="899936"/>
                  </a:cubicBezTo>
                  <a:cubicBezTo>
                    <a:pt x="943517" y="925004"/>
                    <a:pt x="954466" y="951513"/>
                    <a:pt x="962246" y="978886"/>
                  </a:cubicBezTo>
                  <a:cubicBezTo>
                    <a:pt x="973195" y="1015191"/>
                    <a:pt x="979534" y="1052073"/>
                    <a:pt x="979246" y="1089819"/>
                  </a:cubicBezTo>
                  <a:cubicBezTo>
                    <a:pt x="978958" y="1117192"/>
                    <a:pt x="975500" y="1144277"/>
                    <a:pt x="967144" y="1170497"/>
                  </a:cubicBezTo>
                  <a:cubicBezTo>
                    <a:pt x="958500" y="1195277"/>
                    <a:pt x="948415" y="1219192"/>
                    <a:pt x="932569" y="1240514"/>
                  </a:cubicBezTo>
                  <a:cubicBezTo>
                    <a:pt x="930552" y="1245413"/>
                    <a:pt x="927957" y="1250599"/>
                    <a:pt x="921906" y="1252040"/>
                  </a:cubicBezTo>
                  <a:cubicBezTo>
                    <a:pt x="895687" y="1282006"/>
                    <a:pt x="863991" y="1304193"/>
                    <a:pt x="827397" y="1320041"/>
                  </a:cubicBezTo>
                  <a:cubicBezTo>
                    <a:pt x="821058" y="1322922"/>
                    <a:pt x="817313" y="1322922"/>
                    <a:pt x="816448" y="1314854"/>
                  </a:cubicBezTo>
                  <a:cubicBezTo>
                    <a:pt x="816160" y="1312261"/>
                    <a:pt x="815296" y="1309379"/>
                    <a:pt x="814143" y="1306786"/>
                  </a:cubicBezTo>
                  <a:cubicBezTo>
                    <a:pt x="807804" y="1291803"/>
                    <a:pt x="805787" y="1279125"/>
                    <a:pt x="821058" y="1266735"/>
                  </a:cubicBezTo>
                  <a:cubicBezTo>
                    <a:pt x="831720" y="1258091"/>
                    <a:pt x="834025" y="1243684"/>
                    <a:pt x="830279" y="1229277"/>
                  </a:cubicBezTo>
                  <a:cubicBezTo>
                    <a:pt x="826821" y="1215158"/>
                    <a:pt x="823652" y="1201040"/>
                    <a:pt x="817601" y="1187497"/>
                  </a:cubicBezTo>
                  <a:cubicBezTo>
                    <a:pt x="809821" y="1177989"/>
                    <a:pt x="810397" y="1165599"/>
                    <a:pt x="805499" y="1155226"/>
                  </a:cubicBezTo>
                  <a:cubicBezTo>
                    <a:pt x="784465" y="1082615"/>
                    <a:pt x="762855" y="1010005"/>
                    <a:pt x="741533" y="937682"/>
                  </a:cubicBezTo>
                  <a:cubicBezTo>
                    <a:pt x="733176" y="906563"/>
                    <a:pt x="723956" y="876021"/>
                    <a:pt x="714448" y="845478"/>
                  </a:cubicBezTo>
                  <a:cubicBezTo>
                    <a:pt x="709261" y="828766"/>
                    <a:pt x="697736" y="817241"/>
                    <a:pt x="680447" y="814071"/>
                  </a:cubicBezTo>
                  <a:cubicBezTo>
                    <a:pt x="668346" y="812054"/>
                    <a:pt x="662295" y="805715"/>
                    <a:pt x="660278" y="794190"/>
                  </a:cubicBezTo>
                  <a:cubicBezTo>
                    <a:pt x="659413" y="788715"/>
                    <a:pt x="656820" y="783817"/>
                    <a:pt x="655379" y="778342"/>
                  </a:cubicBezTo>
                  <a:cubicBezTo>
                    <a:pt x="652498" y="766817"/>
                    <a:pt x="654227" y="763935"/>
                    <a:pt x="665464" y="761918"/>
                  </a:cubicBezTo>
                  <a:cubicBezTo>
                    <a:pt x="689092" y="757308"/>
                    <a:pt x="712719" y="756732"/>
                    <a:pt x="736346" y="759613"/>
                  </a:cubicBezTo>
                  <a:close/>
                  <a:moveTo>
                    <a:pt x="1139738" y="634273"/>
                  </a:moveTo>
                  <a:cubicBezTo>
                    <a:pt x="1151552" y="631680"/>
                    <a:pt x="1161925" y="633697"/>
                    <a:pt x="1169128" y="644070"/>
                  </a:cubicBezTo>
                  <a:cubicBezTo>
                    <a:pt x="1175467" y="653002"/>
                    <a:pt x="1173739" y="666833"/>
                    <a:pt x="1165959" y="677206"/>
                  </a:cubicBezTo>
                  <a:cubicBezTo>
                    <a:pt x="1150399" y="697664"/>
                    <a:pt x="1149823" y="701409"/>
                    <a:pt x="1163654" y="723308"/>
                  </a:cubicBezTo>
                  <a:cubicBezTo>
                    <a:pt x="1199095" y="779783"/>
                    <a:pt x="1234824" y="836258"/>
                    <a:pt x="1270553" y="892733"/>
                  </a:cubicBezTo>
                  <a:cubicBezTo>
                    <a:pt x="1273434" y="897055"/>
                    <a:pt x="1276315" y="901377"/>
                    <a:pt x="1276604" y="906563"/>
                  </a:cubicBezTo>
                  <a:cubicBezTo>
                    <a:pt x="1296197" y="937970"/>
                    <a:pt x="1315790" y="969665"/>
                    <a:pt x="1335672" y="1000784"/>
                  </a:cubicBezTo>
                  <a:cubicBezTo>
                    <a:pt x="1339418" y="1006547"/>
                    <a:pt x="1341146" y="1012310"/>
                    <a:pt x="1341434" y="1019513"/>
                  </a:cubicBezTo>
                  <a:cubicBezTo>
                    <a:pt x="1341723" y="1043717"/>
                    <a:pt x="1340570" y="1067632"/>
                    <a:pt x="1343451" y="1091836"/>
                  </a:cubicBezTo>
                  <a:cubicBezTo>
                    <a:pt x="1343451" y="1110276"/>
                    <a:pt x="1342875" y="1129005"/>
                    <a:pt x="1344028" y="1147446"/>
                  </a:cubicBezTo>
                  <a:cubicBezTo>
                    <a:pt x="1344604" y="1156378"/>
                    <a:pt x="1341146" y="1158972"/>
                    <a:pt x="1333655" y="1160700"/>
                  </a:cubicBezTo>
                  <a:cubicBezTo>
                    <a:pt x="1326740" y="1162141"/>
                    <a:pt x="1320112" y="1164734"/>
                    <a:pt x="1313485" y="1166751"/>
                  </a:cubicBezTo>
                  <a:cubicBezTo>
                    <a:pt x="1313197" y="1167904"/>
                    <a:pt x="1312621" y="1169056"/>
                    <a:pt x="1311468" y="1169633"/>
                  </a:cubicBezTo>
                  <a:cubicBezTo>
                    <a:pt x="1290146" y="1177124"/>
                    <a:pt x="1268536" y="1183175"/>
                    <a:pt x="1246637" y="1188938"/>
                  </a:cubicBezTo>
                  <a:cubicBezTo>
                    <a:pt x="1239722" y="1190667"/>
                    <a:pt x="1235688" y="1185768"/>
                    <a:pt x="1232519" y="1180582"/>
                  </a:cubicBezTo>
                  <a:cubicBezTo>
                    <a:pt x="1223874" y="1166751"/>
                    <a:pt x="1214366" y="1153785"/>
                    <a:pt x="1206874" y="1139378"/>
                  </a:cubicBezTo>
                  <a:cubicBezTo>
                    <a:pt x="1169128" y="1084344"/>
                    <a:pt x="1134552" y="1027581"/>
                    <a:pt x="1097382" y="971970"/>
                  </a:cubicBezTo>
                  <a:cubicBezTo>
                    <a:pt x="1094789" y="969665"/>
                    <a:pt x="1093060" y="967072"/>
                    <a:pt x="1093925" y="963614"/>
                  </a:cubicBezTo>
                  <a:cubicBezTo>
                    <a:pt x="1063094" y="915784"/>
                    <a:pt x="1032551" y="867953"/>
                    <a:pt x="1001721" y="820122"/>
                  </a:cubicBezTo>
                  <a:cubicBezTo>
                    <a:pt x="990483" y="802834"/>
                    <a:pt x="978381" y="786122"/>
                    <a:pt x="968585" y="768257"/>
                  </a:cubicBezTo>
                  <a:cubicBezTo>
                    <a:pt x="960229" y="752986"/>
                    <a:pt x="949856" y="743189"/>
                    <a:pt x="931991" y="743189"/>
                  </a:cubicBezTo>
                  <a:cubicBezTo>
                    <a:pt x="921330" y="743766"/>
                    <a:pt x="916432" y="737138"/>
                    <a:pt x="913839" y="728494"/>
                  </a:cubicBezTo>
                  <a:cubicBezTo>
                    <a:pt x="911245" y="720138"/>
                    <a:pt x="911534" y="712070"/>
                    <a:pt x="920178" y="706884"/>
                  </a:cubicBezTo>
                  <a:cubicBezTo>
                    <a:pt x="938042" y="692765"/>
                    <a:pt x="960229" y="690460"/>
                    <a:pt x="980687" y="683257"/>
                  </a:cubicBezTo>
                  <a:cubicBezTo>
                    <a:pt x="987602" y="680952"/>
                    <a:pt x="994517" y="678647"/>
                    <a:pt x="1001721" y="676341"/>
                  </a:cubicBezTo>
                  <a:cubicBezTo>
                    <a:pt x="1008636" y="669714"/>
                    <a:pt x="1018144" y="669714"/>
                    <a:pt x="1026500" y="666833"/>
                  </a:cubicBezTo>
                  <a:cubicBezTo>
                    <a:pt x="1038602" y="662799"/>
                    <a:pt x="1050992" y="659053"/>
                    <a:pt x="1063382" y="655884"/>
                  </a:cubicBezTo>
                  <a:cubicBezTo>
                    <a:pt x="1088738" y="648680"/>
                    <a:pt x="1113806" y="639748"/>
                    <a:pt x="1139738" y="634273"/>
                  </a:cubicBezTo>
                  <a:close/>
                  <a:moveTo>
                    <a:pt x="1371112" y="574053"/>
                  </a:moveTo>
                  <a:cubicBezTo>
                    <a:pt x="1375866" y="575493"/>
                    <a:pt x="1379324" y="578519"/>
                    <a:pt x="1381773" y="583273"/>
                  </a:cubicBezTo>
                  <a:cubicBezTo>
                    <a:pt x="1387536" y="594510"/>
                    <a:pt x="1385519" y="604307"/>
                    <a:pt x="1372265" y="613815"/>
                  </a:cubicBezTo>
                  <a:cubicBezTo>
                    <a:pt x="1343739" y="633985"/>
                    <a:pt x="1334807" y="662799"/>
                    <a:pt x="1335383" y="695358"/>
                  </a:cubicBezTo>
                  <a:cubicBezTo>
                    <a:pt x="1336248" y="753850"/>
                    <a:pt x="1337688" y="812342"/>
                    <a:pt x="1338841" y="870834"/>
                  </a:cubicBezTo>
                  <a:cubicBezTo>
                    <a:pt x="1338841" y="897054"/>
                    <a:pt x="1338841" y="923275"/>
                    <a:pt x="1338841" y="951224"/>
                  </a:cubicBezTo>
                  <a:cubicBezTo>
                    <a:pt x="1326163" y="931054"/>
                    <a:pt x="1313773" y="911461"/>
                    <a:pt x="1301383" y="891868"/>
                  </a:cubicBezTo>
                  <a:cubicBezTo>
                    <a:pt x="1297061" y="885241"/>
                    <a:pt x="1296485" y="878037"/>
                    <a:pt x="1296197" y="870546"/>
                  </a:cubicBezTo>
                  <a:cubicBezTo>
                    <a:pt x="1295332" y="815511"/>
                    <a:pt x="1294180" y="760765"/>
                    <a:pt x="1293027" y="705731"/>
                  </a:cubicBezTo>
                  <a:cubicBezTo>
                    <a:pt x="1292739" y="692477"/>
                    <a:pt x="1289858" y="679799"/>
                    <a:pt x="1282366" y="668849"/>
                  </a:cubicBezTo>
                  <a:cubicBezTo>
                    <a:pt x="1273722" y="655883"/>
                    <a:pt x="1259891" y="653866"/>
                    <a:pt x="1245773" y="653002"/>
                  </a:cubicBezTo>
                  <a:cubicBezTo>
                    <a:pt x="1238569" y="652426"/>
                    <a:pt x="1231654" y="651273"/>
                    <a:pt x="1226468" y="645222"/>
                  </a:cubicBezTo>
                  <a:cubicBezTo>
                    <a:pt x="1218688" y="636002"/>
                    <a:pt x="1219840" y="622459"/>
                    <a:pt x="1229349" y="614680"/>
                  </a:cubicBezTo>
                  <a:cubicBezTo>
                    <a:pt x="1236264" y="608917"/>
                    <a:pt x="1244332" y="606324"/>
                    <a:pt x="1252688" y="603730"/>
                  </a:cubicBezTo>
                  <a:cubicBezTo>
                    <a:pt x="1284383" y="594510"/>
                    <a:pt x="1316078" y="585001"/>
                    <a:pt x="1348062" y="575781"/>
                  </a:cubicBezTo>
                  <a:cubicBezTo>
                    <a:pt x="1349502" y="575205"/>
                    <a:pt x="1350943" y="574629"/>
                    <a:pt x="1352672" y="574340"/>
                  </a:cubicBezTo>
                  <a:cubicBezTo>
                    <a:pt x="1360307" y="572756"/>
                    <a:pt x="1366358" y="572612"/>
                    <a:pt x="1371112" y="574053"/>
                  </a:cubicBezTo>
                  <a:close/>
                  <a:moveTo>
                    <a:pt x="1649165" y="485018"/>
                  </a:moveTo>
                  <a:cubicBezTo>
                    <a:pt x="1652335" y="484730"/>
                    <a:pt x="1655504" y="485306"/>
                    <a:pt x="1658674" y="486170"/>
                  </a:cubicBezTo>
                  <a:cubicBezTo>
                    <a:pt x="1668182" y="488476"/>
                    <a:pt x="1674809" y="494238"/>
                    <a:pt x="1677403" y="504035"/>
                  </a:cubicBezTo>
                  <a:cubicBezTo>
                    <a:pt x="1680284" y="514120"/>
                    <a:pt x="1677403" y="523340"/>
                    <a:pt x="1669047" y="528239"/>
                  </a:cubicBezTo>
                  <a:cubicBezTo>
                    <a:pt x="1648013" y="540628"/>
                    <a:pt x="1649453" y="557052"/>
                    <a:pt x="1655504" y="577222"/>
                  </a:cubicBezTo>
                  <a:cubicBezTo>
                    <a:pt x="1674809" y="640612"/>
                    <a:pt x="1692962" y="704579"/>
                    <a:pt x="1711691" y="768257"/>
                  </a:cubicBezTo>
                  <a:cubicBezTo>
                    <a:pt x="1713420" y="774020"/>
                    <a:pt x="1714572" y="779782"/>
                    <a:pt x="1713996" y="785833"/>
                  </a:cubicBezTo>
                  <a:cubicBezTo>
                    <a:pt x="1725810" y="826461"/>
                    <a:pt x="1737623" y="866800"/>
                    <a:pt x="1749725" y="907427"/>
                  </a:cubicBezTo>
                  <a:cubicBezTo>
                    <a:pt x="1756928" y="919529"/>
                    <a:pt x="1760386" y="933072"/>
                    <a:pt x="1763844" y="946326"/>
                  </a:cubicBezTo>
                  <a:cubicBezTo>
                    <a:pt x="1767301" y="959868"/>
                    <a:pt x="1772200" y="972258"/>
                    <a:pt x="1786607" y="978597"/>
                  </a:cubicBezTo>
                  <a:cubicBezTo>
                    <a:pt x="1790929" y="979173"/>
                    <a:pt x="1794963" y="979750"/>
                    <a:pt x="1799285" y="980038"/>
                  </a:cubicBezTo>
                  <a:cubicBezTo>
                    <a:pt x="1808505" y="980614"/>
                    <a:pt x="1815420" y="984648"/>
                    <a:pt x="1818014" y="993580"/>
                  </a:cubicBezTo>
                  <a:cubicBezTo>
                    <a:pt x="1820607" y="1002224"/>
                    <a:pt x="1819454" y="1010581"/>
                    <a:pt x="1811675" y="1017208"/>
                  </a:cubicBezTo>
                  <a:cubicBezTo>
                    <a:pt x="1806488" y="1021530"/>
                    <a:pt x="1800437" y="1024123"/>
                    <a:pt x="1793810" y="1026140"/>
                  </a:cubicBezTo>
                  <a:cubicBezTo>
                    <a:pt x="1770183" y="1033055"/>
                    <a:pt x="1746556" y="1040259"/>
                    <a:pt x="1722928" y="1047462"/>
                  </a:cubicBezTo>
                  <a:cubicBezTo>
                    <a:pt x="1708809" y="1056106"/>
                    <a:pt x="1693538" y="1060140"/>
                    <a:pt x="1677114" y="1060717"/>
                  </a:cubicBezTo>
                  <a:cubicBezTo>
                    <a:pt x="1652335" y="1067920"/>
                    <a:pt x="1627267" y="1075123"/>
                    <a:pt x="1602487" y="1082327"/>
                  </a:cubicBezTo>
                  <a:cubicBezTo>
                    <a:pt x="1595571" y="1084344"/>
                    <a:pt x="1588944" y="1086073"/>
                    <a:pt x="1581453" y="1085208"/>
                  </a:cubicBezTo>
                  <a:cubicBezTo>
                    <a:pt x="1571944" y="1084056"/>
                    <a:pt x="1565605" y="1079157"/>
                    <a:pt x="1562724" y="1069649"/>
                  </a:cubicBezTo>
                  <a:cubicBezTo>
                    <a:pt x="1559554" y="1060428"/>
                    <a:pt x="1563300" y="1053513"/>
                    <a:pt x="1569927" y="1047462"/>
                  </a:cubicBezTo>
                  <a:cubicBezTo>
                    <a:pt x="1572520" y="1045157"/>
                    <a:pt x="1575690" y="1043428"/>
                    <a:pt x="1578571" y="1041123"/>
                  </a:cubicBezTo>
                  <a:cubicBezTo>
                    <a:pt x="1591826" y="1031326"/>
                    <a:pt x="1592978" y="1026716"/>
                    <a:pt x="1588368" y="1009716"/>
                  </a:cubicBezTo>
                  <a:cubicBezTo>
                    <a:pt x="1582605" y="1005106"/>
                    <a:pt x="1582317" y="998191"/>
                    <a:pt x="1580300" y="992140"/>
                  </a:cubicBezTo>
                  <a:cubicBezTo>
                    <a:pt x="1575978" y="977445"/>
                    <a:pt x="1571080" y="963326"/>
                    <a:pt x="1567622" y="948343"/>
                  </a:cubicBezTo>
                  <a:cubicBezTo>
                    <a:pt x="1546012" y="876020"/>
                    <a:pt x="1525266" y="803698"/>
                    <a:pt x="1503656" y="731375"/>
                  </a:cubicBezTo>
                  <a:cubicBezTo>
                    <a:pt x="1492995" y="693341"/>
                    <a:pt x="1481469" y="655307"/>
                    <a:pt x="1470520" y="617273"/>
                  </a:cubicBezTo>
                  <a:cubicBezTo>
                    <a:pt x="1467062" y="605748"/>
                    <a:pt x="1460723" y="598544"/>
                    <a:pt x="1448333" y="597680"/>
                  </a:cubicBezTo>
                  <a:cubicBezTo>
                    <a:pt x="1444299" y="597392"/>
                    <a:pt x="1440554" y="596527"/>
                    <a:pt x="1436520" y="595663"/>
                  </a:cubicBezTo>
                  <a:cubicBezTo>
                    <a:pt x="1424706" y="593358"/>
                    <a:pt x="1418079" y="587019"/>
                    <a:pt x="1416350" y="576934"/>
                  </a:cubicBezTo>
                  <a:cubicBezTo>
                    <a:pt x="1414621" y="566273"/>
                    <a:pt x="1418943" y="556476"/>
                    <a:pt x="1428452" y="550425"/>
                  </a:cubicBezTo>
                  <a:cubicBezTo>
                    <a:pt x="1434791" y="546391"/>
                    <a:pt x="1442282" y="544374"/>
                    <a:pt x="1449486" y="542357"/>
                  </a:cubicBezTo>
                  <a:cubicBezTo>
                    <a:pt x="1511435" y="523917"/>
                    <a:pt x="1573385" y="506340"/>
                    <a:pt x="1635334" y="487899"/>
                  </a:cubicBezTo>
                  <a:cubicBezTo>
                    <a:pt x="1639945" y="486459"/>
                    <a:pt x="1644555" y="485306"/>
                    <a:pt x="1649165" y="485018"/>
                  </a:cubicBezTo>
                  <a:close/>
                  <a:moveTo>
                    <a:pt x="2584927" y="448172"/>
                  </a:moveTo>
                  <a:cubicBezTo>
                    <a:pt x="2586764" y="449000"/>
                    <a:pt x="2588061" y="451017"/>
                    <a:pt x="2589069" y="454763"/>
                  </a:cubicBezTo>
                  <a:cubicBezTo>
                    <a:pt x="2597425" y="485594"/>
                    <a:pt x="2606645" y="516137"/>
                    <a:pt x="2615866" y="546679"/>
                  </a:cubicBezTo>
                  <a:cubicBezTo>
                    <a:pt x="2617594" y="552442"/>
                    <a:pt x="2618171" y="555611"/>
                    <a:pt x="2610679" y="557628"/>
                  </a:cubicBezTo>
                  <a:cubicBezTo>
                    <a:pt x="2532018" y="580391"/>
                    <a:pt x="2453356" y="603442"/>
                    <a:pt x="2374695" y="626493"/>
                  </a:cubicBezTo>
                  <a:cubicBezTo>
                    <a:pt x="2373542" y="626781"/>
                    <a:pt x="2372390" y="627358"/>
                    <a:pt x="2371525" y="627934"/>
                  </a:cubicBezTo>
                  <a:cubicBezTo>
                    <a:pt x="2366915" y="629375"/>
                    <a:pt x="2367203" y="625341"/>
                    <a:pt x="2366339" y="623324"/>
                  </a:cubicBezTo>
                  <a:cubicBezTo>
                    <a:pt x="2356542" y="590764"/>
                    <a:pt x="2347321" y="558205"/>
                    <a:pt x="2337525" y="525933"/>
                  </a:cubicBezTo>
                  <a:cubicBezTo>
                    <a:pt x="2335220" y="517865"/>
                    <a:pt x="2340983" y="518442"/>
                    <a:pt x="2345017" y="517289"/>
                  </a:cubicBezTo>
                  <a:cubicBezTo>
                    <a:pt x="2410136" y="497984"/>
                    <a:pt x="2474966" y="479255"/>
                    <a:pt x="2540085" y="459950"/>
                  </a:cubicBezTo>
                  <a:cubicBezTo>
                    <a:pt x="2552476" y="456204"/>
                    <a:pt x="2565154" y="452746"/>
                    <a:pt x="2577543" y="448712"/>
                  </a:cubicBezTo>
                  <a:cubicBezTo>
                    <a:pt x="2580713" y="447703"/>
                    <a:pt x="2583090" y="447343"/>
                    <a:pt x="2584927" y="448172"/>
                  </a:cubicBezTo>
                  <a:close/>
                  <a:moveTo>
                    <a:pt x="1932872" y="406356"/>
                  </a:moveTo>
                  <a:cubicBezTo>
                    <a:pt x="1935790" y="407797"/>
                    <a:pt x="1937591" y="411255"/>
                    <a:pt x="1938167" y="417018"/>
                  </a:cubicBezTo>
                  <a:cubicBezTo>
                    <a:pt x="1945082" y="423645"/>
                    <a:pt x="1945946" y="433153"/>
                    <a:pt x="1948540" y="441797"/>
                  </a:cubicBezTo>
                  <a:cubicBezTo>
                    <a:pt x="1954302" y="461967"/>
                    <a:pt x="1960641" y="481848"/>
                    <a:pt x="1966404" y="502018"/>
                  </a:cubicBezTo>
                  <a:cubicBezTo>
                    <a:pt x="1969286" y="514120"/>
                    <a:pt x="1973608" y="525357"/>
                    <a:pt x="1976777" y="537459"/>
                  </a:cubicBezTo>
                  <a:cubicBezTo>
                    <a:pt x="1981099" y="554171"/>
                    <a:pt x="1986862" y="570883"/>
                    <a:pt x="1991184" y="587595"/>
                  </a:cubicBezTo>
                  <a:cubicBezTo>
                    <a:pt x="2015964" y="670867"/>
                    <a:pt x="2040167" y="754138"/>
                    <a:pt x="2064371" y="837410"/>
                  </a:cubicBezTo>
                  <a:cubicBezTo>
                    <a:pt x="2073303" y="866512"/>
                    <a:pt x="2081371" y="895614"/>
                    <a:pt x="2090015" y="925004"/>
                  </a:cubicBezTo>
                  <a:cubicBezTo>
                    <a:pt x="2094049" y="939123"/>
                    <a:pt x="2092608" y="942004"/>
                    <a:pt x="2079354" y="946038"/>
                  </a:cubicBezTo>
                  <a:cubicBezTo>
                    <a:pt x="2055727" y="953529"/>
                    <a:pt x="2031523" y="960157"/>
                    <a:pt x="2007896" y="967360"/>
                  </a:cubicBezTo>
                  <a:cubicBezTo>
                    <a:pt x="2003286" y="968224"/>
                    <a:pt x="1998676" y="969377"/>
                    <a:pt x="1993777" y="967936"/>
                  </a:cubicBezTo>
                  <a:cubicBezTo>
                    <a:pt x="1966404" y="975716"/>
                    <a:pt x="1939319" y="983496"/>
                    <a:pt x="1911946" y="991275"/>
                  </a:cubicBezTo>
                  <a:cubicBezTo>
                    <a:pt x="1904455" y="993580"/>
                    <a:pt x="1896675" y="995309"/>
                    <a:pt x="1888607" y="995309"/>
                  </a:cubicBezTo>
                  <a:cubicBezTo>
                    <a:pt x="1879099" y="995309"/>
                    <a:pt x="1872759" y="990987"/>
                    <a:pt x="1869590" y="982055"/>
                  </a:cubicBezTo>
                  <a:cubicBezTo>
                    <a:pt x="1866420" y="973699"/>
                    <a:pt x="1867573" y="965631"/>
                    <a:pt x="1874200" y="959004"/>
                  </a:cubicBezTo>
                  <a:cubicBezTo>
                    <a:pt x="1874776" y="958428"/>
                    <a:pt x="1875353" y="957851"/>
                    <a:pt x="1875929" y="957563"/>
                  </a:cubicBezTo>
                  <a:cubicBezTo>
                    <a:pt x="1900421" y="945750"/>
                    <a:pt x="1898980" y="927597"/>
                    <a:pt x="1890624" y="905987"/>
                  </a:cubicBezTo>
                  <a:cubicBezTo>
                    <a:pt x="1883709" y="887546"/>
                    <a:pt x="1878810" y="868529"/>
                    <a:pt x="1873048" y="849800"/>
                  </a:cubicBezTo>
                  <a:cubicBezTo>
                    <a:pt x="1862098" y="831935"/>
                    <a:pt x="1859793" y="811189"/>
                    <a:pt x="1853454" y="791884"/>
                  </a:cubicBezTo>
                  <a:cubicBezTo>
                    <a:pt x="1845963" y="768545"/>
                    <a:pt x="1839624" y="744918"/>
                    <a:pt x="1832708" y="721579"/>
                  </a:cubicBezTo>
                  <a:cubicBezTo>
                    <a:pt x="1823488" y="689019"/>
                    <a:pt x="1813979" y="656460"/>
                    <a:pt x="1804183" y="623900"/>
                  </a:cubicBezTo>
                  <a:cubicBezTo>
                    <a:pt x="1795250" y="591917"/>
                    <a:pt x="1785454" y="560222"/>
                    <a:pt x="1776233" y="528239"/>
                  </a:cubicBezTo>
                  <a:cubicBezTo>
                    <a:pt x="1772488" y="514984"/>
                    <a:pt x="1764708" y="506916"/>
                    <a:pt x="1750013" y="507781"/>
                  </a:cubicBezTo>
                  <a:cubicBezTo>
                    <a:pt x="1747996" y="507781"/>
                    <a:pt x="1745979" y="507493"/>
                    <a:pt x="1744250" y="507204"/>
                  </a:cubicBezTo>
                  <a:cubicBezTo>
                    <a:pt x="1730996" y="504611"/>
                    <a:pt x="1722640" y="496832"/>
                    <a:pt x="1720911" y="485306"/>
                  </a:cubicBezTo>
                  <a:cubicBezTo>
                    <a:pt x="1719470" y="475221"/>
                    <a:pt x="1726097" y="464848"/>
                    <a:pt x="1737911" y="459374"/>
                  </a:cubicBezTo>
                  <a:cubicBezTo>
                    <a:pt x="1748572" y="454187"/>
                    <a:pt x="1760386" y="451306"/>
                    <a:pt x="1771623" y="448136"/>
                  </a:cubicBezTo>
                  <a:cubicBezTo>
                    <a:pt x="1804759" y="438628"/>
                    <a:pt x="1837607" y="428831"/>
                    <a:pt x="1870742" y="419323"/>
                  </a:cubicBezTo>
                  <a:cubicBezTo>
                    <a:pt x="1883709" y="416153"/>
                    <a:pt x="1895810" y="409526"/>
                    <a:pt x="1909641" y="410967"/>
                  </a:cubicBezTo>
                  <a:cubicBezTo>
                    <a:pt x="1913387" y="409814"/>
                    <a:pt x="1917421" y="409238"/>
                    <a:pt x="1920878" y="407797"/>
                  </a:cubicBezTo>
                  <a:cubicBezTo>
                    <a:pt x="1925921" y="405492"/>
                    <a:pt x="1929955" y="404916"/>
                    <a:pt x="1932872" y="406356"/>
                  </a:cubicBezTo>
                  <a:close/>
                  <a:moveTo>
                    <a:pt x="3263727" y="398322"/>
                  </a:moveTo>
                  <a:cubicBezTo>
                    <a:pt x="3273014" y="396903"/>
                    <a:pt x="3282487" y="397088"/>
                    <a:pt x="3291611" y="399023"/>
                  </a:cubicBezTo>
                  <a:cubicBezTo>
                    <a:pt x="3303776" y="401602"/>
                    <a:pt x="3315319" y="407293"/>
                    <a:pt x="3324972" y="416442"/>
                  </a:cubicBezTo>
                  <a:cubicBezTo>
                    <a:pt x="3344277" y="434883"/>
                    <a:pt x="3349463" y="457357"/>
                    <a:pt x="3341684" y="482713"/>
                  </a:cubicBezTo>
                  <a:cubicBezTo>
                    <a:pt x="3340243" y="487612"/>
                    <a:pt x="3337650" y="492222"/>
                    <a:pt x="3335921" y="496832"/>
                  </a:cubicBezTo>
                  <a:cubicBezTo>
                    <a:pt x="3327853" y="518154"/>
                    <a:pt x="3337650" y="532561"/>
                    <a:pt x="3360989" y="530256"/>
                  </a:cubicBezTo>
                  <a:cubicBezTo>
                    <a:pt x="3370786" y="529104"/>
                    <a:pt x="3374243" y="531985"/>
                    <a:pt x="3375684" y="540629"/>
                  </a:cubicBezTo>
                  <a:cubicBezTo>
                    <a:pt x="3376548" y="544951"/>
                    <a:pt x="3377701" y="548985"/>
                    <a:pt x="3379142" y="553307"/>
                  </a:cubicBezTo>
                  <a:cubicBezTo>
                    <a:pt x="3384905" y="572612"/>
                    <a:pt x="3384905" y="572900"/>
                    <a:pt x="3365599" y="575494"/>
                  </a:cubicBezTo>
                  <a:cubicBezTo>
                    <a:pt x="3354074" y="577222"/>
                    <a:pt x="3343125" y="577799"/>
                    <a:pt x="3334769" y="578663"/>
                  </a:cubicBezTo>
                  <a:cubicBezTo>
                    <a:pt x="3298751" y="577222"/>
                    <a:pt x="3266768" y="571460"/>
                    <a:pt x="3238531" y="552443"/>
                  </a:cubicBezTo>
                  <a:cubicBezTo>
                    <a:pt x="3202801" y="528527"/>
                    <a:pt x="3186954" y="487035"/>
                    <a:pt x="3199632" y="450442"/>
                  </a:cubicBezTo>
                  <a:cubicBezTo>
                    <a:pt x="3209681" y="421268"/>
                    <a:pt x="3235866" y="402578"/>
                    <a:pt x="3263727" y="398322"/>
                  </a:cubicBezTo>
                  <a:close/>
                  <a:moveTo>
                    <a:pt x="2038511" y="383661"/>
                  </a:moveTo>
                  <a:cubicBezTo>
                    <a:pt x="2098317" y="383647"/>
                    <a:pt x="2151316" y="406933"/>
                    <a:pt x="2196050" y="455340"/>
                  </a:cubicBezTo>
                  <a:cubicBezTo>
                    <a:pt x="2255694" y="519882"/>
                    <a:pt x="2288254" y="597680"/>
                    <a:pt x="2293440" y="685273"/>
                  </a:cubicBezTo>
                  <a:cubicBezTo>
                    <a:pt x="2299491" y="787274"/>
                    <a:pt x="2238694" y="882359"/>
                    <a:pt x="2144473" y="921834"/>
                  </a:cubicBezTo>
                  <a:cubicBezTo>
                    <a:pt x="2141880" y="922987"/>
                    <a:pt x="2139575" y="924427"/>
                    <a:pt x="2137270" y="925580"/>
                  </a:cubicBezTo>
                  <a:cubicBezTo>
                    <a:pt x="2127185" y="933071"/>
                    <a:pt x="2121422" y="931631"/>
                    <a:pt x="2116812" y="920393"/>
                  </a:cubicBezTo>
                  <a:cubicBezTo>
                    <a:pt x="2115083" y="916359"/>
                    <a:pt x="2113931" y="912326"/>
                    <a:pt x="2112778" y="908004"/>
                  </a:cubicBezTo>
                  <a:cubicBezTo>
                    <a:pt x="2107304" y="888122"/>
                    <a:pt x="2107304" y="888122"/>
                    <a:pt x="2123439" y="876020"/>
                  </a:cubicBezTo>
                  <a:cubicBezTo>
                    <a:pt x="2136693" y="863630"/>
                    <a:pt x="2140439" y="847783"/>
                    <a:pt x="2137846" y="830495"/>
                  </a:cubicBezTo>
                  <a:cubicBezTo>
                    <a:pt x="2133524" y="801393"/>
                    <a:pt x="2123439" y="773731"/>
                    <a:pt x="2115083" y="745782"/>
                  </a:cubicBezTo>
                  <a:cubicBezTo>
                    <a:pt x="2089727" y="659629"/>
                    <a:pt x="2065235" y="573188"/>
                    <a:pt x="2038727" y="487323"/>
                  </a:cubicBezTo>
                  <a:cubicBezTo>
                    <a:pt x="2034405" y="473204"/>
                    <a:pt x="2028642" y="459950"/>
                    <a:pt x="2017116" y="449865"/>
                  </a:cubicBezTo>
                  <a:cubicBezTo>
                    <a:pt x="2009625" y="443238"/>
                    <a:pt x="2001557" y="439204"/>
                    <a:pt x="1991472" y="439492"/>
                  </a:cubicBezTo>
                  <a:cubicBezTo>
                    <a:pt x="1984557" y="438628"/>
                    <a:pt x="1975625" y="440933"/>
                    <a:pt x="1975336" y="429407"/>
                  </a:cubicBezTo>
                  <a:cubicBezTo>
                    <a:pt x="1973320" y="421339"/>
                    <a:pt x="1971879" y="413272"/>
                    <a:pt x="1968709" y="405492"/>
                  </a:cubicBezTo>
                  <a:cubicBezTo>
                    <a:pt x="1965252" y="396560"/>
                    <a:pt x="1967557" y="393390"/>
                    <a:pt x="1976489" y="391373"/>
                  </a:cubicBezTo>
                  <a:cubicBezTo>
                    <a:pt x="1997883" y="386258"/>
                    <a:pt x="2018575" y="383665"/>
                    <a:pt x="2038511" y="383661"/>
                  </a:cubicBezTo>
                  <a:close/>
                  <a:moveTo>
                    <a:pt x="2876558" y="129420"/>
                  </a:moveTo>
                  <a:cubicBezTo>
                    <a:pt x="2878503" y="130249"/>
                    <a:pt x="2879800" y="132482"/>
                    <a:pt x="2880952" y="136660"/>
                  </a:cubicBezTo>
                  <a:cubicBezTo>
                    <a:pt x="2908325" y="231457"/>
                    <a:pt x="2936275" y="325966"/>
                    <a:pt x="2963936" y="420763"/>
                  </a:cubicBezTo>
                  <a:cubicBezTo>
                    <a:pt x="2980360" y="477238"/>
                    <a:pt x="2997072" y="533425"/>
                    <a:pt x="3013784" y="589900"/>
                  </a:cubicBezTo>
                  <a:cubicBezTo>
                    <a:pt x="3019258" y="608629"/>
                    <a:pt x="3023292" y="611799"/>
                    <a:pt x="3043173" y="612087"/>
                  </a:cubicBezTo>
                  <a:cubicBezTo>
                    <a:pt x="3047784" y="612087"/>
                    <a:pt x="3052682" y="611799"/>
                    <a:pt x="3057292" y="611799"/>
                  </a:cubicBezTo>
                  <a:cubicBezTo>
                    <a:pt x="3065936" y="611510"/>
                    <a:pt x="3071699" y="615544"/>
                    <a:pt x="3075157" y="623324"/>
                  </a:cubicBezTo>
                  <a:cubicBezTo>
                    <a:pt x="3078903" y="631680"/>
                    <a:pt x="3078326" y="639460"/>
                    <a:pt x="3071699" y="646375"/>
                  </a:cubicBezTo>
                  <a:cubicBezTo>
                    <a:pt x="3066801" y="651273"/>
                    <a:pt x="3060750" y="654443"/>
                    <a:pt x="3054411" y="656460"/>
                  </a:cubicBezTo>
                  <a:cubicBezTo>
                    <a:pt x="2991309" y="675189"/>
                    <a:pt x="2927919" y="693630"/>
                    <a:pt x="2864817" y="712070"/>
                  </a:cubicBezTo>
                  <a:cubicBezTo>
                    <a:pt x="2861071" y="712935"/>
                    <a:pt x="2856749" y="713223"/>
                    <a:pt x="2853579" y="713799"/>
                  </a:cubicBezTo>
                  <a:cubicBezTo>
                    <a:pt x="2841477" y="713511"/>
                    <a:pt x="2832833" y="709477"/>
                    <a:pt x="2829664" y="698240"/>
                  </a:cubicBezTo>
                  <a:cubicBezTo>
                    <a:pt x="2826494" y="687002"/>
                    <a:pt x="2830816" y="678935"/>
                    <a:pt x="2840901" y="673748"/>
                  </a:cubicBezTo>
                  <a:cubicBezTo>
                    <a:pt x="2842342" y="673172"/>
                    <a:pt x="2843783" y="672307"/>
                    <a:pt x="2844935" y="671443"/>
                  </a:cubicBezTo>
                  <a:cubicBezTo>
                    <a:pt x="2867410" y="657612"/>
                    <a:pt x="2868850" y="654155"/>
                    <a:pt x="2861359" y="629087"/>
                  </a:cubicBezTo>
                  <a:cubicBezTo>
                    <a:pt x="2825918" y="508357"/>
                    <a:pt x="2790477" y="387628"/>
                    <a:pt x="2755036" y="266898"/>
                  </a:cubicBezTo>
                  <a:cubicBezTo>
                    <a:pt x="2754172" y="263441"/>
                    <a:pt x="2753019" y="259983"/>
                    <a:pt x="2751867" y="256813"/>
                  </a:cubicBezTo>
                  <a:cubicBezTo>
                    <a:pt x="2742934" y="231457"/>
                    <a:pt x="2740341" y="229728"/>
                    <a:pt x="2713545" y="231745"/>
                  </a:cubicBezTo>
                  <a:cubicBezTo>
                    <a:pt x="2696256" y="232898"/>
                    <a:pt x="2689917" y="229440"/>
                    <a:pt x="2686748" y="217050"/>
                  </a:cubicBezTo>
                  <a:cubicBezTo>
                    <a:pt x="2683866" y="205237"/>
                    <a:pt x="2689629" y="194576"/>
                    <a:pt x="2704612" y="188813"/>
                  </a:cubicBezTo>
                  <a:cubicBezTo>
                    <a:pt x="2739189" y="175847"/>
                    <a:pt x="2774342" y="163745"/>
                    <a:pt x="2809206" y="151355"/>
                  </a:cubicBezTo>
                  <a:cubicBezTo>
                    <a:pt x="2828800" y="144440"/>
                    <a:pt x="2848969" y="137813"/>
                    <a:pt x="2868274" y="130609"/>
                  </a:cubicBezTo>
                  <a:cubicBezTo>
                    <a:pt x="2872020" y="129168"/>
                    <a:pt x="2874613" y="128592"/>
                    <a:pt x="2876558" y="129420"/>
                  </a:cubicBezTo>
                  <a:close/>
                  <a:moveTo>
                    <a:pt x="3220090" y="16975"/>
                  </a:moveTo>
                  <a:cubicBezTo>
                    <a:pt x="3222323" y="17947"/>
                    <a:pt x="3223692" y="20396"/>
                    <a:pt x="3224124" y="25151"/>
                  </a:cubicBezTo>
                  <a:cubicBezTo>
                    <a:pt x="3224700" y="29473"/>
                    <a:pt x="3226429" y="33507"/>
                    <a:pt x="3227870" y="37541"/>
                  </a:cubicBezTo>
                  <a:cubicBezTo>
                    <a:pt x="3232192" y="48778"/>
                    <a:pt x="3235073" y="58863"/>
                    <a:pt x="3221242" y="67219"/>
                  </a:cubicBezTo>
                  <a:cubicBezTo>
                    <a:pt x="3213174" y="72117"/>
                    <a:pt x="3212022" y="82490"/>
                    <a:pt x="3214615" y="91999"/>
                  </a:cubicBezTo>
                  <a:cubicBezTo>
                    <a:pt x="3230463" y="146169"/>
                    <a:pt x="3246022" y="200338"/>
                    <a:pt x="3262446" y="254220"/>
                  </a:cubicBezTo>
                  <a:cubicBezTo>
                    <a:pt x="3271090" y="283034"/>
                    <a:pt x="3294429" y="288797"/>
                    <a:pt x="3316904" y="268627"/>
                  </a:cubicBezTo>
                  <a:cubicBezTo>
                    <a:pt x="3319497" y="266322"/>
                    <a:pt x="3321514" y="263152"/>
                    <a:pt x="3325548" y="258542"/>
                  </a:cubicBezTo>
                  <a:cubicBezTo>
                    <a:pt x="3329870" y="273237"/>
                    <a:pt x="3333616" y="285339"/>
                    <a:pt x="3337362" y="297153"/>
                  </a:cubicBezTo>
                  <a:cubicBezTo>
                    <a:pt x="3338226" y="300322"/>
                    <a:pt x="3337650" y="303203"/>
                    <a:pt x="3335057" y="305797"/>
                  </a:cubicBezTo>
                  <a:cubicBezTo>
                    <a:pt x="3268497" y="374085"/>
                    <a:pt x="3169378" y="372068"/>
                    <a:pt x="3114055" y="302915"/>
                  </a:cubicBezTo>
                  <a:cubicBezTo>
                    <a:pt x="3086682" y="268915"/>
                    <a:pt x="3077750" y="228576"/>
                    <a:pt x="3079190" y="186220"/>
                  </a:cubicBezTo>
                  <a:cubicBezTo>
                    <a:pt x="3082072" y="105541"/>
                    <a:pt x="3133360" y="40710"/>
                    <a:pt x="3210869" y="17659"/>
                  </a:cubicBezTo>
                  <a:cubicBezTo>
                    <a:pt x="3214759" y="16506"/>
                    <a:pt x="3217857" y="16002"/>
                    <a:pt x="3220090" y="16975"/>
                  </a:cubicBezTo>
                  <a:close/>
                  <a:moveTo>
                    <a:pt x="3325513" y="2604"/>
                  </a:moveTo>
                  <a:cubicBezTo>
                    <a:pt x="3345719" y="6133"/>
                    <a:pt x="3365312" y="13193"/>
                    <a:pt x="3384329" y="23422"/>
                  </a:cubicBezTo>
                  <a:cubicBezTo>
                    <a:pt x="3440227" y="53388"/>
                    <a:pt x="3477973" y="100066"/>
                    <a:pt x="3506499" y="155389"/>
                  </a:cubicBezTo>
                  <a:cubicBezTo>
                    <a:pt x="3535889" y="212152"/>
                    <a:pt x="3549720" y="272372"/>
                    <a:pt x="3550584" y="341525"/>
                  </a:cubicBezTo>
                  <a:cubicBezTo>
                    <a:pt x="3549720" y="396272"/>
                    <a:pt x="3537042" y="453323"/>
                    <a:pt x="3499296" y="502594"/>
                  </a:cubicBezTo>
                  <a:cubicBezTo>
                    <a:pt x="3479702" y="528239"/>
                    <a:pt x="3454922" y="547256"/>
                    <a:pt x="3424668" y="559357"/>
                  </a:cubicBezTo>
                  <a:cubicBezTo>
                    <a:pt x="3418329" y="561951"/>
                    <a:pt x="3414583" y="561662"/>
                    <a:pt x="3413431" y="553883"/>
                  </a:cubicBezTo>
                  <a:cubicBezTo>
                    <a:pt x="3413142" y="550425"/>
                    <a:pt x="3411702" y="546967"/>
                    <a:pt x="3410549" y="543510"/>
                  </a:cubicBezTo>
                  <a:cubicBezTo>
                    <a:pt x="3405363" y="529967"/>
                    <a:pt x="3402482" y="519018"/>
                    <a:pt x="3418041" y="508069"/>
                  </a:cubicBezTo>
                  <a:cubicBezTo>
                    <a:pt x="3432736" y="497696"/>
                    <a:pt x="3433312" y="478679"/>
                    <a:pt x="3428990" y="462255"/>
                  </a:cubicBezTo>
                  <a:cubicBezTo>
                    <a:pt x="3415736" y="413560"/>
                    <a:pt x="3401617" y="365153"/>
                    <a:pt x="3387498" y="316746"/>
                  </a:cubicBezTo>
                  <a:cubicBezTo>
                    <a:pt x="3366464" y="244135"/>
                    <a:pt x="3344854" y="171524"/>
                    <a:pt x="3323532" y="98626"/>
                  </a:cubicBezTo>
                  <a:cubicBezTo>
                    <a:pt x="3320939" y="89405"/>
                    <a:pt x="3317769" y="80473"/>
                    <a:pt x="3313159" y="72405"/>
                  </a:cubicBezTo>
                  <a:cubicBezTo>
                    <a:pt x="3304227" y="56269"/>
                    <a:pt x="3290684" y="47049"/>
                    <a:pt x="3271955" y="47049"/>
                  </a:cubicBezTo>
                  <a:cubicBezTo>
                    <a:pt x="3266480" y="47049"/>
                    <a:pt x="3264464" y="45608"/>
                    <a:pt x="3263311" y="40422"/>
                  </a:cubicBezTo>
                  <a:cubicBezTo>
                    <a:pt x="3261294" y="32066"/>
                    <a:pt x="3259277" y="23422"/>
                    <a:pt x="3255820" y="15354"/>
                  </a:cubicBezTo>
                  <a:cubicBezTo>
                    <a:pt x="3252362" y="6998"/>
                    <a:pt x="3254955" y="4405"/>
                    <a:pt x="3263023" y="2964"/>
                  </a:cubicBezTo>
                  <a:cubicBezTo>
                    <a:pt x="3284490" y="-926"/>
                    <a:pt x="3305308" y="-926"/>
                    <a:pt x="3325513" y="2604"/>
                  </a:cubicBezTo>
                  <a:close/>
                </a:path>
              </a:pathLst>
            </a:custGeom>
            <a:solidFill>
              <a:schemeClr val="bg1"/>
            </a:solidFill>
            <a:ln w="287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2178732-46DF-40E6-A3E1-8E0E4ACD83D8}"/>
              </a:ext>
            </a:extLst>
          </p:cNvPr>
          <p:cNvGrpSpPr/>
          <p:nvPr/>
        </p:nvGrpSpPr>
        <p:grpSpPr>
          <a:xfrm>
            <a:off x="408705" y="4182331"/>
            <a:ext cx="2320452" cy="2347607"/>
            <a:chOff x="4894428" y="662225"/>
            <a:chExt cx="4382397" cy="4433682"/>
          </a:xfrm>
        </p:grpSpPr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4621B828-6CC6-47C2-AF91-84A96D1FC30B}"/>
                </a:ext>
              </a:extLst>
            </p:cNvPr>
            <p:cNvGrpSpPr/>
            <p:nvPr/>
          </p:nvGrpSpPr>
          <p:grpSpPr>
            <a:xfrm>
              <a:off x="5575367" y="1358260"/>
              <a:ext cx="3027442" cy="3026664"/>
              <a:chOff x="4590628" y="1887594"/>
              <a:chExt cx="3027442" cy="3026664"/>
            </a:xfrm>
          </p:grpSpPr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23FDD40-809D-492D-9A20-F41E8C25A7E1}"/>
                  </a:ext>
                </a:extLst>
              </p:cNvPr>
              <p:cNvSpPr/>
              <p:nvPr/>
            </p:nvSpPr>
            <p:spPr>
              <a:xfrm>
                <a:off x="4590628" y="1887594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97EB968E-C2ED-4626-BE1B-5B27CE57B5FE}"/>
                  </a:ext>
                </a:extLst>
              </p:cNvPr>
              <p:cNvSpPr/>
              <p:nvPr/>
            </p:nvSpPr>
            <p:spPr>
              <a:xfrm>
                <a:off x="4601198" y="1919762"/>
                <a:ext cx="3016872" cy="295123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99B7B1E5-767A-4513-A785-310B3697608B}"/>
                </a:ext>
              </a:extLst>
            </p:cNvPr>
            <p:cNvSpPr/>
            <p:nvPr/>
          </p:nvSpPr>
          <p:spPr>
            <a:xfrm>
              <a:off x="4894428" y="662225"/>
              <a:ext cx="4382397" cy="4433682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EA87361E-103A-4E20-8479-E1062D747F83}"/>
              </a:ext>
            </a:extLst>
          </p:cNvPr>
          <p:cNvSpPr/>
          <p:nvPr/>
        </p:nvSpPr>
        <p:spPr>
          <a:xfrm>
            <a:off x="2398219" y="3651484"/>
            <a:ext cx="1082924" cy="1095596"/>
          </a:xfrm>
          <a:custGeom>
            <a:avLst/>
            <a:gdLst>
              <a:gd name="connsiteX0" fmla="*/ 955633 w 1965160"/>
              <a:gd name="connsiteY0" fmla="*/ 1489004 h 1988156"/>
              <a:gd name="connsiteX1" fmla="*/ 969984 w 1965160"/>
              <a:gd name="connsiteY1" fmla="*/ 1503355 h 1988156"/>
              <a:gd name="connsiteX2" fmla="*/ 956068 w 1965160"/>
              <a:gd name="connsiteY2" fmla="*/ 1518141 h 1988156"/>
              <a:gd name="connsiteX3" fmla="*/ 941065 w 1965160"/>
              <a:gd name="connsiteY3" fmla="*/ 1503355 h 1988156"/>
              <a:gd name="connsiteX4" fmla="*/ 955633 w 1965160"/>
              <a:gd name="connsiteY4" fmla="*/ 1489004 h 1988156"/>
              <a:gd name="connsiteX5" fmla="*/ 1295921 w 1965160"/>
              <a:gd name="connsiteY5" fmla="*/ 1411813 h 1988156"/>
              <a:gd name="connsiteX6" fmla="*/ 1341583 w 1965160"/>
              <a:gd name="connsiteY6" fmla="*/ 1457257 h 1988156"/>
              <a:gd name="connsiteX7" fmla="*/ 1296138 w 1965160"/>
              <a:gd name="connsiteY7" fmla="*/ 1503571 h 1988156"/>
              <a:gd name="connsiteX8" fmla="*/ 1250042 w 1965160"/>
              <a:gd name="connsiteY8" fmla="*/ 1457909 h 1988156"/>
              <a:gd name="connsiteX9" fmla="*/ 1295921 w 1965160"/>
              <a:gd name="connsiteY9" fmla="*/ 1411813 h 1988156"/>
              <a:gd name="connsiteX10" fmla="*/ 696232 w 1965160"/>
              <a:gd name="connsiteY10" fmla="*/ 1383764 h 1988156"/>
              <a:gd name="connsiteX11" fmla="*/ 748417 w 1965160"/>
              <a:gd name="connsiteY11" fmla="*/ 1436166 h 1988156"/>
              <a:gd name="connsiteX12" fmla="*/ 696449 w 1965160"/>
              <a:gd name="connsiteY12" fmla="*/ 1488350 h 1988156"/>
              <a:gd name="connsiteX13" fmla="*/ 643830 w 1965160"/>
              <a:gd name="connsiteY13" fmla="*/ 1436383 h 1988156"/>
              <a:gd name="connsiteX14" fmla="*/ 696232 w 1965160"/>
              <a:gd name="connsiteY14" fmla="*/ 1383764 h 1988156"/>
              <a:gd name="connsiteX15" fmla="*/ 1101533 w 1965160"/>
              <a:gd name="connsiteY15" fmla="*/ 1309184 h 1988156"/>
              <a:gd name="connsiteX16" fmla="*/ 1130452 w 1965160"/>
              <a:gd name="connsiteY16" fmla="*/ 1338103 h 1988156"/>
              <a:gd name="connsiteX17" fmla="*/ 1100881 w 1965160"/>
              <a:gd name="connsiteY17" fmla="*/ 1367891 h 1988156"/>
              <a:gd name="connsiteX18" fmla="*/ 1071744 w 1965160"/>
              <a:gd name="connsiteY18" fmla="*/ 1338103 h 1988156"/>
              <a:gd name="connsiteX19" fmla="*/ 1101533 w 1965160"/>
              <a:gd name="connsiteY19" fmla="*/ 1309184 h 1988156"/>
              <a:gd name="connsiteX20" fmla="*/ 515978 w 1965160"/>
              <a:gd name="connsiteY20" fmla="*/ 1247866 h 1988156"/>
              <a:gd name="connsiteX21" fmla="*/ 530764 w 1965160"/>
              <a:gd name="connsiteY21" fmla="*/ 1262000 h 1988156"/>
              <a:gd name="connsiteX22" fmla="*/ 517065 w 1965160"/>
              <a:gd name="connsiteY22" fmla="*/ 1277003 h 1988156"/>
              <a:gd name="connsiteX23" fmla="*/ 501844 w 1965160"/>
              <a:gd name="connsiteY23" fmla="*/ 1262435 h 1988156"/>
              <a:gd name="connsiteX24" fmla="*/ 515978 w 1965160"/>
              <a:gd name="connsiteY24" fmla="*/ 1247866 h 1988156"/>
              <a:gd name="connsiteX25" fmla="*/ 1438777 w 1965160"/>
              <a:gd name="connsiteY25" fmla="*/ 1173938 h 1988156"/>
              <a:gd name="connsiteX26" fmla="*/ 1485308 w 1965160"/>
              <a:gd name="connsiteY26" fmla="*/ 1219382 h 1988156"/>
              <a:gd name="connsiteX27" fmla="*/ 1439646 w 1965160"/>
              <a:gd name="connsiteY27" fmla="*/ 1265913 h 1988156"/>
              <a:gd name="connsiteX28" fmla="*/ 1393550 w 1965160"/>
              <a:gd name="connsiteY28" fmla="*/ 1220687 h 1988156"/>
              <a:gd name="connsiteX29" fmla="*/ 1438777 w 1965160"/>
              <a:gd name="connsiteY29" fmla="*/ 1173938 h 1988156"/>
              <a:gd name="connsiteX30" fmla="*/ 880618 w 1965160"/>
              <a:gd name="connsiteY30" fmla="*/ 1069134 h 1988156"/>
              <a:gd name="connsiteX31" fmla="*/ 955633 w 1965160"/>
              <a:gd name="connsiteY31" fmla="*/ 1144584 h 1988156"/>
              <a:gd name="connsiteX32" fmla="*/ 880618 w 1965160"/>
              <a:gd name="connsiteY32" fmla="*/ 1220034 h 1988156"/>
              <a:gd name="connsiteX33" fmla="*/ 804732 w 1965160"/>
              <a:gd name="connsiteY33" fmla="*/ 1145019 h 1988156"/>
              <a:gd name="connsiteX34" fmla="*/ 880618 w 1965160"/>
              <a:gd name="connsiteY34" fmla="*/ 1069134 h 1988156"/>
              <a:gd name="connsiteX35" fmla="*/ 622738 w 1965160"/>
              <a:gd name="connsiteY35" fmla="*/ 1052826 h 1988156"/>
              <a:gd name="connsiteX36" fmla="*/ 669487 w 1965160"/>
              <a:gd name="connsiteY36" fmla="*/ 1098270 h 1988156"/>
              <a:gd name="connsiteX37" fmla="*/ 623608 w 1965160"/>
              <a:gd name="connsiteY37" fmla="*/ 1144367 h 1988156"/>
              <a:gd name="connsiteX38" fmla="*/ 577729 w 1965160"/>
              <a:gd name="connsiteY38" fmla="*/ 1098487 h 1988156"/>
              <a:gd name="connsiteX39" fmla="*/ 622738 w 1965160"/>
              <a:gd name="connsiteY39" fmla="*/ 1052826 h 1988156"/>
              <a:gd name="connsiteX40" fmla="*/ 1539667 w 1965160"/>
              <a:gd name="connsiteY40" fmla="*/ 979333 h 1988156"/>
              <a:gd name="connsiteX41" fmla="*/ 1554453 w 1965160"/>
              <a:gd name="connsiteY41" fmla="*/ 994771 h 1988156"/>
              <a:gd name="connsiteX42" fmla="*/ 1539450 w 1965160"/>
              <a:gd name="connsiteY42" fmla="*/ 1009122 h 1988156"/>
              <a:gd name="connsiteX43" fmla="*/ 1524664 w 1965160"/>
              <a:gd name="connsiteY43" fmla="*/ 993684 h 1988156"/>
              <a:gd name="connsiteX44" fmla="*/ 1539667 w 1965160"/>
              <a:gd name="connsiteY44" fmla="*/ 979333 h 1988156"/>
              <a:gd name="connsiteX45" fmla="*/ 1208730 w 1965160"/>
              <a:gd name="connsiteY45" fmla="*/ 952154 h 1988156"/>
              <a:gd name="connsiteX46" fmla="*/ 1326145 w 1965160"/>
              <a:gd name="connsiteY46" fmla="*/ 1069787 h 1988156"/>
              <a:gd name="connsiteX47" fmla="*/ 1208295 w 1965160"/>
              <a:gd name="connsiteY47" fmla="*/ 1186768 h 1988156"/>
              <a:gd name="connsiteX48" fmla="*/ 1091314 w 1965160"/>
              <a:gd name="connsiteY48" fmla="*/ 1069135 h 1988156"/>
              <a:gd name="connsiteX49" fmla="*/ 1208730 w 1965160"/>
              <a:gd name="connsiteY49" fmla="*/ 952154 h 1988156"/>
              <a:gd name="connsiteX50" fmla="*/ 436394 w 1965160"/>
              <a:gd name="connsiteY50" fmla="*/ 826041 h 1988156"/>
              <a:gd name="connsiteX51" fmla="*/ 465966 w 1965160"/>
              <a:gd name="connsiteY51" fmla="*/ 855177 h 1988156"/>
              <a:gd name="connsiteX52" fmla="*/ 436829 w 1965160"/>
              <a:gd name="connsiteY52" fmla="*/ 884966 h 1988156"/>
              <a:gd name="connsiteX53" fmla="*/ 407476 w 1965160"/>
              <a:gd name="connsiteY53" fmla="*/ 854959 h 1988156"/>
              <a:gd name="connsiteX54" fmla="*/ 436394 w 1965160"/>
              <a:gd name="connsiteY54" fmla="*/ 826041 h 1988156"/>
              <a:gd name="connsiteX55" fmla="*/ 1441168 w 1965160"/>
              <a:gd name="connsiteY55" fmla="*/ 771681 h 1988156"/>
              <a:gd name="connsiteX56" fmla="*/ 1512922 w 1965160"/>
              <a:gd name="connsiteY56" fmla="*/ 846045 h 1988156"/>
              <a:gd name="connsiteX57" fmla="*/ 1437472 w 1965160"/>
              <a:gd name="connsiteY57" fmla="*/ 918016 h 1988156"/>
              <a:gd name="connsiteX58" fmla="*/ 1366153 w 1965160"/>
              <a:gd name="connsiteY58" fmla="*/ 843871 h 1988156"/>
              <a:gd name="connsiteX59" fmla="*/ 1441168 w 1965160"/>
              <a:gd name="connsiteY59" fmla="*/ 771681 h 1988156"/>
              <a:gd name="connsiteX60" fmla="*/ 653833 w 1965160"/>
              <a:gd name="connsiteY60" fmla="*/ 765158 h 1988156"/>
              <a:gd name="connsiteX61" fmla="*/ 669488 w 1965160"/>
              <a:gd name="connsiteY61" fmla="*/ 779509 h 1988156"/>
              <a:gd name="connsiteX62" fmla="*/ 654268 w 1965160"/>
              <a:gd name="connsiteY62" fmla="*/ 794294 h 1988156"/>
              <a:gd name="connsiteX63" fmla="*/ 639699 w 1965160"/>
              <a:gd name="connsiteY63" fmla="*/ 779944 h 1988156"/>
              <a:gd name="connsiteX64" fmla="*/ 653833 w 1965160"/>
              <a:gd name="connsiteY64" fmla="*/ 765158 h 1988156"/>
              <a:gd name="connsiteX65" fmla="*/ 851481 w 1965160"/>
              <a:gd name="connsiteY65" fmla="*/ 764941 h 1988156"/>
              <a:gd name="connsiteX66" fmla="*/ 880400 w 1965160"/>
              <a:gd name="connsiteY66" fmla="*/ 794077 h 1988156"/>
              <a:gd name="connsiteX67" fmla="*/ 851046 w 1965160"/>
              <a:gd name="connsiteY67" fmla="*/ 823865 h 1988156"/>
              <a:gd name="connsiteX68" fmla="*/ 821692 w 1965160"/>
              <a:gd name="connsiteY68" fmla="*/ 794077 h 1988156"/>
              <a:gd name="connsiteX69" fmla="*/ 851481 w 1965160"/>
              <a:gd name="connsiteY69" fmla="*/ 764941 h 1988156"/>
              <a:gd name="connsiteX70" fmla="*/ 1132626 w 1965160"/>
              <a:gd name="connsiteY70" fmla="*/ 718844 h 1988156"/>
              <a:gd name="connsiteX71" fmla="*/ 1178288 w 1965160"/>
              <a:gd name="connsiteY71" fmla="*/ 765593 h 1988156"/>
              <a:gd name="connsiteX72" fmla="*/ 1132626 w 1965160"/>
              <a:gd name="connsiteY72" fmla="*/ 811254 h 1988156"/>
              <a:gd name="connsiteX73" fmla="*/ 1086747 w 1965160"/>
              <a:gd name="connsiteY73" fmla="*/ 764940 h 1988156"/>
              <a:gd name="connsiteX74" fmla="*/ 1132626 w 1965160"/>
              <a:gd name="connsiteY74" fmla="*/ 718844 h 1988156"/>
              <a:gd name="connsiteX75" fmla="*/ 1281571 w 1965160"/>
              <a:gd name="connsiteY75" fmla="*/ 617084 h 1988156"/>
              <a:gd name="connsiteX76" fmla="*/ 1295704 w 1965160"/>
              <a:gd name="connsiteY76" fmla="*/ 631870 h 1988156"/>
              <a:gd name="connsiteX77" fmla="*/ 1280049 w 1965160"/>
              <a:gd name="connsiteY77" fmla="*/ 646438 h 1988156"/>
              <a:gd name="connsiteX78" fmla="*/ 1265915 w 1965160"/>
              <a:gd name="connsiteY78" fmla="*/ 631435 h 1988156"/>
              <a:gd name="connsiteX79" fmla="*/ 1281571 w 1965160"/>
              <a:gd name="connsiteY79" fmla="*/ 617084 h 1988156"/>
              <a:gd name="connsiteX80" fmla="*/ 694493 w 1965160"/>
              <a:gd name="connsiteY80" fmla="*/ 570770 h 1988156"/>
              <a:gd name="connsiteX81" fmla="*/ 769074 w 1965160"/>
              <a:gd name="connsiteY81" fmla="*/ 647959 h 1988156"/>
              <a:gd name="connsiteX82" fmla="*/ 692318 w 1965160"/>
              <a:gd name="connsiteY82" fmla="*/ 721452 h 1988156"/>
              <a:gd name="connsiteX83" fmla="*/ 618173 w 1965160"/>
              <a:gd name="connsiteY83" fmla="*/ 645133 h 1988156"/>
              <a:gd name="connsiteX84" fmla="*/ 694493 w 1965160"/>
              <a:gd name="connsiteY84" fmla="*/ 570770 h 1988156"/>
              <a:gd name="connsiteX85" fmla="*/ 1027605 w 1965160"/>
              <a:gd name="connsiteY85" fmla="*/ 393776 h 1988156"/>
              <a:gd name="connsiteX86" fmla="*/ 1100663 w 1965160"/>
              <a:gd name="connsiteY86" fmla="*/ 466618 h 1988156"/>
              <a:gd name="connsiteX87" fmla="*/ 1028257 w 1965160"/>
              <a:gd name="connsiteY87" fmla="*/ 539893 h 1988156"/>
              <a:gd name="connsiteX88" fmla="*/ 954546 w 1965160"/>
              <a:gd name="connsiteY88" fmla="*/ 467705 h 1988156"/>
              <a:gd name="connsiteX89" fmla="*/ 1027605 w 1965160"/>
              <a:gd name="connsiteY89" fmla="*/ 393776 h 1988156"/>
              <a:gd name="connsiteX90" fmla="*/ 984335 w 1965160"/>
              <a:gd name="connsiteY90" fmla="*/ 345724 h 1988156"/>
              <a:gd name="connsiteX91" fmla="*/ 334418 w 1965160"/>
              <a:gd name="connsiteY91" fmla="*/ 993901 h 1988156"/>
              <a:gd name="connsiteX92" fmla="*/ 981508 w 1965160"/>
              <a:gd name="connsiteY92" fmla="*/ 1642514 h 1988156"/>
              <a:gd name="connsiteX93" fmla="*/ 1631208 w 1965160"/>
              <a:gd name="connsiteY93" fmla="*/ 994336 h 1988156"/>
              <a:gd name="connsiteX94" fmla="*/ 984335 w 1965160"/>
              <a:gd name="connsiteY94" fmla="*/ 345724 h 1988156"/>
              <a:gd name="connsiteX95" fmla="*/ 978247 w 1965160"/>
              <a:gd name="connsiteY95" fmla="*/ 0 h 1988156"/>
              <a:gd name="connsiteX96" fmla="*/ 1030432 w 1965160"/>
              <a:gd name="connsiteY96" fmla="*/ 7176 h 1988156"/>
              <a:gd name="connsiteX97" fmla="*/ 1041085 w 1965160"/>
              <a:gd name="connsiteY97" fmla="*/ 16525 h 1988156"/>
              <a:gd name="connsiteX98" fmla="*/ 1030432 w 1965160"/>
              <a:gd name="connsiteY98" fmla="*/ 26310 h 1988156"/>
              <a:gd name="connsiteX99" fmla="*/ 1001513 w 1965160"/>
              <a:gd name="connsiteY99" fmla="*/ 34355 h 1988156"/>
              <a:gd name="connsiteX100" fmla="*/ 1001513 w 1965160"/>
              <a:gd name="connsiteY100" fmla="*/ 310064 h 1988156"/>
              <a:gd name="connsiteX101" fmla="*/ 1140019 w 1965160"/>
              <a:gd name="connsiteY101" fmla="*/ 327894 h 1988156"/>
              <a:gd name="connsiteX102" fmla="*/ 1167851 w 1965160"/>
              <a:gd name="connsiteY102" fmla="*/ 223089 h 1988156"/>
              <a:gd name="connsiteX103" fmla="*/ 1158501 w 1965160"/>
              <a:gd name="connsiteY103" fmla="*/ 218306 h 1988156"/>
              <a:gd name="connsiteX104" fmla="*/ 1116754 w 1965160"/>
              <a:gd name="connsiteY104" fmla="*/ 186561 h 1988156"/>
              <a:gd name="connsiteX105" fmla="*/ 1132191 w 1965160"/>
              <a:gd name="connsiteY105" fmla="*/ 129810 h 1988156"/>
              <a:gd name="connsiteX106" fmla="*/ 1183289 w 1965160"/>
              <a:gd name="connsiteY106" fmla="*/ 123287 h 1988156"/>
              <a:gd name="connsiteX107" fmla="*/ 1252869 w 1965160"/>
              <a:gd name="connsiteY107" fmla="*/ 145248 h 1988156"/>
              <a:gd name="connsiteX108" fmla="*/ 1274830 w 1965160"/>
              <a:gd name="connsiteY108" fmla="*/ 162642 h 1988156"/>
              <a:gd name="connsiteX109" fmla="*/ 1256783 w 1965160"/>
              <a:gd name="connsiteY109" fmla="*/ 228743 h 1988156"/>
              <a:gd name="connsiteX110" fmla="*/ 1201554 w 1965160"/>
              <a:gd name="connsiteY110" fmla="*/ 234831 h 1988156"/>
              <a:gd name="connsiteX111" fmla="*/ 1173940 w 1965160"/>
              <a:gd name="connsiteY111" fmla="*/ 338331 h 1988156"/>
              <a:gd name="connsiteX112" fmla="*/ 1241562 w 1965160"/>
              <a:gd name="connsiteY112" fmla="*/ 363336 h 1988156"/>
              <a:gd name="connsiteX113" fmla="*/ 1308750 w 1965160"/>
              <a:gd name="connsiteY113" fmla="*/ 393777 h 1988156"/>
              <a:gd name="connsiteX114" fmla="*/ 1445952 w 1965160"/>
              <a:gd name="connsiteY114" fmla="*/ 156337 h 1988156"/>
              <a:gd name="connsiteX115" fmla="*/ 1425078 w 1965160"/>
              <a:gd name="connsiteY115" fmla="*/ 131984 h 1988156"/>
              <a:gd name="connsiteX116" fmla="*/ 1420947 w 1965160"/>
              <a:gd name="connsiteY116" fmla="*/ 119373 h 1988156"/>
              <a:gd name="connsiteX117" fmla="*/ 1433558 w 1965160"/>
              <a:gd name="connsiteY117" fmla="*/ 115676 h 1988156"/>
              <a:gd name="connsiteX118" fmla="*/ 1519010 w 1965160"/>
              <a:gd name="connsiteY118" fmla="*/ 165034 h 1988156"/>
              <a:gd name="connsiteX119" fmla="*/ 1520967 w 1965160"/>
              <a:gd name="connsiteY119" fmla="*/ 176776 h 1988156"/>
              <a:gd name="connsiteX120" fmla="*/ 1509444 w 1965160"/>
              <a:gd name="connsiteY120" fmla="*/ 180255 h 1988156"/>
              <a:gd name="connsiteX121" fmla="*/ 1477915 w 1965160"/>
              <a:gd name="connsiteY121" fmla="*/ 171992 h 1988156"/>
              <a:gd name="connsiteX122" fmla="*/ 1339843 w 1965160"/>
              <a:gd name="connsiteY122" fmla="*/ 410955 h 1988156"/>
              <a:gd name="connsiteX123" fmla="*/ 1431601 w 1965160"/>
              <a:gd name="connsiteY123" fmla="*/ 478142 h 1988156"/>
              <a:gd name="connsiteX124" fmla="*/ 1504442 w 1965160"/>
              <a:gd name="connsiteY124" fmla="*/ 398778 h 1988156"/>
              <a:gd name="connsiteX125" fmla="*/ 1482699 w 1965160"/>
              <a:gd name="connsiteY125" fmla="*/ 360509 h 1988156"/>
              <a:gd name="connsiteX126" fmla="*/ 1476393 w 1965160"/>
              <a:gd name="connsiteY126" fmla="*/ 327894 h 1988156"/>
              <a:gd name="connsiteX127" fmla="*/ 1504877 w 1965160"/>
              <a:gd name="connsiteY127" fmla="*/ 298323 h 1988156"/>
              <a:gd name="connsiteX128" fmla="*/ 1530535 w 1965160"/>
              <a:gd name="connsiteY128" fmla="*/ 300497 h 1988156"/>
              <a:gd name="connsiteX129" fmla="*/ 1629034 w 1965160"/>
              <a:gd name="connsiteY129" fmla="*/ 398778 h 1988156"/>
              <a:gd name="connsiteX130" fmla="*/ 1584676 w 1965160"/>
              <a:gd name="connsiteY130" fmla="*/ 444875 h 1988156"/>
              <a:gd name="connsiteX131" fmla="*/ 1556844 w 1965160"/>
              <a:gd name="connsiteY131" fmla="*/ 435960 h 1988156"/>
              <a:gd name="connsiteX132" fmla="*/ 1531187 w 1965160"/>
              <a:gd name="connsiteY132" fmla="*/ 421609 h 1988156"/>
              <a:gd name="connsiteX133" fmla="*/ 1457694 w 1965160"/>
              <a:gd name="connsiteY133" fmla="*/ 501843 h 1988156"/>
              <a:gd name="connsiteX134" fmla="*/ 1532709 w 1965160"/>
              <a:gd name="connsiteY134" fmla="*/ 587078 h 1988156"/>
              <a:gd name="connsiteX135" fmla="*/ 1759060 w 1965160"/>
              <a:gd name="connsiteY135" fmla="*/ 428567 h 1988156"/>
              <a:gd name="connsiteX136" fmla="*/ 1749058 w 1965160"/>
              <a:gd name="connsiteY136" fmla="*/ 402475 h 1988156"/>
              <a:gd name="connsiteX137" fmla="*/ 1750145 w 1965160"/>
              <a:gd name="connsiteY137" fmla="*/ 385950 h 1988156"/>
              <a:gd name="connsiteX138" fmla="*/ 1766888 w 1965160"/>
              <a:gd name="connsiteY138" fmla="*/ 390298 h 1988156"/>
              <a:gd name="connsiteX139" fmla="*/ 1818420 w 1965160"/>
              <a:gd name="connsiteY139" fmla="*/ 464879 h 1988156"/>
              <a:gd name="connsiteX140" fmla="*/ 1817333 w 1965160"/>
              <a:gd name="connsiteY140" fmla="*/ 480099 h 1988156"/>
              <a:gd name="connsiteX141" fmla="*/ 1801460 w 1965160"/>
              <a:gd name="connsiteY141" fmla="*/ 476185 h 1988156"/>
              <a:gd name="connsiteX142" fmla="*/ 1779499 w 1965160"/>
              <a:gd name="connsiteY142" fmla="*/ 457486 h 1988156"/>
              <a:gd name="connsiteX143" fmla="*/ 1553148 w 1965160"/>
              <a:gd name="connsiteY143" fmla="*/ 615997 h 1988156"/>
              <a:gd name="connsiteX144" fmla="*/ 1607942 w 1965160"/>
              <a:gd name="connsiteY144" fmla="*/ 715583 h 1988156"/>
              <a:gd name="connsiteX145" fmla="*/ 1705789 w 1965160"/>
              <a:gd name="connsiteY145" fmla="*/ 675140 h 1988156"/>
              <a:gd name="connsiteX146" fmla="*/ 1705136 w 1965160"/>
              <a:gd name="connsiteY146" fmla="*/ 616649 h 1988156"/>
              <a:gd name="connsiteX147" fmla="*/ 1763844 w 1965160"/>
              <a:gd name="connsiteY147" fmla="*/ 590339 h 1988156"/>
              <a:gd name="connsiteX148" fmla="*/ 1819508 w 1965160"/>
              <a:gd name="connsiteY148" fmla="*/ 681445 h 1988156"/>
              <a:gd name="connsiteX149" fmla="*/ 1819290 w 1965160"/>
              <a:gd name="connsiteY149" fmla="*/ 730803 h 1988156"/>
              <a:gd name="connsiteX150" fmla="*/ 1765801 w 1965160"/>
              <a:gd name="connsiteY150" fmla="*/ 754070 h 1988156"/>
              <a:gd name="connsiteX151" fmla="*/ 1722096 w 1965160"/>
              <a:gd name="connsiteY151" fmla="*/ 706885 h 1988156"/>
              <a:gd name="connsiteX152" fmla="*/ 1621423 w 1965160"/>
              <a:gd name="connsiteY152" fmla="*/ 748633 h 1988156"/>
              <a:gd name="connsiteX153" fmla="*/ 1653169 w 1965160"/>
              <a:gd name="connsiteY153" fmla="*/ 857786 h 1988156"/>
              <a:gd name="connsiteX154" fmla="*/ 1925399 w 1965160"/>
              <a:gd name="connsiteY154" fmla="*/ 809733 h 1988156"/>
              <a:gd name="connsiteX155" fmla="*/ 1927356 w 1965160"/>
              <a:gd name="connsiteY155" fmla="*/ 780162 h 1988156"/>
              <a:gd name="connsiteX156" fmla="*/ 1935401 w 1965160"/>
              <a:gd name="connsiteY156" fmla="*/ 767333 h 1988156"/>
              <a:gd name="connsiteX157" fmla="*/ 1947360 w 1965160"/>
              <a:gd name="connsiteY157" fmla="*/ 776900 h 1988156"/>
              <a:gd name="connsiteX158" fmla="*/ 1963233 w 1965160"/>
              <a:gd name="connsiteY158" fmla="*/ 869311 h 1988156"/>
              <a:gd name="connsiteX159" fmla="*/ 1955623 w 1965160"/>
              <a:gd name="connsiteY159" fmla="*/ 881269 h 1988156"/>
              <a:gd name="connsiteX160" fmla="*/ 1944098 w 1965160"/>
              <a:gd name="connsiteY160" fmla="*/ 872789 h 1988156"/>
              <a:gd name="connsiteX161" fmla="*/ 1931053 w 1965160"/>
              <a:gd name="connsiteY161" fmla="*/ 844957 h 1988156"/>
              <a:gd name="connsiteX162" fmla="*/ 1659257 w 1965160"/>
              <a:gd name="connsiteY162" fmla="*/ 892794 h 1988156"/>
              <a:gd name="connsiteX163" fmla="*/ 1666650 w 1965160"/>
              <a:gd name="connsiteY163" fmla="*/ 1006296 h 1988156"/>
              <a:gd name="connsiteX164" fmla="*/ 1775150 w 1965160"/>
              <a:gd name="connsiteY164" fmla="*/ 1011079 h 1988156"/>
              <a:gd name="connsiteX165" fmla="*/ 1782978 w 1965160"/>
              <a:gd name="connsiteY165" fmla="*/ 984552 h 1988156"/>
              <a:gd name="connsiteX166" fmla="*/ 1801243 w 1965160"/>
              <a:gd name="connsiteY166" fmla="*/ 951719 h 1988156"/>
              <a:gd name="connsiteX167" fmla="*/ 1857994 w 1965160"/>
              <a:gd name="connsiteY167" fmla="*/ 954111 h 1988156"/>
              <a:gd name="connsiteX168" fmla="*/ 1877781 w 1965160"/>
              <a:gd name="connsiteY168" fmla="*/ 1024995 h 1988156"/>
              <a:gd name="connsiteX169" fmla="*/ 1863212 w 1965160"/>
              <a:gd name="connsiteY169" fmla="*/ 1092183 h 1988156"/>
              <a:gd name="connsiteX170" fmla="*/ 1851254 w 1965160"/>
              <a:gd name="connsiteY170" fmla="*/ 1110230 h 1988156"/>
              <a:gd name="connsiteX171" fmla="*/ 1794068 w 1965160"/>
              <a:gd name="connsiteY171" fmla="*/ 1107403 h 1988156"/>
              <a:gd name="connsiteX172" fmla="*/ 1776237 w 1965160"/>
              <a:gd name="connsiteY172" fmla="*/ 1061524 h 1988156"/>
              <a:gd name="connsiteX173" fmla="*/ 1773846 w 1965160"/>
              <a:gd name="connsiteY173" fmla="*/ 1046521 h 1988156"/>
              <a:gd name="connsiteX174" fmla="*/ 1664693 w 1965160"/>
              <a:gd name="connsiteY174" fmla="*/ 1041520 h 1988156"/>
              <a:gd name="connsiteX175" fmla="*/ 1647516 w 1965160"/>
              <a:gd name="connsiteY175" fmla="*/ 1153718 h 1988156"/>
              <a:gd name="connsiteX176" fmla="*/ 1705354 w 1965160"/>
              <a:gd name="connsiteY176" fmla="*/ 1169373 h 1988156"/>
              <a:gd name="connsiteX177" fmla="*/ 1904308 w 1965160"/>
              <a:gd name="connsiteY177" fmla="*/ 1222644 h 1988156"/>
              <a:gd name="connsiteX178" fmla="*/ 1919745 w 1965160"/>
              <a:gd name="connsiteY178" fmla="*/ 1215686 h 1988156"/>
              <a:gd name="connsiteX179" fmla="*/ 1931487 w 1965160"/>
              <a:gd name="connsiteY179" fmla="*/ 1196335 h 1988156"/>
              <a:gd name="connsiteX180" fmla="*/ 1942359 w 1965160"/>
              <a:gd name="connsiteY180" fmla="*/ 1191551 h 1988156"/>
              <a:gd name="connsiteX181" fmla="*/ 1948012 w 1965160"/>
              <a:gd name="connsiteY181" fmla="*/ 1200684 h 1988156"/>
              <a:gd name="connsiteX182" fmla="*/ 1943881 w 1965160"/>
              <a:gd name="connsiteY182" fmla="*/ 1247867 h 1988156"/>
              <a:gd name="connsiteX183" fmla="*/ 1925181 w 1965160"/>
              <a:gd name="connsiteY183" fmla="*/ 1293529 h 1988156"/>
              <a:gd name="connsiteX184" fmla="*/ 1911701 w 1965160"/>
              <a:gd name="connsiteY184" fmla="*/ 1302443 h 1988156"/>
              <a:gd name="connsiteX185" fmla="*/ 1905178 w 1965160"/>
              <a:gd name="connsiteY185" fmla="*/ 1287441 h 1988156"/>
              <a:gd name="connsiteX186" fmla="*/ 1904960 w 1965160"/>
              <a:gd name="connsiteY186" fmla="*/ 1259174 h 1988156"/>
              <a:gd name="connsiteX187" fmla="*/ 1639035 w 1965160"/>
              <a:gd name="connsiteY187" fmla="*/ 1187854 h 1988156"/>
              <a:gd name="connsiteX188" fmla="*/ 1597723 w 1965160"/>
              <a:gd name="connsiteY188" fmla="*/ 1293746 h 1988156"/>
              <a:gd name="connsiteX189" fmla="*/ 1693394 w 1965160"/>
              <a:gd name="connsiteY189" fmla="*/ 1343539 h 1988156"/>
              <a:gd name="connsiteX190" fmla="*/ 1723618 w 1965160"/>
              <a:gd name="connsiteY190" fmla="*/ 1312881 h 1988156"/>
              <a:gd name="connsiteX191" fmla="*/ 1742970 w 1965160"/>
              <a:gd name="connsiteY191" fmla="*/ 1300921 h 1988156"/>
              <a:gd name="connsiteX192" fmla="*/ 1794068 w 1965160"/>
              <a:gd name="connsiteY192" fmla="*/ 1329406 h 1988156"/>
              <a:gd name="connsiteX193" fmla="*/ 1727315 w 1965160"/>
              <a:gd name="connsiteY193" fmla="*/ 1463347 h 1988156"/>
              <a:gd name="connsiteX194" fmla="*/ 1669694 w 1965160"/>
              <a:gd name="connsiteY194" fmla="*/ 1433993 h 1988156"/>
              <a:gd name="connsiteX195" fmla="*/ 1670564 w 1965160"/>
              <a:gd name="connsiteY195" fmla="*/ 1404856 h 1988156"/>
              <a:gd name="connsiteX196" fmla="*/ 1677957 w 1965160"/>
              <a:gd name="connsiteY196" fmla="*/ 1375502 h 1988156"/>
              <a:gd name="connsiteX197" fmla="*/ 1581197 w 1965160"/>
              <a:gd name="connsiteY197" fmla="*/ 1325057 h 1988156"/>
              <a:gd name="connsiteX198" fmla="*/ 1518141 w 1965160"/>
              <a:gd name="connsiteY198" fmla="*/ 1419424 h 1988156"/>
              <a:gd name="connsiteX199" fmla="*/ 1729489 w 1965160"/>
              <a:gd name="connsiteY199" fmla="*/ 1596852 h 1988156"/>
              <a:gd name="connsiteX200" fmla="*/ 1756016 w 1965160"/>
              <a:gd name="connsiteY200" fmla="*/ 1578805 h 1988156"/>
              <a:gd name="connsiteX201" fmla="*/ 1768845 w 1965160"/>
              <a:gd name="connsiteY201" fmla="*/ 1578371 h 1988156"/>
              <a:gd name="connsiteX202" fmla="*/ 1769932 w 1965160"/>
              <a:gd name="connsiteY202" fmla="*/ 1590112 h 1988156"/>
              <a:gd name="connsiteX203" fmla="*/ 1706441 w 1965160"/>
              <a:gd name="connsiteY203" fmla="*/ 1665563 h 1988156"/>
              <a:gd name="connsiteX204" fmla="*/ 1694699 w 1965160"/>
              <a:gd name="connsiteY204" fmla="*/ 1665780 h 1988156"/>
              <a:gd name="connsiteX205" fmla="*/ 1693177 w 1965160"/>
              <a:gd name="connsiteY205" fmla="*/ 1654038 h 1988156"/>
              <a:gd name="connsiteX206" fmla="*/ 1706441 w 1965160"/>
              <a:gd name="connsiteY206" fmla="*/ 1623814 h 1988156"/>
              <a:gd name="connsiteX207" fmla="*/ 1495092 w 1965160"/>
              <a:gd name="connsiteY207" fmla="*/ 1446386 h 1988156"/>
              <a:gd name="connsiteX208" fmla="*/ 1413119 w 1965160"/>
              <a:gd name="connsiteY208" fmla="*/ 1524881 h 1988156"/>
              <a:gd name="connsiteX209" fmla="*/ 1479220 w 1965160"/>
              <a:gd name="connsiteY209" fmla="*/ 1610986 h 1988156"/>
              <a:gd name="connsiteX210" fmla="*/ 1512923 w 1965160"/>
              <a:gd name="connsiteY210" fmla="*/ 1597505 h 1988156"/>
              <a:gd name="connsiteX211" fmla="*/ 1547060 w 1965160"/>
              <a:gd name="connsiteY211" fmla="*/ 1593591 h 1988156"/>
              <a:gd name="connsiteX212" fmla="*/ 1577501 w 1965160"/>
              <a:gd name="connsiteY212" fmla="*/ 1631425 h 1988156"/>
              <a:gd name="connsiteX213" fmla="*/ 1573152 w 1965160"/>
              <a:gd name="connsiteY213" fmla="*/ 1648167 h 1988156"/>
              <a:gd name="connsiteX214" fmla="*/ 1460086 w 1965160"/>
              <a:gd name="connsiteY214" fmla="*/ 1732750 h 1988156"/>
              <a:gd name="connsiteX215" fmla="*/ 1419860 w 1965160"/>
              <a:gd name="connsiteY215" fmla="*/ 1680565 h 1988156"/>
              <a:gd name="connsiteX216" fmla="*/ 1449431 w 1965160"/>
              <a:gd name="connsiteY216" fmla="*/ 1630555 h 1988156"/>
              <a:gd name="connsiteX217" fmla="*/ 1384852 w 1965160"/>
              <a:gd name="connsiteY217" fmla="*/ 1546190 h 1988156"/>
              <a:gd name="connsiteX218" fmla="*/ 1287876 w 1965160"/>
              <a:gd name="connsiteY218" fmla="*/ 1605115 h 1988156"/>
              <a:gd name="connsiteX219" fmla="*/ 1404639 w 1965160"/>
              <a:gd name="connsiteY219" fmla="*/ 1855384 h 1988156"/>
              <a:gd name="connsiteX220" fmla="*/ 1435950 w 1965160"/>
              <a:gd name="connsiteY220" fmla="*/ 1849948 h 1988156"/>
              <a:gd name="connsiteX221" fmla="*/ 1447691 w 1965160"/>
              <a:gd name="connsiteY221" fmla="*/ 1854732 h 1988156"/>
              <a:gd name="connsiteX222" fmla="*/ 1443778 w 1965160"/>
              <a:gd name="connsiteY222" fmla="*/ 1866909 h 1988156"/>
              <a:gd name="connsiteX223" fmla="*/ 1370067 w 1965160"/>
              <a:gd name="connsiteY223" fmla="*/ 1906047 h 1988156"/>
              <a:gd name="connsiteX224" fmla="*/ 1352889 w 1965160"/>
              <a:gd name="connsiteY224" fmla="*/ 1908004 h 1988156"/>
              <a:gd name="connsiteX225" fmla="*/ 1346149 w 1965160"/>
              <a:gd name="connsiteY225" fmla="*/ 1893653 h 1988156"/>
              <a:gd name="connsiteX226" fmla="*/ 1372242 w 1965160"/>
              <a:gd name="connsiteY226" fmla="*/ 1869735 h 1988156"/>
              <a:gd name="connsiteX227" fmla="*/ 1255696 w 1965160"/>
              <a:gd name="connsiteY227" fmla="*/ 1619900 h 1988156"/>
              <a:gd name="connsiteX228" fmla="*/ 1148064 w 1965160"/>
              <a:gd name="connsiteY228" fmla="*/ 1656430 h 1988156"/>
              <a:gd name="connsiteX229" fmla="*/ 1171113 w 1965160"/>
              <a:gd name="connsiteY229" fmla="*/ 1761017 h 1988156"/>
              <a:gd name="connsiteX230" fmla="*/ 1220471 w 1965160"/>
              <a:gd name="connsiteY230" fmla="*/ 1766887 h 1988156"/>
              <a:gd name="connsiteX231" fmla="*/ 1230690 w 1965160"/>
              <a:gd name="connsiteY231" fmla="*/ 1770149 h 1988156"/>
              <a:gd name="connsiteX232" fmla="*/ 1244388 w 1965160"/>
              <a:gd name="connsiteY232" fmla="*/ 1832119 h 1988156"/>
              <a:gd name="connsiteX233" fmla="*/ 1152630 w 1965160"/>
              <a:gd name="connsiteY233" fmla="*/ 1870822 h 1988156"/>
              <a:gd name="connsiteX234" fmla="*/ 1101533 w 1965160"/>
              <a:gd name="connsiteY234" fmla="*/ 1864517 h 1988156"/>
              <a:gd name="connsiteX235" fmla="*/ 1087400 w 1965160"/>
              <a:gd name="connsiteY235" fmla="*/ 1801460 h 1988156"/>
              <a:gd name="connsiteX236" fmla="*/ 1136105 w 1965160"/>
              <a:gd name="connsiteY236" fmla="*/ 1767975 h 1988156"/>
              <a:gd name="connsiteX237" fmla="*/ 1113057 w 1965160"/>
              <a:gd name="connsiteY237" fmla="*/ 1664258 h 1988156"/>
              <a:gd name="connsiteX238" fmla="*/ 1001295 w 1965160"/>
              <a:gd name="connsiteY238" fmla="*/ 1676216 h 1988156"/>
              <a:gd name="connsiteX239" fmla="*/ 1001295 w 1965160"/>
              <a:gd name="connsiteY239" fmla="*/ 1952796 h 1988156"/>
              <a:gd name="connsiteX240" fmla="*/ 1031301 w 1965160"/>
              <a:gd name="connsiteY240" fmla="*/ 1961275 h 1988156"/>
              <a:gd name="connsiteX241" fmla="*/ 1041085 w 1965160"/>
              <a:gd name="connsiteY241" fmla="*/ 1970408 h 1988156"/>
              <a:gd name="connsiteX242" fmla="*/ 1031519 w 1965160"/>
              <a:gd name="connsiteY242" fmla="*/ 1979758 h 1988156"/>
              <a:gd name="connsiteX243" fmla="*/ 933672 w 1965160"/>
              <a:gd name="connsiteY243" fmla="*/ 1979758 h 1988156"/>
              <a:gd name="connsiteX244" fmla="*/ 924974 w 1965160"/>
              <a:gd name="connsiteY244" fmla="*/ 1970191 h 1988156"/>
              <a:gd name="connsiteX245" fmla="*/ 933455 w 1965160"/>
              <a:gd name="connsiteY245" fmla="*/ 1961710 h 1988156"/>
              <a:gd name="connsiteX246" fmla="*/ 964983 w 1965160"/>
              <a:gd name="connsiteY246" fmla="*/ 1953883 h 1988156"/>
              <a:gd name="connsiteX247" fmla="*/ 964983 w 1965160"/>
              <a:gd name="connsiteY247" fmla="*/ 1678391 h 1988156"/>
              <a:gd name="connsiteX248" fmla="*/ 824954 w 1965160"/>
              <a:gd name="connsiteY248" fmla="*/ 1660344 h 1988156"/>
              <a:gd name="connsiteX249" fmla="*/ 797340 w 1965160"/>
              <a:gd name="connsiteY249" fmla="*/ 1764713 h 1988156"/>
              <a:gd name="connsiteX250" fmla="*/ 821475 w 1965160"/>
              <a:gd name="connsiteY250" fmla="*/ 1777760 h 1988156"/>
              <a:gd name="connsiteX251" fmla="*/ 853656 w 1965160"/>
              <a:gd name="connsiteY251" fmla="*/ 1809288 h 1988156"/>
              <a:gd name="connsiteX252" fmla="*/ 841261 w 1965160"/>
              <a:gd name="connsiteY252" fmla="*/ 1854297 h 1988156"/>
              <a:gd name="connsiteX253" fmla="*/ 798862 w 1965160"/>
              <a:gd name="connsiteY253" fmla="*/ 1865387 h 1988156"/>
              <a:gd name="connsiteX254" fmla="*/ 703842 w 1965160"/>
              <a:gd name="connsiteY254" fmla="*/ 1837120 h 1988156"/>
              <a:gd name="connsiteX255" fmla="*/ 683838 w 1965160"/>
              <a:gd name="connsiteY255" fmla="*/ 1817550 h 1988156"/>
              <a:gd name="connsiteX256" fmla="*/ 697971 w 1965160"/>
              <a:gd name="connsiteY256" fmla="*/ 1763191 h 1988156"/>
              <a:gd name="connsiteX257" fmla="*/ 729282 w 1965160"/>
              <a:gd name="connsiteY257" fmla="*/ 1755581 h 1988156"/>
              <a:gd name="connsiteX258" fmla="*/ 763202 w 1965160"/>
              <a:gd name="connsiteY258" fmla="*/ 1755363 h 1988156"/>
              <a:gd name="connsiteX259" fmla="*/ 790816 w 1965160"/>
              <a:gd name="connsiteY259" fmla="*/ 1651646 h 1988156"/>
              <a:gd name="connsiteX260" fmla="*/ 656006 w 1965160"/>
              <a:gd name="connsiteY260" fmla="*/ 1595983 h 1988156"/>
              <a:gd name="connsiteX261" fmla="*/ 518587 w 1965160"/>
              <a:gd name="connsiteY261" fmla="*/ 1834076 h 1988156"/>
              <a:gd name="connsiteX262" fmla="*/ 541852 w 1965160"/>
              <a:gd name="connsiteY262" fmla="*/ 1858863 h 1988156"/>
              <a:gd name="connsiteX263" fmla="*/ 544027 w 1965160"/>
              <a:gd name="connsiteY263" fmla="*/ 1869517 h 1988156"/>
              <a:gd name="connsiteX264" fmla="*/ 533807 w 1965160"/>
              <a:gd name="connsiteY264" fmla="*/ 1873214 h 1988156"/>
              <a:gd name="connsiteX265" fmla="*/ 510759 w 1965160"/>
              <a:gd name="connsiteY265" fmla="*/ 1867996 h 1988156"/>
              <a:gd name="connsiteX266" fmla="*/ 449876 w 1965160"/>
              <a:gd name="connsiteY266" fmla="*/ 1827552 h 1988156"/>
              <a:gd name="connsiteX267" fmla="*/ 444223 w 1965160"/>
              <a:gd name="connsiteY267" fmla="*/ 1812114 h 1988156"/>
              <a:gd name="connsiteX268" fmla="*/ 460096 w 1965160"/>
              <a:gd name="connsiteY268" fmla="*/ 1809288 h 1988156"/>
              <a:gd name="connsiteX269" fmla="*/ 487711 w 1965160"/>
              <a:gd name="connsiteY269" fmla="*/ 1816680 h 1988156"/>
              <a:gd name="connsiteX270" fmla="*/ 626000 w 1965160"/>
              <a:gd name="connsiteY270" fmla="*/ 1577283 h 1988156"/>
              <a:gd name="connsiteX271" fmla="*/ 534459 w 1965160"/>
              <a:gd name="connsiteY271" fmla="*/ 1510095 h 1988156"/>
              <a:gd name="connsiteX272" fmla="*/ 461183 w 1965160"/>
              <a:gd name="connsiteY272" fmla="*/ 1589894 h 1988156"/>
              <a:gd name="connsiteX273" fmla="*/ 483144 w 1965160"/>
              <a:gd name="connsiteY273" fmla="*/ 1627946 h 1988156"/>
              <a:gd name="connsiteX274" fmla="*/ 489233 w 1965160"/>
              <a:gd name="connsiteY274" fmla="*/ 1662518 h 1988156"/>
              <a:gd name="connsiteX275" fmla="*/ 462053 w 1965160"/>
              <a:gd name="connsiteY275" fmla="*/ 1689915 h 1988156"/>
              <a:gd name="connsiteX276" fmla="*/ 434221 w 1965160"/>
              <a:gd name="connsiteY276" fmla="*/ 1687523 h 1988156"/>
              <a:gd name="connsiteX277" fmla="*/ 336592 w 1965160"/>
              <a:gd name="connsiteY277" fmla="*/ 1589677 h 1988156"/>
              <a:gd name="connsiteX278" fmla="*/ 379645 w 1965160"/>
              <a:gd name="connsiteY278" fmla="*/ 1544015 h 1988156"/>
              <a:gd name="connsiteX279" fmla="*/ 436396 w 1965160"/>
              <a:gd name="connsiteY279" fmla="*/ 1564454 h 1988156"/>
              <a:gd name="connsiteX280" fmla="*/ 508149 w 1965160"/>
              <a:gd name="connsiteY280" fmla="*/ 1486177 h 1988156"/>
              <a:gd name="connsiteX281" fmla="*/ 433134 w 1965160"/>
              <a:gd name="connsiteY281" fmla="*/ 1400725 h 1988156"/>
              <a:gd name="connsiteX282" fmla="*/ 206783 w 1965160"/>
              <a:gd name="connsiteY282" fmla="*/ 1559235 h 1988156"/>
              <a:gd name="connsiteX283" fmla="*/ 217002 w 1965160"/>
              <a:gd name="connsiteY283" fmla="*/ 1589024 h 1988156"/>
              <a:gd name="connsiteX284" fmla="*/ 215045 w 1965160"/>
              <a:gd name="connsiteY284" fmla="*/ 1602288 h 1988156"/>
              <a:gd name="connsiteX285" fmla="*/ 201130 w 1965160"/>
              <a:gd name="connsiteY285" fmla="*/ 1599462 h 1988156"/>
              <a:gd name="connsiteX286" fmla="*/ 146118 w 1965160"/>
              <a:gd name="connsiteY286" fmla="*/ 1519880 h 1988156"/>
              <a:gd name="connsiteX287" fmla="*/ 148728 w 1965160"/>
              <a:gd name="connsiteY287" fmla="*/ 1508356 h 1988156"/>
              <a:gd name="connsiteX288" fmla="*/ 160469 w 1965160"/>
              <a:gd name="connsiteY288" fmla="*/ 1509660 h 1988156"/>
              <a:gd name="connsiteX289" fmla="*/ 186344 w 1965160"/>
              <a:gd name="connsiteY289" fmla="*/ 1530316 h 1988156"/>
              <a:gd name="connsiteX290" fmla="*/ 412695 w 1965160"/>
              <a:gd name="connsiteY290" fmla="*/ 1371806 h 1988156"/>
              <a:gd name="connsiteX291" fmla="*/ 358118 w 1965160"/>
              <a:gd name="connsiteY291" fmla="*/ 1272437 h 1988156"/>
              <a:gd name="connsiteX292" fmla="*/ 259837 w 1965160"/>
              <a:gd name="connsiteY292" fmla="*/ 1313098 h 1988156"/>
              <a:gd name="connsiteX293" fmla="*/ 260490 w 1965160"/>
              <a:gd name="connsiteY293" fmla="*/ 1371371 h 1988156"/>
              <a:gd name="connsiteX294" fmla="*/ 200260 w 1965160"/>
              <a:gd name="connsiteY294" fmla="*/ 1397246 h 1988156"/>
              <a:gd name="connsiteX295" fmla="*/ 145901 w 1965160"/>
              <a:gd name="connsiteY295" fmla="*/ 1306575 h 1988156"/>
              <a:gd name="connsiteX296" fmla="*/ 146118 w 1965160"/>
              <a:gd name="connsiteY296" fmla="*/ 1258304 h 1988156"/>
              <a:gd name="connsiteX297" fmla="*/ 199825 w 1965160"/>
              <a:gd name="connsiteY297" fmla="*/ 1235691 h 1988156"/>
              <a:gd name="connsiteX298" fmla="*/ 236137 w 1965160"/>
              <a:gd name="connsiteY298" fmla="*/ 1270915 h 1988156"/>
              <a:gd name="connsiteX299" fmla="*/ 243312 w 1965160"/>
              <a:gd name="connsiteY299" fmla="*/ 1282004 h 1988156"/>
              <a:gd name="connsiteX300" fmla="*/ 344638 w 1965160"/>
              <a:gd name="connsiteY300" fmla="*/ 1240040 h 1988156"/>
              <a:gd name="connsiteX301" fmla="*/ 312674 w 1965160"/>
              <a:gd name="connsiteY301" fmla="*/ 1130886 h 1988156"/>
              <a:gd name="connsiteX302" fmla="*/ 40444 w 1965160"/>
              <a:gd name="connsiteY302" fmla="*/ 1178940 h 1988156"/>
              <a:gd name="connsiteX303" fmla="*/ 36748 w 1965160"/>
              <a:gd name="connsiteY303" fmla="*/ 1212425 h 1988156"/>
              <a:gd name="connsiteX304" fmla="*/ 30007 w 1965160"/>
              <a:gd name="connsiteY304" fmla="*/ 1220905 h 1988156"/>
              <a:gd name="connsiteX305" fmla="*/ 19570 w 1965160"/>
              <a:gd name="connsiteY305" fmla="*/ 1215034 h 1988156"/>
              <a:gd name="connsiteX306" fmla="*/ 2393 w 1965160"/>
              <a:gd name="connsiteY306" fmla="*/ 1116753 h 1988156"/>
              <a:gd name="connsiteX307" fmla="*/ 9351 w 1965160"/>
              <a:gd name="connsiteY307" fmla="*/ 1108273 h 1988156"/>
              <a:gd name="connsiteX308" fmla="*/ 19570 w 1965160"/>
              <a:gd name="connsiteY308" fmla="*/ 1114144 h 1988156"/>
              <a:gd name="connsiteX309" fmla="*/ 34356 w 1965160"/>
              <a:gd name="connsiteY309" fmla="*/ 1143933 h 1988156"/>
              <a:gd name="connsiteX310" fmla="*/ 306368 w 1965160"/>
              <a:gd name="connsiteY310" fmla="*/ 1096097 h 1988156"/>
              <a:gd name="connsiteX311" fmla="*/ 298976 w 1965160"/>
              <a:gd name="connsiteY311" fmla="*/ 982813 h 1988156"/>
              <a:gd name="connsiteX312" fmla="*/ 189605 w 1965160"/>
              <a:gd name="connsiteY312" fmla="*/ 978029 h 1988156"/>
              <a:gd name="connsiteX313" fmla="*/ 184170 w 1965160"/>
              <a:gd name="connsiteY313" fmla="*/ 998250 h 1988156"/>
              <a:gd name="connsiteX314" fmla="*/ 166774 w 1965160"/>
              <a:gd name="connsiteY314" fmla="*/ 1033910 h 1988156"/>
              <a:gd name="connsiteX315" fmla="*/ 104587 w 1965160"/>
              <a:gd name="connsiteY315" fmla="*/ 1031736 h 1988156"/>
              <a:gd name="connsiteX316" fmla="*/ 87193 w 1965160"/>
              <a:gd name="connsiteY316" fmla="*/ 970853 h 1988156"/>
              <a:gd name="connsiteX317" fmla="*/ 99370 w 1965160"/>
              <a:gd name="connsiteY317" fmla="*/ 902143 h 1988156"/>
              <a:gd name="connsiteX318" fmla="*/ 113503 w 1965160"/>
              <a:gd name="connsiteY318" fmla="*/ 879095 h 1988156"/>
              <a:gd name="connsiteX319" fmla="*/ 171341 w 1965160"/>
              <a:gd name="connsiteY319" fmla="*/ 882357 h 1988156"/>
              <a:gd name="connsiteX320" fmla="*/ 188735 w 1965160"/>
              <a:gd name="connsiteY320" fmla="*/ 927366 h 1988156"/>
              <a:gd name="connsiteX321" fmla="*/ 191127 w 1965160"/>
              <a:gd name="connsiteY321" fmla="*/ 942369 h 1988156"/>
              <a:gd name="connsiteX322" fmla="*/ 300498 w 1965160"/>
              <a:gd name="connsiteY322" fmla="*/ 947370 h 1988156"/>
              <a:gd name="connsiteX323" fmla="*/ 317893 w 1965160"/>
              <a:gd name="connsiteY323" fmla="*/ 834956 h 1988156"/>
              <a:gd name="connsiteX324" fmla="*/ 51098 w 1965160"/>
              <a:gd name="connsiteY324" fmla="*/ 763419 h 1988156"/>
              <a:gd name="connsiteX325" fmla="*/ 34139 w 1965160"/>
              <a:gd name="connsiteY325" fmla="*/ 791468 h 1988156"/>
              <a:gd name="connsiteX326" fmla="*/ 23701 w 1965160"/>
              <a:gd name="connsiteY326" fmla="*/ 797122 h 1988156"/>
              <a:gd name="connsiteX327" fmla="*/ 17178 w 1965160"/>
              <a:gd name="connsiteY327" fmla="*/ 787554 h 1988156"/>
              <a:gd name="connsiteX328" fmla="*/ 42184 w 1965160"/>
              <a:gd name="connsiteY328" fmla="*/ 692318 h 1988156"/>
              <a:gd name="connsiteX329" fmla="*/ 53708 w 1965160"/>
              <a:gd name="connsiteY329" fmla="*/ 686881 h 1988156"/>
              <a:gd name="connsiteX330" fmla="*/ 59796 w 1965160"/>
              <a:gd name="connsiteY330" fmla="*/ 697101 h 1988156"/>
              <a:gd name="connsiteX331" fmla="*/ 60013 w 1965160"/>
              <a:gd name="connsiteY331" fmla="*/ 729282 h 1988156"/>
              <a:gd name="connsiteX332" fmla="*/ 327243 w 1965160"/>
              <a:gd name="connsiteY332" fmla="*/ 800166 h 1988156"/>
              <a:gd name="connsiteX333" fmla="*/ 368338 w 1965160"/>
              <a:gd name="connsiteY333" fmla="*/ 694274 h 1988156"/>
              <a:gd name="connsiteX334" fmla="*/ 273318 w 1965160"/>
              <a:gd name="connsiteY334" fmla="*/ 644699 h 1988156"/>
              <a:gd name="connsiteX335" fmla="*/ 235485 w 1965160"/>
              <a:gd name="connsiteY335" fmla="*/ 679923 h 1988156"/>
              <a:gd name="connsiteX336" fmla="*/ 205478 w 1965160"/>
              <a:gd name="connsiteY336" fmla="*/ 691013 h 1988156"/>
              <a:gd name="connsiteX337" fmla="*/ 171776 w 1965160"/>
              <a:gd name="connsiteY337" fmla="*/ 655788 h 1988156"/>
              <a:gd name="connsiteX338" fmla="*/ 230918 w 1965160"/>
              <a:gd name="connsiteY338" fmla="*/ 529675 h 1988156"/>
              <a:gd name="connsiteX339" fmla="*/ 278319 w 1965160"/>
              <a:gd name="connsiteY339" fmla="*/ 521847 h 1988156"/>
              <a:gd name="connsiteX340" fmla="*/ 296802 w 1965160"/>
              <a:gd name="connsiteY340" fmla="*/ 567726 h 1988156"/>
              <a:gd name="connsiteX341" fmla="*/ 288974 w 1965160"/>
              <a:gd name="connsiteY341" fmla="*/ 612953 h 1988156"/>
              <a:gd name="connsiteX342" fmla="*/ 384646 w 1965160"/>
              <a:gd name="connsiteY342" fmla="*/ 662964 h 1988156"/>
              <a:gd name="connsiteX343" fmla="*/ 447919 w 1965160"/>
              <a:gd name="connsiteY343" fmla="*/ 568378 h 1988156"/>
              <a:gd name="connsiteX344" fmla="*/ 236137 w 1965160"/>
              <a:gd name="connsiteY344" fmla="*/ 390733 h 1988156"/>
              <a:gd name="connsiteX345" fmla="*/ 211567 w 1965160"/>
              <a:gd name="connsiteY345" fmla="*/ 407911 h 1988156"/>
              <a:gd name="connsiteX346" fmla="*/ 196346 w 1965160"/>
              <a:gd name="connsiteY346" fmla="*/ 409868 h 1988156"/>
              <a:gd name="connsiteX347" fmla="*/ 195911 w 1965160"/>
              <a:gd name="connsiteY347" fmla="*/ 395517 h 1988156"/>
              <a:gd name="connsiteX348" fmla="*/ 257011 w 1965160"/>
              <a:gd name="connsiteY348" fmla="*/ 323111 h 1988156"/>
              <a:gd name="connsiteX349" fmla="*/ 271144 w 1965160"/>
              <a:gd name="connsiteY349" fmla="*/ 321589 h 1988156"/>
              <a:gd name="connsiteX350" fmla="*/ 271361 w 1965160"/>
              <a:gd name="connsiteY350" fmla="*/ 335721 h 1988156"/>
              <a:gd name="connsiteX351" fmla="*/ 258750 w 1965160"/>
              <a:gd name="connsiteY351" fmla="*/ 363553 h 1988156"/>
              <a:gd name="connsiteX352" fmla="*/ 470533 w 1965160"/>
              <a:gd name="connsiteY352" fmla="*/ 541199 h 1988156"/>
              <a:gd name="connsiteX353" fmla="*/ 552507 w 1965160"/>
              <a:gd name="connsiteY353" fmla="*/ 462705 h 1988156"/>
              <a:gd name="connsiteX354" fmla="*/ 486841 w 1965160"/>
              <a:gd name="connsiteY354" fmla="*/ 377035 h 1988156"/>
              <a:gd name="connsiteX355" fmla="*/ 444440 w 1965160"/>
              <a:gd name="connsiteY355" fmla="*/ 392255 h 1988156"/>
              <a:gd name="connsiteX356" fmla="*/ 415304 w 1965160"/>
              <a:gd name="connsiteY356" fmla="*/ 393560 h 1988156"/>
              <a:gd name="connsiteX357" fmla="*/ 387689 w 1965160"/>
              <a:gd name="connsiteY357" fmla="*/ 357031 h 1988156"/>
              <a:gd name="connsiteX358" fmla="*/ 407259 w 1965160"/>
              <a:gd name="connsiteY358" fmla="*/ 312891 h 1988156"/>
              <a:gd name="connsiteX359" fmla="*/ 506192 w 1965160"/>
              <a:gd name="connsiteY359" fmla="*/ 254400 h 1988156"/>
              <a:gd name="connsiteX360" fmla="*/ 545331 w 1965160"/>
              <a:gd name="connsiteY360" fmla="*/ 306585 h 1988156"/>
              <a:gd name="connsiteX361" fmla="*/ 515760 w 1965160"/>
              <a:gd name="connsiteY361" fmla="*/ 356596 h 1988156"/>
              <a:gd name="connsiteX362" fmla="*/ 580339 w 1965160"/>
              <a:gd name="connsiteY362" fmla="*/ 440961 h 1988156"/>
              <a:gd name="connsiteX363" fmla="*/ 677315 w 1965160"/>
              <a:gd name="connsiteY363" fmla="*/ 381819 h 1988156"/>
              <a:gd name="connsiteX364" fmla="*/ 560551 w 1965160"/>
              <a:gd name="connsiteY364" fmla="*/ 131549 h 1988156"/>
              <a:gd name="connsiteX365" fmla="*/ 529023 w 1965160"/>
              <a:gd name="connsiteY365" fmla="*/ 136985 h 1988156"/>
              <a:gd name="connsiteX366" fmla="*/ 517282 w 1965160"/>
              <a:gd name="connsiteY366" fmla="*/ 132201 h 1988156"/>
              <a:gd name="connsiteX367" fmla="*/ 521196 w 1965160"/>
              <a:gd name="connsiteY367" fmla="*/ 120025 h 1988156"/>
              <a:gd name="connsiteX368" fmla="*/ 594906 w 1965160"/>
              <a:gd name="connsiteY368" fmla="*/ 80886 h 1988156"/>
              <a:gd name="connsiteX369" fmla="*/ 612084 w 1965160"/>
              <a:gd name="connsiteY369" fmla="*/ 78929 h 1988156"/>
              <a:gd name="connsiteX370" fmla="*/ 618607 w 1965160"/>
              <a:gd name="connsiteY370" fmla="*/ 93280 h 1988156"/>
              <a:gd name="connsiteX371" fmla="*/ 592732 w 1965160"/>
              <a:gd name="connsiteY371" fmla="*/ 116981 h 1988156"/>
              <a:gd name="connsiteX372" fmla="*/ 709278 w 1965160"/>
              <a:gd name="connsiteY372" fmla="*/ 366815 h 1988156"/>
              <a:gd name="connsiteX373" fmla="*/ 816909 w 1965160"/>
              <a:gd name="connsiteY373" fmla="*/ 330286 h 1988156"/>
              <a:gd name="connsiteX374" fmla="*/ 793643 w 1965160"/>
              <a:gd name="connsiteY374" fmla="*/ 225699 h 1988156"/>
              <a:gd name="connsiteX375" fmla="*/ 744720 w 1965160"/>
              <a:gd name="connsiteY375" fmla="*/ 220263 h 1988156"/>
              <a:gd name="connsiteX376" fmla="*/ 735370 w 1965160"/>
              <a:gd name="connsiteY376" fmla="*/ 217436 h 1988156"/>
              <a:gd name="connsiteX377" fmla="*/ 721237 w 1965160"/>
              <a:gd name="connsiteY377" fmla="*/ 153510 h 1988156"/>
              <a:gd name="connsiteX378" fmla="*/ 796253 w 1965160"/>
              <a:gd name="connsiteY378" fmla="*/ 117633 h 1988156"/>
              <a:gd name="connsiteX379" fmla="*/ 861701 w 1965160"/>
              <a:gd name="connsiteY379" fmla="*/ 121330 h 1988156"/>
              <a:gd name="connsiteX380" fmla="*/ 876052 w 1965160"/>
              <a:gd name="connsiteY380" fmla="*/ 186561 h 1988156"/>
              <a:gd name="connsiteX381" fmla="*/ 828433 w 1965160"/>
              <a:gd name="connsiteY381" fmla="*/ 218741 h 1988156"/>
              <a:gd name="connsiteX382" fmla="*/ 851481 w 1965160"/>
              <a:gd name="connsiteY382" fmla="*/ 322458 h 1988156"/>
              <a:gd name="connsiteX383" fmla="*/ 964113 w 1965160"/>
              <a:gd name="connsiteY383" fmla="*/ 310282 h 1988156"/>
              <a:gd name="connsiteX384" fmla="*/ 964113 w 1965160"/>
              <a:gd name="connsiteY384" fmla="*/ 33920 h 1988156"/>
              <a:gd name="connsiteX385" fmla="*/ 933237 w 1965160"/>
              <a:gd name="connsiteY385" fmla="*/ 25222 h 1988156"/>
              <a:gd name="connsiteX386" fmla="*/ 924540 w 1965160"/>
              <a:gd name="connsiteY386" fmla="*/ 15656 h 1988156"/>
              <a:gd name="connsiteX387" fmla="*/ 933020 w 1965160"/>
              <a:gd name="connsiteY387" fmla="*/ 7393 h 1988156"/>
              <a:gd name="connsiteX388" fmla="*/ 978247 w 1965160"/>
              <a:gd name="connsiteY388" fmla="*/ 0 h 19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1965160" h="1988156">
                <a:moveTo>
                  <a:pt x="955633" y="1489004"/>
                </a:moveTo>
                <a:cubicBezTo>
                  <a:pt x="963678" y="1489004"/>
                  <a:pt x="969766" y="1495310"/>
                  <a:pt x="969984" y="1503355"/>
                </a:cubicBezTo>
                <a:cubicBezTo>
                  <a:pt x="969984" y="1511618"/>
                  <a:pt x="964330" y="1517924"/>
                  <a:pt x="956068" y="1518141"/>
                </a:cubicBezTo>
                <a:cubicBezTo>
                  <a:pt x="947370" y="1518359"/>
                  <a:pt x="940847" y="1512053"/>
                  <a:pt x="941065" y="1503355"/>
                </a:cubicBezTo>
                <a:cubicBezTo>
                  <a:pt x="941282" y="1495092"/>
                  <a:pt x="947370" y="1489004"/>
                  <a:pt x="955633" y="1489004"/>
                </a:cubicBezTo>
                <a:close/>
                <a:moveTo>
                  <a:pt x="1295921" y="1411813"/>
                </a:moveTo>
                <a:cubicBezTo>
                  <a:pt x="1320926" y="1411813"/>
                  <a:pt x="1341365" y="1432034"/>
                  <a:pt x="1341583" y="1457257"/>
                </a:cubicBezTo>
                <a:cubicBezTo>
                  <a:pt x="1341800" y="1483132"/>
                  <a:pt x="1321796" y="1503354"/>
                  <a:pt x="1296138" y="1503571"/>
                </a:cubicBezTo>
                <a:cubicBezTo>
                  <a:pt x="1270046" y="1503789"/>
                  <a:pt x="1250042" y="1484001"/>
                  <a:pt x="1250042" y="1457909"/>
                </a:cubicBezTo>
                <a:cubicBezTo>
                  <a:pt x="1250042" y="1432034"/>
                  <a:pt x="1270264" y="1411813"/>
                  <a:pt x="1295921" y="1411813"/>
                </a:cubicBezTo>
                <a:close/>
                <a:moveTo>
                  <a:pt x="696232" y="1383764"/>
                </a:moveTo>
                <a:cubicBezTo>
                  <a:pt x="724716" y="1383764"/>
                  <a:pt x="748199" y="1407247"/>
                  <a:pt x="748417" y="1436166"/>
                </a:cubicBezTo>
                <a:cubicBezTo>
                  <a:pt x="748417" y="1465737"/>
                  <a:pt x="725803" y="1488350"/>
                  <a:pt x="696449" y="1488350"/>
                </a:cubicBezTo>
                <a:cubicBezTo>
                  <a:pt x="667313" y="1488350"/>
                  <a:pt x="643830" y="1465302"/>
                  <a:pt x="643830" y="1436383"/>
                </a:cubicBezTo>
                <a:cubicBezTo>
                  <a:pt x="643830" y="1407899"/>
                  <a:pt x="667530" y="1383764"/>
                  <a:pt x="696232" y="1383764"/>
                </a:cubicBezTo>
                <a:close/>
                <a:moveTo>
                  <a:pt x="1101533" y="1309184"/>
                </a:moveTo>
                <a:cubicBezTo>
                  <a:pt x="1117623" y="1309402"/>
                  <a:pt x="1130452" y="1322230"/>
                  <a:pt x="1130452" y="1338103"/>
                </a:cubicBezTo>
                <a:cubicBezTo>
                  <a:pt x="1130670" y="1354193"/>
                  <a:pt x="1116971" y="1367891"/>
                  <a:pt x="1100881" y="1367891"/>
                </a:cubicBezTo>
                <a:cubicBezTo>
                  <a:pt x="1084355" y="1367891"/>
                  <a:pt x="1071527" y="1354628"/>
                  <a:pt x="1071744" y="1338103"/>
                </a:cubicBezTo>
                <a:cubicBezTo>
                  <a:pt x="1071744" y="1321360"/>
                  <a:pt x="1084573" y="1308967"/>
                  <a:pt x="1101533" y="1309184"/>
                </a:cubicBezTo>
                <a:close/>
                <a:moveTo>
                  <a:pt x="515978" y="1247866"/>
                </a:moveTo>
                <a:cubicBezTo>
                  <a:pt x="524241" y="1247866"/>
                  <a:pt x="530547" y="1253737"/>
                  <a:pt x="530764" y="1262000"/>
                </a:cubicBezTo>
                <a:cubicBezTo>
                  <a:pt x="530981" y="1270480"/>
                  <a:pt x="525328" y="1276568"/>
                  <a:pt x="517065" y="1277003"/>
                </a:cubicBezTo>
                <a:cubicBezTo>
                  <a:pt x="508367" y="1277438"/>
                  <a:pt x="501844" y="1271350"/>
                  <a:pt x="501844" y="1262435"/>
                </a:cubicBezTo>
                <a:cubicBezTo>
                  <a:pt x="501844" y="1254172"/>
                  <a:pt x="507932" y="1248083"/>
                  <a:pt x="515978" y="1247866"/>
                </a:cubicBezTo>
                <a:close/>
                <a:moveTo>
                  <a:pt x="1438777" y="1173938"/>
                </a:moveTo>
                <a:cubicBezTo>
                  <a:pt x="1464869" y="1173504"/>
                  <a:pt x="1485308" y="1193508"/>
                  <a:pt x="1485308" y="1219382"/>
                </a:cubicBezTo>
                <a:cubicBezTo>
                  <a:pt x="1485526" y="1245040"/>
                  <a:pt x="1465086" y="1265913"/>
                  <a:pt x="1439646" y="1265913"/>
                </a:cubicBezTo>
                <a:cubicBezTo>
                  <a:pt x="1414859" y="1265913"/>
                  <a:pt x="1393985" y="1245475"/>
                  <a:pt x="1393550" y="1220687"/>
                </a:cubicBezTo>
                <a:cubicBezTo>
                  <a:pt x="1393333" y="1194812"/>
                  <a:pt x="1412902" y="1174373"/>
                  <a:pt x="1438777" y="1173938"/>
                </a:cubicBezTo>
                <a:close/>
                <a:moveTo>
                  <a:pt x="880618" y="1069134"/>
                </a:moveTo>
                <a:cubicBezTo>
                  <a:pt x="922148" y="1069352"/>
                  <a:pt x="955416" y="1103054"/>
                  <a:pt x="955633" y="1144584"/>
                </a:cubicBezTo>
                <a:cubicBezTo>
                  <a:pt x="955633" y="1185898"/>
                  <a:pt x="921930" y="1219817"/>
                  <a:pt x="880618" y="1220034"/>
                </a:cubicBezTo>
                <a:cubicBezTo>
                  <a:pt x="839740" y="1220252"/>
                  <a:pt x="805167" y="1186115"/>
                  <a:pt x="804732" y="1145019"/>
                </a:cubicBezTo>
                <a:cubicBezTo>
                  <a:pt x="804297" y="1103489"/>
                  <a:pt x="838870" y="1068917"/>
                  <a:pt x="880618" y="1069134"/>
                </a:cubicBezTo>
                <a:close/>
                <a:moveTo>
                  <a:pt x="622738" y="1052826"/>
                </a:moveTo>
                <a:cubicBezTo>
                  <a:pt x="648613" y="1052609"/>
                  <a:pt x="669270" y="1072830"/>
                  <a:pt x="669487" y="1098270"/>
                </a:cubicBezTo>
                <a:cubicBezTo>
                  <a:pt x="669705" y="1123928"/>
                  <a:pt x="649265" y="1144367"/>
                  <a:pt x="623608" y="1144367"/>
                </a:cubicBezTo>
                <a:cubicBezTo>
                  <a:pt x="597516" y="1144367"/>
                  <a:pt x="577729" y="1124580"/>
                  <a:pt x="577729" y="1098487"/>
                </a:cubicBezTo>
                <a:cubicBezTo>
                  <a:pt x="577729" y="1073047"/>
                  <a:pt x="597516" y="1053044"/>
                  <a:pt x="622738" y="1052826"/>
                </a:cubicBezTo>
                <a:close/>
                <a:moveTo>
                  <a:pt x="1539667" y="979333"/>
                </a:moveTo>
                <a:cubicBezTo>
                  <a:pt x="1547712" y="979333"/>
                  <a:pt x="1554888" y="986944"/>
                  <a:pt x="1554453" y="994771"/>
                </a:cubicBezTo>
                <a:cubicBezTo>
                  <a:pt x="1554018" y="1002381"/>
                  <a:pt x="1547060" y="1009122"/>
                  <a:pt x="1539450" y="1009122"/>
                </a:cubicBezTo>
                <a:cubicBezTo>
                  <a:pt x="1531404" y="1009122"/>
                  <a:pt x="1524229" y="1001512"/>
                  <a:pt x="1524664" y="993684"/>
                </a:cubicBezTo>
                <a:cubicBezTo>
                  <a:pt x="1525099" y="985857"/>
                  <a:pt x="1532274" y="979116"/>
                  <a:pt x="1539667" y="979333"/>
                </a:cubicBezTo>
                <a:close/>
                <a:moveTo>
                  <a:pt x="1208730" y="952154"/>
                </a:moveTo>
                <a:cubicBezTo>
                  <a:pt x="1273743" y="952371"/>
                  <a:pt x="1326145" y="1004991"/>
                  <a:pt x="1326145" y="1069787"/>
                </a:cubicBezTo>
                <a:cubicBezTo>
                  <a:pt x="1325928" y="1134366"/>
                  <a:pt x="1272874" y="1186985"/>
                  <a:pt x="1208295" y="1186768"/>
                </a:cubicBezTo>
                <a:cubicBezTo>
                  <a:pt x="1143281" y="1186550"/>
                  <a:pt x="1091314" y="1134366"/>
                  <a:pt x="1091314" y="1069135"/>
                </a:cubicBezTo>
                <a:cubicBezTo>
                  <a:pt x="1091314" y="1003904"/>
                  <a:pt x="1143499" y="951936"/>
                  <a:pt x="1208730" y="952154"/>
                </a:cubicBezTo>
                <a:close/>
                <a:moveTo>
                  <a:pt x="436394" y="826041"/>
                </a:moveTo>
                <a:cubicBezTo>
                  <a:pt x="452920" y="825606"/>
                  <a:pt x="465966" y="838435"/>
                  <a:pt x="465966" y="855177"/>
                </a:cubicBezTo>
                <a:cubicBezTo>
                  <a:pt x="465966" y="871702"/>
                  <a:pt x="453137" y="884966"/>
                  <a:pt x="436829" y="884966"/>
                </a:cubicBezTo>
                <a:cubicBezTo>
                  <a:pt x="420739" y="884966"/>
                  <a:pt x="407259" y="871050"/>
                  <a:pt x="407476" y="854959"/>
                </a:cubicBezTo>
                <a:cubicBezTo>
                  <a:pt x="407694" y="839087"/>
                  <a:pt x="420522" y="826258"/>
                  <a:pt x="436394" y="826041"/>
                </a:cubicBezTo>
                <a:close/>
                <a:moveTo>
                  <a:pt x="1441168" y="771681"/>
                </a:moveTo>
                <a:cubicBezTo>
                  <a:pt x="1481829" y="772551"/>
                  <a:pt x="1513791" y="805819"/>
                  <a:pt x="1512922" y="846045"/>
                </a:cubicBezTo>
                <a:cubicBezTo>
                  <a:pt x="1512270" y="886705"/>
                  <a:pt x="1478350" y="918886"/>
                  <a:pt x="1437472" y="918016"/>
                </a:cubicBezTo>
                <a:cubicBezTo>
                  <a:pt x="1398116" y="917146"/>
                  <a:pt x="1365501" y="883444"/>
                  <a:pt x="1366153" y="843871"/>
                </a:cubicBezTo>
                <a:cubicBezTo>
                  <a:pt x="1367023" y="802992"/>
                  <a:pt x="1400291" y="770812"/>
                  <a:pt x="1441168" y="771681"/>
                </a:cubicBezTo>
                <a:close/>
                <a:moveTo>
                  <a:pt x="653833" y="765158"/>
                </a:moveTo>
                <a:cubicBezTo>
                  <a:pt x="662530" y="764723"/>
                  <a:pt x="669488" y="771246"/>
                  <a:pt x="669488" y="779509"/>
                </a:cubicBezTo>
                <a:cubicBezTo>
                  <a:pt x="669488" y="787771"/>
                  <a:pt x="662530" y="794511"/>
                  <a:pt x="654268" y="794294"/>
                </a:cubicBezTo>
                <a:cubicBezTo>
                  <a:pt x="646440" y="794077"/>
                  <a:pt x="639916" y="787554"/>
                  <a:pt x="639699" y="779944"/>
                </a:cubicBezTo>
                <a:cubicBezTo>
                  <a:pt x="639699" y="772333"/>
                  <a:pt x="646005" y="765592"/>
                  <a:pt x="653833" y="765158"/>
                </a:cubicBezTo>
                <a:close/>
                <a:moveTo>
                  <a:pt x="851481" y="764941"/>
                </a:moveTo>
                <a:cubicBezTo>
                  <a:pt x="867353" y="765158"/>
                  <a:pt x="880400" y="778204"/>
                  <a:pt x="880400" y="794077"/>
                </a:cubicBezTo>
                <a:cubicBezTo>
                  <a:pt x="880617" y="810168"/>
                  <a:pt x="867136" y="823865"/>
                  <a:pt x="851046" y="823865"/>
                </a:cubicBezTo>
                <a:cubicBezTo>
                  <a:pt x="834956" y="823865"/>
                  <a:pt x="821692" y="810602"/>
                  <a:pt x="821692" y="794077"/>
                </a:cubicBezTo>
                <a:cubicBezTo>
                  <a:pt x="821692" y="777552"/>
                  <a:pt x="834956" y="764506"/>
                  <a:pt x="851481" y="764941"/>
                </a:cubicBezTo>
                <a:close/>
                <a:moveTo>
                  <a:pt x="1132626" y="718844"/>
                </a:moveTo>
                <a:cubicBezTo>
                  <a:pt x="1158066" y="719062"/>
                  <a:pt x="1178505" y="739935"/>
                  <a:pt x="1178288" y="765593"/>
                </a:cubicBezTo>
                <a:cubicBezTo>
                  <a:pt x="1178070" y="790380"/>
                  <a:pt x="1157631" y="811036"/>
                  <a:pt x="1132626" y="811254"/>
                </a:cubicBezTo>
                <a:cubicBezTo>
                  <a:pt x="1107621" y="811471"/>
                  <a:pt x="1086747" y="790598"/>
                  <a:pt x="1086747" y="764940"/>
                </a:cubicBezTo>
                <a:cubicBezTo>
                  <a:pt x="1086747" y="739283"/>
                  <a:pt x="1107403" y="718627"/>
                  <a:pt x="1132626" y="718844"/>
                </a:cubicBezTo>
                <a:close/>
                <a:moveTo>
                  <a:pt x="1281571" y="617084"/>
                </a:moveTo>
                <a:cubicBezTo>
                  <a:pt x="1289616" y="617301"/>
                  <a:pt x="1295922" y="624042"/>
                  <a:pt x="1295704" y="631870"/>
                </a:cubicBezTo>
                <a:cubicBezTo>
                  <a:pt x="1295487" y="639915"/>
                  <a:pt x="1288094" y="646873"/>
                  <a:pt x="1280049" y="646438"/>
                </a:cubicBezTo>
                <a:cubicBezTo>
                  <a:pt x="1272438" y="646003"/>
                  <a:pt x="1265915" y="639045"/>
                  <a:pt x="1265915" y="631435"/>
                </a:cubicBezTo>
                <a:cubicBezTo>
                  <a:pt x="1266132" y="623172"/>
                  <a:pt x="1273526" y="616431"/>
                  <a:pt x="1281571" y="617084"/>
                </a:cubicBezTo>
                <a:close/>
                <a:moveTo>
                  <a:pt x="694493" y="570770"/>
                </a:moveTo>
                <a:cubicBezTo>
                  <a:pt x="736241" y="571422"/>
                  <a:pt x="770813" y="607299"/>
                  <a:pt x="769074" y="647959"/>
                </a:cubicBezTo>
                <a:cubicBezTo>
                  <a:pt x="767552" y="689707"/>
                  <a:pt x="733197" y="722540"/>
                  <a:pt x="692318" y="721452"/>
                </a:cubicBezTo>
                <a:cubicBezTo>
                  <a:pt x="650571" y="720365"/>
                  <a:pt x="617086" y="685576"/>
                  <a:pt x="618173" y="645133"/>
                </a:cubicBezTo>
                <a:cubicBezTo>
                  <a:pt x="619478" y="603385"/>
                  <a:pt x="653615" y="570117"/>
                  <a:pt x="694493" y="570770"/>
                </a:cubicBezTo>
                <a:close/>
                <a:moveTo>
                  <a:pt x="1027605" y="393776"/>
                </a:moveTo>
                <a:cubicBezTo>
                  <a:pt x="1068266" y="393993"/>
                  <a:pt x="1100446" y="425957"/>
                  <a:pt x="1100663" y="466618"/>
                </a:cubicBezTo>
                <a:cubicBezTo>
                  <a:pt x="1100881" y="507495"/>
                  <a:pt x="1068918" y="539893"/>
                  <a:pt x="1028257" y="539893"/>
                </a:cubicBezTo>
                <a:cubicBezTo>
                  <a:pt x="987379" y="540111"/>
                  <a:pt x="954764" y="508147"/>
                  <a:pt x="954546" y="467705"/>
                </a:cubicBezTo>
                <a:cubicBezTo>
                  <a:pt x="954329" y="426174"/>
                  <a:pt x="986510" y="393776"/>
                  <a:pt x="1027605" y="393776"/>
                </a:cubicBezTo>
                <a:close/>
                <a:moveTo>
                  <a:pt x="984335" y="345724"/>
                </a:moveTo>
                <a:cubicBezTo>
                  <a:pt x="624913" y="345506"/>
                  <a:pt x="334418" y="635349"/>
                  <a:pt x="334418" y="993901"/>
                </a:cubicBezTo>
                <a:cubicBezTo>
                  <a:pt x="334635" y="1352237"/>
                  <a:pt x="624043" y="1642514"/>
                  <a:pt x="981508" y="1642514"/>
                </a:cubicBezTo>
                <a:cubicBezTo>
                  <a:pt x="1341583" y="1642514"/>
                  <a:pt x="1631208" y="1353542"/>
                  <a:pt x="1631208" y="994336"/>
                </a:cubicBezTo>
                <a:cubicBezTo>
                  <a:pt x="1631208" y="636002"/>
                  <a:pt x="1342018" y="345941"/>
                  <a:pt x="984335" y="345724"/>
                </a:cubicBezTo>
                <a:close/>
                <a:moveTo>
                  <a:pt x="978247" y="0"/>
                </a:moveTo>
                <a:cubicBezTo>
                  <a:pt x="995642" y="0"/>
                  <a:pt x="1013254" y="3914"/>
                  <a:pt x="1030432" y="7176"/>
                </a:cubicBezTo>
                <a:cubicBezTo>
                  <a:pt x="1034563" y="8045"/>
                  <a:pt x="1037607" y="13264"/>
                  <a:pt x="1041085" y="16525"/>
                </a:cubicBezTo>
                <a:cubicBezTo>
                  <a:pt x="1037607" y="19787"/>
                  <a:pt x="1034780" y="24570"/>
                  <a:pt x="1030432" y="26310"/>
                </a:cubicBezTo>
                <a:cubicBezTo>
                  <a:pt x="1021299" y="29789"/>
                  <a:pt x="1011732" y="31746"/>
                  <a:pt x="1001513" y="34355"/>
                </a:cubicBezTo>
                <a:cubicBezTo>
                  <a:pt x="1001513" y="125896"/>
                  <a:pt x="1001513" y="218089"/>
                  <a:pt x="1001513" y="310064"/>
                </a:cubicBezTo>
                <a:cubicBezTo>
                  <a:pt x="1046956" y="315935"/>
                  <a:pt x="1092618" y="321806"/>
                  <a:pt x="1140019" y="327894"/>
                </a:cubicBezTo>
                <a:cubicBezTo>
                  <a:pt x="1148934" y="294192"/>
                  <a:pt x="1158284" y="259184"/>
                  <a:pt x="1167851" y="223089"/>
                </a:cubicBezTo>
                <a:cubicBezTo>
                  <a:pt x="1164590" y="221567"/>
                  <a:pt x="1161110" y="220480"/>
                  <a:pt x="1158501" y="218306"/>
                </a:cubicBezTo>
                <a:cubicBezTo>
                  <a:pt x="1144368" y="207869"/>
                  <a:pt x="1128060" y="199389"/>
                  <a:pt x="1116754" y="186561"/>
                </a:cubicBezTo>
                <a:cubicBezTo>
                  <a:pt x="1097401" y="164817"/>
                  <a:pt x="1104577" y="138942"/>
                  <a:pt x="1132191" y="129810"/>
                </a:cubicBezTo>
                <a:cubicBezTo>
                  <a:pt x="1148282" y="124591"/>
                  <a:pt x="1166329" y="122634"/>
                  <a:pt x="1183289" y="123287"/>
                </a:cubicBezTo>
                <a:cubicBezTo>
                  <a:pt x="1208076" y="124156"/>
                  <a:pt x="1231560" y="131984"/>
                  <a:pt x="1252869" y="145248"/>
                </a:cubicBezTo>
                <a:cubicBezTo>
                  <a:pt x="1260697" y="150249"/>
                  <a:pt x="1268524" y="156120"/>
                  <a:pt x="1274830" y="162642"/>
                </a:cubicBezTo>
                <a:cubicBezTo>
                  <a:pt x="1300922" y="189604"/>
                  <a:pt x="1293311" y="219393"/>
                  <a:pt x="1256783" y="228743"/>
                </a:cubicBezTo>
                <a:cubicBezTo>
                  <a:pt x="1240040" y="233092"/>
                  <a:pt x="1221993" y="232657"/>
                  <a:pt x="1201554" y="234831"/>
                </a:cubicBezTo>
                <a:cubicBezTo>
                  <a:pt x="1193074" y="266795"/>
                  <a:pt x="1183724" y="302237"/>
                  <a:pt x="1173940" y="338331"/>
                </a:cubicBezTo>
                <a:cubicBezTo>
                  <a:pt x="1196553" y="346594"/>
                  <a:pt x="1219383" y="354204"/>
                  <a:pt x="1241562" y="363336"/>
                </a:cubicBezTo>
                <a:cubicBezTo>
                  <a:pt x="1263958" y="372468"/>
                  <a:pt x="1285702" y="383341"/>
                  <a:pt x="1308750" y="393777"/>
                </a:cubicBezTo>
                <a:cubicBezTo>
                  <a:pt x="1354629" y="314413"/>
                  <a:pt x="1400943" y="234397"/>
                  <a:pt x="1445952" y="156337"/>
                </a:cubicBezTo>
                <a:cubicBezTo>
                  <a:pt x="1438559" y="147857"/>
                  <a:pt x="1431384" y="140464"/>
                  <a:pt x="1425078" y="131984"/>
                </a:cubicBezTo>
                <a:cubicBezTo>
                  <a:pt x="1422469" y="128505"/>
                  <a:pt x="1422252" y="123504"/>
                  <a:pt x="1420947" y="119373"/>
                </a:cubicBezTo>
                <a:cubicBezTo>
                  <a:pt x="1425078" y="118068"/>
                  <a:pt x="1429645" y="115024"/>
                  <a:pt x="1433558" y="115676"/>
                </a:cubicBezTo>
                <a:cubicBezTo>
                  <a:pt x="1467913" y="121547"/>
                  <a:pt x="1496397" y="138507"/>
                  <a:pt x="1519010" y="165034"/>
                </a:cubicBezTo>
                <a:cubicBezTo>
                  <a:pt x="1521402" y="167861"/>
                  <a:pt x="1522489" y="174167"/>
                  <a:pt x="1520967" y="176776"/>
                </a:cubicBezTo>
                <a:cubicBezTo>
                  <a:pt x="1519228" y="179385"/>
                  <a:pt x="1513140" y="180907"/>
                  <a:pt x="1509444" y="180255"/>
                </a:cubicBezTo>
                <a:cubicBezTo>
                  <a:pt x="1499224" y="178298"/>
                  <a:pt x="1489222" y="175036"/>
                  <a:pt x="1477915" y="171992"/>
                </a:cubicBezTo>
                <a:cubicBezTo>
                  <a:pt x="1432036" y="251574"/>
                  <a:pt x="1385722" y="331590"/>
                  <a:pt x="1339843" y="410955"/>
                </a:cubicBezTo>
                <a:cubicBezTo>
                  <a:pt x="1370285" y="433351"/>
                  <a:pt x="1400291" y="455312"/>
                  <a:pt x="1431601" y="478142"/>
                </a:cubicBezTo>
                <a:cubicBezTo>
                  <a:pt x="1455520" y="452267"/>
                  <a:pt x="1480307" y="425088"/>
                  <a:pt x="1504442" y="398778"/>
                </a:cubicBezTo>
                <a:cubicBezTo>
                  <a:pt x="1496614" y="385515"/>
                  <a:pt x="1488135" y="373773"/>
                  <a:pt x="1482699" y="360509"/>
                </a:cubicBezTo>
                <a:cubicBezTo>
                  <a:pt x="1478568" y="350508"/>
                  <a:pt x="1476611" y="338983"/>
                  <a:pt x="1476393" y="327894"/>
                </a:cubicBezTo>
                <a:cubicBezTo>
                  <a:pt x="1476176" y="311151"/>
                  <a:pt x="1488135" y="299193"/>
                  <a:pt x="1504877" y="298323"/>
                </a:cubicBezTo>
                <a:cubicBezTo>
                  <a:pt x="1513358" y="297888"/>
                  <a:pt x="1522707" y="297888"/>
                  <a:pt x="1530535" y="300497"/>
                </a:cubicBezTo>
                <a:cubicBezTo>
                  <a:pt x="1579458" y="316805"/>
                  <a:pt x="1614683" y="348116"/>
                  <a:pt x="1629034" y="398778"/>
                </a:cubicBezTo>
                <a:cubicBezTo>
                  <a:pt x="1637731" y="429872"/>
                  <a:pt x="1616639" y="451180"/>
                  <a:pt x="1584676" y="444875"/>
                </a:cubicBezTo>
                <a:cubicBezTo>
                  <a:pt x="1575109" y="442918"/>
                  <a:pt x="1565760" y="439874"/>
                  <a:pt x="1556844" y="435960"/>
                </a:cubicBezTo>
                <a:cubicBezTo>
                  <a:pt x="1548364" y="432264"/>
                  <a:pt x="1540320" y="427045"/>
                  <a:pt x="1531187" y="421609"/>
                </a:cubicBezTo>
                <a:cubicBezTo>
                  <a:pt x="1506617" y="448353"/>
                  <a:pt x="1481829" y="475533"/>
                  <a:pt x="1457694" y="501843"/>
                </a:cubicBezTo>
                <a:cubicBezTo>
                  <a:pt x="1482916" y="530545"/>
                  <a:pt x="1507487" y="558377"/>
                  <a:pt x="1532709" y="587078"/>
                </a:cubicBezTo>
                <a:cubicBezTo>
                  <a:pt x="1607507" y="534676"/>
                  <a:pt x="1682958" y="481839"/>
                  <a:pt x="1759060" y="428567"/>
                </a:cubicBezTo>
                <a:cubicBezTo>
                  <a:pt x="1755581" y="419652"/>
                  <a:pt x="1751232" y="411390"/>
                  <a:pt x="1749058" y="402475"/>
                </a:cubicBezTo>
                <a:cubicBezTo>
                  <a:pt x="1747753" y="397474"/>
                  <a:pt x="1749710" y="391385"/>
                  <a:pt x="1750145" y="385950"/>
                </a:cubicBezTo>
                <a:cubicBezTo>
                  <a:pt x="1755799" y="387254"/>
                  <a:pt x="1762757" y="387037"/>
                  <a:pt x="1766888" y="390298"/>
                </a:cubicBezTo>
                <a:cubicBezTo>
                  <a:pt x="1791676" y="409868"/>
                  <a:pt x="1809288" y="434655"/>
                  <a:pt x="1818420" y="464879"/>
                </a:cubicBezTo>
                <a:cubicBezTo>
                  <a:pt x="1819725" y="469445"/>
                  <a:pt x="1817768" y="475098"/>
                  <a:pt x="1817333" y="480099"/>
                </a:cubicBezTo>
                <a:cubicBezTo>
                  <a:pt x="1812115" y="479012"/>
                  <a:pt x="1805809" y="479012"/>
                  <a:pt x="1801460" y="476185"/>
                </a:cubicBezTo>
                <a:cubicBezTo>
                  <a:pt x="1793633" y="470968"/>
                  <a:pt x="1787110" y="464227"/>
                  <a:pt x="1779499" y="457486"/>
                </a:cubicBezTo>
                <a:cubicBezTo>
                  <a:pt x="1704049" y="510323"/>
                  <a:pt x="1628164" y="563377"/>
                  <a:pt x="1553148" y="615997"/>
                </a:cubicBezTo>
                <a:cubicBezTo>
                  <a:pt x="1571413" y="649265"/>
                  <a:pt x="1589243" y="681880"/>
                  <a:pt x="1607942" y="715583"/>
                </a:cubicBezTo>
                <a:cubicBezTo>
                  <a:pt x="1640775" y="702102"/>
                  <a:pt x="1674695" y="687969"/>
                  <a:pt x="1705789" y="675140"/>
                </a:cubicBezTo>
                <a:cubicBezTo>
                  <a:pt x="1705354" y="654483"/>
                  <a:pt x="1702962" y="635132"/>
                  <a:pt x="1705136" y="616649"/>
                </a:cubicBezTo>
                <a:cubicBezTo>
                  <a:pt x="1709050" y="583600"/>
                  <a:pt x="1736230" y="571640"/>
                  <a:pt x="1763844" y="590339"/>
                </a:cubicBezTo>
                <a:cubicBezTo>
                  <a:pt x="1796025" y="612084"/>
                  <a:pt x="1812550" y="644481"/>
                  <a:pt x="1819508" y="681445"/>
                </a:cubicBezTo>
                <a:cubicBezTo>
                  <a:pt x="1822552" y="697319"/>
                  <a:pt x="1822335" y="714931"/>
                  <a:pt x="1819290" y="730803"/>
                </a:cubicBezTo>
                <a:cubicBezTo>
                  <a:pt x="1813854" y="757983"/>
                  <a:pt x="1790589" y="767115"/>
                  <a:pt x="1765801" y="754070"/>
                </a:cubicBezTo>
                <a:cubicBezTo>
                  <a:pt x="1751667" y="746459"/>
                  <a:pt x="1740579" y="734717"/>
                  <a:pt x="1722096" y="706885"/>
                </a:cubicBezTo>
                <a:cubicBezTo>
                  <a:pt x="1688393" y="720802"/>
                  <a:pt x="1654474" y="734935"/>
                  <a:pt x="1621423" y="748633"/>
                </a:cubicBezTo>
                <a:cubicBezTo>
                  <a:pt x="1632077" y="784945"/>
                  <a:pt x="1642297" y="820604"/>
                  <a:pt x="1653169" y="857786"/>
                </a:cubicBezTo>
                <a:cubicBezTo>
                  <a:pt x="1743188" y="841914"/>
                  <a:pt x="1834293" y="825823"/>
                  <a:pt x="1925399" y="809733"/>
                </a:cubicBezTo>
                <a:cubicBezTo>
                  <a:pt x="1926051" y="799513"/>
                  <a:pt x="1925616" y="789728"/>
                  <a:pt x="1927356" y="780162"/>
                </a:cubicBezTo>
                <a:cubicBezTo>
                  <a:pt x="1928226" y="775596"/>
                  <a:pt x="1932574" y="771464"/>
                  <a:pt x="1935401" y="767333"/>
                </a:cubicBezTo>
                <a:cubicBezTo>
                  <a:pt x="1939533" y="770377"/>
                  <a:pt x="1945185" y="772769"/>
                  <a:pt x="1947360" y="776900"/>
                </a:cubicBezTo>
                <a:cubicBezTo>
                  <a:pt x="1962363" y="805819"/>
                  <a:pt x="1968669" y="836695"/>
                  <a:pt x="1963233" y="869311"/>
                </a:cubicBezTo>
                <a:cubicBezTo>
                  <a:pt x="1962581" y="873659"/>
                  <a:pt x="1958232" y="877355"/>
                  <a:pt x="1955623" y="881269"/>
                </a:cubicBezTo>
                <a:cubicBezTo>
                  <a:pt x="1951709" y="878443"/>
                  <a:pt x="1946490" y="876486"/>
                  <a:pt x="1944098" y="872789"/>
                </a:cubicBezTo>
                <a:cubicBezTo>
                  <a:pt x="1939098" y="864092"/>
                  <a:pt x="1935401" y="854742"/>
                  <a:pt x="1931053" y="844957"/>
                </a:cubicBezTo>
                <a:cubicBezTo>
                  <a:pt x="1840599" y="860831"/>
                  <a:pt x="1749928" y="876920"/>
                  <a:pt x="1659257" y="892794"/>
                </a:cubicBezTo>
                <a:cubicBezTo>
                  <a:pt x="1661648" y="930627"/>
                  <a:pt x="1664258" y="968026"/>
                  <a:pt x="1666650" y="1006296"/>
                </a:cubicBezTo>
                <a:cubicBezTo>
                  <a:pt x="1702309" y="1007818"/>
                  <a:pt x="1738404" y="1009557"/>
                  <a:pt x="1775150" y="1011079"/>
                </a:cubicBezTo>
                <a:cubicBezTo>
                  <a:pt x="1777760" y="1002164"/>
                  <a:pt x="1779282" y="992814"/>
                  <a:pt x="1782978" y="984552"/>
                </a:cubicBezTo>
                <a:cubicBezTo>
                  <a:pt x="1788197" y="973028"/>
                  <a:pt x="1793415" y="961286"/>
                  <a:pt x="1801243" y="951719"/>
                </a:cubicBezTo>
                <a:cubicBezTo>
                  <a:pt x="1818203" y="931062"/>
                  <a:pt x="1842338" y="932584"/>
                  <a:pt x="1857994" y="954111"/>
                </a:cubicBezTo>
                <a:cubicBezTo>
                  <a:pt x="1873432" y="975202"/>
                  <a:pt x="1877563" y="999772"/>
                  <a:pt x="1877781" y="1024995"/>
                </a:cubicBezTo>
                <a:cubicBezTo>
                  <a:pt x="1877998" y="1048260"/>
                  <a:pt x="1874084" y="1071092"/>
                  <a:pt x="1863212" y="1092183"/>
                </a:cubicBezTo>
                <a:cubicBezTo>
                  <a:pt x="1859950" y="1098489"/>
                  <a:pt x="1856037" y="1104794"/>
                  <a:pt x="1851254" y="1110230"/>
                </a:cubicBezTo>
                <a:cubicBezTo>
                  <a:pt x="1833423" y="1130886"/>
                  <a:pt x="1808418" y="1130669"/>
                  <a:pt x="1794068" y="1107403"/>
                </a:cubicBezTo>
                <a:cubicBezTo>
                  <a:pt x="1785587" y="1093705"/>
                  <a:pt x="1781674" y="1076962"/>
                  <a:pt x="1776237" y="1061524"/>
                </a:cubicBezTo>
                <a:cubicBezTo>
                  <a:pt x="1774715" y="1057176"/>
                  <a:pt x="1774715" y="1052174"/>
                  <a:pt x="1773846" y="1046521"/>
                </a:cubicBezTo>
                <a:cubicBezTo>
                  <a:pt x="1737317" y="1044781"/>
                  <a:pt x="1701005" y="1043259"/>
                  <a:pt x="1664693" y="1041520"/>
                </a:cubicBezTo>
                <a:cubicBezTo>
                  <a:pt x="1659040" y="1078919"/>
                  <a:pt x="1653387" y="1115666"/>
                  <a:pt x="1647516" y="1153718"/>
                </a:cubicBezTo>
                <a:cubicBezTo>
                  <a:pt x="1665997" y="1158718"/>
                  <a:pt x="1685567" y="1164154"/>
                  <a:pt x="1705354" y="1169373"/>
                </a:cubicBezTo>
                <a:cubicBezTo>
                  <a:pt x="1771672" y="1187202"/>
                  <a:pt x="1837989" y="1204597"/>
                  <a:pt x="1904308" y="1222644"/>
                </a:cubicBezTo>
                <a:cubicBezTo>
                  <a:pt x="1912571" y="1224819"/>
                  <a:pt x="1916484" y="1224384"/>
                  <a:pt x="1919745" y="1215686"/>
                </a:cubicBezTo>
                <a:cubicBezTo>
                  <a:pt x="1922355" y="1208729"/>
                  <a:pt x="1926704" y="1202206"/>
                  <a:pt x="1931487" y="1196335"/>
                </a:cubicBezTo>
                <a:cubicBezTo>
                  <a:pt x="1933879" y="1193508"/>
                  <a:pt x="1938880" y="1191116"/>
                  <a:pt x="1942359" y="1191551"/>
                </a:cubicBezTo>
                <a:cubicBezTo>
                  <a:pt x="1944751" y="1191986"/>
                  <a:pt x="1948012" y="1197639"/>
                  <a:pt x="1948012" y="1200684"/>
                </a:cubicBezTo>
                <a:cubicBezTo>
                  <a:pt x="1947360" y="1216339"/>
                  <a:pt x="1947577" y="1232647"/>
                  <a:pt x="1943881" y="1247867"/>
                </a:cubicBezTo>
                <a:cubicBezTo>
                  <a:pt x="1939968" y="1263740"/>
                  <a:pt x="1932357" y="1278743"/>
                  <a:pt x="1925181" y="1293529"/>
                </a:cubicBezTo>
                <a:cubicBezTo>
                  <a:pt x="1923224" y="1297660"/>
                  <a:pt x="1916266" y="1299400"/>
                  <a:pt x="1911701" y="1302443"/>
                </a:cubicBezTo>
                <a:cubicBezTo>
                  <a:pt x="1909527" y="1297443"/>
                  <a:pt x="1905830" y="1292659"/>
                  <a:pt x="1905178" y="1287441"/>
                </a:cubicBezTo>
                <a:cubicBezTo>
                  <a:pt x="1904090" y="1278525"/>
                  <a:pt x="1904960" y="1269611"/>
                  <a:pt x="1904960" y="1259174"/>
                </a:cubicBezTo>
                <a:cubicBezTo>
                  <a:pt x="1817116" y="1235691"/>
                  <a:pt x="1727967" y="1211773"/>
                  <a:pt x="1639035" y="1187854"/>
                </a:cubicBezTo>
                <a:cubicBezTo>
                  <a:pt x="1625337" y="1223079"/>
                  <a:pt x="1611638" y="1258087"/>
                  <a:pt x="1597723" y="1293746"/>
                </a:cubicBezTo>
                <a:cubicBezTo>
                  <a:pt x="1629251" y="1310054"/>
                  <a:pt x="1661866" y="1327232"/>
                  <a:pt x="1693394" y="1343539"/>
                </a:cubicBezTo>
                <a:cubicBezTo>
                  <a:pt x="1703832" y="1332884"/>
                  <a:pt x="1713182" y="1322231"/>
                  <a:pt x="1723618" y="1312881"/>
                </a:cubicBezTo>
                <a:cubicBezTo>
                  <a:pt x="1729054" y="1307879"/>
                  <a:pt x="1736012" y="1303965"/>
                  <a:pt x="1742970" y="1300921"/>
                </a:cubicBezTo>
                <a:cubicBezTo>
                  <a:pt x="1768410" y="1289833"/>
                  <a:pt x="1789719" y="1302008"/>
                  <a:pt x="1794068" y="1329406"/>
                </a:cubicBezTo>
                <a:cubicBezTo>
                  <a:pt x="1801243" y="1375937"/>
                  <a:pt x="1768845" y="1440951"/>
                  <a:pt x="1727315" y="1463347"/>
                </a:cubicBezTo>
                <a:cubicBezTo>
                  <a:pt x="1697526" y="1479437"/>
                  <a:pt x="1674043" y="1467696"/>
                  <a:pt x="1669694" y="1433993"/>
                </a:cubicBezTo>
                <a:cubicBezTo>
                  <a:pt x="1668389" y="1424425"/>
                  <a:pt x="1669042" y="1414423"/>
                  <a:pt x="1670564" y="1404856"/>
                </a:cubicBezTo>
                <a:cubicBezTo>
                  <a:pt x="1671868" y="1395289"/>
                  <a:pt x="1675347" y="1385939"/>
                  <a:pt x="1677957" y="1375502"/>
                </a:cubicBezTo>
                <a:cubicBezTo>
                  <a:pt x="1645776" y="1358759"/>
                  <a:pt x="1613160" y="1341800"/>
                  <a:pt x="1581197" y="1325057"/>
                </a:cubicBezTo>
                <a:cubicBezTo>
                  <a:pt x="1560106" y="1356585"/>
                  <a:pt x="1539450" y="1387461"/>
                  <a:pt x="1518141" y="1419424"/>
                </a:cubicBezTo>
                <a:cubicBezTo>
                  <a:pt x="1588155" y="1478349"/>
                  <a:pt x="1659040" y="1537710"/>
                  <a:pt x="1729489" y="1596852"/>
                </a:cubicBezTo>
                <a:cubicBezTo>
                  <a:pt x="1738839" y="1590329"/>
                  <a:pt x="1747101" y="1584024"/>
                  <a:pt x="1756016" y="1578805"/>
                </a:cubicBezTo>
                <a:cubicBezTo>
                  <a:pt x="1759495" y="1576849"/>
                  <a:pt x="1765584" y="1576631"/>
                  <a:pt x="1768845" y="1578371"/>
                </a:cubicBezTo>
                <a:cubicBezTo>
                  <a:pt x="1770802" y="1579458"/>
                  <a:pt x="1771237" y="1586633"/>
                  <a:pt x="1769932" y="1590112"/>
                </a:cubicBezTo>
                <a:cubicBezTo>
                  <a:pt x="1757973" y="1622945"/>
                  <a:pt x="1736665" y="1648167"/>
                  <a:pt x="1706441" y="1665563"/>
                </a:cubicBezTo>
                <a:cubicBezTo>
                  <a:pt x="1703179" y="1667302"/>
                  <a:pt x="1696873" y="1667737"/>
                  <a:pt x="1694699" y="1665780"/>
                </a:cubicBezTo>
                <a:cubicBezTo>
                  <a:pt x="1692525" y="1663823"/>
                  <a:pt x="1692090" y="1657517"/>
                  <a:pt x="1693177" y="1654038"/>
                </a:cubicBezTo>
                <a:cubicBezTo>
                  <a:pt x="1696656" y="1644253"/>
                  <a:pt x="1701440" y="1634904"/>
                  <a:pt x="1706441" y="1623814"/>
                </a:cubicBezTo>
                <a:cubicBezTo>
                  <a:pt x="1636426" y="1565106"/>
                  <a:pt x="1565542" y="1505529"/>
                  <a:pt x="1495092" y="1446386"/>
                </a:cubicBezTo>
                <a:cubicBezTo>
                  <a:pt x="1467913" y="1472261"/>
                  <a:pt x="1441168" y="1498136"/>
                  <a:pt x="1413119" y="1524881"/>
                </a:cubicBezTo>
                <a:cubicBezTo>
                  <a:pt x="1434645" y="1552931"/>
                  <a:pt x="1457042" y="1582067"/>
                  <a:pt x="1479220" y="1610986"/>
                </a:cubicBezTo>
                <a:cubicBezTo>
                  <a:pt x="1490961" y="1606202"/>
                  <a:pt x="1501616" y="1600549"/>
                  <a:pt x="1512923" y="1597505"/>
                </a:cubicBezTo>
                <a:cubicBezTo>
                  <a:pt x="1524011" y="1594678"/>
                  <a:pt x="1535753" y="1593156"/>
                  <a:pt x="1547060" y="1593591"/>
                </a:cubicBezTo>
                <a:cubicBezTo>
                  <a:pt x="1567717" y="1594460"/>
                  <a:pt x="1580545" y="1610986"/>
                  <a:pt x="1577501" y="1631425"/>
                </a:cubicBezTo>
                <a:cubicBezTo>
                  <a:pt x="1576631" y="1637079"/>
                  <a:pt x="1575761" y="1643166"/>
                  <a:pt x="1573152" y="1648167"/>
                </a:cubicBezTo>
                <a:cubicBezTo>
                  <a:pt x="1549886" y="1695569"/>
                  <a:pt x="1512923" y="1725575"/>
                  <a:pt x="1460086" y="1732750"/>
                </a:cubicBezTo>
                <a:cubicBezTo>
                  <a:pt x="1425296" y="1737534"/>
                  <a:pt x="1406596" y="1713398"/>
                  <a:pt x="1419860" y="1680565"/>
                </a:cubicBezTo>
                <a:cubicBezTo>
                  <a:pt x="1426818" y="1663606"/>
                  <a:pt x="1438559" y="1648384"/>
                  <a:pt x="1449431" y="1630555"/>
                </a:cubicBezTo>
                <a:cubicBezTo>
                  <a:pt x="1428992" y="1603810"/>
                  <a:pt x="1406596" y="1574674"/>
                  <a:pt x="1384852" y="1546190"/>
                </a:cubicBezTo>
                <a:cubicBezTo>
                  <a:pt x="1352237" y="1565976"/>
                  <a:pt x="1320274" y="1585546"/>
                  <a:pt x="1287876" y="1605115"/>
                </a:cubicBezTo>
                <a:cubicBezTo>
                  <a:pt x="1326579" y="1688393"/>
                  <a:pt x="1365718" y="1772106"/>
                  <a:pt x="1404639" y="1855384"/>
                </a:cubicBezTo>
                <a:cubicBezTo>
                  <a:pt x="1415511" y="1853427"/>
                  <a:pt x="1425731" y="1850818"/>
                  <a:pt x="1435950" y="1849948"/>
                </a:cubicBezTo>
                <a:cubicBezTo>
                  <a:pt x="1439864" y="1849513"/>
                  <a:pt x="1446387" y="1851905"/>
                  <a:pt x="1447691" y="1854732"/>
                </a:cubicBezTo>
                <a:cubicBezTo>
                  <a:pt x="1448996" y="1857776"/>
                  <a:pt x="1446604" y="1864082"/>
                  <a:pt x="1443778" y="1866909"/>
                </a:cubicBezTo>
                <a:cubicBezTo>
                  <a:pt x="1423339" y="1887782"/>
                  <a:pt x="1397899" y="1899089"/>
                  <a:pt x="1370067" y="1906047"/>
                </a:cubicBezTo>
                <a:cubicBezTo>
                  <a:pt x="1364414" y="1907351"/>
                  <a:pt x="1358542" y="1908221"/>
                  <a:pt x="1352889" y="1908004"/>
                </a:cubicBezTo>
                <a:cubicBezTo>
                  <a:pt x="1342888" y="1907351"/>
                  <a:pt x="1339626" y="1901045"/>
                  <a:pt x="1346149" y="1893653"/>
                </a:cubicBezTo>
                <a:cubicBezTo>
                  <a:pt x="1353541" y="1885390"/>
                  <a:pt x="1362457" y="1878432"/>
                  <a:pt x="1372242" y="1869735"/>
                </a:cubicBezTo>
                <a:cubicBezTo>
                  <a:pt x="1333755" y="1787109"/>
                  <a:pt x="1294616" y="1703178"/>
                  <a:pt x="1255696" y="1619900"/>
                </a:cubicBezTo>
                <a:cubicBezTo>
                  <a:pt x="1219601" y="1632077"/>
                  <a:pt x="1184593" y="1644036"/>
                  <a:pt x="1148064" y="1656430"/>
                </a:cubicBezTo>
                <a:cubicBezTo>
                  <a:pt x="1155674" y="1691003"/>
                  <a:pt x="1163720" y="1726879"/>
                  <a:pt x="1171113" y="1761017"/>
                </a:cubicBezTo>
                <a:cubicBezTo>
                  <a:pt x="1188507" y="1762974"/>
                  <a:pt x="1204598" y="1764713"/>
                  <a:pt x="1220471" y="1766887"/>
                </a:cubicBezTo>
                <a:cubicBezTo>
                  <a:pt x="1223950" y="1767322"/>
                  <a:pt x="1227429" y="1768845"/>
                  <a:pt x="1230690" y="1770149"/>
                </a:cubicBezTo>
                <a:cubicBezTo>
                  <a:pt x="1260697" y="1782543"/>
                  <a:pt x="1266784" y="1808636"/>
                  <a:pt x="1244388" y="1832119"/>
                </a:cubicBezTo>
                <a:cubicBezTo>
                  <a:pt x="1219601" y="1858211"/>
                  <a:pt x="1187203" y="1868865"/>
                  <a:pt x="1152630" y="1870822"/>
                </a:cubicBezTo>
                <a:cubicBezTo>
                  <a:pt x="1135670" y="1871691"/>
                  <a:pt x="1117624" y="1869735"/>
                  <a:pt x="1101533" y="1864517"/>
                </a:cubicBezTo>
                <a:cubicBezTo>
                  <a:pt x="1069135" y="1853862"/>
                  <a:pt x="1062612" y="1824726"/>
                  <a:pt x="1087400" y="1801460"/>
                </a:cubicBezTo>
                <a:cubicBezTo>
                  <a:pt x="1101098" y="1788631"/>
                  <a:pt x="1118493" y="1779934"/>
                  <a:pt x="1136105" y="1767975"/>
                </a:cubicBezTo>
                <a:cubicBezTo>
                  <a:pt x="1128930" y="1735359"/>
                  <a:pt x="1120885" y="1699482"/>
                  <a:pt x="1113057" y="1664258"/>
                </a:cubicBezTo>
                <a:cubicBezTo>
                  <a:pt x="1075441" y="1668389"/>
                  <a:pt x="1038694" y="1672302"/>
                  <a:pt x="1001295" y="1676216"/>
                </a:cubicBezTo>
                <a:cubicBezTo>
                  <a:pt x="1001295" y="1768192"/>
                  <a:pt x="1001295" y="1860385"/>
                  <a:pt x="1001295" y="1952796"/>
                </a:cubicBezTo>
                <a:cubicBezTo>
                  <a:pt x="1011297" y="1955622"/>
                  <a:pt x="1021517" y="1957796"/>
                  <a:pt x="1031301" y="1961275"/>
                </a:cubicBezTo>
                <a:cubicBezTo>
                  <a:pt x="1035215" y="1962798"/>
                  <a:pt x="1037824" y="1967364"/>
                  <a:pt x="1041085" y="1970408"/>
                </a:cubicBezTo>
                <a:cubicBezTo>
                  <a:pt x="1037824" y="1973670"/>
                  <a:pt x="1035433" y="1978454"/>
                  <a:pt x="1031519" y="1979758"/>
                </a:cubicBezTo>
                <a:cubicBezTo>
                  <a:pt x="998903" y="1990847"/>
                  <a:pt x="966288" y="1991064"/>
                  <a:pt x="933672" y="1979758"/>
                </a:cubicBezTo>
                <a:cubicBezTo>
                  <a:pt x="929976" y="1978454"/>
                  <a:pt x="925627" y="1973887"/>
                  <a:pt x="924974" y="1970191"/>
                </a:cubicBezTo>
                <a:cubicBezTo>
                  <a:pt x="924540" y="1968016"/>
                  <a:pt x="929758" y="1963015"/>
                  <a:pt x="933455" y="1961710"/>
                </a:cubicBezTo>
                <a:cubicBezTo>
                  <a:pt x="943457" y="1959318"/>
                  <a:pt x="953893" y="1956927"/>
                  <a:pt x="964983" y="1953883"/>
                </a:cubicBezTo>
                <a:cubicBezTo>
                  <a:pt x="964983" y="1861690"/>
                  <a:pt x="964983" y="1769497"/>
                  <a:pt x="964983" y="1678391"/>
                </a:cubicBezTo>
                <a:cubicBezTo>
                  <a:pt x="918235" y="1672302"/>
                  <a:pt x="872137" y="1666432"/>
                  <a:pt x="824954" y="1660344"/>
                </a:cubicBezTo>
                <a:cubicBezTo>
                  <a:pt x="816039" y="1694047"/>
                  <a:pt x="806690" y="1729271"/>
                  <a:pt x="797340" y="1764713"/>
                </a:cubicBezTo>
                <a:cubicBezTo>
                  <a:pt x="805820" y="1769062"/>
                  <a:pt x="814734" y="1772106"/>
                  <a:pt x="821475" y="1777760"/>
                </a:cubicBezTo>
                <a:cubicBezTo>
                  <a:pt x="833000" y="1787326"/>
                  <a:pt x="845175" y="1797111"/>
                  <a:pt x="853656" y="1809288"/>
                </a:cubicBezTo>
                <a:cubicBezTo>
                  <a:pt x="864963" y="1825813"/>
                  <a:pt x="859527" y="1845599"/>
                  <a:pt x="841261" y="1854297"/>
                </a:cubicBezTo>
                <a:cubicBezTo>
                  <a:pt x="828216" y="1860603"/>
                  <a:pt x="813212" y="1864734"/>
                  <a:pt x="798862" y="1865387"/>
                </a:cubicBezTo>
                <a:cubicBezTo>
                  <a:pt x="764289" y="1866909"/>
                  <a:pt x="732109" y="1857341"/>
                  <a:pt x="703842" y="1837120"/>
                </a:cubicBezTo>
                <a:cubicBezTo>
                  <a:pt x="696232" y="1831684"/>
                  <a:pt x="689274" y="1824943"/>
                  <a:pt x="683838" y="1817550"/>
                </a:cubicBezTo>
                <a:cubicBezTo>
                  <a:pt x="667965" y="1796024"/>
                  <a:pt x="673618" y="1773846"/>
                  <a:pt x="697971" y="1763191"/>
                </a:cubicBezTo>
                <a:cubicBezTo>
                  <a:pt x="707756" y="1758842"/>
                  <a:pt x="718628" y="1756885"/>
                  <a:pt x="729282" y="1755581"/>
                </a:cubicBezTo>
                <a:cubicBezTo>
                  <a:pt x="739937" y="1754276"/>
                  <a:pt x="750809" y="1755363"/>
                  <a:pt x="763202" y="1755363"/>
                </a:cubicBezTo>
                <a:cubicBezTo>
                  <a:pt x="772335" y="1720791"/>
                  <a:pt x="781684" y="1685566"/>
                  <a:pt x="790816" y="1651646"/>
                </a:cubicBezTo>
                <a:cubicBezTo>
                  <a:pt x="746242" y="1633164"/>
                  <a:pt x="701885" y="1615117"/>
                  <a:pt x="656006" y="1595983"/>
                </a:cubicBezTo>
                <a:cubicBezTo>
                  <a:pt x="610779" y="1674259"/>
                  <a:pt x="564465" y="1754494"/>
                  <a:pt x="518587" y="1834076"/>
                </a:cubicBezTo>
                <a:cubicBezTo>
                  <a:pt x="526631" y="1842555"/>
                  <a:pt x="534677" y="1850383"/>
                  <a:pt x="541852" y="1858863"/>
                </a:cubicBezTo>
                <a:cubicBezTo>
                  <a:pt x="544027" y="1861473"/>
                  <a:pt x="545331" y="1866909"/>
                  <a:pt x="544027" y="1869517"/>
                </a:cubicBezTo>
                <a:cubicBezTo>
                  <a:pt x="542722" y="1871909"/>
                  <a:pt x="537286" y="1873649"/>
                  <a:pt x="533807" y="1873214"/>
                </a:cubicBezTo>
                <a:cubicBezTo>
                  <a:pt x="525979" y="1872344"/>
                  <a:pt x="517934" y="1870822"/>
                  <a:pt x="510759" y="1867996"/>
                </a:cubicBezTo>
                <a:cubicBezTo>
                  <a:pt x="487711" y="1858863"/>
                  <a:pt x="466185" y="1846686"/>
                  <a:pt x="449876" y="1827552"/>
                </a:cubicBezTo>
                <a:cubicBezTo>
                  <a:pt x="446615" y="1823638"/>
                  <a:pt x="445962" y="1817332"/>
                  <a:pt x="444223" y="1812114"/>
                </a:cubicBezTo>
                <a:cubicBezTo>
                  <a:pt x="449442" y="1811027"/>
                  <a:pt x="455095" y="1808636"/>
                  <a:pt x="460096" y="1809288"/>
                </a:cubicBezTo>
                <a:cubicBezTo>
                  <a:pt x="469011" y="1810592"/>
                  <a:pt x="477491" y="1813854"/>
                  <a:pt x="487711" y="1816680"/>
                </a:cubicBezTo>
                <a:cubicBezTo>
                  <a:pt x="533589" y="1737099"/>
                  <a:pt x="580121" y="1656865"/>
                  <a:pt x="626000" y="1577283"/>
                </a:cubicBezTo>
                <a:cubicBezTo>
                  <a:pt x="595559" y="1554887"/>
                  <a:pt x="565553" y="1532926"/>
                  <a:pt x="534459" y="1510095"/>
                </a:cubicBezTo>
                <a:cubicBezTo>
                  <a:pt x="510324" y="1536405"/>
                  <a:pt x="485536" y="1563367"/>
                  <a:pt x="461183" y="1589894"/>
                </a:cubicBezTo>
                <a:cubicBezTo>
                  <a:pt x="469011" y="1603158"/>
                  <a:pt x="477708" y="1614899"/>
                  <a:pt x="483144" y="1627946"/>
                </a:cubicBezTo>
                <a:cubicBezTo>
                  <a:pt x="487493" y="1638600"/>
                  <a:pt x="489233" y="1650994"/>
                  <a:pt x="489233" y="1662518"/>
                </a:cubicBezTo>
                <a:cubicBezTo>
                  <a:pt x="489015" y="1677738"/>
                  <a:pt x="477273" y="1688828"/>
                  <a:pt x="462053" y="1689915"/>
                </a:cubicBezTo>
                <a:cubicBezTo>
                  <a:pt x="452921" y="1690568"/>
                  <a:pt x="442701" y="1690568"/>
                  <a:pt x="434221" y="1687523"/>
                </a:cubicBezTo>
                <a:cubicBezTo>
                  <a:pt x="385733" y="1670998"/>
                  <a:pt x="350943" y="1639905"/>
                  <a:pt x="336592" y="1589677"/>
                </a:cubicBezTo>
                <a:cubicBezTo>
                  <a:pt x="327895" y="1558801"/>
                  <a:pt x="348552" y="1536840"/>
                  <a:pt x="379645" y="1544015"/>
                </a:cubicBezTo>
                <a:cubicBezTo>
                  <a:pt x="398344" y="1548147"/>
                  <a:pt x="415956" y="1556844"/>
                  <a:pt x="436396" y="1564454"/>
                </a:cubicBezTo>
                <a:cubicBezTo>
                  <a:pt x="458792" y="1539884"/>
                  <a:pt x="483797" y="1512922"/>
                  <a:pt x="508149" y="1486177"/>
                </a:cubicBezTo>
                <a:cubicBezTo>
                  <a:pt x="483144" y="1457693"/>
                  <a:pt x="458574" y="1429861"/>
                  <a:pt x="433134" y="1400725"/>
                </a:cubicBezTo>
                <a:cubicBezTo>
                  <a:pt x="358336" y="1453127"/>
                  <a:pt x="282451" y="1506181"/>
                  <a:pt x="206783" y="1559235"/>
                </a:cubicBezTo>
                <a:cubicBezTo>
                  <a:pt x="210480" y="1569455"/>
                  <a:pt x="214611" y="1579023"/>
                  <a:pt x="217002" y="1589024"/>
                </a:cubicBezTo>
                <a:cubicBezTo>
                  <a:pt x="218089" y="1592938"/>
                  <a:pt x="215915" y="1597940"/>
                  <a:pt x="215045" y="1602288"/>
                </a:cubicBezTo>
                <a:cubicBezTo>
                  <a:pt x="210262" y="1601419"/>
                  <a:pt x="204609" y="1602071"/>
                  <a:pt x="201130" y="1599462"/>
                </a:cubicBezTo>
                <a:cubicBezTo>
                  <a:pt x="173733" y="1579240"/>
                  <a:pt x="155251" y="1552496"/>
                  <a:pt x="146118" y="1519880"/>
                </a:cubicBezTo>
                <a:cubicBezTo>
                  <a:pt x="145031" y="1516401"/>
                  <a:pt x="146336" y="1510095"/>
                  <a:pt x="148728" y="1508356"/>
                </a:cubicBezTo>
                <a:cubicBezTo>
                  <a:pt x="151119" y="1506616"/>
                  <a:pt x="157425" y="1507486"/>
                  <a:pt x="160469" y="1509660"/>
                </a:cubicBezTo>
                <a:cubicBezTo>
                  <a:pt x="169384" y="1515749"/>
                  <a:pt x="177429" y="1523142"/>
                  <a:pt x="186344" y="1530316"/>
                </a:cubicBezTo>
                <a:cubicBezTo>
                  <a:pt x="261577" y="1477697"/>
                  <a:pt x="337462" y="1424643"/>
                  <a:pt x="412695" y="1371806"/>
                </a:cubicBezTo>
                <a:cubicBezTo>
                  <a:pt x="394430" y="1338538"/>
                  <a:pt x="376601" y="1305922"/>
                  <a:pt x="358118" y="1272437"/>
                </a:cubicBezTo>
                <a:cubicBezTo>
                  <a:pt x="325286" y="1286136"/>
                  <a:pt x="291366" y="1300052"/>
                  <a:pt x="259837" y="1313098"/>
                </a:cubicBezTo>
                <a:cubicBezTo>
                  <a:pt x="260272" y="1333537"/>
                  <a:pt x="262882" y="1352672"/>
                  <a:pt x="260490" y="1371371"/>
                </a:cubicBezTo>
                <a:cubicBezTo>
                  <a:pt x="256358" y="1405509"/>
                  <a:pt x="228526" y="1417032"/>
                  <a:pt x="200260" y="1397246"/>
                </a:cubicBezTo>
                <a:cubicBezTo>
                  <a:pt x="168949" y="1375285"/>
                  <a:pt x="152642" y="1343104"/>
                  <a:pt x="145901" y="1306575"/>
                </a:cubicBezTo>
                <a:cubicBezTo>
                  <a:pt x="143074" y="1290920"/>
                  <a:pt x="143074" y="1273959"/>
                  <a:pt x="146118" y="1258304"/>
                </a:cubicBezTo>
                <a:cubicBezTo>
                  <a:pt x="151554" y="1230472"/>
                  <a:pt x="175907" y="1220035"/>
                  <a:pt x="199825" y="1235691"/>
                </a:cubicBezTo>
                <a:cubicBezTo>
                  <a:pt x="213741" y="1244823"/>
                  <a:pt x="224178" y="1258739"/>
                  <a:pt x="236137" y="1270915"/>
                </a:cubicBezTo>
                <a:cubicBezTo>
                  <a:pt x="238964" y="1273959"/>
                  <a:pt x="240921" y="1278090"/>
                  <a:pt x="243312" y="1282004"/>
                </a:cubicBezTo>
                <a:cubicBezTo>
                  <a:pt x="277667" y="1267654"/>
                  <a:pt x="311587" y="1253738"/>
                  <a:pt x="344638" y="1240040"/>
                </a:cubicBezTo>
                <a:cubicBezTo>
                  <a:pt x="333983" y="1203510"/>
                  <a:pt x="323546" y="1167850"/>
                  <a:pt x="312674" y="1130886"/>
                </a:cubicBezTo>
                <a:cubicBezTo>
                  <a:pt x="222221" y="1146759"/>
                  <a:pt x="130897" y="1162849"/>
                  <a:pt x="40444" y="1178940"/>
                </a:cubicBezTo>
                <a:cubicBezTo>
                  <a:pt x="39140" y="1190899"/>
                  <a:pt x="38705" y="1201771"/>
                  <a:pt x="36748" y="1212425"/>
                </a:cubicBezTo>
                <a:cubicBezTo>
                  <a:pt x="36096" y="1215686"/>
                  <a:pt x="32399" y="1220687"/>
                  <a:pt x="30007" y="1220905"/>
                </a:cubicBezTo>
                <a:cubicBezTo>
                  <a:pt x="26528" y="1221122"/>
                  <a:pt x="21309" y="1218295"/>
                  <a:pt x="19570" y="1215034"/>
                </a:cubicBezTo>
                <a:cubicBezTo>
                  <a:pt x="2393" y="1184376"/>
                  <a:pt x="-3913" y="1151543"/>
                  <a:pt x="2393" y="1116753"/>
                </a:cubicBezTo>
                <a:cubicBezTo>
                  <a:pt x="3045" y="1113491"/>
                  <a:pt x="6742" y="1108490"/>
                  <a:pt x="9351" y="1108273"/>
                </a:cubicBezTo>
                <a:cubicBezTo>
                  <a:pt x="12830" y="1108055"/>
                  <a:pt x="17831" y="1111100"/>
                  <a:pt x="19570" y="1114144"/>
                </a:cubicBezTo>
                <a:cubicBezTo>
                  <a:pt x="25006" y="1123276"/>
                  <a:pt x="29137" y="1133278"/>
                  <a:pt x="34356" y="1143933"/>
                </a:cubicBezTo>
                <a:cubicBezTo>
                  <a:pt x="124810" y="1128060"/>
                  <a:pt x="215698" y="1111969"/>
                  <a:pt x="306368" y="1096097"/>
                </a:cubicBezTo>
                <a:cubicBezTo>
                  <a:pt x="303977" y="1058480"/>
                  <a:pt x="301585" y="1021516"/>
                  <a:pt x="298976" y="982813"/>
                </a:cubicBezTo>
                <a:cubicBezTo>
                  <a:pt x="263534" y="981291"/>
                  <a:pt x="227222" y="979768"/>
                  <a:pt x="189605" y="978029"/>
                </a:cubicBezTo>
                <a:cubicBezTo>
                  <a:pt x="187866" y="984769"/>
                  <a:pt x="186996" y="991944"/>
                  <a:pt x="184170" y="998250"/>
                </a:cubicBezTo>
                <a:cubicBezTo>
                  <a:pt x="178951" y="1010427"/>
                  <a:pt x="174385" y="1023473"/>
                  <a:pt x="166774" y="1033910"/>
                </a:cubicBezTo>
                <a:cubicBezTo>
                  <a:pt x="148510" y="1059132"/>
                  <a:pt x="121548" y="1057610"/>
                  <a:pt x="104587" y="1031736"/>
                </a:cubicBezTo>
                <a:cubicBezTo>
                  <a:pt x="92412" y="1013254"/>
                  <a:pt x="88280" y="992379"/>
                  <a:pt x="87193" y="970853"/>
                </a:cubicBezTo>
                <a:cubicBezTo>
                  <a:pt x="85888" y="947153"/>
                  <a:pt x="89150" y="923887"/>
                  <a:pt x="99370" y="902143"/>
                </a:cubicBezTo>
                <a:cubicBezTo>
                  <a:pt x="103065" y="894099"/>
                  <a:pt x="107849" y="886053"/>
                  <a:pt x="113503" y="879095"/>
                </a:cubicBezTo>
                <a:cubicBezTo>
                  <a:pt x="131550" y="857786"/>
                  <a:pt x="156555" y="858439"/>
                  <a:pt x="171341" y="882357"/>
                </a:cubicBezTo>
                <a:cubicBezTo>
                  <a:pt x="179604" y="895838"/>
                  <a:pt x="183518" y="912145"/>
                  <a:pt x="188735" y="927366"/>
                </a:cubicBezTo>
                <a:cubicBezTo>
                  <a:pt x="190257" y="931714"/>
                  <a:pt x="190257" y="936715"/>
                  <a:pt x="191127" y="942369"/>
                </a:cubicBezTo>
                <a:cubicBezTo>
                  <a:pt x="227874" y="944109"/>
                  <a:pt x="264404" y="945631"/>
                  <a:pt x="300498" y="947370"/>
                </a:cubicBezTo>
                <a:cubicBezTo>
                  <a:pt x="306368" y="909319"/>
                  <a:pt x="312022" y="872789"/>
                  <a:pt x="317893" y="834956"/>
                </a:cubicBezTo>
                <a:cubicBezTo>
                  <a:pt x="229396" y="811255"/>
                  <a:pt x="139812" y="787337"/>
                  <a:pt x="51098" y="763419"/>
                </a:cubicBezTo>
                <a:cubicBezTo>
                  <a:pt x="45010" y="773639"/>
                  <a:pt x="40227" y="782989"/>
                  <a:pt x="34139" y="791468"/>
                </a:cubicBezTo>
                <a:cubicBezTo>
                  <a:pt x="31964" y="794512"/>
                  <a:pt x="26746" y="797774"/>
                  <a:pt x="23701" y="797122"/>
                </a:cubicBezTo>
                <a:cubicBezTo>
                  <a:pt x="20875" y="796469"/>
                  <a:pt x="17613" y="791033"/>
                  <a:pt x="17178" y="787554"/>
                </a:cubicBezTo>
                <a:cubicBezTo>
                  <a:pt x="13700" y="752765"/>
                  <a:pt x="22614" y="721019"/>
                  <a:pt x="42184" y="692318"/>
                </a:cubicBezTo>
                <a:cubicBezTo>
                  <a:pt x="44358" y="689056"/>
                  <a:pt x="50011" y="686447"/>
                  <a:pt x="53708" y="686881"/>
                </a:cubicBezTo>
                <a:cubicBezTo>
                  <a:pt x="56317" y="687316"/>
                  <a:pt x="59361" y="693405"/>
                  <a:pt x="59796" y="697101"/>
                </a:cubicBezTo>
                <a:cubicBezTo>
                  <a:pt x="60666" y="707103"/>
                  <a:pt x="60013" y="717323"/>
                  <a:pt x="60013" y="729282"/>
                </a:cubicBezTo>
                <a:cubicBezTo>
                  <a:pt x="148510" y="752330"/>
                  <a:pt x="237877" y="776248"/>
                  <a:pt x="327243" y="800166"/>
                </a:cubicBezTo>
                <a:cubicBezTo>
                  <a:pt x="340941" y="764941"/>
                  <a:pt x="354422" y="730151"/>
                  <a:pt x="368338" y="694274"/>
                </a:cubicBezTo>
                <a:cubicBezTo>
                  <a:pt x="336810" y="677966"/>
                  <a:pt x="304194" y="660789"/>
                  <a:pt x="273318" y="644699"/>
                </a:cubicBezTo>
                <a:cubicBezTo>
                  <a:pt x="260272" y="657093"/>
                  <a:pt x="248965" y="669922"/>
                  <a:pt x="235485" y="679923"/>
                </a:cubicBezTo>
                <a:cubicBezTo>
                  <a:pt x="227222" y="686012"/>
                  <a:pt x="215915" y="689926"/>
                  <a:pt x="205478" y="691013"/>
                </a:cubicBezTo>
                <a:cubicBezTo>
                  <a:pt x="187866" y="692970"/>
                  <a:pt x="173080" y="677314"/>
                  <a:pt x="171776" y="655788"/>
                </a:cubicBezTo>
                <a:cubicBezTo>
                  <a:pt x="168731" y="603168"/>
                  <a:pt x="190257" y="561638"/>
                  <a:pt x="230918" y="529675"/>
                </a:cubicBezTo>
                <a:cubicBezTo>
                  <a:pt x="244617" y="518803"/>
                  <a:pt x="261142" y="512062"/>
                  <a:pt x="278319" y="521847"/>
                </a:cubicBezTo>
                <a:cubicBezTo>
                  <a:pt x="295715" y="531849"/>
                  <a:pt x="297671" y="550114"/>
                  <a:pt x="296802" y="567726"/>
                </a:cubicBezTo>
                <a:cubicBezTo>
                  <a:pt x="295932" y="582295"/>
                  <a:pt x="292018" y="596863"/>
                  <a:pt x="288974" y="612953"/>
                </a:cubicBezTo>
                <a:cubicBezTo>
                  <a:pt x="319850" y="629043"/>
                  <a:pt x="352465" y="646221"/>
                  <a:pt x="384646" y="662964"/>
                </a:cubicBezTo>
                <a:cubicBezTo>
                  <a:pt x="405737" y="631435"/>
                  <a:pt x="426393" y="600342"/>
                  <a:pt x="447919" y="568378"/>
                </a:cubicBezTo>
                <a:cubicBezTo>
                  <a:pt x="377905" y="509453"/>
                  <a:pt x="307238" y="450310"/>
                  <a:pt x="236137" y="390733"/>
                </a:cubicBezTo>
                <a:cubicBezTo>
                  <a:pt x="227874" y="396604"/>
                  <a:pt x="220046" y="403127"/>
                  <a:pt x="211567" y="407911"/>
                </a:cubicBezTo>
                <a:cubicBezTo>
                  <a:pt x="207435" y="410303"/>
                  <a:pt x="201564" y="409215"/>
                  <a:pt x="196346" y="409868"/>
                </a:cubicBezTo>
                <a:cubicBezTo>
                  <a:pt x="196128" y="405084"/>
                  <a:pt x="194389" y="399648"/>
                  <a:pt x="195911" y="395517"/>
                </a:cubicBezTo>
                <a:cubicBezTo>
                  <a:pt x="208305" y="364640"/>
                  <a:pt x="228744" y="340288"/>
                  <a:pt x="257011" y="323111"/>
                </a:cubicBezTo>
                <a:cubicBezTo>
                  <a:pt x="260707" y="320936"/>
                  <a:pt x="266361" y="322023"/>
                  <a:pt x="271144" y="321589"/>
                </a:cubicBezTo>
                <a:cubicBezTo>
                  <a:pt x="271361" y="326372"/>
                  <a:pt x="272883" y="331590"/>
                  <a:pt x="271361" y="335721"/>
                </a:cubicBezTo>
                <a:cubicBezTo>
                  <a:pt x="268100" y="344854"/>
                  <a:pt x="263534" y="353334"/>
                  <a:pt x="258750" y="363553"/>
                </a:cubicBezTo>
                <a:cubicBezTo>
                  <a:pt x="328982" y="422479"/>
                  <a:pt x="399866" y="482056"/>
                  <a:pt x="470533" y="541199"/>
                </a:cubicBezTo>
                <a:cubicBezTo>
                  <a:pt x="497495" y="515324"/>
                  <a:pt x="524457" y="489449"/>
                  <a:pt x="552507" y="462705"/>
                </a:cubicBezTo>
                <a:cubicBezTo>
                  <a:pt x="530980" y="434655"/>
                  <a:pt x="508584" y="405301"/>
                  <a:pt x="486841" y="377035"/>
                </a:cubicBezTo>
                <a:cubicBezTo>
                  <a:pt x="472055" y="382471"/>
                  <a:pt x="458574" y="388559"/>
                  <a:pt x="444440" y="392255"/>
                </a:cubicBezTo>
                <a:cubicBezTo>
                  <a:pt x="435309" y="394647"/>
                  <a:pt x="424871" y="394647"/>
                  <a:pt x="415304" y="393560"/>
                </a:cubicBezTo>
                <a:cubicBezTo>
                  <a:pt x="396822" y="391385"/>
                  <a:pt x="385733" y="375730"/>
                  <a:pt x="387689" y="357031"/>
                </a:cubicBezTo>
                <a:cubicBezTo>
                  <a:pt x="389646" y="340288"/>
                  <a:pt x="396822" y="325720"/>
                  <a:pt x="407259" y="312891"/>
                </a:cubicBezTo>
                <a:cubicBezTo>
                  <a:pt x="432917" y="281145"/>
                  <a:pt x="464228" y="258097"/>
                  <a:pt x="506192" y="254400"/>
                </a:cubicBezTo>
                <a:cubicBezTo>
                  <a:pt x="541200" y="251356"/>
                  <a:pt x="558594" y="273970"/>
                  <a:pt x="545331" y="306585"/>
                </a:cubicBezTo>
                <a:cubicBezTo>
                  <a:pt x="538373" y="323546"/>
                  <a:pt x="526631" y="338766"/>
                  <a:pt x="515760" y="356596"/>
                </a:cubicBezTo>
                <a:cubicBezTo>
                  <a:pt x="536199" y="383341"/>
                  <a:pt x="558594" y="412477"/>
                  <a:pt x="580339" y="440961"/>
                </a:cubicBezTo>
                <a:cubicBezTo>
                  <a:pt x="612736" y="421174"/>
                  <a:pt x="644482" y="401822"/>
                  <a:pt x="677315" y="381819"/>
                </a:cubicBezTo>
                <a:cubicBezTo>
                  <a:pt x="638611" y="298975"/>
                  <a:pt x="599473" y="215045"/>
                  <a:pt x="560551" y="131549"/>
                </a:cubicBezTo>
                <a:cubicBezTo>
                  <a:pt x="549463" y="133506"/>
                  <a:pt x="539460" y="136115"/>
                  <a:pt x="529023" y="136985"/>
                </a:cubicBezTo>
                <a:cubicBezTo>
                  <a:pt x="525110" y="137420"/>
                  <a:pt x="518587" y="135028"/>
                  <a:pt x="517282" y="132201"/>
                </a:cubicBezTo>
                <a:cubicBezTo>
                  <a:pt x="515977" y="129158"/>
                  <a:pt x="518369" y="122852"/>
                  <a:pt x="521196" y="120025"/>
                </a:cubicBezTo>
                <a:cubicBezTo>
                  <a:pt x="541635" y="99151"/>
                  <a:pt x="567075" y="87844"/>
                  <a:pt x="594906" y="80886"/>
                </a:cubicBezTo>
                <a:cubicBezTo>
                  <a:pt x="600560" y="79581"/>
                  <a:pt x="606431" y="78712"/>
                  <a:pt x="612084" y="78929"/>
                </a:cubicBezTo>
                <a:cubicBezTo>
                  <a:pt x="622086" y="79581"/>
                  <a:pt x="625348" y="85887"/>
                  <a:pt x="618607" y="93280"/>
                </a:cubicBezTo>
                <a:cubicBezTo>
                  <a:pt x="611214" y="101543"/>
                  <a:pt x="602300" y="108501"/>
                  <a:pt x="592732" y="116981"/>
                </a:cubicBezTo>
                <a:cubicBezTo>
                  <a:pt x="631219" y="199607"/>
                  <a:pt x="670357" y="283537"/>
                  <a:pt x="709278" y="366815"/>
                </a:cubicBezTo>
                <a:cubicBezTo>
                  <a:pt x="745373" y="354639"/>
                  <a:pt x="780380" y="342680"/>
                  <a:pt x="816909" y="330286"/>
                </a:cubicBezTo>
                <a:cubicBezTo>
                  <a:pt x="809299" y="295714"/>
                  <a:pt x="801254" y="259837"/>
                  <a:pt x="793643" y="225699"/>
                </a:cubicBezTo>
                <a:cubicBezTo>
                  <a:pt x="776249" y="223742"/>
                  <a:pt x="760375" y="222220"/>
                  <a:pt x="744720" y="220263"/>
                </a:cubicBezTo>
                <a:cubicBezTo>
                  <a:pt x="741459" y="219828"/>
                  <a:pt x="738414" y="218741"/>
                  <a:pt x="735370" y="217436"/>
                </a:cubicBezTo>
                <a:cubicBezTo>
                  <a:pt x="703624" y="205043"/>
                  <a:pt x="697319" y="177863"/>
                  <a:pt x="721237" y="153510"/>
                </a:cubicBezTo>
                <a:cubicBezTo>
                  <a:pt x="741676" y="132419"/>
                  <a:pt x="767986" y="122634"/>
                  <a:pt x="796253" y="117633"/>
                </a:cubicBezTo>
                <a:cubicBezTo>
                  <a:pt x="818213" y="113719"/>
                  <a:pt x="840174" y="113719"/>
                  <a:pt x="861701" y="121330"/>
                </a:cubicBezTo>
                <a:cubicBezTo>
                  <a:pt x="895403" y="133723"/>
                  <a:pt x="902579" y="162207"/>
                  <a:pt x="876052" y="186561"/>
                </a:cubicBezTo>
                <a:cubicBezTo>
                  <a:pt x="862571" y="198954"/>
                  <a:pt x="845393" y="207435"/>
                  <a:pt x="828433" y="218741"/>
                </a:cubicBezTo>
                <a:cubicBezTo>
                  <a:pt x="835826" y="252009"/>
                  <a:pt x="843653" y="287668"/>
                  <a:pt x="851481" y="322458"/>
                </a:cubicBezTo>
                <a:cubicBezTo>
                  <a:pt x="889533" y="318327"/>
                  <a:pt x="926496" y="314413"/>
                  <a:pt x="964113" y="310282"/>
                </a:cubicBezTo>
                <a:cubicBezTo>
                  <a:pt x="964113" y="218741"/>
                  <a:pt x="964113" y="126331"/>
                  <a:pt x="964113" y="33920"/>
                </a:cubicBezTo>
                <a:cubicBezTo>
                  <a:pt x="953893" y="31093"/>
                  <a:pt x="943240" y="28919"/>
                  <a:pt x="933237" y="25222"/>
                </a:cubicBezTo>
                <a:cubicBezTo>
                  <a:pt x="929541" y="23918"/>
                  <a:pt x="925192" y="19352"/>
                  <a:pt x="924540" y="15656"/>
                </a:cubicBezTo>
                <a:cubicBezTo>
                  <a:pt x="924105" y="13264"/>
                  <a:pt x="929541" y="8045"/>
                  <a:pt x="933020" y="7393"/>
                </a:cubicBezTo>
                <a:cubicBezTo>
                  <a:pt x="948458" y="4349"/>
                  <a:pt x="963461" y="0"/>
                  <a:pt x="978247" y="0"/>
                </a:cubicBezTo>
                <a:close/>
              </a:path>
            </a:pathLst>
          </a:custGeom>
          <a:solidFill>
            <a:schemeClr val="accent1"/>
          </a:solidFill>
          <a:ln w="269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F239E87F-DA71-4A32-BA14-EBE66E5DCC7E}"/>
              </a:ext>
            </a:extLst>
          </p:cNvPr>
          <p:cNvGrpSpPr/>
          <p:nvPr/>
        </p:nvGrpSpPr>
        <p:grpSpPr>
          <a:xfrm>
            <a:off x="8574397" y="1015948"/>
            <a:ext cx="3668851" cy="1870536"/>
            <a:chOff x="4981935" y="3182002"/>
            <a:chExt cx="7210065" cy="3675998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7AE475AA-1C1E-4C2C-A724-7788125202A5}"/>
                </a:ext>
              </a:extLst>
            </p:cNvPr>
            <p:cNvGrpSpPr/>
            <p:nvPr/>
          </p:nvGrpSpPr>
          <p:grpSpPr>
            <a:xfrm>
              <a:off x="8822979" y="3182002"/>
              <a:ext cx="3369021" cy="3675998"/>
              <a:chOff x="8822979" y="3182002"/>
              <a:chExt cx="3369021" cy="3675998"/>
            </a:xfrm>
          </p:grpSpPr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C38BB53-53AE-4474-A781-E71F3F2EEDC6}"/>
                  </a:ext>
                </a:extLst>
              </p:cNvPr>
              <p:cNvSpPr/>
              <p:nvPr/>
            </p:nvSpPr>
            <p:spPr>
              <a:xfrm>
                <a:off x="10315394" y="4448087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56266C42-D12F-4C29-8F59-A9C440F03DF5}"/>
                  </a:ext>
                </a:extLst>
              </p:cNvPr>
              <p:cNvSpPr/>
              <p:nvPr/>
            </p:nvSpPr>
            <p:spPr>
              <a:xfrm>
                <a:off x="9134605" y="3803119"/>
                <a:ext cx="2285173" cy="1302985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E44BE7BC-58AA-45A9-9AFC-DE3E5D94CBD2}"/>
                  </a:ext>
                </a:extLst>
              </p:cNvPr>
              <p:cNvSpPr/>
              <p:nvPr/>
            </p:nvSpPr>
            <p:spPr>
              <a:xfrm>
                <a:off x="8822979" y="3182002"/>
                <a:ext cx="3369021" cy="3675998"/>
              </a:xfrm>
              <a:custGeom>
                <a:avLst/>
                <a:gdLst>
                  <a:gd name="connsiteX0" fmla="*/ 1253491 w 3369021"/>
                  <a:gd name="connsiteY0" fmla="*/ 53 h 3675998"/>
                  <a:gd name="connsiteX1" fmla="*/ 2205991 w 3369021"/>
                  <a:gd name="connsiteY1" fmla="*/ 10530 h 3675998"/>
                  <a:gd name="connsiteX2" fmla="*/ 2595564 w 3369021"/>
                  <a:gd name="connsiteY2" fmla="*/ 222938 h 3675998"/>
                  <a:gd name="connsiteX3" fmla="*/ 3011806 w 3369021"/>
                  <a:gd name="connsiteY3" fmla="*/ 668708 h 3675998"/>
                  <a:gd name="connsiteX4" fmla="*/ 3369021 w 3369021"/>
                  <a:gd name="connsiteY4" fmla="*/ 1034235 h 3675998"/>
                  <a:gd name="connsiteX5" fmla="*/ 3369021 w 3369021"/>
                  <a:gd name="connsiteY5" fmla="*/ 3675998 h 3675998"/>
                  <a:gd name="connsiteX6" fmla="*/ 1547733 w 3369021"/>
                  <a:gd name="connsiteY6" fmla="*/ 3675998 h 3675998"/>
                  <a:gd name="connsiteX7" fmla="*/ 1510398 w 3369021"/>
                  <a:gd name="connsiteY7" fmla="*/ 3654840 h 3675998"/>
                  <a:gd name="connsiteX8" fmla="*/ 1243013 w 3369021"/>
                  <a:gd name="connsiteY8" fmla="*/ 3492870 h 3675998"/>
                  <a:gd name="connsiteX9" fmla="*/ 317183 w 3369021"/>
                  <a:gd name="connsiteY9" fmla="*/ 2399401 h 3675998"/>
                  <a:gd name="connsiteX10" fmla="*/ 368618 w 3369021"/>
                  <a:gd name="connsiteY10" fmla="*/ 2009828 h 3675998"/>
                  <a:gd name="connsiteX11" fmla="*/ 975081 w 3369021"/>
                  <a:gd name="connsiteY11" fmla="*/ 2489328 h 3675998"/>
                  <a:gd name="connsiteX12" fmla="*/ 1426902 w 3369021"/>
                  <a:gd name="connsiteY12" fmla="*/ 2787796 h 3675998"/>
                  <a:gd name="connsiteX13" fmla="*/ 2276700 w 3369021"/>
                  <a:gd name="connsiteY13" fmla="*/ 2753395 h 3675998"/>
                  <a:gd name="connsiteX14" fmla="*/ 2493646 w 3369021"/>
                  <a:gd name="connsiteY14" fmla="*/ 2308913 h 3675998"/>
                  <a:gd name="connsiteX15" fmla="*/ 2499361 w 3369021"/>
                  <a:gd name="connsiteY15" fmla="*/ 1718363 h 3675998"/>
                  <a:gd name="connsiteX16" fmla="*/ 2328864 w 3369021"/>
                  <a:gd name="connsiteY16" fmla="*/ 1173533 h 3675998"/>
                  <a:gd name="connsiteX17" fmla="*/ 1930718 w 3369021"/>
                  <a:gd name="connsiteY17" fmla="*/ 714428 h 3675998"/>
                  <a:gd name="connsiteX18" fmla="*/ 1501141 w 3369021"/>
                  <a:gd name="connsiteY18" fmla="*/ 649658 h 3675998"/>
                  <a:gd name="connsiteX19" fmla="*/ 1118236 w 3369021"/>
                  <a:gd name="connsiteY19" fmla="*/ 669660 h 3675998"/>
                  <a:gd name="connsiteX20" fmla="*/ 174308 w 3369021"/>
                  <a:gd name="connsiteY20" fmla="*/ 701093 h 3675998"/>
                  <a:gd name="connsiteX21" fmla="*/ 158116 w 3369021"/>
                  <a:gd name="connsiteY21" fmla="*/ 388673 h 3675998"/>
                  <a:gd name="connsiteX22" fmla="*/ 1123951 w 3369021"/>
                  <a:gd name="connsiteY22" fmla="*/ 17198 h 3675998"/>
                  <a:gd name="connsiteX23" fmla="*/ 1253491 w 3369021"/>
                  <a:gd name="connsiteY23" fmla="*/ 53 h 367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69021" h="3675998">
                    <a:moveTo>
                      <a:pt x="1253491" y="53"/>
                    </a:moveTo>
                    <a:lnTo>
                      <a:pt x="2205991" y="10530"/>
                    </a:lnTo>
                    <a:cubicBezTo>
                      <a:pt x="2369821" y="17198"/>
                      <a:pt x="2486026" y="106733"/>
                      <a:pt x="2595564" y="222938"/>
                    </a:cubicBezTo>
                    <a:cubicBezTo>
                      <a:pt x="2733676" y="370575"/>
                      <a:pt x="2871789" y="522023"/>
                      <a:pt x="3011806" y="668708"/>
                    </a:cubicBezTo>
                    <a:lnTo>
                      <a:pt x="3369021" y="1034235"/>
                    </a:lnTo>
                    <a:lnTo>
                      <a:pt x="3369021" y="3675998"/>
                    </a:lnTo>
                    <a:lnTo>
                      <a:pt x="1547733" y="3675998"/>
                    </a:lnTo>
                    <a:lnTo>
                      <a:pt x="1510398" y="3654840"/>
                    </a:lnTo>
                    <a:cubicBezTo>
                      <a:pt x="1425536" y="3605563"/>
                      <a:pt x="1337311" y="3552640"/>
                      <a:pt x="1243013" y="3492870"/>
                    </a:cubicBezTo>
                    <a:cubicBezTo>
                      <a:pt x="902018" y="3276653"/>
                      <a:pt x="489586" y="2761351"/>
                      <a:pt x="317183" y="2399401"/>
                    </a:cubicBezTo>
                    <a:cubicBezTo>
                      <a:pt x="212408" y="2178421"/>
                      <a:pt x="258968" y="1994840"/>
                      <a:pt x="368618" y="2009828"/>
                    </a:cubicBezTo>
                    <a:cubicBezTo>
                      <a:pt x="478268" y="2024816"/>
                      <a:pt x="782562" y="2198302"/>
                      <a:pt x="975081" y="2489328"/>
                    </a:cubicBezTo>
                    <a:cubicBezTo>
                      <a:pt x="1095860" y="2671906"/>
                      <a:pt x="1265930" y="2687783"/>
                      <a:pt x="1426902" y="2787796"/>
                    </a:cubicBezTo>
                    <a:cubicBezTo>
                      <a:pt x="1807453" y="3037070"/>
                      <a:pt x="2098909" y="2833209"/>
                      <a:pt x="2276700" y="2753395"/>
                    </a:cubicBezTo>
                    <a:cubicBezTo>
                      <a:pt x="2454491" y="2673581"/>
                      <a:pt x="2456536" y="2481418"/>
                      <a:pt x="2493646" y="2308913"/>
                    </a:cubicBezTo>
                    <a:cubicBezTo>
                      <a:pt x="2530756" y="2136408"/>
                      <a:pt x="2506029" y="1873621"/>
                      <a:pt x="2499361" y="1718363"/>
                    </a:cubicBezTo>
                    <a:cubicBezTo>
                      <a:pt x="2492694" y="1566916"/>
                      <a:pt x="2372679" y="1264021"/>
                      <a:pt x="2328864" y="1173533"/>
                    </a:cubicBezTo>
                    <a:cubicBezTo>
                      <a:pt x="2194561" y="890640"/>
                      <a:pt x="2197418" y="820155"/>
                      <a:pt x="1930718" y="714428"/>
                    </a:cubicBezTo>
                    <a:cubicBezTo>
                      <a:pt x="1784986" y="656325"/>
                      <a:pt x="1645921" y="663945"/>
                      <a:pt x="1501141" y="649658"/>
                    </a:cubicBezTo>
                    <a:cubicBezTo>
                      <a:pt x="1360171" y="635370"/>
                      <a:pt x="1257301" y="609653"/>
                      <a:pt x="1118236" y="669660"/>
                    </a:cubicBezTo>
                    <a:cubicBezTo>
                      <a:pt x="908686" y="759195"/>
                      <a:pt x="371476" y="779198"/>
                      <a:pt x="174308" y="701093"/>
                    </a:cubicBezTo>
                    <a:cubicBezTo>
                      <a:pt x="-86677" y="596318"/>
                      <a:pt x="-22859" y="498210"/>
                      <a:pt x="158116" y="388673"/>
                    </a:cubicBezTo>
                    <a:cubicBezTo>
                      <a:pt x="450533" y="210555"/>
                      <a:pt x="810578" y="148643"/>
                      <a:pt x="1123951" y="17198"/>
                    </a:cubicBezTo>
                    <a:cubicBezTo>
                      <a:pt x="1169671" y="-1852"/>
                      <a:pt x="1208723" y="53"/>
                      <a:pt x="1253491" y="53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4745074-4073-42C8-BC1E-8106C531F205}"/>
                  </a:ext>
                </a:extLst>
              </p:cNvPr>
              <p:cNvSpPr/>
              <p:nvPr/>
            </p:nvSpPr>
            <p:spPr>
              <a:xfrm>
                <a:off x="9839945" y="4248241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BFC14C7-2773-4F2B-82A9-DE85187658C0}"/>
                </a:ext>
              </a:extLst>
            </p:cNvPr>
            <p:cNvGrpSpPr/>
            <p:nvPr/>
          </p:nvGrpSpPr>
          <p:grpSpPr>
            <a:xfrm>
              <a:off x="4981935" y="3916958"/>
              <a:ext cx="5140984" cy="1316944"/>
              <a:chOff x="4981935" y="3916958"/>
              <a:chExt cx="5140984" cy="1316944"/>
            </a:xfrm>
          </p:grpSpPr>
          <p:sp>
            <p:nvSpPr>
              <p:cNvPr id="173" name="Rectangle: Rounded Corners 172">
                <a:extLst>
                  <a:ext uri="{FF2B5EF4-FFF2-40B4-BE49-F238E27FC236}">
                    <a16:creationId xmlns:a16="http://schemas.microsoft.com/office/drawing/2014/main" id="{D4E316E7-6E5B-4A05-BCD9-0FAF05A70534}"/>
                  </a:ext>
                </a:extLst>
              </p:cNvPr>
              <p:cNvSpPr/>
              <p:nvPr/>
            </p:nvSpPr>
            <p:spPr>
              <a:xfrm>
                <a:off x="4997303" y="3946030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ectangle: Rounded Corners 173">
                <a:extLst>
                  <a:ext uri="{FF2B5EF4-FFF2-40B4-BE49-F238E27FC236}">
                    <a16:creationId xmlns:a16="http://schemas.microsoft.com/office/drawing/2014/main" id="{292CE3A7-39F4-4915-8640-5A7E5D4464A4}"/>
                  </a:ext>
                </a:extLst>
              </p:cNvPr>
              <p:cNvSpPr/>
              <p:nvPr/>
            </p:nvSpPr>
            <p:spPr>
              <a:xfrm>
                <a:off x="4981935" y="3916958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ectangle: Rounded Corners 174">
                <a:extLst>
                  <a:ext uri="{FF2B5EF4-FFF2-40B4-BE49-F238E27FC236}">
                    <a16:creationId xmlns:a16="http://schemas.microsoft.com/office/drawing/2014/main" id="{9680B63A-534F-4BEE-BCD7-5BF51264CD93}"/>
                  </a:ext>
                </a:extLst>
              </p:cNvPr>
              <p:cNvSpPr/>
              <p:nvPr/>
            </p:nvSpPr>
            <p:spPr>
              <a:xfrm>
                <a:off x="6601366" y="4272827"/>
                <a:ext cx="1464906" cy="671804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ectangle: Rounded Corners 175">
                <a:extLst>
                  <a:ext uri="{FF2B5EF4-FFF2-40B4-BE49-F238E27FC236}">
                    <a16:creationId xmlns:a16="http://schemas.microsoft.com/office/drawing/2014/main" id="{B6F5EA11-01AD-41BE-ADA2-5BF7EBFA906A}"/>
                  </a:ext>
                </a:extLst>
              </p:cNvPr>
              <p:cNvSpPr/>
              <p:nvPr/>
            </p:nvSpPr>
            <p:spPr>
              <a:xfrm>
                <a:off x="6798494" y="4474815"/>
                <a:ext cx="1094792" cy="25603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ectangle: Rounded Corners 176">
                <a:extLst>
                  <a:ext uri="{FF2B5EF4-FFF2-40B4-BE49-F238E27FC236}">
                    <a16:creationId xmlns:a16="http://schemas.microsoft.com/office/drawing/2014/main" id="{5817F7C3-24F5-444E-949C-F0BA7E394F8C}"/>
                  </a:ext>
                </a:extLst>
              </p:cNvPr>
              <p:cNvSpPr/>
              <p:nvPr/>
            </p:nvSpPr>
            <p:spPr>
              <a:xfrm>
                <a:off x="6832707" y="4514533"/>
                <a:ext cx="1079241" cy="216314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0F8D59F3-FE37-4838-88E3-2301811853B0}"/>
                  </a:ext>
                </a:extLst>
              </p:cNvPr>
              <p:cNvSpPr/>
              <p:nvPr/>
            </p:nvSpPr>
            <p:spPr>
              <a:xfrm>
                <a:off x="5609521" y="4489807"/>
                <a:ext cx="777240" cy="2719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Rectangle 178">
                <a:extLst>
                  <a:ext uri="{FF2B5EF4-FFF2-40B4-BE49-F238E27FC236}">
                    <a16:creationId xmlns:a16="http://schemas.microsoft.com/office/drawing/2014/main" id="{88ADFB25-E0F6-49A4-8E08-C2C4C85C703E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D744A599-AC7D-406B-8C1D-3B7AD1CAC1B6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5553E840-7A75-46D9-AE40-3E23F2416BFA}"/>
                  </a:ext>
                </a:extLst>
              </p:cNvPr>
              <p:cNvSpPr/>
              <p:nvPr/>
            </p:nvSpPr>
            <p:spPr>
              <a:xfrm>
                <a:off x="7156167" y="4528494"/>
                <a:ext cx="85895" cy="21945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3748B2CD-76C4-4BFB-97EA-EAC2274711E6}"/>
                  </a:ext>
                </a:extLst>
              </p:cNvPr>
              <p:cNvSpPr/>
              <p:nvPr/>
            </p:nvSpPr>
            <p:spPr>
              <a:xfrm>
                <a:off x="7474731" y="4528494"/>
                <a:ext cx="85895" cy="219456"/>
              </a:xfrm>
              <a:prstGeom prst="rect">
                <a:avLst/>
              </a:prstGeom>
              <a:solidFill>
                <a:schemeClr val="accent6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D61D6A12-9641-4889-97DF-1B69DDFD8020}"/>
                  </a:ext>
                </a:extLst>
              </p:cNvPr>
              <p:cNvSpPr/>
              <p:nvPr/>
            </p:nvSpPr>
            <p:spPr>
              <a:xfrm>
                <a:off x="8166543" y="4138713"/>
                <a:ext cx="1546253" cy="967678"/>
              </a:xfrm>
              <a:custGeom>
                <a:avLst/>
                <a:gdLst>
                  <a:gd name="connsiteX0" fmla="*/ 1061060 w 1546253"/>
                  <a:gd name="connsiteY0" fmla="*/ 0 h 1021762"/>
                  <a:gd name="connsiteX1" fmla="*/ 1546253 w 1546253"/>
                  <a:gd name="connsiteY1" fmla="*/ 485193 h 1021762"/>
                  <a:gd name="connsiteX2" fmla="*/ 1332336 w 1546253"/>
                  <a:gd name="connsiteY2" fmla="*/ 887523 h 1021762"/>
                  <a:gd name="connsiteX3" fmla="*/ 1263864 w 1546253"/>
                  <a:gd name="connsiteY3" fmla="*/ 924688 h 1021762"/>
                  <a:gd name="connsiteX4" fmla="*/ 1245297 w 1546253"/>
                  <a:gd name="connsiteY4" fmla="*/ 952227 h 1021762"/>
                  <a:gd name="connsiteX5" fmla="*/ 1235245 w 1546253"/>
                  <a:gd name="connsiteY5" fmla="*/ 1002014 h 1021762"/>
                  <a:gd name="connsiteX6" fmla="*/ 1239232 w 1546253"/>
                  <a:gd name="connsiteY6" fmla="*/ 1021762 h 1021762"/>
                  <a:gd name="connsiteX7" fmla="*/ 183551 w 1546253"/>
                  <a:gd name="connsiteY7" fmla="*/ 579716 h 1021762"/>
                  <a:gd name="connsiteX8" fmla="*/ 0 w 1546253"/>
                  <a:gd name="connsiteY8" fmla="*/ 485192 h 1021762"/>
                  <a:gd name="connsiteX9" fmla="*/ 872201 w 1546253"/>
                  <a:gd name="connsiteY9" fmla="*/ 38129 h 1021762"/>
                  <a:gd name="connsiteX10" fmla="*/ 1061060 w 1546253"/>
                  <a:gd name="connsiteY10" fmla="*/ 0 h 1021762"/>
                  <a:gd name="connsiteX0" fmla="*/ 1061060 w 1546253"/>
                  <a:gd name="connsiteY0" fmla="*/ 0 h 1002014"/>
                  <a:gd name="connsiteX1" fmla="*/ 1546253 w 1546253"/>
                  <a:gd name="connsiteY1" fmla="*/ 485193 h 1002014"/>
                  <a:gd name="connsiteX2" fmla="*/ 1332336 w 1546253"/>
                  <a:gd name="connsiteY2" fmla="*/ 887523 h 1002014"/>
                  <a:gd name="connsiteX3" fmla="*/ 1263864 w 1546253"/>
                  <a:gd name="connsiteY3" fmla="*/ 924688 h 1002014"/>
                  <a:gd name="connsiteX4" fmla="*/ 1245297 w 1546253"/>
                  <a:gd name="connsiteY4" fmla="*/ 952227 h 1002014"/>
                  <a:gd name="connsiteX5" fmla="*/ 1235245 w 1546253"/>
                  <a:gd name="connsiteY5" fmla="*/ 1002014 h 1002014"/>
                  <a:gd name="connsiteX6" fmla="*/ 183551 w 1546253"/>
                  <a:gd name="connsiteY6" fmla="*/ 579716 h 1002014"/>
                  <a:gd name="connsiteX7" fmla="*/ 0 w 1546253"/>
                  <a:gd name="connsiteY7" fmla="*/ 485192 h 1002014"/>
                  <a:gd name="connsiteX8" fmla="*/ 872201 w 1546253"/>
                  <a:gd name="connsiteY8" fmla="*/ 38129 h 1002014"/>
                  <a:gd name="connsiteX9" fmla="*/ 1061060 w 1546253"/>
                  <a:gd name="connsiteY9" fmla="*/ 0 h 1002014"/>
                  <a:gd name="connsiteX0" fmla="*/ 1061060 w 1546253"/>
                  <a:gd name="connsiteY0" fmla="*/ 0 h 952227"/>
                  <a:gd name="connsiteX1" fmla="*/ 1546253 w 1546253"/>
                  <a:gd name="connsiteY1" fmla="*/ 485193 h 952227"/>
                  <a:gd name="connsiteX2" fmla="*/ 1332336 w 1546253"/>
                  <a:gd name="connsiteY2" fmla="*/ 887523 h 952227"/>
                  <a:gd name="connsiteX3" fmla="*/ 1263864 w 1546253"/>
                  <a:gd name="connsiteY3" fmla="*/ 924688 h 952227"/>
                  <a:gd name="connsiteX4" fmla="*/ 1245297 w 1546253"/>
                  <a:gd name="connsiteY4" fmla="*/ 952227 h 952227"/>
                  <a:gd name="connsiteX5" fmla="*/ 183551 w 1546253"/>
                  <a:gd name="connsiteY5" fmla="*/ 579716 h 952227"/>
                  <a:gd name="connsiteX6" fmla="*/ 0 w 1546253"/>
                  <a:gd name="connsiteY6" fmla="*/ 485192 h 952227"/>
                  <a:gd name="connsiteX7" fmla="*/ 872201 w 1546253"/>
                  <a:gd name="connsiteY7" fmla="*/ 38129 h 952227"/>
                  <a:gd name="connsiteX8" fmla="*/ 1061060 w 1546253"/>
                  <a:gd name="connsiteY8" fmla="*/ 0 h 952227"/>
                  <a:gd name="connsiteX0" fmla="*/ 1061060 w 1546253"/>
                  <a:gd name="connsiteY0" fmla="*/ 0 h 924688"/>
                  <a:gd name="connsiteX1" fmla="*/ 1546253 w 1546253"/>
                  <a:gd name="connsiteY1" fmla="*/ 485193 h 924688"/>
                  <a:gd name="connsiteX2" fmla="*/ 1332336 w 1546253"/>
                  <a:gd name="connsiteY2" fmla="*/ 887523 h 924688"/>
                  <a:gd name="connsiteX3" fmla="*/ 1263864 w 1546253"/>
                  <a:gd name="connsiteY3" fmla="*/ 924688 h 924688"/>
                  <a:gd name="connsiteX4" fmla="*/ 183551 w 1546253"/>
                  <a:gd name="connsiteY4" fmla="*/ 579716 h 924688"/>
                  <a:gd name="connsiteX5" fmla="*/ 0 w 1546253"/>
                  <a:gd name="connsiteY5" fmla="*/ 485192 h 924688"/>
                  <a:gd name="connsiteX6" fmla="*/ 872201 w 1546253"/>
                  <a:gd name="connsiteY6" fmla="*/ 38129 h 924688"/>
                  <a:gd name="connsiteX7" fmla="*/ 1061060 w 1546253"/>
                  <a:gd name="connsiteY7" fmla="*/ 0 h 924688"/>
                  <a:gd name="connsiteX0" fmla="*/ 1061060 w 1546253"/>
                  <a:gd name="connsiteY0" fmla="*/ 0 h 964391"/>
                  <a:gd name="connsiteX1" fmla="*/ 1546253 w 1546253"/>
                  <a:gd name="connsiteY1" fmla="*/ 485193 h 964391"/>
                  <a:gd name="connsiteX2" fmla="*/ 1332336 w 1546253"/>
                  <a:gd name="connsiteY2" fmla="*/ 887523 h 964391"/>
                  <a:gd name="connsiteX3" fmla="*/ 1263864 w 1546253"/>
                  <a:gd name="connsiteY3" fmla="*/ 924688 h 964391"/>
                  <a:gd name="connsiteX4" fmla="*/ 183551 w 1546253"/>
                  <a:gd name="connsiteY4" fmla="*/ 579716 h 964391"/>
                  <a:gd name="connsiteX5" fmla="*/ 0 w 1546253"/>
                  <a:gd name="connsiteY5" fmla="*/ 485192 h 964391"/>
                  <a:gd name="connsiteX6" fmla="*/ 872201 w 1546253"/>
                  <a:gd name="connsiteY6" fmla="*/ 38129 h 964391"/>
                  <a:gd name="connsiteX7" fmla="*/ 1061060 w 1546253"/>
                  <a:gd name="connsiteY7" fmla="*/ 0 h 964391"/>
                  <a:gd name="connsiteX0" fmla="*/ 1061060 w 1546253"/>
                  <a:gd name="connsiteY0" fmla="*/ 0 h 967678"/>
                  <a:gd name="connsiteX1" fmla="*/ 1546253 w 1546253"/>
                  <a:gd name="connsiteY1" fmla="*/ 485193 h 967678"/>
                  <a:gd name="connsiteX2" fmla="*/ 1332336 w 1546253"/>
                  <a:gd name="connsiteY2" fmla="*/ 887523 h 967678"/>
                  <a:gd name="connsiteX3" fmla="*/ 1263864 w 1546253"/>
                  <a:gd name="connsiteY3" fmla="*/ 924688 h 967678"/>
                  <a:gd name="connsiteX4" fmla="*/ 183551 w 1546253"/>
                  <a:gd name="connsiteY4" fmla="*/ 579716 h 967678"/>
                  <a:gd name="connsiteX5" fmla="*/ 0 w 1546253"/>
                  <a:gd name="connsiteY5" fmla="*/ 485192 h 967678"/>
                  <a:gd name="connsiteX6" fmla="*/ 872201 w 1546253"/>
                  <a:gd name="connsiteY6" fmla="*/ 38129 h 967678"/>
                  <a:gd name="connsiteX7" fmla="*/ 1061060 w 1546253"/>
                  <a:gd name="connsiteY7" fmla="*/ 0 h 9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253" h="967678">
                    <a:moveTo>
                      <a:pt x="1061060" y="0"/>
                    </a:moveTo>
                    <a:cubicBezTo>
                      <a:pt x="1329025" y="0"/>
                      <a:pt x="1546253" y="217228"/>
                      <a:pt x="1546253" y="485193"/>
                    </a:cubicBezTo>
                    <a:cubicBezTo>
                      <a:pt x="1546253" y="652671"/>
                      <a:pt x="1461399" y="800330"/>
                      <a:pt x="1332336" y="887523"/>
                    </a:cubicBezTo>
                    <a:lnTo>
                      <a:pt x="1263864" y="924688"/>
                    </a:lnTo>
                    <a:cubicBezTo>
                      <a:pt x="969074" y="1098945"/>
                      <a:pt x="543655" y="694707"/>
                      <a:pt x="183551" y="579716"/>
                    </a:cubicBezTo>
                    <a:lnTo>
                      <a:pt x="0" y="485192"/>
                    </a:lnTo>
                    <a:lnTo>
                      <a:pt x="872201" y="38129"/>
                    </a:lnTo>
                    <a:cubicBezTo>
                      <a:pt x="930249" y="13577"/>
                      <a:pt x="994069" y="0"/>
                      <a:pt x="10610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50800" h="50800" prst="angle"/>
                <a:bevelB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184" name="Rectangle: Rounded Corners 183">
                <a:extLst>
                  <a:ext uri="{FF2B5EF4-FFF2-40B4-BE49-F238E27FC236}">
                    <a16:creationId xmlns:a16="http://schemas.microsoft.com/office/drawing/2014/main" id="{FE12165F-6DB9-4609-80B7-21912DA55B62}"/>
                  </a:ext>
                </a:extLst>
              </p:cNvPr>
              <p:cNvSpPr/>
              <p:nvPr/>
            </p:nvSpPr>
            <p:spPr>
              <a:xfrm>
                <a:off x="8842621" y="4412258"/>
                <a:ext cx="615580" cy="458796"/>
              </a:xfrm>
              <a:prstGeom prst="roundRect">
                <a:avLst>
                  <a:gd name="adj" fmla="val 48065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: Rounded Corners 184">
                <a:extLst>
                  <a:ext uri="{FF2B5EF4-FFF2-40B4-BE49-F238E27FC236}">
                    <a16:creationId xmlns:a16="http://schemas.microsoft.com/office/drawing/2014/main" id="{789978C7-C20C-4604-81C8-59A079D83478}"/>
                  </a:ext>
                </a:extLst>
              </p:cNvPr>
              <p:cNvSpPr/>
              <p:nvPr/>
            </p:nvSpPr>
            <p:spPr>
              <a:xfrm>
                <a:off x="9001029" y="4532670"/>
                <a:ext cx="298763" cy="217971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Rectangle: Rounded Corners 185">
                <a:extLst>
                  <a:ext uri="{FF2B5EF4-FFF2-40B4-BE49-F238E27FC236}">
                    <a16:creationId xmlns:a16="http://schemas.microsoft.com/office/drawing/2014/main" id="{9593D69D-AE78-4888-AB2D-3CCCE2EA477A}"/>
                  </a:ext>
                </a:extLst>
              </p:cNvPr>
              <p:cNvSpPr/>
              <p:nvPr/>
            </p:nvSpPr>
            <p:spPr>
              <a:xfrm>
                <a:off x="9028432" y="4552508"/>
                <a:ext cx="244442" cy="17834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lumMod val="40000"/>
                  <a:lumOff val="6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08324A76-BA62-44A3-8BF5-9EB8E5B35EC7}"/>
                  </a:ext>
                </a:extLst>
              </p:cNvPr>
              <p:cNvSpPr/>
              <p:nvPr/>
            </p:nvSpPr>
            <p:spPr>
              <a:xfrm>
                <a:off x="7149620" y="3977707"/>
                <a:ext cx="453704" cy="196878"/>
              </a:xfrm>
              <a:custGeom>
                <a:avLst/>
                <a:gdLst/>
                <a:ahLst/>
                <a:cxnLst/>
                <a:rect l="l" t="t" r="r" b="b"/>
                <a:pathLst>
                  <a:path w="540069" h="234355">
                    <a:moveTo>
                      <a:pt x="111843" y="9451"/>
                    </a:moveTo>
                    <a:cubicBezTo>
                      <a:pt x="125868" y="9622"/>
                      <a:pt x="138216" y="11027"/>
                      <a:pt x="148887" y="13668"/>
                    </a:cubicBezTo>
                    <a:cubicBezTo>
                      <a:pt x="159558" y="16308"/>
                      <a:pt x="167638" y="19158"/>
                      <a:pt x="173126" y="22216"/>
                    </a:cubicBezTo>
                    <a:cubicBezTo>
                      <a:pt x="175222" y="23270"/>
                      <a:pt x="176747" y="23752"/>
                      <a:pt x="177699" y="23663"/>
                    </a:cubicBezTo>
                    <a:cubicBezTo>
                      <a:pt x="178652" y="23575"/>
                      <a:pt x="179262" y="22991"/>
                      <a:pt x="179529" y="21912"/>
                    </a:cubicBezTo>
                    <a:lnTo>
                      <a:pt x="181967" y="14328"/>
                    </a:lnTo>
                    <a:cubicBezTo>
                      <a:pt x="182188" y="13451"/>
                      <a:pt x="182657" y="12918"/>
                      <a:pt x="183372" y="12727"/>
                    </a:cubicBezTo>
                    <a:cubicBezTo>
                      <a:pt x="184087" y="12537"/>
                      <a:pt x="185542" y="12461"/>
                      <a:pt x="187738" y="12499"/>
                    </a:cubicBezTo>
                    <a:cubicBezTo>
                      <a:pt x="189947" y="12435"/>
                      <a:pt x="191377" y="12715"/>
                      <a:pt x="192028" y="13337"/>
                    </a:cubicBezTo>
                    <a:cubicBezTo>
                      <a:pt x="192680" y="13959"/>
                      <a:pt x="192971" y="15305"/>
                      <a:pt x="192902" y="17376"/>
                    </a:cubicBezTo>
                    <a:cubicBezTo>
                      <a:pt x="192926" y="19054"/>
                      <a:pt x="193220" y="22917"/>
                      <a:pt x="193783" y="28962"/>
                    </a:cubicBezTo>
                    <a:cubicBezTo>
                      <a:pt x="194345" y="35008"/>
                      <a:pt x="195030" y="41851"/>
                      <a:pt x="195835" y="49491"/>
                    </a:cubicBezTo>
                    <a:cubicBezTo>
                      <a:pt x="196641" y="57131"/>
                      <a:pt x="197421" y="64181"/>
                      <a:pt x="198174" y="70643"/>
                    </a:cubicBezTo>
                    <a:cubicBezTo>
                      <a:pt x="198927" y="77105"/>
                      <a:pt x="199506" y="81591"/>
                      <a:pt x="199912" y="84102"/>
                    </a:cubicBezTo>
                    <a:cubicBezTo>
                      <a:pt x="200077" y="85181"/>
                      <a:pt x="200052" y="86071"/>
                      <a:pt x="199836" y="86769"/>
                    </a:cubicBezTo>
                    <a:cubicBezTo>
                      <a:pt x="199620" y="87468"/>
                      <a:pt x="199137" y="87900"/>
                      <a:pt x="198388" y="88065"/>
                    </a:cubicBezTo>
                    <a:lnTo>
                      <a:pt x="191687" y="89894"/>
                    </a:lnTo>
                    <a:cubicBezTo>
                      <a:pt x="190927" y="90192"/>
                      <a:pt x="190244" y="90053"/>
                      <a:pt x="189636" y="89475"/>
                    </a:cubicBezTo>
                    <a:cubicBezTo>
                      <a:pt x="189029" y="88897"/>
                      <a:pt x="188497" y="87919"/>
                      <a:pt x="188042" y="86541"/>
                    </a:cubicBezTo>
                    <a:cubicBezTo>
                      <a:pt x="186365" y="80323"/>
                      <a:pt x="183487" y="73628"/>
                      <a:pt x="179407" y="66458"/>
                    </a:cubicBezTo>
                    <a:cubicBezTo>
                      <a:pt x="175327" y="59287"/>
                      <a:pt x="170083" y="52364"/>
                      <a:pt x="163674" y="45689"/>
                    </a:cubicBezTo>
                    <a:cubicBezTo>
                      <a:pt x="157202" y="39135"/>
                      <a:pt x="149719" y="33723"/>
                      <a:pt x="141227" y="29455"/>
                    </a:cubicBezTo>
                    <a:cubicBezTo>
                      <a:pt x="132735" y="25187"/>
                      <a:pt x="122737" y="22976"/>
                      <a:pt x="111233" y="22824"/>
                    </a:cubicBezTo>
                    <a:cubicBezTo>
                      <a:pt x="96435" y="23046"/>
                      <a:pt x="84364" y="27107"/>
                      <a:pt x="75020" y="35007"/>
                    </a:cubicBezTo>
                    <a:cubicBezTo>
                      <a:pt x="65675" y="42907"/>
                      <a:pt x="58821" y="53314"/>
                      <a:pt x="54457" y="66228"/>
                    </a:cubicBezTo>
                    <a:cubicBezTo>
                      <a:pt x="50092" y="79141"/>
                      <a:pt x="47981" y="93229"/>
                      <a:pt x="48122" y="108490"/>
                    </a:cubicBezTo>
                    <a:cubicBezTo>
                      <a:pt x="48056" y="115096"/>
                      <a:pt x="48797" y="123124"/>
                      <a:pt x="50346" y="132574"/>
                    </a:cubicBezTo>
                    <a:cubicBezTo>
                      <a:pt x="51895" y="142025"/>
                      <a:pt x="54647" y="151679"/>
                      <a:pt x="58601" y="161536"/>
                    </a:cubicBezTo>
                    <a:cubicBezTo>
                      <a:pt x="62555" y="171393"/>
                      <a:pt x="68107" y="180234"/>
                      <a:pt x="75257" y="188059"/>
                    </a:cubicBezTo>
                    <a:cubicBezTo>
                      <a:pt x="85261" y="197948"/>
                      <a:pt x="94369" y="204312"/>
                      <a:pt x="102582" y="207151"/>
                    </a:cubicBezTo>
                    <a:cubicBezTo>
                      <a:pt x="110795" y="209990"/>
                      <a:pt x="117541" y="211248"/>
                      <a:pt x="122819" y="210924"/>
                    </a:cubicBezTo>
                    <a:cubicBezTo>
                      <a:pt x="140319" y="210612"/>
                      <a:pt x="155243" y="207272"/>
                      <a:pt x="167592" y="200901"/>
                    </a:cubicBezTo>
                    <a:cubicBezTo>
                      <a:pt x="179941" y="194531"/>
                      <a:pt x="188987" y="186998"/>
                      <a:pt x="194730" y="178304"/>
                    </a:cubicBezTo>
                    <a:cubicBezTo>
                      <a:pt x="195492" y="177059"/>
                      <a:pt x="196254" y="176195"/>
                      <a:pt x="197017" y="175712"/>
                    </a:cubicBezTo>
                    <a:cubicBezTo>
                      <a:pt x="197779" y="175230"/>
                      <a:pt x="198541" y="175280"/>
                      <a:pt x="199303" y="175865"/>
                    </a:cubicBezTo>
                    <a:lnTo>
                      <a:pt x="204484" y="180438"/>
                    </a:lnTo>
                    <a:cubicBezTo>
                      <a:pt x="204960" y="180742"/>
                      <a:pt x="205227" y="181200"/>
                      <a:pt x="205284" y="181809"/>
                    </a:cubicBezTo>
                    <a:cubicBezTo>
                      <a:pt x="205341" y="182419"/>
                      <a:pt x="205075" y="183181"/>
                      <a:pt x="204484" y="184096"/>
                    </a:cubicBezTo>
                    <a:cubicBezTo>
                      <a:pt x="195687" y="197394"/>
                      <a:pt x="183820" y="208971"/>
                      <a:pt x="168883" y="218829"/>
                    </a:cubicBezTo>
                    <a:cubicBezTo>
                      <a:pt x="153945" y="228686"/>
                      <a:pt x="135745" y="233861"/>
                      <a:pt x="114283" y="234355"/>
                    </a:cubicBezTo>
                    <a:cubicBezTo>
                      <a:pt x="94363" y="234254"/>
                      <a:pt x="78179" y="231718"/>
                      <a:pt x="65731" y="226746"/>
                    </a:cubicBezTo>
                    <a:cubicBezTo>
                      <a:pt x="53283" y="221775"/>
                      <a:pt x="42439" y="214977"/>
                      <a:pt x="33198" y="206351"/>
                    </a:cubicBezTo>
                    <a:cubicBezTo>
                      <a:pt x="21955" y="195795"/>
                      <a:pt x="13605" y="182991"/>
                      <a:pt x="8148" y="167938"/>
                    </a:cubicBezTo>
                    <a:cubicBezTo>
                      <a:pt x="2692" y="152886"/>
                      <a:pt x="-24" y="138557"/>
                      <a:pt x="1" y="124953"/>
                    </a:cubicBezTo>
                    <a:cubicBezTo>
                      <a:pt x="-24" y="109202"/>
                      <a:pt x="2539" y="94365"/>
                      <a:pt x="7691" y="80443"/>
                    </a:cubicBezTo>
                    <a:cubicBezTo>
                      <a:pt x="12843" y="66521"/>
                      <a:pt x="20737" y="53819"/>
                      <a:pt x="31371" y="42336"/>
                    </a:cubicBezTo>
                    <a:cubicBezTo>
                      <a:pt x="39956" y="32830"/>
                      <a:pt x="50813" y="25024"/>
                      <a:pt x="63940" y="18920"/>
                    </a:cubicBezTo>
                    <a:cubicBezTo>
                      <a:pt x="77067" y="12815"/>
                      <a:pt x="93035" y="9659"/>
                      <a:pt x="111843" y="9451"/>
                    </a:cubicBezTo>
                    <a:close/>
                    <a:moveTo>
                      <a:pt x="334595" y="2"/>
                    </a:moveTo>
                    <a:cubicBezTo>
                      <a:pt x="335599" y="-17"/>
                      <a:pt x="336488" y="326"/>
                      <a:pt x="337263" y="1031"/>
                    </a:cubicBezTo>
                    <a:cubicBezTo>
                      <a:pt x="338037" y="1736"/>
                      <a:pt x="339079" y="2917"/>
                      <a:pt x="340387" y="4574"/>
                    </a:cubicBezTo>
                    <a:cubicBezTo>
                      <a:pt x="342006" y="6720"/>
                      <a:pt x="344406" y="8447"/>
                      <a:pt x="347588" y="9756"/>
                    </a:cubicBezTo>
                    <a:cubicBezTo>
                      <a:pt x="350769" y="11064"/>
                      <a:pt x="355074" y="11876"/>
                      <a:pt x="360503" y="12194"/>
                    </a:cubicBezTo>
                    <a:cubicBezTo>
                      <a:pt x="368117" y="12670"/>
                      <a:pt x="376283" y="13089"/>
                      <a:pt x="385000" y="13451"/>
                    </a:cubicBezTo>
                    <a:cubicBezTo>
                      <a:pt x="393717" y="13813"/>
                      <a:pt x="405766" y="14004"/>
                      <a:pt x="421146" y="14023"/>
                    </a:cubicBezTo>
                    <a:lnTo>
                      <a:pt x="438809" y="14023"/>
                    </a:lnTo>
                    <a:cubicBezTo>
                      <a:pt x="455003" y="13985"/>
                      <a:pt x="467408" y="13756"/>
                      <a:pt x="476024" y="13337"/>
                    </a:cubicBezTo>
                    <a:cubicBezTo>
                      <a:pt x="484640" y="12918"/>
                      <a:pt x="491942" y="12537"/>
                      <a:pt x="497930" y="12194"/>
                    </a:cubicBezTo>
                    <a:cubicBezTo>
                      <a:pt x="501563" y="11972"/>
                      <a:pt x="505652" y="11121"/>
                      <a:pt x="510199" y="9641"/>
                    </a:cubicBezTo>
                    <a:cubicBezTo>
                      <a:pt x="514745" y="8162"/>
                      <a:pt x="518072" y="6473"/>
                      <a:pt x="520181" y="4574"/>
                    </a:cubicBezTo>
                    <a:cubicBezTo>
                      <a:pt x="521673" y="3050"/>
                      <a:pt x="522955" y="1907"/>
                      <a:pt x="524029" y="1145"/>
                    </a:cubicBezTo>
                    <a:cubicBezTo>
                      <a:pt x="525102" y="383"/>
                      <a:pt x="526156" y="2"/>
                      <a:pt x="527191" y="2"/>
                    </a:cubicBezTo>
                    <a:cubicBezTo>
                      <a:pt x="528239" y="-23"/>
                      <a:pt x="529039" y="332"/>
                      <a:pt x="529591" y="1069"/>
                    </a:cubicBezTo>
                    <a:cubicBezTo>
                      <a:pt x="530144" y="1805"/>
                      <a:pt x="530563" y="3075"/>
                      <a:pt x="530849" y="4879"/>
                    </a:cubicBezTo>
                    <a:cubicBezTo>
                      <a:pt x="531204" y="7440"/>
                      <a:pt x="531949" y="12478"/>
                      <a:pt x="533084" y="19993"/>
                    </a:cubicBezTo>
                    <a:cubicBezTo>
                      <a:pt x="534218" y="27509"/>
                      <a:pt x="535438" y="35548"/>
                      <a:pt x="536741" y="44110"/>
                    </a:cubicBezTo>
                    <a:cubicBezTo>
                      <a:pt x="538045" y="52672"/>
                      <a:pt x="539129" y="59803"/>
                      <a:pt x="539993" y="65504"/>
                    </a:cubicBezTo>
                    <a:cubicBezTo>
                      <a:pt x="540132" y="66132"/>
                      <a:pt x="540081" y="66704"/>
                      <a:pt x="539840" y="67219"/>
                    </a:cubicBezTo>
                    <a:cubicBezTo>
                      <a:pt x="539599" y="67733"/>
                      <a:pt x="539243" y="68076"/>
                      <a:pt x="538773" y="68247"/>
                    </a:cubicBezTo>
                    <a:lnTo>
                      <a:pt x="532373" y="70686"/>
                    </a:lnTo>
                    <a:cubicBezTo>
                      <a:pt x="531789" y="70839"/>
                      <a:pt x="531281" y="70686"/>
                      <a:pt x="530849" y="70229"/>
                    </a:cubicBezTo>
                    <a:cubicBezTo>
                      <a:pt x="530417" y="69772"/>
                      <a:pt x="529909" y="69010"/>
                      <a:pt x="529325" y="67943"/>
                    </a:cubicBezTo>
                    <a:cubicBezTo>
                      <a:pt x="525775" y="62176"/>
                      <a:pt x="521521" y="56028"/>
                      <a:pt x="516561" y="49499"/>
                    </a:cubicBezTo>
                    <a:cubicBezTo>
                      <a:pt x="511602" y="42969"/>
                      <a:pt x="507119" y="37736"/>
                      <a:pt x="503112" y="33798"/>
                    </a:cubicBezTo>
                    <a:cubicBezTo>
                      <a:pt x="500327" y="32287"/>
                      <a:pt x="496109" y="31109"/>
                      <a:pt x="490457" y="30264"/>
                    </a:cubicBezTo>
                    <a:cubicBezTo>
                      <a:pt x="484805" y="29419"/>
                      <a:pt x="479187" y="28828"/>
                      <a:pt x="473603" y="28491"/>
                    </a:cubicBezTo>
                    <a:cubicBezTo>
                      <a:pt x="468019" y="28154"/>
                      <a:pt x="463936" y="27992"/>
                      <a:pt x="461354" y="28005"/>
                    </a:cubicBezTo>
                    <a:lnTo>
                      <a:pt x="451296" y="28005"/>
                    </a:lnTo>
                    <a:lnTo>
                      <a:pt x="451296" y="111842"/>
                    </a:lnTo>
                    <a:cubicBezTo>
                      <a:pt x="451295" y="113331"/>
                      <a:pt x="451297" y="118623"/>
                      <a:pt x="451301" y="127719"/>
                    </a:cubicBezTo>
                    <a:cubicBezTo>
                      <a:pt x="451305" y="136815"/>
                      <a:pt x="451316" y="147185"/>
                      <a:pt x="451334" y="158829"/>
                    </a:cubicBezTo>
                    <a:cubicBezTo>
                      <a:pt x="451352" y="170473"/>
                      <a:pt x="451382" y="180862"/>
                      <a:pt x="451425" y="189996"/>
                    </a:cubicBezTo>
                    <a:cubicBezTo>
                      <a:pt x="451467" y="199130"/>
                      <a:pt x="451525" y="204480"/>
                      <a:pt x="451601" y="206044"/>
                    </a:cubicBezTo>
                    <a:cubicBezTo>
                      <a:pt x="451842" y="209887"/>
                      <a:pt x="452731" y="212872"/>
                      <a:pt x="454268" y="215000"/>
                    </a:cubicBezTo>
                    <a:cubicBezTo>
                      <a:pt x="455804" y="217127"/>
                      <a:pt x="458370" y="218207"/>
                      <a:pt x="461964" y="218239"/>
                    </a:cubicBezTo>
                    <a:lnTo>
                      <a:pt x="475680" y="218239"/>
                    </a:lnTo>
                    <a:cubicBezTo>
                      <a:pt x="477007" y="218232"/>
                      <a:pt x="477858" y="218473"/>
                      <a:pt x="478233" y="218960"/>
                    </a:cubicBezTo>
                    <a:cubicBezTo>
                      <a:pt x="478607" y="219448"/>
                      <a:pt x="478772" y="220220"/>
                      <a:pt x="478728" y="221278"/>
                    </a:cubicBezTo>
                    <a:lnTo>
                      <a:pt x="478728" y="228267"/>
                    </a:lnTo>
                    <a:cubicBezTo>
                      <a:pt x="478772" y="229033"/>
                      <a:pt x="478607" y="229628"/>
                      <a:pt x="478233" y="230052"/>
                    </a:cubicBezTo>
                    <a:cubicBezTo>
                      <a:pt x="477858" y="230476"/>
                      <a:pt x="477007" y="230691"/>
                      <a:pt x="475680" y="230697"/>
                    </a:cubicBezTo>
                    <a:cubicBezTo>
                      <a:pt x="474517" y="230661"/>
                      <a:pt x="470594" y="230515"/>
                      <a:pt x="463909" y="230259"/>
                    </a:cubicBezTo>
                    <a:cubicBezTo>
                      <a:pt x="457225" y="230004"/>
                      <a:pt x="445609" y="229858"/>
                      <a:pt x="429064" y="229821"/>
                    </a:cubicBezTo>
                    <a:cubicBezTo>
                      <a:pt x="413147" y="229858"/>
                      <a:pt x="401418" y="230004"/>
                      <a:pt x="393877" y="230259"/>
                    </a:cubicBezTo>
                    <a:cubicBezTo>
                      <a:pt x="386335" y="230515"/>
                      <a:pt x="381611" y="230661"/>
                      <a:pt x="379706" y="230697"/>
                    </a:cubicBezTo>
                    <a:cubicBezTo>
                      <a:pt x="378525" y="230697"/>
                      <a:pt x="377763" y="230394"/>
                      <a:pt x="377420" y="229786"/>
                    </a:cubicBezTo>
                    <a:cubicBezTo>
                      <a:pt x="377077" y="229178"/>
                      <a:pt x="376925" y="228267"/>
                      <a:pt x="376963" y="227051"/>
                    </a:cubicBezTo>
                    <a:lnTo>
                      <a:pt x="376963" y="221278"/>
                    </a:lnTo>
                    <a:cubicBezTo>
                      <a:pt x="376937" y="220220"/>
                      <a:pt x="377064" y="219448"/>
                      <a:pt x="377344" y="218960"/>
                    </a:cubicBezTo>
                    <a:cubicBezTo>
                      <a:pt x="377623" y="218473"/>
                      <a:pt x="378207" y="218232"/>
                      <a:pt x="379096" y="218239"/>
                    </a:cubicBezTo>
                    <a:lnTo>
                      <a:pt x="394641" y="218239"/>
                    </a:lnTo>
                    <a:cubicBezTo>
                      <a:pt x="397702" y="218201"/>
                      <a:pt x="400115" y="217362"/>
                      <a:pt x="401880" y="215724"/>
                    </a:cubicBezTo>
                    <a:cubicBezTo>
                      <a:pt x="403645" y="214085"/>
                      <a:pt x="404687" y="211875"/>
                      <a:pt x="405004" y="209093"/>
                    </a:cubicBezTo>
                    <a:cubicBezTo>
                      <a:pt x="405155" y="207037"/>
                      <a:pt x="405273" y="200898"/>
                      <a:pt x="405357" y="190677"/>
                    </a:cubicBezTo>
                    <a:cubicBezTo>
                      <a:pt x="405441" y="180457"/>
                      <a:pt x="405501" y="168888"/>
                      <a:pt x="405538" y="155971"/>
                    </a:cubicBezTo>
                    <a:cubicBezTo>
                      <a:pt x="405574" y="143054"/>
                      <a:pt x="405597" y="131523"/>
                      <a:pt x="405604" y="121379"/>
                    </a:cubicBezTo>
                    <a:cubicBezTo>
                      <a:pt x="405612" y="111234"/>
                      <a:pt x="405615" y="105210"/>
                      <a:pt x="405614" y="103306"/>
                    </a:cubicBezTo>
                    <a:lnTo>
                      <a:pt x="405614" y="28005"/>
                    </a:lnTo>
                    <a:lnTo>
                      <a:pt x="394946" y="28005"/>
                    </a:lnTo>
                    <a:cubicBezTo>
                      <a:pt x="389777" y="27923"/>
                      <a:pt x="383351" y="28164"/>
                      <a:pt x="375667" y="28730"/>
                    </a:cubicBezTo>
                    <a:cubicBezTo>
                      <a:pt x="367984" y="29295"/>
                      <a:pt x="360796" y="30680"/>
                      <a:pt x="354103" y="32884"/>
                    </a:cubicBezTo>
                    <a:cubicBezTo>
                      <a:pt x="350490" y="35767"/>
                      <a:pt x="345981" y="40746"/>
                      <a:pt x="340577" y="47822"/>
                    </a:cubicBezTo>
                    <a:cubicBezTo>
                      <a:pt x="335173" y="54897"/>
                      <a:pt x="330436" y="61401"/>
                      <a:pt x="326366" y="67333"/>
                    </a:cubicBezTo>
                    <a:cubicBezTo>
                      <a:pt x="325915" y="68108"/>
                      <a:pt x="325445" y="68692"/>
                      <a:pt x="324956" y="69086"/>
                    </a:cubicBezTo>
                    <a:cubicBezTo>
                      <a:pt x="324467" y="69480"/>
                      <a:pt x="323921" y="69607"/>
                      <a:pt x="323318" y="69467"/>
                    </a:cubicBezTo>
                    <a:lnTo>
                      <a:pt x="316612" y="67028"/>
                    </a:lnTo>
                    <a:cubicBezTo>
                      <a:pt x="316009" y="66837"/>
                      <a:pt x="315615" y="66456"/>
                      <a:pt x="315431" y="65885"/>
                    </a:cubicBezTo>
                    <a:cubicBezTo>
                      <a:pt x="315247" y="65313"/>
                      <a:pt x="315234" y="64780"/>
                      <a:pt x="315393" y="64284"/>
                    </a:cubicBezTo>
                    <a:cubicBezTo>
                      <a:pt x="316607" y="59637"/>
                      <a:pt x="318277" y="53084"/>
                      <a:pt x="320405" y="44626"/>
                    </a:cubicBezTo>
                    <a:cubicBezTo>
                      <a:pt x="322533" y="36168"/>
                      <a:pt x="324543" y="28083"/>
                      <a:pt x="326434" y="20370"/>
                    </a:cubicBezTo>
                    <a:cubicBezTo>
                      <a:pt x="328325" y="12657"/>
                      <a:pt x="329521" y="7595"/>
                      <a:pt x="330024" y="5184"/>
                    </a:cubicBezTo>
                    <a:cubicBezTo>
                      <a:pt x="330481" y="3234"/>
                      <a:pt x="331090" y="1875"/>
                      <a:pt x="331852" y="1107"/>
                    </a:cubicBezTo>
                    <a:cubicBezTo>
                      <a:pt x="332614" y="339"/>
                      <a:pt x="333529" y="-30"/>
                      <a:pt x="334595" y="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TextBox 187">
                <a:extLst>
                  <a:ext uri="{FF2B5EF4-FFF2-40B4-BE49-F238E27FC236}">
                    <a16:creationId xmlns:a16="http://schemas.microsoft.com/office/drawing/2014/main" id="{8FBF574B-3B0E-4DD2-9495-924FABC4A639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831336" y="4521913"/>
                <a:ext cx="157675" cy="224271"/>
              </a:xfrm>
              <a:custGeom>
                <a:avLst/>
                <a:gdLst/>
                <a:ahLst/>
                <a:cxnLst/>
                <a:rect l="l" t="t" r="r" b="b"/>
                <a:pathLst>
                  <a:path w="95982" h="136521">
                    <a:moveTo>
                      <a:pt x="49971" y="9"/>
                    </a:moveTo>
                    <a:cubicBezTo>
                      <a:pt x="58170" y="104"/>
                      <a:pt x="64878" y="825"/>
                      <a:pt x="70095" y="2174"/>
                    </a:cubicBezTo>
                    <a:cubicBezTo>
                      <a:pt x="75312" y="3522"/>
                      <a:pt x="79271" y="4927"/>
                      <a:pt x="81972" y="6389"/>
                    </a:cubicBezTo>
                    <a:cubicBezTo>
                      <a:pt x="84179" y="7427"/>
                      <a:pt x="85624" y="8389"/>
                      <a:pt x="86310" y="9276"/>
                    </a:cubicBezTo>
                    <a:cubicBezTo>
                      <a:pt x="86994" y="10162"/>
                      <a:pt x="87375" y="11124"/>
                      <a:pt x="87451" y="12163"/>
                    </a:cubicBezTo>
                    <a:lnTo>
                      <a:pt x="91713" y="34726"/>
                    </a:lnTo>
                    <a:cubicBezTo>
                      <a:pt x="91871" y="35469"/>
                      <a:pt x="91859" y="36041"/>
                      <a:pt x="91675" y="36441"/>
                    </a:cubicBezTo>
                    <a:cubicBezTo>
                      <a:pt x="91491" y="36841"/>
                      <a:pt x="91098" y="37184"/>
                      <a:pt x="90495" y="37470"/>
                    </a:cubicBezTo>
                    <a:lnTo>
                      <a:pt x="85016" y="39909"/>
                    </a:lnTo>
                    <a:cubicBezTo>
                      <a:pt x="84153" y="40519"/>
                      <a:pt x="83138" y="40214"/>
                      <a:pt x="81972" y="38994"/>
                    </a:cubicBezTo>
                    <a:lnTo>
                      <a:pt x="64921" y="20700"/>
                    </a:lnTo>
                    <a:cubicBezTo>
                      <a:pt x="62970" y="18598"/>
                      <a:pt x="60465" y="16629"/>
                      <a:pt x="57408" y="14793"/>
                    </a:cubicBezTo>
                    <a:cubicBezTo>
                      <a:pt x="54351" y="12957"/>
                      <a:pt x="50550" y="11979"/>
                      <a:pt x="46005" y="11858"/>
                    </a:cubicBezTo>
                    <a:cubicBezTo>
                      <a:pt x="41250" y="11896"/>
                      <a:pt x="37106" y="13344"/>
                      <a:pt x="33572" y="16203"/>
                    </a:cubicBezTo>
                    <a:cubicBezTo>
                      <a:pt x="30038" y="19061"/>
                      <a:pt x="28182" y="23101"/>
                      <a:pt x="28004" y="28323"/>
                    </a:cubicBezTo>
                    <a:cubicBezTo>
                      <a:pt x="27978" y="33436"/>
                      <a:pt x="29707" y="37311"/>
                      <a:pt x="33191" y="39947"/>
                    </a:cubicBezTo>
                    <a:cubicBezTo>
                      <a:pt x="36674" y="42583"/>
                      <a:pt x="43895" y="45315"/>
                      <a:pt x="54853" y="48141"/>
                    </a:cubicBezTo>
                    <a:cubicBezTo>
                      <a:pt x="62127" y="49926"/>
                      <a:pt x="68083" y="51845"/>
                      <a:pt x="72722" y="53897"/>
                    </a:cubicBezTo>
                    <a:cubicBezTo>
                      <a:pt x="77360" y="55948"/>
                      <a:pt x="81864" y="59315"/>
                      <a:pt x="86233" y="63996"/>
                    </a:cubicBezTo>
                    <a:cubicBezTo>
                      <a:pt x="90102" y="67878"/>
                      <a:pt x="92715" y="71854"/>
                      <a:pt x="94072" y="75926"/>
                    </a:cubicBezTo>
                    <a:cubicBezTo>
                      <a:pt x="95429" y="79997"/>
                      <a:pt x="96063" y="84660"/>
                      <a:pt x="95974" y="89913"/>
                    </a:cubicBezTo>
                    <a:cubicBezTo>
                      <a:pt x="95779" y="103727"/>
                      <a:pt x="90842" y="114887"/>
                      <a:pt x="81165" y="123393"/>
                    </a:cubicBezTo>
                    <a:cubicBezTo>
                      <a:pt x="71488" y="131899"/>
                      <a:pt x="58242" y="136275"/>
                      <a:pt x="41428" y="136521"/>
                    </a:cubicBezTo>
                    <a:cubicBezTo>
                      <a:pt x="32700" y="136325"/>
                      <a:pt x="25082" y="135199"/>
                      <a:pt x="18572" y="133142"/>
                    </a:cubicBezTo>
                    <a:cubicBezTo>
                      <a:pt x="12063" y="131085"/>
                      <a:pt x="7800" y="129275"/>
                      <a:pt x="5784" y="127712"/>
                    </a:cubicBezTo>
                    <a:cubicBezTo>
                      <a:pt x="5195" y="127263"/>
                      <a:pt x="4776" y="126718"/>
                      <a:pt x="4529" y="126078"/>
                    </a:cubicBezTo>
                    <a:cubicBezTo>
                      <a:pt x="4282" y="125439"/>
                      <a:pt x="4091" y="124665"/>
                      <a:pt x="3958" y="123757"/>
                    </a:cubicBezTo>
                    <a:lnTo>
                      <a:pt x="0" y="94487"/>
                    </a:lnTo>
                    <a:cubicBezTo>
                      <a:pt x="13" y="93737"/>
                      <a:pt x="216" y="93178"/>
                      <a:pt x="610" y="92810"/>
                    </a:cubicBezTo>
                    <a:cubicBezTo>
                      <a:pt x="1003" y="92441"/>
                      <a:pt x="1510" y="92187"/>
                      <a:pt x="2132" y="92047"/>
                    </a:cubicBezTo>
                    <a:lnTo>
                      <a:pt x="7611" y="90523"/>
                    </a:lnTo>
                    <a:cubicBezTo>
                      <a:pt x="8061" y="90364"/>
                      <a:pt x="8454" y="90377"/>
                      <a:pt x="8790" y="90561"/>
                    </a:cubicBezTo>
                    <a:cubicBezTo>
                      <a:pt x="9126" y="90745"/>
                      <a:pt x="9443" y="91139"/>
                      <a:pt x="9741" y="91743"/>
                    </a:cubicBezTo>
                    <a:lnTo>
                      <a:pt x="21916" y="109732"/>
                    </a:lnTo>
                    <a:cubicBezTo>
                      <a:pt x="24542" y="113848"/>
                      <a:pt x="27894" y="117431"/>
                      <a:pt x="31972" y="120480"/>
                    </a:cubicBezTo>
                    <a:cubicBezTo>
                      <a:pt x="36052" y="123529"/>
                      <a:pt x="41543" y="125129"/>
                      <a:pt x="48446" y="125282"/>
                    </a:cubicBezTo>
                    <a:cubicBezTo>
                      <a:pt x="54134" y="125174"/>
                      <a:pt x="58546" y="123408"/>
                      <a:pt x="61680" y="119984"/>
                    </a:cubicBezTo>
                    <a:cubicBezTo>
                      <a:pt x="64813" y="116560"/>
                      <a:pt x="66402" y="112127"/>
                      <a:pt x="66447" y="106683"/>
                    </a:cubicBezTo>
                    <a:cubicBezTo>
                      <a:pt x="66491" y="100801"/>
                      <a:pt x="64190" y="96329"/>
                      <a:pt x="59544" y="93267"/>
                    </a:cubicBezTo>
                    <a:cubicBezTo>
                      <a:pt x="54897" y="90205"/>
                      <a:pt x="47638" y="87258"/>
                      <a:pt x="37767" y="84425"/>
                    </a:cubicBezTo>
                    <a:cubicBezTo>
                      <a:pt x="26754" y="81382"/>
                      <a:pt x="17857" y="76872"/>
                      <a:pt x="11076" y="70895"/>
                    </a:cubicBezTo>
                    <a:cubicBezTo>
                      <a:pt x="4295" y="64917"/>
                      <a:pt x="806" y="56520"/>
                      <a:pt x="610" y="45702"/>
                    </a:cubicBezTo>
                    <a:cubicBezTo>
                      <a:pt x="546" y="38518"/>
                      <a:pt x="1739" y="32001"/>
                      <a:pt x="4186" y="26151"/>
                    </a:cubicBezTo>
                    <a:cubicBezTo>
                      <a:pt x="6634" y="20301"/>
                      <a:pt x="10718" y="15233"/>
                      <a:pt x="16438" y="10947"/>
                    </a:cubicBezTo>
                    <a:cubicBezTo>
                      <a:pt x="22361" y="6636"/>
                      <a:pt x="27870" y="3712"/>
                      <a:pt x="32965" y="2174"/>
                    </a:cubicBezTo>
                    <a:cubicBezTo>
                      <a:pt x="38060" y="636"/>
                      <a:pt x="43729" y="-86"/>
                      <a:pt x="49971" y="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algn="ctr"/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en-US" altLang="ko-KR" dirty="0"/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35523312-32E8-4B2A-9066-01BCE4E99BFE}"/>
                  </a:ext>
                </a:extLst>
              </p:cNvPr>
              <p:cNvSpPr txBox="1"/>
              <p:nvPr/>
            </p:nvSpPr>
            <p:spPr>
              <a:xfrm>
                <a:off x="5728300" y="4562945"/>
                <a:ext cx="549590" cy="119213"/>
              </a:xfrm>
              <a:custGeom>
                <a:avLst/>
                <a:gdLst/>
                <a:ahLst/>
                <a:cxnLst/>
                <a:rect l="l" t="t" r="r" b="b"/>
                <a:pathLst>
                  <a:path w="1560239" h="338435">
                    <a:moveTo>
                      <a:pt x="1485007" y="219000"/>
                    </a:moveTo>
                    <a:cubicBezTo>
                      <a:pt x="1476970" y="221679"/>
                      <a:pt x="1464245" y="224879"/>
                      <a:pt x="1446832" y="228600"/>
                    </a:cubicBezTo>
                    <a:cubicBezTo>
                      <a:pt x="1429419" y="232320"/>
                      <a:pt x="1418034" y="235967"/>
                      <a:pt x="1412676" y="239538"/>
                    </a:cubicBezTo>
                    <a:cubicBezTo>
                      <a:pt x="1404491" y="245343"/>
                      <a:pt x="1400398" y="252710"/>
                      <a:pt x="1400398" y="261639"/>
                    </a:cubicBezTo>
                    <a:cubicBezTo>
                      <a:pt x="1400398" y="270420"/>
                      <a:pt x="1403672" y="278011"/>
                      <a:pt x="1410220" y="284410"/>
                    </a:cubicBezTo>
                    <a:cubicBezTo>
                      <a:pt x="1416769" y="290810"/>
                      <a:pt x="1425103" y="294010"/>
                      <a:pt x="1435224" y="294010"/>
                    </a:cubicBezTo>
                    <a:cubicBezTo>
                      <a:pt x="1446534" y="294010"/>
                      <a:pt x="1457324" y="290289"/>
                      <a:pt x="1467594" y="282847"/>
                    </a:cubicBezTo>
                    <a:cubicBezTo>
                      <a:pt x="1475184" y="277192"/>
                      <a:pt x="1480170" y="270272"/>
                      <a:pt x="1482551" y="262086"/>
                    </a:cubicBezTo>
                    <a:cubicBezTo>
                      <a:pt x="1484188" y="256728"/>
                      <a:pt x="1485007" y="246533"/>
                      <a:pt x="1485007" y="231502"/>
                    </a:cubicBezTo>
                    <a:close/>
                    <a:moveTo>
                      <a:pt x="909563" y="141535"/>
                    </a:moveTo>
                    <a:cubicBezTo>
                      <a:pt x="893192" y="141535"/>
                      <a:pt x="879425" y="147786"/>
                      <a:pt x="868263" y="160288"/>
                    </a:cubicBezTo>
                    <a:cubicBezTo>
                      <a:pt x="857101" y="172789"/>
                      <a:pt x="851520" y="190797"/>
                      <a:pt x="851520" y="214312"/>
                    </a:cubicBezTo>
                    <a:cubicBezTo>
                      <a:pt x="851520" y="237827"/>
                      <a:pt x="857101" y="255835"/>
                      <a:pt x="868263" y="268337"/>
                    </a:cubicBezTo>
                    <a:cubicBezTo>
                      <a:pt x="879425" y="280838"/>
                      <a:pt x="893192" y="287089"/>
                      <a:pt x="909563" y="287089"/>
                    </a:cubicBezTo>
                    <a:cubicBezTo>
                      <a:pt x="925934" y="287089"/>
                      <a:pt x="939663" y="280838"/>
                      <a:pt x="950751" y="268337"/>
                    </a:cubicBezTo>
                    <a:cubicBezTo>
                      <a:pt x="961838" y="255835"/>
                      <a:pt x="967382" y="237678"/>
                      <a:pt x="967382" y="213866"/>
                    </a:cubicBezTo>
                    <a:cubicBezTo>
                      <a:pt x="967382" y="190648"/>
                      <a:pt x="961838" y="172789"/>
                      <a:pt x="950751" y="160288"/>
                    </a:cubicBezTo>
                    <a:cubicBezTo>
                      <a:pt x="939663" y="147786"/>
                      <a:pt x="925934" y="141535"/>
                      <a:pt x="909563" y="141535"/>
                    </a:cubicBezTo>
                    <a:close/>
                    <a:moveTo>
                      <a:pt x="452363" y="141535"/>
                    </a:moveTo>
                    <a:cubicBezTo>
                      <a:pt x="435992" y="141535"/>
                      <a:pt x="422225" y="147786"/>
                      <a:pt x="411063" y="160288"/>
                    </a:cubicBezTo>
                    <a:cubicBezTo>
                      <a:pt x="399901" y="172789"/>
                      <a:pt x="394320" y="190797"/>
                      <a:pt x="394320" y="214312"/>
                    </a:cubicBezTo>
                    <a:cubicBezTo>
                      <a:pt x="394320" y="237827"/>
                      <a:pt x="399901" y="255835"/>
                      <a:pt x="411063" y="268337"/>
                    </a:cubicBezTo>
                    <a:cubicBezTo>
                      <a:pt x="422225" y="280838"/>
                      <a:pt x="435992" y="287089"/>
                      <a:pt x="452363" y="287089"/>
                    </a:cubicBezTo>
                    <a:cubicBezTo>
                      <a:pt x="468734" y="287089"/>
                      <a:pt x="482463" y="280838"/>
                      <a:pt x="493551" y="268337"/>
                    </a:cubicBezTo>
                    <a:cubicBezTo>
                      <a:pt x="504638" y="255835"/>
                      <a:pt x="510182" y="237678"/>
                      <a:pt x="510182" y="213866"/>
                    </a:cubicBezTo>
                    <a:cubicBezTo>
                      <a:pt x="510182" y="190648"/>
                      <a:pt x="504638" y="172789"/>
                      <a:pt x="493551" y="160288"/>
                    </a:cubicBezTo>
                    <a:cubicBezTo>
                      <a:pt x="482463" y="147786"/>
                      <a:pt x="468734" y="141535"/>
                      <a:pt x="452363" y="141535"/>
                    </a:cubicBezTo>
                    <a:close/>
                    <a:moveTo>
                      <a:pt x="1446832" y="90413"/>
                    </a:moveTo>
                    <a:cubicBezTo>
                      <a:pt x="1474812" y="90413"/>
                      <a:pt x="1495648" y="93724"/>
                      <a:pt x="1509340" y="100347"/>
                    </a:cubicBezTo>
                    <a:cubicBezTo>
                      <a:pt x="1523032" y="106970"/>
                      <a:pt x="1532669" y="115379"/>
                      <a:pt x="1538250" y="125573"/>
                    </a:cubicBezTo>
                    <a:cubicBezTo>
                      <a:pt x="1543831" y="135768"/>
                      <a:pt x="1546621" y="154483"/>
                      <a:pt x="1546621" y="181719"/>
                    </a:cubicBezTo>
                    <a:lnTo>
                      <a:pt x="1545952" y="254942"/>
                    </a:lnTo>
                    <a:cubicBezTo>
                      <a:pt x="1545952" y="275778"/>
                      <a:pt x="1546956" y="291145"/>
                      <a:pt x="1548966" y="301042"/>
                    </a:cubicBezTo>
                    <a:cubicBezTo>
                      <a:pt x="1550975" y="310939"/>
                      <a:pt x="1554732" y="321543"/>
                      <a:pt x="1560239" y="332854"/>
                    </a:cubicBezTo>
                    <a:lnTo>
                      <a:pt x="1498178" y="332854"/>
                    </a:lnTo>
                    <a:cubicBezTo>
                      <a:pt x="1496541" y="328687"/>
                      <a:pt x="1494532" y="322510"/>
                      <a:pt x="1492150" y="314325"/>
                    </a:cubicBezTo>
                    <a:cubicBezTo>
                      <a:pt x="1491108" y="310604"/>
                      <a:pt x="1490364" y="308148"/>
                      <a:pt x="1489918" y="306958"/>
                    </a:cubicBezTo>
                    <a:cubicBezTo>
                      <a:pt x="1479202" y="317376"/>
                      <a:pt x="1467742" y="325189"/>
                      <a:pt x="1455539" y="330398"/>
                    </a:cubicBezTo>
                    <a:cubicBezTo>
                      <a:pt x="1443335" y="335607"/>
                      <a:pt x="1430312" y="338212"/>
                      <a:pt x="1416471" y="338212"/>
                    </a:cubicBezTo>
                    <a:cubicBezTo>
                      <a:pt x="1392063" y="338212"/>
                      <a:pt x="1372827" y="331589"/>
                      <a:pt x="1358763" y="318343"/>
                    </a:cubicBezTo>
                    <a:cubicBezTo>
                      <a:pt x="1344699" y="305097"/>
                      <a:pt x="1337667" y="288354"/>
                      <a:pt x="1337667" y="268113"/>
                    </a:cubicBezTo>
                    <a:cubicBezTo>
                      <a:pt x="1337667" y="254719"/>
                      <a:pt x="1340866" y="242776"/>
                      <a:pt x="1347266" y="232283"/>
                    </a:cubicBezTo>
                    <a:cubicBezTo>
                      <a:pt x="1353666" y="221791"/>
                      <a:pt x="1362633" y="213754"/>
                      <a:pt x="1374167" y="208173"/>
                    </a:cubicBezTo>
                    <a:cubicBezTo>
                      <a:pt x="1385701" y="202592"/>
                      <a:pt x="1402332" y="197718"/>
                      <a:pt x="1424062" y="193551"/>
                    </a:cubicBezTo>
                    <a:cubicBezTo>
                      <a:pt x="1453381" y="188044"/>
                      <a:pt x="1473696" y="182909"/>
                      <a:pt x="1485007" y="178147"/>
                    </a:cubicBezTo>
                    <a:lnTo>
                      <a:pt x="1485007" y="171896"/>
                    </a:lnTo>
                    <a:cubicBezTo>
                      <a:pt x="1485007" y="159841"/>
                      <a:pt x="1482030" y="151246"/>
                      <a:pt x="1476077" y="146112"/>
                    </a:cubicBezTo>
                    <a:cubicBezTo>
                      <a:pt x="1470124" y="140977"/>
                      <a:pt x="1458887" y="138410"/>
                      <a:pt x="1442367" y="138410"/>
                    </a:cubicBezTo>
                    <a:cubicBezTo>
                      <a:pt x="1431205" y="138410"/>
                      <a:pt x="1422499" y="140605"/>
                      <a:pt x="1416248" y="144995"/>
                    </a:cubicBezTo>
                    <a:cubicBezTo>
                      <a:pt x="1409997" y="149386"/>
                      <a:pt x="1404937" y="157088"/>
                      <a:pt x="1401068" y="168101"/>
                    </a:cubicBezTo>
                    <a:lnTo>
                      <a:pt x="1344141" y="157832"/>
                    </a:lnTo>
                    <a:cubicBezTo>
                      <a:pt x="1350540" y="134912"/>
                      <a:pt x="1361554" y="117946"/>
                      <a:pt x="1377181" y="106933"/>
                    </a:cubicBezTo>
                    <a:cubicBezTo>
                      <a:pt x="1392808" y="95919"/>
                      <a:pt x="1416025" y="90413"/>
                      <a:pt x="1446832" y="90413"/>
                    </a:cubicBezTo>
                    <a:close/>
                    <a:moveTo>
                      <a:pt x="1213916" y="90413"/>
                    </a:moveTo>
                    <a:cubicBezTo>
                      <a:pt x="1227757" y="90413"/>
                      <a:pt x="1240408" y="92906"/>
                      <a:pt x="1251867" y="97891"/>
                    </a:cubicBezTo>
                    <a:cubicBezTo>
                      <a:pt x="1263327" y="102877"/>
                      <a:pt x="1271996" y="109239"/>
                      <a:pt x="1277875" y="116979"/>
                    </a:cubicBezTo>
                    <a:cubicBezTo>
                      <a:pt x="1283754" y="124718"/>
                      <a:pt x="1287846" y="133498"/>
                      <a:pt x="1290153" y="143321"/>
                    </a:cubicBezTo>
                    <a:cubicBezTo>
                      <a:pt x="1292460" y="153144"/>
                      <a:pt x="1293614" y="167208"/>
                      <a:pt x="1293614" y="185514"/>
                    </a:cubicBezTo>
                    <a:lnTo>
                      <a:pt x="1293614" y="332854"/>
                    </a:lnTo>
                    <a:lnTo>
                      <a:pt x="1230882" y="332854"/>
                    </a:lnTo>
                    <a:lnTo>
                      <a:pt x="1230882" y="211856"/>
                    </a:lnTo>
                    <a:cubicBezTo>
                      <a:pt x="1230882" y="186258"/>
                      <a:pt x="1229543" y="169701"/>
                      <a:pt x="1226864" y="162185"/>
                    </a:cubicBezTo>
                    <a:cubicBezTo>
                      <a:pt x="1224185" y="154669"/>
                      <a:pt x="1219832" y="148828"/>
                      <a:pt x="1213804" y="144661"/>
                    </a:cubicBezTo>
                    <a:cubicBezTo>
                      <a:pt x="1207777" y="140493"/>
                      <a:pt x="1200522" y="138410"/>
                      <a:pt x="1192038" y="138410"/>
                    </a:cubicBezTo>
                    <a:cubicBezTo>
                      <a:pt x="1181174" y="138410"/>
                      <a:pt x="1171426" y="141386"/>
                      <a:pt x="1162794" y="147339"/>
                    </a:cubicBezTo>
                    <a:cubicBezTo>
                      <a:pt x="1154162" y="153293"/>
                      <a:pt x="1148246" y="161180"/>
                      <a:pt x="1145046" y="171003"/>
                    </a:cubicBezTo>
                    <a:cubicBezTo>
                      <a:pt x="1141846" y="180826"/>
                      <a:pt x="1140246" y="198983"/>
                      <a:pt x="1140246" y="225474"/>
                    </a:cubicBezTo>
                    <a:lnTo>
                      <a:pt x="1140246" y="332854"/>
                    </a:lnTo>
                    <a:lnTo>
                      <a:pt x="1077515" y="332854"/>
                    </a:lnTo>
                    <a:lnTo>
                      <a:pt x="1077515" y="95771"/>
                    </a:lnTo>
                    <a:lnTo>
                      <a:pt x="1135781" y="95771"/>
                    </a:lnTo>
                    <a:lnTo>
                      <a:pt x="1135781" y="130596"/>
                    </a:lnTo>
                    <a:cubicBezTo>
                      <a:pt x="1156468" y="103807"/>
                      <a:pt x="1182513" y="90413"/>
                      <a:pt x="1213916" y="90413"/>
                    </a:cubicBezTo>
                    <a:close/>
                    <a:moveTo>
                      <a:pt x="909339" y="90413"/>
                    </a:moveTo>
                    <a:cubicBezTo>
                      <a:pt x="945207" y="90413"/>
                      <a:pt x="974600" y="102059"/>
                      <a:pt x="997520" y="125350"/>
                    </a:cubicBezTo>
                    <a:cubicBezTo>
                      <a:pt x="1020440" y="148642"/>
                      <a:pt x="1031899" y="178072"/>
                      <a:pt x="1031899" y="213642"/>
                    </a:cubicBezTo>
                    <a:cubicBezTo>
                      <a:pt x="1031899" y="249510"/>
                      <a:pt x="1020328" y="279238"/>
                      <a:pt x="997185" y="302828"/>
                    </a:cubicBezTo>
                    <a:cubicBezTo>
                      <a:pt x="974042" y="326417"/>
                      <a:pt x="944909" y="338212"/>
                      <a:pt x="909786" y="338212"/>
                    </a:cubicBezTo>
                    <a:cubicBezTo>
                      <a:pt x="888057" y="338212"/>
                      <a:pt x="867333" y="333300"/>
                      <a:pt x="847613" y="323478"/>
                    </a:cubicBezTo>
                    <a:cubicBezTo>
                      <a:pt x="827893" y="313655"/>
                      <a:pt x="812899" y="299256"/>
                      <a:pt x="802630" y="280280"/>
                    </a:cubicBezTo>
                    <a:cubicBezTo>
                      <a:pt x="792360" y="261305"/>
                      <a:pt x="787226" y="238199"/>
                      <a:pt x="787226" y="210963"/>
                    </a:cubicBezTo>
                    <a:cubicBezTo>
                      <a:pt x="787226" y="190128"/>
                      <a:pt x="792360" y="169961"/>
                      <a:pt x="802630" y="150465"/>
                    </a:cubicBezTo>
                    <a:cubicBezTo>
                      <a:pt x="812899" y="130968"/>
                      <a:pt x="827447" y="116086"/>
                      <a:pt x="846273" y="105816"/>
                    </a:cubicBezTo>
                    <a:cubicBezTo>
                      <a:pt x="865100" y="95547"/>
                      <a:pt x="886122" y="90413"/>
                      <a:pt x="909339" y="90413"/>
                    </a:cubicBezTo>
                    <a:close/>
                    <a:moveTo>
                      <a:pt x="730374" y="90413"/>
                    </a:moveTo>
                    <a:cubicBezTo>
                      <a:pt x="744661" y="90413"/>
                      <a:pt x="758428" y="94357"/>
                      <a:pt x="771673" y="102245"/>
                    </a:cubicBezTo>
                    <a:lnTo>
                      <a:pt x="752251" y="156939"/>
                    </a:lnTo>
                    <a:cubicBezTo>
                      <a:pt x="741684" y="150093"/>
                      <a:pt x="731862" y="146670"/>
                      <a:pt x="722783" y="146670"/>
                    </a:cubicBezTo>
                    <a:cubicBezTo>
                      <a:pt x="714002" y="146670"/>
                      <a:pt x="706561" y="149088"/>
                      <a:pt x="700459" y="153925"/>
                    </a:cubicBezTo>
                    <a:cubicBezTo>
                      <a:pt x="694357" y="158762"/>
                      <a:pt x="689557" y="167506"/>
                      <a:pt x="686060" y="180156"/>
                    </a:cubicBezTo>
                    <a:cubicBezTo>
                      <a:pt x="682562" y="192806"/>
                      <a:pt x="680814" y="219298"/>
                      <a:pt x="680814" y="259630"/>
                    </a:cubicBezTo>
                    <a:lnTo>
                      <a:pt x="680814" y="332854"/>
                    </a:lnTo>
                    <a:lnTo>
                      <a:pt x="618083" y="332854"/>
                    </a:lnTo>
                    <a:lnTo>
                      <a:pt x="618083" y="95771"/>
                    </a:lnTo>
                    <a:lnTo>
                      <a:pt x="676349" y="95771"/>
                    </a:lnTo>
                    <a:lnTo>
                      <a:pt x="676349" y="129480"/>
                    </a:lnTo>
                    <a:cubicBezTo>
                      <a:pt x="686320" y="113555"/>
                      <a:pt x="695287" y="103063"/>
                      <a:pt x="703250" y="98003"/>
                    </a:cubicBezTo>
                    <a:cubicBezTo>
                      <a:pt x="711212" y="92943"/>
                      <a:pt x="720253" y="90413"/>
                      <a:pt x="730374" y="90413"/>
                    </a:cubicBezTo>
                    <a:close/>
                    <a:moveTo>
                      <a:pt x="452139" y="90413"/>
                    </a:moveTo>
                    <a:cubicBezTo>
                      <a:pt x="488007" y="90413"/>
                      <a:pt x="517400" y="102059"/>
                      <a:pt x="540320" y="125350"/>
                    </a:cubicBezTo>
                    <a:cubicBezTo>
                      <a:pt x="563240" y="148642"/>
                      <a:pt x="574699" y="178072"/>
                      <a:pt x="574699" y="213642"/>
                    </a:cubicBezTo>
                    <a:cubicBezTo>
                      <a:pt x="574699" y="249510"/>
                      <a:pt x="563128" y="279238"/>
                      <a:pt x="539985" y="302828"/>
                    </a:cubicBezTo>
                    <a:cubicBezTo>
                      <a:pt x="516842" y="326417"/>
                      <a:pt x="487709" y="338212"/>
                      <a:pt x="452586" y="338212"/>
                    </a:cubicBezTo>
                    <a:cubicBezTo>
                      <a:pt x="430857" y="338212"/>
                      <a:pt x="410133" y="333300"/>
                      <a:pt x="390413" y="323478"/>
                    </a:cubicBezTo>
                    <a:cubicBezTo>
                      <a:pt x="370693" y="313655"/>
                      <a:pt x="355699" y="299256"/>
                      <a:pt x="345430" y="280280"/>
                    </a:cubicBezTo>
                    <a:cubicBezTo>
                      <a:pt x="335160" y="261305"/>
                      <a:pt x="330026" y="238199"/>
                      <a:pt x="330026" y="210963"/>
                    </a:cubicBezTo>
                    <a:cubicBezTo>
                      <a:pt x="330026" y="190128"/>
                      <a:pt x="335160" y="169961"/>
                      <a:pt x="345430" y="150465"/>
                    </a:cubicBezTo>
                    <a:cubicBezTo>
                      <a:pt x="355699" y="130968"/>
                      <a:pt x="370247" y="116086"/>
                      <a:pt x="389073" y="105816"/>
                    </a:cubicBezTo>
                    <a:cubicBezTo>
                      <a:pt x="407900" y="95547"/>
                      <a:pt x="428922" y="90413"/>
                      <a:pt x="452139" y="90413"/>
                    </a:cubicBezTo>
                    <a:close/>
                    <a:moveTo>
                      <a:pt x="153144" y="0"/>
                    </a:moveTo>
                    <a:cubicBezTo>
                      <a:pt x="193178" y="0"/>
                      <a:pt x="225697" y="11831"/>
                      <a:pt x="250700" y="35495"/>
                    </a:cubicBezTo>
                    <a:cubicBezTo>
                      <a:pt x="265583" y="49485"/>
                      <a:pt x="276745" y="69577"/>
                      <a:pt x="284187" y="95771"/>
                    </a:cubicBezTo>
                    <a:lnTo>
                      <a:pt x="218777" y="111397"/>
                    </a:lnTo>
                    <a:cubicBezTo>
                      <a:pt x="214907" y="94431"/>
                      <a:pt x="206833" y="81037"/>
                      <a:pt x="194555" y="71214"/>
                    </a:cubicBezTo>
                    <a:cubicBezTo>
                      <a:pt x="182277" y="61391"/>
                      <a:pt x="167357" y="56480"/>
                      <a:pt x="149795" y="56480"/>
                    </a:cubicBezTo>
                    <a:cubicBezTo>
                      <a:pt x="125536" y="56480"/>
                      <a:pt x="105854" y="65186"/>
                      <a:pt x="90747" y="82599"/>
                    </a:cubicBezTo>
                    <a:cubicBezTo>
                      <a:pt x="75641" y="100012"/>
                      <a:pt x="68088" y="128215"/>
                      <a:pt x="68088" y="167208"/>
                    </a:cubicBezTo>
                    <a:cubicBezTo>
                      <a:pt x="68088" y="208582"/>
                      <a:pt x="75530" y="238050"/>
                      <a:pt x="90413" y="255612"/>
                    </a:cubicBezTo>
                    <a:cubicBezTo>
                      <a:pt x="105295" y="273174"/>
                      <a:pt x="124643" y="281955"/>
                      <a:pt x="148456" y="281955"/>
                    </a:cubicBezTo>
                    <a:cubicBezTo>
                      <a:pt x="166017" y="281955"/>
                      <a:pt x="181123" y="276373"/>
                      <a:pt x="193774" y="265211"/>
                    </a:cubicBezTo>
                    <a:cubicBezTo>
                      <a:pt x="206424" y="254049"/>
                      <a:pt x="215503" y="236488"/>
                      <a:pt x="221009" y="212526"/>
                    </a:cubicBezTo>
                    <a:lnTo>
                      <a:pt x="285080" y="232841"/>
                    </a:lnTo>
                    <a:cubicBezTo>
                      <a:pt x="275257" y="268560"/>
                      <a:pt x="258923" y="295089"/>
                      <a:pt x="236078" y="312427"/>
                    </a:cubicBezTo>
                    <a:cubicBezTo>
                      <a:pt x="213233" y="329766"/>
                      <a:pt x="184249" y="338435"/>
                      <a:pt x="149125" y="338435"/>
                    </a:cubicBezTo>
                    <a:cubicBezTo>
                      <a:pt x="105667" y="338435"/>
                      <a:pt x="69949" y="323589"/>
                      <a:pt x="41969" y="293898"/>
                    </a:cubicBezTo>
                    <a:cubicBezTo>
                      <a:pt x="13989" y="264207"/>
                      <a:pt x="0" y="223614"/>
                      <a:pt x="0" y="172119"/>
                    </a:cubicBezTo>
                    <a:cubicBezTo>
                      <a:pt x="0" y="117648"/>
                      <a:pt x="14064" y="75344"/>
                      <a:pt x="42192" y="45206"/>
                    </a:cubicBezTo>
                    <a:cubicBezTo>
                      <a:pt x="70321" y="15068"/>
                      <a:pt x="107305" y="0"/>
                      <a:pt x="1531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3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72DA8C7C-D533-49A0-9279-FBE0101C03A7}"/>
              </a:ext>
            </a:extLst>
          </p:cNvPr>
          <p:cNvGrpSpPr/>
          <p:nvPr/>
        </p:nvGrpSpPr>
        <p:grpSpPr>
          <a:xfrm>
            <a:off x="7053061" y="1104371"/>
            <a:ext cx="1316216" cy="1916169"/>
            <a:chOff x="8130688" y="1556891"/>
            <a:chExt cx="2878130" cy="4190030"/>
          </a:xfrm>
        </p:grpSpPr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5D24BA93-935B-4DA2-8C21-29A25C516C85}"/>
                </a:ext>
              </a:extLst>
            </p:cNvPr>
            <p:cNvGrpSpPr/>
            <p:nvPr/>
          </p:nvGrpSpPr>
          <p:grpSpPr>
            <a:xfrm>
              <a:off x="8130688" y="1556891"/>
              <a:ext cx="2878130" cy="4190030"/>
              <a:chOff x="8130688" y="1556890"/>
              <a:chExt cx="3328826" cy="4846161"/>
            </a:xfrm>
          </p:grpSpPr>
          <p:sp>
            <p:nvSpPr>
              <p:cNvPr id="195" name="Freeform 21">
                <a:extLst>
                  <a:ext uri="{FF2B5EF4-FFF2-40B4-BE49-F238E27FC236}">
                    <a16:creationId xmlns:a16="http://schemas.microsoft.com/office/drawing/2014/main" id="{1BC1A2A5-BE5F-40DF-8553-3F1F40EB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0688" y="1841330"/>
                <a:ext cx="3328826" cy="4561721"/>
              </a:xfrm>
              <a:custGeom>
                <a:avLst/>
                <a:gdLst>
                  <a:gd name="T0" fmla="*/ 353 w 353"/>
                  <a:gd name="T1" fmla="*/ 461 h 485"/>
                  <a:gd name="T2" fmla="*/ 329 w 353"/>
                  <a:gd name="T3" fmla="*/ 485 h 485"/>
                  <a:gd name="T4" fmla="*/ 24 w 353"/>
                  <a:gd name="T5" fmla="*/ 485 h 485"/>
                  <a:gd name="T6" fmla="*/ 0 w 353"/>
                  <a:gd name="T7" fmla="*/ 461 h 485"/>
                  <a:gd name="T8" fmla="*/ 0 w 353"/>
                  <a:gd name="T9" fmla="*/ 24 h 485"/>
                  <a:gd name="T10" fmla="*/ 24 w 353"/>
                  <a:gd name="T11" fmla="*/ 0 h 485"/>
                  <a:gd name="T12" fmla="*/ 329 w 353"/>
                  <a:gd name="T13" fmla="*/ 0 h 485"/>
                  <a:gd name="T14" fmla="*/ 353 w 353"/>
                  <a:gd name="T15" fmla="*/ 24 h 485"/>
                  <a:gd name="T16" fmla="*/ 353 w 353"/>
                  <a:gd name="T17" fmla="*/ 461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485">
                    <a:moveTo>
                      <a:pt x="353" y="461"/>
                    </a:moveTo>
                    <a:cubicBezTo>
                      <a:pt x="353" y="475"/>
                      <a:pt x="343" y="485"/>
                      <a:pt x="329" y="485"/>
                    </a:cubicBezTo>
                    <a:cubicBezTo>
                      <a:pt x="24" y="485"/>
                      <a:pt x="24" y="485"/>
                      <a:pt x="24" y="485"/>
                    </a:cubicBezTo>
                    <a:cubicBezTo>
                      <a:pt x="11" y="485"/>
                      <a:pt x="0" y="475"/>
                      <a:pt x="0" y="46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9" y="0"/>
                      <a:pt x="329" y="0"/>
                      <a:pt x="329" y="0"/>
                    </a:cubicBezTo>
                    <a:cubicBezTo>
                      <a:pt x="343" y="0"/>
                      <a:pt x="353" y="11"/>
                      <a:pt x="353" y="24"/>
                    </a:cubicBezTo>
                    <a:lnTo>
                      <a:pt x="353" y="46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6AC302B3-74F6-47D3-856E-1D4A16AC9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2945" y="2191312"/>
                <a:ext cx="2724311" cy="377028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23">
                <a:extLst>
                  <a:ext uri="{FF2B5EF4-FFF2-40B4-BE49-F238E27FC236}">
                    <a16:creationId xmlns:a16="http://schemas.microsoft.com/office/drawing/2014/main" id="{675F5AE7-62F1-4C10-B3B5-ACE89BD76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7040" y="2171424"/>
                <a:ext cx="2760098" cy="3810049"/>
              </a:xfrm>
              <a:custGeom>
                <a:avLst/>
                <a:gdLst>
                  <a:gd name="T0" fmla="*/ 689 w 694"/>
                  <a:gd name="T1" fmla="*/ 953 h 958"/>
                  <a:gd name="T2" fmla="*/ 689 w 694"/>
                  <a:gd name="T3" fmla="*/ 948 h 958"/>
                  <a:gd name="T4" fmla="*/ 9 w 694"/>
                  <a:gd name="T5" fmla="*/ 948 h 958"/>
                  <a:gd name="T6" fmla="*/ 9 w 694"/>
                  <a:gd name="T7" fmla="*/ 9 h 958"/>
                  <a:gd name="T8" fmla="*/ 684 w 694"/>
                  <a:gd name="T9" fmla="*/ 9 h 958"/>
                  <a:gd name="T10" fmla="*/ 684 w 694"/>
                  <a:gd name="T11" fmla="*/ 953 h 958"/>
                  <a:gd name="T12" fmla="*/ 689 w 694"/>
                  <a:gd name="T13" fmla="*/ 953 h 958"/>
                  <a:gd name="T14" fmla="*/ 689 w 694"/>
                  <a:gd name="T15" fmla="*/ 948 h 958"/>
                  <a:gd name="T16" fmla="*/ 689 w 694"/>
                  <a:gd name="T17" fmla="*/ 953 h 958"/>
                  <a:gd name="T18" fmla="*/ 694 w 694"/>
                  <a:gd name="T19" fmla="*/ 953 h 958"/>
                  <a:gd name="T20" fmla="*/ 694 w 694"/>
                  <a:gd name="T21" fmla="*/ 0 h 958"/>
                  <a:gd name="T22" fmla="*/ 0 w 694"/>
                  <a:gd name="T23" fmla="*/ 0 h 958"/>
                  <a:gd name="T24" fmla="*/ 0 w 694"/>
                  <a:gd name="T25" fmla="*/ 958 h 958"/>
                  <a:gd name="T26" fmla="*/ 694 w 694"/>
                  <a:gd name="T27" fmla="*/ 958 h 958"/>
                  <a:gd name="T28" fmla="*/ 694 w 694"/>
                  <a:gd name="T29" fmla="*/ 953 h 958"/>
                  <a:gd name="T30" fmla="*/ 689 w 694"/>
                  <a:gd name="T31" fmla="*/ 953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4" h="958">
                    <a:moveTo>
                      <a:pt x="689" y="953"/>
                    </a:moveTo>
                    <a:lnTo>
                      <a:pt x="689" y="948"/>
                    </a:lnTo>
                    <a:lnTo>
                      <a:pt x="9" y="948"/>
                    </a:lnTo>
                    <a:lnTo>
                      <a:pt x="9" y="9"/>
                    </a:lnTo>
                    <a:lnTo>
                      <a:pt x="684" y="9"/>
                    </a:lnTo>
                    <a:lnTo>
                      <a:pt x="684" y="953"/>
                    </a:lnTo>
                    <a:lnTo>
                      <a:pt x="689" y="953"/>
                    </a:lnTo>
                    <a:lnTo>
                      <a:pt x="689" y="948"/>
                    </a:lnTo>
                    <a:lnTo>
                      <a:pt x="689" y="953"/>
                    </a:lnTo>
                    <a:lnTo>
                      <a:pt x="694" y="953"/>
                    </a:lnTo>
                    <a:lnTo>
                      <a:pt x="694" y="0"/>
                    </a:lnTo>
                    <a:lnTo>
                      <a:pt x="0" y="0"/>
                    </a:lnTo>
                    <a:lnTo>
                      <a:pt x="0" y="958"/>
                    </a:lnTo>
                    <a:lnTo>
                      <a:pt x="694" y="958"/>
                    </a:lnTo>
                    <a:lnTo>
                      <a:pt x="694" y="953"/>
                    </a:lnTo>
                    <a:lnTo>
                      <a:pt x="689" y="9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2727ABB8-ABEA-4C6A-A9B5-CF112AB65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1798" y="3324975"/>
                <a:ext cx="1764666" cy="2410122"/>
              </a:xfrm>
              <a:custGeom>
                <a:avLst/>
                <a:gdLst>
                  <a:gd name="connsiteX0" fmla="*/ 27458 w 277014"/>
                  <a:gd name="connsiteY0" fmla="*/ 286961 h 301384"/>
                  <a:gd name="connsiteX1" fmla="*/ 250055 w 277014"/>
                  <a:gd name="connsiteY1" fmla="*/ 286961 h 301384"/>
                  <a:gd name="connsiteX2" fmla="*/ 257121 w 277014"/>
                  <a:gd name="connsiteY2" fmla="*/ 294173 h 301384"/>
                  <a:gd name="connsiteX3" fmla="*/ 250055 w 277014"/>
                  <a:gd name="connsiteY3" fmla="*/ 301384 h 301384"/>
                  <a:gd name="connsiteX4" fmla="*/ 27458 w 277014"/>
                  <a:gd name="connsiteY4" fmla="*/ 301384 h 301384"/>
                  <a:gd name="connsiteX5" fmla="*/ 20391 w 277014"/>
                  <a:gd name="connsiteY5" fmla="*/ 294173 h 301384"/>
                  <a:gd name="connsiteX6" fmla="*/ 27458 w 277014"/>
                  <a:gd name="connsiteY6" fmla="*/ 286961 h 301384"/>
                  <a:gd name="connsiteX7" fmla="*/ 7073 w 277014"/>
                  <a:gd name="connsiteY7" fmla="*/ 238720 h 301384"/>
                  <a:gd name="connsiteX8" fmla="*/ 269941 w 277014"/>
                  <a:gd name="connsiteY8" fmla="*/ 238720 h 301384"/>
                  <a:gd name="connsiteX9" fmla="*/ 277014 w 277014"/>
                  <a:gd name="connsiteY9" fmla="*/ 245932 h 301384"/>
                  <a:gd name="connsiteX10" fmla="*/ 269941 w 277014"/>
                  <a:gd name="connsiteY10" fmla="*/ 253143 h 301384"/>
                  <a:gd name="connsiteX11" fmla="*/ 7073 w 277014"/>
                  <a:gd name="connsiteY11" fmla="*/ 253143 h 301384"/>
                  <a:gd name="connsiteX12" fmla="*/ 0 w 277014"/>
                  <a:gd name="connsiteY12" fmla="*/ 245932 h 301384"/>
                  <a:gd name="connsiteX13" fmla="*/ 7073 w 277014"/>
                  <a:gd name="connsiteY13" fmla="*/ 238720 h 301384"/>
                  <a:gd name="connsiteX14" fmla="*/ 27458 w 277014"/>
                  <a:gd name="connsiteY14" fmla="*/ 191971 h 301384"/>
                  <a:gd name="connsiteX15" fmla="*/ 250055 w 277014"/>
                  <a:gd name="connsiteY15" fmla="*/ 191971 h 301384"/>
                  <a:gd name="connsiteX16" fmla="*/ 257121 w 277014"/>
                  <a:gd name="connsiteY16" fmla="*/ 198933 h 301384"/>
                  <a:gd name="connsiteX17" fmla="*/ 250055 w 277014"/>
                  <a:gd name="connsiteY17" fmla="*/ 205896 h 301384"/>
                  <a:gd name="connsiteX18" fmla="*/ 27458 w 277014"/>
                  <a:gd name="connsiteY18" fmla="*/ 205896 h 301384"/>
                  <a:gd name="connsiteX19" fmla="*/ 20391 w 277014"/>
                  <a:gd name="connsiteY19" fmla="*/ 198933 h 301384"/>
                  <a:gd name="connsiteX20" fmla="*/ 27458 w 277014"/>
                  <a:gd name="connsiteY20" fmla="*/ 191971 h 301384"/>
                  <a:gd name="connsiteX21" fmla="*/ 7073 w 277014"/>
                  <a:gd name="connsiteY21" fmla="*/ 143729 h 301384"/>
                  <a:gd name="connsiteX22" fmla="*/ 269941 w 277014"/>
                  <a:gd name="connsiteY22" fmla="*/ 143729 h 301384"/>
                  <a:gd name="connsiteX23" fmla="*/ 277014 w 277014"/>
                  <a:gd name="connsiteY23" fmla="*/ 150691 h 301384"/>
                  <a:gd name="connsiteX24" fmla="*/ 269941 w 277014"/>
                  <a:gd name="connsiteY24" fmla="*/ 157654 h 301384"/>
                  <a:gd name="connsiteX25" fmla="*/ 7073 w 277014"/>
                  <a:gd name="connsiteY25" fmla="*/ 157654 h 301384"/>
                  <a:gd name="connsiteX26" fmla="*/ 0 w 277014"/>
                  <a:gd name="connsiteY26" fmla="*/ 150691 h 301384"/>
                  <a:gd name="connsiteX27" fmla="*/ 7073 w 277014"/>
                  <a:gd name="connsiteY27" fmla="*/ 143729 h 301384"/>
                  <a:gd name="connsiteX28" fmla="*/ 27458 w 277014"/>
                  <a:gd name="connsiteY28" fmla="*/ 95488 h 301384"/>
                  <a:gd name="connsiteX29" fmla="*/ 250055 w 277014"/>
                  <a:gd name="connsiteY29" fmla="*/ 95488 h 301384"/>
                  <a:gd name="connsiteX30" fmla="*/ 257121 w 277014"/>
                  <a:gd name="connsiteY30" fmla="*/ 102450 h 301384"/>
                  <a:gd name="connsiteX31" fmla="*/ 250055 w 277014"/>
                  <a:gd name="connsiteY31" fmla="*/ 109413 h 301384"/>
                  <a:gd name="connsiteX32" fmla="*/ 27458 w 277014"/>
                  <a:gd name="connsiteY32" fmla="*/ 109413 h 301384"/>
                  <a:gd name="connsiteX33" fmla="*/ 20391 w 277014"/>
                  <a:gd name="connsiteY33" fmla="*/ 102450 h 301384"/>
                  <a:gd name="connsiteX34" fmla="*/ 27458 w 277014"/>
                  <a:gd name="connsiteY34" fmla="*/ 95488 h 301384"/>
                  <a:gd name="connsiteX35" fmla="*/ 7073 w 277014"/>
                  <a:gd name="connsiteY35" fmla="*/ 47247 h 301384"/>
                  <a:gd name="connsiteX36" fmla="*/ 269941 w 277014"/>
                  <a:gd name="connsiteY36" fmla="*/ 47247 h 301384"/>
                  <a:gd name="connsiteX37" fmla="*/ 277014 w 277014"/>
                  <a:gd name="connsiteY37" fmla="*/ 54209 h 301384"/>
                  <a:gd name="connsiteX38" fmla="*/ 269941 w 277014"/>
                  <a:gd name="connsiteY38" fmla="*/ 61172 h 301384"/>
                  <a:gd name="connsiteX39" fmla="*/ 7073 w 277014"/>
                  <a:gd name="connsiteY39" fmla="*/ 61172 h 301384"/>
                  <a:gd name="connsiteX40" fmla="*/ 0 w 277014"/>
                  <a:gd name="connsiteY40" fmla="*/ 54209 h 301384"/>
                  <a:gd name="connsiteX41" fmla="*/ 7073 w 277014"/>
                  <a:gd name="connsiteY41" fmla="*/ 47247 h 301384"/>
                  <a:gd name="connsiteX42" fmla="*/ 27458 w 277014"/>
                  <a:gd name="connsiteY42" fmla="*/ 0 h 301384"/>
                  <a:gd name="connsiteX43" fmla="*/ 250055 w 277014"/>
                  <a:gd name="connsiteY43" fmla="*/ 0 h 301384"/>
                  <a:gd name="connsiteX44" fmla="*/ 257121 w 277014"/>
                  <a:gd name="connsiteY44" fmla="*/ 7211 h 301384"/>
                  <a:gd name="connsiteX45" fmla="*/ 250055 w 277014"/>
                  <a:gd name="connsiteY45" fmla="*/ 14423 h 301384"/>
                  <a:gd name="connsiteX46" fmla="*/ 27458 w 277014"/>
                  <a:gd name="connsiteY46" fmla="*/ 14423 h 301384"/>
                  <a:gd name="connsiteX47" fmla="*/ 20391 w 277014"/>
                  <a:gd name="connsiteY47" fmla="*/ 7211 h 301384"/>
                  <a:gd name="connsiteX48" fmla="*/ 27458 w 277014"/>
                  <a:gd name="connsiteY48" fmla="*/ 0 h 30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77014" h="301384">
                    <a:moveTo>
                      <a:pt x="27458" y="286961"/>
                    </a:moveTo>
                    <a:cubicBezTo>
                      <a:pt x="27458" y="286961"/>
                      <a:pt x="27458" y="286961"/>
                      <a:pt x="250055" y="286961"/>
                    </a:cubicBezTo>
                    <a:cubicBezTo>
                      <a:pt x="254766" y="286961"/>
                      <a:pt x="257121" y="290567"/>
                      <a:pt x="257121" y="294173"/>
                    </a:cubicBezTo>
                    <a:cubicBezTo>
                      <a:pt x="257121" y="297778"/>
                      <a:pt x="254766" y="301384"/>
                      <a:pt x="250055" y="301384"/>
                    </a:cubicBezTo>
                    <a:cubicBezTo>
                      <a:pt x="250055" y="301384"/>
                      <a:pt x="250055" y="301384"/>
                      <a:pt x="27458" y="301384"/>
                    </a:cubicBezTo>
                    <a:cubicBezTo>
                      <a:pt x="23924" y="301384"/>
                      <a:pt x="20391" y="297778"/>
                      <a:pt x="20391" y="294173"/>
                    </a:cubicBezTo>
                    <a:cubicBezTo>
                      <a:pt x="20391" y="290567"/>
                      <a:pt x="23924" y="286961"/>
                      <a:pt x="27458" y="286961"/>
                    </a:cubicBezTo>
                    <a:close/>
                    <a:moveTo>
                      <a:pt x="7073" y="238720"/>
                    </a:moveTo>
                    <a:cubicBezTo>
                      <a:pt x="7073" y="238720"/>
                      <a:pt x="7073" y="238720"/>
                      <a:pt x="269941" y="238720"/>
                    </a:cubicBezTo>
                    <a:cubicBezTo>
                      <a:pt x="273478" y="238720"/>
                      <a:pt x="277014" y="242326"/>
                      <a:pt x="277014" y="245932"/>
                    </a:cubicBezTo>
                    <a:cubicBezTo>
                      <a:pt x="277014" y="250739"/>
                      <a:pt x="273478" y="253143"/>
                      <a:pt x="269941" y="253143"/>
                    </a:cubicBezTo>
                    <a:cubicBezTo>
                      <a:pt x="269941" y="253143"/>
                      <a:pt x="269941" y="253143"/>
                      <a:pt x="7073" y="253143"/>
                    </a:cubicBezTo>
                    <a:cubicBezTo>
                      <a:pt x="3536" y="253143"/>
                      <a:pt x="0" y="250739"/>
                      <a:pt x="0" y="245932"/>
                    </a:cubicBezTo>
                    <a:cubicBezTo>
                      <a:pt x="0" y="242326"/>
                      <a:pt x="3536" y="238720"/>
                      <a:pt x="7073" y="238720"/>
                    </a:cubicBezTo>
                    <a:close/>
                    <a:moveTo>
                      <a:pt x="27458" y="191971"/>
                    </a:moveTo>
                    <a:cubicBezTo>
                      <a:pt x="27458" y="191971"/>
                      <a:pt x="27458" y="191971"/>
                      <a:pt x="250055" y="191971"/>
                    </a:cubicBezTo>
                    <a:cubicBezTo>
                      <a:pt x="254766" y="191971"/>
                      <a:pt x="257121" y="194292"/>
                      <a:pt x="257121" y="198933"/>
                    </a:cubicBezTo>
                    <a:cubicBezTo>
                      <a:pt x="257121" y="202415"/>
                      <a:pt x="254766" y="205896"/>
                      <a:pt x="250055" y="205896"/>
                    </a:cubicBezTo>
                    <a:cubicBezTo>
                      <a:pt x="250055" y="205896"/>
                      <a:pt x="250055" y="205896"/>
                      <a:pt x="27458" y="205896"/>
                    </a:cubicBezTo>
                    <a:cubicBezTo>
                      <a:pt x="23924" y="205896"/>
                      <a:pt x="20391" y="202415"/>
                      <a:pt x="20391" y="198933"/>
                    </a:cubicBezTo>
                    <a:cubicBezTo>
                      <a:pt x="20391" y="194292"/>
                      <a:pt x="23924" y="191971"/>
                      <a:pt x="27458" y="191971"/>
                    </a:cubicBezTo>
                    <a:close/>
                    <a:moveTo>
                      <a:pt x="7073" y="143729"/>
                    </a:moveTo>
                    <a:cubicBezTo>
                      <a:pt x="7073" y="143729"/>
                      <a:pt x="7073" y="143729"/>
                      <a:pt x="269941" y="143729"/>
                    </a:cubicBezTo>
                    <a:cubicBezTo>
                      <a:pt x="273478" y="143729"/>
                      <a:pt x="277014" y="147210"/>
                      <a:pt x="277014" y="150691"/>
                    </a:cubicBezTo>
                    <a:cubicBezTo>
                      <a:pt x="277014" y="154173"/>
                      <a:pt x="273478" y="157654"/>
                      <a:pt x="269941" y="157654"/>
                    </a:cubicBezTo>
                    <a:cubicBezTo>
                      <a:pt x="269941" y="157654"/>
                      <a:pt x="269941" y="157654"/>
                      <a:pt x="7073" y="157654"/>
                    </a:cubicBezTo>
                    <a:cubicBezTo>
                      <a:pt x="3536" y="157654"/>
                      <a:pt x="0" y="154173"/>
                      <a:pt x="0" y="150691"/>
                    </a:cubicBezTo>
                    <a:cubicBezTo>
                      <a:pt x="0" y="147210"/>
                      <a:pt x="3536" y="143729"/>
                      <a:pt x="7073" y="143729"/>
                    </a:cubicBezTo>
                    <a:close/>
                    <a:moveTo>
                      <a:pt x="27458" y="95488"/>
                    </a:moveTo>
                    <a:cubicBezTo>
                      <a:pt x="27458" y="95488"/>
                      <a:pt x="27458" y="95488"/>
                      <a:pt x="250055" y="95488"/>
                    </a:cubicBezTo>
                    <a:cubicBezTo>
                      <a:pt x="254766" y="95488"/>
                      <a:pt x="257121" y="98969"/>
                      <a:pt x="257121" y="102450"/>
                    </a:cubicBezTo>
                    <a:cubicBezTo>
                      <a:pt x="257121" y="107092"/>
                      <a:pt x="254766" y="109413"/>
                      <a:pt x="250055" y="109413"/>
                    </a:cubicBezTo>
                    <a:cubicBezTo>
                      <a:pt x="250055" y="109413"/>
                      <a:pt x="250055" y="109413"/>
                      <a:pt x="27458" y="109413"/>
                    </a:cubicBezTo>
                    <a:cubicBezTo>
                      <a:pt x="23924" y="109413"/>
                      <a:pt x="20391" y="107092"/>
                      <a:pt x="20391" y="102450"/>
                    </a:cubicBezTo>
                    <a:cubicBezTo>
                      <a:pt x="20391" y="98969"/>
                      <a:pt x="23924" y="95488"/>
                      <a:pt x="27458" y="95488"/>
                    </a:cubicBezTo>
                    <a:close/>
                    <a:moveTo>
                      <a:pt x="7073" y="47247"/>
                    </a:moveTo>
                    <a:cubicBezTo>
                      <a:pt x="7073" y="47247"/>
                      <a:pt x="7073" y="47247"/>
                      <a:pt x="269941" y="47247"/>
                    </a:cubicBezTo>
                    <a:cubicBezTo>
                      <a:pt x="273478" y="47247"/>
                      <a:pt x="277014" y="50728"/>
                      <a:pt x="277014" y="54209"/>
                    </a:cubicBezTo>
                    <a:cubicBezTo>
                      <a:pt x="277014" y="58851"/>
                      <a:pt x="273478" y="61172"/>
                      <a:pt x="269941" y="61172"/>
                    </a:cubicBezTo>
                    <a:cubicBezTo>
                      <a:pt x="269941" y="61172"/>
                      <a:pt x="269941" y="61172"/>
                      <a:pt x="7073" y="61172"/>
                    </a:cubicBezTo>
                    <a:cubicBezTo>
                      <a:pt x="3536" y="61172"/>
                      <a:pt x="0" y="58851"/>
                      <a:pt x="0" y="54209"/>
                    </a:cubicBezTo>
                    <a:cubicBezTo>
                      <a:pt x="0" y="50728"/>
                      <a:pt x="3536" y="47247"/>
                      <a:pt x="7073" y="47247"/>
                    </a:cubicBezTo>
                    <a:close/>
                    <a:moveTo>
                      <a:pt x="27458" y="0"/>
                    </a:moveTo>
                    <a:cubicBezTo>
                      <a:pt x="27458" y="0"/>
                      <a:pt x="27458" y="0"/>
                      <a:pt x="250055" y="0"/>
                    </a:cubicBezTo>
                    <a:cubicBezTo>
                      <a:pt x="254766" y="0"/>
                      <a:pt x="257121" y="2404"/>
                      <a:pt x="257121" y="7211"/>
                    </a:cubicBezTo>
                    <a:cubicBezTo>
                      <a:pt x="257121" y="10817"/>
                      <a:pt x="254766" y="14423"/>
                      <a:pt x="250055" y="14423"/>
                    </a:cubicBezTo>
                    <a:cubicBezTo>
                      <a:pt x="250055" y="14423"/>
                      <a:pt x="250055" y="14423"/>
                      <a:pt x="27458" y="14423"/>
                    </a:cubicBezTo>
                    <a:cubicBezTo>
                      <a:pt x="23924" y="14423"/>
                      <a:pt x="20391" y="10817"/>
                      <a:pt x="20391" y="7211"/>
                    </a:cubicBezTo>
                    <a:cubicBezTo>
                      <a:pt x="20391" y="2404"/>
                      <a:pt x="23924" y="0"/>
                      <a:pt x="274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7D833F80-A33B-43E9-A884-6E11B411FEFE}"/>
                  </a:ext>
                </a:extLst>
              </p:cNvPr>
              <p:cNvSpPr/>
              <p:nvPr/>
            </p:nvSpPr>
            <p:spPr>
              <a:xfrm>
                <a:off x="9037467" y="1556890"/>
                <a:ext cx="1515276" cy="841236"/>
              </a:xfrm>
              <a:custGeom>
                <a:avLst/>
                <a:gdLst>
                  <a:gd name="connsiteX0" fmla="*/ 94742 w 189484"/>
                  <a:gd name="connsiteY0" fmla="*/ 19975 h 105196"/>
                  <a:gd name="connsiteX1" fmla="*/ 68758 w 189484"/>
                  <a:gd name="connsiteY1" fmla="*/ 30738 h 105196"/>
                  <a:gd name="connsiteX2" fmla="*/ 61813 w 189484"/>
                  <a:gd name="connsiteY2" fmla="*/ 47505 h 105196"/>
                  <a:gd name="connsiteX3" fmla="*/ 87055 w 189484"/>
                  <a:gd name="connsiteY3" fmla="*/ 47505 h 105196"/>
                  <a:gd name="connsiteX4" fmla="*/ 127671 w 189484"/>
                  <a:gd name="connsiteY4" fmla="*/ 47505 h 105196"/>
                  <a:gd name="connsiteX5" fmla="*/ 120726 w 189484"/>
                  <a:gd name="connsiteY5" fmla="*/ 30738 h 105196"/>
                  <a:gd name="connsiteX6" fmla="*/ 94742 w 189484"/>
                  <a:gd name="connsiteY6" fmla="*/ 19975 h 105196"/>
                  <a:gd name="connsiteX7" fmla="*/ 94742 w 189484"/>
                  <a:gd name="connsiteY7" fmla="*/ 0 h 105196"/>
                  <a:gd name="connsiteX8" fmla="*/ 134851 w 189484"/>
                  <a:gd name="connsiteY8" fmla="*/ 16614 h 105196"/>
                  <a:gd name="connsiteX9" fmla="*/ 147646 w 189484"/>
                  <a:gd name="connsiteY9" fmla="*/ 47505 h 105196"/>
                  <a:gd name="connsiteX10" fmla="*/ 148292 w 189484"/>
                  <a:gd name="connsiteY10" fmla="*/ 47505 h 105196"/>
                  <a:gd name="connsiteX11" fmla="*/ 189484 w 189484"/>
                  <a:gd name="connsiteY11" fmla="*/ 89890 h 105196"/>
                  <a:gd name="connsiteX12" fmla="*/ 174184 w 189484"/>
                  <a:gd name="connsiteY12" fmla="*/ 105196 h 105196"/>
                  <a:gd name="connsiteX13" fmla="*/ 15300 w 189484"/>
                  <a:gd name="connsiteY13" fmla="*/ 105196 h 105196"/>
                  <a:gd name="connsiteX14" fmla="*/ 0 w 189484"/>
                  <a:gd name="connsiteY14" fmla="*/ 89890 h 105196"/>
                  <a:gd name="connsiteX15" fmla="*/ 12358 w 189484"/>
                  <a:gd name="connsiteY15" fmla="*/ 59868 h 105196"/>
                  <a:gd name="connsiteX16" fmla="*/ 41729 w 189484"/>
                  <a:gd name="connsiteY16" fmla="*/ 47769 h 105196"/>
                  <a:gd name="connsiteX17" fmla="*/ 54634 w 189484"/>
                  <a:gd name="connsiteY17" fmla="*/ 16614 h 105196"/>
                  <a:gd name="connsiteX18" fmla="*/ 94742 w 189484"/>
                  <a:gd name="connsiteY18" fmla="*/ 0 h 10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9484" h="105196">
                    <a:moveTo>
                      <a:pt x="94742" y="19975"/>
                    </a:moveTo>
                    <a:cubicBezTo>
                      <a:pt x="84595" y="19975"/>
                      <a:pt x="75408" y="24088"/>
                      <a:pt x="68758" y="30738"/>
                    </a:cubicBezTo>
                    <a:lnTo>
                      <a:pt x="61813" y="47505"/>
                    </a:lnTo>
                    <a:lnTo>
                      <a:pt x="87055" y="47505"/>
                    </a:lnTo>
                    <a:lnTo>
                      <a:pt x="127671" y="47505"/>
                    </a:lnTo>
                    <a:lnTo>
                      <a:pt x="120726" y="30738"/>
                    </a:lnTo>
                    <a:cubicBezTo>
                      <a:pt x="114076" y="24088"/>
                      <a:pt x="104890" y="19975"/>
                      <a:pt x="94742" y="19975"/>
                    </a:cubicBezTo>
                    <a:close/>
                    <a:moveTo>
                      <a:pt x="94742" y="0"/>
                    </a:moveTo>
                    <a:cubicBezTo>
                      <a:pt x="110406" y="0"/>
                      <a:pt x="124586" y="6349"/>
                      <a:pt x="134851" y="16614"/>
                    </a:cubicBezTo>
                    <a:lnTo>
                      <a:pt x="147646" y="47505"/>
                    </a:lnTo>
                    <a:lnTo>
                      <a:pt x="148292" y="47505"/>
                    </a:lnTo>
                    <a:cubicBezTo>
                      <a:pt x="171830" y="47505"/>
                      <a:pt x="189484" y="66343"/>
                      <a:pt x="189484" y="89890"/>
                    </a:cubicBezTo>
                    <a:cubicBezTo>
                      <a:pt x="189484" y="98132"/>
                      <a:pt x="182423" y="105196"/>
                      <a:pt x="174184" y="105196"/>
                    </a:cubicBezTo>
                    <a:cubicBezTo>
                      <a:pt x="174184" y="105196"/>
                      <a:pt x="174184" y="105196"/>
                      <a:pt x="15300" y="105196"/>
                    </a:cubicBezTo>
                    <a:cubicBezTo>
                      <a:pt x="7061" y="105196"/>
                      <a:pt x="0" y="98132"/>
                      <a:pt x="0" y="89890"/>
                    </a:cubicBezTo>
                    <a:cubicBezTo>
                      <a:pt x="0" y="78117"/>
                      <a:pt x="4708" y="67520"/>
                      <a:pt x="12358" y="59868"/>
                    </a:cubicBezTo>
                    <a:lnTo>
                      <a:pt x="41729" y="47769"/>
                    </a:lnTo>
                    <a:lnTo>
                      <a:pt x="54634" y="16614"/>
                    </a:lnTo>
                    <a:cubicBezTo>
                      <a:pt x="64898" y="6349"/>
                      <a:pt x="79079" y="0"/>
                      <a:pt x="9474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0" name="Chevron 2">
                <a:extLst>
                  <a:ext uri="{FF2B5EF4-FFF2-40B4-BE49-F238E27FC236}">
                    <a16:creationId xmlns:a16="http://schemas.microsoft.com/office/drawing/2014/main" id="{A83C5E4E-8794-4C46-9BB7-AAAED8983849}"/>
                  </a:ext>
                </a:extLst>
              </p:cNvPr>
              <p:cNvSpPr/>
              <p:nvPr/>
            </p:nvSpPr>
            <p:spPr>
              <a:xfrm rot="5400000">
                <a:off x="8610212" y="3263796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1" name="Chevron 2">
                <a:extLst>
                  <a:ext uri="{FF2B5EF4-FFF2-40B4-BE49-F238E27FC236}">
                    <a16:creationId xmlns:a16="http://schemas.microsoft.com/office/drawing/2014/main" id="{1A344C62-7C29-4ED8-A083-585614D4565F}"/>
                  </a:ext>
                </a:extLst>
              </p:cNvPr>
              <p:cNvSpPr/>
              <p:nvPr/>
            </p:nvSpPr>
            <p:spPr>
              <a:xfrm rot="5400000">
                <a:off x="8616757" y="3920700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2" name="Chevron 2">
                <a:extLst>
                  <a:ext uri="{FF2B5EF4-FFF2-40B4-BE49-F238E27FC236}">
                    <a16:creationId xmlns:a16="http://schemas.microsoft.com/office/drawing/2014/main" id="{BA8B2B97-64BE-4844-801F-7F87E306D390}"/>
                  </a:ext>
                </a:extLst>
              </p:cNvPr>
              <p:cNvSpPr/>
              <p:nvPr/>
            </p:nvSpPr>
            <p:spPr>
              <a:xfrm rot="5400000">
                <a:off x="8623301" y="4577602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03" name="Chevron 2">
                <a:extLst>
                  <a:ext uri="{FF2B5EF4-FFF2-40B4-BE49-F238E27FC236}">
                    <a16:creationId xmlns:a16="http://schemas.microsoft.com/office/drawing/2014/main" id="{34638A20-4C78-48CA-B0A3-19C8C029A703}"/>
                  </a:ext>
                </a:extLst>
              </p:cNvPr>
              <p:cNvSpPr/>
              <p:nvPr/>
            </p:nvSpPr>
            <p:spPr>
              <a:xfrm rot="5400000">
                <a:off x="8629845" y="5234505"/>
                <a:ext cx="505591" cy="499209"/>
              </a:xfrm>
              <a:custGeom>
                <a:avLst/>
                <a:gdLst/>
                <a:ahLst/>
                <a:cxnLst/>
                <a:rect l="l" t="t" r="r" b="b"/>
                <a:pathLst>
                  <a:path w="3830741" h="3782395">
                    <a:moveTo>
                      <a:pt x="272737" y="3782395"/>
                    </a:moveTo>
                    <a:lnTo>
                      <a:pt x="272737" y="1129329"/>
                    </a:lnTo>
                    <a:cubicBezTo>
                      <a:pt x="368718" y="1192933"/>
                      <a:pt x="457831" y="1251924"/>
                      <a:pt x="541946" y="1307175"/>
                    </a:cubicBezTo>
                    <a:lnTo>
                      <a:pt x="541946" y="3513186"/>
                    </a:lnTo>
                    <a:lnTo>
                      <a:pt x="3561532" y="3513186"/>
                    </a:lnTo>
                    <a:lnTo>
                      <a:pt x="3561532" y="1985872"/>
                    </a:lnTo>
                    <a:lnTo>
                      <a:pt x="3590324" y="1967561"/>
                    </a:lnTo>
                    <a:cubicBezTo>
                      <a:pt x="3580733" y="1962993"/>
                      <a:pt x="3571122" y="1958413"/>
                      <a:pt x="3561532" y="1953733"/>
                    </a:cubicBezTo>
                    <a:lnTo>
                      <a:pt x="3561532" y="522839"/>
                    </a:lnTo>
                    <a:lnTo>
                      <a:pt x="881682" y="522839"/>
                    </a:lnTo>
                    <a:cubicBezTo>
                      <a:pt x="739027" y="434224"/>
                      <a:pt x="600115" y="344664"/>
                      <a:pt x="466828" y="253630"/>
                    </a:cubicBezTo>
                    <a:lnTo>
                      <a:pt x="3830741" y="253630"/>
                    </a:lnTo>
                    <a:lnTo>
                      <a:pt x="3830741" y="3782395"/>
                    </a:lnTo>
                    <a:close/>
                    <a:moveTo>
                      <a:pt x="0" y="0"/>
                    </a:moveTo>
                    <a:cubicBezTo>
                      <a:pt x="678168" y="716943"/>
                      <a:pt x="2221880" y="1454406"/>
                      <a:pt x="3416058" y="1983649"/>
                    </a:cubicBezTo>
                    <a:cubicBezTo>
                      <a:pt x="2906515" y="2315100"/>
                      <a:pt x="1976707" y="2643252"/>
                      <a:pt x="1914290" y="3355250"/>
                    </a:cubicBezTo>
                    <a:lnTo>
                      <a:pt x="1318205" y="3154450"/>
                    </a:lnTo>
                    <a:cubicBezTo>
                      <a:pt x="1531531" y="2503259"/>
                      <a:pt x="1765419" y="2324696"/>
                      <a:pt x="2221606" y="1999551"/>
                    </a:cubicBezTo>
                    <a:cubicBezTo>
                      <a:pt x="1369032" y="1616387"/>
                      <a:pt x="1025337" y="1447905"/>
                      <a:pt x="21688" y="786442"/>
                    </a:cubicBezTo>
                    <a:cubicBezTo>
                      <a:pt x="14534" y="524743"/>
                      <a:pt x="14718" y="351758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BD0E6DEE-05AE-486A-9DD5-1D72DCE152C1}"/>
                </a:ext>
              </a:extLst>
            </p:cNvPr>
            <p:cNvGrpSpPr/>
            <p:nvPr/>
          </p:nvGrpSpPr>
          <p:grpSpPr>
            <a:xfrm>
              <a:off x="8688903" y="2494326"/>
              <a:ext cx="1832744" cy="325131"/>
              <a:chOff x="7534512" y="2819460"/>
              <a:chExt cx="3677315" cy="652361"/>
            </a:xfrm>
          </p:grpSpPr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A72E6CB9-0747-45F5-B344-B0941FB567DC}"/>
                  </a:ext>
                </a:extLst>
              </p:cNvPr>
              <p:cNvSpPr/>
              <p:nvPr/>
            </p:nvSpPr>
            <p:spPr>
              <a:xfrm rot="931651">
                <a:off x="9007233" y="2840229"/>
                <a:ext cx="403282" cy="600493"/>
              </a:xfrm>
              <a:custGeom>
                <a:avLst/>
                <a:gdLst>
                  <a:gd name="connsiteX0" fmla="*/ 370630 w 403282"/>
                  <a:gd name="connsiteY0" fmla="*/ 493654 h 600493"/>
                  <a:gd name="connsiteX1" fmla="*/ 383308 w 403282"/>
                  <a:gd name="connsiteY1" fmla="*/ 495095 h 600493"/>
                  <a:gd name="connsiteX2" fmla="*/ 402037 w 403282"/>
                  <a:gd name="connsiteY2" fmla="*/ 508637 h 600493"/>
                  <a:gd name="connsiteX3" fmla="*/ 395698 w 403282"/>
                  <a:gd name="connsiteY3" fmla="*/ 532265 h 600493"/>
                  <a:gd name="connsiteX4" fmla="*/ 377833 w 403282"/>
                  <a:gd name="connsiteY4" fmla="*/ 541197 h 600493"/>
                  <a:gd name="connsiteX5" fmla="*/ 306951 w 403282"/>
                  <a:gd name="connsiteY5" fmla="*/ 562519 h 600493"/>
                  <a:gd name="connsiteX6" fmla="*/ 261137 w 403282"/>
                  <a:gd name="connsiteY6" fmla="*/ 575774 h 600493"/>
                  <a:gd name="connsiteX7" fmla="*/ 186510 w 403282"/>
                  <a:gd name="connsiteY7" fmla="*/ 597384 h 600493"/>
                  <a:gd name="connsiteX8" fmla="*/ 165476 w 403282"/>
                  <a:gd name="connsiteY8" fmla="*/ 600265 h 600493"/>
                  <a:gd name="connsiteX9" fmla="*/ 146747 w 403282"/>
                  <a:gd name="connsiteY9" fmla="*/ 584706 h 600493"/>
                  <a:gd name="connsiteX10" fmla="*/ 153950 w 403282"/>
                  <a:gd name="connsiteY10" fmla="*/ 562519 h 600493"/>
                  <a:gd name="connsiteX11" fmla="*/ 162594 w 403282"/>
                  <a:gd name="connsiteY11" fmla="*/ 556180 h 600493"/>
                  <a:gd name="connsiteX12" fmla="*/ 172391 w 403282"/>
                  <a:gd name="connsiteY12" fmla="*/ 524773 h 600493"/>
                  <a:gd name="connsiteX13" fmla="*/ 164323 w 403282"/>
                  <a:gd name="connsiteY13" fmla="*/ 507197 h 600493"/>
                  <a:gd name="connsiteX14" fmla="*/ 151645 w 403282"/>
                  <a:gd name="connsiteY14" fmla="*/ 463400 h 600493"/>
                  <a:gd name="connsiteX15" fmla="*/ 87679 w 403282"/>
                  <a:gd name="connsiteY15" fmla="*/ 246432 h 600493"/>
                  <a:gd name="connsiteX16" fmla="*/ 54543 w 403282"/>
                  <a:gd name="connsiteY16" fmla="*/ 132330 h 600493"/>
                  <a:gd name="connsiteX17" fmla="*/ 32356 w 403282"/>
                  <a:gd name="connsiteY17" fmla="*/ 112737 h 600493"/>
                  <a:gd name="connsiteX18" fmla="*/ 20543 w 403282"/>
                  <a:gd name="connsiteY18" fmla="*/ 110720 h 600493"/>
                  <a:gd name="connsiteX19" fmla="*/ 373 w 403282"/>
                  <a:gd name="connsiteY19" fmla="*/ 91991 h 600493"/>
                  <a:gd name="connsiteX20" fmla="*/ 12475 w 403282"/>
                  <a:gd name="connsiteY20" fmla="*/ 65482 h 600493"/>
                  <a:gd name="connsiteX21" fmla="*/ 33509 w 403282"/>
                  <a:gd name="connsiteY21" fmla="*/ 57414 h 600493"/>
                  <a:gd name="connsiteX22" fmla="*/ 219357 w 403282"/>
                  <a:gd name="connsiteY22" fmla="*/ 2956 h 600493"/>
                  <a:gd name="connsiteX23" fmla="*/ 233188 w 403282"/>
                  <a:gd name="connsiteY23" fmla="*/ 75 h 600493"/>
                  <a:gd name="connsiteX24" fmla="*/ 242697 w 403282"/>
                  <a:gd name="connsiteY24" fmla="*/ 1227 h 600493"/>
                  <a:gd name="connsiteX25" fmla="*/ 261426 w 403282"/>
                  <a:gd name="connsiteY25" fmla="*/ 19092 h 600493"/>
                  <a:gd name="connsiteX26" fmla="*/ 253070 w 403282"/>
                  <a:gd name="connsiteY26" fmla="*/ 43296 h 600493"/>
                  <a:gd name="connsiteX27" fmla="*/ 239527 w 403282"/>
                  <a:gd name="connsiteY27" fmla="*/ 92279 h 600493"/>
                  <a:gd name="connsiteX28" fmla="*/ 295714 w 403282"/>
                  <a:gd name="connsiteY28" fmla="*/ 283314 h 600493"/>
                  <a:gd name="connsiteX29" fmla="*/ 298019 w 403282"/>
                  <a:gd name="connsiteY29" fmla="*/ 300890 h 600493"/>
                  <a:gd name="connsiteX30" fmla="*/ 333748 w 403282"/>
                  <a:gd name="connsiteY30" fmla="*/ 422484 h 600493"/>
                  <a:gd name="connsiteX31" fmla="*/ 347867 w 403282"/>
                  <a:gd name="connsiteY31" fmla="*/ 461383 h 600493"/>
                  <a:gd name="connsiteX32" fmla="*/ 370630 w 403282"/>
                  <a:gd name="connsiteY32" fmla="*/ 493654 h 600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3282" h="600493">
                    <a:moveTo>
                      <a:pt x="370630" y="493654"/>
                    </a:moveTo>
                    <a:cubicBezTo>
                      <a:pt x="374952" y="494230"/>
                      <a:pt x="378986" y="494807"/>
                      <a:pt x="383308" y="495095"/>
                    </a:cubicBezTo>
                    <a:cubicBezTo>
                      <a:pt x="392528" y="495671"/>
                      <a:pt x="399443" y="499705"/>
                      <a:pt x="402037" y="508637"/>
                    </a:cubicBezTo>
                    <a:cubicBezTo>
                      <a:pt x="404630" y="517281"/>
                      <a:pt x="403477" y="525638"/>
                      <a:pt x="395698" y="532265"/>
                    </a:cubicBezTo>
                    <a:cubicBezTo>
                      <a:pt x="390511" y="536587"/>
                      <a:pt x="384460" y="539180"/>
                      <a:pt x="377833" y="541197"/>
                    </a:cubicBezTo>
                    <a:cubicBezTo>
                      <a:pt x="354206" y="548112"/>
                      <a:pt x="330579" y="555316"/>
                      <a:pt x="306951" y="562519"/>
                    </a:cubicBezTo>
                    <a:cubicBezTo>
                      <a:pt x="292832" y="571163"/>
                      <a:pt x="277561" y="575197"/>
                      <a:pt x="261137" y="575774"/>
                    </a:cubicBezTo>
                    <a:cubicBezTo>
                      <a:pt x="236358" y="582977"/>
                      <a:pt x="211290" y="590180"/>
                      <a:pt x="186510" y="597384"/>
                    </a:cubicBezTo>
                    <a:cubicBezTo>
                      <a:pt x="179594" y="599401"/>
                      <a:pt x="172967" y="601130"/>
                      <a:pt x="165476" y="600265"/>
                    </a:cubicBezTo>
                    <a:cubicBezTo>
                      <a:pt x="155967" y="599113"/>
                      <a:pt x="149628" y="594214"/>
                      <a:pt x="146747" y="584706"/>
                    </a:cubicBezTo>
                    <a:cubicBezTo>
                      <a:pt x="143577" y="575485"/>
                      <a:pt x="147323" y="568570"/>
                      <a:pt x="153950" y="562519"/>
                    </a:cubicBezTo>
                    <a:cubicBezTo>
                      <a:pt x="156543" y="560214"/>
                      <a:pt x="159713" y="558485"/>
                      <a:pt x="162594" y="556180"/>
                    </a:cubicBezTo>
                    <a:cubicBezTo>
                      <a:pt x="175849" y="546383"/>
                      <a:pt x="177001" y="541773"/>
                      <a:pt x="172391" y="524773"/>
                    </a:cubicBezTo>
                    <a:cubicBezTo>
                      <a:pt x="166628" y="520163"/>
                      <a:pt x="166340" y="513248"/>
                      <a:pt x="164323" y="507197"/>
                    </a:cubicBezTo>
                    <a:cubicBezTo>
                      <a:pt x="160001" y="492502"/>
                      <a:pt x="155103" y="478383"/>
                      <a:pt x="151645" y="463400"/>
                    </a:cubicBezTo>
                    <a:cubicBezTo>
                      <a:pt x="130035" y="391077"/>
                      <a:pt x="109289" y="318755"/>
                      <a:pt x="87679" y="246432"/>
                    </a:cubicBezTo>
                    <a:cubicBezTo>
                      <a:pt x="77018" y="208398"/>
                      <a:pt x="65492" y="170364"/>
                      <a:pt x="54543" y="132330"/>
                    </a:cubicBezTo>
                    <a:cubicBezTo>
                      <a:pt x="51085" y="120805"/>
                      <a:pt x="44746" y="113601"/>
                      <a:pt x="32356" y="112737"/>
                    </a:cubicBezTo>
                    <a:cubicBezTo>
                      <a:pt x="28322" y="112449"/>
                      <a:pt x="24577" y="111584"/>
                      <a:pt x="20543" y="110720"/>
                    </a:cubicBezTo>
                    <a:cubicBezTo>
                      <a:pt x="8729" y="108415"/>
                      <a:pt x="2102" y="102076"/>
                      <a:pt x="373" y="91991"/>
                    </a:cubicBezTo>
                    <a:cubicBezTo>
                      <a:pt x="-1356" y="81330"/>
                      <a:pt x="2966" y="71533"/>
                      <a:pt x="12475" y="65482"/>
                    </a:cubicBezTo>
                    <a:cubicBezTo>
                      <a:pt x="18814" y="61448"/>
                      <a:pt x="26305" y="59431"/>
                      <a:pt x="33509" y="57414"/>
                    </a:cubicBezTo>
                    <a:cubicBezTo>
                      <a:pt x="95458" y="38974"/>
                      <a:pt x="157408" y="21397"/>
                      <a:pt x="219357" y="2956"/>
                    </a:cubicBezTo>
                    <a:cubicBezTo>
                      <a:pt x="223968" y="1516"/>
                      <a:pt x="228578" y="363"/>
                      <a:pt x="233188" y="75"/>
                    </a:cubicBezTo>
                    <a:cubicBezTo>
                      <a:pt x="236358" y="-213"/>
                      <a:pt x="239527" y="363"/>
                      <a:pt x="242697" y="1227"/>
                    </a:cubicBezTo>
                    <a:cubicBezTo>
                      <a:pt x="252205" y="3533"/>
                      <a:pt x="258832" y="9295"/>
                      <a:pt x="261426" y="19092"/>
                    </a:cubicBezTo>
                    <a:cubicBezTo>
                      <a:pt x="264307" y="29177"/>
                      <a:pt x="261426" y="38397"/>
                      <a:pt x="253070" y="43296"/>
                    </a:cubicBezTo>
                    <a:cubicBezTo>
                      <a:pt x="232036" y="55685"/>
                      <a:pt x="233476" y="72109"/>
                      <a:pt x="239527" y="92279"/>
                    </a:cubicBezTo>
                    <a:cubicBezTo>
                      <a:pt x="258832" y="155669"/>
                      <a:pt x="276985" y="219636"/>
                      <a:pt x="295714" y="283314"/>
                    </a:cubicBezTo>
                    <a:cubicBezTo>
                      <a:pt x="297443" y="289077"/>
                      <a:pt x="298595" y="294839"/>
                      <a:pt x="298019" y="300890"/>
                    </a:cubicBezTo>
                    <a:cubicBezTo>
                      <a:pt x="309833" y="341518"/>
                      <a:pt x="321646" y="381857"/>
                      <a:pt x="333748" y="422484"/>
                    </a:cubicBezTo>
                    <a:cubicBezTo>
                      <a:pt x="340951" y="434586"/>
                      <a:pt x="344409" y="448129"/>
                      <a:pt x="347867" y="461383"/>
                    </a:cubicBezTo>
                    <a:cubicBezTo>
                      <a:pt x="351324" y="474925"/>
                      <a:pt x="356223" y="487315"/>
                      <a:pt x="370630" y="49365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D5B523E8-D9F2-43E9-910E-92A5249E05AA}"/>
                  </a:ext>
                </a:extLst>
              </p:cNvPr>
              <p:cNvSpPr/>
              <p:nvPr/>
            </p:nvSpPr>
            <p:spPr>
              <a:xfrm rot="931651">
                <a:off x="9324121" y="2841246"/>
                <a:ext cx="371283" cy="589738"/>
              </a:xfrm>
              <a:custGeom>
                <a:avLst/>
                <a:gdLst>
                  <a:gd name="connsiteX0" fmla="*/ 273061 w 371283"/>
                  <a:gd name="connsiteY0" fmla="*/ 562365 h 589738"/>
                  <a:gd name="connsiteX1" fmla="*/ 191230 w 371283"/>
                  <a:gd name="connsiteY1" fmla="*/ 585704 h 589738"/>
                  <a:gd name="connsiteX2" fmla="*/ 167891 w 371283"/>
                  <a:gd name="connsiteY2" fmla="*/ 589738 h 589738"/>
                  <a:gd name="connsiteX3" fmla="*/ 148874 w 371283"/>
                  <a:gd name="connsiteY3" fmla="*/ 576484 h 589738"/>
                  <a:gd name="connsiteX4" fmla="*/ 153484 w 371283"/>
                  <a:gd name="connsiteY4" fmla="*/ 553433 h 589738"/>
                  <a:gd name="connsiteX5" fmla="*/ 155213 w 371283"/>
                  <a:gd name="connsiteY5" fmla="*/ 551992 h 589738"/>
                  <a:gd name="connsiteX6" fmla="*/ 169908 w 371283"/>
                  <a:gd name="connsiteY6" fmla="*/ 500416 h 589738"/>
                  <a:gd name="connsiteX7" fmla="*/ 152332 w 371283"/>
                  <a:gd name="connsiteY7" fmla="*/ 444229 h 589738"/>
                  <a:gd name="connsiteX8" fmla="*/ 132738 w 371283"/>
                  <a:gd name="connsiteY8" fmla="*/ 386313 h 589738"/>
                  <a:gd name="connsiteX9" fmla="*/ 111992 w 371283"/>
                  <a:gd name="connsiteY9" fmla="*/ 316008 h 589738"/>
                  <a:gd name="connsiteX10" fmla="*/ 83467 w 371283"/>
                  <a:gd name="connsiteY10" fmla="*/ 218329 h 589738"/>
                  <a:gd name="connsiteX11" fmla="*/ 55517 w 371283"/>
                  <a:gd name="connsiteY11" fmla="*/ 122668 h 589738"/>
                  <a:gd name="connsiteX12" fmla="*/ 29297 w 371283"/>
                  <a:gd name="connsiteY12" fmla="*/ 102210 h 589738"/>
                  <a:gd name="connsiteX13" fmla="*/ 23534 w 371283"/>
                  <a:gd name="connsiteY13" fmla="*/ 101633 h 589738"/>
                  <a:gd name="connsiteX14" fmla="*/ 195 w 371283"/>
                  <a:gd name="connsiteY14" fmla="*/ 79735 h 589738"/>
                  <a:gd name="connsiteX15" fmla="*/ 17195 w 371283"/>
                  <a:gd name="connsiteY15" fmla="*/ 53803 h 589738"/>
                  <a:gd name="connsiteX16" fmla="*/ 50907 w 371283"/>
                  <a:gd name="connsiteY16" fmla="*/ 42565 h 589738"/>
                  <a:gd name="connsiteX17" fmla="*/ 150026 w 371283"/>
                  <a:gd name="connsiteY17" fmla="*/ 13752 h 589738"/>
                  <a:gd name="connsiteX18" fmla="*/ 188925 w 371283"/>
                  <a:gd name="connsiteY18" fmla="*/ 5396 h 589738"/>
                  <a:gd name="connsiteX19" fmla="*/ 200162 w 371283"/>
                  <a:gd name="connsiteY19" fmla="*/ 2226 h 589738"/>
                  <a:gd name="connsiteX20" fmla="*/ 217451 w 371283"/>
                  <a:gd name="connsiteY20" fmla="*/ 11447 h 589738"/>
                  <a:gd name="connsiteX21" fmla="*/ 227824 w 371283"/>
                  <a:gd name="connsiteY21" fmla="*/ 36226 h 589738"/>
                  <a:gd name="connsiteX22" fmla="*/ 245688 w 371283"/>
                  <a:gd name="connsiteY22" fmla="*/ 96447 h 589738"/>
                  <a:gd name="connsiteX23" fmla="*/ 256061 w 371283"/>
                  <a:gd name="connsiteY23" fmla="*/ 131888 h 589738"/>
                  <a:gd name="connsiteX24" fmla="*/ 270468 w 371283"/>
                  <a:gd name="connsiteY24" fmla="*/ 182024 h 589738"/>
                  <a:gd name="connsiteX25" fmla="*/ 343655 w 371283"/>
                  <a:gd name="connsiteY25" fmla="*/ 431839 h 589738"/>
                  <a:gd name="connsiteX26" fmla="*/ 369299 w 371283"/>
                  <a:gd name="connsiteY26" fmla="*/ 519433 h 589738"/>
                  <a:gd name="connsiteX27" fmla="*/ 358638 w 371283"/>
                  <a:gd name="connsiteY27" fmla="*/ 540467 h 589738"/>
                  <a:gd name="connsiteX28" fmla="*/ 287180 w 371283"/>
                  <a:gd name="connsiteY28" fmla="*/ 561789 h 589738"/>
                  <a:gd name="connsiteX29" fmla="*/ 273061 w 371283"/>
                  <a:gd name="connsiteY29" fmla="*/ 562365 h 589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71283" h="589738">
                    <a:moveTo>
                      <a:pt x="273061" y="562365"/>
                    </a:moveTo>
                    <a:cubicBezTo>
                      <a:pt x="245688" y="570145"/>
                      <a:pt x="218603" y="577925"/>
                      <a:pt x="191230" y="585704"/>
                    </a:cubicBezTo>
                    <a:cubicBezTo>
                      <a:pt x="183739" y="588009"/>
                      <a:pt x="175959" y="589738"/>
                      <a:pt x="167891" y="589738"/>
                    </a:cubicBezTo>
                    <a:cubicBezTo>
                      <a:pt x="158383" y="589738"/>
                      <a:pt x="152043" y="585416"/>
                      <a:pt x="148874" y="576484"/>
                    </a:cubicBezTo>
                    <a:cubicBezTo>
                      <a:pt x="145704" y="568128"/>
                      <a:pt x="146857" y="560060"/>
                      <a:pt x="153484" y="553433"/>
                    </a:cubicBezTo>
                    <a:cubicBezTo>
                      <a:pt x="154060" y="552857"/>
                      <a:pt x="154637" y="552280"/>
                      <a:pt x="155213" y="551992"/>
                    </a:cubicBezTo>
                    <a:cubicBezTo>
                      <a:pt x="179705" y="540179"/>
                      <a:pt x="178264" y="522026"/>
                      <a:pt x="169908" y="500416"/>
                    </a:cubicBezTo>
                    <a:cubicBezTo>
                      <a:pt x="162993" y="481975"/>
                      <a:pt x="158094" y="462958"/>
                      <a:pt x="152332" y="444229"/>
                    </a:cubicBezTo>
                    <a:cubicBezTo>
                      <a:pt x="141382" y="426364"/>
                      <a:pt x="139077" y="405618"/>
                      <a:pt x="132738" y="386313"/>
                    </a:cubicBezTo>
                    <a:cubicBezTo>
                      <a:pt x="125247" y="362974"/>
                      <a:pt x="118908" y="339347"/>
                      <a:pt x="111992" y="316008"/>
                    </a:cubicBezTo>
                    <a:cubicBezTo>
                      <a:pt x="102772" y="283448"/>
                      <a:pt x="93263" y="250889"/>
                      <a:pt x="83467" y="218329"/>
                    </a:cubicBezTo>
                    <a:cubicBezTo>
                      <a:pt x="74534" y="186346"/>
                      <a:pt x="64738" y="154651"/>
                      <a:pt x="55517" y="122668"/>
                    </a:cubicBezTo>
                    <a:cubicBezTo>
                      <a:pt x="51772" y="109413"/>
                      <a:pt x="43992" y="101345"/>
                      <a:pt x="29297" y="102210"/>
                    </a:cubicBezTo>
                    <a:cubicBezTo>
                      <a:pt x="27280" y="102210"/>
                      <a:pt x="25263" y="101922"/>
                      <a:pt x="23534" y="101633"/>
                    </a:cubicBezTo>
                    <a:cubicBezTo>
                      <a:pt x="10280" y="99040"/>
                      <a:pt x="1924" y="91261"/>
                      <a:pt x="195" y="79735"/>
                    </a:cubicBezTo>
                    <a:cubicBezTo>
                      <a:pt x="-1246" y="69650"/>
                      <a:pt x="5381" y="59277"/>
                      <a:pt x="17195" y="53803"/>
                    </a:cubicBezTo>
                    <a:cubicBezTo>
                      <a:pt x="27856" y="48616"/>
                      <a:pt x="39670" y="45735"/>
                      <a:pt x="50907" y="42565"/>
                    </a:cubicBezTo>
                    <a:cubicBezTo>
                      <a:pt x="84043" y="33057"/>
                      <a:pt x="116891" y="23260"/>
                      <a:pt x="150026" y="13752"/>
                    </a:cubicBezTo>
                    <a:cubicBezTo>
                      <a:pt x="162993" y="10582"/>
                      <a:pt x="175094" y="3955"/>
                      <a:pt x="188925" y="5396"/>
                    </a:cubicBezTo>
                    <a:cubicBezTo>
                      <a:pt x="192671" y="4243"/>
                      <a:pt x="196705" y="3667"/>
                      <a:pt x="200162" y="2226"/>
                    </a:cubicBezTo>
                    <a:cubicBezTo>
                      <a:pt x="210247" y="-2384"/>
                      <a:pt x="216298" y="-79"/>
                      <a:pt x="217451" y="11447"/>
                    </a:cubicBezTo>
                    <a:cubicBezTo>
                      <a:pt x="224366" y="18074"/>
                      <a:pt x="225230" y="27582"/>
                      <a:pt x="227824" y="36226"/>
                    </a:cubicBezTo>
                    <a:cubicBezTo>
                      <a:pt x="233586" y="56396"/>
                      <a:pt x="239925" y="76277"/>
                      <a:pt x="245688" y="96447"/>
                    </a:cubicBezTo>
                    <a:cubicBezTo>
                      <a:pt x="248570" y="108549"/>
                      <a:pt x="252892" y="119786"/>
                      <a:pt x="256061" y="131888"/>
                    </a:cubicBezTo>
                    <a:cubicBezTo>
                      <a:pt x="260383" y="148600"/>
                      <a:pt x="266146" y="165312"/>
                      <a:pt x="270468" y="182024"/>
                    </a:cubicBezTo>
                    <a:cubicBezTo>
                      <a:pt x="295248" y="265296"/>
                      <a:pt x="319451" y="348567"/>
                      <a:pt x="343655" y="431839"/>
                    </a:cubicBezTo>
                    <a:cubicBezTo>
                      <a:pt x="352587" y="460941"/>
                      <a:pt x="360655" y="490043"/>
                      <a:pt x="369299" y="519433"/>
                    </a:cubicBezTo>
                    <a:cubicBezTo>
                      <a:pt x="373333" y="533552"/>
                      <a:pt x="371892" y="536433"/>
                      <a:pt x="358638" y="540467"/>
                    </a:cubicBezTo>
                    <a:cubicBezTo>
                      <a:pt x="335011" y="547958"/>
                      <a:pt x="310807" y="554586"/>
                      <a:pt x="287180" y="561789"/>
                    </a:cubicBezTo>
                    <a:cubicBezTo>
                      <a:pt x="282570" y="562653"/>
                      <a:pt x="277960" y="563806"/>
                      <a:pt x="273061" y="562365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7C2232C0-6A9F-4DF3-A2A4-4C541E10EF5F}"/>
                  </a:ext>
                </a:extLst>
              </p:cNvPr>
              <p:cNvSpPr/>
              <p:nvPr/>
            </p:nvSpPr>
            <p:spPr>
              <a:xfrm rot="931651">
                <a:off x="10328530" y="2836011"/>
                <a:ext cx="391436" cy="584760"/>
              </a:xfrm>
              <a:custGeom>
                <a:avLst/>
                <a:gdLst>
                  <a:gd name="connsiteX0" fmla="*/ 167549 w 391436"/>
                  <a:gd name="connsiteY0" fmla="*/ 584760 h 584760"/>
                  <a:gd name="connsiteX1" fmla="*/ 143634 w 391436"/>
                  <a:gd name="connsiteY1" fmla="*/ 569201 h 584760"/>
                  <a:gd name="connsiteX2" fmla="*/ 154871 w 391436"/>
                  <a:gd name="connsiteY2" fmla="*/ 544709 h 584760"/>
                  <a:gd name="connsiteX3" fmla="*/ 158905 w 391436"/>
                  <a:gd name="connsiteY3" fmla="*/ 542404 h 584760"/>
                  <a:gd name="connsiteX4" fmla="*/ 175329 w 391436"/>
                  <a:gd name="connsiteY4" fmla="*/ 500048 h 584760"/>
                  <a:gd name="connsiteX5" fmla="*/ 69006 w 391436"/>
                  <a:gd name="connsiteY5" fmla="*/ 137859 h 584760"/>
                  <a:gd name="connsiteX6" fmla="*/ 65837 w 391436"/>
                  <a:gd name="connsiteY6" fmla="*/ 127774 h 584760"/>
                  <a:gd name="connsiteX7" fmla="*/ 27515 w 391436"/>
                  <a:gd name="connsiteY7" fmla="*/ 102706 h 584760"/>
                  <a:gd name="connsiteX8" fmla="*/ 718 w 391436"/>
                  <a:gd name="connsiteY8" fmla="*/ 88011 h 584760"/>
                  <a:gd name="connsiteX9" fmla="*/ 18582 w 391436"/>
                  <a:gd name="connsiteY9" fmla="*/ 59774 h 584760"/>
                  <a:gd name="connsiteX10" fmla="*/ 123176 w 391436"/>
                  <a:gd name="connsiteY10" fmla="*/ 22316 h 584760"/>
                  <a:gd name="connsiteX11" fmla="*/ 182244 w 391436"/>
                  <a:gd name="connsiteY11" fmla="*/ 1570 h 584760"/>
                  <a:gd name="connsiteX12" fmla="*/ 194922 w 391436"/>
                  <a:gd name="connsiteY12" fmla="*/ 7621 h 584760"/>
                  <a:gd name="connsiteX13" fmla="*/ 277906 w 391436"/>
                  <a:gd name="connsiteY13" fmla="*/ 291724 h 584760"/>
                  <a:gd name="connsiteX14" fmla="*/ 327754 w 391436"/>
                  <a:gd name="connsiteY14" fmla="*/ 460861 h 584760"/>
                  <a:gd name="connsiteX15" fmla="*/ 357143 w 391436"/>
                  <a:gd name="connsiteY15" fmla="*/ 483048 h 584760"/>
                  <a:gd name="connsiteX16" fmla="*/ 371262 w 391436"/>
                  <a:gd name="connsiteY16" fmla="*/ 482760 h 584760"/>
                  <a:gd name="connsiteX17" fmla="*/ 389127 w 391436"/>
                  <a:gd name="connsiteY17" fmla="*/ 494285 h 584760"/>
                  <a:gd name="connsiteX18" fmla="*/ 385669 w 391436"/>
                  <a:gd name="connsiteY18" fmla="*/ 517336 h 584760"/>
                  <a:gd name="connsiteX19" fmla="*/ 368381 w 391436"/>
                  <a:gd name="connsiteY19" fmla="*/ 527421 h 584760"/>
                  <a:gd name="connsiteX20" fmla="*/ 178787 w 391436"/>
                  <a:gd name="connsiteY20" fmla="*/ 583031 h 584760"/>
                  <a:gd name="connsiteX21" fmla="*/ 167549 w 391436"/>
                  <a:gd name="connsiteY21" fmla="*/ 584760 h 58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1436" h="584760">
                    <a:moveTo>
                      <a:pt x="167549" y="584760"/>
                    </a:moveTo>
                    <a:cubicBezTo>
                      <a:pt x="155447" y="584472"/>
                      <a:pt x="146803" y="580438"/>
                      <a:pt x="143634" y="569201"/>
                    </a:cubicBezTo>
                    <a:cubicBezTo>
                      <a:pt x="140464" y="557963"/>
                      <a:pt x="144786" y="549896"/>
                      <a:pt x="154871" y="544709"/>
                    </a:cubicBezTo>
                    <a:cubicBezTo>
                      <a:pt x="156312" y="544133"/>
                      <a:pt x="157753" y="543268"/>
                      <a:pt x="158905" y="542404"/>
                    </a:cubicBezTo>
                    <a:cubicBezTo>
                      <a:pt x="181380" y="528573"/>
                      <a:pt x="182820" y="525116"/>
                      <a:pt x="175329" y="500048"/>
                    </a:cubicBezTo>
                    <a:cubicBezTo>
                      <a:pt x="139888" y="379318"/>
                      <a:pt x="104447" y="258589"/>
                      <a:pt x="69006" y="137859"/>
                    </a:cubicBezTo>
                    <a:cubicBezTo>
                      <a:pt x="68142" y="134402"/>
                      <a:pt x="66989" y="130944"/>
                      <a:pt x="65837" y="127774"/>
                    </a:cubicBezTo>
                    <a:cubicBezTo>
                      <a:pt x="56904" y="102418"/>
                      <a:pt x="54311" y="100689"/>
                      <a:pt x="27515" y="102706"/>
                    </a:cubicBezTo>
                    <a:cubicBezTo>
                      <a:pt x="10226" y="103859"/>
                      <a:pt x="3887" y="100401"/>
                      <a:pt x="718" y="88011"/>
                    </a:cubicBezTo>
                    <a:cubicBezTo>
                      <a:pt x="-2164" y="76198"/>
                      <a:pt x="3599" y="65537"/>
                      <a:pt x="18582" y="59774"/>
                    </a:cubicBezTo>
                    <a:cubicBezTo>
                      <a:pt x="53159" y="46808"/>
                      <a:pt x="88312" y="34706"/>
                      <a:pt x="123176" y="22316"/>
                    </a:cubicBezTo>
                    <a:cubicBezTo>
                      <a:pt x="142770" y="15401"/>
                      <a:pt x="162939" y="8774"/>
                      <a:pt x="182244" y="1570"/>
                    </a:cubicBezTo>
                    <a:cubicBezTo>
                      <a:pt x="189736" y="-1311"/>
                      <a:pt x="192617" y="-735"/>
                      <a:pt x="194922" y="7621"/>
                    </a:cubicBezTo>
                    <a:cubicBezTo>
                      <a:pt x="222295" y="102418"/>
                      <a:pt x="250245" y="196927"/>
                      <a:pt x="277906" y="291724"/>
                    </a:cubicBezTo>
                    <a:cubicBezTo>
                      <a:pt x="294330" y="348199"/>
                      <a:pt x="311042" y="404386"/>
                      <a:pt x="327754" y="460861"/>
                    </a:cubicBezTo>
                    <a:cubicBezTo>
                      <a:pt x="333228" y="479590"/>
                      <a:pt x="337262" y="482760"/>
                      <a:pt x="357143" y="483048"/>
                    </a:cubicBezTo>
                    <a:cubicBezTo>
                      <a:pt x="361754" y="483048"/>
                      <a:pt x="366652" y="482760"/>
                      <a:pt x="371262" y="482760"/>
                    </a:cubicBezTo>
                    <a:cubicBezTo>
                      <a:pt x="379906" y="482471"/>
                      <a:pt x="385669" y="486505"/>
                      <a:pt x="389127" y="494285"/>
                    </a:cubicBezTo>
                    <a:cubicBezTo>
                      <a:pt x="392873" y="502641"/>
                      <a:pt x="392296" y="510421"/>
                      <a:pt x="385669" y="517336"/>
                    </a:cubicBezTo>
                    <a:cubicBezTo>
                      <a:pt x="380771" y="522234"/>
                      <a:pt x="374720" y="525404"/>
                      <a:pt x="368381" y="527421"/>
                    </a:cubicBezTo>
                    <a:cubicBezTo>
                      <a:pt x="305279" y="546150"/>
                      <a:pt x="241889" y="564591"/>
                      <a:pt x="178787" y="583031"/>
                    </a:cubicBezTo>
                    <a:cubicBezTo>
                      <a:pt x="175041" y="583896"/>
                      <a:pt x="170719" y="584184"/>
                      <a:pt x="167549" y="58476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CC52F1D-C30F-4C3F-B2CA-6C376999F390}"/>
                  </a:ext>
                </a:extLst>
              </p:cNvPr>
              <p:cNvSpPr/>
              <p:nvPr/>
            </p:nvSpPr>
            <p:spPr>
              <a:xfrm rot="931651">
                <a:off x="9574044" y="2880931"/>
                <a:ext cx="326678" cy="546569"/>
              </a:xfrm>
              <a:custGeom>
                <a:avLst/>
                <a:gdLst>
                  <a:gd name="connsiteX0" fmla="*/ 8160 w 326678"/>
                  <a:gd name="connsiteY0" fmla="*/ 45746 h 546569"/>
                  <a:gd name="connsiteX1" fmla="*/ 1533 w 326678"/>
                  <a:gd name="connsiteY1" fmla="*/ 21831 h 546569"/>
                  <a:gd name="connsiteX2" fmla="*/ 9313 w 326678"/>
                  <a:gd name="connsiteY2" fmla="*/ 7712 h 546569"/>
                  <a:gd name="connsiteX3" fmla="*/ 228874 w 326678"/>
                  <a:gd name="connsiteY3" fmla="*/ 71679 h 546569"/>
                  <a:gd name="connsiteX4" fmla="*/ 326264 w 326678"/>
                  <a:gd name="connsiteY4" fmla="*/ 301612 h 546569"/>
                  <a:gd name="connsiteX5" fmla="*/ 177297 w 326678"/>
                  <a:gd name="connsiteY5" fmla="*/ 538173 h 546569"/>
                  <a:gd name="connsiteX6" fmla="*/ 170094 w 326678"/>
                  <a:gd name="connsiteY6" fmla="*/ 541919 h 546569"/>
                  <a:gd name="connsiteX7" fmla="*/ 149636 w 326678"/>
                  <a:gd name="connsiteY7" fmla="*/ 536732 h 546569"/>
                  <a:gd name="connsiteX8" fmla="*/ 145602 w 326678"/>
                  <a:gd name="connsiteY8" fmla="*/ 524343 h 546569"/>
                  <a:gd name="connsiteX9" fmla="*/ 156263 w 326678"/>
                  <a:gd name="connsiteY9" fmla="*/ 492359 h 546569"/>
                  <a:gd name="connsiteX10" fmla="*/ 170670 w 326678"/>
                  <a:gd name="connsiteY10" fmla="*/ 446834 h 546569"/>
                  <a:gd name="connsiteX11" fmla="*/ 147907 w 326678"/>
                  <a:gd name="connsiteY11" fmla="*/ 362121 h 546569"/>
                  <a:gd name="connsiteX12" fmla="*/ 71551 w 326678"/>
                  <a:gd name="connsiteY12" fmla="*/ 103662 h 546569"/>
                  <a:gd name="connsiteX13" fmla="*/ 49940 w 326678"/>
                  <a:gd name="connsiteY13" fmla="*/ 66204 h 546569"/>
                  <a:gd name="connsiteX14" fmla="*/ 24296 w 326678"/>
                  <a:gd name="connsiteY14" fmla="*/ 55831 h 546569"/>
                  <a:gd name="connsiteX15" fmla="*/ 8160 w 326678"/>
                  <a:gd name="connsiteY15" fmla="*/ 45746 h 546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6678" h="546569">
                    <a:moveTo>
                      <a:pt x="8160" y="45746"/>
                    </a:moveTo>
                    <a:cubicBezTo>
                      <a:pt x="6144" y="37678"/>
                      <a:pt x="4703" y="29611"/>
                      <a:pt x="1533" y="21831"/>
                    </a:cubicBezTo>
                    <a:cubicBezTo>
                      <a:pt x="-1924" y="12899"/>
                      <a:pt x="381" y="9729"/>
                      <a:pt x="9313" y="7712"/>
                    </a:cubicBezTo>
                    <a:cubicBezTo>
                      <a:pt x="94890" y="-12746"/>
                      <a:pt x="169229" y="7136"/>
                      <a:pt x="228874" y="71679"/>
                    </a:cubicBezTo>
                    <a:cubicBezTo>
                      <a:pt x="288518" y="136221"/>
                      <a:pt x="321078" y="214019"/>
                      <a:pt x="326264" y="301612"/>
                    </a:cubicBezTo>
                    <a:cubicBezTo>
                      <a:pt x="332315" y="403613"/>
                      <a:pt x="271518" y="498698"/>
                      <a:pt x="177297" y="538173"/>
                    </a:cubicBezTo>
                    <a:cubicBezTo>
                      <a:pt x="174704" y="539326"/>
                      <a:pt x="172399" y="540766"/>
                      <a:pt x="170094" y="541919"/>
                    </a:cubicBezTo>
                    <a:cubicBezTo>
                      <a:pt x="160009" y="549410"/>
                      <a:pt x="154246" y="547970"/>
                      <a:pt x="149636" y="536732"/>
                    </a:cubicBezTo>
                    <a:cubicBezTo>
                      <a:pt x="147907" y="532698"/>
                      <a:pt x="146755" y="528665"/>
                      <a:pt x="145602" y="524343"/>
                    </a:cubicBezTo>
                    <a:cubicBezTo>
                      <a:pt x="140128" y="504461"/>
                      <a:pt x="140128" y="504461"/>
                      <a:pt x="156263" y="492359"/>
                    </a:cubicBezTo>
                    <a:cubicBezTo>
                      <a:pt x="169517" y="479969"/>
                      <a:pt x="173263" y="464122"/>
                      <a:pt x="170670" y="446834"/>
                    </a:cubicBezTo>
                    <a:cubicBezTo>
                      <a:pt x="166348" y="417732"/>
                      <a:pt x="156263" y="390070"/>
                      <a:pt x="147907" y="362121"/>
                    </a:cubicBezTo>
                    <a:cubicBezTo>
                      <a:pt x="122551" y="275968"/>
                      <a:pt x="98059" y="189527"/>
                      <a:pt x="71551" y="103662"/>
                    </a:cubicBezTo>
                    <a:cubicBezTo>
                      <a:pt x="67229" y="89543"/>
                      <a:pt x="61466" y="76289"/>
                      <a:pt x="49940" y="66204"/>
                    </a:cubicBezTo>
                    <a:cubicBezTo>
                      <a:pt x="42449" y="59577"/>
                      <a:pt x="34381" y="55543"/>
                      <a:pt x="24296" y="55831"/>
                    </a:cubicBezTo>
                    <a:cubicBezTo>
                      <a:pt x="17381" y="54967"/>
                      <a:pt x="8449" y="57272"/>
                      <a:pt x="8160" y="45746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12A3EE2-60F0-4E57-AB52-34B82C56D926}"/>
                  </a:ext>
                </a:extLst>
              </p:cNvPr>
              <p:cNvSpPr/>
              <p:nvPr/>
            </p:nvSpPr>
            <p:spPr>
              <a:xfrm rot="931651">
                <a:off x="10915567" y="2851512"/>
                <a:ext cx="296260" cy="560823"/>
              </a:xfrm>
              <a:custGeom>
                <a:avLst/>
                <a:gdLst>
                  <a:gd name="connsiteX0" fmla="*/ 296260 w 296260"/>
                  <a:gd name="connsiteY0" fmla="*/ 341525 h 560823"/>
                  <a:gd name="connsiteX1" fmla="*/ 244972 w 296260"/>
                  <a:gd name="connsiteY1" fmla="*/ 502594 h 560823"/>
                  <a:gd name="connsiteX2" fmla="*/ 170344 w 296260"/>
                  <a:gd name="connsiteY2" fmla="*/ 559357 h 560823"/>
                  <a:gd name="connsiteX3" fmla="*/ 159107 w 296260"/>
                  <a:gd name="connsiteY3" fmla="*/ 553883 h 560823"/>
                  <a:gd name="connsiteX4" fmla="*/ 156225 w 296260"/>
                  <a:gd name="connsiteY4" fmla="*/ 543510 h 560823"/>
                  <a:gd name="connsiteX5" fmla="*/ 163717 w 296260"/>
                  <a:gd name="connsiteY5" fmla="*/ 508069 h 560823"/>
                  <a:gd name="connsiteX6" fmla="*/ 174666 w 296260"/>
                  <a:gd name="connsiteY6" fmla="*/ 462255 h 560823"/>
                  <a:gd name="connsiteX7" fmla="*/ 133174 w 296260"/>
                  <a:gd name="connsiteY7" fmla="*/ 316746 h 560823"/>
                  <a:gd name="connsiteX8" fmla="*/ 69208 w 296260"/>
                  <a:gd name="connsiteY8" fmla="*/ 98626 h 560823"/>
                  <a:gd name="connsiteX9" fmla="*/ 58835 w 296260"/>
                  <a:gd name="connsiteY9" fmla="*/ 72405 h 560823"/>
                  <a:gd name="connsiteX10" fmla="*/ 17631 w 296260"/>
                  <a:gd name="connsiteY10" fmla="*/ 47049 h 560823"/>
                  <a:gd name="connsiteX11" fmla="*/ 8987 w 296260"/>
                  <a:gd name="connsiteY11" fmla="*/ 40422 h 560823"/>
                  <a:gd name="connsiteX12" fmla="*/ 1496 w 296260"/>
                  <a:gd name="connsiteY12" fmla="*/ 15354 h 560823"/>
                  <a:gd name="connsiteX13" fmla="*/ 8699 w 296260"/>
                  <a:gd name="connsiteY13" fmla="*/ 2964 h 560823"/>
                  <a:gd name="connsiteX14" fmla="*/ 130005 w 296260"/>
                  <a:gd name="connsiteY14" fmla="*/ 23422 h 560823"/>
                  <a:gd name="connsiteX15" fmla="*/ 252175 w 296260"/>
                  <a:gd name="connsiteY15" fmla="*/ 155389 h 560823"/>
                  <a:gd name="connsiteX16" fmla="*/ 296260 w 296260"/>
                  <a:gd name="connsiteY16" fmla="*/ 341525 h 56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6260" h="560823">
                    <a:moveTo>
                      <a:pt x="296260" y="341525"/>
                    </a:moveTo>
                    <a:cubicBezTo>
                      <a:pt x="295396" y="396272"/>
                      <a:pt x="282718" y="453323"/>
                      <a:pt x="244972" y="502594"/>
                    </a:cubicBezTo>
                    <a:cubicBezTo>
                      <a:pt x="225378" y="528239"/>
                      <a:pt x="200598" y="547256"/>
                      <a:pt x="170344" y="559357"/>
                    </a:cubicBezTo>
                    <a:cubicBezTo>
                      <a:pt x="164005" y="561951"/>
                      <a:pt x="160259" y="561662"/>
                      <a:pt x="159107" y="553883"/>
                    </a:cubicBezTo>
                    <a:cubicBezTo>
                      <a:pt x="158818" y="550425"/>
                      <a:pt x="157378" y="546967"/>
                      <a:pt x="156225" y="543510"/>
                    </a:cubicBezTo>
                    <a:cubicBezTo>
                      <a:pt x="151039" y="529967"/>
                      <a:pt x="148158" y="519018"/>
                      <a:pt x="163717" y="508069"/>
                    </a:cubicBezTo>
                    <a:cubicBezTo>
                      <a:pt x="178412" y="497696"/>
                      <a:pt x="178988" y="478679"/>
                      <a:pt x="174666" y="462255"/>
                    </a:cubicBezTo>
                    <a:cubicBezTo>
                      <a:pt x="161412" y="413560"/>
                      <a:pt x="147293" y="365153"/>
                      <a:pt x="133174" y="316746"/>
                    </a:cubicBezTo>
                    <a:cubicBezTo>
                      <a:pt x="112140" y="244135"/>
                      <a:pt x="90530" y="171524"/>
                      <a:pt x="69208" y="98626"/>
                    </a:cubicBezTo>
                    <a:cubicBezTo>
                      <a:pt x="66615" y="89405"/>
                      <a:pt x="63445" y="80473"/>
                      <a:pt x="58835" y="72405"/>
                    </a:cubicBezTo>
                    <a:cubicBezTo>
                      <a:pt x="49903" y="56269"/>
                      <a:pt x="36360" y="47049"/>
                      <a:pt x="17631" y="47049"/>
                    </a:cubicBezTo>
                    <a:cubicBezTo>
                      <a:pt x="12156" y="47049"/>
                      <a:pt x="10140" y="45608"/>
                      <a:pt x="8987" y="40422"/>
                    </a:cubicBezTo>
                    <a:cubicBezTo>
                      <a:pt x="6970" y="32066"/>
                      <a:pt x="4953" y="23422"/>
                      <a:pt x="1496" y="15354"/>
                    </a:cubicBezTo>
                    <a:cubicBezTo>
                      <a:pt x="-1962" y="6998"/>
                      <a:pt x="631" y="4405"/>
                      <a:pt x="8699" y="2964"/>
                    </a:cubicBezTo>
                    <a:cubicBezTo>
                      <a:pt x="51632" y="-4816"/>
                      <a:pt x="91971" y="2964"/>
                      <a:pt x="130005" y="23422"/>
                    </a:cubicBezTo>
                    <a:cubicBezTo>
                      <a:pt x="185903" y="53388"/>
                      <a:pt x="223649" y="100066"/>
                      <a:pt x="252175" y="155389"/>
                    </a:cubicBezTo>
                    <a:cubicBezTo>
                      <a:pt x="281565" y="212152"/>
                      <a:pt x="295396" y="272372"/>
                      <a:pt x="296260" y="341525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F8F6E7F-31E4-4D2A-B72A-5BBFEA795EB2}"/>
                  </a:ext>
                </a:extLst>
              </p:cNvPr>
              <p:cNvSpPr/>
              <p:nvPr/>
            </p:nvSpPr>
            <p:spPr>
              <a:xfrm rot="931651">
                <a:off x="10772593" y="2819460"/>
                <a:ext cx="258693" cy="339452"/>
              </a:xfrm>
              <a:custGeom>
                <a:avLst/>
                <a:gdLst>
                  <a:gd name="connsiteX0" fmla="*/ 246505 w 258693"/>
                  <a:gd name="connsiteY0" fmla="*/ 242082 h 339452"/>
                  <a:gd name="connsiteX1" fmla="*/ 258319 w 258693"/>
                  <a:gd name="connsiteY1" fmla="*/ 280693 h 339452"/>
                  <a:gd name="connsiteX2" fmla="*/ 256014 w 258693"/>
                  <a:gd name="connsiteY2" fmla="*/ 289337 h 339452"/>
                  <a:gd name="connsiteX3" fmla="*/ 35012 w 258693"/>
                  <a:gd name="connsiteY3" fmla="*/ 286455 h 339452"/>
                  <a:gd name="connsiteX4" fmla="*/ 147 w 258693"/>
                  <a:gd name="connsiteY4" fmla="*/ 169760 h 339452"/>
                  <a:gd name="connsiteX5" fmla="*/ 131826 w 258693"/>
                  <a:gd name="connsiteY5" fmla="*/ 1199 h 339452"/>
                  <a:gd name="connsiteX6" fmla="*/ 145081 w 258693"/>
                  <a:gd name="connsiteY6" fmla="*/ 8691 h 339452"/>
                  <a:gd name="connsiteX7" fmla="*/ 148827 w 258693"/>
                  <a:gd name="connsiteY7" fmla="*/ 21081 h 339452"/>
                  <a:gd name="connsiteX8" fmla="*/ 142199 w 258693"/>
                  <a:gd name="connsiteY8" fmla="*/ 50759 h 339452"/>
                  <a:gd name="connsiteX9" fmla="*/ 135572 w 258693"/>
                  <a:gd name="connsiteY9" fmla="*/ 75539 h 339452"/>
                  <a:gd name="connsiteX10" fmla="*/ 183403 w 258693"/>
                  <a:gd name="connsiteY10" fmla="*/ 237760 h 339452"/>
                  <a:gd name="connsiteX11" fmla="*/ 237861 w 258693"/>
                  <a:gd name="connsiteY11" fmla="*/ 252167 h 339452"/>
                  <a:gd name="connsiteX12" fmla="*/ 246505 w 258693"/>
                  <a:gd name="connsiteY12" fmla="*/ 242082 h 339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693" h="339452">
                    <a:moveTo>
                      <a:pt x="246505" y="242082"/>
                    </a:moveTo>
                    <a:cubicBezTo>
                      <a:pt x="250827" y="256777"/>
                      <a:pt x="254573" y="268879"/>
                      <a:pt x="258319" y="280693"/>
                    </a:cubicBezTo>
                    <a:cubicBezTo>
                      <a:pt x="259183" y="283862"/>
                      <a:pt x="258607" y="286743"/>
                      <a:pt x="256014" y="289337"/>
                    </a:cubicBezTo>
                    <a:cubicBezTo>
                      <a:pt x="189454" y="357625"/>
                      <a:pt x="90335" y="355608"/>
                      <a:pt x="35012" y="286455"/>
                    </a:cubicBezTo>
                    <a:cubicBezTo>
                      <a:pt x="7639" y="252455"/>
                      <a:pt x="-1293" y="212116"/>
                      <a:pt x="147" y="169760"/>
                    </a:cubicBezTo>
                    <a:cubicBezTo>
                      <a:pt x="3029" y="89081"/>
                      <a:pt x="54317" y="24250"/>
                      <a:pt x="131826" y="1199"/>
                    </a:cubicBezTo>
                    <a:cubicBezTo>
                      <a:pt x="139606" y="-1106"/>
                      <a:pt x="144216" y="-818"/>
                      <a:pt x="145081" y="8691"/>
                    </a:cubicBezTo>
                    <a:cubicBezTo>
                      <a:pt x="145657" y="13013"/>
                      <a:pt x="147386" y="17047"/>
                      <a:pt x="148827" y="21081"/>
                    </a:cubicBezTo>
                    <a:cubicBezTo>
                      <a:pt x="153149" y="32318"/>
                      <a:pt x="156030" y="42403"/>
                      <a:pt x="142199" y="50759"/>
                    </a:cubicBezTo>
                    <a:cubicBezTo>
                      <a:pt x="134131" y="55657"/>
                      <a:pt x="132979" y="66030"/>
                      <a:pt x="135572" y="75539"/>
                    </a:cubicBezTo>
                    <a:cubicBezTo>
                      <a:pt x="151420" y="129709"/>
                      <a:pt x="166979" y="183878"/>
                      <a:pt x="183403" y="237760"/>
                    </a:cubicBezTo>
                    <a:cubicBezTo>
                      <a:pt x="192047" y="266574"/>
                      <a:pt x="215386" y="272337"/>
                      <a:pt x="237861" y="252167"/>
                    </a:cubicBezTo>
                    <a:cubicBezTo>
                      <a:pt x="240454" y="249862"/>
                      <a:pt x="242471" y="246692"/>
                      <a:pt x="246505" y="24208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149476CC-3AFD-4C3D-BC25-C794E989B880}"/>
                  </a:ext>
                </a:extLst>
              </p:cNvPr>
              <p:cNvSpPr/>
              <p:nvPr/>
            </p:nvSpPr>
            <p:spPr>
              <a:xfrm rot="931651">
                <a:off x="9963069" y="3042074"/>
                <a:ext cx="279964" cy="180525"/>
              </a:xfrm>
              <a:custGeom>
                <a:avLst/>
                <a:gdLst>
                  <a:gd name="connsiteX0" fmla="*/ 34527 w 279964"/>
                  <a:gd name="connsiteY0" fmla="*/ 180221 h 180525"/>
                  <a:gd name="connsiteX1" fmla="*/ 29341 w 279964"/>
                  <a:gd name="connsiteY1" fmla="*/ 175611 h 180525"/>
                  <a:gd name="connsiteX2" fmla="*/ 527 w 279964"/>
                  <a:gd name="connsiteY2" fmla="*/ 78220 h 180525"/>
                  <a:gd name="connsiteX3" fmla="*/ 8019 w 279964"/>
                  <a:gd name="connsiteY3" fmla="*/ 69576 h 180525"/>
                  <a:gd name="connsiteX4" fmla="*/ 203087 w 279964"/>
                  <a:gd name="connsiteY4" fmla="*/ 12237 h 180525"/>
                  <a:gd name="connsiteX5" fmla="*/ 240545 w 279964"/>
                  <a:gd name="connsiteY5" fmla="*/ 999 h 180525"/>
                  <a:gd name="connsiteX6" fmla="*/ 252071 w 279964"/>
                  <a:gd name="connsiteY6" fmla="*/ 7050 h 180525"/>
                  <a:gd name="connsiteX7" fmla="*/ 278868 w 279964"/>
                  <a:gd name="connsiteY7" fmla="*/ 98966 h 180525"/>
                  <a:gd name="connsiteX8" fmla="*/ 273681 w 279964"/>
                  <a:gd name="connsiteY8" fmla="*/ 109915 h 180525"/>
                  <a:gd name="connsiteX9" fmla="*/ 37697 w 279964"/>
                  <a:gd name="connsiteY9" fmla="*/ 178780 h 180525"/>
                  <a:gd name="connsiteX10" fmla="*/ 34527 w 279964"/>
                  <a:gd name="connsiteY10" fmla="*/ 180221 h 18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964" h="180525">
                    <a:moveTo>
                      <a:pt x="34527" y="180221"/>
                    </a:moveTo>
                    <a:cubicBezTo>
                      <a:pt x="29917" y="181662"/>
                      <a:pt x="30205" y="177628"/>
                      <a:pt x="29341" y="175611"/>
                    </a:cubicBezTo>
                    <a:cubicBezTo>
                      <a:pt x="19544" y="143051"/>
                      <a:pt x="10323" y="110492"/>
                      <a:pt x="527" y="78220"/>
                    </a:cubicBezTo>
                    <a:cubicBezTo>
                      <a:pt x="-1778" y="70152"/>
                      <a:pt x="3985" y="70729"/>
                      <a:pt x="8019" y="69576"/>
                    </a:cubicBezTo>
                    <a:cubicBezTo>
                      <a:pt x="73138" y="50271"/>
                      <a:pt x="137968" y="31542"/>
                      <a:pt x="203087" y="12237"/>
                    </a:cubicBezTo>
                    <a:cubicBezTo>
                      <a:pt x="215478" y="8491"/>
                      <a:pt x="228156" y="5033"/>
                      <a:pt x="240545" y="999"/>
                    </a:cubicBezTo>
                    <a:cubicBezTo>
                      <a:pt x="246885" y="-1018"/>
                      <a:pt x="250054" y="-441"/>
                      <a:pt x="252071" y="7050"/>
                    </a:cubicBezTo>
                    <a:cubicBezTo>
                      <a:pt x="260427" y="37881"/>
                      <a:pt x="269647" y="68424"/>
                      <a:pt x="278868" y="98966"/>
                    </a:cubicBezTo>
                    <a:cubicBezTo>
                      <a:pt x="280596" y="104729"/>
                      <a:pt x="281173" y="107898"/>
                      <a:pt x="273681" y="109915"/>
                    </a:cubicBezTo>
                    <a:cubicBezTo>
                      <a:pt x="195020" y="132678"/>
                      <a:pt x="116358" y="155729"/>
                      <a:pt x="37697" y="178780"/>
                    </a:cubicBezTo>
                    <a:cubicBezTo>
                      <a:pt x="36544" y="179068"/>
                      <a:pt x="35392" y="179645"/>
                      <a:pt x="34527" y="180221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58EF6614-D1D0-485B-9F3A-995DC61F7041}"/>
                  </a:ext>
                </a:extLst>
              </p:cNvPr>
              <p:cNvSpPr/>
              <p:nvPr/>
            </p:nvSpPr>
            <p:spPr>
              <a:xfrm rot="931651">
                <a:off x="10805114" y="3210929"/>
                <a:ext cx="187188" cy="181270"/>
              </a:xfrm>
              <a:custGeom>
                <a:avLst/>
                <a:gdLst>
                  <a:gd name="connsiteX0" fmla="*/ 139463 w 187188"/>
                  <a:gd name="connsiteY0" fmla="*/ 181270 h 181270"/>
                  <a:gd name="connsiteX1" fmla="*/ 43225 w 187188"/>
                  <a:gd name="connsiteY1" fmla="*/ 155050 h 181270"/>
                  <a:gd name="connsiteX2" fmla="*/ 4326 w 187188"/>
                  <a:gd name="connsiteY2" fmla="*/ 53049 h 181270"/>
                  <a:gd name="connsiteX3" fmla="*/ 129666 w 187188"/>
                  <a:gd name="connsiteY3" fmla="*/ 19049 h 181270"/>
                  <a:gd name="connsiteX4" fmla="*/ 146378 w 187188"/>
                  <a:gd name="connsiteY4" fmla="*/ 85320 h 181270"/>
                  <a:gd name="connsiteX5" fmla="*/ 140615 w 187188"/>
                  <a:gd name="connsiteY5" fmla="*/ 99439 h 181270"/>
                  <a:gd name="connsiteX6" fmla="*/ 165683 w 187188"/>
                  <a:gd name="connsiteY6" fmla="*/ 132863 h 181270"/>
                  <a:gd name="connsiteX7" fmla="*/ 180378 w 187188"/>
                  <a:gd name="connsiteY7" fmla="*/ 143236 h 181270"/>
                  <a:gd name="connsiteX8" fmla="*/ 183836 w 187188"/>
                  <a:gd name="connsiteY8" fmla="*/ 155914 h 181270"/>
                  <a:gd name="connsiteX9" fmla="*/ 170293 w 187188"/>
                  <a:gd name="connsiteY9" fmla="*/ 178101 h 181270"/>
                  <a:gd name="connsiteX10" fmla="*/ 139463 w 187188"/>
                  <a:gd name="connsiteY10" fmla="*/ 181270 h 181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88" h="181270">
                    <a:moveTo>
                      <a:pt x="139463" y="181270"/>
                    </a:moveTo>
                    <a:cubicBezTo>
                      <a:pt x="103445" y="179829"/>
                      <a:pt x="71462" y="174067"/>
                      <a:pt x="43225" y="155050"/>
                    </a:cubicBezTo>
                    <a:cubicBezTo>
                      <a:pt x="7495" y="131134"/>
                      <a:pt x="-8352" y="89642"/>
                      <a:pt x="4326" y="53049"/>
                    </a:cubicBezTo>
                    <a:cubicBezTo>
                      <a:pt x="22190" y="1184"/>
                      <a:pt x="91055" y="-17545"/>
                      <a:pt x="129666" y="19049"/>
                    </a:cubicBezTo>
                    <a:cubicBezTo>
                      <a:pt x="148971" y="37490"/>
                      <a:pt x="154157" y="59964"/>
                      <a:pt x="146378" y="85320"/>
                    </a:cubicBezTo>
                    <a:cubicBezTo>
                      <a:pt x="144937" y="90219"/>
                      <a:pt x="142344" y="94829"/>
                      <a:pt x="140615" y="99439"/>
                    </a:cubicBezTo>
                    <a:cubicBezTo>
                      <a:pt x="132547" y="120761"/>
                      <a:pt x="142344" y="135168"/>
                      <a:pt x="165683" y="132863"/>
                    </a:cubicBezTo>
                    <a:cubicBezTo>
                      <a:pt x="175480" y="131711"/>
                      <a:pt x="178937" y="134592"/>
                      <a:pt x="180378" y="143236"/>
                    </a:cubicBezTo>
                    <a:cubicBezTo>
                      <a:pt x="181242" y="147558"/>
                      <a:pt x="182395" y="151592"/>
                      <a:pt x="183836" y="155914"/>
                    </a:cubicBezTo>
                    <a:cubicBezTo>
                      <a:pt x="189599" y="175219"/>
                      <a:pt x="189599" y="175507"/>
                      <a:pt x="170293" y="178101"/>
                    </a:cubicBezTo>
                    <a:cubicBezTo>
                      <a:pt x="158768" y="179829"/>
                      <a:pt x="147819" y="180406"/>
                      <a:pt x="139463" y="181270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4493CEC-D241-4C86-9026-AF7B83A62F85}"/>
                  </a:ext>
                </a:extLst>
              </p:cNvPr>
              <p:cNvSpPr/>
              <p:nvPr/>
            </p:nvSpPr>
            <p:spPr>
              <a:xfrm rot="931651">
                <a:off x="7534512" y="2864453"/>
                <a:ext cx="328096" cy="564147"/>
              </a:xfrm>
              <a:custGeom>
                <a:avLst/>
                <a:gdLst>
                  <a:gd name="connsiteX0" fmla="*/ 328057 w 328096"/>
                  <a:gd name="connsiteY0" fmla="*/ 551714 h 564147"/>
                  <a:gd name="connsiteX1" fmla="*/ 272158 w 328096"/>
                  <a:gd name="connsiteY1" fmla="*/ 563528 h 564147"/>
                  <a:gd name="connsiteX2" fmla="*/ 75936 w 328096"/>
                  <a:gd name="connsiteY2" fmla="*/ 472188 h 564147"/>
                  <a:gd name="connsiteX3" fmla="*/ 12258 w 328096"/>
                  <a:gd name="connsiteY3" fmla="*/ 158119 h 564147"/>
                  <a:gd name="connsiteX4" fmla="*/ 153733 w 328096"/>
                  <a:gd name="connsiteY4" fmla="*/ 1660 h 564147"/>
                  <a:gd name="connsiteX5" fmla="*/ 168428 w 328096"/>
                  <a:gd name="connsiteY5" fmla="*/ 9440 h 564147"/>
                  <a:gd name="connsiteX6" fmla="*/ 173039 w 328096"/>
                  <a:gd name="connsiteY6" fmla="*/ 23847 h 564147"/>
                  <a:gd name="connsiteX7" fmla="*/ 172462 w 328096"/>
                  <a:gd name="connsiteY7" fmla="*/ 46033 h 564147"/>
                  <a:gd name="connsiteX8" fmla="*/ 152869 w 328096"/>
                  <a:gd name="connsiteY8" fmla="*/ 114034 h 564147"/>
                  <a:gd name="connsiteX9" fmla="*/ 215683 w 328096"/>
                  <a:gd name="connsiteY9" fmla="*/ 329560 h 564147"/>
                  <a:gd name="connsiteX10" fmla="*/ 254582 w 328096"/>
                  <a:gd name="connsiteY10" fmla="*/ 460663 h 564147"/>
                  <a:gd name="connsiteX11" fmla="*/ 267260 w 328096"/>
                  <a:gd name="connsiteY11" fmla="*/ 486019 h 564147"/>
                  <a:gd name="connsiteX12" fmla="*/ 273887 w 328096"/>
                  <a:gd name="connsiteY12" fmla="*/ 494375 h 564147"/>
                  <a:gd name="connsiteX13" fmla="*/ 309328 w 328096"/>
                  <a:gd name="connsiteY13" fmla="*/ 509070 h 564147"/>
                  <a:gd name="connsiteX14" fmla="*/ 318836 w 328096"/>
                  <a:gd name="connsiteY14" fmla="*/ 514833 h 564147"/>
                  <a:gd name="connsiteX15" fmla="*/ 328057 w 328096"/>
                  <a:gd name="connsiteY15" fmla="*/ 551714 h 564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096" h="564147">
                    <a:moveTo>
                      <a:pt x="328057" y="551714"/>
                    </a:moveTo>
                    <a:cubicBezTo>
                      <a:pt x="310768" y="561223"/>
                      <a:pt x="291175" y="562376"/>
                      <a:pt x="272158" y="563528"/>
                    </a:cubicBezTo>
                    <a:cubicBezTo>
                      <a:pt x="190327" y="569003"/>
                      <a:pt x="123479" y="538172"/>
                      <a:pt x="75936" y="472188"/>
                    </a:cubicBezTo>
                    <a:cubicBezTo>
                      <a:pt x="7936" y="377679"/>
                      <a:pt x="-17420" y="272221"/>
                      <a:pt x="12258" y="158119"/>
                    </a:cubicBezTo>
                    <a:cubicBezTo>
                      <a:pt x="31851" y="82627"/>
                      <a:pt x="80835" y="30762"/>
                      <a:pt x="153733" y="1660"/>
                    </a:cubicBezTo>
                    <a:cubicBezTo>
                      <a:pt x="163530" y="-2086"/>
                      <a:pt x="166700" y="508"/>
                      <a:pt x="168428" y="9440"/>
                    </a:cubicBezTo>
                    <a:cubicBezTo>
                      <a:pt x="169293" y="14338"/>
                      <a:pt x="171310" y="19237"/>
                      <a:pt x="173039" y="23847"/>
                    </a:cubicBezTo>
                    <a:cubicBezTo>
                      <a:pt x="180242" y="33931"/>
                      <a:pt x="180818" y="39694"/>
                      <a:pt x="172462" y="46033"/>
                    </a:cubicBezTo>
                    <a:cubicBezTo>
                      <a:pt x="148835" y="63898"/>
                      <a:pt x="147683" y="87813"/>
                      <a:pt x="152869" y="114034"/>
                    </a:cubicBezTo>
                    <a:cubicBezTo>
                      <a:pt x="173039" y="186068"/>
                      <a:pt x="194649" y="257814"/>
                      <a:pt x="215683" y="329560"/>
                    </a:cubicBezTo>
                    <a:cubicBezTo>
                      <a:pt x="228361" y="373357"/>
                      <a:pt x="240751" y="417154"/>
                      <a:pt x="254582" y="460663"/>
                    </a:cubicBezTo>
                    <a:cubicBezTo>
                      <a:pt x="257463" y="469883"/>
                      <a:pt x="261497" y="478239"/>
                      <a:pt x="267260" y="486019"/>
                    </a:cubicBezTo>
                    <a:cubicBezTo>
                      <a:pt x="269277" y="488900"/>
                      <a:pt x="271005" y="492070"/>
                      <a:pt x="273887" y="494375"/>
                    </a:cubicBezTo>
                    <a:cubicBezTo>
                      <a:pt x="284260" y="502731"/>
                      <a:pt x="295497" y="508494"/>
                      <a:pt x="309328" y="509070"/>
                    </a:cubicBezTo>
                    <a:cubicBezTo>
                      <a:pt x="313362" y="509358"/>
                      <a:pt x="317396" y="510511"/>
                      <a:pt x="318836" y="514833"/>
                    </a:cubicBezTo>
                    <a:cubicBezTo>
                      <a:pt x="322870" y="526646"/>
                      <a:pt x="328633" y="538460"/>
                      <a:pt x="328057" y="551714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F19F960C-7645-4BBB-8E60-40DDB56EF35B}"/>
                  </a:ext>
                </a:extLst>
              </p:cNvPr>
              <p:cNvSpPr/>
              <p:nvPr/>
            </p:nvSpPr>
            <p:spPr>
              <a:xfrm rot="931651">
                <a:off x="8206473" y="2889438"/>
                <a:ext cx="325105" cy="563940"/>
              </a:xfrm>
              <a:custGeom>
                <a:avLst/>
                <a:gdLst>
                  <a:gd name="connsiteX0" fmla="*/ 267756 w 325105"/>
                  <a:gd name="connsiteY0" fmla="*/ 494188 h 563940"/>
                  <a:gd name="connsiteX1" fmla="*/ 173247 w 325105"/>
                  <a:gd name="connsiteY1" fmla="*/ 562189 h 563940"/>
                  <a:gd name="connsiteX2" fmla="*/ 162298 w 325105"/>
                  <a:gd name="connsiteY2" fmla="*/ 557002 h 563940"/>
                  <a:gd name="connsiteX3" fmla="*/ 159993 w 325105"/>
                  <a:gd name="connsiteY3" fmla="*/ 548934 h 563940"/>
                  <a:gd name="connsiteX4" fmla="*/ 166908 w 325105"/>
                  <a:gd name="connsiteY4" fmla="*/ 508883 h 563940"/>
                  <a:gd name="connsiteX5" fmla="*/ 176129 w 325105"/>
                  <a:gd name="connsiteY5" fmla="*/ 471425 h 563940"/>
                  <a:gd name="connsiteX6" fmla="*/ 163451 w 325105"/>
                  <a:gd name="connsiteY6" fmla="*/ 429645 h 563940"/>
                  <a:gd name="connsiteX7" fmla="*/ 151349 w 325105"/>
                  <a:gd name="connsiteY7" fmla="*/ 397374 h 563940"/>
                  <a:gd name="connsiteX8" fmla="*/ 87383 w 325105"/>
                  <a:gd name="connsiteY8" fmla="*/ 179830 h 563940"/>
                  <a:gd name="connsiteX9" fmla="*/ 60298 w 325105"/>
                  <a:gd name="connsiteY9" fmla="*/ 87626 h 563940"/>
                  <a:gd name="connsiteX10" fmla="*/ 26297 w 325105"/>
                  <a:gd name="connsiteY10" fmla="*/ 56219 h 563940"/>
                  <a:gd name="connsiteX11" fmla="*/ 6128 w 325105"/>
                  <a:gd name="connsiteY11" fmla="*/ 36338 h 563940"/>
                  <a:gd name="connsiteX12" fmla="*/ 1229 w 325105"/>
                  <a:gd name="connsiteY12" fmla="*/ 20490 h 563940"/>
                  <a:gd name="connsiteX13" fmla="*/ 11314 w 325105"/>
                  <a:gd name="connsiteY13" fmla="*/ 4066 h 563940"/>
                  <a:gd name="connsiteX14" fmla="*/ 82196 w 325105"/>
                  <a:gd name="connsiteY14" fmla="*/ 1761 h 563940"/>
                  <a:gd name="connsiteX15" fmla="*/ 275824 w 325105"/>
                  <a:gd name="connsiteY15" fmla="*/ 142084 h 563940"/>
                  <a:gd name="connsiteX16" fmla="*/ 308096 w 325105"/>
                  <a:gd name="connsiteY16" fmla="*/ 221034 h 563940"/>
                  <a:gd name="connsiteX17" fmla="*/ 325096 w 325105"/>
                  <a:gd name="connsiteY17" fmla="*/ 331967 h 563940"/>
                  <a:gd name="connsiteX18" fmla="*/ 312994 w 325105"/>
                  <a:gd name="connsiteY18" fmla="*/ 412645 h 563940"/>
                  <a:gd name="connsiteX19" fmla="*/ 278418 w 325105"/>
                  <a:gd name="connsiteY19" fmla="*/ 482662 h 563940"/>
                  <a:gd name="connsiteX20" fmla="*/ 267756 w 325105"/>
                  <a:gd name="connsiteY20" fmla="*/ 494188 h 56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5105" h="563940">
                    <a:moveTo>
                      <a:pt x="267756" y="494188"/>
                    </a:moveTo>
                    <a:cubicBezTo>
                      <a:pt x="241536" y="524154"/>
                      <a:pt x="209841" y="546341"/>
                      <a:pt x="173247" y="562189"/>
                    </a:cubicBezTo>
                    <a:cubicBezTo>
                      <a:pt x="166908" y="565070"/>
                      <a:pt x="163163" y="565070"/>
                      <a:pt x="162298" y="557002"/>
                    </a:cubicBezTo>
                    <a:cubicBezTo>
                      <a:pt x="162010" y="554409"/>
                      <a:pt x="161146" y="551527"/>
                      <a:pt x="159993" y="548934"/>
                    </a:cubicBezTo>
                    <a:cubicBezTo>
                      <a:pt x="153654" y="533951"/>
                      <a:pt x="151637" y="521273"/>
                      <a:pt x="166908" y="508883"/>
                    </a:cubicBezTo>
                    <a:cubicBezTo>
                      <a:pt x="177570" y="500239"/>
                      <a:pt x="179875" y="485832"/>
                      <a:pt x="176129" y="471425"/>
                    </a:cubicBezTo>
                    <a:cubicBezTo>
                      <a:pt x="172671" y="457306"/>
                      <a:pt x="169502" y="443188"/>
                      <a:pt x="163451" y="429645"/>
                    </a:cubicBezTo>
                    <a:cubicBezTo>
                      <a:pt x="155671" y="420137"/>
                      <a:pt x="156247" y="407747"/>
                      <a:pt x="151349" y="397374"/>
                    </a:cubicBezTo>
                    <a:cubicBezTo>
                      <a:pt x="130315" y="324763"/>
                      <a:pt x="108705" y="252153"/>
                      <a:pt x="87383" y="179830"/>
                    </a:cubicBezTo>
                    <a:cubicBezTo>
                      <a:pt x="79026" y="148711"/>
                      <a:pt x="69806" y="118169"/>
                      <a:pt x="60298" y="87626"/>
                    </a:cubicBezTo>
                    <a:cubicBezTo>
                      <a:pt x="55111" y="70914"/>
                      <a:pt x="43586" y="59389"/>
                      <a:pt x="26297" y="56219"/>
                    </a:cubicBezTo>
                    <a:cubicBezTo>
                      <a:pt x="14196" y="54202"/>
                      <a:pt x="8145" y="47863"/>
                      <a:pt x="6128" y="36338"/>
                    </a:cubicBezTo>
                    <a:cubicBezTo>
                      <a:pt x="5263" y="30863"/>
                      <a:pt x="2670" y="25965"/>
                      <a:pt x="1229" y="20490"/>
                    </a:cubicBezTo>
                    <a:cubicBezTo>
                      <a:pt x="-1652" y="8965"/>
                      <a:pt x="77" y="6083"/>
                      <a:pt x="11314" y="4066"/>
                    </a:cubicBezTo>
                    <a:cubicBezTo>
                      <a:pt x="34942" y="-544"/>
                      <a:pt x="58569" y="-1120"/>
                      <a:pt x="82196" y="1761"/>
                    </a:cubicBezTo>
                    <a:cubicBezTo>
                      <a:pt x="172383" y="12999"/>
                      <a:pt x="233756" y="64863"/>
                      <a:pt x="275824" y="142084"/>
                    </a:cubicBezTo>
                    <a:cubicBezTo>
                      <a:pt x="289367" y="167152"/>
                      <a:pt x="300316" y="193661"/>
                      <a:pt x="308096" y="221034"/>
                    </a:cubicBezTo>
                    <a:cubicBezTo>
                      <a:pt x="319045" y="257339"/>
                      <a:pt x="325384" y="294221"/>
                      <a:pt x="325096" y="331967"/>
                    </a:cubicBezTo>
                    <a:cubicBezTo>
                      <a:pt x="324808" y="359340"/>
                      <a:pt x="321350" y="386425"/>
                      <a:pt x="312994" y="412645"/>
                    </a:cubicBezTo>
                    <a:cubicBezTo>
                      <a:pt x="304350" y="437425"/>
                      <a:pt x="294265" y="461340"/>
                      <a:pt x="278418" y="482662"/>
                    </a:cubicBezTo>
                    <a:cubicBezTo>
                      <a:pt x="276401" y="487561"/>
                      <a:pt x="273807" y="492747"/>
                      <a:pt x="267756" y="494188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C3126CD-FC6B-4CC5-8385-BA7E9F804564}"/>
                  </a:ext>
                </a:extLst>
              </p:cNvPr>
              <p:cNvSpPr/>
              <p:nvPr/>
            </p:nvSpPr>
            <p:spPr>
              <a:xfrm rot="931651">
                <a:off x="8017495" y="2853817"/>
                <a:ext cx="323082" cy="566139"/>
              </a:xfrm>
              <a:custGeom>
                <a:avLst/>
                <a:gdLst>
                  <a:gd name="connsiteX0" fmla="*/ 305176 w 323082"/>
                  <a:gd name="connsiteY0" fmla="*/ 514859 h 566139"/>
                  <a:gd name="connsiteX1" fmla="*/ 314396 w 323082"/>
                  <a:gd name="connsiteY1" fmla="*/ 523791 h 566139"/>
                  <a:gd name="connsiteX2" fmla="*/ 321888 w 323082"/>
                  <a:gd name="connsiteY2" fmla="*/ 549724 h 566139"/>
                  <a:gd name="connsiteX3" fmla="*/ 315261 w 323082"/>
                  <a:gd name="connsiteY3" fmla="*/ 559808 h 566139"/>
                  <a:gd name="connsiteX4" fmla="*/ 267142 w 323082"/>
                  <a:gd name="connsiteY4" fmla="*/ 564419 h 566139"/>
                  <a:gd name="connsiteX5" fmla="*/ 221616 w 323082"/>
                  <a:gd name="connsiteY5" fmla="*/ 559520 h 566139"/>
                  <a:gd name="connsiteX6" fmla="*/ 164853 w 323082"/>
                  <a:gd name="connsiteY6" fmla="*/ 539351 h 566139"/>
                  <a:gd name="connsiteX7" fmla="*/ 128548 w 323082"/>
                  <a:gd name="connsiteY7" fmla="*/ 516300 h 566139"/>
                  <a:gd name="connsiteX8" fmla="*/ 43835 w 323082"/>
                  <a:gd name="connsiteY8" fmla="*/ 408536 h 566139"/>
                  <a:gd name="connsiteX9" fmla="*/ 33462 w 323082"/>
                  <a:gd name="connsiteY9" fmla="*/ 391536 h 566139"/>
                  <a:gd name="connsiteX10" fmla="*/ 4937 w 323082"/>
                  <a:gd name="connsiteY10" fmla="*/ 292993 h 566139"/>
                  <a:gd name="connsiteX11" fmla="*/ 39 w 323082"/>
                  <a:gd name="connsiteY11" fmla="*/ 249773 h 566139"/>
                  <a:gd name="connsiteX12" fmla="*/ 51903 w 323082"/>
                  <a:gd name="connsiteY12" fmla="*/ 76314 h 566139"/>
                  <a:gd name="connsiteX13" fmla="*/ 72073 w 323082"/>
                  <a:gd name="connsiteY13" fmla="*/ 54704 h 566139"/>
                  <a:gd name="connsiteX14" fmla="*/ 150734 w 323082"/>
                  <a:gd name="connsiteY14" fmla="*/ 2551 h 566139"/>
                  <a:gd name="connsiteX15" fmla="*/ 166870 w 323082"/>
                  <a:gd name="connsiteY15" fmla="*/ 10042 h 566139"/>
                  <a:gd name="connsiteX16" fmla="*/ 170328 w 323082"/>
                  <a:gd name="connsiteY16" fmla="*/ 21280 h 566139"/>
                  <a:gd name="connsiteX17" fmla="*/ 164277 w 323082"/>
                  <a:gd name="connsiteY17" fmla="*/ 56144 h 566139"/>
                  <a:gd name="connsiteX18" fmla="*/ 157650 w 323082"/>
                  <a:gd name="connsiteY18" fmla="*/ 113484 h 566139"/>
                  <a:gd name="connsiteX19" fmla="*/ 228820 w 323082"/>
                  <a:gd name="connsiteY19" fmla="*/ 354943 h 566139"/>
                  <a:gd name="connsiteX20" fmla="*/ 246396 w 323082"/>
                  <a:gd name="connsiteY20" fmla="*/ 415452 h 566139"/>
                  <a:gd name="connsiteX21" fmla="*/ 250430 w 323082"/>
                  <a:gd name="connsiteY21" fmla="*/ 429282 h 566139"/>
                  <a:gd name="connsiteX22" fmla="*/ 263108 w 323082"/>
                  <a:gd name="connsiteY22" fmla="*/ 472215 h 566139"/>
                  <a:gd name="connsiteX23" fmla="*/ 300566 w 323082"/>
                  <a:gd name="connsiteY23" fmla="*/ 511689 h 566139"/>
                  <a:gd name="connsiteX24" fmla="*/ 305176 w 323082"/>
                  <a:gd name="connsiteY24" fmla="*/ 514859 h 566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3082" h="566139">
                    <a:moveTo>
                      <a:pt x="305176" y="514859"/>
                    </a:moveTo>
                    <a:cubicBezTo>
                      <a:pt x="310363" y="515723"/>
                      <a:pt x="313244" y="518605"/>
                      <a:pt x="314396" y="523791"/>
                    </a:cubicBezTo>
                    <a:cubicBezTo>
                      <a:pt x="316413" y="532435"/>
                      <a:pt x="318430" y="541368"/>
                      <a:pt x="321888" y="549724"/>
                    </a:cubicBezTo>
                    <a:cubicBezTo>
                      <a:pt x="325058" y="557503"/>
                      <a:pt x="321600" y="559232"/>
                      <a:pt x="315261" y="559808"/>
                    </a:cubicBezTo>
                    <a:cubicBezTo>
                      <a:pt x="299125" y="561249"/>
                      <a:pt x="283278" y="562978"/>
                      <a:pt x="267142" y="564419"/>
                    </a:cubicBezTo>
                    <a:cubicBezTo>
                      <a:pt x="251582" y="567012"/>
                      <a:pt x="236311" y="567588"/>
                      <a:pt x="221616" y="559520"/>
                    </a:cubicBezTo>
                    <a:cubicBezTo>
                      <a:pt x="202311" y="554046"/>
                      <a:pt x="183006" y="548283"/>
                      <a:pt x="164853" y="539351"/>
                    </a:cubicBezTo>
                    <a:cubicBezTo>
                      <a:pt x="149870" y="536181"/>
                      <a:pt x="137480" y="528690"/>
                      <a:pt x="128548" y="516300"/>
                    </a:cubicBezTo>
                    <a:cubicBezTo>
                      <a:pt x="91954" y="486910"/>
                      <a:pt x="65158" y="449740"/>
                      <a:pt x="43835" y="408536"/>
                    </a:cubicBezTo>
                    <a:cubicBezTo>
                      <a:pt x="37785" y="404502"/>
                      <a:pt x="36344" y="397587"/>
                      <a:pt x="33462" y="391536"/>
                    </a:cubicBezTo>
                    <a:cubicBezTo>
                      <a:pt x="19344" y="360129"/>
                      <a:pt x="11276" y="326705"/>
                      <a:pt x="4937" y="292993"/>
                    </a:cubicBezTo>
                    <a:cubicBezTo>
                      <a:pt x="2344" y="278586"/>
                      <a:pt x="2344" y="264179"/>
                      <a:pt x="39" y="249773"/>
                    </a:cubicBezTo>
                    <a:cubicBezTo>
                      <a:pt x="-826" y="186670"/>
                      <a:pt x="12717" y="127602"/>
                      <a:pt x="51903" y="76314"/>
                    </a:cubicBezTo>
                    <a:cubicBezTo>
                      <a:pt x="57954" y="68534"/>
                      <a:pt x="65158" y="61907"/>
                      <a:pt x="72073" y="54704"/>
                    </a:cubicBezTo>
                    <a:cubicBezTo>
                      <a:pt x="94548" y="31653"/>
                      <a:pt x="121633" y="15805"/>
                      <a:pt x="150734" y="2551"/>
                    </a:cubicBezTo>
                    <a:cubicBezTo>
                      <a:pt x="161107" y="-2060"/>
                      <a:pt x="163412" y="-907"/>
                      <a:pt x="166870" y="10042"/>
                    </a:cubicBezTo>
                    <a:cubicBezTo>
                      <a:pt x="168023" y="13788"/>
                      <a:pt x="168599" y="17822"/>
                      <a:pt x="170328" y="21280"/>
                    </a:cubicBezTo>
                    <a:cubicBezTo>
                      <a:pt x="175802" y="34246"/>
                      <a:pt x="176667" y="44619"/>
                      <a:pt x="164277" y="56144"/>
                    </a:cubicBezTo>
                    <a:cubicBezTo>
                      <a:pt x="146701" y="72280"/>
                      <a:pt x="149870" y="93314"/>
                      <a:pt x="157650" y="113484"/>
                    </a:cubicBezTo>
                    <a:cubicBezTo>
                      <a:pt x="181565" y="193874"/>
                      <a:pt x="204904" y="274552"/>
                      <a:pt x="228820" y="354943"/>
                    </a:cubicBezTo>
                    <a:cubicBezTo>
                      <a:pt x="234294" y="375112"/>
                      <a:pt x="240921" y="394994"/>
                      <a:pt x="246396" y="415452"/>
                    </a:cubicBezTo>
                    <a:cubicBezTo>
                      <a:pt x="247837" y="420062"/>
                      <a:pt x="248701" y="424672"/>
                      <a:pt x="250430" y="429282"/>
                    </a:cubicBezTo>
                    <a:cubicBezTo>
                      <a:pt x="255040" y="443401"/>
                      <a:pt x="259074" y="457808"/>
                      <a:pt x="263108" y="472215"/>
                    </a:cubicBezTo>
                    <a:cubicBezTo>
                      <a:pt x="268294" y="492384"/>
                      <a:pt x="279244" y="506791"/>
                      <a:pt x="300566" y="511689"/>
                    </a:cubicBezTo>
                    <a:cubicBezTo>
                      <a:pt x="302295" y="512554"/>
                      <a:pt x="303735" y="513418"/>
                      <a:pt x="305176" y="514859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5A0B033-57CF-4D4B-823E-FBB9881B27BD}"/>
                  </a:ext>
                </a:extLst>
              </p:cNvPr>
              <p:cNvSpPr/>
              <p:nvPr/>
            </p:nvSpPr>
            <p:spPr>
              <a:xfrm rot="931651">
                <a:off x="7787434" y="2857552"/>
                <a:ext cx="220981" cy="223192"/>
              </a:xfrm>
              <a:custGeom>
                <a:avLst/>
                <a:gdLst>
                  <a:gd name="connsiteX0" fmla="*/ 116065 w 220981"/>
                  <a:gd name="connsiteY0" fmla="*/ 35863 h 223192"/>
                  <a:gd name="connsiteX1" fmla="*/ 122692 w 220981"/>
                  <a:gd name="connsiteY1" fmla="*/ 20016 h 223192"/>
                  <a:gd name="connsiteX2" fmla="*/ 142862 w 220981"/>
                  <a:gd name="connsiteY2" fmla="*/ 134 h 223192"/>
                  <a:gd name="connsiteX3" fmla="*/ 166201 w 220981"/>
                  <a:gd name="connsiteY3" fmla="*/ 16270 h 223192"/>
                  <a:gd name="connsiteX4" fmla="*/ 186947 w 220981"/>
                  <a:gd name="connsiteY4" fmla="*/ 85423 h 223192"/>
                  <a:gd name="connsiteX5" fmla="*/ 194438 w 220981"/>
                  <a:gd name="connsiteY5" fmla="*/ 109050 h 223192"/>
                  <a:gd name="connsiteX6" fmla="*/ 203659 w 220981"/>
                  <a:gd name="connsiteY6" fmla="*/ 130661 h 223192"/>
                  <a:gd name="connsiteX7" fmla="*/ 220082 w 220981"/>
                  <a:gd name="connsiteY7" fmla="*/ 188864 h 223192"/>
                  <a:gd name="connsiteX8" fmla="*/ 195879 w 220981"/>
                  <a:gd name="connsiteY8" fmla="*/ 223153 h 223192"/>
                  <a:gd name="connsiteX9" fmla="*/ 167930 w 220981"/>
                  <a:gd name="connsiteY9" fmla="*/ 208169 h 223192"/>
                  <a:gd name="connsiteX10" fmla="*/ 148048 w 220981"/>
                  <a:gd name="connsiteY10" fmla="*/ 175898 h 223192"/>
                  <a:gd name="connsiteX11" fmla="*/ 86387 w 220981"/>
                  <a:gd name="connsiteY11" fmla="*/ 111067 h 223192"/>
                  <a:gd name="connsiteX12" fmla="*/ 74573 w 220981"/>
                  <a:gd name="connsiteY12" fmla="*/ 103864 h 223192"/>
                  <a:gd name="connsiteX13" fmla="*/ 29912 w 220981"/>
                  <a:gd name="connsiteY13" fmla="*/ 88592 h 223192"/>
                  <a:gd name="connsiteX14" fmla="*/ 1386 w 220981"/>
                  <a:gd name="connsiteY14" fmla="*/ 51711 h 223192"/>
                  <a:gd name="connsiteX15" fmla="*/ 14064 w 220981"/>
                  <a:gd name="connsiteY15" fmla="*/ 39897 h 223192"/>
                  <a:gd name="connsiteX16" fmla="*/ 54980 w 220981"/>
                  <a:gd name="connsiteY16" fmla="*/ 37592 h 223192"/>
                  <a:gd name="connsiteX17" fmla="*/ 116065 w 220981"/>
                  <a:gd name="connsiteY17" fmla="*/ 35863 h 22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0981" h="223192">
                    <a:moveTo>
                      <a:pt x="116065" y="35863"/>
                    </a:moveTo>
                    <a:cubicBezTo>
                      <a:pt x="121539" y="32118"/>
                      <a:pt x="122116" y="25779"/>
                      <a:pt x="122692" y="20016"/>
                    </a:cubicBezTo>
                    <a:cubicBezTo>
                      <a:pt x="124421" y="7914"/>
                      <a:pt x="131336" y="1575"/>
                      <a:pt x="142862" y="134"/>
                    </a:cubicBezTo>
                    <a:cubicBezTo>
                      <a:pt x="154963" y="-1018"/>
                      <a:pt x="162743" y="5321"/>
                      <a:pt x="166201" y="16270"/>
                    </a:cubicBezTo>
                    <a:cubicBezTo>
                      <a:pt x="173692" y="39033"/>
                      <a:pt x="180031" y="62372"/>
                      <a:pt x="186947" y="85423"/>
                    </a:cubicBezTo>
                    <a:cubicBezTo>
                      <a:pt x="189252" y="93203"/>
                      <a:pt x="191845" y="101271"/>
                      <a:pt x="194438" y="109050"/>
                    </a:cubicBezTo>
                    <a:cubicBezTo>
                      <a:pt x="199336" y="115389"/>
                      <a:pt x="200777" y="123457"/>
                      <a:pt x="203659" y="130661"/>
                    </a:cubicBezTo>
                    <a:cubicBezTo>
                      <a:pt x="208845" y="149966"/>
                      <a:pt x="216048" y="168983"/>
                      <a:pt x="220082" y="188864"/>
                    </a:cubicBezTo>
                    <a:cubicBezTo>
                      <a:pt x="224116" y="208458"/>
                      <a:pt x="214320" y="222000"/>
                      <a:pt x="195879" y="223153"/>
                    </a:cubicBezTo>
                    <a:cubicBezTo>
                      <a:pt x="184065" y="223729"/>
                      <a:pt x="174557" y="217966"/>
                      <a:pt x="167930" y="208169"/>
                    </a:cubicBezTo>
                    <a:cubicBezTo>
                      <a:pt x="160726" y="197797"/>
                      <a:pt x="155252" y="186271"/>
                      <a:pt x="148048" y="175898"/>
                    </a:cubicBezTo>
                    <a:cubicBezTo>
                      <a:pt x="131624" y="150254"/>
                      <a:pt x="111743" y="128067"/>
                      <a:pt x="86387" y="111067"/>
                    </a:cubicBezTo>
                    <a:cubicBezTo>
                      <a:pt x="82641" y="108474"/>
                      <a:pt x="78895" y="105881"/>
                      <a:pt x="74573" y="103864"/>
                    </a:cubicBezTo>
                    <a:cubicBezTo>
                      <a:pt x="60454" y="96372"/>
                      <a:pt x="45759" y="90898"/>
                      <a:pt x="29912" y="88592"/>
                    </a:cubicBezTo>
                    <a:cubicBezTo>
                      <a:pt x="7437" y="85423"/>
                      <a:pt x="-631" y="75050"/>
                      <a:pt x="1386" y="51711"/>
                    </a:cubicBezTo>
                    <a:cubicBezTo>
                      <a:pt x="-4089" y="37304"/>
                      <a:pt x="8013" y="41626"/>
                      <a:pt x="14064" y="39897"/>
                    </a:cubicBezTo>
                    <a:cubicBezTo>
                      <a:pt x="27318" y="34135"/>
                      <a:pt x="41437" y="36151"/>
                      <a:pt x="54980" y="37592"/>
                    </a:cubicBezTo>
                    <a:cubicBezTo>
                      <a:pt x="75149" y="39321"/>
                      <a:pt x="95607" y="40185"/>
                      <a:pt x="116065" y="35863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F17829B4-61E2-4C1E-B6AE-743696E68EB7}"/>
                  </a:ext>
                </a:extLst>
              </p:cNvPr>
              <p:cNvSpPr/>
              <p:nvPr/>
            </p:nvSpPr>
            <p:spPr>
              <a:xfrm rot="931651">
                <a:off x="7828334" y="3262459"/>
                <a:ext cx="138246" cy="209362"/>
              </a:xfrm>
              <a:custGeom>
                <a:avLst/>
                <a:gdLst>
                  <a:gd name="connsiteX0" fmla="*/ 16436 w 138246"/>
                  <a:gd name="connsiteY0" fmla="*/ 156226 h 209362"/>
                  <a:gd name="connsiteX1" fmla="*/ 89334 w 138246"/>
                  <a:gd name="connsiteY1" fmla="*/ 35208 h 209362"/>
                  <a:gd name="connsiteX2" fmla="*/ 89622 w 138246"/>
                  <a:gd name="connsiteY2" fmla="*/ 25699 h 209362"/>
                  <a:gd name="connsiteX3" fmla="*/ 123046 w 138246"/>
                  <a:gd name="connsiteY3" fmla="*/ 1496 h 209362"/>
                  <a:gd name="connsiteX4" fmla="*/ 135724 w 138246"/>
                  <a:gd name="connsiteY4" fmla="*/ 58259 h 209362"/>
                  <a:gd name="connsiteX5" fmla="*/ 67724 w 138246"/>
                  <a:gd name="connsiteY5" fmla="*/ 178124 h 209362"/>
                  <a:gd name="connsiteX6" fmla="*/ 63690 w 138246"/>
                  <a:gd name="connsiteY6" fmla="*/ 182158 h 209362"/>
                  <a:gd name="connsiteX7" fmla="*/ 23351 w 138246"/>
                  <a:gd name="connsiteY7" fmla="*/ 208090 h 209362"/>
                  <a:gd name="connsiteX8" fmla="*/ 8944 w 138246"/>
                  <a:gd name="connsiteY8" fmla="*/ 200887 h 209362"/>
                  <a:gd name="connsiteX9" fmla="*/ 876 w 138246"/>
                  <a:gd name="connsiteY9" fmla="*/ 173514 h 209362"/>
                  <a:gd name="connsiteX10" fmla="*/ 16436 w 138246"/>
                  <a:gd name="connsiteY10" fmla="*/ 156226 h 20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246" h="209362">
                    <a:moveTo>
                      <a:pt x="16436" y="156226"/>
                    </a:moveTo>
                    <a:cubicBezTo>
                      <a:pt x="60232" y="127412"/>
                      <a:pt x="85012" y="87649"/>
                      <a:pt x="89334" y="35208"/>
                    </a:cubicBezTo>
                    <a:cubicBezTo>
                      <a:pt x="89622" y="32039"/>
                      <a:pt x="89334" y="28869"/>
                      <a:pt x="89622" y="25699"/>
                    </a:cubicBezTo>
                    <a:cubicBezTo>
                      <a:pt x="90775" y="4665"/>
                      <a:pt x="102589" y="-3691"/>
                      <a:pt x="123046" y="1496"/>
                    </a:cubicBezTo>
                    <a:cubicBezTo>
                      <a:pt x="142063" y="17055"/>
                      <a:pt x="139182" y="38378"/>
                      <a:pt x="135724" y="58259"/>
                    </a:cubicBezTo>
                    <a:cubicBezTo>
                      <a:pt x="127368" y="106090"/>
                      <a:pt x="103165" y="145565"/>
                      <a:pt x="67724" y="178124"/>
                    </a:cubicBezTo>
                    <a:cubicBezTo>
                      <a:pt x="66283" y="179565"/>
                      <a:pt x="65131" y="181006"/>
                      <a:pt x="63690" y="182158"/>
                    </a:cubicBezTo>
                    <a:cubicBezTo>
                      <a:pt x="53317" y="195412"/>
                      <a:pt x="38334" y="202040"/>
                      <a:pt x="23351" y="208090"/>
                    </a:cubicBezTo>
                    <a:cubicBezTo>
                      <a:pt x="15859" y="211260"/>
                      <a:pt x="11537" y="208379"/>
                      <a:pt x="8944" y="200887"/>
                    </a:cubicBezTo>
                    <a:cubicBezTo>
                      <a:pt x="6063" y="191955"/>
                      <a:pt x="3469" y="182734"/>
                      <a:pt x="876" y="173514"/>
                    </a:cubicBezTo>
                    <a:cubicBezTo>
                      <a:pt x="-1717" y="164582"/>
                      <a:pt x="876" y="161988"/>
                      <a:pt x="16436" y="156226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C797A934-C9A9-481A-9A73-C6AD309E1298}"/>
                  </a:ext>
                </a:extLst>
              </p:cNvPr>
              <p:cNvSpPr/>
              <p:nvPr/>
            </p:nvSpPr>
            <p:spPr>
              <a:xfrm rot="931651">
                <a:off x="8487773" y="2852930"/>
                <a:ext cx="431681" cy="556040"/>
              </a:xfrm>
              <a:custGeom>
                <a:avLst/>
                <a:gdLst>
                  <a:gd name="connsiteX0" fmla="*/ 181517 w 431681"/>
                  <a:gd name="connsiteY0" fmla="*/ 330363 h 556040"/>
                  <a:gd name="connsiteX1" fmla="*/ 89313 w 431681"/>
                  <a:gd name="connsiteY1" fmla="*/ 186871 h 556040"/>
                  <a:gd name="connsiteX2" fmla="*/ 56177 w 431681"/>
                  <a:gd name="connsiteY2" fmla="*/ 135006 h 556040"/>
                  <a:gd name="connsiteX3" fmla="*/ 19583 w 431681"/>
                  <a:gd name="connsiteY3" fmla="*/ 109938 h 556040"/>
                  <a:gd name="connsiteX4" fmla="*/ 1431 w 431681"/>
                  <a:gd name="connsiteY4" fmla="*/ 95243 h 556040"/>
                  <a:gd name="connsiteX5" fmla="*/ 7770 w 431681"/>
                  <a:gd name="connsiteY5" fmla="*/ 73633 h 556040"/>
                  <a:gd name="connsiteX6" fmla="*/ 68279 w 431681"/>
                  <a:gd name="connsiteY6" fmla="*/ 50006 h 556040"/>
                  <a:gd name="connsiteX7" fmla="*/ 89313 w 431681"/>
                  <a:gd name="connsiteY7" fmla="*/ 43090 h 556040"/>
                  <a:gd name="connsiteX8" fmla="*/ 114092 w 431681"/>
                  <a:gd name="connsiteY8" fmla="*/ 33582 h 556040"/>
                  <a:gd name="connsiteX9" fmla="*/ 150974 w 431681"/>
                  <a:gd name="connsiteY9" fmla="*/ 22633 h 556040"/>
                  <a:gd name="connsiteX10" fmla="*/ 227330 w 431681"/>
                  <a:gd name="connsiteY10" fmla="*/ 1022 h 556040"/>
                  <a:gd name="connsiteX11" fmla="*/ 256720 w 431681"/>
                  <a:gd name="connsiteY11" fmla="*/ 10819 h 556040"/>
                  <a:gd name="connsiteX12" fmla="*/ 253551 w 431681"/>
                  <a:gd name="connsiteY12" fmla="*/ 43955 h 556040"/>
                  <a:gd name="connsiteX13" fmla="*/ 251246 w 431681"/>
                  <a:gd name="connsiteY13" fmla="*/ 90057 h 556040"/>
                  <a:gd name="connsiteX14" fmla="*/ 358145 w 431681"/>
                  <a:gd name="connsiteY14" fmla="*/ 259482 h 556040"/>
                  <a:gd name="connsiteX15" fmla="*/ 364196 w 431681"/>
                  <a:gd name="connsiteY15" fmla="*/ 273312 h 556040"/>
                  <a:gd name="connsiteX16" fmla="*/ 423264 w 431681"/>
                  <a:gd name="connsiteY16" fmla="*/ 367533 h 556040"/>
                  <a:gd name="connsiteX17" fmla="*/ 429026 w 431681"/>
                  <a:gd name="connsiteY17" fmla="*/ 386262 h 556040"/>
                  <a:gd name="connsiteX18" fmla="*/ 431043 w 431681"/>
                  <a:gd name="connsiteY18" fmla="*/ 458585 h 556040"/>
                  <a:gd name="connsiteX19" fmla="*/ 431620 w 431681"/>
                  <a:gd name="connsiteY19" fmla="*/ 514195 h 556040"/>
                  <a:gd name="connsiteX20" fmla="*/ 421247 w 431681"/>
                  <a:gd name="connsiteY20" fmla="*/ 527449 h 556040"/>
                  <a:gd name="connsiteX21" fmla="*/ 401077 w 431681"/>
                  <a:gd name="connsiteY21" fmla="*/ 533500 h 556040"/>
                  <a:gd name="connsiteX22" fmla="*/ 399060 w 431681"/>
                  <a:gd name="connsiteY22" fmla="*/ 536382 h 556040"/>
                  <a:gd name="connsiteX23" fmla="*/ 334229 w 431681"/>
                  <a:gd name="connsiteY23" fmla="*/ 555687 h 556040"/>
                  <a:gd name="connsiteX24" fmla="*/ 320111 w 431681"/>
                  <a:gd name="connsiteY24" fmla="*/ 547331 h 556040"/>
                  <a:gd name="connsiteX25" fmla="*/ 294466 w 431681"/>
                  <a:gd name="connsiteY25" fmla="*/ 506127 h 556040"/>
                  <a:gd name="connsiteX26" fmla="*/ 184974 w 431681"/>
                  <a:gd name="connsiteY26" fmla="*/ 338719 h 556040"/>
                  <a:gd name="connsiteX27" fmla="*/ 181517 w 431681"/>
                  <a:gd name="connsiteY27" fmla="*/ 330363 h 55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31681" h="556040">
                    <a:moveTo>
                      <a:pt x="181517" y="330363"/>
                    </a:moveTo>
                    <a:cubicBezTo>
                      <a:pt x="150686" y="282533"/>
                      <a:pt x="120143" y="234702"/>
                      <a:pt x="89313" y="186871"/>
                    </a:cubicBezTo>
                    <a:cubicBezTo>
                      <a:pt x="78075" y="169583"/>
                      <a:pt x="65973" y="152871"/>
                      <a:pt x="56177" y="135006"/>
                    </a:cubicBezTo>
                    <a:cubicBezTo>
                      <a:pt x="47821" y="119735"/>
                      <a:pt x="37448" y="109938"/>
                      <a:pt x="19583" y="109938"/>
                    </a:cubicBezTo>
                    <a:cubicBezTo>
                      <a:pt x="8922" y="110515"/>
                      <a:pt x="4024" y="103887"/>
                      <a:pt x="1431" y="95243"/>
                    </a:cubicBezTo>
                    <a:cubicBezTo>
                      <a:pt x="-1163" y="86887"/>
                      <a:pt x="-874" y="78819"/>
                      <a:pt x="7770" y="73633"/>
                    </a:cubicBezTo>
                    <a:cubicBezTo>
                      <a:pt x="25634" y="59514"/>
                      <a:pt x="47821" y="57209"/>
                      <a:pt x="68279" y="50006"/>
                    </a:cubicBezTo>
                    <a:cubicBezTo>
                      <a:pt x="75194" y="47701"/>
                      <a:pt x="82109" y="45396"/>
                      <a:pt x="89313" y="43090"/>
                    </a:cubicBezTo>
                    <a:cubicBezTo>
                      <a:pt x="96228" y="36463"/>
                      <a:pt x="105736" y="36463"/>
                      <a:pt x="114092" y="33582"/>
                    </a:cubicBezTo>
                    <a:cubicBezTo>
                      <a:pt x="126194" y="29548"/>
                      <a:pt x="138584" y="25802"/>
                      <a:pt x="150974" y="22633"/>
                    </a:cubicBezTo>
                    <a:cubicBezTo>
                      <a:pt x="176330" y="15429"/>
                      <a:pt x="201398" y="6497"/>
                      <a:pt x="227330" y="1022"/>
                    </a:cubicBezTo>
                    <a:cubicBezTo>
                      <a:pt x="239144" y="-1571"/>
                      <a:pt x="249517" y="446"/>
                      <a:pt x="256720" y="10819"/>
                    </a:cubicBezTo>
                    <a:cubicBezTo>
                      <a:pt x="263059" y="19751"/>
                      <a:pt x="261331" y="33582"/>
                      <a:pt x="253551" y="43955"/>
                    </a:cubicBezTo>
                    <a:cubicBezTo>
                      <a:pt x="237991" y="64413"/>
                      <a:pt x="237415" y="68158"/>
                      <a:pt x="251246" y="90057"/>
                    </a:cubicBezTo>
                    <a:cubicBezTo>
                      <a:pt x="286687" y="146532"/>
                      <a:pt x="322416" y="203007"/>
                      <a:pt x="358145" y="259482"/>
                    </a:cubicBezTo>
                    <a:cubicBezTo>
                      <a:pt x="361026" y="263804"/>
                      <a:pt x="363907" y="268126"/>
                      <a:pt x="364196" y="273312"/>
                    </a:cubicBezTo>
                    <a:cubicBezTo>
                      <a:pt x="383789" y="304719"/>
                      <a:pt x="403382" y="336414"/>
                      <a:pt x="423264" y="367533"/>
                    </a:cubicBezTo>
                    <a:cubicBezTo>
                      <a:pt x="427010" y="373296"/>
                      <a:pt x="428738" y="379059"/>
                      <a:pt x="429026" y="386262"/>
                    </a:cubicBezTo>
                    <a:cubicBezTo>
                      <a:pt x="429315" y="410466"/>
                      <a:pt x="428162" y="434381"/>
                      <a:pt x="431043" y="458585"/>
                    </a:cubicBezTo>
                    <a:cubicBezTo>
                      <a:pt x="431043" y="477025"/>
                      <a:pt x="430467" y="495754"/>
                      <a:pt x="431620" y="514195"/>
                    </a:cubicBezTo>
                    <a:cubicBezTo>
                      <a:pt x="432196" y="523127"/>
                      <a:pt x="428738" y="525721"/>
                      <a:pt x="421247" y="527449"/>
                    </a:cubicBezTo>
                    <a:cubicBezTo>
                      <a:pt x="414332" y="528890"/>
                      <a:pt x="407704" y="531483"/>
                      <a:pt x="401077" y="533500"/>
                    </a:cubicBezTo>
                    <a:cubicBezTo>
                      <a:pt x="400789" y="534653"/>
                      <a:pt x="400213" y="535805"/>
                      <a:pt x="399060" y="536382"/>
                    </a:cubicBezTo>
                    <a:cubicBezTo>
                      <a:pt x="377738" y="543873"/>
                      <a:pt x="356128" y="549924"/>
                      <a:pt x="334229" y="555687"/>
                    </a:cubicBezTo>
                    <a:cubicBezTo>
                      <a:pt x="327314" y="557416"/>
                      <a:pt x="323280" y="552517"/>
                      <a:pt x="320111" y="547331"/>
                    </a:cubicBezTo>
                    <a:cubicBezTo>
                      <a:pt x="311466" y="533500"/>
                      <a:pt x="301958" y="520534"/>
                      <a:pt x="294466" y="506127"/>
                    </a:cubicBezTo>
                    <a:cubicBezTo>
                      <a:pt x="256720" y="451093"/>
                      <a:pt x="222144" y="394330"/>
                      <a:pt x="184974" y="338719"/>
                    </a:cubicBezTo>
                    <a:cubicBezTo>
                      <a:pt x="182381" y="336414"/>
                      <a:pt x="180652" y="333821"/>
                      <a:pt x="181517" y="330363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6C394551-27BC-46F5-9DCC-841DF8C391CD}"/>
                  </a:ext>
                </a:extLst>
              </p:cNvPr>
              <p:cNvSpPr/>
              <p:nvPr/>
            </p:nvSpPr>
            <p:spPr>
              <a:xfrm rot="931651">
                <a:off x="8830244" y="2844980"/>
                <a:ext cx="163481" cy="378168"/>
              </a:xfrm>
              <a:custGeom>
                <a:avLst/>
                <a:gdLst>
                  <a:gd name="connsiteX0" fmla="*/ 80046 w 163481"/>
                  <a:gd name="connsiteY0" fmla="*/ 318812 h 378168"/>
                  <a:gd name="connsiteX1" fmla="*/ 74860 w 163481"/>
                  <a:gd name="connsiteY1" fmla="*/ 297490 h 378168"/>
                  <a:gd name="connsiteX2" fmla="*/ 71690 w 163481"/>
                  <a:gd name="connsiteY2" fmla="*/ 132675 h 378168"/>
                  <a:gd name="connsiteX3" fmla="*/ 61029 w 163481"/>
                  <a:gd name="connsiteY3" fmla="*/ 95793 h 378168"/>
                  <a:gd name="connsiteX4" fmla="*/ 24436 w 163481"/>
                  <a:gd name="connsiteY4" fmla="*/ 79946 h 378168"/>
                  <a:gd name="connsiteX5" fmla="*/ 5131 w 163481"/>
                  <a:gd name="connsiteY5" fmla="*/ 72166 h 378168"/>
                  <a:gd name="connsiteX6" fmla="*/ 8012 w 163481"/>
                  <a:gd name="connsiteY6" fmla="*/ 41624 h 378168"/>
                  <a:gd name="connsiteX7" fmla="*/ 31351 w 163481"/>
                  <a:gd name="connsiteY7" fmla="*/ 30674 h 378168"/>
                  <a:gd name="connsiteX8" fmla="*/ 126725 w 163481"/>
                  <a:gd name="connsiteY8" fmla="*/ 2725 h 378168"/>
                  <a:gd name="connsiteX9" fmla="*/ 131335 w 163481"/>
                  <a:gd name="connsiteY9" fmla="*/ 1284 h 378168"/>
                  <a:gd name="connsiteX10" fmla="*/ 160436 w 163481"/>
                  <a:gd name="connsiteY10" fmla="*/ 10217 h 378168"/>
                  <a:gd name="connsiteX11" fmla="*/ 150928 w 163481"/>
                  <a:gd name="connsiteY11" fmla="*/ 40759 h 378168"/>
                  <a:gd name="connsiteX12" fmla="*/ 114046 w 163481"/>
                  <a:gd name="connsiteY12" fmla="*/ 122302 h 378168"/>
                  <a:gd name="connsiteX13" fmla="*/ 117504 w 163481"/>
                  <a:gd name="connsiteY13" fmla="*/ 297778 h 378168"/>
                  <a:gd name="connsiteX14" fmla="*/ 117504 w 163481"/>
                  <a:gd name="connsiteY14" fmla="*/ 378168 h 378168"/>
                  <a:gd name="connsiteX15" fmla="*/ 80046 w 163481"/>
                  <a:gd name="connsiteY15" fmla="*/ 318812 h 37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3481" h="378168">
                    <a:moveTo>
                      <a:pt x="80046" y="318812"/>
                    </a:moveTo>
                    <a:cubicBezTo>
                      <a:pt x="75724" y="312185"/>
                      <a:pt x="75148" y="304981"/>
                      <a:pt x="74860" y="297490"/>
                    </a:cubicBezTo>
                    <a:cubicBezTo>
                      <a:pt x="73995" y="242455"/>
                      <a:pt x="72843" y="187709"/>
                      <a:pt x="71690" y="132675"/>
                    </a:cubicBezTo>
                    <a:cubicBezTo>
                      <a:pt x="71402" y="119421"/>
                      <a:pt x="68521" y="106743"/>
                      <a:pt x="61029" y="95793"/>
                    </a:cubicBezTo>
                    <a:cubicBezTo>
                      <a:pt x="52385" y="82827"/>
                      <a:pt x="38554" y="80810"/>
                      <a:pt x="24436" y="79946"/>
                    </a:cubicBezTo>
                    <a:cubicBezTo>
                      <a:pt x="17232" y="79370"/>
                      <a:pt x="10317" y="78217"/>
                      <a:pt x="5131" y="72166"/>
                    </a:cubicBezTo>
                    <a:cubicBezTo>
                      <a:pt x="-2649" y="62946"/>
                      <a:pt x="-1497" y="49403"/>
                      <a:pt x="8012" y="41624"/>
                    </a:cubicBezTo>
                    <a:cubicBezTo>
                      <a:pt x="14927" y="35861"/>
                      <a:pt x="22995" y="33268"/>
                      <a:pt x="31351" y="30674"/>
                    </a:cubicBezTo>
                    <a:cubicBezTo>
                      <a:pt x="63046" y="21454"/>
                      <a:pt x="94741" y="11945"/>
                      <a:pt x="126725" y="2725"/>
                    </a:cubicBezTo>
                    <a:cubicBezTo>
                      <a:pt x="128165" y="2149"/>
                      <a:pt x="129606" y="1573"/>
                      <a:pt x="131335" y="1284"/>
                    </a:cubicBezTo>
                    <a:cubicBezTo>
                      <a:pt x="146606" y="-1885"/>
                      <a:pt x="155538" y="708"/>
                      <a:pt x="160436" y="10217"/>
                    </a:cubicBezTo>
                    <a:cubicBezTo>
                      <a:pt x="166199" y="21454"/>
                      <a:pt x="164182" y="31251"/>
                      <a:pt x="150928" y="40759"/>
                    </a:cubicBezTo>
                    <a:cubicBezTo>
                      <a:pt x="122402" y="60929"/>
                      <a:pt x="113470" y="89743"/>
                      <a:pt x="114046" y="122302"/>
                    </a:cubicBezTo>
                    <a:cubicBezTo>
                      <a:pt x="114911" y="180794"/>
                      <a:pt x="116351" y="239286"/>
                      <a:pt x="117504" y="297778"/>
                    </a:cubicBezTo>
                    <a:cubicBezTo>
                      <a:pt x="117504" y="323998"/>
                      <a:pt x="117504" y="350219"/>
                      <a:pt x="117504" y="378168"/>
                    </a:cubicBezTo>
                    <a:cubicBezTo>
                      <a:pt x="104826" y="357998"/>
                      <a:pt x="92436" y="338405"/>
                      <a:pt x="80046" y="318812"/>
                    </a:cubicBezTo>
                    <a:close/>
                  </a:path>
                </a:pathLst>
              </a:custGeom>
              <a:solidFill>
                <a:srgbClr val="ED1C24"/>
              </a:solidFill>
              <a:ln w="2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59B7DAC2-AC99-4C2D-A63D-5B359A395E6F}"/>
              </a:ext>
            </a:extLst>
          </p:cNvPr>
          <p:cNvGrpSpPr/>
          <p:nvPr/>
        </p:nvGrpSpPr>
        <p:grpSpPr>
          <a:xfrm rot="18992778">
            <a:off x="2537806" y="1691061"/>
            <a:ext cx="3971435" cy="4203038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6619BE29-822D-4A82-89CC-159E9A8C3EA5}"/>
                </a:ext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7F48EF6E-B10F-4419-B269-CE4DEB9DFBC8}"/>
                </a:ext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AE98BCEC-2056-4BD6-A55E-6B145444FB81}"/>
              </a:ext>
            </a:extLst>
          </p:cNvPr>
          <p:cNvGrpSpPr/>
          <p:nvPr/>
        </p:nvGrpSpPr>
        <p:grpSpPr>
          <a:xfrm>
            <a:off x="5379990" y="1438523"/>
            <a:ext cx="1405916" cy="5190837"/>
            <a:chOff x="1724730" y="800100"/>
            <a:chExt cx="1616347" cy="5967777"/>
          </a:xfrm>
        </p:grpSpPr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3E48AA2E-C748-412C-9704-1FF2F7807672}"/>
                </a:ext>
              </a:extLst>
            </p:cNvPr>
            <p:cNvGrpSpPr/>
            <p:nvPr/>
          </p:nvGrpSpPr>
          <p:grpSpPr>
            <a:xfrm>
              <a:off x="1724730" y="800100"/>
              <a:ext cx="1616347" cy="5967777"/>
              <a:chOff x="1724730" y="800100"/>
              <a:chExt cx="1616347" cy="5967777"/>
            </a:xfrm>
          </p:grpSpPr>
          <p:sp>
            <p:nvSpPr>
              <p:cNvPr id="329" name="Rectangle: Rounded Corners 328">
                <a:extLst>
                  <a:ext uri="{FF2B5EF4-FFF2-40B4-BE49-F238E27FC236}">
                    <a16:creationId xmlns:a16="http://schemas.microsoft.com/office/drawing/2014/main" id="{4D45F9E6-5C01-4F79-9ACA-7A12D0CB34D3}"/>
                  </a:ext>
                </a:extLst>
              </p:cNvPr>
              <p:cNvSpPr/>
              <p:nvPr/>
            </p:nvSpPr>
            <p:spPr>
              <a:xfrm>
                <a:off x="1724730" y="800100"/>
                <a:ext cx="1616347" cy="474784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828ACC0B-99AD-4E49-9E4B-DD98C42FD80C}"/>
                  </a:ext>
                </a:extLst>
              </p:cNvPr>
              <p:cNvSpPr/>
              <p:nvPr/>
            </p:nvSpPr>
            <p:spPr>
              <a:xfrm>
                <a:off x="1817689" y="1274886"/>
                <a:ext cx="1442024" cy="5492991"/>
              </a:xfrm>
              <a:custGeom>
                <a:avLst/>
                <a:gdLst>
                  <a:gd name="connsiteX0" fmla="*/ 0 w 1442024"/>
                  <a:gd name="connsiteY0" fmla="*/ 0 h 5492991"/>
                  <a:gd name="connsiteX1" fmla="*/ 1442024 w 1442024"/>
                  <a:gd name="connsiteY1" fmla="*/ 0 h 5492991"/>
                  <a:gd name="connsiteX2" fmla="*/ 1442024 w 1442024"/>
                  <a:gd name="connsiteY2" fmla="*/ 4771979 h 5492991"/>
                  <a:gd name="connsiteX3" fmla="*/ 721012 w 1442024"/>
                  <a:gd name="connsiteY3" fmla="*/ 5492991 h 5492991"/>
                  <a:gd name="connsiteX4" fmla="*/ 0 w 1442024"/>
                  <a:gd name="connsiteY4" fmla="*/ 4771979 h 549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024" h="5492991">
                    <a:moveTo>
                      <a:pt x="0" y="0"/>
                    </a:moveTo>
                    <a:lnTo>
                      <a:pt x="1442024" y="0"/>
                    </a:lnTo>
                    <a:lnTo>
                      <a:pt x="1442024" y="4771979"/>
                    </a:lnTo>
                    <a:cubicBezTo>
                      <a:pt x="1442024" y="5170183"/>
                      <a:pt x="1119215" y="5492991"/>
                      <a:pt x="721012" y="5492991"/>
                    </a:cubicBezTo>
                    <a:cubicBezTo>
                      <a:pt x="322809" y="5492991"/>
                      <a:pt x="0" y="5170183"/>
                      <a:pt x="0" y="4771979"/>
                    </a:cubicBez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396C4E1B-FF37-42F2-8D5A-D10B7E70CD8D}"/>
                  </a:ext>
                </a:extLst>
              </p:cNvPr>
              <p:cNvSpPr/>
              <p:nvPr/>
            </p:nvSpPr>
            <p:spPr>
              <a:xfrm>
                <a:off x="1902599" y="1274885"/>
                <a:ext cx="1264155" cy="5367748"/>
              </a:xfrm>
              <a:custGeom>
                <a:avLst/>
                <a:gdLst>
                  <a:gd name="connsiteX0" fmla="*/ 0 w 1264155"/>
                  <a:gd name="connsiteY0" fmla="*/ 0 h 5367748"/>
                  <a:gd name="connsiteX1" fmla="*/ 136213 w 1264155"/>
                  <a:gd name="connsiteY1" fmla="*/ 0 h 5367748"/>
                  <a:gd name="connsiteX2" fmla="*/ 136213 w 1264155"/>
                  <a:gd name="connsiteY2" fmla="*/ 4762572 h 5367748"/>
                  <a:gd name="connsiteX3" fmla="*/ 622471 w 1264155"/>
                  <a:gd name="connsiteY3" fmla="*/ 5248829 h 5367748"/>
                  <a:gd name="connsiteX4" fmla="*/ 1108728 w 1264155"/>
                  <a:gd name="connsiteY4" fmla="*/ 4762572 h 5367748"/>
                  <a:gd name="connsiteX5" fmla="*/ 1108728 w 1264155"/>
                  <a:gd name="connsiteY5" fmla="*/ 0 h 5367748"/>
                  <a:gd name="connsiteX6" fmla="*/ 1264155 w 1264155"/>
                  <a:gd name="connsiteY6" fmla="*/ 0 h 5367748"/>
                  <a:gd name="connsiteX7" fmla="*/ 1264155 w 1264155"/>
                  <a:gd name="connsiteY7" fmla="*/ 4735671 h 5367748"/>
                  <a:gd name="connsiteX8" fmla="*/ 632077 w 1264155"/>
                  <a:gd name="connsiteY8" fmla="*/ 5367748 h 5367748"/>
                  <a:gd name="connsiteX9" fmla="*/ 0 w 1264155"/>
                  <a:gd name="connsiteY9" fmla="*/ 4735671 h 536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4155" h="5367748">
                    <a:moveTo>
                      <a:pt x="0" y="0"/>
                    </a:moveTo>
                    <a:lnTo>
                      <a:pt x="136213" y="0"/>
                    </a:lnTo>
                    <a:lnTo>
                      <a:pt x="136213" y="4762572"/>
                    </a:lnTo>
                    <a:cubicBezTo>
                      <a:pt x="136213" y="5031125"/>
                      <a:pt x="353917" y="5248829"/>
                      <a:pt x="622471" y="5248829"/>
                    </a:cubicBezTo>
                    <a:cubicBezTo>
                      <a:pt x="891024" y="5248829"/>
                      <a:pt x="1108728" y="5031125"/>
                      <a:pt x="1108728" y="4762572"/>
                    </a:cubicBezTo>
                    <a:lnTo>
                      <a:pt x="1108728" y="0"/>
                    </a:lnTo>
                    <a:lnTo>
                      <a:pt x="1264155" y="0"/>
                    </a:lnTo>
                    <a:lnTo>
                      <a:pt x="1264155" y="4735671"/>
                    </a:lnTo>
                    <a:cubicBezTo>
                      <a:pt x="1264155" y="5084756"/>
                      <a:pt x="981163" y="5367748"/>
                      <a:pt x="632077" y="5367748"/>
                    </a:cubicBezTo>
                    <a:cubicBezTo>
                      <a:pt x="282992" y="5367748"/>
                      <a:pt x="0" y="5084756"/>
                      <a:pt x="0" y="473567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Rectangle: Top Corners Rounded 331">
                <a:extLst>
                  <a:ext uri="{FF2B5EF4-FFF2-40B4-BE49-F238E27FC236}">
                    <a16:creationId xmlns:a16="http://schemas.microsoft.com/office/drawing/2014/main" id="{B28CE455-B755-4C15-8C28-B482C0C2BD21}"/>
                  </a:ext>
                </a:extLst>
              </p:cNvPr>
              <p:cNvSpPr/>
              <p:nvPr/>
            </p:nvSpPr>
            <p:spPr>
              <a:xfrm>
                <a:off x="2121570" y="2180294"/>
                <a:ext cx="806326" cy="4249928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Rectangle: Rounded Corners 332">
                <a:extLst>
                  <a:ext uri="{FF2B5EF4-FFF2-40B4-BE49-F238E27FC236}">
                    <a16:creationId xmlns:a16="http://schemas.microsoft.com/office/drawing/2014/main" id="{864885C7-F3AB-45E0-A020-B52AF09E774D}"/>
                  </a:ext>
                </a:extLst>
              </p:cNvPr>
              <p:cNvSpPr/>
              <p:nvPr/>
            </p:nvSpPr>
            <p:spPr>
              <a:xfrm>
                <a:off x="2271336" y="2319815"/>
                <a:ext cx="60313" cy="2610768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E24715F5-5A79-48A3-A0AC-0400A573278E}"/>
                  </a:ext>
                </a:extLst>
              </p:cNvPr>
              <p:cNvSpPr/>
              <p:nvPr/>
            </p:nvSpPr>
            <p:spPr>
              <a:xfrm>
                <a:off x="2116015" y="2180292"/>
                <a:ext cx="809058" cy="4238007"/>
              </a:xfrm>
              <a:custGeom>
                <a:avLst/>
                <a:gdLst>
                  <a:gd name="connsiteX0" fmla="*/ 563880 w 561975"/>
                  <a:gd name="connsiteY0" fmla="*/ 0 h 2914650"/>
                  <a:gd name="connsiteX1" fmla="*/ 515302 w 561975"/>
                  <a:gd name="connsiteY1" fmla="*/ 18098 h 2914650"/>
                  <a:gd name="connsiteX2" fmla="*/ 129540 w 561975"/>
                  <a:gd name="connsiteY2" fmla="*/ 18098 h 2914650"/>
                  <a:gd name="connsiteX3" fmla="*/ 77152 w 561975"/>
                  <a:gd name="connsiteY3" fmla="*/ 68580 h 2914650"/>
                  <a:gd name="connsiteX4" fmla="*/ 78105 w 561975"/>
                  <a:gd name="connsiteY4" fmla="*/ 2727960 h 2914650"/>
                  <a:gd name="connsiteX5" fmla="*/ 160020 w 561975"/>
                  <a:gd name="connsiteY5" fmla="*/ 2880360 h 2914650"/>
                  <a:gd name="connsiteX6" fmla="*/ 201930 w 561975"/>
                  <a:gd name="connsiteY6" fmla="*/ 2922270 h 2914650"/>
                  <a:gd name="connsiteX7" fmla="*/ 10477 w 561975"/>
                  <a:gd name="connsiteY7" fmla="*/ 2685098 h 2914650"/>
                  <a:gd name="connsiteX8" fmla="*/ 10477 w 561975"/>
                  <a:gd name="connsiteY8" fmla="*/ 79058 h 2914650"/>
                  <a:gd name="connsiteX9" fmla="*/ 0 w 561975"/>
                  <a:gd name="connsiteY9" fmla="*/ 953 h 2914650"/>
                  <a:gd name="connsiteX10" fmla="*/ 563880 w 561975"/>
                  <a:gd name="connsiteY10" fmla="*/ 0 h 2914650"/>
                  <a:gd name="connsiteX0" fmla="*/ 563880 w 563881"/>
                  <a:gd name="connsiteY0" fmla="*/ 0 h 2922269"/>
                  <a:gd name="connsiteX1" fmla="*/ 515302 w 563881"/>
                  <a:gd name="connsiteY1" fmla="*/ 18098 h 2922269"/>
                  <a:gd name="connsiteX2" fmla="*/ 129540 w 563881"/>
                  <a:gd name="connsiteY2" fmla="*/ 18098 h 2922269"/>
                  <a:gd name="connsiteX3" fmla="*/ 77152 w 563881"/>
                  <a:gd name="connsiteY3" fmla="*/ 68580 h 2922269"/>
                  <a:gd name="connsiteX4" fmla="*/ 78105 w 563881"/>
                  <a:gd name="connsiteY4" fmla="*/ 2727960 h 2922269"/>
                  <a:gd name="connsiteX5" fmla="*/ 160020 w 563881"/>
                  <a:gd name="connsiteY5" fmla="*/ 2880360 h 2922269"/>
                  <a:gd name="connsiteX6" fmla="*/ 201930 w 563881"/>
                  <a:gd name="connsiteY6" fmla="*/ 2922270 h 2922269"/>
                  <a:gd name="connsiteX7" fmla="*/ 10477 w 563881"/>
                  <a:gd name="connsiteY7" fmla="*/ 2685098 h 2922269"/>
                  <a:gd name="connsiteX8" fmla="*/ 0 w 563881"/>
                  <a:gd name="connsiteY8" fmla="*/ 953 h 2922269"/>
                  <a:gd name="connsiteX9" fmla="*/ 563880 w 563881"/>
                  <a:gd name="connsiteY9" fmla="*/ 0 h 2922269"/>
                  <a:gd name="connsiteX0" fmla="*/ 570944 w 570943"/>
                  <a:gd name="connsiteY0" fmla="*/ 0 h 2992706"/>
                  <a:gd name="connsiteX1" fmla="*/ 522366 w 570943"/>
                  <a:gd name="connsiteY1" fmla="*/ 18098 h 2992706"/>
                  <a:gd name="connsiteX2" fmla="*/ 136604 w 570943"/>
                  <a:gd name="connsiteY2" fmla="*/ 18098 h 2992706"/>
                  <a:gd name="connsiteX3" fmla="*/ 84216 w 570943"/>
                  <a:gd name="connsiteY3" fmla="*/ 68580 h 2992706"/>
                  <a:gd name="connsiteX4" fmla="*/ 85169 w 570943"/>
                  <a:gd name="connsiteY4" fmla="*/ 2727960 h 2992706"/>
                  <a:gd name="connsiteX5" fmla="*/ 167084 w 570943"/>
                  <a:gd name="connsiteY5" fmla="*/ 2880360 h 2992706"/>
                  <a:gd name="connsiteX6" fmla="*/ 213429 w 570943"/>
                  <a:gd name="connsiteY6" fmla="*/ 2953324 h 2992706"/>
                  <a:gd name="connsiteX7" fmla="*/ 17541 w 570943"/>
                  <a:gd name="connsiteY7" fmla="*/ 2685098 h 2992706"/>
                  <a:gd name="connsiteX8" fmla="*/ 7064 w 570943"/>
                  <a:gd name="connsiteY8" fmla="*/ 953 h 2992706"/>
                  <a:gd name="connsiteX9" fmla="*/ 570944 w 570943"/>
                  <a:gd name="connsiteY9" fmla="*/ 0 h 2992706"/>
                  <a:gd name="connsiteX0" fmla="*/ 570944 w 570945"/>
                  <a:gd name="connsiteY0" fmla="*/ 0 h 2986009"/>
                  <a:gd name="connsiteX1" fmla="*/ 522366 w 570945"/>
                  <a:gd name="connsiteY1" fmla="*/ 18098 h 2986009"/>
                  <a:gd name="connsiteX2" fmla="*/ 136604 w 570945"/>
                  <a:gd name="connsiteY2" fmla="*/ 18098 h 2986009"/>
                  <a:gd name="connsiteX3" fmla="*/ 84216 w 570945"/>
                  <a:gd name="connsiteY3" fmla="*/ 68580 h 2986009"/>
                  <a:gd name="connsiteX4" fmla="*/ 85169 w 570945"/>
                  <a:gd name="connsiteY4" fmla="*/ 2727960 h 2986009"/>
                  <a:gd name="connsiteX5" fmla="*/ 167084 w 570945"/>
                  <a:gd name="connsiteY5" fmla="*/ 2880360 h 2986009"/>
                  <a:gd name="connsiteX6" fmla="*/ 213429 w 570945"/>
                  <a:gd name="connsiteY6" fmla="*/ 2953324 h 2986009"/>
                  <a:gd name="connsiteX7" fmla="*/ 17541 w 570945"/>
                  <a:gd name="connsiteY7" fmla="*/ 2685098 h 2986009"/>
                  <a:gd name="connsiteX8" fmla="*/ 7064 w 570945"/>
                  <a:gd name="connsiteY8" fmla="*/ 953 h 2986009"/>
                  <a:gd name="connsiteX9" fmla="*/ 570944 w 570945"/>
                  <a:gd name="connsiteY9" fmla="*/ 0 h 2986009"/>
                  <a:gd name="connsiteX0" fmla="*/ 563880 w 563880"/>
                  <a:gd name="connsiteY0" fmla="*/ 0 h 2953325"/>
                  <a:gd name="connsiteX1" fmla="*/ 515302 w 563880"/>
                  <a:gd name="connsiteY1" fmla="*/ 18098 h 2953325"/>
                  <a:gd name="connsiteX2" fmla="*/ 129540 w 563880"/>
                  <a:gd name="connsiteY2" fmla="*/ 18098 h 2953325"/>
                  <a:gd name="connsiteX3" fmla="*/ 77152 w 563880"/>
                  <a:gd name="connsiteY3" fmla="*/ 68580 h 2953325"/>
                  <a:gd name="connsiteX4" fmla="*/ 78105 w 563880"/>
                  <a:gd name="connsiteY4" fmla="*/ 2727960 h 2953325"/>
                  <a:gd name="connsiteX5" fmla="*/ 160020 w 563880"/>
                  <a:gd name="connsiteY5" fmla="*/ 2880360 h 2953325"/>
                  <a:gd name="connsiteX6" fmla="*/ 206365 w 563880"/>
                  <a:gd name="connsiteY6" fmla="*/ 2953324 h 2953325"/>
                  <a:gd name="connsiteX7" fmla="*/ 10477 w 563880"/>
                  <a:gd name="connsiteY7" fmla="*/ 2685098 h 2953325"/>
                  <a:gd name="connsiteX8" fmla="*/ 0 w 563880"/>
                  <a:gd name="connsiteY8" fmla="*/ 953 h 2953325"/>
                  <a:gd name="connsiteX9" fmla="*/ 563880 w 563880"/>
                  <a:gd name="connsiteY9" fmla="*/ 0 h 2953325"/>
                  <a:gd name="connsiteX0" fmla="*/ 563880 w 563880"/>
                  <a:gd name="connsiteY0" fmla="*/ 0 h 3023716"/>
                  <a:gd name="connsiteX1" fmla="*/ 515302 w 563880"/>
                  <a:gd name="connsiteY1" fmla="*/ 18098 h 3023716"/>
                  <a:gd name="connsiteX2" fmla="*/ 129540 w 563880"/>
                  <a:gd name="connsiteY2" fmla="*/ 18098 h 3023716"/>
                  <a:gd name="connsiteX3" fmla="*/ 77152 w 563880"/>
                  <a:gd name="connsiteY3" fmla="*/ 68580 h 3023716"/>
                  <a:gd name="connsiteX4" fmla="*/ 78105 w 563880"/>
                  <a:gd name="connsiteY4" fmla="*/ 2727960 h 3023716"/>
                  <a:gd name="connsiteX5" fmla="*/ 206365 w 563880"/>
                  <a:gd name="connsiteY5" fmla="*/ 2953324 h 3023716"/>
                  <a:gd name="connsiteX6" fmla="*/ 10477 w 563880"/>
                  <a:gd name="connsiteY6" fmla="*/ 2685098 h 3023716"/>
                  <a:gd name="connsiteX7" fmla="*/ 0 w 563880"/>
                  <a:gd name="connsiteY7" fmla="*/ 953 h 3023716"/>
                  <a:gd name="connsiteX8" fmla="*/ 563880 w 563880"/>
                  <a:gd name="connsiteY8" fmla="*/ 0 h 3023716"/>
                  <a:gd name="connsiteX0" fmla="*/ 563880 w 563880"/>
                  <a:gd name="connsiteY0" fmla="*/ 0 h 2953707"/>
                  <a:gd name="connsiteX1" fmla="*/ 515302 w 563880"/>
                  <a:gd name="connsiteY1" fmla="*/ 18098 h 2953707"/>
                  <a:gd name="connsiteX2" fmla="*/ 129540 w 563880"/>
                  <a:gd name="connsiteY2" fmla="*/ 18098 h 2953707"/>
                  <a:gd name="connsiteX3" fmla="*/ 77152 w 563880"/>
                  <a:gd name="connsiteY3" fmla="*/ 68580 h 2953707"/>
                  <a:gd name="connsiteX4" fmla="*/ 78105 w 563880"/>
                  <a:gd name="connsiteY4" fmla="*/ 2727960 h 2953707"/>
                  <a:gd name="connsiteX5" fmla="*/ 206365 w 563880"/>
                  <a:gd name="connsiteY5" fmla="*/ 2953324 h 2953707"/>
                  <a:gd name="connsiteX6" fmla="*/ 10477 w 563880"/>
                  <a:gd name="connsiteY6" fmla="*/ 2685098 h 2953707"/>
                  <a:gd name="connsiteX7" fmla="*/ 0 w 563880"/>
                  <a:gd name="connsiteY7" fmla="*/ 953 h 2953707"/>
                  <a:gd name="connsiteX8" fmla="*/ 563880 w 563880"/>
                  <a:gd name="connsiteY8" fmla="*/ 0 h 2953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3880" h="2953707">
                    <a:moveTo>
                      <a:pt x="563880" y="0"/>
                    </a:moveTo>
                    <a:cubicBezTo>
                      <a:pt x="555307" y="25718"/>
                      <a:pt x="532448" y="18098"/>
                      <a:pt x="515302" y="18098"/>
                    </a:cubicBezTo>
                    <a:lnTo>
                      <a:pt x="129540" y="18098"/>
                    </a:lnTo>
                    <a:cubicBezTo>
                      <a:pt x="91440" y="17145"/>
                      <a:pt x="77152" y="27623"/>
                      <a:pt x="77152" y="68580"/>
                    </a:cubicBezTo>
                    <a:cubicBezTo>
                      <a:pt x="78105" y="955358"/>
                      <a:pt x="65004" y="2246865"/>
                      <a:pt x="78105" y="2727960"/>
                    </a:cubicBezTo>
                    <a:cubicBezTo>
                      <a:pt x="81896" y="2867178"/>
                      <a:pt x="217636" y="2960468"/>
                      <a:pt x="206365" y="2953324"/>
                    </a:cubicBezTo>
                    <a:cubicBezTo>
                      <a:pt x="75247" y="2906053"/>
                      <a:pt x="13818" y="2853333"/>
                      <a:pt x="10477" y="2685098"/>
                    </a:cubicBezTo>
                    <a:cubicBezTo>
                      <a:pt x="683" y="2191933"/>
                      <a:pt x="3492" y="895668"/>
                      <a:pt x="0" y="953"/>
                    </a:cubicBezTo>
                    <a:lnTo>
                      <a:pt x="563880" y="0"/>
                    </a:lnTo>
                    <a:close/>
                  </a:path>
                </a:pathLst>
              </a:custGeom>
              <a:solidFill>
                <a:schemeClr val="bg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grpSp>
            <p:nvGrpSpPr>
              <p:cNvPr id="335" name="Group 334">
                <a:extLst>
                  <a:ext uri="{FF2B5EF4-FFF2-40B4-BE49-F238E27FC236}">
                    <a16:creationId xmlns:a16="http://schemas.microsoft.com/office/drawing/2014/main" id="{FD9F39A2-B9F7-4CC7-AB17-A795E525B1D2}"/>
                  </a:ext>
                </a:extLst>
              </p:cNvPr>
              <p:cNvGrpSpPr/>
              <p:nvPr/>
            </p:nvGrpSpPr>
            <p:grpSpPr>
              <a:xfrm>
                <a:off x="1773058" y="851892"/>
                <a:ext cx="1523317" cy="365760"/>
                <a:chOff x="1773058" y="851892"/>
                <a:chExt cx="1523317" cy="365760"/>
              </a:xfrm>
            </p:grpSpPr>
            <p:sp>
              <p:nvSpPr>
                <p:cNvPr id="336" name="Rectangle 335">
                  <a:extLst>
                    <a:ext uri="{FF2B5EF4-FFF2-40B4-BE49-F238E27FC236}">
                      <a16:creationId xmlns:a16="http://schemas.microsoft.com/office/drawing/2014/main" id="{A4D363AD-DCC6-4F2E-8725-A1DFEC1D3026}"/>
                    </a:ext>
                  </a:extLst>
                </p:cNvPr>
                <p:cNvSpPr/>
                <p:nvPr/>
              </p:nvSpPr>
              <p:spPr>
                <a:xfrm>
                  <a:off x="177305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Rectangle 336">
                  <a:extLst>
                    <a:ext uri="{FF2B5EF4-FFF2-40B4-BE49-F238E27FC236}">
                      <a16:creationId xmlns:a16="http://schemas.microsoft.com/office/drawing/2014/main" id="{C4BED9E5-AA41-46E7-90F6-D27EAC12730C}"/>
                    </a:ext>
                  </a:extLst>
                </p:cNvPr>
                <p:cNvSpPr/>
                <p:nvPr/>
              </p:nvSpPr>
              <p:spPr>
                <a:xfrm>
                  <a:off x="187860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1654D9F7-F2F5-4F27-9ED4-0812CE5767C0}"/>
                    </a:ext>
                  </a:extLst>
                </p:cNvPr>
                <p:cNvSpPr/>
                <p:nvPr/>
              </p:nvSpPr>
              <p:spPr>
                <a:xfrm>
                  <a:off x="198414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Rectangle 338">
                  <a:extLst>
                    <a:ext uri="{FF2B5EF4-FFF2-40B4-BE49-F238E27FC236}">
                      <a16:creationId xmlns:a16="http://schemas.microsoft.com/office/drawing/2014/main" id="{23949A80-DFDF-417F-8901-477EA80AD52D}"/>
                    </a:ext>
                  </a:extLst>
                </p:cNvPr>
                <p:cNvSpPr/>
                <p:nvPr/>
              </p:nvSpPr>
              <p:spPr>
                <a:xfrm>
                  <a:off x="208968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ectangle 339">
                  <a:extLst>
                    <a:ext uri="{FF2B5EF4-FFF2-40B4-BE49-F238E27FC236}">
                      <a16:creationId xmlns:a16="http://schemas.microsoft.com/office/drawing/2014/main" id="{F0631EB0-973D-4E80-817B-E3ADEED6165C}"/>
                    </a:ext>
                  </a:extLst>
                </p:cNvPr>
                <p:cNvSpPr/>
                <p:nvPr/>
              </p:nvSpPr>
              <p:spPr>
                <a:xfrm>
                  <a:off x="2195230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CD981E64-B974-495F-9132-616B6D58D158}"/>
                    </a:ext>
                  </a:extLst>
                </p:cNvPr>
                <p:cNvSpPr/>
                <p:nvPr/>
              </p:nvSpPr>
              <p:spPr>
                <a:xfrm>
                  <a:off x="2300773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Rectangle 341">
                  <a:extLst>
                    <a:ext uri="{FF2B5EF4-FFF2-40B4-BE49-F238E27FC236}">
                      <a16:creationId xmlns:a16="http://schemas.microsoft.com/office/drawing/2014/main" id="{A32A0B55-5F95-422B-85F9-2D6865AFDF5D}"/>
                    </a:ext>
                  </a:extLst>
                </p:cNvPr>
                <p:cNvSpPr/>
                <p:nvPr/>
              </p:nvSpPr>
              <p:spPr>
                <a:xfrm>
                  <a:off x="240631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Rectangle 342">
                  <a:extLst>
                    <a:ext uri="{FF2B5EF4-FFF2-40B4-BE49-F238E27FC236}">
                      <a16:creationId xmlns:a16="http://schemas.microsoft.com/office/drawing/2014/main" id="{66DEF199-CB98-4920-B39F-A76B51FD1245}"/>
                    </a:ext>
                  </a:extLst>
                </p:cNvPr>
                <p:cNvSpPr/>
                <p:nvPr/>
              </p:nvSpPr>
              <p:spPr>
                <a:xfrm>
                  <a:off x="2511859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Rectangle 343">
                  <a:extLst>
                    <a:ext uri="{FF2B5EF4-FFF2-40B4-BE49-F238E27FC236}">
                      <a16:creationId xmlns:a16="http://schemas.microsoft.com/office/drawing/2014/main" id="{AC89DACD-279D-45CC-BE14-2928C906D1F9}"/>
                    </a:ext>
                  </a:extLst>
                </p:cNvPr>
                <p:cNvSpPr/>
                <p:nvPr/>
              </p:nvSpPr>
              <p:spPr>
                <a:xfrm>
                  <a:off x="2617402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Rectangle 344">
                  <a:extLst>
                    <a:ext uri="{FF2B5EF4-FFF2-40B4-BE49-F238E27FC236}">
                      <a16:creationId xmlns:a16="http://schemas.microsoft.com/office/drawing/2014/main" id="{26E40889-338F-4A56-B14B-71CC9D410E76}"/>
                    </a:ext>
                  </a:extLst>
                </p:cNvPr>
                <p:cNvSpPr/>
                <p:nvPr/>
              </p:nvSpPr>
              <p:spPr>
                <a:xfrm>
                  <a:off x="2722945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A9662046-33E4-4C4C-ACE9-67A243DE6F17}"/>
                    </a:ext>
                  </a:extLst>
                </p:cNvPr>
                <p:cNvSpPr/>
                <p:nvPr/>
              </p:nvSpPr>
              <p:spPr>
                <a:xfrm>
                  <a:off x="2828488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51532132-E103-4071-9500-949B6D766095}"/>
                    </a:ext>
                  </a:extLst>
                </p:cNvPr>
                <p:cNvSpPr/>
                <p:nvPr/>
              </p:nvSpPr>
              <p:spPr>
                <a:xfrm>
                  <a:off x="2934031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347">
                  <a:extLst>
                    <a:ext uri="{FF2B5EF4-FFF2-40B4-BE49-F238E27FC236}">
                      <a16:creationId xmlns:a16="http://schemas.microsoft.com/office/drawing/2014/main" id="{FB966E66-FA40-4FAB-8478-493DB427F4F2}"/>
                    </a:ext>
                  </a:extLst>
                </p:cNvPr>
                <p:cNvSpPr/>
                <p:nvPr/>
              </p:nvSpPr>
              <p:spPr>
                <a:xfrm>
                  <a:off x="3039574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Rectangle 348">
                  <a:extLst>
                    <a:ext uri="{FF2B5EF4-FFF2-40B4-BE49-F238E27FC236}">
                      <a16:creationId xmlns:a16="http://schemas.microsoft.com/office/drawing/2014/main" id="{CA0C744E-9976-4CDD-845D-2361C602EB21}"/>
                    </a:ext>
                  </a:extLst>
                </p:cNvPr>
                <p:cNvSpPr/>
                <p:nvPr/>
              </p:nvSpPr>
              <p:spPr>
                <a:xfrm>
                  <a:off x="3145117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Rectangle 349">
                  <a:extLst>
                    <a:ext uri="{FF2B5EF4-FFF2-40B4-BE49-F238E27FC236}">
                      <a16:creationId xmlns:a16="http://schemas.microsoft.com/office/drawing/2014/main" id="{9C5DC512-195F-4092-87A5-DA81845E8943}"/>
                    </a:ext>
                  </a:extLst>
                </p:cNvPr>
                <p:cNvSpPr/>
                <p:nvPr/>
              </p:nvSpPr>
              <p:spPr>
                <a:xfrm>
                  <a:off x="3250656" y="851892"/>
                  <a:ext cx="45719" cy="36576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2A55B759-A795-4FC2-844F-975EA385A687}"/>
                </a:ext>
              </a:extLst>
            </p:cNvPr>
            <p:cNvGrpSpPr/>
            <p:nvPr/>
          </p:nvGrpSpPr>
          <p:grpSpPr>
            <a:xfrm rot="5400000">
              <a:off x="855870" y="4145232"/>
              <a:ext cx="3403416" cy="308126"/>
              <a:chOff x="4740459" y="5876217"/>
              <a:chExt cx="4989119" cy="451686"/>
            </a:xfrm>
            <a:solidFill>
              <a:schemeClr val="bg1"/>
            </a:solidFill>
          </p:grpSpPr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1C010EAE-32C5-4688-A4C1-FE12AEF5B6E2}"/>
                  </a:ext>
                </a:extLst>
              </p:cNvPr>
              <p:cNvGrpSpPr/>
              <p:nvPr/>
            </p:nvGrpSpPr>
            <p:grpSpPr>
              <a:xfrm>
                <a:off x="4740459" y="5934630"/>
                <a:ext cx="2779686" cy="341586"/>
                <a:chOff x="4740459" y="5955396"/>
                <a:chExt cx="2779686" cy="341586"/>
              </a:xfrm>
              <a:grpFill/>
            </p:grpSpPr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E258F767-0D9D-4E7E-BD65-21621C533F25}"/>
                    </a:ext>
                  </a:extLst>
                </p:cNvPr>
                <p:cNvSpPr/>
                <p:nvPr/>
              </p:nvSpPr>
              <p:spPr>
                <a:xfrm>
                  <a:off x="5769702" y="5964812"/>
                  <a:ext cx="177194" cy="323605"/>
                </a:xfrm>
                <a:custGeom>
                  <a:avLst/>
                  <a:gdLst>
                    <a:gd name="connsiteX0" fmla="*/ 163989 w 177194"/>
                    <a:gd name="connsiteY0" fmla="*/ 25560 h 323605"/>
                    <a:gd name="connsiteX1" fmla="*/ 148927 w 177194"/>
                    <a:gd name="connsiteY1" fmla="*/ 47925 h 323605"/>
                    <a:gd name="connsiteX2" fmla="*/ 149383 w 177194"/>
                    <a:gd name="connsiteY2" fmla="*/ 275225 h 323605"/>
                    <a:gd name="connsiteX3" fmla="*/ 164445 w 177194"/>
                    <a:gd name="connsiteY3" fmla="*/ 297590 h 323605"/>
                    <a:gd name="connsiteX4" fmla="*/ 176769 w 177194"/>
                    <a:gd name="connsiteY4" fmla="*/ 312652 h 323605"/>
                    <a:gd name="connsiteX5" fmla="*/ 159425 w 177194"/>
                    <a:gd name="connsiteY5" fmla="*/ 323150 h 323605"/>
                    <a:gd name="connsiteX6" fmla="*/ 79094 w 177194"/>
                    <a:gd name="connsiteY6" fmla="*/ 323606 h 323605"/>
                    <a:gd name="connsiteX7" fmla="*/ 18846 w 177194"/>
                    <a:gd name="connsiteY7" fmla="*/ 323606 h 323605"/>
                    <a:gd name="connsiteX8" fmla="*/ 1502 w 177194"/>
                    <a:gd name="connsiteY8" fmla="*/ 313108 h 323605"/>
                    <a:gd name="connsiteX9" fmla="*/ 13369 w 177194"/>
                    <a:gd name="connsiteY9" fmla="*/ 298046 h 323605"/>
                    <a:gd name="connsiteX10" fmla="*/ 27974 w 177194"/>
                    <a:gd name="connsiteY10" fmla="*/ 275681 h 323605"/>
                    <a:gd name="connsiteX11" fmla="*/ 27518 w 177194"/>
                    <a:gd name="connsiteY11" fmla="*/ 48381 h 323605"/>
                    <a:gd name="connsiteX12" fmla="*/ 12456 w 177194"/>
                    <a:gd name="connsiteY12" fmla="*/ 26016 h 323605"/>
                    <a:gd name="connsiteX13" fmla="*/ 589 w 177194"/>
                    <a:gd name="connsiteY13" fmla="*/ 10954 h 323605"/>
                    <a:gd name="connsiteX14" fmla="*/ 20215 w 177194"/>
                    <a:gd name="connsiteY14" fmla="*/ 456 h 323605"/>
                    <a:gd name="connsiteX15" fmla="*/ 134778 w 177194"/>
                    <a:gd name="connsiteY15" fmla="*/ 0 h 323605"/>
                    <a:gd name="connsiteX16" fmla="*/ 160794 w 177194"/>
                    <a:gd name="connsiteY16" fmla="*/ 456 h 323605"/>
                    <a:gd name="connsiteX17" fmla="*/ 176769 w 177194"/>
                    <a:gd name="connsiteY17" fmla="*/ 12780 h 323605"/>
                    <a:gd name="connsiteX18" fmla="*/ 163989 w 177194"/>
                    <a:gd name="connsiteY18" fmla="*/ 25560 h 323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194" h="323605">
                      <a:moveTo>
                        <a:pt x="163989" y="25560"/>
                      </a:moveTo>
                      <a:cubicBezTo>
                        <a:pt x="150753" y="27386"/>
                        <a:pt x="148927" y="36514"/>
                        <a:pt x="148927" y="47925"/>
                      </a:cubicBezTo>
                      <a:cubicBezTo>
                        <a:pt x="149383" y="123691"/>
                        <a:pt x="149383" y="199458"/>
                        <a:pt x="149383" y="275225"/>
                      </a:cubicBezTo>
                      <a:cubicBezTo>
                        <a:pt x="149383" y="286635"/>
                        <a:pt x="151666" y="294851"/>
                        <a:pt x="164445" y="297590"/>
                      </a:cubicBezTo>
                      <a:cubicBezTo>
                        <a:pt x="171748" y="299415"/>
                        <a:pt x="179051" y="303067"/>
                        <a:pt x="176769" y="312652"/>
                      </a:cubicBezTo>
                      <a:cubicBezTo>
                        <a:pt x="174487" y="321324"/>
                        <a:pt x="166728" y="323150"/>
                        <a:pt x="159425" y="323150"/>
                      </a:cubicBezTo>
                      <a:cubicBezTo>
                        <a:pt x="132496" y="323606"/>
                        <a:pt x="105567" y="323606"/>
                        <a:pt x="79094" y="323606"/>
                      </a:cubicBezTo>
                      <a:cubicBezTo>
                        <a:pt x="59011" y="323606"/>
                        <a:pt x="38928" y="323606"/>
                        <a:pt x="18846" y="323606"/>
                      </a:cubicBezTo>
                      <a:cubicBezTo>
                        <a:pt x="11087" y="323606"/>
                        <a:pt x="3784" y="321780"/>
                        <a:pt x="1502" y="313108"/>
                      </a:cubicBezTo>
                      <a:cubicBezTo>
                        <a:pt x="-781" y="303523"/>
                        <a:pt x="6066" y="299415"/>
                        <a:pt x="13369" y="298046"/>
                      </a:cubicBezTo>
                      <a:cubicBezTo>
                        <a:pt x="26149" y="295308"/>
                        <a:pt x="27974" y="287092"/>
                        <a:pt x="27974" y="275681"/>
                      </a:cubicBezTo>
                      <a:cubicBezTo>
                        <a:pt x="27518" y="199915"/>
                        <a:pt x="27518" y="124148"/>
                        <a:pt x="27518" y="48381"/>
                      </a:cubicBezTo>
                      <a:cubicBezTo>
                        <a:pt x="27518" y="36970"/>
                        <a:pt x="24779" y="29211"/>
                        <a:pt x="12456" y="26016"/>
                      </a:cubicBezTo>
                      <a:cubicBezTo>
                        <a:pt x="5153" y="24191"/>
                        <a:pt x="-2150" y="20539"/>
                        <a:pt x="589" y="10954"/>
                      </a:cubicBezTo>
                      <a:cubicBezTo>
                        <a:pt x="3327" y="1369"/>
                        <a:pt x="12456" y="456"/>
                        <a:pt x="20215" y="456"/>
                      </a:cubicBezTo>
                      <a:cubicBezTo>
                        <a:pt x="58555" y="0"/>
                        <a:pt x="96894" y="0"/>
                        <a:pt x="134778" y="0"/>
                      </a:cubicBezTo>
                      <a:cubicBezTo>
                        <a:pt x="143450" y="0"/>
                        <a:pt x="152122" y="0"/>
                        <a:pt x="160794" y="456"/>
                      </a:cubicBezTo>
                      <a:cubicBezTo>
                        <a:pt x="168553" y="913"/>
                        <a:pt x="175856" y="3651"/>
                        <a:pt x="176769" y="12780"/>
                      </a:cubicBezTo>
                      <a:cubicBezTo>
                        <a:pt x="177225" y="20539"/>
                        <a:pt x="171292" y="23734"/>
                        <a:pt x="163989" y="2556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6450C943-4295-4189-9111-17378EBB4C88}"/>
                    </a:ext>
                  </a:extLst>
                </p:cNvPr>
                <p:cNvSpPr/>
                <p:nvPr/>
              </p:nvSpPr>
              <p:spPr>
                <a:xfrm>
                  <a:off x="5982245" y="5963443"/>
                  <a:ext cx="150447" cy="324518"/>
                </a:xfrm>
                <a:custGeom>
                  <a:avLst/>
                  <a:gdLst>
                    <a:gd name="connsiteX0" fmla="*/ 13520 w 150447"/>
                    <a:gd name="connsiteY0" fmla="*/ 298502 h 324518"/>
                    <a:gd name="connsiteX1" fmla="*/ 28126 w 150447"/>
                    <a:gd name="connsiteY1" fmla="*/ 278420 h 324518"/>
                    <a:gd name="connsiteX2" fmla="*/ 27669 w 150447"/>
                    <a:gd name="connsiteY2" fmla="*/ 47012 h 324518"/>
                    <a:gd name="connsiteX3" fmla="*/ 13064 w 150447"/>
                    <a:gd name="connsiteY3" fmla="*/ 26473 h 324518"/>
                    <a:gd name="connsiteX4" fmla="*/ 284 w 150447"/>
                    <a:gd name="connsiteY4" fmla="*/ 11411 h 324518"/>
                    <a:gd name="connsiteX5" fmla="*/ 15346 w 150447"/>
                    <a:gd name="connsiteY5" fmla="*/ 913 h 324518"/>
                    <a:gd name="connsiteX6" fmla="*/ 142232 w 150447"/>
                    <a:gd name="connsiteY6" fmla="*/ 0 h 324518"/>
                    <a:gd name="connsiteX7" fmla="*/ 149991 w 150447"/>
                    <a:gd name="connsiteY7" fmla="*/ 10954 h 324518"/>
                    <a:gd name="connsiteX8" fmla="*/ 150448 w 150447"/>
                    <a:gd name="connsiteY8" fmla="*/ 312652 h 324518"/>
                    <a:gd name="connsiteX9" fmla="*/ 139037 w 150447"/>
                    <a:gd name="connsiteY9" fmla="*/ 324519 h 324518"/>
                    <a:gd name="connsiteX10" fmla="*/ 18541 w 150447"/>
                    <a:gd name="connsiteY10" fmla="*/ 324519 h 324518"/>
                    <a:gd name="connsiteX11" fmla="*/ 1653 w 150447"/>
                    <a:gd name="connsiteY11" fmla="*/ 313565 h 324518"/>
                    <a:gd name="connsiteX12" fmla="*/ 13520 w 150447"/>
                    <a:gd name="connsiteY12" fmla="*/ 298502 h 324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0447" h="324518">
                      <a:moveTo>
                        <a:pt x="13520" y="298502"/>
                      </a:moveTo>
                      <a:cubicBezTo>
                        <a:pt x="25387" y="297133"/>
                        <a:pt x="28126" y="288918"/>
                        <a:pt x="28126" y="278420"/>
                      </a:cubicBezTo>
                      <a:cubicBezTo>
                        <a:pt x="27669" y="201284"/>
                        <a:pt x="27669" y="124148"/>
                        <a:pt x="27669" y="47012"/>
                      </a:cubicBezTo>
                      <a:cubicBezTo>
                        <a:pt x="27669" y="36058"/>
                        <a:pt x="24474" y="29211"/>
                        <a:pt x="13064" y="26473"/>
                      </a:cubicBezTo>
                      <a:cubicBezTo>
                        <a:pt x="5761" y="24647"/>
                        <a:pt x="-1542" y="21452"/>
                        <a:pt x="284" y="11411"/>
                      </a:cubicBezTo>
                      <a:cubicBezTo>
                        <a:pt x="1653" y="3195"/>
                        <a:pt x="8499" y="913"/>
                        <a:pt x="15346" y="913"/>
                      </a:cubicBezTo>
                      <a:cubicBezTo>
                        <a:pt x="57337" y="456"/>
                        <a:pt x="99785" y="456"/>
                        <a:pt x="142232" y="0"/>
                      </a:cubicBezTo>
                      <a:cubicBezTo>
                        <a:pt x="150448" y="0"/>
                        <a:pt x="149991" y="5021"/>
                        <a:pt x="149991" y="10954"/>
                      </a:cubicBezTo>
                      <a:cubicBezTo>
                        <a:pt x="149991" y="111368"/>
                        <a:pt x="150448" y="212238"/>
                        <a:pt x="150448" y="312652"/>
                      </a:cubicBezTo>
                      <a:cubicBezTo>
                        <a:pt x="150448" y="320867"/>
                        <a:pt x="148166" y="324519"/>
                        <a:pt x="139037" y="324519"/>
                      </a:cubicBezTo>
                      <a:cubicBezTo>
                        <a:pt x="98872" y="324062"/>
                        <a:pt x="58706" y="324519"/>
                        <a:pt x="18541" y="324519"/>
                      </a:cubicBezTo>
                      <a:cubicBezTo>
                        <a:pt x="11238" y="324519"/>
                        <a:pt x="3022" y="323150"/>
                        <a:pt x="1653" y="313565"/>
                      </a:cubicBezTo>
                      <a:cubicBezTo>
                        <a:pt x="-1085" y="304436"/>
                        <a:pt x="5761" y="300785"/>
                        <a:pt x="13520" y="298502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7D85A3E9-2528-4240-B91E-350375B2054F}"/>
                    </a:ext>
                  </a:extLst>
                </p:cNvPr>
                <p:cNvSpPr/>
                <p:nvPr/>
              </p:nvSpPr>
              <p:spPr>
                <a:xfrm>
                  <a:off x="5418343" y="5965065"/>
                  <a:ext cx="214043" cy="324633"/>
                </a:xfrm>
                <a:custGeom>
                  <a:avLst/>
                  <a:gdLst>
                    <a:gd name="connsiteX0" fmla="*/ 23321 w 214043"/>
                    <a:gd name="connsiteY0" fmla="*/ 37630 h 324633"/>
                    <a:gd name="connsiteX1" fmla="*/ 7802 w 214043"/>
                    <a:gd name="connsiteY1" fmla="*/ 25763 h 324633"/>
                    <a:gd name="connsiteX2" fmla="*/ 43 w 214043"/>
                    <a:gd name="connsiteY2" fmla="*/ 12983 h 324633"/>
                    <a:gd name="connsiteX3" fmla="*/ 10997 w 214043"/>
                    <a:gd name="connsiteY3" fmla="*/ 2485 h 324633"/>
                    <a:gd name="connsiteX4" fmla="*/ 24690 w 214043"/>
                    <a:gd name="connsiteY4" fmla="*/ 203 h 324633"/>
                    <a:gd name="connsiteX5" fmla="*/ 153402 w 214043"/>
                    <a:gd name="connsiteY5" fmla="*/ 203 h 324633"/>
                    <a:gd name="connsiteX6" fmla="*/ 175311 w 214043"/>
                    <a:gd name="connsiteY6" fmla="*/ 10244 h 324633"/>
                    <a:gd name="connsiteX7" fmla="*/ 162987 w 214043"/>
                    <a:gd name="connsiteY7" fmla="*/ 28501 h 324633"/>
                    <a:gd name="connsiteX8" fmla="*/ 159336 w 214043"/>
                    <a:gd name="connsiteY8" fmla="*/ 60451 h 324633"/>
                    <a:gd name="connsiteX9" fmla="*/ 204065 w 214043"/>
                    <a:gd name="connsiteY9" fmla="*/ 194184 h 324633"/>
                    <a:gd name="connsiteX10" fmla="*/ 205435 w 214043"/>
                    <a:gd name="connsiteY10" fmla="*/ 286838 h 324633"/>
                    <a:gd name="connsiteX11" fmla="*/ 154315 w 214043"/>
                    <a:gd name="connsiteY11" fmla="*/ 324265 h 324633"/>
                    <a:gd name="connsiteX12" fmla="*/ 136058 w 214043"/>
                    <a:gd name="connsiteY12" fmla="*/ 324265 h 324633"/>
                    <a:gd name="connsiteX13" fmla="*/ 115975 w 214043"/>
                    <a:gd name="connsiteY13" fmla="*/ 310572 h 324633"/>
                    <a:gd name="connsiteX14" fmla="*/ 24690 w 214043"/>
                    <a:gd name="connsiteY14" fmla="*/ 44020 h 324633"/>
                    <a:gd name="connsiteX15" fmla="*/ 23321 w 214043"/>
                    <a:gd name="connsiteY15" fmla="*/ 37630 h 324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043" h="324633">
                      <a:moveTo>
                        <a:pt x="23321" y="37630"/>
                      </a:moveTo>
                      <a:cubicBezTo>
                        <a:pt x="20582" y="30327"/>
                        <a:pt x="13736" y="28958"/>
                        <a:pt x="7802" y="25763"/>
                      </a:cubicBezTo>
                      <a:cubicBezTo>
                        <a:pt x="2782" y="23024"/>
                        <a:pt x="-413" y="18916"/>
                        <a:pt x="43" y="12983"/>
                      </a:cubicBezTo>
                      <a:cubicBezTo>
                        <a:pt x="500" y="6593"/>
                        <a:pt x="5520" y="3854"/>
                        <a:pt x="10997" y="2485"/>
                      </a:cubicBezTo>
                      <a:cubicBezTo>
                        <a:pt x="15562" y="1116"/>
                        <a:pt x="20126" y="659"/>
                        <a:pt x="24690" y="203"/>
                      </a:cubicBezTo>
                      <a:cubicBezTo>
                        <a:pt x="67594" y="203"/>
                        <a:pt x="110498" y="-254"/>
                        <a:pt x="153402" y="203"/>
                      </a:cubicBezTo>
                      <a:cubicBezTo>
                        <a:pt x="162074" y="203"/>
                        <a:pt x="172572" y="-254"/>
                        <a:pt x="175311" y="10244"/>
                      </a:cubicBezTo>
                      <a:cubicBezTo>
                        <a:pt x="178049" y="19373"/>
                        <a:pt x="170746" y="23937"/>
                        <a:pt x="162987" y="28501"/>
                      </a:cubicBezTo>
                      <a:cubicBezTo>
                        <a:pt x="147469" y="37173"/>
                        <a:pt x="155684" y="49953"/>
                        <a:pt x="159336" y="60451"/>
                      </a:cubicBezTo>
                      <a:cubicBezTo>
                        <a:pt x="173485" y="105181"/>
                        <a:pt x="187634" y="149911"/>
                        <a:pt x="204065" y="194184"/>
                      </a:cubicBezTo>
                      <a:cubicBezTo>
                        <a:pt x="215933" y="225677"/>
                        <a:pt x="218215" y="254888"/>
                        <a:pt x="205435" y="286838"/>
                      </a:cubicBezTo>
                      <a:cubicBezTo>
                        <a:pt x="190829" y="323352"/>
                        <a:pt x="193111" y="324265"/>
                        <a:pt x="154315" y="324265"/>
                      </a:cubicBezTo>
                      <a:cubicBezTo>
                        <a:pt x="148382" y="324265"/>
                        <a:pt x="141992" y="323352"/>
                        <a:pt x="136058" y="324265"/>
                      </a:cubicBezTo>
                      <a:cubicBezTo>
                        <a:pt x="124647" y="326091"/>
                        <a:pt x="119627" y="321070"/>
                        <a:pt x="115975" y="310572"/>
                      </a:cubicBezTo>
                      <a:cubicBezTo>
                        <a:pt x="85851" y="221569"/>
                        <a:pt x="55271" y="133023"/>
                        <a:pt x="24690" y="44020"/>
                      </a:cubicBezTo>
                      <a:cubicBezTo>
                        <a:pt x="24234" y="41738"/>
                        <a:pt x="23777" y="39912"/>
                        <a:pt x="23321" y="3763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8F72A176-E373-4392-89CB-46FF18B6D11A}"/>
                    </a:ext>
                  </a:extLst>
                </p:cNvPr>
                <p:cNvSpPr/>
                <p:nvPr/>
              </p:nvSpPr>
              <p:spPr>
                <a:xfrm>
                  <a:off x="6650701" y="5963138"/>
                  <a:ext cx="172645" cy="322997"/>
                </a:xfrm>
                <a:custGeom>
                  <a:avLst/>
                  <a:gdLst>
                    <a:gd name="connsiteX0" fmla="*/ 13727 w 172645"/>
                    <a:gd name="connsiteY0" fmla="*/ 298807 h 322997"/>
                    <a:gd name="connsiteX1" fmla="*/ 34266 w 172645"/>
                    <a:gd name="connsiteY1" fmla="*/ 267313 h 322997"/>
                    <a:gd name="connsiteX2" fmla="*/ 33810 w 172645"/>
                    <a:gd name="connsiteY2" fmla="*/ 62378 h 322997"/>
                    <a:gd name="connsiteX3" fmla="*/ 10989 w 172645"/>
                    <a:gd name="connsiteY3" fmla="*/ 30428 h 322997"/>
                    <a:gd name="connsiteX4" fmla="*/ 35 w 172645"/>
                    <a:gd name="connsiteY4" fmla="*/ 20843 h 322997"/>
                    <a:gd name="connsiteX5" fmla="*/ 10076 w 172645"/>
                    <a:gd name="connsiteY5" fmla="*/ 7607 h 322997"/>
                    <a:gd name="connsiteX6" fmla="*/ 27877 w 172645"/>
                    <a:gd name="connsiteY6" fmla="*/ 4869 h 322997"/>
                    <a:gd name="connsiteX7" fmla="*/ 120074 w 172645"/>
                    <a:gd name="connsiteY7" fmla="*/ 304 h 322997"/>
                    <a:gd name="connsiteX8" fmla="*/ 139244 w 172645"/>
                    <a:gd name="connsiteY8" fmla="*/ 19474 h 322997"/>
                    <a:gd name="connsiteX9" fmla="*/ 139244 w 172645"/>
                    <a:gd name="connsiteY9" fmla="*/ 270508 h 322997"/>
                    <a:gd name="connsiteX10" fmla="*/ 159783 w 172645"/>
                    <a:gd name="connsiteY10" fmla="*/ 298350 h 322997"/>
                    <a:gd name="connsiteX11" fmla="*/ 172563 w 172645"/>
                    <a:gd name="connsiteY11" fmla="*/ 310674 h 322997"/>
                    <a:gd name="connsiteX12" fmla="*/ 156588 w 172645"/>
                    <a:gd name="connsiteY12" fmla="*/ 322541 h 322997"/>
                    <a:gd name="connsiteX13" fmla="*/ 17835 w 172645"/>
                    <a:gd name="connsiteY13" fmla="*/ 322997 h 322997"/>
                    <a:gd name="connsiteX14" fmla="*/ 1404 w 172645"/>
                    <a:gd name="connsiteY14" fmla="*/ 311587 h 322997"/>
                    <a:gd name="connsiteX15" fmla="*/ 13727 w 172645"/>
                    <a:gd name="connsiteY15" fmla="*/ 298807 h 322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2645" h="322997">
                      <a:moveTo>
                        <a:pt x="13727" y="298807"/>
                      </a:moveTo>
                      <a:cubicBezTo>
                        <a:pt x="33354" y="298807"/>
                        <a:pt x="34723" y="284658"/>
                        <a:pt x="34266" y="267313"/>
                      </a:cubicBezTo>
                      <a:cubicBezTo>
                        <a:pt x="33354" y="198850"/>
                        <a:pt x="33354" y="130842"/>
                        <a:pt x="33810" y="62378"/>
                      </a:cubicBezTo>
                      <a:cubicBezTo>
                        <a:pt x="33810" y="45947"/>
                        <a:pt x="33810" y="30885"/>
                        <a:pt x="10989" y="30428"/>
                      </a:cubicBezTo>
                      <a:cubicBezTo>
                        <a:pt x="5512" y="30428"/>
                        <a:pt x="491" y="27233"/>
                        <a:pt x="35" y="20843"/>
                      </a:cubicBezTo>
                      <a:cubicBezTo>
                        <a:pt x="-422" y="13997"/>
                        <a:pt x="3686" y="9433"/>
                        <a:pt x="10076" y="7607"/>
                      </a:cubicBezTo>
                      <a:cubicBezTo>
                        <a:pt x="16009" y="6238"/>
                        <a:pt x="21943" y="5325"/>
                        <a:pt x="27877" y="4869"/>
                      </a:cubicBezTo>
                      <a:cubicBezTo>
                        <a:pt x="58457" y="3499"/>
                        <a:pt x="89494" y="3043"/>
                        <a:pt x="120074" y="304"/>
                      </a:cubicBezTo>
                      <a:cubicBezTo>
                        <a:pt x="137419" y="-1521"/>
                        <a:pt x="139244" y="4869"/>
                        <a:pt x="139244" y="19474"/>
                      </a:cubicBezTo>
                      <a:cubicBezTo>
                        <a:pt x="138788" y="103000"/>
                        <a:pt x="139701" y="186982"/>
                        <a:pt x="139244" y="270508"/>
                      </a:cubicBezTo>
                      <a:cubicBezTo>
                        <a:pt x="139244" y="286483"/>
                        <a:pt x="142896" y="296525"/>
                        <a:pt x="159783" y="298350"/>
                      </a:cubicBezTo>
                      <a:cubicBezTo>
                        <a:pt x="166630" y="299263"/>
                        <a:pt x="173476" y="301545"/>
                        <a:pt x="172563" y="310674"/>
                      </a:cubicBezTo>
                      <a:cubicBezTo>
                        <a:pt x="171651" y="319802"/>
                        <a:pt x="164804" y="322541"/>
                        <a:pt x="156588" y="322541"/>
                      </a:cubicBezTo>
                      <a:cubicBezTo>
                        <a:pt x="110490" y="322997"/>
                        <a:pt x="64391" y="322997"/>
                        <a:pt x="17835" y="322997"/>
                      </a:cubicBezTo>
                      <a:cubicBezTo>
                        <a:pt x="10989" y="322997"/>
                        <a:pt x="2317" y="321628"/>
                        <a:pt x="1404" y="311587"/>
                      </a:cubicBezTo>
                      <a:cubicBezTo>
                        <a:pt x="947" y="305197"/>
                        <a:pt x="4599" y="300633"/>
                        <a:pt x="13727" y="2988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6" name="Freeform: Shape 315">
                  <a:extLst>
                    <a:ext uri="{FF2B5EF4-FFF2-40B4-BE49-F238E27FC236}">
                      <a16:creationId xmlns:a16="http://schemas.microsoft.com/office/drawing/2014/main" id="{179E3209-924C-4E32-A4B2-DAE4FC81B835}"/>
                    </a:ext>
                  </a:extLst>
                </p:cNvPr>
                <p:cNvSpPr/>
                <p:nvPr/>
              </p:nvSpPr>
              <p:spPr>
                <a:xfrm>
                  <a:off x="4740459" y="5959441"/>
                  <a:ext cx="162383" cy="336856"/>
                </a:xfrm>
                <a:custGeom>
                  <a:avLst/>
                  <a:gdLst>
                    <a:gd name="connsiteX0" fmla="*/ 87313 w 162383"/>
                    <a:gd name="connsiteY0" fmla="*/ 18607 h 336856"/>
                    <a:gd name="connsiteX1" fmla="*/ 146649 w 162383"/>
                    <a:gd name="connsiteY1" fmla="*/ 1263 h 336856"/>
                    <a:gd name="connsiteX2" fmla="*/ 160798 w 162383"/>
                    <a:gd name="connsiteY2" fmla="*/ 6284 h 336856"/>
                    <a:gd name="connsiteX3" fmla="*/ 154864 w 162383"/>
                    <a:gd name="connsiteY3" fmla="*/ 26823 h 336856"/>
                    <a:gd name="connsiteX4" fmla="*/ 129304 w 162383"/>
                    <a:gd name="connsiteY4" fmla="*/ 72009 h 336856"/>
                    <a:gd name="connsiteX5" fmla="*/ 129761 w 162383"/>
                    <a:gd name="connsiteY5" fmla="*/ 265077 h 336856"/>
                    <a:gd name="connsiteX6" fmla="*/ 154864 w 162383"/>
                    <a:gd name="connsiteY6" fmla="*/ 308894 h 336856"/>
                    <a:gd name="connsiteX7" fmla="*/ 161254 w 162383"/>
                    <a:gd name="connsiteY7" fmla="*/ 329433 h 336856"/>
                    <a:gd name="connsiteX8" fmla="*/ 145736 w 162383"/>
                    <a:gd name="connsiteY8" fmla="*/ 335367 h 336856"/>
                    <a:gd name="connsiteX9" fmla="*/ 1505 w 162383"/>
                    <a:gd name="connsiteY9" fmla="*/ 198896 h 336856"/>
                    <a:gd name="connsiteX10" fmla="*/ 87313 w 162383"/>
                    <a:gd name="connsiteY10" fmla="*/ 18607 h 33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2383" h="336856">
                      <a:moveTo>
                        <a:pt x="87313" y="18607"/>
                      </a:moveTo>
                      <a:cubicBezTo>
                        <a:pt x="106027" y="8566"/>
                        <a:pt x="125653" y="3089"/>
                        <a:pt x="146649" y="1263"/>
                      </a:cubicBezTo>
                      <a:cubicBezTo>
                        <a:pt x="152126" y="807"/>
                        <a:pt x="159885" y="-3301"/>
                        <a:pt x="160798" y="6284"/>
                      </a:cubicBezTo>
                      <a:cubicBezTo>
                        <a:pt x="161254" y="13130"/>
                        <a:pt x="165818" y="23172"/>
                        <a:pt x="154864" y="26823"/>
                      </a:cubicBezTo>
                      <a:cubicBezTo>
                        <a:pt x="132956" y="34582"/>
                        <a:pt x="129304" y="51926"/>
                        <a:pt x="129304" y="72009"/>
                      </a:cubicBezTo>
                      <a:cubicBezTo>
                        <a:pt x="129761" y="136365"/>
                        <a:pt x="129761" y="200721"/>
                        <a:pt x="129761" y="265077"/>
                      </a:cubicBezTo>
                      <a:cubicBezTo>
                        <a:pt x="129761" y="284704"/>
                        <a:pt x="134781" y="301135"/>
                        <a:pt x="154864" y="308894"/>
                      </a:cubicBezTo>
                      <a:cubicBezTo>
                        <a:pt x="165818" y="313002"/>
                        <a:pt x="161711" y="322131"/>
                        <a:pt x="161254" y="329433"/>
                      </a:cubicBezTo>
                      <a:cubicBezTo>
                        <a:pt x="160798" y="340844"/>
                        <a:pt x="151213" y="335823"/>
                        <a:pt x="145736" y="335367"/>
                      </a:cubicBezTo>
                      <a:cubicBezTo>
                        <a:pt x="65861" y="330346"/>
                        <a:pt x="11547" y="278770"/>
                        <a:pt x="1505" y="198896"/>
                      </a:cubicBezTo>
                      <a:cubicBezTo>
                        <a:pt x="-7623" y="119934"/>
                        <a:pt x="25239" y="51014"/>
                        <a:pt x="87313" y="1860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7" name="Freeform: Shape 316">
                  <a:extLst>
                    <a:ext uri="{FF2B5EF4-FFF2-40B4-BE49-F238E27FC236}">
                      <a16:creationId xmlns:a16="http://schemas.microsoft.com/office/drawing/2014/main" id="{344DA359-FF7B-469F-B0E4-295BA4E3B2A3}"/>
                    </a:ext>
                  </a:extLst>
                </p:cNvPr>
                <p:cNvSpPr/>
                <p:nvPr/>
              </p:nvSpPr>
              <p:spPr>
                <a:xfrm>
                  <a:off x="5243206" y="5958461"/>
                  <a:ext cx="156450" cy="337596"/>
                </a:xfrm>
                <a:custGeom>
                  <a:avLst/>
                  <a:gdLst>
                    <a:gd name="connsiteX0" fmla="*/ 69747 w 156450"/>
                    <a:gd name="connsiteY0" fmla="*/ 319459 h 337596"/>
                    <a:gd name="connsiteX1" fmla="*/ 17714 w 156450"/>
                    <a:gd name="connsiteY1" fmla="*/ 335433 h 337596"/>
                    <a:gd name="connsiteX2" fmla="*/ 2196 w 156450"/>
                    <a:gd name="connsiteY2" fmla="*/ 333151 h 337596"/>
                    <a:gd name="connsiteX3" fmla="*/ 7673 w 156450"/>
                    <a:gd name="connsiteY3" fmla="*/ 309874 h 337596"/>
                    <a:gd name="connsiteX4" fmla="*/ 26843 w 156450"/>
                    <a:gd name="connsiteY4" fmla="*/ 271534 h 337596"/>
                    <a:gd name="connsiteX5" fmla="*/ 26386 w 156450"/>
                    <a:gd name="connsiteY5" fmla="*/ 64773 h 337596"/>
                    <a:gd name="connsiteX6" fmla="*/ 7673 w 156450"/>
                    <a:gd name="connsiteY6" fmla="*/ 28259 h 337596"/>
                    <a:gd name="connsiteX7" fmla="*/ 1283 w 156450"/>
                    <a:gd name="connsiteY7" fmla="*/ 5438 h 337596"/>
                    <a:gd name="connsiteX8" fmla="*/ 14063 w 156450"/>
                    <a:gd name="connsiteY8" fmla="*/ 1786 h 337596"/>
                    <a:gd name="connsiteX9" fmla="*/ 152360 w 156450"/>
                    <a:gd name="connsiteY9" fmla="*/ 129585 h 337596"/>
                    <a:gd name="connsiteX10" fmla="*/ 69747 w 156450"/>
                    <a:gd name="connsiteY10" fmla="*/ 319459 h 337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450" h="337596">
                      <a:moveTo>
                        <a:pt x="69747" y="319459"/>
                      </a:moveTo>
                      <a:cubicBezTo>
                        <a:pt x="56054" y="327218"/>
                        <a:pt x="37340" y="332695"/>
                        <a:pt x="17714" y="335433"/>
                      </a:cubicBezTo>
                      <a:cubicBezTo>
                        <a:pt x="12693" y="336346"/>
                        <a:pt x="4021" y="340911"/>
                        <a:pt x="2196" y="333151"/>
                      </a:cubicBezTo>
                      <a:cubicBezTo>
                        <a:pt x="826" y="325849"/>
                        <a:pt x="-3282" y="314894"/>
                        <a:pt x="7673" y="309874"/>
                      </a:cubicBezTo>
                      <a:cubicBezTo>
                        <a:pt x="25017" y="302114"/>
                        <a:pt x="26843" y="287965"/>
                        <a:pt x="26843" y="271534"/>
                      </a:cubicBezTo>
                      <a:cubicBezTo>
                        <a:pt x="26386" y="202614"/>
                        <a:pt x="26386" y="133693"/>
                        <a:pt x="26386" y="64773"/>
                      </a:cubicBezTo>
                      <a:cubicBezTo>
                        <a:pt x="26386" y="48798"/>
                        <a:pt x="24104" y="35105"/>
                        <a:pt x="7673" y="28259"/>
                      </a:cubicBezTo>
                      <a:cubicBezTo>
                        <a:pt x="-3738" y="23238"/>
                        <a:pt x="826" y="13197"/>
                        <a:pt x="1283" y="5438"/>
                      </a:cubicBezTo>
                      <a:cubicBezTo>
                        <a:pt x="1739" y="-3691"/>
                        <a:pt x="9498" y="1330"/>
                        <a:pt x="14063" y="1786"/>
                      </a:cubicBezTo>
                      <a:cubicBezTo>
                        <a:pt x="85265" y="8633"/>
                        <a:pt x="138667" y="58383"/>
                        <a:pt x="152360" y="129585"/>
                      </a:cubicBezTo>
                      <a:cubicBezTo>
                        <a:pt x="168335" y="211286"/>
                        <a:pt x="136841" y="285227"/>
                        <a:pt x="69747" y="319459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8" name="Freeform: Shape 317">
                  <a:extLst>
                    <a:ext uri="{FF2B5EF4-FFF2-40B4-BE49-F238E27FC236}">
                      <a16:creationId xmlns:a16="http://schemas.microsoft.com/office/drawing/2014/main" id="{6A399086-0B45-4402-B6C8-23DE7D0D4E71}"/>
                    </a:ext>
                  </a:extLst>
                </p:cNvPr>
                <p:cNvSpPr/>
                <p:nvPr/>
              </p:nvSpPr>
              <p:spPr>
                <a:xfrm>
                  <a:off x="5067334" y="5958735"/>
                  <a:ext cx="156902" cy="336907"/>
                </a:xfrm>
                <a:custGeom>
                  <a:avLst/>
                  <a:gdLst>
                    <a:gd name="connsiteX0" fmla="*/ 82218 w 156902"/>
                    <a:gd name="connsiteY0" fmla="*/ 19770 h 336907"/>
                    <a:gd name="connsiteX1" fmla="*/ 139727 w 156902"/>
                    <a:gd name="connsiteY1" fmla="*/ 1969 h 336907"/>
                    <a:gd name="connsiteX2" fmla="*/ 154333 w 156902"/>
                    <a:gd name="connsiteY2" fmla="*/ 5621 h 336907"/>
                    <a:gd name="connsiteX3" fmla="*/ 149312 w 156902"/>
                    <a:gd name="connsiteY3" fmla="*/ 27073 h 336907"/>
                    <a:gd name="connsiteX4" fmla="*/ 129230 w 156902"/>
                    <a:gd name="connsiteY4" fmla="*/ 66782 h 336907"/>
                    <a:gd name="connsiteX5" fmla="*/ 129686 w 156902"/>
                    <a:gd name="connsiteY5" fmla="*/ 269891 h 336907"/>
                    <a:gd name="connsiteX6" fmla="*/ 149769 w 156902"/>
                    <a:gd name="connsiteY6" fmla="*/ 309600 h 336907"/>
                    <a:gd name="connsiteX7" fmla="*/ 154790 w 156902"/>
                    <a:gd name="connsiteY7" fmla="*/ 332422 h 336907"/>
                    <a:gd name="connsiteX8" fmla="*/ 141097 w 156902"/>
                    <a:gd name="connsiteY8" fmla="*/ 335160 h 336907"/>
                    <a:gd name="connsiteX9" fmla="*/ 5538 w 156902"/>
                    <a:gd name="connsiteY9" fmla="*/ 213751 h 336907"/>
                    <a:gd name="connsiteX10" fmla="*/ 54376 w 156902"/>
                    <a:gd name="connsiteY10" fmla="*/ 38483 h 336907"/>
                    <a:gd name="connsiteX11" fmla="*/ 63961 w 156902"/>
                    <a:gd name="connsiteY11" fmla="*/ 31181 h 336907"/>
                    <a:gd name="connsiteX12" fmla="*/ 82218 w 156902"/>
                    <a:gd name="connsiteY12" fmla="*/ 19770 h 336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6902" h="336907">
                      <a:moveTo>
                        <a:pt x="82218" y="19770"/>
                      </a:moveTo>
                      <a:cubicBezTo>
                        <a:pt x="100018" y="10185"/>
                        <a:pt x="119645" y="4251"/>
                        <a:pt x="139727" y="1969"/>
                      </a:cubicBezTo>
                      <a:cubicBezTo>
                        <a:pt x="144292" y="1513"/>
                        <a:pt x="153420" y="-3964"/>
                        <a:pt x="154333" y="5621"/>
                      </a:cubicBezTo>
                      <a:cubicBezTo>
                        <a:pt x="154790" y="12923"/>
                        <a:pt x="159354" y="22965"/>
                        <a:pt x="149312" y="27073"/>
                      </a:cubicBezTo>
                      <a:cubicBezTo>
                        <a:pt x="130599" y="34832"/>
                        <a:pt x="129230" y="49894"/>
                        <a:pt x="129230" y="66782"/>
                      </a:cubicBezTo>
                      <a:cubicBezTo>
                        <a:pt x="129686" y="134333"/>
                        <a:pt x="129686" y="201884"/>
                        <a:pt x="129686" y="269891"/>
                      </a:cubicBezTo>
                      <a:cubicBezTo>
                        <a:pt x="129686" y="286779"/>
                        <a:pt x="131055" y="301841"/>
                        <a:pt x="149769" y="309600"/>
                      </a:cubicBezTo>
                      <a:cubicBezTo>
                        <a:pt x="161179" y="314165"/>
                        <a:pt x="155702" y="325119"/>
                        <a:pt x="154790" y="332422"/>
                      </a:cubicBezTo>
                      <a:cubicBezTo>
                        <a:pt x="153877" y="340181"/>
                        <a:pt x="145661" y="335617"/>
                        <a:pt x="141097" y="335160"/>
                      </a:cubicBezTo>
                      <a:cubicBezTo>
                        <a:pt x="71720" y="327401"/>
                        <a:pt x="19688" y="282215"/>
                        <a:pt x="5538" y="213751"/>
                      </a:cubicBezTo>
                      <a:cubicBezTo>
                        <a:pt x="-8154" y="147569"/>
                        <a:pt x="1887" y="86864"/>
                        <a:pt x="54376" y="38483"/>
                      </a:cubicBezTo>
                      <a:cubicBezTo>
                        <a:pt x="57114" y="35745"/>
                        <a:pt x="60309" y="33006"/>
                        <a:pt x="63961" y="31181"/>
                      </a:cubicBezTo>
                      <a:cubicBezTo>
                        <a:pt x="69894" y="27529"/>
                        <a:pt x="76284" y="23878"/>
                        <a:pt x="82218" y="19770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57019307-C02F-4BFD-9A45-1C87C7F6984B}"/>
                    </a:ext>
                  </a:extLst>
                </p:cNvPr>
                <p:cNvSpPr/>
                <p:nvPr/>
              </p:nvSpPr>
              <p:spPr>
                <a:xfrm>
                  <a:off x="6153775" y="5963752"/>
                  <a:ext cx="163469" cy="324399"/>
                </a:xfrm>
                <a:custGeom>
                  <a:avLst/>
                  <a:gdLst>
                    <a:gd name="connsiteX0" fmla="*/ 142318 w 163469"/>
                    <a:gd name="connsiteY0" fmla="*/ 81391 h 324399"/>
                    <a:gd name="connsiteX1" fmla="*/ 103522 w 163469"/>
                    <a:gd name="connsiteY1" fmla="*/ 290434 h 324399"/>
                    <a:gd name="connsiteX2" fmla="*/ 16345 w 163469"/>
                    <a:gd name="connsiteY2" fmla="*/ 323296 h 324399"/>
                    <a:gd name="connsiteX3" fmla="*/ 1739 w 163469"/>
                    <a:gd name="connsiteY3" fmla="*/ 318276 h 324399"/>
                    <a:gd name="connsiteX4" fmla="*/ 8129 w 163469"/>
                    <a:gd name="connsiteY4" fmla="*/ 297737 h 324399"/>
                    <a:gd name="connsiteX5" fmla="*/ 33233 w 163469"/>
                    <a:gd name="connsiteY5" fmla="*/ 254833 h 324399"/>
                    <a:gd name="connsiteX6" fmla="*/ 32776 w 163469"/>
                    <a:gd name="connsiteY6" fmla="*/ 69980 h 324399"/>
                    <a:gd name="connsiteX7" fmla="*/ 7673 w 163469"/>
                    <a:gd name="connsiteY7" fmla="*/ 27076 h 324399"/>
                    <a:gd name="connsiteX8" fmla="*/ 1283 w 163469"/>
                    <a:gd name="connsiteY8" fmla="*/ 6537 h 324399"/>
                    <a:gd name="connsiteX9" fmla="*/ 15432 w 163469"/>
                    <a:gd name="connsiteY9" fmla="*/ 1060 h 324399"/>
                    <a:gd name="connsiteX10" fmla="*/ 142318 w 163469"/>
                    <a:gd name="connsiteY10" fmla="*/ 81391 h 324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469" h="324399">
                      <a:moveTo>
                        <a:pt x="142318" y="81391"/>
                      </a:moveTo>
                      <a:cubicBezTo>
                        <a:pt x="181114" y="158527"/>
                        <a:pt x="165596" y="242053"/>
                        <a:pt x="103522" y="290434"/>
                      </a:cubicBezTo>
                      <a:cubicBezTo>
                        <a:pt x="77962" y="310517"/>
                        <a:pt x="48295" y="320101"/>
                        <a:pt x="16345" y="323296"/>
                      </a:cubicBezTo>
                      <a:cubicBezTo>
                        <a:pt x="11324" y="323753"/>
                        <a:pt x="2652" y="327404"/>
                        <a:pt x="1739" y="318276"/>
                      </a:cubicBezTo>
                      <a:cubicBezTo>
                        <a:pt x="826" y="310973"/>
                        <a:pt x="-2825" y="300932"/>
                        <a:pt x="8129" y="297737"/>
                      </a:cubicBezTo>
                      <a:cubicBezTo>
                        <a:pt x="29581" y="290890"/>
                        <a:pt x="33233" y="274003"/>
                        <a:pt x="33233" y="254833"/>
                      </a:cubicBezTo>
                      <a:cubicBezTo>
                        <a:pt x="33233" y="193215"/>
                        <a:pt x="32776" y="131598"/>
                        <a:pt x="32776" y="69980"/>
                      </a:cubicBezTo>
                      <a:cubicBezTo>
                        <a:pt x="32776" y="50810"/>
                        <a:pt x="29125" y="33922"/>
                        <a:pt x="7673" y="27076"/>
                      </a:cubicBezTo>
                      <a:cubicBezTo>
                        <a:pt x="-3738" y="23425"/>
                        <a:pt x="826" y="13840"/>
                        <a:pt x="1283" y="6537"/>
                      </a:cubicBezTo>
                      <a:cubicBezTo>
                        <a:pt x="1739" y="-3048"/>
                        <a:pt x="10411" y="603"/>
                        <a:pt x="15432" y="1060"/>
                      </a:cubicBezTo>
                      <a:cubicBezTo>
                        <a:pt x="71572" y="4711"/>
                        <a:pt x="115846" y="28902"/>
                        <a:pt x="142318" y="81391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84268492-9AE2-455D-8CDE-8F5FDC86A8B6}"/>
                    </a:ext>
                  </a:extLst>
                </p:cNvPr>
                <p:cNvSpPr/>
                <p:nvPr/>
              </p:nvSpPr>
              <p:spPr>
                <a:xfrm>
                  <a:off x="7051761" y="5956179"/>
                  <a:ext cx="140291" cy="337266"/>
                </a:xfrm>
                <a:custGeom>
                  <a:avLst/>
                  <a:gdLst>
                    <a:gd name="connsiteX0" fmla="*/ 119300 w 140291"/>
                    <a:gd name="connsiteY0" fmla="*/ 79835 h 337266"/>
                    <a:gd name="connsiteX1" fmla="*/ 69549 w 140291"/>
                    <a:gd name="connsiteY1" fmla="*/ 314894 h 337266"/>
                    <a:gd name="connsiteX2" fmla="*/ 15691 w 140291"/>
                    <a:gd name="connsiteY2" fmla="*/ 335433 h 337266"/>
                    <a:gd name="connsiteX3" fmla="*/ 1998 w 140291"/>
                    <a:gd name="connsiteY3" fmla="*/ 330869 h 337266"/>
                    <a:gd name="connsiteX4" fmla="*/ 7475 w 140291"/>
                    <a:gd name="connsiteY4" fmla="*/ 309874 h 337266"/>
                    <a:gd name="connsiteX5" fmla="*/ 29384 w 140291"/>
                    <a:gd name="connsiteY5" fmla="*/ 269252 h 337266"/>
                    <a:gd name="connsiteX6" fmla="*/ 28927 w 140291"/>
                    <a:gd name="connsiteY6" fmla="*/ 66599 h 337266"/>
                    <a:gd name="connsiteX7" fmla="*/ 7932 w 140291"/>
                    <a:gd name="connsiteY7" fmla="*/ 27346 h 337266"/>
                    <a:gd name="connsiteX8" fmla="*/ 1998 w 140291"/>
                    <a:gd name="connsiteY8" fmla="*/ 5438 h 337266"/>
                    <a:gd name="connsiteX9" fmla="*/ 17060 w 140291"/>
                    <a:gd name="connsiteY9" fmla="*/ 1786 h 337266"/>
                    <a:gd name="connsiteX10" fmla="*/ 119300 w 140291"/>
                    <a:gd name="connsiteY10" fmla="*/ 79835 h 337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0291" h="337266">
                      <a:moveTo>
                        <a:pt x="119300" y="79835"/>
                      </a:moveTo>
                      <a:cubicBezTo>
                        <a:pt x="160835" y="161535"/>
                        <a:pt x="138926" y="265144"/>
                        <a:pt x="69549" y="314894"/>
                      </a:cubicBezTo>
                      <a:cubicBezTo>
                        <a:pt x="53574" y="326305"/>
                        <a:pt x="34861" y="332695"/>
                        <a:pt x="15691" y="335433"/>
                      </a:cubicBezTo>
                      <a:cubicBezTo>
                        <a:pt x="11127" y="335890"/>
                        <a:pt x="1998" y="341367"/>
                        <a:pt x="1998" y="330869"/>
                      </a:cubicBezTo>
                      <a:cubicBezTo>
                        <a:pt x="1998" y="323566"/>
                        <a:pt x="-3479" y="313525"/>
                        <a:pt x="7475" y="309874"/>
                      </a:cubicBezTo>
                      <a:cubicBezTo>
                        <a:pt x="27558" y="302571"/>
                        <a:pt x="29384" y="286596"/>
                        <a:pt x="29384" y="269252"/>
                      </a:cubicBezTo>
                      <a:cubicBezTo>
                        <a:pt x="29384" y="201701"/>
                        <a:pt x="29384" y="134150"/>
                        <a:pt x="28927" y="66599"/>
                      </a:cubicBezTo>
                      <a:cubicBezTo>
                        <a:pt x="28927" y="49711"/>
                        <a:pt x="26645" y="34192"/>
                        <a:pt x="7932" y="27346"/>
                      </a:cubicBezTo>
                      <a:cubicBezTo>
                        <a:pt x="-4392" y="22782"/>
                        <a:pt x="1086" y="12284"/>
                        <a:pt x="1998" y="5438"/>
                      </a:cubicBezTo>
                      <a:cubicBezTo>
                        <a:pt x="2911" y="-3691"/>
                        <a:pt x="12040" y="1330"/>
                        <a:pt x="17060" y="1786"/>
                      </a:cubicBezTo>
                      <a:cubicBezTo>
                        <a:pt x="64529" y="9545"/>
                        <a:pt x="97391" y="37387"/>
                        <a:pt x="119300" y="7983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375B57D7-096D-4993-93A1-6AE19091ACA8}"/>
                    </a:ext>
                  </a:extLst>
                </p:cNvPr>
                <p:cNvSpPr/>
                <p:nvPr/>
              </p:nvSpPr>
              <p:spPr>
                <a:xfrm>
                  <a:off x="6900586" y="5955396"/>
                  <a:ext cx="152005" cy="194218"/>
                </a:xfrm>
                <a:custGeom>
                  <a:avLst/>
                  <a:gdLst>
                    <a:gd name="connsiteX0" fmla="*/ 149979 w 152005"/>
                    <a:gd name="connsiteY0" fmla="*/ 157754 h 194218"/>
                    <a:gd name="connsiteX1" fmla="*/ 130809 w 152005"/>
                    <a:gd name="connsiteY1" fmla="*/ 188791 h 194218"/>
                    <a:gd name="connsiteX2" fmla="*/ 10769 w 152005"/>
                    <a:gd name="connsiteY2" fmla="*/ 149995 h 194218"/>
                    <a:gd name="connsiteX3" fmla="*/ 77407 w 152005"/>
                    <a:gd name="connsiteY3" fmla="*/ 8047 h 194218"/>
                    <a:gd name="connsiteX4" fmla="*/ 114834 w 152005"/>
                    <a:gd name="connsiteY4" fmla="*/ 1200 h 194218"/>
                    <a:gd name="connsiteX5" fmla="*/ 129896 w 152005"/>
                    <a:gd name="connsiteY5" fmla="*/ 5308 h 194218"/>
                    <a:gd name="connsiteX6" fmla="*/ 123506 w 152005"/>
                    <a:gd name="connsiteY6" fmla="*/ 28130 h 194218"/>
                    <a:gd name="connsiteX7" fmla="*/ 111639 w 152005"/>
                    <a:gd name="connsiteY7" fmla="*/ 51407 h 194218"/>
                    <a:gd name="connsiteX8" fmla="*/ 111639 w 152005"/>
                    <a:gd name="connsiteY8" fmla="*/ 125805 h 194218"/>
                    <a:gd name="connsiteX9" fmla="*/ 149979 w 152005"/>
                    <a:gd name="connsiteY9" fmla="*/ 157754 h 194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005" h="194218">
                      <a:moveTo>
                        <a:pt x="149979" y="157754"/>
                      </a:moveTo>
                      <a:cubicBezTo>
                        <a:pt x="155913" y="175555"/>
                        <a:pt x="148610" y="183771"/>
                        <a:pt x="130809" y="188791"/>
                      </a:cubicBezTo>
                      <a:cubicBezTo>
                        <a:pt x="81972" y="203397"/>
                        <a:pt x="31765" y="187879"/>
                        <a:pt x="10769" y="149995"/>
                      </a:cubicBezTo>
                      <a:cubicBezTo>
                        <a:pt x="-18442" y="97963"/>
                        <a:pt x="14421" y="27673"/>
                        <a:pt x="77407" y="8047"/>
                      </a:cubicBezTo>
                      <a:cubicBezTo>
                        <a:pt x="89274" y="4395"/>
                        <a:pt x="102054" y="2570"/>
                        <a:pt x="114834" y="1200"/>
                      </a:cubicBezTo>
                      <a:cubicBezTo>
                        <a:pt x="119855" y="744"/>
                        <a:pt x="128983" y="-2907"/>
                        <a:pt x="129896" y="5308"/>
                      </a:cubicBezTo>
                      <a:cubicBezTo>
                        <a:pt x="130809" y="12611"/>
                        <a:pt x="135373" y="23565"/>
                        <a:pt x="123506" y="28130"/>
                      </a:cubicBezTo>
                      <a:cubicBezTo>
                        <a:pt x="112552" y="32237"/>
                        <a:pt x="111639" y="41366"/>
                        <a:pt x="111639" y="51407"/>
                      </a:cubicBezTo>
                      <a:cubicBezTo>
                        <a:pt x="112096" y="76054"/>
                        <a:pt x="111639" y="100701"/>
                        <a:pt x="111639" y="125805"/>
                      </a:cubicBezTo>
                      <a:cubicBezTo>
                        <a:pt x="111639" y="159580"/>
                        <a:pt x="117573" y="164601"/>
                        <a:pt x="149979" y="15775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A37F191C-D300-41A9-811D-BD988CB3B253}"/>
                    </a:ext>
                  </a:extLst>
                </p:cNvPr>
                <p:cNvSpPr/>
                <p:nvPr/>
              </p:nvSpPr>
              <p:spPr>
                <a:xfrm>
                  <a:off x="6367638" y="6093067"/>
                  <a:ext cx="176306" cy="68653"/>
                </a:xfrm>
                <a:custGeom>
                  <a:avLst/>
                  <a:gdLst>
                    <a:gd name="connsiteX0" fmla="*/ 3309 w 176306"/>
                    <a:gd name="connsiteY0" fmla="*/ 913 h 68653"/>
                    <a:gd name="connsiteX1" fmla="*/ 13807 w 176306"/>
                    <a:gd name="connsiteY1" fmla="*/ 456 h 68653"/>
                    <a:gd name="connsiteX2" fmla="*/ 160320 w 176306"/>
                    <a:gd name="connsiteY2" fmla="*/ 0 h 68653"/>
                    <a:gd name="connsiteX3" fmla="*/ 174925 w 176306"/>
                    <a:gd name="connsiteY3" fmla="*/ 14149 h 68653"/>
                    <a:gd name="connsiteX4" fmla="*/ 172187 w 176306"/>
                    <a:gd name="connsiteY4" fmla="*/ 62987 h 68653"/>
                    <a:gd name="connsiteX5" fmla="*/ 124262 w 176306"/>
                    <a:gd name="connsiteY5" fmla="*/ 66182 h 68653"/>
                    <a:gd name="connsiteX6" fmla="*/ 13807 w 176306"/>
                    <a:gd name="connsiteY6" fmla="*/ 66638 h 68653"/>
                    <a:gd name="connsiteX7" fmla="*/ 114 w 176306"/>
                    <a:gd name="connsiteY7" fmla="*/ 53402 h 68653"/>
                    <a:gd name="connsiteX8" fmla="*/ 114 w 176306"/>
                    <a:gd name="connsiteY8" fmla="*/ 11411 h 68653"/>
                    <a:gd name="connsiteX9" fmla="*/ 3309 w 176306"/>
                    <a:gd name="connsiteY9" fmla="*/ 913 h 6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306" h="68653">
                      <a:moveTo>
                        <a:pt x="3309" y="913"/>
                      </a:moveTo>
                      <a:cubicBezTo>
                        <a:pt x="7417" y="913"/>
                        <a:pt x="10612" y="456"/>
                        <a:pt x="13807" y="456"/>
                      </a:cubicBezTo>
                      <a:cubicBezTo>
                        <a:pt x="62644" y="456"/>
                        <a:pt x="111482" y="913"/>
                        <a:pt x="160320" y="0"/>
                      </a:cubicBezTo>
                      <a:cubicBezTo>
                        <a:pt x="171274" y="0"/>
                        <a:pt x="175838" y="2282"/>
                        <a:pt x="174925" y="14149"/>
                      </a:cubicBezTo>
                      <a:cubicBezTo>
                        <a:pt x="173556" y="30581"/>
                        <a:pt x="180402" y="52489"/>
                        <a:pt x="172187" y="62987"/>
                      </a:cubicBezTo>
                      <a:cubicBezTo>
                        <a:pt x="163515" y="73485"/>
                        <a:pt x="141150" y="66182"/>
                        <a:pt x="124262" y="66182"/>
                      </a:cubicBezTo>
                      <a:cubicBezTo>
                        <a:pt x="87291" y="66638"/>
                        <a:pt x="50777" y="66182"/>
                        <a:pt x="13807" y="66638"/>
                      </a:cubicBezTo>
                      <a:cubicBezTo>
                        <a:pt x="3766" y="66638"/>
                        <a:pt x="-799" y="64813"/>
                        <a:pt x="114" y="53402"/>
                      </a:cubicBezTo>
                      <a:cubicBezTo>
                        <a:pt x="1027" y="39253"/>
                        <a:pt x="114" y="25103"/>
                        <a:pt x="114" y="11411"/>
                      </a:cubicBezTo>
                      <a:cubicBezTo>
                        <a:pt x="571" y="8216"/>
                        <a:pt x="-342" y="3651"/>
                        <a:pt x="3309" y="91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EC9062A0-88A8-4249-B71F-A0D670A30302}"/>
                    </a:ext>
                  </a:extLst>
                </p:cNvPr>
                <p:cNvSpPr/>
                <p:nvPr/>
              </p:nvSpPr>
              <p:spPr>
                <a:xfrm>
                  <a:off x="6925618" y="6176052"/>
                  <a:ext cx="106177" cy="117422"/>
                </a:xfrm>
                <a:custGeom>
                  <a:avLst/>
                  <a:gdLst>
                    <a:gd name="connsiteX0" fmla="*/ 30466 w 106177"/>
                    <a:gd name="connsiteY0" fmla="*/ 5105 h 117422"/>
                    <a:gd name="connsiteX1" fmla="*/ 82499 w 106177"/>
                    <a:gd name="connsiteY1" fmla="*/ 8300 h 117422"/>
                    <a:gd name="connsiteX2" fmla="*/ 92540 w 106177"/>
                    <a:gd name="connsiteY2" fmla="*/ 62615 h 117422"/>
                    <a:gd name="connsiteX3" fmla="*/ 98930 w 106177"/>
                    <a:gd name="connsiteY3" fmla="*/ 90913 h 117422"/>
                    <a:gd name="connsiteX4" fmla="*/ 104864 w 106177"/>
                    <a:gd name="connsiteY4" fmla="*/ 111453 h 117422"/>
                    <a:gd name="connsiteX5" fmla="*/ 92997 w 106177"/>
                    <a:gd name="connsiteY5" fmla="*/ 116473 h 117422"/>
                    <a:gd name="connsiteX6" fmla="*/ 10384 w 106177"/>
                    <a:gd name="connsiteY6" fmla="*/ 76308 h 117422"/>
                    <a:gd name="connsiteX7" fmla="*/ 30466 w 106177"/>
                    <a:gd name="connsiteY7" fmla="*/ 5105 h 11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177" h="117422">
                      <a:moveTo>
                        <a:pt x="30466" y="5105"/>
                      </a:moveTo>
                      <a:cubicBezTo>
                        <a:pt x="45528" y="-1741"/>
                        <a:pt x="64242" y="-2654"/>
                        <a:pt x="82499" y="8300"/>
                      </a:cubicBezTo>
                      <a:cubicBezTo>
                        <a:pt x="104407" y="21537"/>
                        <a:pt x="108972" y="42989"/>
                        <a:pt x="92540" y="62615"/>
                      </a:cubicBezTo>
                      <a:cubicBezTo>
                        <a:pt x="81130" y="76308"/>
                        <a:pt x="78391" y="84980"/>
                        <a:pt x="98930" y="90913"/>
                      </a:cubicBezTo>
                      <a:cubicBezTo>
                        <a:pt x="110797" y="94108"/>
                        <a:pt x="104407" y="104606"/>
                        <a:pt x="104864" y="111453"/>
                      </a:cubicBezTo>
                      <a:cubicBezTo>
                        <a:pt x="105320" y="120125"/>
                        <a:pt x="97104" y="116930"/>
                        <a:pt x="92997" y="116473"/>
                      </a:cubicBezTo>
                      <a:cubicBezTo>
                        <a:pt x="61047" y="112365"/>
                        <a:pt x="30923" y="103237"/>
                        <a:pt x="10384" y="76308"/>
                      </a:cubicBezTo>
                      <a:cubicBezTo>
                        <a:pt x="-8786" y="51661"/>
                        <a:pt x="-1027" y="20624"/>
                        <a:pt x="30466" y="5105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E6AB8239-9E7E-4C5B-B60F-5C0B59197B86}"/>
                    </a:ext>
                  </a:extLst>
                </p:cNvPr>
                <p:cNvSpPr/>
                <p:nvPr/>
              </p:nvSpPr>
              <p:spPr>
                <a:xfrm>
                  <a:off x="5632180" y="5964623"/>
                  <a:ext cx="112121" cy="201472"/>
                </a:xfrm>
                <a:custGeom>
                  <a:avLst/>
                  <a:gdLst>
                    <a:gd name="connsiteX0" fmla="*/ 13963 w 112121"/>
                    <a:gd name="connsiteY0" fmla="*/ 201473 h 201472"/>
                    <a:gd name="connsiteX1" fmla="*/ 9856 w 112121"/>
                    <a:gd name="connsiteY1" fmla="*/ 133922 h 201472"/>
                    <a:gd name="connsiteX2" fmla="*/ 30851 w 112121"/>
                    <a:gd name="connsiteY2" fmla="*/ 66827 h 201472"/>
                    <a:gd name="connsiteX3" fmla="*/ 13051 w 112121"/>
                    <a:gd name="connsiteY3" fmla="*/ 27118 h 201472"/>
                    <a:gd name="connsiteX4" fmla="*/ 271 w 112121"/>
                    <a:gd name="connsiteY4" fmla="*/ 12056 h 201472"/>
                    <a:gd name="connsiteX5" fmla="*/ 17158 w 112121"/>
                    <a:gd name="connsiteY5" fmla="*/ 645 h 201472"/>
                    <a:gd name="connsiteX6" fmla="*/ 95664 w 112121"/>
                    <a:gd name="connsiteY6" fmla="*/ 189 h 201472"/>
                    <a:gd name="connsiteX7" fmla="*/ 112095 w 112121"/>
                    <a:gd name="connsiteY7" fmla="*/ 11143 h 201472"/>
                    <a:gd name="connsiteX8" fmla="*/ 100228 w 112121"/>
                    <a:gd name="connsiteY8" fmla="*/ 25292 h 201472"/>
                    <a:gd name="connsiteX9" fmla="*/ 58237 w 112121"/>
                    <a:gd name="connsiteY9" fmla="*/ 72761 h 201472"/>
                    <a:gd name="connsiteX10" fmla="*/ 13963 w 112121"/>
                    <a:gd name="connsiteY10" fmla="*/ 201473 h 201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21" h="201472">
                      <a:moveTo>
                        <a:pt x="13963" y="201473"/>
                      </a:moveTo>
                      <a:cubicBezTo>
                        <a:pt x="3922" y="180934"/>
                        <a:pt x="-186" y="158569"/>
                        <a:pt x="9856" y="133922"/>
                      </a:cubicBezTo>
                      <a:cubicBezTo>
                        <a:pt x="18984" y="112470"/>
                        <a:pt x="24005" y="89192"/>
                        <a:pt x="30851" y="66827"/>
                      </a:cubicBezTo>
                      <a:cubicBezTo>
                        <a:pt x="37698" y="44006"/>
                        <a:pt x="34046" y="36703"/>
                        <a:pt x="13051" y="27118"/>
                      </a:cubicBezTo>
                      <a:cubicBezTo>
                        <a:pt x="6204" y="23923"/>
                        <a:pt x="-1555" y="22097"/>
                        <a:pt x="271" y="12056"/>
                      </a:cubicBezTo>
                      <a:cubicBezTo>
                        <a:pt x="2096" y="2928"/>
                        <a:pt x="9399" y="1102"/>
                        <a:pt x="17158" y="645"/>
                      </a:cubicBezTo>
                      <a:cubicBezTo>
                        <a:pt x="43175" y="189"/>
                        <a:pt x="69647" y="-267"/>
                        <a:pt x="95664" y="189"/>
                      </a:cubicBezTo>
                      <a:cubicBezTo>
                        <a:pt x="102510" y="189"/>
                        <a:pt x="111182" y="1102"/>
                        <a:pt x="112095" y="11143"/>
                      </a:cubicBezTo>
                      <a:cubicBezTo>
                        <a:pt x="112551" y="19359"/>
                        <a:pt x="107074" y="23467"/>
                        <a:pt x="100228" y="25292"/>
                      </a:cubicBezTo>
                      <a:cubicBezTo>
                        <a:pt x="75581" y="31682"/>
                        <a:pt x="65540" y="50852"/>
                        <a:pt x="58237" y="72761"/>
                      </a:cubicBezTo>
                      <a:cubicBezTo>
                        <a:pt x="43175" y="116121"/>
                        <a:pt x="28569" y="159025"/>
                        <a:pt x="13963" y="201473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DA589A0A-47E4-4C5C-8D56-24999BFE4EEE}"/>
                    </a:ext>
                  </a:extLst>
                </p:cNvPr>
                <p:cNvSpPr/>
                <p:nvPr/>
              </p:nvSpPr>
              <p:spPr>
                <a:xfrm>
                  <a:off x="7412522" y="6198473"/>
                  <a:ext cx="107623" cy="93697"/>
                </a:xfrm>
                <a:custGeom>
                  <a:avLst/>
                  <a:gdLst>
                    <a:gd name="connsiteX0" fmla="*/ 102227 w 107623"/>
                    <a:gd name="connsiteY0" fmla="*/ 26958 h 93697"/>
                    <a:gd name="connsiteX1" fmla="*/ 82601 w 107623"/>
                    <a:gd name="connsiteY1" fmla="*/ 86294 h 93697"/>
                    <a:gd name="connsiteX2" fmla="*/ 5009 w 107623"/>
                    <a:gd name="connsiteY2" fmla="*/ 67124 h 93697"/>
                    <a:gd name="connsiteX3" fmla="*/ 26461 w 107623"/>
                    <a:gd name="connsiteY3" fmla="*/ 5963 h 93697"/>
                    <a:gd name="connsiteX4" fmla="*/ 102227 w 107623"/>
                    <a:gd name="connsiteY4" fmla="*/ 26958 h 9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623" h="93697">
                      <a:moveTo>
                        <a:pt x="102227" y="26958"/>
                      </a:moveTo>
                      <a:cubicBezTo>
                        <a:pt x="114095" y="48867"/>
                        <a:pt x="105879" y="73970"/>
                        <a:pt x="82601" y="86294"/>
                      </a:cubicBezTo>
                      <a:cubicBezTo>
                        <a:pt x="54759" y="101356"/>
                        <a:pt x="18702" y="92684"/>
                        <a:pt x="5009" y="67124"/>
                      </a:cubicBezTo>
                      <a:cubicBezTo>
                        <a:pt x="-6858" y="45672"/>
                        <a:pt x="3183" y="17830"/>
                        <a:pt x="26461" y="5963"/>
                      </a:cubicBezTo>
                      <a:cubicBezTo>
                        <a:pt x="53390" y="-7274"/>
                        <a:pt x="88991" y="2311"/>
                        <a:pt x="102227" y="26958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326A7E48-A64A-4474-B039-B577E62115E8}"/>
                    </a:ext>
                  </a:extLst>
                </p:cNvPr>
                <p:cNvSpPr/>
                <p:nvPr/>
              </p:nvSpPr>
              <p:spPr>
                <a:xfrm>
                  <a:off x="7412858" y="6045636"/>
                  <a:ext cx="107126" cy="93483"/>
                </a:xfrm>
                <a:custGeom>
                  <a:avLst/>
                  <a:gdLst>
                    <a:gd name="connsiteX0" fmla="*/ 80895 w 107126"/>
                    <a:gd name="connsiteY0" fmla="*/ 86684 h 93483"/>
                    <a:gd name="connsiteX1" fmla="*/ 5585 w 107126"/>
                    <a:gd name="connsiteY1" fmla="*/ 67514 h 93483"/>
                    <a:gd name="connsiteX2" fmla="*/ 25668 w 107126"/>
                    <a:gd name="connsiteY2" fmla="*/ 6353 h 93483"/>
                    <a:gd name="connsiteX3" fmla="*/ 102804 w 107126"/>
                    <a:gd name="connsiteY3" fmla="*/ 27805 h 93483"/>
                    <a:gd name="connsiteX4" fmla="*/ 80895 w 107126"/>
                    <a:gd name="connsiteY4" fmla="*/ 86684 h 9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126" h="93483">
                      <a:moveTo>
                        <a:pt x="80895" y="86684"/>
                      </a:moveTo>
                      <a:cubicBezTo>
                        <a:pt x="53510" y="100833"/>
                        <a:pt x="18822" y="92161"/>
                        <a:pt x="5585" y="67514"/>
                      </a:cubicBezTo>
                      <a:cubicBezTo>
                        <a:pt x="-6738" y="45149"/>
                        <a:pt x="1934" y="18677"/>
                        <a:pt x="25668" y="6353"/>
                      </a:cubicBezTo>
                      <a:cubicBezTo>
                        <a:pt x="52597" y="-7796"/>
                        <a:pt x="90480" y="2702"/>
                        <a:pt x="102804" y="27805"/>
                      </a:cubicBezTo>
                      <a:cubicBezTo>
                        <a:pt x="113302" y="48801"/>
                        <a:pt x="104173" y="74361"/>
                        <a:pt x="80895" y="86684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4E9533E5-0377-4C0C-8582-9C8A78CDB8D3}"/>
                    </a:ext>
                  </a:extLst>
                </p:cNvPr>
                <p:cNvSpPr/>
                <p:nvPr/>
              </p:nvSpPr>
              <p:spPr>
                <a:xfrm>
                  <a:off x="4923371" y="5958793"/>
                  <a:ext cx="113557" cy="132214"/>
                </a:xfrm>
                <a:custGeom>
                  <a:avLst/>
                  <a:gdLst>
                    <a:gd name="connsiteX0" fmla="*/ 68257 w 113557"/>
                    <a:gd name="connsiteY0" fmla="*/ 84067 h 132214"/>
                    <a:gd name="connsiteX1" fmla="*/ 10291 w 113557"/>
                    <a:gd name="connsiteY1" fmla="*/ 29296 h 132214"/>
                    <a:gd name="connsiteX2" fmla="*/ 1619 w 113557"/>
                    <a:gd name="connsiteY2" fmla="*/ 6475 h 132214"/>
                    <a:gd name="connsiteX3" fmla="*/ 17138 w 113557"/>
                    <a:gd name="connsiteY3" fmla="*/ 3736 h 132214"/>
                    <a:gd name="connsiteX4" fmla="*/ 48175 w 113557"/>
                    <a:gd name="connsiteY4" fmla="*/ 12865 h 132214"/>
                    <a:gd name="connsiteX5" fmla="*/ 88340 w 113557"/>
                    <a:gd name="connsiteY5" fmla="*/ 5106 h 132214"/>
                    <a:gd name="connsiteX6" fmla="*/ 112987 w 113557"/>
                    <a:gd name="connsiteY6" fmla="*/ 15147 h 132214"/>
                    <a:gd name="connsiteX7" fmla="*/ 113443 w 113557"/>
                    <a:gd name="connsiteY7" fmla="*/ 117386 h 132214"/>
                    <a:gd name="connsiteX8" fmla="*/ 100207 w 113557"/>
                    <a:gd name="connsiteY8" fmla="*/ 131992 h 132214"/>
                    <a:gd name="connsiteX9" fmla="*/ 80124 w 113557"/>
                    <a:gd name="connsiteY9" fmla="*/ 118756 h 132214"/>
                    <a:gd name="connsiteX10" fmla="*/ 68257 w 113557"/>
                    <a:gd name="connsiteY10" fmla="*/ 84067 h 132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557" h="132214">
                      <a:moveTo>
                        <a:pt x="68257" y="84067"/>
                      </a:moveTo>
                      <a:cubicBezTo>
                        <a:pt x="52739" y="58051"/>
                        <a:pt x="36764" y="37512"/>
                        <a:pt x="10291" y="29296"/>
                      </a:cubicBezTo>
                      <a:cubicBezTo>
                        <a:pt x="-3858" y="24732"/>
                        <a:pt x="250" y="14234"/>
                        <a:pt x="1619" y="6475"/>
                      </a:cubicBezTo>
                      <a:cubicBezTo>
                        <a:pt x="3445" y="-4936"/>
                        <a:pt x="12117" y="2824"/>
                        <a:pt x="17138" y="3736"/>
                      </a:cubicBezTo>
                      <a:cubicBezTo>
                        <a:pt x="27635" y="5562"/>
                        <a:pt x="37677" y="9670"/>
                        <a:pt x="48175" y="12865"/>
                      </a:cubicBezTo>
                      <a:cubicBezTo>
                        <a:pt x="62780" y="17429"/>
                        <a:pt x="76473" y="23363"/>
                        <a:pt x="88340" y="5106"/>
                      </a:cubicBezTo>
                      <a:cubicBezTo>
                        <a:pt x="95186" y="-5392"/>
                        <a:pt x="112531" y="1454"/>
                        <a:pt x="112987" y="15147"/>
                      </a:cubicBezTo>
                      <a:cubicBezTo>
                        <a:pt x="113900" y="49379"/>
                        <a:pt x="113443" y="83155"/>
                        <a:pt x="113443" y="117386"/>
                      </a:cubicBezTo>
                      <a:cubicBezTo>
                        <a:pt x="113443" y="126059"/>
                        <a:pt x="108423" y="131079"/>
                        <a:pt x="100207" y="131992"/>
                      </a:cubicBezTo>
                      <a:cubicBezTo>
                        <a:pt x="90166" y="133361"/>
                        <a:pt x="83776" y="128341"/>
                        <a:pt x="80124" y="118756"/>
                      </a:cubicBezTo>
                      <a:cubicBezTo>
                        <a:pt x="75560" y="105976"/>
                        <a:pt x="71452" y="93652"/>
                        <a:pt x="68257" y="84067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9DFDD3F7-918A-4623-9C6C-89E1B9AEA26D}"/>
                    </a:ext>
                  </a:extLst>
                </p:cNvPr>
                <p:cNvSpPr/>
                <p:nvPr/>
              </p:nvSpPr>
              <p:spPr>
                <a:xfrm>
                  <a:off x="4924212" y="6196288"/>
                  <a:ext cx="113370" cy="100694"/>
                </a:xfrm>
                <a:custGeom>
                  <a:avLst/>
                  <a:gdLst>
                    <a:gd name="connsiteX0" fmla="*/ 50985 w 113370"/>
                    <a:gd name="connsiteY0" fmla="*/ 87566 h 100694"/>
                    <a:gd name="connsiteX1" fmla="*/ 16753 w 113370"/>
                    <a:gd name="connsiteY1" fmla="*/ 98976 h 100694"/>
                    <a:gd name="connsiteX2" fmla="*/ 778 w 113370"/>
                    <a:gd name="connsiteY2" fmla="*/ 93499 h 100694"/>
                    <a:gd name="connsiteX3" fmla="*/ 9907 w 113370"/>
                    <a:gd name="connsiteY3" fmla="*/ 72504 h 100694"/>
                    <a:gd name="connsiteX4" fmla="*/ 83391 w 113370"/>
                    <a:gd name="connsiteY4" fmla="*/ 10430 h 100694"/>
                    <a:gd name="connsiteX5" fmla="*/ 103017 w 113370"/>
                    <a:gd name="connsiteY5" fmla="*/ 845 h 100694"/>
                    <a:gd name="connsiteX6" fmla="*/ 112146 w 113370"/>
                    <a:gd name="connsiteY6" fmla="*/ 22297 h 100694"/>
                    <a:gd name="connsiteX7" fmla="*/ 50985 w 113370"/>
                    <a:gd name="connsiteY7" fmla="*/ 87566 h 10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3370" h="100694">
                      <a:moveTo>
                        <a:pt x="50985" y="87566"/>
                      </a:moveTo>
                      <a:cubicBezTo>
                        <a:pt x="40487" y="93956"/>
                        <a:pt x="28620" y="97151"/>
                        <a:pt x="16753" y="98976"/>
                      </a:cubicBezTo>
                      <a:cubicBezTo>
                        <a:pt x="11276" y="99889"/>
                        <a:pt x="2147" y="104454"/>
                        <a:pt x="778" y="93499"/>
                      </a:cubicBezTo>
                      <a:cubicBezTo>
                        <a:pt x="-135" y="85284"/>
                        <a:pt x="-2417" y="75699"/>
                        <a:pt x="9907" y="72504"/>
                      </a:cubicBezTo>
                      <a:cubicBezTo>
                        <a:pt x="44595" y="63832"/>
                        <a:pt x="70155" y="44662"/>
                        <a:pt x="83391" y="10430"/>
                      </a:cubicBezTo>
                      <a:cubicBezTo>
                        <a:pt x="86586" y="2214"/>
                        <a:pt x="93889" y="-1894"/>
                        <a:pt x="103017" y="845"/>
                      </a:cubicBezTo>
                      <a:cubicBezTo>
                        <a:pt x="113515" y="4040"/>
                        <a:pt x="114884" y="13168"/>
                        <a:pt x="112146" y="22297"/>
                      </a:cubicBezTo>
                      <a:cubicBezTo>
                        <a:pt x="102561" y="53790"/>
                        <a:pt x="78370" y="72047"/>
                        <a:pt x="50985" y="87566"/>
                      </a:cubicBezTo>
                      <a:close/>
                    </a:path>
                  </a:pathLst>
                </a:custGeom>
                <a:grpFill/>
                <a:ln w="456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7" name="Frame 306">
                <a:extLst>
                  <a:ext uri="{FF2B5EF4-FFF2-40B4-BE49-F238E27FC236}">
                    <a16:creationId xmlns:a16="http://schemas.microsoft.com/office/drawing/2014/main" id="{AEDFECB3-3BFE-4890-9DB2-439B708C44FE}"/>
                  </a:ext>
                </a:extLst>
              </p:cNvPr>
              <p:cNvSpPr/>
              <p:nvPr/>
            </p:nvSpPr>
            <p:spPr>
              <a:xfrm>
                <a:off x="8240863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8" name="Frame 307">
                <a:extLst>
                  <a:ext uri="{FF2B5EF4-FFF2-40B4-BE49-F238E27FC236}">
                    <a16:creationId xmlns:a16="http://schemas.microsoft.com/office/drawing/2014/main" id="{D30821C7-64CB-42B4-B857-524900D22347}"/>
                  </a:ext>
                </a:extLst>
              </p:cNvPr>
              <p:cNvSpPr/>
              <p:nvPr/>
            </p:nvSpPr>
            <p:spPr>
              <a:xfrm>
                <a:off x="9325220" y="5913864"/>
                <a:ext cx="383118" cy="383118"/>
              </a:xfrm>
              <a:prstGeom prst="frame">
                <a:avLst>
                  <a:gd name="adj1" fmla="val 14986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9" name="Plus Sign 308">
                <a:extLst>
                  <a:ext uri="{FF2B5EF4-FFF2-40B4-BE49-F238E27FC236}">
                    <a16:creationId xmlns:a16="http://schemas.microsoft.com/office/drawing/2014/main" id="{834B59CE-8DF5-485D-B64F-F6D255A38EC1}"/>
                  </a:ext>
                </a:extLst>
              </p:cNvPr>
              <p:cNvSpPr/>
              <p:nvPr/>
            </p:nvSpPr>
            <p:spPr>
              <a:xfrm>
                <a:off x="8897337" y="5908803"/>
                <a:ext cx="419100" cy="419100"/>
              </a:xfrm>
              <a:prstGeom prst="mathPl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Minus Sign 309">
                <a:extLst>
                  <a:ext uri="{FF2B5EF4-FFF2-40B4-BE49-F238E27FC236}">
                    <a16:creationId xmlns:a16="http://schemas.microsoft.com/office/drawing/2014/main" id="{F4FAE966-C8D8-4D9F-A1BB-CAF825AD2EB2}"/>
                  </a:ext>
                </a:extLst>
              </p:cNvPr>
              <p:cNvSpPr/>
              <p:nvPr/>
            </p:nvSpPr>
            <p:spPr>
              <a:xfrm>
                <a:off x="7812980" y="5913864"/>
                <a:ext cx="383118" cy="383118"/>
              </a:xfrm>
              <a:prstGeom prst="mathMinu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339E9216-D6C1-4E61-A287-803AED4D6979}"/>
                  </a:ext>
                </a:extLst>
              </p:cNvPr>
              <p:cNvSpPr/>
              <p:nvPr/>
            </p:nvSpPr>
            <p:spPr>
              <a:xfrm>
                <a:off x="9331667" y="5876217"/>
                <a:ext cx="397911" cy="375172"/>
              </a:xfrm>
              <a:custGeom>
                <a:avLst/>
                <a:gdLst>
                  <a:gd name="connsiteX0" fmla="*/ 281041 w 364817"/>
                  <a:gd name="connsiteY0" fmla="*/ 0 h 343969"/>
                  <a:gd name="connsiteX1" fmla="*/ 364817 w 364817"/>
                  <a:gd name="connsiteY1" fmla="*/ 0 h 343969"/>
                  <a:gd name="connsiteX2" fmla="*/ 364817 w 364817"/>
                  <a:gd name="connsiteY2" fmla="*/ 767 h 343969"/>
                  <a:gd name="connsiteX3" fmla="*/ 314290 w 364817"/>
                  <a:gd name="connsiteY3" fmla="*/ 80279 h 343969"/>
                  <a:gd name="connsiteX4" fmla="*/ 219632 w 364817"/>
                  <a:gd name="connsiteY4" fmla="*/ 263563 h 343969"/>
                  <a:gd name="connsiteX5" fmla="*/ 182970 w 364817"/>
                  <a:gd name="connsiteY5" fmla="*/ 343969 h 343969"/>
                  <a:gd name="connsiteX6" fmla="*/ 164804 w 364817"/>
                  <a:gd name="connsiteY6" fmla="*/ 343969 h 343969"/>
                  <a:gd name="connsiteX7" fmla="*/ 138845 w 364817"/>
                  <a:gd name="connsiteY7" fmla="*/ 298221 h 343969"/>
                  <a:gd name="connsiteX8" fmla="*/ 30110 w 364817"/>
                  <a:gd name="connsiteY8" fmla="*/ 176218 h 343969"/>
                  <a:gd name="connsiteX9" fmla="*/ 0 w 364817"/>
                  <a:gd name="connsiteY9" fmla="*/ 168968 h 343969"/>
                  <a:gd name="connsiteX10" fmla="*/ 0 w 364817"/>
                  <a:gd name="connsiteY10" fmla="*/ 166221 h 343969"/>
                  <a:gd name="connsiteX11" fmla="*/ 24900 w 364817"/>
                  <a:gd name="connsiteY11" fmla="*/ 92306 h 343969"/>
                  <a:gd name="connsiteX12" fmla="*/ 173032 w 364817"/>
                  <a:gd name="connsiteY12" fmla="*/ 208180 h 343969"/>
                  <a:gd name="connsiteX13" fmla="*/ 281041 w 364817"/>
                  <a:gd name="connsiteY13" fmla="*/ 0 h 343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4817" h="343969">
                    <a:moveTo>
                      <a:pt x="281041" y="0"/>
                    </a:moveTo>
                    <a:lnTo>
                      <a:pt x="364817" y="0"/>
                    </a:lnTo>
                    <a:lnTo>
                      <a:pt x="364817" y="767"/>
                    </a:lnTo>
                    <a:lnTo>
                      <a:pt x="314290" y="80279"/>
                    </a:lnTo>
                    <a:cubicBezTo>
                      <a:pt x="280839" y="137703"/>
                      <a:pt x="248768" y="201557"/>
                      <a:pt x="219632" y="263563"/>
                    </a:cubicBezTo>
                    <a:lnTo>
                      <a:pt x="182970" y="343969"/>
                    </a:lnTo>
                    <a:lnTo>
                      <a:pt x="164804" y="343969"/>
                    </a:lnTo>
                    <a:lnTo>
                      <a:pt x="138845" y="298221"/>
                    </a:lnTo>
                    <a:cubicBezTo>
                      <a:pt x="111049" y="248486"/>
                      <a:pt x="78433" y="195762"/>
                      <a:pt x="30110" y="176218"/>
                    </a:cubicBezTo>
                    <a:lnTo>
                      <a:pt x="0" y="168968"/>
                    </a:lnTo>
                    <a:lnTo>
                      <a:pt x="0" y="166221"/>
                    </a:lnTo>
                    <a:lnTo>
                      <a:pt x="24900" y="92306"/>
                    </a:lnTo>
                    <a:cubicBezTo>
                      <a:pt x="108424" y="119668"/>
                      <a:pt x="131327" y="149668"/>
                      <a:pt x="173032" y="208180"/>
                    </a:cubicBezTo>
                    <a:cubicBezTo>
                      <a:pt x="211413" y="122778"/>
                      <a:pt x="233000" y="77184"/>
                      <a:pt x="281041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54" name="Graphic 96">
            <a:extLst>
              <a:ext uri="{FF2B5EF4-FFF2-40B4-BE49-F238E27FC236}">
                <a16:creationId xmlns:a16="http://schemas.microsoft.com/office/drawing/2014/main" id="{FEB6B624-3045-4474-BBC5-21A5C7E49C7D}"/>
              </a:ext>
            </a:extLst>
          </p:cNvPr>
          <p:cNvGrpSpPr/>
          <p:nvPr/>
        </p:nvGrpSpPr>
        <p:grpSpPr>
          <a:xfrm>
            <a:off x="9574024" y="2147826"/>
            <a:ext cx="728110" cy="885648"/>
            <a:chOff x="3099536" y="2219731"/>
            <a:chExt cx="2692567" cy="3275147"/>
          </a:xfrm>
          <a:solidFill>
            <a:schemeClr val="accent2"/>
          </a:solidFill>
        </p:grpSpPr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4CEF913-1773-4B0F-9917-259ADD28038E}"/>
                </a:ext>
              </a:extLst>
            </p:cNvPr>
            <p:cNvSpPr/>
            <p:nvPr/>
          </p:nvSpPr>
          <p:spPr>
            <a:xfrm>
              <a:off x="3406628" y="2219455"/>
              <a:ext cx="1901309" cy="2240485"/>
            </a:xfrm>
            <a:custGeom>
              <a:avLst/>
              <a:gdLst>
                <a:gd name="connsiteX0" fmla="*/ 1015664 w 1901309"/>
                <a:gd name="connsiteY0" fmla="*/ 649 h 2240485"/>
                <a:gd name="connsiteX1" fmla="*/ 1112761 w 1901309"/>
                <a:gd name="connsiteY1" fmla="*/ 128742 h 2240485"/>
                <a:gd name="connsiteX2" fmla="*/ 1113508 w 1901309"/>
                <a:gd name="connsiteY2" fmla="*/ 371484 h 2240485"/>
                <a:gd name="connsiteX3" fmla="*/ 1109773 w 1901309"/>
                <a:gd name="connsiteY3" fmla="*/ 1340210 h 2240485"/>
                <a:gd name="connsiteX4" fmla="*/ 1115375 w 1901309"/>
                <a:gd name="connsiteY4" fmla="*/ 1429464 h 2240485"/>
                <a:gd name="connsiteX5" fmla="*/ 1148985 w 1901309"/>
                <a:gd name="connsiteY5" fmla="*/ 1495191 h 2240485"/>
                <a:gd name="connsiteX6" fmla="*/ 1361478 w 1901309"/>
                <a:gd name="connsiteY6" fmla="*/ 1718140 h 2240485"/>
                <a:gd name="connsiteX7" fmla="*/ 1424964 w 1901309"/>
                <a:gd name="connsiteY7" fmla="*/ 1726356 h 2240485"/>
                <a:gd name="connsiteX8" fmla="*/ 1619531 w 1901309"/>
                <a:gd name="connsiteY8" fmla="*/ 1582578 h 2240485"/>
                <a:gd name="connsiteX9" fmla="*/ 1683764 w 1901309"/>
                <a:gd name="connsiteY9" fmla="*/ 1568387 h 2240485"/>
                <a:gd name="connsiteX10" fmla="*/ 1698329 w 1901309"/>
                <a:gd name="connsiteY10" fmla="*/ 1609093 h 2240485"/>
                <a:gd name="connsiteX11" fmla="*/ 1585547 w 1901309"/>
                <a:gd name="connsiteY11" fmla="*/ 1732331 h 2240485"/>
                <a:gd name="connsiteX12" fmla="*/ 1489197 w 1901309"/>
                <a:gd name="connsiteY12" fmla="*/ 1803287 h 2240485"/>
                <a:gd name="connsiteX13" fmla="*/ 1475753 w 1901309"/>
                <a:gd name="connsiteY13" fmla="*/ 1823453 h 2240485"/>
                <a:gd name="connsiteX14" fmla="*/ 1495919 w 1901309"/>
                <a:gd name="connsiteY14" fmla="*/ 1842499 h 2240485"/>
                <a:gd name="connsiteX15" fmla="*/ 1638950 w 1901309"/>
                <a:gd name="connsiteY15" fmla="*/ 1869387 h 2240485"/>
                <a:gd name="connsiteX16" fmla="*/ 1835011 w 1901309"/>
                <a:gd name="connsiteY16" fmla="*/ 1906359 h 2240485"/>
                <a:gd name="connsiteX17" fmla="*/ 1877958 w 1901309"/>
                <a:gd name="connsiteY17" fmla="*/ 1924284 h 2240485"/>
                <a:gd name="connsiteX18" fmla="*/ 1900738 w 1901309"/>
                <a:gd name="connsiteY18" fmla="*/ 1963123 h 2240485"/>
                <a:gd name="connsiteX19" fmla="*/ 1864513 w 1901309"/>
                <a:gd name="connsiteY19" fmla="*/ 1995613 h 2240485"/>
                <a:gd name="connsiteX20" fmla="*/ 1793932 w 1901309"/>
                <a:gd name="connsiteY20" fmla="*/ 1994866 h 2240485"/>
                <a:gd name="connsiteX21" fmla="*/ 1551190 w 1901309"/>
                <a:gd name="connsiteY21" fmla="*/ 1945197 h 2240485"/>
                <a:gd name="connsiteX22" fmla="*/ 1507496 w 1901309"/>
                <a:gd name="connsiteY22" fmla="*/ 1936981 h 2240485"/>
                <a:gd name="connsiteX23" fmla="*/ 1479488 w 1901309"/>
                <a:gd name="connsiteY23" fmla="*/ 1973206 h 2240485"/>
                <a:gd name="connsiteX24" fmla="*/ 1517206 w 1901309"/>
                <a:gd name="connsiteY24" fmla="*/ 2043788 h 2240485"/>
                <a:gd name="connsiteX25" fmla="*/ 1528783 w 1901309"/>
                <a:gd name="connsiteY25" fmla="*/ 2097191 h 2240485"/>
                <a:gd name="connsiteX26" fmla="*/ 1472019 w 1901309"/>
                <a:gd name="connsiteY26" fmla="*/ 2121465 h 2240485"/>
                <a:gd name="connsiteX27" fmla="*/ 1425337 w 1901309"/>
                <a:gd name="connsiteY27" fmla="*/ 2066568 h 2240485"/>
                <a:gd name="connsiteX28" fmla="*/ 1374548 w 1901309"/>
                <a:gd name="connsiteY28" fmla="*/ 1973206 h 2240485"/>
                <a:gd name="connsiteX29" fmla="*/ 1248696 w 1901309"/>
                <a:gd name="connsiteY29" fmla="*/ 1822706 h 2240485"/>
                <a:gd name="connsiteX30" fmla="*/ 1033216 w 1901309"/>
                <a:gd name="connsiteY30" fmla="*/ 1613575 h 2240485"/>
                <a:gd name="connsiteX31" fmla="*/ 978319 w 1901309"/>
                <a:gd name="connsiteY31" fmla="*/ 1589674 h 2240485"/>
                <a:gd name="connsiteX32" fmla="*/ 950684 w 1901309"/>
                <a:gd name="connsiteY32" fmla="*/ 1607599 h 2240485"/>
                <a:gd name="connsiteX33" fmla="*/ 686282 w 1901309"/>
                <a:gd name="connsiteY33" fmla="*/ 1863039 h 2240485"/>
                <a:gd name="connsiteX34" fmla="*/ 664995 w 1901309"/>
                <a:gd name="connsiteY34" fmla="*/ 1888807 h 2240485"/>
                <a:gd name="connsiteX35" fmla="*/ 579476 w 1901309"/>
                <a:gd name="connsiteY35" fmla="*/ 2024742 h 2240485"/>
                <a:gd name="connsiteX36" fmla="*/ 534288 w 1901309"/>
                <a:gd name="connsiteY36" fmla="*/ 2205118 h 2240485"/>
                <a:gd name="connsiteX37" fmla="*/ 491715 w 1901309"/>
                <a:gd name="connsiteY37" fmla="*/ 2239849 h 2240485"/>
                <a:gd name="connsiteX38" fmla="*/ 474163 w 1901309"/>
                <a:gd name="connsiteY38" fmla="*/ 2220429 h 2240485"/>
                <a:gd name="connsiteX39" fmla="*/ 516736 w 1901309"/>
                <a:gd name="connsiteY39" fmla="*/ 1942957 h 2240485"/>
                <a:gd name="connsiteX40" fmla="*/ 505159 w 1901309"/>
                <a:gd name="connsiteY40" fmla="*/ 1933247 h 2240485"/>
                <a:gd name="connsiteX41" fmla="*/ 387149 w 1901309"/>
                <a:gd name="connsiteY41" fmla="*/ 1967978 h 2240485"/>
                <a:gd name="connsiteX42" fmla="*/ 152623 w 1901309"/>
                <a:gd name="connsiteY42" fmla="*/ 2074037 h 2240485"/>
                <a:gd name="connsiteX43" fmla="*/ 69344 w 1901309"/>
                <a:gd name="connsiteY43" fmla="*/ 2141632 h 2240485"/>
                <a:gd name="connsiteX44" fmla="*/ 56647 w 1901309"/>
                <a:gd name="connsiteY44" fmla="*/ 2155449 h 2240485"/>
                <a:gd name="connsiteX45" fmla="*/ 15941 w 1901309"/>
                <a:gd name="connsiteY45" fmla="*/ 2160304 h 2240485"/>
                <a:gd name="connsiteX46" fmla="*/ 2870 w 1901309"/>
                <a:gd name="connsiteY46" fmla="*/ 2119971 h 2240485"/>
                <a:gd name="connsiteX47" fmla="*/ 44323 w 1901309"/>
                <a:gd name="connsiteY47" fmla="*/ 2056112 h 2240485"/>
                <a:gd name="connsiteX48" fmla="*/ 239264 w 1901309"/>
                <a:gd name="connsiteY48" fmla="*/ 1917189 h 2240485"/>
                <a:gd name="connsiteX49" fmla="*/ 398353 w 1901309"/>
                <a:gd name="connsiteY49" fmla="*/ 1852955 h 2240485"/>
                <a:gd name="connsiteX50" fmla="*/ 461839 w 1901309"/>
                <a:gd name="connsiteY50" fmla="*/ 1838017 h 2240485"/>
                <a:gd name="connsiteX51" fmla="*/ 477151 w 1901309"/>
                <a:gd name="connsiteY51" fmla="*/ 1792830 h 2240485"/>
                <a:gd name="connsiteX52" fmla="*/ 370718 w 1901309"/>
                <a:gd name="connsiteY52" fmla="*/ 1711418 h 2240485"/>
                <a:gd name="connsiteX53" fmla="*/ 172043 w 1901309"/>
                <a:gd name="connsiteY53" fmla="*/ 1600130 h 2240485"/>
                <a:gd name="connsiteX54" fmla="*/ 114158 w 1901309"/>
                <a:gd name="connsiteY54" fmla="*/ 1566147 h 2240485"/>
                <a:gd name="connsiteX55" fmla="*/ 86896 w 1901309"/>
                <a:gd name="connsiteY55" fmla="*/ 1533657 h 2240485"/>
                <a:gd name="connsiteX56" fmla="*/ 107436 w 1901309"/>
                <a:gd name="connsiteY56" fmla="*/ 1484735 h 2240485"/>
                <a:gd name="connsiteX57" fmla="*/ 158225 w 1901309"/>
                <a:gd name="connsiteY57" fmla="*/ 1485482 h 2240485"/>
                <a:gd name="connsiteX58" fmla="*/ 204906 w 1901309"/>
                <a:gd name="connsiteY58" fmla="*/ 1516104 h 2240485"/>
                <a:gd name="connsiteX59" fmla="*/ 356153 w 1901309"/>
                <a:gd name="connsiteY59" fmla="*/ 1610587 h 2240485"/>
                <a:gd name="connsiteX60" fmla="*/ 519724 w 1901309"/>
                <a:gd name="connsiteY60" fmla="*/ 1688264 h 2240485"/>
                <a:gd name="connsiteX61" fmla="*/ 539890 w 1901309"/>
                <a:gd name="connsiteY61" fmla="*/ 1697974 h 2240485"/>
                <a:gd name="connsiteX62" fmla="*/ 663875 w 1901309"/>
                <a:gd name="connsiteY62" fmla="*/ 1670339 h 2240485"/>
                <a:gd name="connsiteX63" fmla="*/ 817363 w 1901309"/>
                <a:gd name="connsiteY63" fmla="*/ 1507142 h 2240485"/>
                <a:gd name="connsiteX64" fmla="*/ 865911 w 1901309"/>
                <a:gd name="connsiteY64" fmla="*/ 1377928 h 2240485"/>
                <a:gd name="connsiteX65" fmla="*/ 862176 w 1901309"/>
                <a:gd name="connsiteY65" fmla="*/ 298661 h 2240485"/>
                <a:gd name="connsiteX66" fmla="*/ 861429 w 1901309"/>
                <a:gd name="connsiteY66" fmla="*/ 138078 h 2240485"/>
                <a:gd name="connsiteX67" fmla="*/ 1005954 w 1901309"/>
                <a:gd name="connsiteY67" fmla="*/ 275 h 2240485"/>
                <a:gd name="connsiteX68" fmla="*/ 1015664 w 1901309"/>
                <a:gd name="connsiteY68" fmla="*/ 649 h 224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1309" h="2240485">
                  <a:moveTo>
                    <a:pt x="1015664" y="649"/>
                  </a:moveTo>
                  <a:cubicBezTo>
                    <a:pt x="1076536" y="18574"/>
                    <a:pt x="1111267" y="62268"/>
                    <a:pt x="1112761" y="128742"/>
                  </a:cubicBezTo>
                  <a:cubicBezTo>
                    <a:pt x="1114255" y="209407"/>
                    <a:pt x="1113508" y="290445"/>
                    <a:pt x="1113508" y="371484"/>
                  </a:cubicBezTo>
                  <a:cubicBezTo>
                    <a:pt x="1112387" y="694517"/>
                    <a:pt x="1110893" y="1017177"/>
                    <a:pt x="1109773" y="1340210"/>
                  </a:cubicBezTo>
                  <a:cubicBezTo>
                    <a:pt x="1109773" y="1370086"/>
                    <a:pt x="1109400" y="1399962"/>
                    <a:pt x="1115375" y="1429464"/>
                  </a:cubicBezTo>
                  <a:cubicBezTo>
                    <a:pt x="1120603" y="1454485"/>
                    <a:pt x="1131807" y="1475772"/>
                    <a:pt x="1148985" y="1495191"/>
                  </a:cubicBezTo>
                  <a:cubicBezTo>
                    <a:pt x="1217326" y="1572122"/>
                    <a:pt x="1289029" y="1645318"/>
                    <a:pt x="1361478" y="1718140"/>
                  </a:cubicBezTo>
                  <a:cubicBezTo>
                    <a:pt x="1381271" y="1737933"/>
                    <a:pt x="1401437" y="1741294"/>
                    <a:pt x="1424964" y="1726356"/>
                  </a:cubicBezTo>
                  <a:cubicBezTo>
                    <a:pt x="1493679" y="1683410"/>
                    <a:pt x="1562020" y="1640090"/>
                    <a:pt x="1619531" y="1582578"/>
                  </a:cubicBezTo>
                  <a:cubicBezTo>
                    <a:pt x="1638577" y="1563533"/>
                    <a:pt x="1659117" y="1558304"/>
                    <a:pt x="1683764" y="1568387"/>
                  </a:cubicBezTo>
                  <a:cubicBezTo>
                    <a:pt x="1705051" y="1576977"/>
                    <a:pt x="1709905" y="1589300"/>
                    <a:pt x="1698329" y="1609093"/>
                  </a:cubicBezTo>
                  <a:cubicBezTo>
                    <a:pt x="1669573" y="1658015"/>
                    <a:pt x="1629988" y="1697601"/>
                    <a:pt x="1585547" y="1732331"/>
                  </a:cubicBezTo>
                  <a:cubicBezTo>
                    <a:pt x="1554177" y="1756979"/>
                    <a:pt x="1521314" y="1779386"/>
                    <a:pt x="1489197" y="1803287"/>
                  </a:cubicBezTo>
                  <a:cubicBezTo>
                    <a:pt x="1482475" y="1808142"/>
                    <a:pt x="1473886" y="1811503"/>
                    <a:pt x="1475753" y="1823453"/>
                  </a:cubicBezTo>
                  <a:cubicBezTo>
                    <a:pt x="1477994" y="1835403"/>
                    <a:pt x="1485836" y="1839511"/>
                    <a:pt x="1495919" y="1842499"/>
                  </a:cubicBezTo>
                  <a:cubicBezTo>
                    <a:pt x="1542974" y="1854823"/>
                    <a:pt x="1591149" y="1861545"/>
                    <a:pt x="1638950" y="1869387"/>
                  </a:cubicBezTo>
                  <a:cubicBezTo>
                    <a:pt x="1704677" y="1879844"/>
                    <a:pt x="1770778" y="1887686"/>
                    <a:pt x="1835011" y="1906359"/>
                  </a:cubicBezTo>
                  <a:cubicBezTo>
                    <a:pt x="1849949" y="1910840"/>
                    <a:pt x="1864513" y="1916068"/>
                    <a:pt x="1877958" y="1924284"/>
                  </a:cubicBezTo>
                  <a:cubicBezTo>
                    <a:pt x="1892149" y="1933247"/>
                    <a:pt x="1904099" y="1944077"/>
                    <a:pt x="1900738" y="1963123"/>
                  </a:cubicBezTo>
                  <a:cubicBezTo>
                    <a:pt x="1897377" y="1983289"/>
                    <a:pt x="1882813" y="1991878"/>
                    <a:pt x="1864513" y="1995613"/>
                  </a:cubicBezTo>
                  <a:cubicBezTo>
                    <a:pt x="1840986" y="2000841"/>
                    <a:pt x="1817459" y="1998227"/>
                    <a:pt x="1793932" y="1994866"/>
                  </a:cubicBezTo>
                  <a:cubicBezTo>
                    <a:pt x="1712146" y="1982916"/>
                    <a:pt x="1630734" y="1968351"/>
                    <a:pt x="1551190" y="1945197"/>
                  </a:cubicBezTo>
                  <a:cubicBezTo>
                    <a:pt x="1536999" y="1941089"/>
                    <a:pt x="1522061" y="1938102"/>
                    <a:pt x="1507496" y="1936981"/>
                  </a:cubicBezTo>
                  <a:cubicBezTo>
                    <a:pt x="1479861" y="1934741"/>
                    <a:pt x="1470525" y="1947065"/>
                    <a:pt x="1479488" y="1973206"/>
                  </a:cubicBezTo>
                  <a:cubicBezTo>
                    <a:pt x="1488077" y="1998974"/>
                    <a:pt x="1504135" y="2020634"/>
                    <a:pt x="1517206" y="2043788"/>
                  </a:cubicBezTo>
                  <a:cubicBezTo>
                    <a:pt x="1526542" y="2060219"/>
                    <a:pt x="1533264" y="2077398"/>
                    <a:pt x="1528783" y="2097191"/>
                  </a:cubicBezTo>
                  <a:cubicBezTo>
                    <a:pt x="1522061" y="2126694"/>
                    <a:pt x="1497787" y="2137150"/>
                    <a:pt x="1472019" y="2121465"/>
                  </a:cubicBezTo>
                  <a:cubicBezTo>
                    <a:pt x="1450732" y="2108395"/>
                    <a:pt x="1437288" y="2087855"/>
                    <a:pt x="1425337" y="2066568"/>
                  </a:cubicBezTo>
                  <a:cubicBezTo>
                    <a:pt x="1407785" y="2035572"/>
                    <a:pt x="1391354" y="2004202"/>
                    <a:pt x="1374548" y="1973206"/>
                  </a:cubicBezTo>
                  <a:cubicBezTo>
                    <a:pt x="1342805" y="1914574"/>
                    <a:pt x="1301726" y="1864532"/>
                    <a:pt x="1248696" y="1822706"/>
                  </a:cubicBezTo>
                  <a:cubicBezTo>
                    <a:pt x="1169898" y="1760714"/>
                    <a:pt x="1102678" y="1685650"/>
                    <a:pt x="1033216" y="1613575"/>
                  </a:cubicBezTo>
                  <a:cubicBezTo>
                    <a:pt x="1018278" y="1597890"/>
                    <a:pt x="1002967" y="1583325"/>
                    <a:pt x="978319" y="1589674"/>
                  </a:cubicBezTo>
                  <a:cubicBezTo>
                    <a:pt x="966369" y="1591541"/>
                    <a:pt x="958900" y="1600130"/>
                    <a:pt x="950684" y="1607599"/>
                  </a:cubicBezTo>
                  <a:cubicBezTo>
                    <a:pt x="862550" y="1692746"/>
                    <a:pt x="774042" y="1777892"/>
                    <a:pt x="686282" y="1863039"/>
                  </a:cubicBezTo>
                  <a:cubicBezTo>
                    <a:pt x="678440" y="1870881"/>
                    <a:pt x="670224" y="1879097"/>
                    <a:pt x="664995" y="1888807"/>
                  </a:cubicBezTo>
                  <a:cubicBezTo>
                    <a:pt x="639227" y="1935861"/>
                    <a:pt x="609351" y="1980302"/>
                    <a:pt x="579476" y="2024742"/>
                  </a:cubicBezTo>
                  <a:cubicBezTo>
                    <a:pt x="542878" y="2080012"/>
                    <a:pt x="538023" y="2142378"/>
                    <a:pt x="534288" y="2205118"/>
                  </a:cubicBezTo>
                  <a:cubicBezTo>
                    <a:pt x="532421" y="2233500"/>
                    <a:pt x="520097" y="2243210"/>
                    <a:pt x="491715" y="2239849"/>
                  </a:cubicBezTo>
                  <a:cubicBezTo>
                    <a:pt x="479765" y="2238355"/>
                    <a:pt x="473043" y="2232753"/>
                    <a:pt x="474163" y="2220429"/>
                  </a:cubicBezTo>
                  <a:cubicBezTo>
                    <a:pt x="481258" y="2126694"/>
                    <a:pt x="482752" y="2032584"/>
                    <a:pt x="516736" y="1942957"/>
                  </a:cubicBezTo>
                  <a:cubicBezTo>
                    <a:pt x="523458" y="1925778"/>
                    <a:pt x="511508" y="1931753"/>
                    <a:pt x="505159" y="1933247"/>
                  </a:cubicBezTo>
                  <a:cubicBezTo>
                    <a:pt x="464827" y="1941836"/>
                    <a:pt x="425615" y="1953413"/>
                    <a:pt x="387149" y="1967978"/>
                  </a:cubicBezTo>
                  <a:cubicBezTo>
                    <a:pt x="306484" y="1998227"/>
                    <a:pt x="229180" y="2035572"/>
                    <a:pt x="152623" y="2074037"/>
                  </a:cubicBezTo>
                  <a:cubicBezTo>
                    <a:pt x="120133" y="2090469"/>
                    <a:pt x="91004" y="2111756"/>
                    <a:pt x="69344" y="2141632"/>
                  </a:cubicBezTo>
                  <a:cubicBezTo>
                    <a:pt x="65610" y="2146486"/>
                    <a:pt x="61128" y="2150968"/>
                    <a:pt x="56647" y="2155449"/>
                  </a:cubicBezTo>
                  <a:cubicBezTo>
                    <a:pt x="44323" y="2166652"/>
                    <a:pt x="30879" y="2170014"/>
                    <a:pt x="15941" y="2160304"/>
                  </a:cubicBezTo>
                  <a:cubicBezTo>
                    <a:pt x="630" y="2150221"/>
                    <a:pt x="-3478" y="2136777"/>
                    <a:pt x="2870" y="2119971"/>
                  </a:cubicBezTo>
                  <a:cubicBezTo>
                    <a:pt x="11833" y="2095697"/>
                    <a:pt x="27145" y="2075157"/>
                    <a:pt x="44323" y="2056112"/>
                  </a:cubicBezTo>
                  <a:cubicBezTo>
                    <a:pt x="99594" y="1996360"/>
                    <a:pt x="165694" y="1951546"/>
                    <a:pt x="239264" y="1917189"/>
                  </a:cubicBezTo>
                  <a:cubicBezTo>
                    <a:pt x="291173" y="1893288"/>
                    <a:pt x="344576" y="1872748"/>
                    <a:pt x="398353" y="1852955"/>
                  </a:cubicBezTo>
                  <a:cubicBezTo>
                    <a:pt x="418892" y="1845486"/>
                    <a:pt x="440553" y="1842872"/>
                    <a:pt x="461839" y="1838017"/>
                  </a:cubicBezTo>
                  <a:cubicBezTo>
                    <a:pt x="490968" y="1831295"/>
                    <a:pt x="496570" y="1815611"/>
                    <a:pt x="477151" y="1792830"/>
                  </a:cubicBezTo>
                  <a:cubicBezTo>
                    <a:pt x="447648" y="1758473"/>
                    <a:pt x="408809" y="1735319"/>
                    <a:pt x="370718" y="1711418"/>
                  </a:cubicBezTo>
                  <a:cubicBezTo>
                    <a:pt x="306484" y="1671086"/>
                    <a:pt x="239264" y="1635608"/>
                    <a:pt x="172043" y="1600130"/>
                  </a:cubicBezTo>
                  <a:cubicBezTo>
                    <a:pt x="152250" y="1589674"/>
                    <a:pt x="132084" y="1579591"/>
                    <a:pt x="114158" y="1566147"/>
                  </a:cubicBezTo>
                  <a:cubicBezTo>
                    <a:pt x="102581" y="1557557"/>
                    <a:pt x="92125" y="1547474"/>
                    <a:pt x="86896" y="1533657"/>
                  </a:cubicBezTo>
                  <a:cubicBezTo>
                    <a:pt x="78680" y="1512370"/>
                    <a:pt x="86523" y="1493324"/>
                    <a:pt x="107436" y="1484735"/>
                  </a:cubicBezTo>
                  <a:cubicBezTo>
                    <a:pt x="124615" y="1477639"/>
                    <a:pt x="141420" y="1479133"/>
                    <a:pt x="158225" y="1485482"/>
                  </a:cubicBezTo>
                  <a:cubicBezTo>
                    <a:pt x="175777" y="1492204"/>
                    <a:pt x="191089" y="1503407"/>
                    <a:pt x="204906" y="1516104"/>
                  </a:cubicBezTo>
                  <a:cubicBezTo>
                    <a:pt x="249347" y="1557184"/>
                    <a:pt x="301256" y="1586313"/>
                    <a:pt x="356153" y="1610587"/>
                  </a:cubicBezTo>
                  <a:cubicBezTo>
                    <a:pt x="411423" y="1634861"/>
                    <a:pt x="466694" y="1659509"/>
                    <a:pt x="519724" y="1688264"/>
                  </a:cubicBezTo>
                  <a:cubicBezTo>
                    <a:pt x="526446" y="1691999"/>
                    <a:pt x="533168" y="1694986"/>
                    <a:pt x="539890" y="1697974"/>
                  </a:cubicBezTo>
                  <a:cubicBezTo>
                    <a:pt x="595160" y="1721501"/>
                    <a:pt x="623169" y="1714779"/>
                    <a:pt x="663875" y="1670339"/>
                  </a:cubicBezTo>
                  <a:cubicBezTo>
                    <a:pt x="714291" y="1615442"/>
                    <a:pt x="765827" y="1561292"/>
                    <a:pt x="817363" y="1507142"/>
                  </a:cubicBezTo>
                  <a:cubicBezTo>
                    <a:pt x="852093" y="1470917"/>
                    <a:pt x="865911" y="1427597"/>
                    <a:pt x="865911" y="1377928"/>
                  </a:cubicBezTo>
                  <a:cubicBezTo>
                    <a:pt x="866284" y="1018297"/>
                    <a:pt x="864791" y="658292"/>
                    <a:pt x="862176" y="298661"/>
                  </a:cubicBezTo>
                  <a:cubicBezTo>
                    <a:pt x="861803" y="245258"/>
                    <a:pt x="861429" y="191481"/>
                    <a:pt x="861429" y="138078"/>
                  </a:cubicBezTo>
                  <a:cubicBezTo>
                    <a:pt x="861429" y="46210"/>
                    <a:pt x="914459" y="-4206"/>
                    <a:pt x="1005954" y="275"/>
                  </a:cubicBezTo>
                  <a:cubicBezTo>
                    <a:pt x="1009315" y="649"/>
                    <a:pt x="1012303" y="649"/>
                    <a:pt x="1015664" y="649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3100BC34-9E2A-4810-99A3-7A37E848D561}"/>
                </a:ext>
              </a:extLst>
            </p:cNvPr>
            <p:cNvSpPr/>
            <p:nvPr/>
          </p:nvSpPr>
          <p:spPr>
            <a:xfrm>
              <a:off x="3099439" y="3035457"/>
              <a:ext cx="1144960" cy="2459244"/>
            </a:xfrm>
            <a:custGeom>
              <a:avLst/>
              <a:gdLst>
                <a:gd name="connsiteX0" fmla="*/ 96 w 1144960"/>
                <a:gd name="connsiteY0" fmla="*/ 1590031 h 2459244"/>
                <a:gd name="connsiteX1" fmla="*/ 63956 w 1144960"/>
                <a:gd name="connsiteY1" fmla="*/ 1006704 h 2459244"/>
                <a:gd name="connsiteX2" fmla="*/ 609191 w 1144960"/>
                <a:gd name="connsiteY2" fmla="*/ 139182 h 2459244"/>
                <a:gd name="connsiteX3" fmla="*/ 869112 w 1144960"/>
                <a:gd name="connsiteY3" fmla="*/ 5861 h 2459244"/>
                <a:gd name="connsiteX4" fmla="*/ 1074135 w 1144960"/>
                <a:gd name="connsiteY4" fmla="*/ 119763 h 2459244"/>
                <a:gd name="connsiteX5" fmla="*/ 1116709 w 1144960"/>
                <a:gd name="connsiteY5" fmla="*/ 406198 h 2459244"/>
                <a:gd name="connsiteX6" fmla="*/ 1089073 w 1144960"/>
                <a:gd name="connsiteY6" fmla="*/ 459601 h 2459244"/>
                <a:gd name="connsiteX7" fmla="*/ 1053969 w 1144960"/>
                <a:gd name="connsiteY7" fmla="*/ 445784 h 2459244"/>
                <a:gd name="connsiteX8" fmla="*/ 1046500 w 1144960"/>
                <a:gd name="connsiteY8" fmla="*/ 407692 h 2459244"/>
                <a:gd name="connsiteX9" fmla="*/ 1036044 w 1144960"/>
                <a:gd name="connsiteY9" fmla="*/ 238146 h 2459244"/>
                <a:gd name="connsiteX10" fmla="*/ 1002433 w 1144960"/>
                <a:gd name="connsiteY10" fmla="*/ 122377 h 2459244"/>
                <a:gd name="connsiteX11" fmla="*/ 901228 w 1144960"/>
                <a:gd name="connsiteY11" fmla="*/ 69721 h 2459244"/>
                <a:gd name="connsiteX12" fmla="*/ 683508 w 1144960"/>
                <a:gd name="connsiteY12" fmla="*/ 167191 h 2459244"/>
                <a:gd name="connsiteX13" fmla="*/ 309685 w 1144960"/>
                <a:gd name="connsiteY13" fmla="*/ 591802 h 2459244"/>
                <a:gd name="connsiteX14" fmla="*/ 86363 w 1144960"/>
                <a:gd name="connsiteY14" fmla="*/ 1263264 h 2459244"/>
                <a:gd name="connsiteX15" fmla="*/ 68811 w 1144960"/>
                <a:gd name="connsiteY15" fmla="*/ 1669576 h 2459244"/>
                <a:gd name="connsiteX16" fmla="*/ 139393 w 1144960"/>
                <a:gd name="connsiteY16" fmla="*/ 2161782 h 2459244"/>
                <a:gd name="connsiteX17" fmla="*/ 191302 w 1144960"/>
                <a:gd name="connsiteY17" fmla="*/ 2295850 h 2459244"/>
                <a:gd name="connsiteX18" fmla="*/ 223045 w 1144960"/>
                <a:gd name="connsiteY18" fmla="*/ 2348506 h 2459244"/>
                <a:gd name="connsiteX19" fmla="*/ 347777 w 1144960"/>
                <a:gd name="connsiteY19" fmla="*/ 2360830 h 2459244"/>
                <a:gd name="connsiteX20" fmla="*/ 437031 w 1144960"/>
                <a:gd name="connsiteY20" fmla="*/ 2281285 h 2459244"/>
                <a:gd name="connsiteX21" fmla="*/ 774256 w 1144960"/>
                <a:gd name="connsiteY21" fmla="*/ 2075888 h 2459244"/>
                <a:gd name="connsiteX22" fmla="*/ 983014 w 1144960"/>
                <a:gd name="connsiteY22" fmla="*/ 1953024 h 2459244"/>
                <a:gd name="connsiteX23" fmla="*/ 1074135 w 1144960"/>
                <a:gd name="connsiteY23" fmla="*/ 1818582 h 2459244"/>
                <a:gd name="connsiteX24" fmla="*/ 1070401 w 1144960"/>
                <a:gd name="connsiteY24" fmla="*/ 1717004 h 2459244"/>
                <a:gd name="connsiteX25" fmla="*/ 1039405 w 1144960"/>
                <a:gd name="connsiteY25" fmla="*/ 1439532 h 2459244"/>
                <a:gd name="connsiteX26" fmla="*/ 1034550 w 1144960"/>
                <a:gd name="connsiteY26" fmla="*/ 1258409 h 2459244"/>
                <a:gd name="connsiteX27" fmla="*/ 1044259 w 1144960"/>
                <a:gd name="connsiteY27" fmla="*/ 1192308 h 2459244"/>
                <a:gd name="connsiteX28" fmla="*/ 1123804 w 1144960"/>
                <a:gd name="connsiteY28" fmla="*/ 1138532 h 2459244"/>
                <a:gd name="connsiteX29" fmla="*/ 1138369 w 1144960"/>
                <a:gd name="connsiteY29" fmla="*/ 1151602 h 2459244"/>
                <a:gd name="connsiteX30" fmla="*/ 1137248 w 1144960"/>
                <a:gd name="connsiteY30" fmla="*/ 1231520 h 2459244"/>
                <a:gd name="connsiteX31" fmla="*/ 1122684 w 1144960"/>
                <a:gd name="connsiteY31" fmla="*/ 1333099 h 2459244"/>
                <a:gd name="connsiteX32" fmla="*/ 1118576 w 1144960"/>
                <a:gd name="connsiteY32" fmla="*/ 1594513 h 2459244"/>
                <a:gd name="connsiteX33" fmla="*/ 1141730 w 1144960"/>
                <a:gd name="connsiteY33" fmla="*/ 1751361 h 2459244"/>
                <a:gd name="connsiteX34" fmla="*/ 1039031 w 1144960"/>
                <a:gd name="connsiteY34" fmla="*/ 1995223 h 2459244"/>
                <a:gd name="connsiteX35" fmla="*/ 849693 w 1144960"/>
                <a:gd name="connsiteY35" fmla="*/ 2114354 h 2459244"/>
                <a:gd name="connsiteX36" fmla="*/ 708529 w 1144960"/>
                <a:gd name="connsiteY36" fmla="*/ 2186803 h 2459244"/>
                <a:gd name="connsiteX37" fmla="*/ 422467 w 1144960"/>
                <a:gd name="connsiteY37" fmla="*/ 2384731 h 2459244"/>
                <a:gd name="connsiteX38" fmla="*/ 335080 w 1144960"/>
                <a:gd name="connsiteY38" fmla="*/ 2444856 h 2459244"/>
                <a:gd name="connsiteX39" fmla="*/ 195036 w 1144960"/>
                <a:gd name="connsiteY39" fmla="*/ 2421329 h 2459244"/>
                <a:gd name="connsiteX40" fmla="*/ 112504 w 1144960"/>
                <a:gd name="connsiteY40" fmla="*/ 2293609 h 2459244"/>
                <a:gd name="connsiteX41" fmla="*/ 30345 w 1144960"/>
                <a:gd name="connsiteY41" fmla="*/ 1987755 h 2459244"/>
                <a:gd name="connsiteX42" fmla="*/ 96 w 1144960"/>
                <a:gd name="connsiteY42" fmla="*/ 1590031 h 245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4960" h="2459244">
                  <a:moveTo>
                    <a:pt x="96" y="1590031"/>
                  </a:moveTo>
                  <a:cubicBezTo>
                    <a:pt x="-277" y="1384261"/>
                    <a:pt x="14287" y="1193429"/>
                    <a:pt x="63956" y="1006704"/>
                  </a:cubicBezTo>
                  <a:cubicBezTo>
                    <a:pt x="155824" y="661264"/>
                    <a:pt x="332466" y="368853"/>
                    <a:pt x="609191" y="139182"/>
                  </a:cubicBezTo>
                  <a:cubicBezTo>
                    <a:pt x="686122" y="75323"/>
                    <a:pt x="770521" y="27148"/>
                    <a:pt x="869112" y="5861"/>
                  </a:cubicBezTo>
                  <a:cubicBezTo>
                    <a:pt x="969943" y="-15799"/>
                    <a:pt x="1039031" y="22666"/>
                    <a:pt x="1074135" y="119763"/>
                  </a:cubicBezTo>
                  <a:cubicBezTo>
                    <a:pt x="1107746" y="212378"/>
                    <a:pt x="1115962" y="309102"/>
                    <a:pt x="1116709" y="406198"/>
                  </a:cubicBezTo>
                  <a:cubicBezTo>
                    <a:pt x="1117082" y="427858"/>
                    <a:pt x="1111480" y="448771"/>
                    <a:pt x="1089073" y="459601"/>
                  </a:cubicBezTo>
                  <a:cubicBezTo>
                    <a:pt x="1071521" y="467817"/>
                    <a:pt x="1061065" y="463709"/>
                    <a:pt x="1053969" y="445784"/>
                  </a:cubicBezTo>
                  <a:cubicBezTo>
                    <a:pt x="1049114" y="433460"/>
                    <a:pt x="1047247" y="420763"/>
                    <a:pt x="1046500" y="407692"/>
                  </a:cubicBezTo>
                  <a:cubicBezTo>
                    <a:pt x="1043139" y="351301"/>
                    <a:pt x="1040151" y="294537"/>
                    <a:pt x="1036044" y="238146"/>
                  </a:cubicBezTo>
                  <a:cubicBezTo>
                    <a:pt x="1033056" y="197440"/>
                    <a:pt x="1021106" y="158602"/>
                    <a:pt x="1002433" y="122377"/>
                  </a:cubicBezTo>
                  <a:cubicBezTo>
                    <a:pt x="980773" y="79804"/>
                    <a:pt x="948656" y="62625"/>
                    <a:pt x="901228" y="69721"/>
                  </a:cubicBezTo>
                  <a:cubicBezTo>
                    <a:pt x="819817" y="82045"/>
                    <a:pt x="748114" y="117896"/>
                    <a:pt x="683508" y="167191"/>
                  </a:cubicBezTo>
                  <a:cubicBezTo>
                    <a:pt x="530020" y="283334"/>
                    <a:pt x="407529" y="427111"/>
                    <a:pt x="309685" y="591802"/>
                  </a:cubicBezTo>
                  <a:cubicBezTo>
                    <a:pt x="186447" y="799440"/>
                    <a:pt x="112878" y="1023509"/>
                    <a:pt x="86363" y="1263264"/>
                  </a:cubicBezTo>
                  <a:cubicBezTo>
                    <a:pt x="71425" y="1398452"/>
                    <a:pt x="63582" y="1533640"/>
                    <a:pt x="68811" y="1669576"/>
                  </a:cubicBezTo>
                  <a:cubicBezTo>
                    <a:pt x="75533" y="1835761"/>
                    <a:pt x="93085" y="2000825"/>
                    <a:pt x="139393" y="2161782"/>
                  </a:cubicBezTo>
                  <a:cubicBezTo>
                    <a:pt x="152837" y="2208089"/>
                    <a:pt x="170389" y="2252530"/>
                    <a:pt x="191302" y="2295850"/>
                  </a:cubicBezTo>
                  <a:cubicBezTo>
                    <a:pt x="200265" y="2314522"/>
                    <a:pt x="210721" y="2332075"/>
                    <a:pt x="223045" y="2348506"/>
                  </a:cubicBezTo>
                  <a:cubicBezTo>
                    <a:pt x="261510" y="2399669"/>
                    <a:pt x="298855" y="2404150"/>
                    <a:pt x="347777" y="2360830"/>
                  </a:cubicBezTo>
                  <a:cubicBezTo>
                    <a:pt x="377653" y="2334315"/>
                    <a:pt x="406035" y="2306680"/>
                    <a:pt x="437031" y="2281285"/>
                  </a:cubicBezTo>
                  <a:cubicBezTo>
                    <a:pt x="540103" y="2197259"/>
                    <a:pt x="655873" y="2134893"/>
                    <a:pt x="774256" y="2075888"/>
                  </a:cubicBezTo>
                  <a:cubicBezTo>
                    <a:pt x="846705" y="2040037"/>
                    <a:pt x="918781" y="2002692"/>
                    <a:pt x="983014" y="1953024"/>
                  </a:cubicBezTo>
                  <a:cubicBezTo>
                    <a:pt x="1028201" y="1917920"/>
                    <a:pt x="1062185" y="1875720"/>
                    <a:pt x="1074135" y="1818582"/>
                  </a:cubicBezTo>
                  <a:cubicBezTo>
                    <a:pt x="1081231" y="1784225"/>
                    <a:pt x="1078990" y="1750241"/>
                    <a:pt x="1070401" y="1717004"/>
                  </a:cubicBezTo>
                  <a:cubicBezTo>
                    <a:pt x="1046874" y="1625882"/>
                    <a:pt x="1037911" y="1533267"/>
                    <a:pt x="1039405" y="1439532"/>
                  </a:cubicBezTo>
                  <a:cubicBezTo>
                    <a:pt x="1040525" y="1379033"/>
                    <a:pt x="1032683" y="1318907"/>
                    <a:pt x="1034550" y="1258409"/>
                  </a:cubicBezTo>
                  <a:cubicBezTo>
                    <a:pt x="1035297" y="1236002"/>
                    <a:pt x="1037164" y="1213595"/>
                    <a:pt x="1044259" y="1192308"/>
                  </a:cubicBezTo>
                  <a:cubicBezTo>
                    <a:pt x="1056583" y="1155710"/>
                    <a:pt x="1089820" y="1133677"/>
                    <a:pt x="1123804" y="1138532"/>
                  </a:cubicBezTo>
                  <a:cubicBezTo>
                    <a:pt x="1131647" y="1139652"/>
                    <a:pt x="1140609" y="1142266"/>
                    <a:pt x="1138369" y="1151602"/>
                  </a:cubicBezTo>
                  <a:cubicBezTo>
                    <a:pt x="1132393" y="1178491"/>
                    <a:pt x="1139489" y="1205005"/>
                    <a:pt x="1137248" y="1231520"/>
                  </a:cubicBezTo>
                  <a:cubicBezTo>
                    <a:pt x="1134634" y="1265878"/>
                    <a:pt x="1130526" y="1299862"/>
                    <a:pt x="1122684" y="1333099"/>
                  </a:cubicBezTo>
                  <a:cubicBezTo>
                    <a:pt x="1102144" y="1420112"/>
                    <a:pt x="1102891" y="1506752"/>
                    <a:pt x="1118576" y="1594513"/>
                  </a:cubicBezTo>
                  <a:cubicBezTo>
                    <a:pt x="1127539" y="1646422"/>
                    <a:pt x="1133887" y="1699079"/>
                    <a:pt x="1141730" y="1751361"/>
                  </a:cubicBezTo>
                  <a:cubicBezTo>
                    <a:pt x="1157414" y="1853686"/>
                    <a:pt x="1114841" y="1931364"/>
                    <a:pt x="1039031" y="1995223"/>
                  </a:cubicBezTo>
                  <a:cubicBezTo>
                    <a:pt x="981520" y="2043772"/>
                    <a:pt x="916166" y="2079623"/>
                    <a:pt x="849693" y="2114354"/>
                  </a:cubicBezTo>
                  <a:cubicBezTo>
                    <a:pt x="802638" y="2138628"/>
                    <a:pt x="755957" y="2163649"/>
                    <a:pt x="708529" y="2186803"/>
                  </a:cubicBezTo>
                  <a:cubicBezTo>
                    <a:pt x="603216" y="2238712"/>
                    <a:pt x="508360" y="2305186"/>
                    <a:pt x="422467" y="2384731"/>
                  </a:cubicBezTo>
                  <a:cubicBezTo>
                    <a:pt x="396325" y="2409005"/>
                    <a:pt x="367570" y="2429545"/>
                    <a:pt x="335080" y="2444856"/>
                  </a:cubicBezTo>
                  <a:cubicBezTo>
                    <a:pt x="282050" y="2469877"/>
                    <a:pt x="236863" y="2462408"/>
                    <a:pt x="195036" y="2421329"/>
                  </a:cubicBezTo>
                  <a:cubicBezTo>
                    <a:pt x="158065" y="2384731"/>
                    <a:pt x="131924" y="2341037"/>
                    <a:pt x="112504" y="2293609"/>
                  </a:cubicBezTo>
                  <a:cubicBezTo>
                    <a:pt x="71798" y="2195392"/>
                    <a:pt x="47898" y="2092320"/>
                    <a:pt x="30345" y="1987755"/>
                  </a:cubicBezTo>
                  <a:cubicBezTo>
                    <a:pt x="7565" y="1851446"/>
                    <a:pt x="-1024" y="1714390"/>
                    <a:pt x="96" y="1590031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630139D0-49A0-44DD-9A89-7F229E232872}"/>
                </a:ext>
              </a:extLst>
            </p:cNvPr>
            <p:cNvSpPr/>
            <p:nvPr/>
          </p:nvSpPr>
          <p:spPr>
            <a:xfrm>
              <a:off x="4603755" y="3054058"/>
              <a:ext cx="1189644" cy="2422960"/>
            </a:xfrm>
            <a:custGeom>
              <a:avLst/>
              <a:gdLst>
                <a:gd name="connsiteX0" fmla="*/ 1121500 w 1189644"/>
                <a:gd name="connsiteY0" fmla="*/ 1677490 h 2422960"/>
                <a:gd name="connsiteX1" fmla="*/ 1009466 w 1189644"/>
                <a:gd name="connsiteY1" fmla="*/ 932832 h 2422960"/>
                <a:gd name="connsiteX2" fmla="*/ 438836 w 1189644"/>
                <a:gd name="connsiteY2" fmla="*/ 162781 h 2422960"/>
                <a:gd name="connsiteX3" fmla="*/ 226343 w 1189644"/>
                <a:gd name="connsiteY3" fmla="*/ 72033 h 2422960"/>
                <a:gd name="connsiteX4" fmla="*/ 181529 w 1189644"/>
                <a:gd name="connsiteY4" fmla="*/ 70165 h 2422960"/>
                <a:gd name="connsiteX5" fmla="*/ 112068 w 1189644"/>
                <a:gd name="connsiteY5" fmla="*/ 118714 h 2422960"/>
                <a:gd name="connsiteX6" fmla="*/ 79951 w 1189644"/>
                <a:gd name="connsiteY6" fmla="*/ 263612 h 2422960"/>
                <a:gd name="connsiteX7" fmla="*/ 79578 w 1189644"/>
                <a:gd name="connsiteY7" fmla="*/ 455938 h 2422960"/>
                <a:gd name="connsiteX8" fmla="*/ 74349 w 1189644"/>
                <a:gd name="connsiteY8" fmla="*/ 511582 h 2422960"/>
                <a:gd name="connsiteX9" fmla="*/ 57171 w 1189644"/>
                <a:gd name="connsiteY9" fmla="*/ 518678 h 2422960"/>
                <a:gd name="connsiteX10" fmla="*/ 16838 w 1189644"/>
                <a:gd name="connsiteY10" fmla="*/ 466395 h 2422960"/>
                <a:gd name="connsiteX11" fmla="*/ 33 w 1189644"/>
                <a:gd name="connsiteY11" fmla="*/ 365563 h 2422960"/>
                <a:gd name="connsiteX12" fmla="*/ 31403 w 1189644"/>
                <a:gd name="connsiteY12" fmla="*/ 137013 h 2422960"/>
                <a:gd name="connsiteX13" fmla="*/ 37378 w 1189644"/>
                <a:gd name="connsiteY13" fmla="*/ 119461 h 2422960"/>
                <a:gd name="connsiteX14" fmla="*/ 243895 w 1189644"/>
                <a:gd name="connsiteY14" fmla="*/ 4812 h 2422960"/>
                <a:gd name="connsiteX15" fmla="*/ 547509 w 1189644"/>
                <a:gd name="connsiteY15" fmla="*/ 157552 h 2422960"/>
                <a:gd name="connsiteX16" fmla="*/ 1144281 w 1189644"/>
                <a:gd name="connsiteY16" fmla="*/ 1180056 h 2422960"/>
                <a:gd name="connsiteX17" fmla="*/ 1187974 w 1189644"/>
                <a:gd name="connsiteY17" fmla="*/ 1759648 h 2422960"/>
                <a:gd name="connsiteX18" fmla="*/ 1122247 w 1189644"/>
                <a:gd name="connsiteY18" fmla="*/ 2207040 h 2422960"/>
                <a:gd name="connsiteX19" fmla="*/ 1047557 w 1189644"/>
                <a:gd name="connsiteY19" fmla="*/ 2362768 h 2422960"/>
                <a:gd name="connsiteX20" fmla="*/ 929921 w 1189644"/>
                <a:gd name="connsiteY20" fmla="*/ 2422520 h 2422960"/>
                <a:gd name="connsiteX21" fmla="*/ 860460 w 1189644"/>
                <a:gd name="connsiteY21" fmla="*/ 2397873 h 2422960"/>
                <a:gd name="connsiteX22" fmla="*/ 805189 w 1189644"/>
                <a:gd name="connsiteY22" fmla="*/ 2356793 h 2422960"/>
                <a:gd name="connsiteX23" fmla="*/ 499708 w 1189644"/>
                <a:gd name="connsiteY23" fmla="*/ 2168575 h 2422960"/>
                <a:gd name="connsiteX24" fmla="*/ 243148 w 1189644"/>
                <a:gd name="connsiteY24" fmla="*/ 2047578 h 2422960"/>
                <a:gd name="connsiteX25" fmla="*/ 153521 w 1189644"/>
                <a:gd name="connsiteY25" fmla="*/ 1987079 h 2422960"/>
                <a:gd name="connsiteX26" fmla="*/ 55304 w 1189644"/>
                <a:gd name="connsiteY26" fmla="*/ 1722677 h 2422960"/>
                <a:gd name="connsiteX27" fmla="*/ 40739 w 1189644"/>
                <a:gd name="connsiteY27" fmla="*/ 1239434 h 2422960"/>
                <a:gd name="connsiteX28" fmla="*/ 28789 w 1189644"/>
                <a:gd name="connsiteY28" fmla="*/ 1160263 h 2422960"/>
                <a:gd name="connsiteX29" fmla="*/ 28415 w 1189644"/>
                <a:gd name="connsiteY29" fmla="*/ 1143458 h 2422960"/>
                <a:gd name="connsiteX30" fmla="*/ 38498 w 1189644"/>
                <a:gd name="connsiteY30" fmla="*/ 1117316 h 2422960"/>
                <a:gd name="connsiteX31" fmla="*/ 62399 w 1189644"/>
                <a:gd name="connsiteY31" fmla="*/ 1131507 h 2422960"/>
                <a:gd name="connsiteX32" fmla="*/ 131487 w 1189644"/>
                <a:gd name="connsiteY32" fmla="*/ 1300306 h 2422960"/>
                <a:gd name="connsiteX33" fmla="*/ 133728 w 1189644"/>
                <a:gd name="connsiteY33" fmla="*/ 1644253 h 2422960"/>
                <a:gd name="connsiteX34" fmla="*/ 119910 w 1189644"/>
                <a:gd name="connsiteY34" fmla="*/ 1761142 h 2422960"/>
                <a:gd name="connsiteX35" fmla="*/ 200949 w 1189644"/>
                <a:gd name="connsiteY35" fmla="*/ 1937410 h 2422960"/>
                <a:gd name="connsiteX36" fmla="*/ 450413 w 1189644"/>
                <a:gd name="connsiteY36" fmla="*/ 2071852 h 2422960"/>
                <a:gd name="connsiteX37" fmla="*/ 793239 w 1189644"/>
                <a:gd name="connsiteY37" fmla="*/ 2260443 h 2422960"/>
                <a:gd name="connsiteX38" fmla="*/ 867555 w 1189644"/>
                <a:gd name="connsiteY38" fmla="*/ 2319822 h 2422960"/>
                <a:gd name="connsiteX39" fmla="*/ 885107 w 1189644"/>
                <a:gd name="connsiteY39" fmla="*/ 2333639 h 2422960"/>
                <a:gd name="connsiteX40" fmla="*/ 1000503 w 1189644"/>
                <a:gd name="connsiteY40" fmla="*/ 2313100 h 2422960"/>
                <a:gd name="connsiteX41" fmla="*/ 1077060 w 1189644"/>
                <a:gd name="connsiteY41" fmla="*/ 2111811 h 2422960"/>
                <a:gd name="connsiteX42" fmla="*/ 1121500 w 1189644"/>
                <a:gd name="connsiteY42" fmla="*/ 1677490 h 242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89644" h="2422960">
                  <a:moveTo>
                    <a:pt x="1121500" y="1677490"/>
                  </a:moveTo>
                  <a:cubicBezTo>
                    <a:pt x="1117392" y="1398897"/>
                    <a:pt x="1089384" y="1161757"/>
                    <a:pt x="1009466" y="932832"/>
                  </a:cubicBezTo>
                  <a:cubicBezTo>
                    <a:pt x="898925" y="616895"/>
                    <a:pt x="712947" y="357348"/>
                    <a:pt x="438836" y="162781"/>
                  </a:cubicBezTo>
                  <a:cubicBezTo>
                    <a:pt x="374602" y="117220"/>
                    <a:pt x="305514" y="82863"/>
                    <a:pt x="226343" y="72033"/>
                  </a:cubicBezTo>
                  <a:cubicBezTo>
                    <a:pt x="211405" y="70165"/>
                    <a:pt x="196467" y="68672"/>
                    <a:pt x="181529" y="70165"/>
                  </a:cubicBezTo>
                  <a:cubicBezTo>
                    <a:pt x="149039" y="72780"/>
                    <a:pt x="124765" y="88464"/>
                    <a:pt x="112068" y="118714"/>
                  </a:cubicBezTo>
                  <a:cubicBezTo>
                    <a:pt x="93022" y="165021"/>
                    <a:pt x="79951" y="212823"/>
                    <a:pt x="79951" y="263612"/>
                  </a:cubicBezTo>
                  <a:cubicBezTo>
                    <a:pt x="79951" y="327845"/>
                    <a:pt x="82939" y="391705"/>
                    <a:pt x="79578" y="455938"/>
                  </a:cubicBezTo>
                  <a:cubicBezTo>
                    <a:pt x="78457" y="474611"/>
                    <a:pt x="76217" y="493283"/>
                    <a:pt x="74349" y="511582"/>
                  </a:cubicBezTo>
                  <a:cubicBezTo>
                    <a:pt x="73229" y="524279"/>
                    <a:pt x="66881" y="525773"/>
                    <a:pt x="57171" y="518678"/>
                  </a:cubicBezTo>
                  <a:cubicBezTo>
                    <a:pt x="38125" y="505607"/>
                    <a:pt x="25428" y="487681"/>
                    <a:pt x="16838" y="466395"/>
                  </a:cubicBezTo>
                  <a:cubicBezTo>
                    <a:pt x="3768" y="434278"/>
                    <a:pt x="33" y="399921"/>
                    <a:pt x="33" y="365563"/>
                  </a:cubicBezTo>
                  <a:cubicBezTo>
                    <a:pt x="-714" y="287886"/>
                    <a:pt x="11237" y="211703"/>
                    <a:pt x="31403" y="137013"/>
                  </a:cubicBezTo>
                  <a:cubicBezTo>
                    <a:pt x="32897" y="131038"/>
                    <a:pt x="35137" y="125062"/>
                    <a:pt x="37378" y="119461"/>
                  </a:cubicBezTo>
                  <a:cubicBezTo>
                    <a:pt x="72856" y="24978"/>
                    <a:pt x="144558" y="-14607"/>
                    <a:pt x="243895" y="4812"/>
                  </a:cubicBezTo>
                  <a:cubicBezTo>
                    <a:pt x="359291" y="27592"/>
                    <a:pt x="458255" y="83236"/>
                    <a:pt x="547509" y="157552"/>
                  </a:cubicBezTo>
                  <a:cubicBezTo>
                    <a:pt x="870169" y="426062"/>
                    <a:pt x="1068844" y="767021"/>
                    <a:pt x="1144281" y="1180056"/>
                  </a:cubicBezTo>
                  <a:cubicBezTo>
                    <a:pt x="1179385" y="1372008"/>
                    <a:pt x="1195070" y="1564708"/>
                    <a:pt x="1187974" y="1759648"/>
                  </a:cubicBezTo>
                  <a:cubicBezTo>
                    <a:pt x="1182373" y="1910895"/>
                    <a:pt x="1169675" y="2061769"/>
                    <a:pt x="1122247" y="2207040"/>
                  </a:cubicBezTo>
                  <a:cubicBezTo>
                    <a:pt x="1104322" y="2262311"/>
                    <a:pt x="1082662" y="2316087"/>
                    <a:pt x="1047557" y="2362768"/>
                  </a:cubicBezTo>
                  <a:cubicBezTo>
                    <a:pt x="1018428" y="2401607"/>
                    <a:pt x="981457" y="2426628"/>
                    <a:pt x="929921" y="2422520"/>
                  </a:cubicBezTo>
                  <a:cubicBezTo>
                    <a:pt x="904527" y="2420653"/>
                    <a:pt x="881373" y="2411690"/>
                    <a:pt x="860460" y="2397873"/>
                  </a:cubicBezTo>
                  <a:cubicBezTo>
                    <a:pt x="841414" y="2385175"/>
                    <a:pt x="822368" y="2372105"/>
                    <a:pt x="805189" y="2356793"/>
                  </a:cubicBezTo>
                  <a:cubicBezTo>
                    <a:pt x="714068" y="2276502"/>
                    <a:pt x="609502" y="2218244"/>
                    <a:pt x="499708" y="2168575"/>
                  </a:cubicBezTo>
                  <a:cubicBezTo>
                    <a:pt x="413441" y="2129363"/>
                    <a:pt x="325307" y="2095006"/>
                    <a:pt x="243148" y="2047578"/>
                  </a:cubicBezTo>
                  <a:cubicBezTo>
                    <a:pt x="211779" y="2029652"/>
                    <a:pt x="181529" y="2010233"/>
                    <a:pt x="153521" y="1987079"/>
                  </a:cubicBezTo>
                  <a:cubicBezTo>
                    <a:pt x="70242" y="1917991"/>
                    <a:pt x="34764" y="1829110"/>
                    <a:pt x="55304" y="1722677"/>
                  </a:cubicBezTo>
                  <a:cubicBezTo>
                    <a:pt x="86673" y="1559853"/>
                    <a:pt x="76217" y="1399644"/>
                    <a:pt x="40739" y="1239434"/>
                  </a:cubicBezTo>
                  <a:cubicBezTo>
                    <a:pt x="34764" y="1213293"/>
                    <a:pt x="31403" y="1186778"/>
                    <a:pt x="28789" y="1160263"/>
                  </a:cubicBezTo>
                  <a:cubicBezTo>
                    <a:pt x="28415" y="1154661"/>
                    <a:pt x="28042" y="1149059"/>
                    <a:pt x="28415" y="1143458"/>
                  </a:cubicBezTo>
                  <a:cubicBezTo>
                    <a:pt x="29536" y="1133748"/>
                    <a:pt x="27295" y="1121051"/>
                    <a:pt x="38498" y="1117316"/>
                  </a:cubicBezTo>
                  <a:cubicBezTo>
                    <a:pt x="49702" y="1113208"/>
                    <a:pt x="56424" y="1124038"/>
                    <a:pt x="62399" y="1131507"/>
                  </a:cubicBezTo>
                  <a:cubicBezTo>
                    <a:pt x="104225" y="1180056"/>
                    <a:pt x="119910" y="1239434"/>
                    <a:pt x="131487" y="1300306"/>
                  </a:cubicBezTo>
                  <a:cubicBezTo>
                    <a:pt x="153147" y="1414582"/>
                    <a:pt x="148666" y="1529230"/>
                    <a:pt x="133728" y="1644253"/>
                  </a:cubicBezTo>
                  <a:cubicBezTo>
                    <a:pt x="128500" y="1683091"/>
                    <a:pt x="122898" y="1721930"/>
                    <a:pt x="119910" y="1761142"/>
                  </a:cubicBezTo>
                  <a:cubicBezTo>
                    <a:pt x="113935" y="1834712"/>
                    <a:pt x="140823" y="1894837"/>
                    <a:pt x="200949" y="1937410"/>
                  </a:cubicBezTo>
                  <a:cubicBezTo>
                    <a:pt x="278626" y="1991934"/>
                    <a:pt x="363772" y="2033760"/>
                    <a:pt x="450413" y="2071852"/>
                  </a:cubicBezTo>
                  <a:cubicBezTo>
                    <a:pt x="570290" y="2124508"/>
                    <a:pt x="687553" y="2182019"/>
                    <a:pt x="793239" y="2260443"/>
                  </a:cubicBezTo>
                  <a:cubicBezTo>
                    <a:pt x="818633" y="2279489"/>
                    <a:pt x="842907" y="2300029"/>
                    <a:pt x="867555" y="2319822"/>
                  </a:cubicBezTo>
                  <a:cubicBezTo>
                    <a:pt x="873530" y="2324677"/>
                    <a:pt x="878758" y="2329532"/>
                    <a:pt x="885107" y="2333639"/>
                  </a:cubicBezTo>
                  <a:cubicBezTo>
                    <a:pt x="933282" y="2367250"/>
                    <a:pt x="967639" y="2361275"/>
                    <a:pt x="1000503" y="2313100"/>
                  </a:cubicBezTo>
                  <a:cubicBezTo>
                    <a:pt x="1042329" y="2252228"/>
                    <a:pt x="1060628" y="2182393"/>
                    <a:pt x="1077060" y="2111811"/>
                  </a:cubicBezTo>
                  <a:cubicBezTo>
                    <a:pt x="1112538" y="1956829"/>
                    <a:pt x="1122247" y="1798860"/>
                    <a:pt x="1121500" y="1677490"/>
                  </a:cubicBezTo>
                  <a:close/>
                </a:path>
              </a:pathLst>
            </a:custGeom>
            <a:grpFill/>
            <a:ln w="37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8" name="Graphic 101">
            <a:extLst>
              <a:ext uri="{FF2B5EF4-FFF2-40B4-BE49-F238E27FC236}">
                <a16:creationId xmlns:a16="http://schemas.microsoft.com/office/drawing/2014/main" id="{58D496EE-E401-4346-9341-CB0359D8F170}"/>
              </a:ext>
            </a:extLst>
          </p:cNvPr>
          <p:cNvGrpSpPr/>
          <p:nvPr/>
        </p:nvGrpSpPr>
        <p:grpSpPr>
          <a:xfrm>
            <a:off x="8576244" y="2183843"/>
            <a:ext cx="823675" cy="819775"/>
            <a:chOff x="6590183" y="440651"/>
            <a:chExt cx="3299274" cy="3283656"/>
          </a:xfrm>
          <a:solidFill>
            <a:schemeClr val="accent2"/>
          </a:solidFill>
        </p:grpSpPr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790A653-5D0C-4164-B83B-84A86D96DD3F}"/>
                </a:ext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CC3E4E88-05DD-4866-B010-A070E2031A6B}"/>
                </a:ext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516E3CC-FD24-4D96-9D97-05696540F8A5}"/>
                </a:ext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FD852F53-8FB7-479B-8C99-E38053EB9E78}"/>
                </a:ext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0196FA-CCF2-4340-8FFF-B531856E176D}"/>
                </a:ext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09A6B88C-463E-453B-9778-3C6CC0BE1D4C}"/>
                </a:ext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728C6A40-2517-429E-81D7-48A6EC713C77}"/>
              </a:ext>
            </a:extLst>
          </p:cNvPr>
          <p:cNvGrpSpPr/>
          <p:nvPr/>
        </p:nvGrpSpPr>
        <p:grpSpPr>
          <a:xfrm>
            <a:off x="2844604" y="4758783"/>
            <a:ext cx="895046" cy="894803"/>
            <a:chOff x="7682751" y="463904"/>
            <a:chExt cx="1309323" cy="1308967"/>
          </a:xfrm>
          <a:solidFill>
            <a:schemeClr val="accent2"/>
          </a:solidFill>
        </p:grpSpPr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5A44412C-2D4D-4ED6-91F9-D24134661906}"/>
                </a:ext>
              </a:extLst>
            </p:cNvPr>
            <p:cNvSpPr/>
            <p:nvPr/>
          </p:nvSpPr>
          <p:spPr>
            <a:xfrm>
              <a:off x="7682751" y="463904"/>
              <a:ext cx="1309323" cy="1308967"/>
            </a:xfrm>
            <a:custGeom>
              <a:avLst/>
              <a:gdLst>
                <a:gd name="connsiteX0" fmla="*/ 658398 w 1309323"/>
                <a:gd name="connsiteY0" fmla="*/ 258732 h 1308967"/>
                <a:gd name="connsiteX1" fmla="*/ 257665 w 1309323"/>
                <a:gd name="connsiteY1" fmla="*/ 659465 h 1308967"/>
                <a:gd name="connsiteX2" fmla="*/ 658398 w 1309323"/>
                <a:gd name="connsiteY2" fmla="*/ 1060199 h 1308967"/>
                <a:gd name="connsiteX3" fmla="*/ 1059132 w 1309323"/>
                <a:gd name="connsiteY3" fmla="*/ 659465 h 1308967"/>
                <a:gd name="connsiteX4" fmla="*/ 658398 w 1309323"/>
                <a:gd name="connsiteY4" fmla="*/ 258732 h 1308967"/>
                <a:gd name="connsiteX5" fmla="*/ 585085 w 1309323"/>
                <a:gd name="connsiteY5" fmla="*/ 0 h 1308967"/>
                <a:gd name="connsiteX6" fmla="*/ 723882 w 1309323"/>
                <a:gd name="connsiteY6" fmla="*/ 0 h 1308967"/>
                <a:gd name="connsiteX7" fmla="*/ 754133 w 1309323"/>
                <a:gd name="connsiteY7" fmla="*/ 30251 h 1308967"/>
                <a:gd name="connsiteX8" fmla="*/ 754133 w 1309323"/>
                <a:gd name="connsiteY8" fmla="*/ 74737 h 1308967"/>
                <a:gd name="connsiteX9" fmla="*/ 723882 w 1309323"/>
                <a:gd name="connsiteY9" fmla="*/ 104988 h 1308967"/>
                <a:gd name="connsiteX10" fmla="*/ 705376 w 1309323"/>
                <a:gd name="connsiteY10" fmla="*/ 104988 h 1308967"/>
                <a:gd name="connsiteX11" fmla="*/ 705376 w 1309323"/>
                <a:gd name="connsiteY11" fmla="*/ 159302 h 1308967"/>
                <a:gd name="connsiteX12" fmla="*/ 755046 w 1309323"/>
                <a:gd name="connsiteY12" fmla="*/ 164309 h 1308967"/>
                <a:gd name="connsiteX13" fmla="*/ 958051 w 1309323"/>
                <a:gd name="connsiteY13" fmla="*/ 256662 h 1308967"/>
                <a:gd name="connsiteX14" fmla="*/ 968407 w 1309323"/>
                <a:gd name="connsiteY14" fmla="*/ 265823 h 1308967"/>
                <a:gd name="connsiteX15" fmla="*/ 1004680 w 1309323"/>
                <a:gd name="connsiteY15" fmla="*/ 229550 h 1308967"/>
                <a:gd name="connsiteX16" fmla="*/ 991512 w 1309323"/>
                <a:gd name="connsiteY16" fmla="*/ 216382 h 1308967"/>
                <a:gd name="connsiteX17" fmla="*/ 991512 w 1309323"/>
                <a:gd name="connsiteY17" fmla="*/ 173319 h 1308967"/>
                <a:gd name="connsiteX18" fmla="*/ 1022830 w 1309323"/>
                <a:gd name="connsiteY18" fmla="*/ 142000 h 1308967"/>
                <a:gd name="connsiteX19" fmla="*/ 1065893 w 1309323"/>
                <a:gd name="connsiteY19" fmla="*/ 142000 h 1308967"/>
                <a:gd name="connsiteX20" fmla="*/ 1163763 w 1309323"/>
                <a:gd name="connsiteY20" fmla="*/ 239870 h 1308967"/>
                <a:gd name="connsiteX21" fmla="*/ 1163763 w 1309323"/>
                <a:gd name="connsiteY21" fmla="*/ 282933 h 1308967"/>
                <a:gd name="connsiteX22" fmla="*/ 1132444 w 1309323"/>
                <a:gd name="connsiteY22" fmla="*/ 314252 h 1308967"/>
                <a:gd name="connsiteX23" fmla="*/ 1089382 w 1309323"/>
                <a:gd name="connsiteY23" fmla="*/ 314252 h 1308967"/>
                <a:gd name="connsiteX24" fmla="*/ 1076570 w 1309323"/>
                <a:gd name="connsiteY24" fmla="*/ 301084 h 1308967"/>
                <a:gd name="connsiteX25" fmla="*/ 1040200 w 1309323"/>
                <a:gd name="connsiteY25" fmla="*/ 337437 h 1308967"/>
                <a:gd name="connsiteX26" fmla="*/ 1060934 w 1309323"/>
                <a:gd name="connsiteY26" fmla="*/ 362035 h 1308967"/>
                <a:gd name="connsiteX27" fmla="*/ 1148440 w 1309323"/>
                <a:gd name="connsiteY27" fmla="*/ 567664 h 1308967"/>
                <a:gd name="connsiteX28" fmla="*/ 1151610 w 1309323"/>
                <a:gd name="connsiteY28" fmla="*/ 603591 h 1308967"/>
                <a:gd name="connsiteX29" fmla="*/ 1204335 w 1309323"/>
                <a:gd name="connsiteY29" fmla="*/ 603591 h 1308967"/>
                <a:gd name="connsiteX30" fmla="*/ 1204335 w 1309323"/>
                <a:gd name="connsiteY30" fmla="*/ 585085 h 1308967"/>
                <a:gd name="connsiteX31" fmla="*/ 1234586 w 1309323"/>
                <a:gd name="connsiteY31" fmla="*/ 554834 h 1308967"/>
                <a:gd name="connsiteX32" fmla="*/ 1279072 w 1309323"/>
                <a:gd name="connsiteY32" fmla="*/ 554834 h 1308967"/>
                <a:gd name="connsiteX33" fmla="*/ 1309323 w 1309323"/>
                <a:gd name="connsiteY33" fmla="*/ 585085 h 1308967"/>
                <a:gd name="connsiteX34" fmla="*/ 1309323 w 1309323"/>
                <a:gd name="connsiteY34" fmla="*/ 723882 h 1308967"/>
                <a:gd name="connsiteX35" fmla="*/ 1279072 w 1309323"/>
                <a:gd name="connsiteY35" fmla="*/ 754133 h 1308967"/>
                <a:gd name="connsiteX36" fmla="*/ 1234586 w 1309323"/>
                <a:gd name="connsiteY36" fmla="*/ 754133 h 1308967"/>
                <a:gd name="connsiteX37" fmla="*/ 1204335 w 1309323"/>
                <a:gd name="connsiteY37" fmla="*/ 723882 h 1308967"/>
                <a:gd name="connsiteX38" fmla="*/ 1203979 w 1309323"/>
                <a:gd name="connsiteY38" fmla="*/ 723882 h 1308967"/>
                <a:gd name="connsiteX39" fmla="*/ 1203979 w 1309323"/>
                <a:gd name="connsiteY39" fmla="*/ 705376 h 1308967"/>
                <a:gd name="connsiteX40" fmla="*/ 1151987 w 1309323"/>
                <a:gd name="connsiteY40" fmla="*/ 705376 h 1308967"/>
                <a:gd name="connsiteX41" fmla="*/ 1148440 w 1309323"/>
                <a:gd name="connsiteY41" fmla="*/ 745572 h 1308967"/>
                <a:gd name="connsiteX42" fmla="*/ 1060934 w 1309323"/>
                <a:gd name="connsiteY42" fmla="*/ 951201 h 1308967"/>
                <a:gd name="connsiteX43" fmla="*/ 1042649 w 1309323"/>
                <a:gd name="connsiteY43" fmla="*/ 972895 h 1308967"/>
                <a:gd name="connsiteX44" fmla="*/ 1076214 w 1309323"/>
                <a:gd name="connsiteY44" fmla="*/ 1006460 h 1308967"/>
                <a:gd name="connsiteX45" fmla="*/ 1089382 w 1309323"/>
                <a:gd name="connsiteY45" fmla="*/ 993292 h 1308967"/>
                <a:gd name="connsiteX46" fmla="*/ 1132444 w 1309323"/>
                <a:gd name="connsiteY46" fmla="*/ 993292 h 1308967"/>
                <a:gd name="connsiteX47" fmla="*/ 1163763 w 1309323"/>
                <a:gd name="connsiteY47" fmla="*/ 1024610 h 1308967"/>
                <a:gd name="connsiteX48" fmla="*/ 1163763 w 1309323"/>
                <a:gd name="connsiteY48" fmla="*/ 1067673 h 1308967"/>
                <a:gd name="connsiteX49" fmla="*/ 1065893 w 1309323"/>
                <a:gd name="connsiteY49" fmla="*/ 1165899 h 1308967"/>
                <a:gd name="connsiteX50" fmla="*/ 1022830 w 1309323"/>
                <a:gd name="connsiteY50" fmla="*/ 1165899 h 1308967"/>
                <a:gd name="connsiteX51" fmla="*/ 991512 w 1309323"/>
                <a:gd name="connsiteY51" fmla="*/ 1134580 h 1308967"/>
                <a:gd name="connsiteX52" fmla="*/ 991512 w 1309323"/>
                <a:gd name="connsiteY52" fmla="*/ 1091518 h 1308967"/>
                <a:gd name="connsiteX53" fmla="*/ 1004680 w 1309323"/>
                <a:gd name="connsiteY53" fmla="*/ 1078350 h 1308967"/>
                <a:gd name="connsiteX54" fmla="*/ 971238 w 1309323"/>
                <a:gd name="connsiteY54" fmla="*/ 1044909 h 1308967"/>
                <a:gd name="connsiteX55" fmla="*/ 958051 w 1309323"/>
                <a:gd name="connsiteY55" fmla="*/ 1056575 h 1308967"/>
                <a:gd name="connsiteX56" fmla="*/ 755046 w 1309323"/>
                <a:gd name="connsiteY56" fmla="*/ 1148927 h 1308967"/>
                <a:gd name="connsiteX57" fmla="*/ 705376 w 1309323"/>
                <a:gd name="connsiteY57" fmla="*/ 1153934 h 1308967"/>
                <a:gd name="connsiteX58" fmla="*/ 705376 w 1309323"/>
                <a:gd name="connsiteY58" fmla="*/ 1203979 h 1308967"/>
                <a:gd name="connsiteX59" fmla="*/ 723882 w 1309323"/>
                <a:gd name="connsiteY59" fmla="*/ 1203979 h 1308967"/>
                <a:gd name="connsiteX60" fmla="*/ 754133 w 1309323"/>
                <a:gd name="connsiteY60" fmla="*/ 1234230 h 1308967"/>
                <a:gd name="connsiteX61" fmla="*/ 754133 w 1309323"/>
                <a:gd name="connsiteY61" fmla="*/ 1278716 h 1308967"/>
                <a:gd name="connsiteX62" fmla="*/ 723882 w 1309323"/>
                <a:gd name="connsiteY62" fmla="*/ 1308967 h 1308967"/>
                <a:gd name="connsiteX63" fmla="*/ 585085 w 1309323"/>
                <a:gd name="connsiteY63" fmla="*/ 1308967 h 1308967"/>
                <a:gd name="connsiteX64" fmla="*/ 554834 w 1309323"/>
                <a:gd name="connsiteY64" fmla="*/ 1278716 h 1308967"/>
                <a:gd name="connsiteX65" fmla="*/ 554834 w 1309323"/>
                <a:gd name="connsiteY65" fmla="*/ 1234230 h 1308967"/>
                <a:gd name="connsiteX66" fmla="*/ 585085 w 1309323"/>
                <a:gd name="connsiteY66" fmla="*/ 1203979 h 1308967"/>
                <a:gd name="connsiteX67" fmla="*/ 603591 w 1309323"/>
                <a:gd name="connsiteY67" fmla="*/ 1203979 h 1308967"/>
                <a:gd name="connsiteX68" fmla="*/ 603591 w 1309323"/>
                <a:gd name="connsiteY68" fmla="*/ 1154077 h 1308967"/>
                <a:gd name="connsiteX69" fmla="*/ 552496 w 1309323"/>
                <a:gd name="connsiteY69" fmla="*/ 1148927 h 1308967"/>
                <a:gd name="connsiteX70" fmla="*/ 349491 w 1309323"/>
                <a:gd name="connsiteY70" fmla="*/ 1056575 h 1308967"/>
                <a:gd name="connsiteX71" fmla="*/ 334235 w 1309323"/>
                <a:gd name="connsiteY71" fmla="*/ 1043079 h 1308967"/>
                <a:gd name="connsiteX72" fmla="*/ 298948 w 1309323"/>
                <a:gd name="connsiteY72" fmla="*/ 1078350 h 1308967"/>
                <a:gd name="connsiteX73" fmla="*/ 312116 w 1309323"/>
                <a:gd name="connsiteY73" fmla="*/ 1091518 h 1308967"/>
                <a:gd name="connsiteX74" fmla="*/ 312116 w 1309323"/>
                <a:gd name="connsiteY74" fmla="*/ 1134580 h 1308967"/>
                <a:gd name="connsiteX75" fmla="*/ 280797 w 1309323"/>
                <a:gd name="connsiteY75" fmla="*/ 1165899 h 1308967"/>
                <a:gd name="connsiteX76" fmla="*/ 237734 w 1309323"/>
                <a:gd name="connsiteY76" fmla="*/ 1165899 h 1308967"/>
                <a:gd name="connsiteX77" fmla="*/ 139864 w 1309323"/>
                <a:gd name="connsiteY77" fmla="*/ 1068029 h 1308967"/>
                <a:gd name="connsiteX78" fmla="*/ 139864 w 1309323"/>
                <a:gd name="connsiteY78" fmla="*/ 1024966 h 1308967"/>
                <a:gd name="connsiteX79" fmla="*/ 171183 w 1309323"/>
                <a:gd name="connsiteY79" fmla="*/ 993648 h 1308967"/>
                <a:gd name="connsiteX80" fmla="*/ 214246 w 1309323"/>
                <a:gd name="connsiteY80" fmla="*/ 993648 h 1308967"/>
                <a:gd name="connsiteX81" fmla="*/ 227414 w 1309323"/>
                <a:gd name="connsiteY81" fmla="*/ 1006816 h 1308967"/>
                <a:gd name="connsiteX82" fmla="*/ 263266 w 1309323"/>
                <a:gd name="connsiteY82" fmla="*/ 970964 h 1308967"/>
                <a:gd name="connsiteX83" fmla="*/ 246608 w 1309323"/>
                <a:gd name="connsiteY83" fmla="*/ 951201 h 1308967"/>
                <a:gd name="connsiteX84" fmla="*/ 159102 w 1309323"/>
                <a:gd name="connsiteY84" fmla="*/ 745572 h 1308967"/>
                <a:gd name="connsiteX85" fmla="*/ 155555 w 1309323"/>
                <a:gd name="connsiteY85" fmla="*/ 705376 h 1308967"/>
                <a:gd name="connsiteX86" fmla="*/ 104988 w 1309323"/>
                <a:gd name="connsiteY86" fmla="*/ 705376 h 1308967"/>
                <a:gd name="connsiteX87" fmla="*/ 104988 w 1309323"/>
                <a:gd name="connsiteY87" fmla="*/ 723882 h 1308967"/>
                <a:gd name="connsiteX88" fmla="*/ 74737 w 1309323"/>
                <a:gd name="connsiteY88" fmla="*/ 754133 h 1308967"/>
                <a:gd name="connsiteX89" fmla="*/ 30251 w 1309323"/>
                <a:gd name="connsiteY89" fmla="*/ 754133 h 1308967"/>
                <a:gd name="connsiteX90" fmla="*/ 0 w 1309323"/>
                <a:gd name="connsiteY90" fmla="*/ 723882 h 1308967"/>
                <a:gd name="connsiteX91" fmla="*/ 0 w 1309323"/>
                <a:gd name="connsiteY91" fmla="*/ 585085 h 1308967"/>
                <a:gd name="connsiteX92" fmla="*/ 30251 w 1309323"/>
                <a:gd name="connsiteY92" fmla="*/ 554834 h 1308967"/>
                <a:gd name="connsiteX93" fmla="*/ 74737 w 1309323"/>
                <a:gd name="connsiteY93" fmla="*/ 554834 h 1308967"/>
                <a:gd name="connsiteX94" fmla="*/ 104988 w 1309323"/>
                <a:gd name="connsiteY94" fmla="*/ 585085 h 1308967"/>
                <a:gd name="connsiteX95" fmla="*/ 104988 w 1309323"/>
                <a:gd name="connsiteY95" fmla="*/ 603591 h 1308967"/>
                <a:gd name="connsiteX96" fmla="*/ 155932 w 1309323"/>
                <a:gd name="connsiteY96" fmla="*/ 603591 h 1308967"/>
                <a:gd name="connsiteX97" fmla="*/ 159102 w 1309323"/>
                <a:gd name="connsiteY97" fmla="*/ 567664 h 1308967"/>
                <a:gd name="connsiteX98" fmla="*/ 246608 w 1309323"/>
                <a:gd name="connsiteY98" fmla="*/ 362035 h 1308967"/>
                <a:gd name="connsiteX99" fmla="*/ 265707 w 1309323"/>
                <a:gd name="connsiteY99" fmla="*/ 339377 h 1308967"/>
                <a:gd name="connsiteX100" fmla="*/ 227414 w 1309323"/>
                <a:gd name="connsiteY100" fmla="*/ 301084 h 1308967"/>
                <a:gd name="connsiteX101" fmla="*/ 214246 w 1309323"/>
                <a:gd name="connsiteY101" fmla="*/ 314252 h 1308967"/>
                <a:gd name="connsiteX102" fmla="*/ 171183 w 1309323"/>
                <a:gd name="connsiteY102" fmla="*/ 314252 h 1308967"/>
                <a:gd name="connsiteX103" fmla="*/ 139864 w 1309323"/>
                <a:gd name="connsiteY103" fmla="*/ 282933 h 1308967"/>
                <a:gd name="connsiteX104" fmla="*/ 139864 w 1309323"/>
                <a:gd name="connsiteY104" fmla="*/ 239870 h 1308967"/>
                <a:gd name="connsiteX105" fmla="*/ 238090 w 1309323"/>
                <a:gd name="connsiteY105" fmla="*/ 142000 h 1308967"/>
                <a:gd name="connsiteX106" fmla="*/ 281153 w 1309323"/>
                <a:gd name="connsiteY106" fmla="*/ 142000 h 1308967"/>
                <a:gd name="connsiteX107" fmla="*/ 312471 w 1309323"/>
                <a:gd name="connsiteY107" fmla="*/ 173319 h 1308967"/>
                <a:gd name="connsiteX108" fmla="*/ 312471 w 1309323"/>
                <a:gd name="connsiteY108" fmla="*/ 216382 h 1308967"/>
                <a:gd name="connsiteX109" fmla="*/ 299303 w 1309323"/>
                <a:gd name="connsiteY109" fmla="*/ 229550 h 1308967"/>
                <a:gd name="connsiteX110" fmla="*/ 337246 w 1309323"/>
                <a:gd name="connsiteY110" fmla="*/ 267493 h 1308967"/>
                <a:gd name="connsiteX111" fmla="*/ 349491 w 1309323"/>
                <a:gd name="connsiteY111" fmla="*/ 256662 h 1308967"/>
                <a:gd name="connsiteX112" fmla="*/ 552496 w 1309323"/>
                <a:gd name="connsiteY112" fmla="*/ 164309 h 1308967"/>
                <a:gd name="connsiteX113" fmla="*/ 603591 w 1309323"/>
                <a:gd name="connsiteY113" fmla="*/ 159159 h 1308967"/>
                <a:gd name="connsiteX114" fmla="*/ 603591 w 1309323"/>
                <a:gd name="connsiteY114" fmla="*/ 104988 h 1308967"/>
                <a:gd name="connsiteX115" fmla="*/ 585085 w 1309323"/>
                <a:gd name="connsiteY115" fmla="*/ 104988 h 1308967"/>
                <a:gd name="connsiteX116" fmla="*/ 554834 w 1309323"/>
                <a:gd name="connsiteY116" fmla="*/ 74737 h 1308967"/>
                <a:gd name="connsiteX117" fmla="*/ 554834 w 1309323"/>
                <a:gd name="connsiteY117" fmla="*/ 30251 h 1308967"/>
                <a:gd name="connsiteX118" fmla="*/ 585085 w 1309323"/>
                <a:gd name="connsiteY118" fmla="*/ 0 h 13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309323" h="1308967">
                  <a:moveTo>
                    <a:pt x="658398" y="258732"/>
                  </a:moveTo>
                  <a:cubicBezTo>
                    <a:pt x="437079" y="258732"/>
                    <a:pt x="257665" y="438146"/>
                    <a:pt x="257665" y="659465"/>
                  </a:cubicBezTo>
                  <a:cubicBezTo>
                    <a:pt x="257665" y="880784"/>
                    <a:pt x="437079" y="1060199"/>
                    <a:pt x="658398" y="1060199"/>
                  </a:cubicBezTo>
                  <a:cubicBezTo>
                    <a:pt x="879717" y="1060199"/>
                    <a:pt x="1059132" y="880784"/>
                    <a:pt x="1059132" y="659465"/>
                  </a:cubicBezTo>
                  <a:cubicBezTo>
                    <a:pt x="1059132" y="438146"/>
                    <a:pt x="879717" y="258732"/>
                    <a:pt x="658398" y="258732"/>
                  </a:cubicBezTo>
                  <a:close/>
                  <a:moveTo>
                    <a:pt x="585085" y="0"/>
                  </a:moveTo>
                  <a:lnTo>
                    <a:pt x="723882" y="0"/>
                  </a:lnTo>
                  <a:cubicBezTo>
                    <a:pt x="740609" y="0"/>
                    <a:pt x="754133" y="13524"/>
                    <a:pt x="754133" y="30251"/>
                  </a:cubicBezTo>
                  <a:lnTo>
                    <a:pt x="754133" y="74737"/>
                  </a:lnTo>
                  <a:cubicBezTo>
                    <a:pt x="754133" y="91464"/>
                    <a:pt x="740609" y="104988"/>
                    <a:pt x="723882" y="104988"/>
                  </a:cubicBezTo>
                  <a:lnTo>
                    <a:pt x="705376" y="104988"/>
                  </a:lnTo>
                  <a:lnTo>
                    <a:pt x="705376" y="159302"/>
                  </a:lnTo>
                  <a:lnTo>
                    <a:pt x="755046" y="164309"/>
                  </a:lnTo>
                  <a:cubicBezTo>
                    <a:pt x="830183" y="179685"/>
                    <a:pt x="899211" y="211829"/>
                    <a:pt x="958051" y="256662"/>
                  </a:cubicBezTo>
                  <a:lnTo>
                    <a:pt x="968407" y="265823"/>
                  </a:lnTo>
                  <a:lnTo>
                    <a:pt x="1004680" y="229550"/>
                  </a:lnTo>
                  <a:lnTo>
                    <a:pt x="991512" y="216382"/>
                  </a:lnTo>
                  <a:cubicBezTo>
                    <a:pt x="979767" y="204281"/>
                    <a:pt x="979767" y="185063"/>
                    <a:pt x="991512" y="173319"/>
                  </a:cubicBezTo>
                  <a:lnTo>
                    <a:pt x="1022830" y="142000"/>
                  </a:lnTo>
                  <a:cubicBezTo>
                    <a:pt x="1034930" y="130256"/>
                    <a:pt x="1054148" y="130256"/>
                    <a:pt x="1065893" y="142000"/>
                  </a:cubicBezTo>
                  <a:lnTo>
                    <a:pt x="1163763" y="239870"/>
                  </a:lnTo>
                  <a:cubicBezTo>
                    <a:pt x="1175507" y="251971"/>
                    <a:pt x="1175507" y="271189"/>
                    <a:pt x="1163763" y="282933"/>
                  </a:cubicBezTo>
                  <a:lnTo>
                    <a:pt x="1132444" y="314252"/>
                  </a:lnTo>
                  <a:cubicBezTo>
                    <a:pt x="1120344" y="325996"/>
                    <a:pt x="1101126" y="325996"/>
                    <a:pt x="1089382" y="314252"/>
                  </a:cubicBezTo>
                  <a:lnTo>
                    <a:pt x="1076570" y="301084"/>
                  </a:lnTo>
                  <a:lnTo>
                    <a:pt x="1040200" y="337437"/>
                  </a:lnTo>
                  <a:lnTo>
                    <a:pt x="1060934" y="362035"/>
                  </a:lnTo>
                  <a:cubicBezTo>
                    <a:pt x="1104373" y="421971"/>
                    <a:pt x="1134902" y="491874"/>
                    <a:pt x="1148440" y="567664"/>
                  </a:cubicBezTo>
                  <a:lnTo>
                    <a:pt x="1151610" y="603591"/>
                  </a:lnTo>
                  <a:lnTo>
                    <a:pt x="1204335" y="603591"/>
                  </a:lnTo>
                  <a:lnTo>
                    <a:pt x="1204335" y="585085"/>
                  </a:lnTo>
                  <a:cubicBezTo>
                    <a:pt x="1204335" y="568358"/>
                    <a:pt x="1217859" y="554834"/>
                    <a:pt x="1234586" y="554834"/>
                  </a:cubicBezTo>
                  <a:lnTo>
                    <a:pt x="1279072" y="554834"/>
                  </a:lnTo>
                  <a:cubicBezTo>
                    <a:pt x="1295799" y="554834"/>
                    <a:pt x="1309323" y="568358"/>
                    <a:pt x="1309323" y="585085"/>
                  </a:cubicBezTo>
                  <a:lnTo>
                    <a:pt x="1309323" y="723882"/>
                  </a:lnTo>
                  <a:cubicBezTo>
                    <a:pt x="1309323" y="740609"/>
                    <a:pt x="1295799" y="754133"/>
                    <a:pt x="1279072" y="754133"/>
                  </a:cubicBezTo>
                  <a:lnTo>
                    <a:pt x="1234586" y="754133"/>
                  </a:lnTo>
                  <a:cubicBezTo>
                    <a:pt x="1217859" y="754133"/>
                    <a:pt x="1204335" y="740609"/>
                    <a:pt x="1204335" y="723882"/>
                  </a:cubicBezTo>
                  <a:lnTo>
                    <a:pt x="1203979" y="723882"/>
                  </a:lnTo>
                  <a:lnTo>
                    <a:pt x="1203979" y="705376"/>
                  </a:lnTo>
                  <a:lnTo>
                    <a:pt x="1151987" y="705376"/>
                  </a:lnTo>
                  <a:lnTo>
                    <a:pt x="1148440" y="745572"/>
                  </a:lnTo>
                  <a:cubicBezTo>
                    <a:pt x="1134902" y="821362"/>
                    <a:pt x="1104373" y="891265"/>
                    <a:pt x="1060934" y="951201"/>
                  </a:cubicBezTo>
                  <a:lnTo>
                    <a:pt x="1042649" y="972895"/>
                  </a:lnTo>
                  <a:lnTo>
                    <a:pt x="1076214" y="1006460"/>
                  </a:lnTo>
                  <a:lnTo>
                    <a:pt x="1089382" y="993292"/>
                  </a:lnTo>
                  <a:cubicBezTo>
                    <a:pt x="1101482" y="981547"/>
                    <a:pt x="1120700" y="981547"/>
                    <a:pt x="1132444" y="993292"/>
                  </a:cubicBezTo>
                  <a:lnTo>
                    <a:pt x="1163763" y="1024610"/>
                  </a:lnTo>
                  <a:cubicBezTo>
                    <a:pt x="1175507" y="1036710"/>
                    <a:pt x="1175507" y="1055929"/>
                    <a:pt x="1163763" y="1067673"/>
                  </a:cubicBezTo>
                  <a:lnTo>
                    <a:pt x="1065893" y="1165899"/>
                  </a:lnTo>
                  <a:cubicBezTo>
                    <a:pt x="1053793" y="1177643"/>
                    <a:pt x="1034574" y="1177643"/>
                    <a:pt x="1022830" y="1165899"/>
                  </a:cubicBezTo>
                  <a:lnTo>
                    <a:pt x="991512" y="1134580"/>
                  </a:lnTo>
                  <a:cubicBezTo>
                    <a:pt x="979767" y="1122480"/>
                    <a:pt x="979767" y="1103262"/>
                    <a:pt x="991512" y="1091518"/>
                  </a:cubicBezTo>
                  <a:lnTo>
                    <a:pt x="1004680" y="1078350"/>
                  </a:lnTo>
                  <a:lnTo>
                    <a:pt x="971238" y="1044909"/>
                  </a:lnTo>
                  <a:lnTo>
                    <a:pt x="958051" y="1056575"/>
                  </a:lnTo>
                  <a:cubicBezTo>
                    <a:pt x="899211" y="1101407"/>
                    <a:pt x="830183" y="1133551"/>
                    <a:pt x="755046" y="1148927"/>
                  </a:cubicBezTo>
                  <a:lnTo>
                    <a:pt x="705376" y="1153934"/>
                  </a:lnTo>
                  <a:lnTo>
                    <a:pt x="705376" y="1203979"/>
                  </a:lnTo>
                  <a:lnTo>
                    <a:pt x="723882" y="1203979"/>
                  </a:lnTo>
                  <a:cubicBezTo>
                    <a:pt x="740609" y="1203979"/>
                    <a:pt x="754133" y="1217503"/>
                    <a:pt x="754133" y="1234230"/>
                  </a:cubicBezTo>
                  <a:lnTo>
                    <a:pt x="754133" y="1278716"/>
                  </a:lnTo>
                  <a:cubicBezTo>
                    <a:pt x="754133" y="1295443"/>
                    <a:pt x="740609" y="1308967"/>
                    <a:pt x="723882" y="1308967"/>
                  </a:cubicBezTo>
                  <a:lnTo>
                    <a:pt x="585085" y="1308967"/>
                  </a:lnTo>
                  <a:cubicBezTo>
                    <a:pt x="568358" y="1308967"/>
                    <a:pt x="554834" y="1295443"/>
                    <a:pt x="554834" y="1278716"/>
                  </a:cubicBezTo>
                  <a:lnTo>
                    <a:pt x="554834" y="1234230"/>
                  </a:lnTo>
                  <a:cubicBezTo>
                    <a:pt x="554834" y="1217503"/>
                    <a:pt x="568358" y="1203979"/>
                    <a:pt x="585085" y="1203979"/>
                  </a:cubicBezTo>
                  <a:lnTo>
                    <a:pt x="603591" y="1203979"/>
                  </a:lnTo>
                  <a:lnTo>
                    <a:pt x="603591" y="1154077"/>
                  </a:lnTo>
                  <a:lnTo>
                    <a:pt x="552496" y="1148927"/>
                  </a:lnTo>
                  <a:cubicBezTo>
                    <a:pt x="477359" y="1133551"/>
                    <a:pt x="408331" y="1101407"/>
                    <a:pt x="349491" y="1056575"/>
                  </a:cubicBezTo>
                  <a:lnTo>
                    <a:pt x="334235" y="1043079"/>
                  </a:lnTo>
                  <a:lnTo>
                    <a:pt x="298948" y="1078350"/>
                  </a:lnTo>
                  <a:lnTo>
                    <a:pt x="312116" y="1091518"/>
                  </a:lnTo>
                  <a:cubicBezTo>
                    <a:pt x="323860" y="1103618"/>
                    <a:pt x="323860" y="1122836"/>
                    <a:pt x="312116" y="1134580"/>
                  </a:cubicBezTo>
                  <a:lnTo>
                    <a:pt x="280797" y="1165899"/>
                  </a:lnTo>
                  <a:cubicBezTo>
                    <a:pt x="268697" y="1177643"/>
                    <a:pt x="249479" y="1177643"/>
                    <a:pt x="237734" y="1165899"/>
                  </a:cubicBezTo>
                  <a:lnTo>
                    <a:pt x="139864" y="1068029"/>
                  </a:lnTo>
                  <a:cubicBezTo>
                    <a:pt x="128120" y="1055929"/>
                    <a:pt x="128120" y="1036710"/>
                    <a:pt x="139864" y="1024966"/>
                  </a:cubicBezTo>
                  <a:lnTo>
                    <a:pt x="171183" y="993648"/>
                  </a:lnTo>
                  <a:cubicBezTo>
                    <a:pt x="183283" y="981903"/>
                    <a:pt x="202501" y="981903"/>
                    <a:pt x="214246" y="993648"/>
                  </a:cubicBezTo>
                  <a:lnTo>
                    <a:pt x="227414" y="1006816"/>
                  </a:lnTo>
                  <a:lnTo>
                    <a:pt x="263266" y="970964"/>
                  </a:lnTo>
                  <a:lnTo>
                    <a:pt x="246608" y="951201"/>
                  </a:lnTo>
                  <a:cubicBezTo>
                    <a:pt x="203169" y="891265"/>
                    <a:pt x="172640" y="821362"/>
                    <a:pt x="159102" y="745572"/>
                  </a:cubicBezTo>
                  <a:lnTo>
                    <a:pt x="155555" y="705376"/>
                  </a:lnTo>
                  <a:lnTo>
                    <a:pt x="104988" y="705376"/>
                  </a:lnTo>
                  <a:lnTo>
                    <a:pt x="104988" y="723882"/>
                  </a:lnTo>
                  <a:cubicBezTo>
                    <a:pt x="104988" y="740609"/>
                    <a:pt x="91464" y="754133"/>
                    <a:pt x="74737" y="754133"/>
                  </a:cubicBezTo>
                  <a:lnTo>
                    <a:pt x="30251" y="754133"/>
                  </a:lnTo>
                  <a:cubicBezTo>
                    <a:pt x="13524" y="754133"/>
                    <a:pt x="0" y="740609"/>
                    <a:pt x="0" y="723882"/>
                  </a:cubicBezTo>
                  <a:lnTo>
                    <a:pt x="0" y="585085"/>
                  </a:lnTo>
                  <a:cubicBezTo>
                    <a:pt x="0" y="568358"/>
                    <a:pt x="13524" y="554834"/>
                    <a:pt x="30251" y="554834"/>
                  </a:cubicBezTo>
                  <a:lnTo>
                    <a:pt x="74737" y="554834"/>
                  </a:lnTo>
                  <a:cubicBezTo>
                    <a:pt x="91464" y="554834"/>
                    <a:pt x="104988" y="568358"/>
                    <a:pt x="104988" y="585085"/>
                  </a:cubicBezTo>
                  <a:lnTo>
                    <a:pt x="104988" y="603591"/>
                  </a:lnTo>
                  <a:lnTo>
                    <a:pt x="155932" y="603591"/>
                  </a:lnTo>
                  <a:lnTo>
                    <a:pt x="159102" y="567664"/>
                  </a:lnTo>
                  <a:cubicBezTo>
                    <a:pt x="172640" y="491874"/>
                    <a:pt x="203169" y="421971"/>
                    <a:pt x="246608" y="362035"/>
                  </a:cubicBezTo>
                  <a:lnTo>
                    <a:pt x="265707" y="339377"/>
                  </a:lnTo>
                  <a:lnTo>
                    <a:pt x="227414" y="301084"/>
                  </a:lnTo>
                  <a:lnTo>
                    <a:pt x="214246" y="314252"/>
                  </a:lnTo>
                  <a:cubicBezTo>
                    <a:pt x="202145" y="325996"/>
                    <a:pt x="182927" y="325996"/>
                    <a:pt x="171183" y="314252"/>
                  </a:cubicBezTo>
                  <a:lnTo>
                    <a:pt x="139864" y="282933"/>
                  </a:lnTo>
                  <a:cubicBezTo>
                    <a:pt x="128120" y="270833"/>
                    <a:pt x="128120" y="251615"/>
                    <a:pt x="139864" y="239870"/>
                  </a:cubicBezTo>
                  <a:lnTo>
                    <a:pt x="238090" y="142000"/>
                  </a:lnTo>
                  <a:cubicBezTo>
                    <a:pt x="250191" y="130256"/>
                    <a:pt x="269409" y="130256"/>
                    <a:pt x="281153" y="142000"/>
                  </a:cubicBezTo>
                  <a:lnTo>
                    <a:pt x="312471" y="173319"/>
                  </a:lnTo>
                  <a:cubicBezTo>
                    <a:pt x="324216" y="185419"/>
                    <a:pt x="324216" y="204637"/>
                    <a:pt x="312471" y="216382"/>
                  </a:cubicBezTo>
                  <a:lnTo>
                    <a:pt x="299303" y="229550"/>
                  </a:lnTo>
                  <a:lnTo>
                    <a:pt x="337246" y="267493"/>
                  </a:lnTo>
                  <a:lnTo>
                    <a:pt x="349491" y="256662"/>
                  </a:lnTo>
                  <a:cubicBezTo>
                    <a:pt x="408331" y="211829"/>
                    <a:pt x="477359" y="179685"/>
                    <a:pt x="552496" y="164309"/>
                  </a:cubicBezTo>
                  <a:lnTo>
                    <a:pt x="603591" y="159159"/>
                  </a:lnTo>
                  <a:lnTo>
                    <a:pt x="603591" y="104988"/>
                  </a:lnTo>
                  <a:lnTo>
                    <a:pt x="585085" y="104988"/>
                  </a:lnTo>
                  <a:cubicBezTo>
                    <a:pt x="568358" y="104988"/>
                    <a:pt x="554834" y="91464"/>
                    <a:pt x="554834" y="74737"/>
                  </a:cubicBezTo>
                  <a:lnTo>
                    <a:pt x="554834" y="30251"/>
                  </a:lnTo>
                  <a:cubicBezTo>
                    <a:pt x="554834" y="13524"/>
                    <a:pt x="568358" y="0"/>
                    <a:pt x="585085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B4498CD-E8BC-46BC-ADA2-F112A62EC25F}"/>
                </a:ext>
              </a:extLst>
            </p:cNvPr>
            <p:cNvSpPr/>
            <p:nvPr/>
          </p:nvSpPr>
          <p:spPr>
            <a:xfrm>
              <a:off x="8019778" y="831538"/>
              <a:ext cx="640604" cy="575476"/>
            </a:xfrm>
            <a:custGeom>
              <a:avLst/>
              <a:gdLst>
                <a:gd name="connsiteX0" fmla="*/ 442373 w 640604"/>
                <a:gd name="connsiteY0" fmla="*/ 428849 h 575476"/>
                <a:gd name="connsiteX1" fmla="*/ 515686 w 640604"/>
                <a:gd name="connsiteY1" fmla="*/ 502163 h 575476"/>
                <a:gd name="connsiteX2" fmla="*/ 442373 w 640604"/>
                <a:gd name="connsiteY2" fmla="*/ 575476 h 575476"/>
                <a:gd name="connsiteX3" fmla="*/ 369059 w 640604"/>
                <a:gd name="connsiteY3" fmla="*/ 502163 h 575476"/>
                <a:gd name="connsiteX4" fmla="*/ 442373 w 640604"/>
                <a:gd name="connsiteY4" fmla="*/ 428849 h 575476"/>
                <a:gd name="connsiteX5" fmla="*/ 194673 w 640604"/>
                <a:gd name="connsiteY5" fmla="*/ 428849 h 575476"/>
                <a:gd name="connsiteX6" fmla="*/ 267986 w 640604"/>
                <a:gd name="connsiteY6" fmla="*/ 502163 h 575476"/>
                <a:gd name="connsiteX7" fmla="*/ 194673 w 640604"/>
                <a:gd name="connsiteY7" fmla="*/ 575476 h 575476"/>
                <a:gd name="connsiteX8" fmla="*/ 121359 w 640604"/>
                <a:gd name="connsiteY8" fmla="*/ 502163 h 575476"/>
                <a:gd name="connsiteX9" fmla="*/ 194673 w 640604"/>
                <a:gd name="connsiteY9" fmla="*/ 428849 h 575476"/>
                <a:gd name="connsiteX10" fmla="*/ 73314 w 640604"/>
                <a:gd name="connsiteY10" fmla="*/ 218161 h 575476"/>
                <a:gd name="connsiteX11" fmla="*/ 146627 w 640604"/>
                <a:gd name="connsiteY11" fmla="*/ 291475 h 575476"/>
                <a:gd name="connsiteX12" fmla="*/ 73314 w 640604"/>
                <a:gd name="connsiteY12" fmla="*/ 364788 h 575476"/>
                <a:gd name="connsiteX13" fmla="*/ 0 w 640604"/>
                <a:gd name="connsiteY13" fmla="*/ 291475 h 575476"/>
                <a:gd name="connsiteX14" fmla="*/ 73314 w 640604"/>
                <a:gd name="connsiteY14" fmla="*/ 218161 h 575476"/>
                <a:gd name="connsiteX15" fmla="*/ 567291 w 640604"/>
                <a:gd name="connsiteY15" fmla="*/ 215670 h 575476"/>
                <a:gd name="connsiteX16" fmla="*/ 640604 w 640604"/>
                <a:gd name="connsiteY16" fmla="*/ 288984 h 575476"/>
                <a:gd name="connsiteX17" fmla="*/ 567291 w 640604"/>
                <a:gd name="connsiteY17" fmla="*/ 362297 h 575476"/>
                <a:gd name="connsiteX18" fmla="*/ 493977 w 640604"/>
                <a:gd name="connsiteY18" fmla="*/ 288984 h 575476"/>
                <a:gd name="connsiteX19" fmla="*/ 567291 w 640604"/>
                <a:gd name="connsiteY19" fmla="*/ 215670 h 575476"/>
                <a:gd name="connsiteX20" fmla="*/ 321370 w 640604"/>
                <a:gd name="connsiteY20" fmla="*/ 211399 h 575476"/>
                <a:gd name="connsiteX21" fmla="*/ 394683 w 640604"/>
                <a:gd name="connsiteY21" fmla="*/ 284713 h 575476"/>
                <a:gd name="connsiteX22" fmla="*/ 321370 w 640604"/>
                <a:gd name="connsiteY22" fmla="*/ 358026 h 575476"/>
                <a:gd name="connsiteX23" fmla="*/ 248056 w 640604"/>
                <a:gd name="connsiteY23" fmla="*/ 284713 h 575476"/>
                <a:gd name="connsiteX24" fmla="*/ 321370 w 640604"/>
                <a:gd name="connsiteY24" fmla="*/ 211399 h 575476"/>
                <a:gd name="connsiteX25" fmla="*/ 194673 w 640604"/>
                <a:gd name="connsiteY25" fmla="*/ 356 h 575476"/>
                <a:gd name="connsiteX26" fmla="*/ 267986 w 640604"/>
                <a:gd name="connsiteY26" fmla="*/ 73670 h 575476"/>
                <a:gd name="connsiteX27" fmla="*/ 194673 w 640604"/>
                <a:gd name="connsiteY27" fmla="*/ 146983 h 575476"/>
                <a:gd name="connsiteX28" fmla="*/ 121359 w 640604"/>
                <a:gd name="connsiteY28" fmla="*/ 73670 h 575476"/>
                <a:gd name="connsiteX29" fmla="*/ 194673 w 640604"/>
                <a:gd name="connsiteY29" fmla="*/ 356 h 575476"/>
                <a:gd name="connsiteX30" fmla="*/ 442373 w 640604"/>
                <a:gd name="connsiteY30" fmla="*/ 0 h 575476"/>
                <a:gd name="connsiteX31" fmla="*/ 515686 w 640604"/>
                <a:gd name="connsiteY31" fmla="*/ 73314 h 575476"/>
                <a:gd name="connsiteX32" fmla="*/ 442373 w 640604"/>
                <a:gd name="connsiteY32" fmla="*/ 146627 h 575476"/>
                <a:gd name="connsiteX33" fmla="*/ 369059 w 640604"/>
                <a:gd name="connsiteY33" fmla="*/ 73314 h 575476"/>
                <a:gd name="connsiteX34" fmla="*/ 442373 w 640604"/>
                <a:gd name="connsiteY34" fmla="*/ 0 h 57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0604" h="575476">
                  <a:moveTo>
                    <a:pt x="442373" y="428849"/>
                  </a:moveTo>
                  <a:cubicBezTo>
                    <a:pt x="482862" y="428849"/>
                    <a:pt x="515686" y="461673"/>
                    <a:pt x="515686" y="502163"/>
                  </a:cubicBezTo>
                  <a:cubicBezTo>
                    <a:pt x="515686" y="542652"/>
                    <a:pt x="482863" y="575476"/>
                    <a:pt x="442373" y="575476"/>
                  </a:cubicBezTo>
                  <a:cubicBezTo>
                    <a:pt x="401883" y="575476"/>
                    <a:pt x="369059" y="542653"/>
                    <a:pt x="369059" y="502163"/>
                  </a:cubicBezTo>
                  <a:cubicBezTo>
                    <a:pt x="369059" y="461673"/>
                    <a:pt x="401883" y="428849"/>
                    <a:pt x="442373" y="428849"/>
                  </a:cubicBezTo>
                  <a:close/>
                  <a:moveTo>
                    <a:pt x="194673" y="428849"/>
                  </a:moveTo>
                  <a:cubicBezTo>
                    <a:pt x="235162" y="428849"/>
                    <a:pt x="267986" y="461673"/>
                    <a:pt x="267986" y="502163"/>
                  </a:cubicBezTo>
                  <a:cubicBezTo>
                    <a:pt x="267986" y="542652"/>
                    <a:pt x="235163" y="575476"/>
                    <a:pt x="194673" y="575476"/>
                  </a:cubicBezTo>
                  <a:cubicBezTo>
                    <a:pt x="154183" y="575476"/>
                    <a:pt x="121359" y="542653"/>
                    <a:pt x="121359" y="502163"/>
                  </a:cubicBezTo>
                  <a:cubicBezTo>
                    <a:pt x="121359" y="461673"/>
                    <a:pt x="154183" y="428849"/>
                    <a:pt x="194673" y="428849"/>
                  </a:cubicBezTo>
                  <a:close/>
                  <a:moveTo>
                    <a:pt x="73314" y="218161"/>
                  </a:moveTo>
                  <a:cubicBezTo>
                    <a:pt x="113804" y="218161"/>
                    <a:pt x="146627" y="250985"/>
                    <a:pt x="146627" y="291475"/>
                  </a:cubicBezTo>
                  <a:cubicBezTo>
                    <a:pt x="146627" y="331964"/>
                    <a:pt x="113804" y="364788"/>
                    <a:pt x="73314" y="364788"/>
                  </a:cubicBezTo>
                  <a:cubicBezTo>
                    <a:pt x="32824" y="364788"/>
                    <a:pt x="0" y="331965"/>
                    <a:pt x="0" y="291475"/>
                  </a:cubicBezTo>
                  <a:cubicBezTo>
                    <a:pt x="0" y="250985"/>
                    <a:pt x="32824" y="218161"/>
                    <a:pt x="73314" y="218161"/>
                  </a:cubicBezTo>
                  <a:close/>
                  <a:moveTo>
                    <a:pt x="567291" y="215670"/>
                  </a:moveTo>
                  <a:cubicBezTo>
                    <a:pt x="607781" y="215670"/>
                    <a:pt x="640604" y="248494"/>
                    <a:pt x="640604" y="288984"/>
                  </a:cubicBezTo>
                  <a:cubicBezTo>
                    <a:pt x="640604" y="329473"/>
                    <a:pt x="607781" y="362297"/>
                    <a:pt x="567291" y="362297"/>
                  </a:cubicBezTo>
                  <a:cubicBezTo>
                    <a:pt x="526801" y="362297"/>
                    <a:pt x="493977" y="329474"/>
                    <a:pt x="493977" y="288984"/>
                  </a:cubicBezTo>
                  <a:cubicBezTo>
                    <a:pt x="493977" y="248494"/>
                    <a:pt x="526801" y="215670"/>
                    <a:pt x="567291" y="215670"/>
                  </a:cubicBezTo>
                  <a:close/>
                  <a:moveTo>
                    <a:pt x="321370" y="211399"/>
                  </a:moveTo>
                  <a:cubicBezTo>
                    <a:pt x="361859" y="211399"/>
                    <a:pt x="394683" y="244223"/>
                    <a:pt x="394683" y="284713"/>
                  </a:cubicBezTo>
                  <a:cubicBezTo>
                    <a:pt x="394683" y="325203"/>
                    <a:pt x="361860" y="358026"/>
                    <a:pt x="321370" y="358026"/>
                  </a:cubicBezTo>
                  <a:cubicBezTo>
                    <a:pt x="280880" y="358026"/>
                    <a:pt x="248056" y="325203"/>
                    <a:pt x="248056" y="284713"/>
                  </a:cubicBezTo>
                  <a:cubicBezTo>
                    <a:pt x="248056" y="244223"/>
                    <a:pt x="280880" y="211399"/>
                    <a:pt x="321370" y="211399"/>
                  </a:cubicBezTo>
                  <a:close/>
                  <a:moveTo>
                    <a:pt x="194673" y="356"/>
                  </a:moveTo>
                  <a:cubicBezTo>
                    <a:pt x="235162" y="356"/>
                    <a:pt x="267986" y="33180"/>
                    <a:pt x="267986" y="73670"/>
                  </a:cubicBezTo>
                  <a:cubicBezTo>
                    <a:pt x="267986" y="114159"/>
                    <a:pt x="235163" y="146983"/>
                    <a:pt x="194673" y="146983"/>
                  </a:cubicBezTo>
                  <a:cubicBezTo>
                    <a:pt x="154183" y="146983"/>
                    <a:pt x="121359" y="114160"/>
                    <a:pt x="121359" y="73670"/>
                  </a:cubicBezTo>
                  <a:cubicBezTo>
                    <a:pt x="121359" y="33180"/>
                    <a:pt x="154183" y="356"/>
                    <a:pt x="194673" y="356"/>
                  </a:cubicBezTo>
                  <a:close/>
                  <a:moveTo>
                    <a:pt x="442373" y="0"/>
                  </a:moveTo>
                  <a:cubicBezTo>
                    <a:pt x="482862" y="0"/>
                    <a:pt x="515686" y="32824"/>
                    <a:pt x="515686" y="73314"/>
                  </a:cubicBezTo>
                  <a:cubicBezTo>
                    <a:pt x="515686" y="113804"/>
                    <a:pt x="482863" y="146627"/>
                    <a:pt x="442373" y="146627"/>
                  </a:cubicBezTo>
                  <a:cubicBezTo>
                    <a:pt x="401883" y="146627"/>
                    <a:pt x="369059" y="113804"/>
                    <a:pt x="369059" y="73314"/>
                  </a:cubicBezTo>
                  <a:cubicBezTo>
                    <a:pt x="369059" y="32824"/>
                    <a:pt x="401883" y="0"/>
                    <a:pt x="442373" y="0"/>
                  </a:cubicBezTo>
                  <a:close/>
                </a:path>
              </a:pathLst>
            </a:custGeom>
            <a:grpFill/>
            <a:ln w="35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4C50D1B1-674A-4C42-8552-73720C066937}"/>
              </a:ext>
            </a:extLst>
          </p:cNvPr>
          <p:cNvGrpSpPr/>
          <p:nvPr/>
        </p:nvGrpSpPr>
        <p:grpSpPr>
          <a:xfrm>
            <a:off x="9312628" y="2456391"/>
            <a:ext cx="2673857" cy="4447968"/>
            <a:chOff x="130030" y="-165157"/>
            <a:chExt cx="4124709" cy="6861463"/>
          </a:xfrm>
        </p:grpSpPr>
        <p:grpSp>
          <p:nvGrpSpPr>
            <p:cNvPr id="372" name="Group 371">
              <a:extLst>
                <a:ext uri="{FF2B5EF4-FFF2-40B4-BE49-F238E27FC236}">
                  <a16:creationId xmlns:a16="http://schemas.microsoft.com/office/drawing/2014/main" id="{AF790ABE-C04C-41FB-B7D6-D2D0972B7F58}"/>
                </a:ext>
              </a:extLst>
            </p:cNvPr>
            <p:cNvGrpSpPr/>
            <p:nvPr/>
          </p:nvGrpSpPr>
          <p:grpSpPr>
            <a:xfrm>
              <a:off x="130030" y="1420843"/>
              <a:ext cx="4124709" cy="4493073"/>
              <a:chOff x="4166555" y="1568366"/>
              <a:chExt cx="3868136" cy="4213586"/>
            </a:xfrm>
          </p:grpSpPr>
          <p:grpSp>
            <p:nvGrpSpPr>
              <p:cNvPr id="373" name="Graphic 118">
                <a:extLst>
                  <a:ext uri="{FF2B5EF4-FFF2-40B4-BE49-F238E27FC236}">
                    <a16:creationId xmlns:a16="http://schemas.microsoft.com/office/drawing/2014/main" id="{BE341CE0-FD46-4D36-9D55-0F253C74D7B4}"/>
                  </a:ext>
                </a:extLst>
              </p:cNvPr>
              <p:cNvGrpSpPr/>
              <p:nvPr/>
            </p:nvGrpSpPr>
            <p:grpSpPr>
              <a:xfrm>
                <a:off x="4166555" y="1568366"/>
                <a:ext cx="3868136" cy="4213586"/>
                <a:chOff x="4271242" y="4376556"/>
                <a:chExt cx="2193773" cy="2389691"/>
              </a:xfrm>
            </p:grpSpPr>
            <p:sp>
              <p:nvSpPr>
                <p:cNvPr id="383" name="Freeform: Shape 382">
                  <a:extLst>
                    <a:ext uri="{FF2B5EF4-FFF2-40B4-BE49-F238E27FC236}">
                      <a16:creationId xmlns:a16="http://schemas.microsoft.com/office/drawing/2014/main" id="{F3C9E13A-5678-48F9-9966-E2C655DFBDD7}"/>
                    </a:ext>
                  </a:extLst>
                </p:cNvPr>
                <p:cNvSpPr/>
                <p:nvPr/>
              </p:nvSpPr>
              <p:spPr>
                <a:xfrm>
                  <a:off x="4271242" y="4912223"/>
                  <a:ext cx="1077680" cy="1851981"/>
                </a:xfrm>
                <a:custGeom>
                  <a:avLst/>
                  <a:gdLst>
                    <a:gd name="connsiteX0" fmla="*/ 1054609 w 1077680"/>
                    <a:gd name="connsiteY0" fmla="*/ 709963 h 1851981"/>
                    <a:gd name="connsiteX1" fmla="*/ 1052032 w 1077680"/>
                    <a:gd name="connsiteY1" fmla="*/ 711509 h 1851981"/>
                    <a:gd name="connsiteX2" fmla="*/ 1014910 w 1077680"/>
                    <a:gd name="connsiteY2" fmla="*/ 485687 h 1851981"/>
                    <a:gd name="connsiteX3" fmla="*/ 1013363 w 1077680"/>
                    <a:gd name="connsiteY3" fmla="*/ 496772 h 1851981"/>
                    <a:gd name="connsiteX4" fmla="*/ 1014910 w 1077680"/>
                    <a:gd name="connsiteY4" fmla="*/ 503217 h 1851981"/>
                    <a:gd name="connsiteX5" fmla="*/ 1005630 w 1077680"/>
                    <a:gd name="connsiteY5" fmla="*/ 463002 h 1851981"/>
                    <a:gd name="connsiteX6" fmla="*/ 974180 w 1077680"/>
                    <a:gd name="connsiteY6" fmla="*/ 331273 h 1851981"/>
                    <a:gd name="connsiteX7" fmla="*/ 930098 w 1077680"/>
                    <a:gd name="connsiteY7" fmla="*/ 204699 h 1851981"/>
                    <a:gd name="connsiteX8" fmla="*/ 903546 w 1077680"/>
                    <a:gd name="connsiteY8" fmla="*/ 145923 h 1851981"/>
                    <a:gd name="connsiteX9" fmla="*/ 829561 w 1077680"/>
                    <a:gd name="connsiteY9" fmla="*/ 44097 h 1851981"/>
                    <a:gd name="connsiteX10" fmla="*/ 708143 w 1077680"/>
                    <a:gd name="connsiteY10" fmla="*/ 15 h 1851981"/>
                    <a:gd name="connsiteX11" fmla="*/ 585178 w 1077680"/>
                    <a:gd name="connsiteY11" fmla="*/ 35075 h 1851981"/>
                    <a:gd name="connsiteX12" fmla="*/ 496241 w 1077680"/>
                    <a:gd name="connsiteY12" fmla="*/ 95397 h 1851981"/>
                    <a:gd name="connsiteX13" fmla="*/ 361418 w 1077680"/>
                    <a:gd name="connsiteY13" fmla="*/ 203152 h 1851981"/>
                    <a:gd name="connsiteX14" fmla="*/ 284340 w 1077680"/>
                    <a:gd name="connsiteY14" fmla="*/ 279199 h 1851981"/>
                    <a:gd name="connsiteX15" fmla="*/ 196434 w 1077680"/>
                    <a:gd name="connsiteY15" fmla="*/ 388244 h 1851981"/>
                    <a:gd name="connsiteX16" fmla="*/ 101568 w 1077680"/>
                    <a:gd name="connsiteY16" fmla="*/ 557610 h 1851981"/>
                    <a:gd name="connsiteX17" fmla="*/ 27068 w 1077680"/>
                    <a:gd name="connsiteY17" fmla="*/ 741928 h 1851981"/>
                    <a:gd name="connsiteX18" fmla="*/ 1805 w 1077680"/>
                    <a:gd name="connsiteY18" fmla="*/ 893507 h 1851981"/>
                    <a:gd name="connsiteX19" fmla="*/ 773 w 1077680"/>
                    <a:gd name="connsiteY19" fmla="*/ 1060811 h 1851981"/>
                    <a:gd name="connsiteX20" fmla="*/ 773 w 1077680"/>
                    <a:gd name="connsiteY20" fmla="*/ 1130930 h 1851981"/>
                    <a:gd name="connsiteX21" fmla="*/ 0 w 1077680"/>
                    <a:gd name="connsiteY21" fmla="*/ 1139952 h 1851981"/>
                    <a:gd name="connsiteX22" fmla="*/ 0 w 1077680"/>
                    <a:gd name="connsiteY22" fmla="*/ 1377375 h 1851981"/>
                    <a:gd name="connsiteX23" fmla="*/ 1289 w 1077680"/>
                    <a:gd name="connsiteY23" fmla="*/ 1385366 h 1851981"/>
                    <a:gd name="connsiteX24" fmla="*/ 7476 w 1077680"/>
                    <a:gd name="connsiteY24" fmla="*/ 1543132 h 1851981"/>
                    <a:gd name="connsiteX25" fmla="*/ 18819 w 1077680"/>
                    <a:gd name="connsiteY25" fmla="*/ 1660941 h 1851981"/>
                    <a:gd name="connsiteX26" fmla="*/ 99506 w 1077680"/>
                    <a:gd name="connsiteY26" fmla="*/ 1808911 h 1851981"/>
                    <a:gd name="connsiteX27" fmla="*/ 211128 w 1077680"/>
                    <a:gd name="connsiteY27" fmla="*/ 1851962 h 1851981"/>
                    <a:gd name="connsiteX28" fmla="*/ 280989 w 1077680"/>
                    <a:gd name="connsiteY28" fmla="*/ 1848868 h 1851981"/>
                    <a:gd name="connsiteX29" fmla="*/ 424061 w 1077680"/>
                    <a:gd name="connsiteY29" fmla="*/ 1837525 h 1851981"/>
                    <a:gd name="connsiteX30" fmla="*/ 601676 w 1077680"/>
                    <a:gd name="connsiteY30" fmla="*/ 1796795 h 1851981"/>
                    <a:gd name="connsiteX31" fmla="*/ 719743 w 1077680"/>
                    <a:gd name="connsiteY31" fmla="*/ 1743433 h 1851981"/>
                    <a:gd name="connsiteX32" fmla="*/ 891945 w 1077680"/>
                    <a:gd name="connsiteY32" fmla="*/ 1648309 h 1851981"/>
                    <a:gd name="connsiteX33" fmla="*/ 996349 w 1077680"/>
                    <a:gd name="connsiteY33" fmla="*/ 1540296 h 1851981"/>
                    <a:gd name="connsiteX34" fmla="*/ 1045071 w 1077680"/>
                    <a:gd name="connsiteY34" fmla="*/ 1372477 h 1851981"/>
                    <a:gd name="connsiteX35" fmla="*/ 1053063 w 1077680"/>
                    <a:gd name="connsiteY35" fmla="*/ 1203626 h 1851981"/>
                    <a:gd name="connsiteX36" fmla="*/ 1063374 w 1077680"/>
                    <a:gd name="connsiteY36" fmla="*/ 1106440 h 1851981"/>
                    <a:gd name="connsiteX37" fmla="*/ 1077295 w 1077680"/>
                    <a:gd name="connsiteY37" fmla="*/ 972133 h 1851981"/>
                    <a:gd name="connsiteX38" fmla="*/ 1065952 w 1077680"/>
                    <a:gd name="connsiteY38" fmla="*/ 778534 h 1851981"/>
                    <a:gd name="connsiteX39" fmla="*/ 1054609 w 1077680"/>
                    <a:gd name="connsiteY39" fmla="*/ 709963 h 1851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077680" h="1851981">
                      <a:moveTo>
                        <a:pt x="1054609" y="709963"/>
                      </a:moveTo>
                      <a:cubicBezTo>
                        <a:pt x="1053836" y="710478"/>
                        <a:pt x="1053063" y="710994"/>
                        <a:pt x="1052032" y="711509"/>
                      </a:cubicBezTo>
                      <a:lnTo>
                        <a:pt x="1014910" y="485687"/>
                      </a:lnTo>
                      <a:cubicBezTo>
                        <a:pt x="1012590" y="489039"/>
                        <a:pt x="1012332" y="492648"/>
                        <a:pt x="1013363" y="496772"/>
                      </a:cubicBezTo>
                      <a:cubicBezTo>
                        <a:pt x="1013879" y="498834"/>
                        <a:pt x="1014394" y="501155"/>
                        <a:pt x="1014910" y="503217"/>
                      </a:cubicBezTo>
                      <a:cubicBezTo>
                        <a:pt x="1011817" y="489812"/>
                        <a:pt x="1008981" y="476407"/>
                        <a:pt x="1005630" y="463002"/>
                      </a:cubicBezTo>
                      <a:cubicBezTo>
                        <a:pt x="994545" y="419178"/>
                        <a:pt x="983718" y="375354"/>
                        <a:pt x="974180" y="331273"/>
                      </a:cubicBezTo>
                      <a:cubicBezTo>
                        <a:pt x="964641" y="287191"/>
                        <a:pt x="951494" y="244656"/>
                        <a:pt x="930098" y="204699"/>
                      </a:cubicBezTo>
                      <a:cubicBezTo>
                        <a:pt x="920044" y="185880"/>
                        <a:pt x="911795" y="165773"/>
                        <a:pt x="903546" y="145923"/>
                      </a:cubicBezTo>
                      <a:cubicBezTo>
                        <a:pt x="887047" y="106224"/>
                        <a:pt x="863589" y="71165"/>
                        <a:pt x="829561" y="44097"/>
                      </a:cubicBezTo>
                      <a:cubicBezTo>
                        <a:pt x="794244" y="15998"/>
                        <a:pt x="754287" y="531"/>
                        <a:pt x="708143" y="15"/>
                      </a:cubicBezTo>
                      <a:cubicBezTo>
                        <a:pt x="663288" y="-500"/>
                        <a:pt x="622815" y="11874"/>
                        <a:pt x="585178" y="35075"/>
                      </a:cubicBezTo>
                      <a:cubicBezTo>
                        <a:pt x="554759" y="53893"/>
                        <a:pt x="525629" y="74774"/>
                        <a:pt x="496241" y="95397"/>
                      </a:cubicBezTo>
                      <a:cubicBezTo>
                        <a:pt x="449324" y="128909"/>
                        <a:pt x="403953" y="164484"/>
                        <a:pt x="361418" y="203152"/>
                      </a:cubicBezTo>
                      <a:cubicBezTo>
                        <a:pt x="334608" y="227384"/>
                        <a:pt x="309087" y="252647"/>
                        <a:pt x="284340" y="279199"/>
                      </a:cubicBezTo>
                      <a:cubicBezTo>
                        <a:pt x="252374" y="313485"/>
                        <a:pt x="223244" y="349833"/>
                        <a:pt x="196434" y="388244"/>
                      </a:cubicBezTo>
                      <a:cubicBezTo>
                        <a:pt x="159055" y="441606"/>
                        <a:pt x="130698" y="499866"/>
                        <a:pt x="101568" y="557610"/>
                      </a:cubicBezTo>
                      <a:cubicBezTo>
                        <a:pt x="71923" y="617159"/>
                        <a:pt x="45628" y="677997"/>
                        <a:pt x="27068" y="741928"/>
                      </a:cubicBezTo>
                      <a:cubicBezTo>
                        <a:pt x="12374" y="791423"/>
                        <a:pt x="1805" y="841692"/>
                        <a:pt x="1805" y="893507"/>
                      </a:cubicBezTo>
                      <a:cubicBezTo>
                        <a:pt x="2062" y="949189"/>
                        <a:pt x="258" y="1005129"/>
                        <a:pt x="773" y="1060811"/>
                      </a:cubicBezTo>
                      <a:cubicBezTo>
                        <a:pt x="1031" y="1084270"/>
                        <a:pt x="773" y="1107471"/>
                        <a:pt x="773" y="1130930"/>
                      </a:cubicBezTo>
                      <a:cubicBezTo>
                        <a:pt x="773" y="1134023"/>
                        <a:pt x="1805" y="1137117"/>
                        <a:pt x="0" y="1139952"/>
                      </a:cubicBezTo>
                      <a:cubicBezTo>
                        <a:pt x="0" y="1219093"/>
                        <a:pt x="0" y="1298234"/>
                        <a:pt x="0" y="1377375"/>
                      </a:cubicBezTo>
                      <a:cubicBezTo>
                        <a:pt x="516" y="1379952"/>
                        <a:pt x="1289" y="1382788"/>
                        <a:pt x="1289" y="1385366"/>
                      </a:cubicBezTo>
                      <a:cubicBezTo>
                        <a:pt x="1547" y="1437955"/>
                        <a:pt x="4125" y="1490543"/>
                        <a:pt x="7476" y="1543132"/>
                      </a:cubicBezTo>
                      <a:cubicBezTo>
                        <a:pt x="9796" y="1582574"/>
                        <a:pt x="11085" y="1622015"/>
                        <a:pt x="18819" y="1660941"/>
                      </a:cubicBezTo>
                      <a:cubicBezTo>
                        <a:pt x="30419" y="1718428"/>
                        <a:pt x="54393" y="1769470"/>
                        <a:pt x="99506" y="1808911"/>
                      </a:cubicBezTo>
                      <a:cubicBezTo>
                        <a:pt x="131472" y="1836752"/>
                        <a:pt x="168851" y="1851446"/>
                        <a:pt x="211128" y="1851962"/>
                      </a:cubicBezTo>
                      <a:cubicBezTo>
                        <a:pt x="234329" y="1852219"/>
                        <a:pt x="257788" y="1849899"/>
                        <a:pt x="280989" y="1848868"/>
                      </a:cubicBezTo>
                      <a:cubicBezTo>
                        <a:pt x="328937" y="1847064"/>
                        <a:pt x="376628" y="1843197"/>
                        <a:pt x="424061" y="1837525"/>
                      </a:cubicBezTo>
                      <a:cubicBezTo>
                        <a:pt x="484641" y="1830050"/>
                        <a:pt x="544190" y="1817676"/>
                        <a:pt x="601676" y="1796795"/>
                      </a:cubicBezTo>
                      <a:cubicBezTo>
                        <a:pt x="642407" y="1782101"/>
                        <a:pt x="680817" y="1761994"/>
                        <a:pt x="719743" y="1743433"/>
                      </a:cubicBezTo>
                      <a:cubicBezTo>
                        <a:pt x="779034" y="1715076"/>
                        <a:pt x="838326" y="1686978"/>
                        <a:pt x="891945" y="1648309"/>
                      </a:cubicBezTo>
                      <a:cubicBezTo>
                        <a:pt x="933191" y="1618664"/>
                        <a:pt x="969539" y="1584120"/>
                        <a:pt x="996349" y="1540296"/>
                      </a:cubicBezTo>
                      <a:cubicBezTo>
                        <a:pt x="1027542" y="1488739"/>
                        <a:pt x="1039400" y="1431252"/>
                        <a:pt x="1045071" y="1372477"/>
                      </a:cubicBezTo>
                      <a:cubicBezTo>
                        <a:pt x="1050485" y="1316279"/>
                        <a:pt x="1050485" y="1259824"/>
                        <a:pt x="1053063" y="1203626"/>
                      </a:cubicBezTo>
                      <a:cubicBezTo>
                        <a:pt x="1054609" y="1170887"/>
                        <a:pt x="1057703" y="1138406"/>
                        <a:pt x="1063374" y="1106440"/>
                      </a:cubicBezTo>
                      <a:cubicBezTo>
                        <a:pt x="1071366" y="1062100"/>
                        <a:pt x="1076006" y="1017245"/>
                        <a:pt x="1077295" y="972133"/>
                      </a:cubicBezTo>
                      <a:cubicBezTo>
                        <a:pt x="1079099" y="907170"/>
                        <a:pt x="1074459" y="842723"/>
                        <a:pt x="1065952" y="778534"/>
                      </a:cubicBezTo>
                      <a:cubicBezTo>
                        <a:pt x="1062859" y="755849"/>
                        <a:pt x="1060023" y="732648"/>
                        <a:pt x="1054609" y="70996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83">
                  <a:extLst>
                    <a:ext uri="{FF2B5EF4-FFF2-40B4-BE49-F238E27FC236}">
                      <a16:creationId xmlns:a16="http://schemas.microsoft.com/office/drawing/2014/main" id="{834C552F-BC26-4425-BF65-A1F3BC6ED1CD}"/>
                    </a:ext>
                  </a:extLst>
                </p:cNvPr>
                <p:cNvSpPr/>
                <p:nvPr/>
              </p:nvSpPr>
              <p:spPr>
                <a:xfrm>
                  <a:off x="5387320" y="4916415"/>
                  <a:ext cx="1077694" cy="1848802"/>
                </a:xfrm>
                <a:custGeom>
                  <a:avLst/>
                  <a:gdLst>
                    <a:gd name="connsiteX0" fmla="*/ 1076406 w 1077694"/>
                    <a:gd name="connsiteY0" fmla="*/ 1126479 h 1848802"/>
                    <a:gd name="connsiteX1" fmla="*/ 1074086 w 1077694"/>
                    <a:gd name="connsiteY1" fmla="*/ 907875 h 1848802"/>
                    <a:gd name="connsiteX2" fmla="*/ 1070477 w 1077694"/>
                    <a:gd name="connsiteY2" fmla="*/ 858638 h 1848802"/>
                    <a:gd name="connsiteX3" fmla="*/ 1026653 w 1077694"/>
                    <a:gd name="connsiteY3" fmla="*/ 680764 h 1848802"/>
                    <a:gd name="connsiteX4" fmla="*/ 936685 w 1077694"/>
                    <a:gd name="connsiteY4" fmla="*/ 486135 h 1848802"/>
                    <a:gd name="connsiteX5" fmla="*/ 762421 w 1077694"/>
                    <a:gd name="connsiteY5" fmla="*/ 249486 h 1848802"/>
                    <a:gd name="connsiteX6" fmla="*/ 566502 w 1077694"/>
                    <a:gd name="connsiteY6" fmla="*/ 86564 h 1848802"/>
                    <a:gd name="connsiteX7" fmla="*/ 466996 w 1077694"/>
                    <a:gd name="connsiteY7" fmla="*/ 22375 h 1848802"/>
                    <a:gd name="connsiteX8" fmla="*/ 345578 w 1077694"/>
                    <a:gd name="connsiteY8" fmla="*/ 2267 h 1848802"/>
                    <a:gd name="connsiteX9" fmla="*/ 199412 w 1077694"/>
                    <a:gd name="connsiteY9" fmla="*/ 103578 h 1848802"/>
                    <a:gd name="connsiteX10" fmla="*/ 137028 w 1077694"/>
                    <a:gd name="connsiteY10" fmla="*/ 234018 h 1848802"/>
                    <a:gd name="connsiteX11" fmla="*/ 120272 w 1077694"/>
                    <a:gd name="connsiteY11" fmla="*/ 278358 h 1848802"/>
                    <a:gd name="connsiteX12" fmla="*/ 75159 w 1077694"/>
                    <a:gd name="connsiteY12" fmla="*/ 465770 h 1848802"/>
                    <a:gd name="connsiteX13" fmla="*/ 62785 w 1077694"/>
                    <a:gd name="connsiteY13" fmla="*/ 513460 h 1848802"/>
                    <a:gd name="connsiteX14" fmla="*/ 64589 w 1077694"/>
                    <a:gd name="connsiteY14" fmla="*/ 522483 h 1848802"/>
                    <a:gd name="connsiteX15" fmla="*/ 25921 w 1077694"/>
                    <a:gd name="connsiteY15" fmla="*/ 701130 h 1848802"/>
                    <a:gd name="connsiteX16" fmla="*/ 23343 w 1077694"/>
                    <a:gd name="connsiteY16" fmla="*/ 700098 h 1848802"/>
                    <a:gd name="connsiteX17" fmla="*/ 13547 w 1077694"/>
                    <a:gd name="connsiteY17" fmla="*/ 762741 h 1848802"/>
                    <a:gd name="connsiteX18" fmla="*/ 1689 w 1077694"/>
                    <a:gd name="connsiteY18" fmla="*/ 886221 h 1848802"/>
                    <a:gd name="connsiteX19" fmla="*/ 10712 w 1077694"/>
                    <a:gd name="connsiteY19" fmla="*/ 1078788 h 1848802"/>
                    <a:gd name="connsiteX20" fmla="*/ 26695 w 1077694"/>
                    <a:gd name="connsiteY20" fmla="*/ 1244804 h 1848802"/>
                    <a:gd name="connsiteX21" fmla="*/ 38037 w 1077694"/>
                    <a:gd name="connsiteY21" fmla="*/ 1409530 h 1848802"/>
                    <a:gd name="connsiteX22" fmla="*/ 103258 w 1077694"/>
                    <a:gd name="connsiteY22" fmla="*/ 1568069 h 1848802"/>
                    <a:gd name="connsiteX23" fmla="*/ 220551 w 1077694"/>
                    <a:gd name="connsiteY23" fmla="*/ 1668091 h 1848802"/>
                    <a:gd name="connsiteX24" fmla="*/ 380379 w 1077694"/>
                    <a:gd name="connsiteY24" fmla="*/ 1751099 h 1848802"/>
                    <a:gd name="connsiteX25" fmla="*/ 587383 w 1077694"/>
                    <a:gd name="connsiteY25" fmla="*/ 1823795 h 1848802"/>
                    <a:gd name="connsiteX26" fmla="*/ 751078 w 1077694"/>
                    <a:gd name="connsiteY26" fmla="*/ 1843129 h 1848802"/>
                    <a:gd name="connsiteX27" fmla="*/ 839757 w 1077694"/>
                    <a:gd name="connsiteY27" fmla="*/ 1848027 h 1848802"/>
                    <a:gd name="connsiteX28" fmla="*/ 989531 w 1077694"/>
                    <a:gd name="connsiteY28" fmla="*/ 1795180 h 1848802"/>
                    <a:gd name="connsiteX29" fmla="*/ 1060939 w 1077694"/>
                    <a:gd name="connsiteY29" fmla="*/ 1646179 h 1848802"/>
                    <a:gd name="connsiteX30" fmla="*/ 1072024 w 1077694"/>
                    <a:gd name="connsiteY30" fmla="*/ 1514192 h 1848802"/>
                    <a:gd name="connsiteX31" fmla="*/ 1077695 w 1077694"/>
                    <a:gd name="connsiteY31" fmla="*/ 1314406 h 1848802"/>
                    <a:gd name="connsiteX32" fmla="*/ 1076406 w 1077694"/>
                    <a:gd name="connsiteY32" fmla="*/ 1126479 h 1848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77694" h="1848802">
                      <a:moveTo>
                        <a:pt x="1076406" y="1126479"/>
                      </a:moveTo>
                      <a:cubicBezTo>
                        <a:pt x="1074859" y="1053525"/>
                        <a:pt x="1074601" y="980571"/>
                        <a:pt x="1074086" y="907875"/>
                      </a:cubicBezTo>
                      <a:cubicBezTo>
                        <a:pt x="1073828" y="891377"/>
                        <a:pt x="1072281" y="874878"/>
                        <a:pt x="1070477" y="858638"/>
                      </a:cubicBezTo>
                      <a:cubicBezTo>
                        <a:pt x="1064032" y="797284"/>
                        <a:pt x="1047792" y="738509"/>
                        <a:pt x="1026653" y="680764"/>
                      </a:cubicBezTo>
                      <a:cubicBezTo>
                        <a:pt x="1001905" y="613482"/>
                        <a:pt x="969424" y="549808"/>
                        <a:pt x="936685" y="486135"/>
                      </a:cubicBezTo>
                      <a:cubicBezTo>
                        <a:pt x="891314" y="397971"/>
                        <a:pt x="832281" y="319604"/>
                        <a:pt x="762421" y="249486"/>
                      </a:cubicBezTo>
                      <a:cubicBezTo>
                        <a:pt x="702356" y="189163"/>
                        <a:pt x="636362" y="135544"/>
                        <a:pt x="566502" y="86564"/>
                      </a:cubicBezTo>
                      <a:cubicBezTo>
                        <a:pt x="534279" y="63879"/>
                        <a:pt x="502571" y="39904"/>
                        <a:pt x="466996" y="22375"/>
                      </a:cubicBezTo>
                      <a:cubicBezTo>
                        <a:pt x="428586" y="3299"/>
                        <a:pt x="387855" y="-4177"/>
                        <a:pt x="345578" y="2267"/>
                      </a:cubicBezTo>
                      <a:cubicBezTo>
                        <a:pt x="280615" y="12063"/>
                        <a:pt x="232925" y="48411"/>
                        <a:pt x="199412" y="103578"/>
                      </a:cubicBezTo>
                      <a:cubicBezTo>
                        <a:pt x="174407" y="144824"/>
                        <a:pt x="159197" y="191226"/>
                        <a:pt x="137028" y="234018"/>
                      </a:cubicBezTo>
                      <a:cubicBezTo>
                        <a:pt x="129810" y="248197"/>
                        <a:pt x="124138" y="262891"/>
                        <a:pt x="120272" y="278358"/>
                      </a:cubicBezTo>
                      <a:cubicBezTo>
                        <a:pt x="105062" y="340743"/>
                        <a:pt x="90368" y="403385"/>
                        <a:pt x="75159" y="465770"/>
                      </a:cubicBezTo>
                      <a:cubicBezTo>
                        <a:pt x="71292" y="481752"/>
                        <a:pt x="68714" y="497993"/>
                        <a:pt x="62785" y="513460"/>
                      </a:cubicBezTo>
                      <a:cubicBezTo>
                        <a:pt x="63043" y="516554"/>
                        <a:pt x="63816" y="519647"/>
                        <a:pt x="64589" y="522483"/>
                      </a:cubicBezTo>
                      <a:lnTo>
                        <a:pt x="25921" y="701130"/>
                      </a:lnTo>
                      <a:cubicBezTo>
                        <a:pt x="25148" y="700872"/>
                        <a:pt x="24117" y="700614"/>
                        <a:pt x="23343" y="700098"/>
                      </a:cubicBezTo>
                      <a:cubicBezTo>
                        <a:pt x="19992" y="720979"/>
                        <a:pt x="16383" y="741860"/>
                        <a:pt x="13547" y="762741"/>
                      </a:cubicBezTo>
                      <a:cubicBezTo>
                        <a:pt x="7876" y="803729"/>
                        <a:pt x="4009" y="844717"/>
                        <a:pt x="1689" y="886221"/>
                      </a:cubicBezTo>
                      <a:cubicBezTo>
                        <a:pt x="-1920" y="950926"/>
                        <a:pt x="-115" y="1015115"/>
                        <a:pt x="10712" y="1078788"/>
                      </a:cubicBezTo>
                      <a:cubicBezTo>
                        <a:pt x="19992" y="1133955"/>
                        <a:pt x="24890" y="1189122"/>
                        <a:pt x="26695" y="1244804"/>
                      </a:cubicBezTo>
                      <a:cubicBezTo>
                        <a:pt x="28499" y="1299970"/>
                        <a:pt x="29272" y="1354879"/>
                        <a:pt x="38037" y="1409530"/>
                      </a:cubicBezTo>
                      <a:cubicBezTo>
                        <a:pt x="47318" y="1467532"/>
                        <a:pt x="65878" y="1521668"/>
                        <a:pt x="103258" y="1568069"/>
                      </a:cubicBezTo>
                      <a:cubicBezTo>
                        <a:pt x="136254" y="1608800"/>
                        <a:pt x="176469" y="1640765"/>
                        <a:pt x="220551" y="1668091"/>
                      </a:cubicBezTo>
                      <a:cubicBezTo>
                        <a:pt x="271593" y="1699799"/>
                        <a:pt x="326759" y="1724289"/>
                        <a:pt x="380379" y="1751099"/>
                      </a:cubicBezTo>
                      <a:cubicBezTo>
                        <a:pt x="446373" y="1783838"/>
                        <a:pt x="514429" y="1810390"/>
                        <a:pt x="587383" y="1823795"/>
                      </a:cubicBezTo>
                      <a:cubicBezTo>
                        <a:pt x="641518" y="1833848"/>
                        <a:pt x="696169" y="1839520"/>
                        <a:pt x="751078" y="1843129"/>
                      </a:cubicBezTo>
                      <a:cubicBezTo>
                        <a:pt x="780466" y="1845191"/>
                        <a:pt x="810111" y="1845707"/>
                        <a:pt x="839757" y="1848027"/>
                      </a:cubicBezTo>
                      <a:cubicBezTo>
                        <a:pt x="897759" y="1852667"/>
                        <a:pt x="948543" y="1836684"/>
                        <a:pt x="989531" y="1795180"/>
                      </a:cubicBezTo>
                      <a:cubicBezTo>
                        <a:pt x="1030262" y="1753934"/>
                        <a:pt x="1051916" y="1702892"/>
                        <a:pt x="1060939" y="1646179"/>
                      </a:cubicBezTo>
                      <a:cubicBezTo>
                        <a:pt x="1067899" y="1602613"/>
                        <a:pt x="1069704" y="1558273"/>
                        <a:pt x="1072024" y="1514192"/>
                      </a:cubicBezTo>
                      <a:cubicBezTo>
                        <a:pt x="1075633" y="1447682"/>
                        <a:pt x="1077695" y="1380915"/>
                        <a:pt x="1077695" y="1314406"/>
                      </a:cubicBezTo>
                      <a:cubicBezTo>
                        <a:pt x="1077695" y="1251764"/>
                        <a:pt x="1077695" y="1189122"/>
                        <a:pt x="1076406" y="1126479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F8C8F301-8C29-424E-AF95-5A27CCC1B12D}"/>
                    </a:ext>
                  </a:extLst>
                </p:cNvPr>
                <p:cNvSpPr/>
                <p:nvPr/>
              </p:nvSpPr>
              <p:spPr>
                <a:xfrm>
                  <a:off x="4330269" y="4373072"/>
                  <a:ext cx="2088269" cy="2309176"/>
                </a:xfrm>
                <a:custGeom>
                  <a:avLst/>
                  <a:gdLst>
                    <a:gd name="connsiteX0" fmla="*/ 1158761 w 2088269"/>
                    <a:gd name="connsiteY0" fmla="*/ 3484 h 2309176"/>
                    <a:gd name="connsiteX1" fmla="*/ 1182993 w 2088269"/>
                    <a:gd name="connsiteY1" fmla="*/ 3484 h 2309176"/>
                    <a:gd name="connsiteX2" fmla="*/ 1204390 w 2088269"/>
                    <a:gd name="connsiteY2" fmla="*/ 26685 h 2309176"/>
                    <a:gd name="connsiteX3" fmla="*/ 1201554 w 2088269"/>
                    <a:gd name="connsiteY3" fmla="*/ 122324 h 2309176"/>
                    <a:gd name="connsiteX4" fmla="*/ 1174228 w 2088269"/>
                    <a:gd name="connsiteY4" fmla="*/ 262561 h 2309176"/>
                    <a:gd name="connsiteX5" fmla="*/ 1159019 w 2088269"/>
                    <a:gd name="connsiteY5" fmla="*/ 290917 h 2309176"/>
                    <a:gd name="connsiteX6" fmla="*/ 1136591 w 2088269"/>
                    <a:gd name="connsiteY6" fmla="*/ 315923 h 2309176"/>
                    <a:gd name="connsiteX7" fmla="*/ 1133756 w 2088269"/>
                    <a:gd name="connsiteY7" fmla="*/ 333194 h 2309176"/>
                    <a:gd name="connsiteX8" fmla="*/ 1140974 w 2088269"/>
                    <a:gd name="connsiteY8" fmla="*/ 385783 h 2309176"/>
                    <a:gd name="connsiteX9" fmla="*/ 1143294 w 2088269"/>
                    <a:gd name="connsiteY9" fmla="*/ 449714 h 2309176"/>
                    <a:gd name="connsiteX10" fmla="*/ 1132725 w 2088269"/>
                    <a:gd name="connsiteY10" fmla="*/ 489671 h 2309176"/>
                    <a:gd name="connsiteX11" fmla="*/ 1127569 w 2088269"/>
                    <a:gd name="connsiteY11" fmla="*/ 514935 h 2309176"/>
                    <a:gd name="connsiteX12" fmla="*/ 1133498 w 2088269"/>
                    <a:gd name="connsiteY12" fmla="*/ 543291 h 2309176"/>
                    <a:gd name="connsiteX13" fmla="*/ 1129631 w 2088269"/>
                    <a:gd name="connsiteY13" fmla="*/ 565203 h 2309176"/>
                    <a:gd name="connsiteX14" fmla="*/ 1128342 w 2088269"/>
                    <a:gd name="connsiteY14" fmla="*/ 591755 h 2309176"/>
                    <a:gd name="connsiteX15" fmla="*/ 1133240 w 2088269"/>
                    <a:gd name="connsiteY15" fmla="*/ 626814 h 2309176"/>
                    <a:gd name="connsiteX16" fmla="*/ 1134787 w 2088269"/>
                    <a:gd name="connsiteY16" fmla="*/ 671412 h 2309176"/>
                    <a:gd name="connsiteX17" fmla="*/ 1129889 w 2088269"/>
                    <a:gd name="connsiteY17" fmla="*/ 707244 h 2309176"/>
                    <a:gd name="connsiteX18" fmla="*/ 1134013 w 2088269"/>
                    <a:gd name="connsiteY18" fmla="*/ 731734 h 2309176"/>
                    <a:gd name="connsiteX19" fmla="*/ 1138396 w 2088269"/>
                    <a:gd name="connsiteY19" fmla="*/ 766020 h 2309176"/>
                    <a:gd name="connsiteX20" fmla="*/ 1139685 w 2088269"/>
                    <a:gd name="connsiteY20" fmla="*/ 799274 h 2309176"/>
                    <a:gd name="connsiteX21" fmla="*/ 1139943 w 2088269"/>
                    <a:gd name="connsiteY21" fmla="*/ 820671 h 2309176"/>
                    <a:gd name="connsiteX22" fmla="*/ 1134529 w 2088269"/>
                    <a:gd name="connsiteY22" fmla="*/ 874290 h 2309176"/>
                    <a:gd name="connsiteX23" fmla="*/ 1128858 w 2088269"/>
                    <a:gd name="connsiteY23" fmla="*/ 909092 h 2309176"/>
                    <a:gd name="connsiteX24" fmla="*/ 1126022 w 2088269"/>
                    <a:gd name="connsiteY24" fmla="*/ 940542 h 2309176"/>
                    <a:gd name="connsiteX25" fmla="*/ 1129631 w 2088269"/>
                    <a:gd name="connsiteY25" fmla="*/ 955751 h 2309176"/>
                    <a:gd name="connsiteX26" fmla="*/ 1130404 w 2088269"/>
                    <a:gd name="connsiteY26" fmla="*/ 986428 h 2309176"/>
                    <a:gd name="connsiteX27" fmla="*/ 1124218 w 2088269"/>
                    <a:gd name="connsiteY27" fmla="*/ 1001122 h 2309176"/>
                    <a:gd name="connsiteX28" fmla="*/ 1126795 w 2088269"/>
                    <a:gd name="connsiteY28" fmla="*/ 1026385 h 2309176"/>
                    <a:gd name="connsiteX29" fmla="*/ 1129116 w 2088269"/>
                    <a:gd name="connsiteY29" fmla="*/ 1041337 h 2309176"/>
                    <a:gd name="connsiteX30" fmla="*/ 1128858 w 2088269"/>
                    <a:gd name="connsiteY30" fmla="*/ 1059640 h 2309176"/>
                    <a:gd name="connsiteX31" fmla="*/ 1153605 w 2088269"/>
                    <a:gd name="connsiteY31" fmla="*/ 1100628 h 2309176"/>
                    <a:gd name="connsiteX32" fmla="*/ 1230942 w 2088269"/>
                    <a:gd name="connsiteY32" fmla="*/ 1164044 h 2309176"/>
                    <a:gd name="connsiteX33" fmla="*/ 1266516 w 2088269"/>
                    <a:gd name="connsiteY33" fmla="*/ 1161724 h 2309176"/>
                    <a:gd name="connsiteX34" fmla="*/ 1292553 w 2088269"/>
                    <a:gd name="connsiteY34" fmla="*/ 1111455 h 2309176"/>
                    <a:gd name="connsiteX35" fmla="*/ 1280437 w 2088269"/>
                    <a:gd name="connsiteY35" fmla="*/ 1092894 h 2309176"/>
                    <a:gd name="connsiteX36" fmla="*/ 1261103 w 2088269"/>
                    <a:gd name="connsiteY36" fmla="*/ 1090317 h 2309176"/>
                    <a:gd name="connsiteX37" fmla="*/ 1228364 w 2088269"/>
                    <a:gd name="connsiteY37" fmla="*/ 1066858 h 2309176"/>
                    <a:gd name="connsiteX38" fmla="*/ 1198203 w 2088269"/>
                    <a:gd name="connsiteY38" fmla="*/ 1037728 h 2309176"/>
                    <a:gd name="connsiteX39" fmla="*/ 1180415 w 2088269"/>
                    <a:gd name="connsiteY39" fmla="*/ 1027416 h 2309176"/>
                    <a:gd name="connsiteX40" fmla="*/ 1179384 w 2088269"/>
                    <a:gd name="connsiteY40" fmla="*/ 1010145 h 2309176"/>
                    <a:gd name="connsiteX41" fmla="*/ 1182478 w 2088269"/>
                    <a:gd name="connsiteY41" fmla="*/ 989006 h 2309176"/>
                    <a:gd name="connsiteX42" fmla="*/ 1174744 w 2088269"/>
                    <a:gd name="connsiteY42" fmla="*/ 970961 h 2309176"/>
                    <a:gd name="connsiteX43" fmla="*/ 1182478 w 2088269"/>
                    <a:gd name="connsiteY43" fmla="*/ 952658 h 2309176"/>
                    <a:gd name="connsiteX44" fmla="*/ 1201554 w 2088269"/>
                    <a:gd name="connsiteY44" fmla="*/ 953689 h 2309176"/>
                    <a:gd name="connsiteX45" fmla="*/ 1215474 w 2088269"/>
                    <a:gd name="connsiteY45" fmla="*/ 953431 h 2309176"/>
                    <a:gd name="connsiteX46" fmla="*/ 1237644 w 2088269"/>
                    <a:gd name="connsiteY46" fmla="*/ 950080 h 2309176"/>
                    <a:gd name="connsiteX47" fmla="*/ 1242027 w 2088269"/>
                    <a:gd name="connsiteY47" fmla="*/ 964001 h 2309176"/>
                    <a:gd name="connsiteX48" fmla="*/ 1248987 w 2088269"/>
                    <a:gd name="connsiteY48" fmla="*/ 993904 h 2309176"/>
                    <a:gd name="connsiteX49" fmla="*/ 1259298 w 2088269"/>
                    <a:gd name="connsiteY49" fmla="*/ 990295 h 2309176"/>
                    <a:gd name="connsiteX50" fmla="*/ 1267032 w 2088269"/>
                    <a:gd name="connsiteY50" fmla="*/ 978952 h 2309176"/>
                    <a:gd name="connsiteX51" fmla="*/ 1278632 w 2088269"/>
                    <a:gd name="connsiteY51" fmla="*/ 986686 h 2309176"/>
                    <a:gd name="connsiteX52" fmla="*/ 1291522 w 2088269"/>
                    <a:gd name="connsiteY52" fmla="*/ 1006020 h 2309176"/>
                    <a:gd name="connsiteX53" fmla="*/ 1292037 w 2088269"/>
                    <a:gd name="connsiteY53" fmla="*/ 995966 h 2309176"/>
                    <a:gd name="connsiteX54" fmla="*/ 1283273 w 2088269"/>
                    <a:gd name="connsiteY54" fmla="*/ 926621 h 2309176"/>
                    <a:gd name="connsiteX55" fmla="*/ 1271672 w 2088269"/>
                    <a:gd name="connsiteY55" fmla="*/ 907287 h 2309176"/>
                    <a:gd name="connsiteX56" fmla="*/ 1229653 w 2088269"/>
                    <a:gd name="connsiteY56" fmla="*/ 883055 h 2309176"/>
                    <a:gd name="connsiteX57" fmla="*/ 1210834 w 2088269"/>
                    <a:gd name="connsiteY57" fmla="*/ 869650 h 2309176"/>
                    <a:gd name="connsiteX58" fmla="*/ 1214185 w 2088269"/>
                    <a:gd name="connsiteY58" fmla="*/ 847481 h 2309176"/>
                    <a:gd name="connsiteX59" fmla="*/ 1238160 w 2088269"/>
                    <a:gd name="connsiteY59" fmla="*/ 829435 h 2309176"/>
                    <a:gd name="connsiteX60" fmla="*/ 1264970 w 2088269"/>
                    <a:gd name="connsiteY60" fmla="*/ 831498 h 2309176"/>
                    <a:gd name="connsiteX61" fmla="*/ 1270125 w 2088269"/>
                    <a:gd name="connsiteY61" fmla="*/ 834076 h 2309176"/>
                    <a:gd name="connsiteX62" fmla="*/ 1271414 w 2088269"/>
                    <a:gd name="connsiteY62" fmla="*/ 827373 h 2309176"/>
                    <a:gd name="connsiteX63" fmla="*/ 1266259 w 2088269"/>
                    <a:gd name="connsiteY63" fmla="*/ 817577 h 2309176"/>
                    <a:gd name="connsiteX64" fmla="*/ 1255431 w 2088269"/>
                    <a:gd name="connsiteY64" fmla="*/ 800048 h 2309176"/>
                    <a:gd name="connsiteX65" fmla="*/ 1259040 w 2088269"/>
                    <a:gd name="connsiteY65" fmla="*/ 763957 h 2309176"/>
                    <a:gd name="connsiteX66" fmla="*/ 1279664 w 2088269"/>
                    <a:gd name="connsiteY66" fmla="*/ 762411 h 2309176"/>
                    <a:gd name="connsiteX67" fmla="*/ 1296678 w 2088269"/>
                    <a:gd name="connsiteY67" fmla="*/ 779682 h 2309176"/>
                    <a:gd name="connsiteX68" fmla="*/ 1302091 w 2088269"/>
                    <a:gd name="connsiteY68" fmla="*/ 782260 h 2309176"/>
                    <a:gd name="connsiteX69" fmla="*/ 1304411 w 2088269"/>
                    <a:gd name="connsiteY69" fmla="*/ 776589 h 2309176"/>
                    <a:gd name="connsiteX70" fmla="*/ 1293326 w 2088269"/>
                    <a:gd name="connsiteY70" fmla="*/ 752357 h 2309176"/>
                    <a:gd name="connsiteX71" fmla="*/ 1281468 w 2088269"/>
                    <a:gd name="connsiteY71" fmla="*/ 725805 h 2309176"/>
                    <a:gd name="connsiteX72" fmla="*/ 1291264 w 2088269"/>
                    <a:gd name="connsiteY72" fmla="*/ 707760 h 2309176"/>
                    <a:gd name="connsiteX73" fmla="*/ 1308278 w 2088269"/>
                    <a:gd name="connsiteY73" fmla="*/ 711369 h 2309176"/>
                    <a:gd name="connsiteX74" fmla="*/ 1325034 w 2088269"/>
                    <a:gd name="connsiteY74" fmla="*/ 708017 h 2309176"/>
                    <a:gd name="connsiteX75" fmla="*/ 1353391 w 2088269"/>
                    <a:gd name="connsiteY75" fmla="*/ 706986 h 2309176"/>
                    <a:gd name="connsiteX76" fmla="*/ 1363187 w 2088269"/>
                    <a:gd name="connsiteY76" fmla="*/ 726578 h 2309176"/>
                    <a:gd name="connsiteX77" fmla="*/ 1363187 w 2088269"/>
                    <a:gd name="connsiteY77" fmla="*/ 759059 h 2309176"/>
                    <a:gd name="connsiteX78" fmla="*/ 1366280 w 2088269"/>
                    <a:gd name="connsiteY78" fmla="*/ 774527 h 2309176"/>
                    <a:gd name="connsiteX79" fmla="*/ 1371951 w 2088269"/>
                    <a:gd name="connsiteY79" fmla="*/ 779682 h 2309176"/>
                    <a:gd name="connsiteX80" fmla="*/ 1376592 w 2088269"/>
                    <a:gd name="connsiteY80" fmla="*/ 774527 h 2309176"/>
                    <a:gd name="connsiteX81" fmla="*/ 1378912 w 2088269"/>
                    <a:gd name="connsiteY81" fmla="*/ 741530 h 2309176"/>
                    <a:gd name="connsiteX82" fmla="*/ 1388708 w 2088269"/>
                    <a:gd name="connsiteY82" fmla="*/ 679403 h 2309176"/>
                    <a:gd name="connsiteX83" fmla="*/ 1407011 w 2088269"/>
                    <a:gd name="connsiteY83" fmla="*/ 669865 h 2309176"/>
                    <a:gd name="connsiteX84" fmla="*/ 1418096 w 2088269"/>
                    <a:gd name="connsiteY84" fmla="*/ 690488 h 2309176"/>
                    <a:gd name="connsiteX85" fmla="*/ 1417322 w 2088269"/>
                    <a:gd name="connsiteY85" fmla="*/ 699768 h 2309176"/>
                    <a:gd name="connsiteX86" fmla="*/ 1443874 w 2088269"/>
                    <a:gd name="connsiteY86" fmla="*/ 720134 h 2309176"/>
                    <a:gd name="connsiteX87" fmla="*/ 1460115 w 2088269"/>
                    <a:gd name="connsiteY87" fmla="*/ 719102 h 2309176"/>
                    <a:gd name="connsiteX88" fmla="*/ 1468880 w 2088269"/>
                    <a:gd name="connsiteY88" fmla="*/ 751326 h 2309176"/>
                    <a:gd name="connsiteX89" fmla="*/ 1459342 w 2088269"/>
                    <a:gd name="connsiteY89" fmla="*/ 763957 h 2309176"/>
                    <a:gd name="connsiteX90" fmla="*/ 1419900 w 2088269"/>
                    <a:gd name="connsiteY90" fmla="*/ 848254 h 2309176"/>
                    <a:gd name="connsiteX91" fmla="*/ 1420673 w 2088269"/>
                    <a:gd name="connsiteY91" fmla="*/ 861917 h 2309176"/>
                    <a:gd name="connsiteX92" fmla="*/ 1444390 w 2088269"/>
                    <a:gd name="connsiteY92" fmla="*/ 828662 h 2309176"/>
                    <a:gd name="connsiteX93" fmla="*/ 1469911 w 2088269"/>
                    <a:gd name="connsiteY93" fmla="*/ 783034 h 2309176"/>
                    <a:gd name="connsiteX94" fmla="*/ 1498525 w 2088269"/>
                    <a:gd name="connsiteY94" fmla="*/ 761122 h 2309176"/>
                    <a:gd name="connsiteX95" fmla="*/ 1518375 w 2088269"/>
                    <a:gd name="connsiteY95" fmla="*/ 764989 h 2309176"/>
                    <a:gd name="connsiteX96" fmla="*/ 1526624 w 2088269"/>
                    <a:gd name="connsiteY96" fmla="*/ 773753 h 2309176"/>
                    <a:gd name="connsiteX97" fmla="*/ 1544927 w 2088269"/>
                    <a:gd name="connsiteY97" fmla="*/ 781229 h 2309176"/>
                    <a:gd name="connsiteX98" fmla="*/ 1569417 w 2088269"/>
                    <a:gd name="connsiteY98" fmla="*/ 810359 h 2309176"/>
                    <a:gd name="connsiteX99" fmla="*/ 1556270 w 2088269"/>
                    <a:gd name="connsiteY99" fmla="*/ 829178 h 2309176"/>
                    <a:gd name="connsiteX100" fmla="*/ 1536936 w 2088269"/>
                    <a:gd name="connsiteY100" fmla="*/ 842325 h 2309176"/>
                    <a:gd name="connsiteX101" fmla="*/ 1521211 w 2088269"/>
                    <a:gd name="connsiteY101" fmla="*/ 855472 h 2309176"/>
                    <a:gd name="connsiteX102" fmla="*/ 1425056 w 2088269"/>
                    <a:gd name="connsiteY102" fmla="*/ 983077 h 2309176"/>
                    <a:gd name="connsiteX103" fmla="*/ 1424540 w 2088269"/>
                    <a:gd name="connsiteY103" fmla="*/ 987201 h 2309176"/>
                    <a:gd name="connsiteX104" fmla="*/ 1464755 w 2088269"/>
                    <a:gd name="connsiteY104" fmla="*/ 961165 h 2309176"/>
                    <a:gd name="connsiteX105" fmla="*/ 1521984 w 2088269"/>
                    <a:gd name="connsiteY105" fmla="*/ 903678 h 2309176"/>
                    <a:gd name="connsiteX106" fmla="*/ 1585657 w 2088269"/>
                    <a:gd name="connsiteY106" fmla="*/ 864237 h 2309176"/>
                    <a:gd name="connsiteX107" fmla="*/ 1595453 w 2088269"/>
                    <a:gd name="connsiteY107" fmla="*/ 853925 h 2309176"/>
                    <a:gd name="connsiteX108" fmla="*/ 1634637 w 2088269"/>
                    <a:gd name="connsiteY108" fmla="*/ 793345 h 2309176"/>
                    <a:gd name="connsiteX109" fmla="*/ 1654745 w 2088269"/>
                    <a:gd name="connsiteY109" fmla="*/ 779682 h 2309176"/>
                    <a:gd name="connsiteX110" fmla="*/ 1671501 w 2088269"/>
                    <a:gd name="connsiteY110" fmla="*/ 784580 h 2309176"/>
                    <a:gd name="connsiteX111" fmla="*/ 1678719 w 2088269"/>
                    <a:gd name="connsiteY111" fmla="*/ 826084 h 2309176"/>
                    <a:gd name="connsiteX112" fmla="*/ 1671501 w 2088269"/>
                    <a:gd name="connsiteY112" fmla="*/ 853152 h 2309176"/>
                    <a:gd name="connsiteX113" fmla="*/ 1669696 w 2088269"/>
                    <a:gd name="connsiteY113" fmla="*/ 864752 h 2309176"/>
                    <a:gd name="connsiteX114" fmla="*/ 1694960 w 2088269"/>
                    <a:gd name="connsiteY114" fmla="*/ 835622 h 2309176"/>
                    <a:gd name="connsiteX115" fmla="*/ 1710685 w 2088269"/>
                    <a:gd name="connsiteY115" fmla="*/ 815773 h 2309176"/>
                    <a:gd name="connsiteX116" fmla="*/ 1738783 w 2088269"/>
                    <a:gd name="connsiteY116" fmla="*/ 808297 h 2309176"/>
                    <a:gd name="connsiteX117" fmla="*/ 1759406 w 2088269"/>
                    <a:gd name="connsiteY117" fmla="*/ 824022 h 2309176"/>
                    <a:gd name="connsiteX118" fmla="*/ 1753735 w 2088269"/>
                    <a:gd name="connsiteY118" fmla="*/ 853152 h 2309176"/>
                    <a:gd name="connsiteX119" fmla="*/ 1724605 w 2088269"/>
                    <a:gd name="connsiteY119" fmla="*/ 876095 h 2309176"/>
                    <a:gd name="connsiteX120" fmla="*/ 1732339 w 2088269"/>
                    <a:gd name="connsiteY120" fmla="*/ 900843 h 2309176"/>
                    <a:gd name="connsiteX121" fmla="*/ 1743166 w 2088269"/>
                    <a:gd name="connsiteY121" fmla="*/ 904194 h 2309176"/>
                    <a:gd name="connsiteX122" fmla="*/ 1755024 w 2088269"/>
                    <a:gd name="connsiteY122" fmla="*/ 917083 h 2309176"/>
                    <a:gd name="connsiteX123" fmla="*/ 1744713 w 2088269"/>
                    <a:gd name="connsiteY123" fmla="*/ 930488 h 2309176"/>
                    <a:gd name="connsiteX124" fmla="*/ 1713520 w 2088269"/>
                    <a:gd name="connsiteY124" fmla="*/ 939511 h 2309176"/>
                    <a:gd name="connsiteX125" fmla="*/ 1627419 w 2088269"/>
                    <a:gd name="connsiteY125" fmla="*/ 978437 h 2309176"/>
                    <a:gd name="connsiteX126" fmla="*/ 1553692 w 2088269"/>
                    <a:gd name="connsiteY126" fmla="*/ 1023550 h 2309176"/>
                    <a:gd name="connsiteX127" fmla="*/ 1552661 w 2088269"/>
                    <a:gd name="connsiteY127" fmla="*/ 1025612 h 2309176"/>
                    <a:gd name="connsiteX128" fmla="*/ 1576119 w 2088269"/>
                    <a:gd name="connsiteY128" fmla="*/ 1024065 h 2309176"/>
                    <a:gd name="connsiteX129" fmla="*/ 1615819 w 2088269"/>
                    <a:gd name="connsiteY129" fmla="*/ 1008082 h 2309176"/>
                    <a:gd name="connsiteX130" fmla="*/ 1690319 w 2088269"/>
                    <a:gd name="connsiteY130" fmla="*/ 995708 h 2309176"/>
                    <a:gd name="connsiteX131" fmla="*/ 1741103 w 2088269"/>
                    <a:gd name="connsiteY131" fmla="*/ 1010918 h 2309176"/>
                    <a:gd name="connsiteX132" fmla="*/ 1757344 w 2088269"/>
                    <a:gd name="connsiteY132" fmla="*/ 1023292 h 2309176"/>
                    <a:gd name="connsiteX133" fmla="*/ 1756829 w 2088269"/>
                    <a:gd name="connsiteY133" fmla="*/ 1041595 h 2309176"/>
                    <a:gd name="connsiteX134" fmla="*/ 1732339 w 2088269"/>
                    <a:gd name="connsiteY134" fmla="*/ 1055000 h 2309176"/>
                    <a:gd name="connsiteX135" fmla="*/ 1674594 w 2088269"/>
                    <a:gd name="connsiteY135" fmla="*/ 1070982 h 2309176"/>
                    <a:gd name="connsiteX136" fmla="*/ 1669181 w 2088269"/>
                    <a:gd name="connsiteY136" fmla="*/ 1072529 h 2309176"/>
                    <a:gd name="connsiteX137" fmla="*/ 1666861 w 2088269"/>
                    <a:gd name="connsiteY137" fmla="*/ 1088254 h 2309176"/>
                    <a:gd name="connsiteX138" fmla="*/ 1667634 w 2088269"/>
                    <a:gd name="connsiteY138" fmla="*/ 1103721 h 2309176"/>
                    <a:gd name="connsiteX139" fmla="*/ 1637988 w 2088269"/>
                    <a:gd name="connsiteY139" fmla="*/ 1115837 h 2309176"/>
                    <a:gd name="connsiteX140" fmla="*/ 1600094 w 2088269"/>
                    <a:gd name="connsiteY140" fmla="*/ 1112228 h 2309176"/>
                    <a:gd name="connsiteX141" fmla="*/ 1559363 w 2088269"/>
                    <a:gd name="connsiteY141" fmla="*/ 1102175 h 2309176"/>
                    <a:gd name="connsiteX142" fmla="*/ 1538225 w 2088269"/>
                    <a:gd name="connsiteY142" fmla="*/ 1101917 h 2309176"/>
                    <a:gd name="connsiteX143" fmla="*/ 1466302 w 2088269"/>
                    <a:gd name="connsiteY143" fmla="*/ 1132336 h 2309176"/>
                    <a:gd name="connsiteX144" fmla="*/ 1540029 w 2088269"/>
                    <a:gd name="connsiteY144" fmla="*/ 1120478 h 2309176"/>
                    <a:gd name="connsiteX145" fmla="*/ 1620201 w 2088269"/>
                    <a:gd name="connsiteY145" fmla="*/ 1142905 h 2309176"/>
                    <a:gd name="connsiteX146" fmla="*/ 1637473 w 2088269"/>
                    <a:gd name="connsiteY146" fmla="*/ 1163528 h 2309176"/>
                    <a:gd name="connsiteX147" fmla="*/ 1664540 w 2088269"/>
                    <a:gd name="connsiteY147" fmla="*/ 1167395 h 2309176"/>
                    <a:gd name="connsiteX148" fmla="*/ 1683617 w 2088269"/>
                    <a:gd name="connsiteY148" fmla="*/ 1144452 h 2309176"/>
                    <a:gd name="connsiteX149" fmla="*/ 1758891 w 2088269"/>
                    <a:gd name="connsiteY149" fmla="*/ 1109135 h 2309176"/>
                    <a:gd name="connsiteX150" fmla="*/ 1774616 w 2088269"/>
                    <a:gd name="connsiteY150" fmla="*/ 1128469 h 2309176"/>
                    <a:gd name="connsiteX151" fmla="*/ 1775389 w 2088269"/>
                    <a:gd name="connsiteY151" fmla="*/ 1137749 h 2309176"/>
                    <a:gd name="connsiteX152" fmla="*/ 1784927 w 2088269"/>
                    <a:gd name="connsiteY152" fmla="*/ 1135945 h 2309176"/>
                    <a:gd name="connsiteX153" fmla="*/ 1827205 w 2088269"/>
                    <a:gd name="connsiteY153" fmla="*/ 1111971 h 2309176"/>
                    <a:gd name="connsiteX154" fmla="*/ 1833907 w 2088269"/>
                    <a:gd name="connsiteY154" fmla="*/ 1105526 h 2309176"/>
                    <a:gd name="connsiteX155" fmla="*/ 1854272 w 2088269"/>
                    <a:gd name="connsiteY155" fmla="*/ 1089285 h 2309176"/>
                    <a:gd name="connsiteX156" fmla="*/ 1889331 w 2088269"/>
                    <a:gd name="connsiteY156" fmla="*/ 1102948 h 2309176"/>
                    <a:gd name="connsiteX157" fmla="*/ 1903510 w 2088269"/>
                    <a:gd name="connsiteY157" fmla="*/ 1109135 h 2309176"/>
                    <a:gd name="connsiteX158" fmla="*/ 1946818 w 2088269"/>
                    <a:gd name="connsiteY158" fmla="*/ 1107331 h 2309176"/>
                    <a:gd name="connsiteX159" fmla="*/ 1967699 w 2088269"/>
                    <a:gd name="connsiteY159" fmla="*/ 1125376 h 2309176"/>
                    <a:gd name="connsiteX160" fmla="*/ 1955583 w 2088269"/>
                    <a:gd name="connsiteY160" fmla="*/ 1154248 h 2309176"/>
                    <a:gd name="connsiteX161" fmla="*/ 1909954 w 2088269"/>
                    <a:gd name="connsiteY161" fmla="*/ 1170231 h 2309176"/>
                    <a:gd name="connsiteX162" fmla="*/ 1891136 w 2088269"/>
                    <a:gd name="connsiteY162" fmla="*/ 1175129 h 2309176"/>
                    <a:gd name="connsiteX163" fmla="*/ 1897323 w 2088269"/>
                    <a:gd name="connsiteY163" fmla="*/ 1180027 h 2309176"/>
                    <a:gd name="connsiteX164" fmla="*/ 1913306 w 2088269"/>
                    <a:gd name="connsiteY164" fmla="*/ 1184925 h 2309176"/>
                    <a:gd name="connsiteX165" fmla="*/ 1924133 w 2088269"/>
                    <a:gd name="connsiteY165" fmla="*/ 1196267 h 2309176"/>
                    <a:gd name="connsiteX166" fmla="*/ 1914852 w 2088269"/>
                    <a:gd name="connsiteY166" fmla="*/ 1209930 h 2309176"/>
                    <a:gd name="connsiteX167" fmla="*/ 1873091 w 2088269"/>
                    <a:gd name="connsiteY167" fmla="*/ 1225913 h 2309176"/>
                    <a:gd name="connsiteX168" fmla="*/ 1825400 w 2088269"/>
                    <a:gd name="connsiteY168" fmla="*/ 1235451 h 2309176"/>
                    <a:gd name="connsiteX169" fmla="*/ 1817666 w 2088269"/>
                    <a:gd name="connsiteY169" fmla="*/ 1238287 h 2309176"/>
                    <a:gd name="connsiteX170" fmla="*/ 1755282 w 2088269"/>
                    <a:gd name="connsiteY170" fmla="*/ 1249629 h 2309176"/>
                    <a:gd name="connsiteX171" fmla="*/ 1734143 w 2088269"/>
                    <a:gd name="connsiteY171" fmla="*/ 1245247 h 2309176"/>
                    <a:gd name="connsiteX172" fmla="*/ 1661963 w 2088269"/>
                    <a:gd name="connsiteY172" fmla="*/ 1239060 h 2309176"/>
                    <a:gd name="connsiteX173" fmla="*/ 1637988 w 2088269"/>
                    <a:gd name="connsiteY173" fmla="*/ 1246020 h 2309176"/>
                    <a:gd name="connsiteX174" fmla="*/ 1632575 w 2088269"/>
                    <a:gd name="connsiteY174" fmla="*/ 1254012 h 2309176"/>
                    <a:gd name="connsiteX175" fmla="*/ 1640051 w 2088269"/>
                    <a:gd name="connsiteY175" fmla="*/ 1258652 h 2309176"/>
                    <a:gd name="connsiteX176" fmla="*/ 1666603 w 2088269"/>
                    <a:gd name="connsiteY176" fmla="*/ 1269737 h 2309176"/>
                    <a:gd name="connsiteX177" fmla="*/ 1675625 w 2088269"/>
                    <a:gd name="connsiteY177" fmla="*/ 1286751 h 2309176"/>
                    <a:gd name="connsiteX178" fmla="*/ 1661705 w 2088269"/>
                    <a:gd name="connsiteY178" fmla="*/ 1299124 h 2309176"/>
                    <a:gd name="connsiteX179" fmla="*/ 1608085 w 2088269"/>
                    <a:gd name="connsiteY179" fmla="*/ 1299640 h 2309176"/>
                    <a:gd name="connsiteX180" fmla="*/ 1543123 w 2088269"/>
                    <a:gd name="connsiteY180" fmla="*/ 1286751 h 2309176"/>
                    <a:gd name="connsiteX181" fmla="*/ 1481769 w 2088269"/>
                    <a:gd name="connsiteY181" fmla="*/ 1303249 h 2309176"/>
                    <a:gd name="connsiteX182" fmla="*/ 1478933 w 2088269"/>
                    <a:gd name="connsiteY182" fmla="*/ 1305569 h 2309176"/>
                    <a:gd name="connsiteX183" fmla="*/ 1438976 w 2088269"/>
                    <a:gd name="connsiteY183" fmla="*/ 1296289 h 2309176"/>
                    <a:gd name="connsiteX184" fmla="*/ 1432532 w 2088269"/>
                    <a:gd name="connsiteY184" fmla="*/ 1278759 h 2309176"/>
                    <a:gd name="connsiteX185" fmla="*/ 1414486 w 2088269"/>
                    <a:gd name="connsiteY185" fmla="*/ 1236998 h 2309176"/>
                    <a:gd name="connsiteX186" fmla="*/ 1388450 w 2088269"/>
                    <a:gd name="connsiteY186" fmla="*/ 1224882 h 2309176"/>
                    <a:gd name="connsiteX187" fmla="*/ 1368085 w 2088269"/>
                    <a:gd name="connsiteY187" fmla="*/ 1244731 h 2309176"/>
                    <a:gd name="connsiteX188" fmla="*/ 1364476 w 2088269"/>
                    <a:gd name="connsiteY188" fmla="*/ 1256332 h 2309176"/>
                    <a:gd name="connsiteX189" fmla="*/ 1358031 w 2088269"/>
                    <a:gd name="connsiteY189" fmla="*/ 1269737 h 2309176"/>
                    <a:gd name="connsiteX190" fmla="*/ 1370147 w 2088269"/>
                    <a:gd name="connsiteY190" fmla="*/ 1305311 h 2309176"/>
                    <a:gd name="connsiteX191" fmla="*/ 1418096 w 2088269"/>
                    <a:gd name="connsiteY191" fmla="*/ 1339339 h 2309176"/>
                    <a:gd name="connsiteX192" fmla="*/ 1461404 w 2088269"/>
                    <a:gd name="connsiteY192" fmla="*/ 1370274 h 2309176"/>
                    <a:gd name="connsiteX193" fmla="*/ 1484863 w 2088269"/>
                    <a:gd name="connsiteY193" fmla="*/ 1379554 h 2309176"/>
                    <a:gd name="connsiteX194" fmla="*/ 1511672 w 2088269"/>
                    <a:gd name="connsiteY194" fmla="*/ 1370016 h 2309176"/>
                    <a:gd name="connsiteX195" fmla="*/ 1529202 w 2088269"/>
                    <a:gd name="connsiteY195" fmla="*/ 1342433 h 2309176"/>
                    <a:gd name="connsiteX196" fmla="*/ 1552661 w 2088269"/>
                    <a:gd name="connsiteY196" fmla="*/ 1323614 h 2309176"/>
                    <a:gd name="connsiteX197" fmla="*/ 1568128 w 2088269"/>
                    <a:gd name="connsiteY197" fmla="*/ 1331090 h 2309176"/>
                    <a:gd name="connsiteX198" fmla="*/ 1610663 w 2088269"/>
                    <a:gd name="connsiteY198" fmla="*/ 1355838 h 2309176"/>
                    <a:gd name="connsiteX199" fmla="*/ 1678461 w 2088269"/>
                    <a:gd name="connsiteY199" fmla="*/ 1332121 h 2309176"/>
                    <a:gd name="connsiteX200" fmla="*/ 1783123 w 2088269"/>
                    <a:gd name="connsiteY200" fmla="*/ 1282884 h 2309176"/>
                    <a:gd name="connsiteX201" fmla="*/ 1810706 w 2088269"/>
                    <a:gd name="connsiteY201" fmla="*/ 1271541 h 2309176"/>
                    <a:gd name="connsiteX202" fmla="*/ 1837000 w 2088269"/>
                    <a:gd name="connsiteY202" fmla="*/ 1292422 h 2309176"/>
                    <a:gd name="connsiteX203" fmla="*/ 1829267 w 2088269"/>
                    <a:gd name="connsiteY203" fmla="*/ 1321294 h 2309176"/>
                    <a:gd name="connsiteX204" fmla="*/ 1832618 w 2088269"/>
                    <a:gd name="connsiteY204" fmla="*/ 1341659 h 2309176"/>
                    <a:gd name="connsiteX205" fmla="*/ 1823853 w 2088269"/>
                    <a:gd name="connsiteY205" fmla="*/ 1371821 h 2309176"/>
                    <a:gd name="connsiteX206" fmla="*/ 1799879 w 2088269"/>
                    <a:gd name="connsiteY206" fmla="*/ 1382390 h 2309176"/>
                    <a:gd name="connsiteX207" fmla="*/ 1809159 w 2088269"/>
                    <a:gd name="connsiteY207" fmla="*/ 1385483 h 2309176"/>
                    <a:gd name="connsiteX208" fmla="*/ 1818698 w 2088269"/>
                    <a:gd name="connsiteY208" fmla="*/ 1395537 h 2309176"/>
                    <a:gd name="connsiteX209" fmla="*/ 1809159 w 2088269"/>
                    <a:gd name="connsiteY209" fmla="*/ 1406622 h 2309176"/>
                    <a:gd name="connsiteX210" fmla="*/ 1783381 w 2088269"/>
                    <a:gd name="connsiteY210" fmla="*/ 1410489 h 2309176"/>
                    <a:gd name="connsiteX211" fmla="*/ 1710685 w 2088269"/>
                    <a:gd name="connsiteY211" fmla="*/ 1414613 h 2309176"/>
                    <a:gd name="connsiteX212" fmla="*/ 1696248 w 2088269"/>
                    <a:gd name="connsiteY212" fmla="*/ 1418222 h 2309176"/>
                    <a:gd name="connsiteX213" fmla="*/ 1692897 w 2088269"/>
                    <a:gd name="connsiteY213" fmla="*/ 1424151 h 2309176"/>
                    <a:gd name="connsiteX214" fmla="*/ 1698311 w 2088269"/>
                    <a:gd name="connsiteY214" fmla="*/ 1428792 h 2309176"/>
                    <a:gd name="connsiteX215" fmla="*/ 1711200 w 2088269"/>
                    <a:gd name="connsiteY215" fmla="*/ 1427245 h 2309176"/>
                    <a:gd name="connsiteX216" fmla="*/ 1752704 w 2088269"/>
                    <a:gd name="connsiteY216" fmla="*/ 1429307 h 2309176"/>
                    <a:gd name="connsiteX217" fmla="*/ 1778483 w 2088269"/>
                    <a:gd name="connsiteY217" fmla="*/ 1476998 h 2309176"/>
                    <a:gd name="connsiteX218" fmla="*/ 1796012 w 2088269"/>
                    <a:gd name="connsiteY218" fmla="*/ 1503808 h 2309176"/>
                    <a:gd name="connsiteX219" fmla="*/ 1859944 w 2088269"/>
                    <a:gd name="connsiteY219" fmla="*/ 1477256 h 2309176"/>
                    <a:gd name="connsiteX220" fmla="*/ 1885465 w 2088269"/>
                    <a:gd name="connsiteY220" fmla="*/ 1436010 h 2309176"/>
                    <a:gd name="connsiteX221" fmla="*/ 1960739 w 2088269"/>
                    <a:gd name="connsiteY221" fmla="*/ 1407653 h 2309176"/>
                    <a:gd name="connsiteX222" fmla="*/ 2016163 w 2088269"/>
                    <a:gd name="connsiteY222" fmla="*/ 1429307 h 2309176"/>
                    <a:gd name="connsiteX223" fmla="*/ 2039106 w 2088269"/>
                    <a:gd name="connsiteY223" fmla="*/ 1457664 h 2309176"/>
                    <a:gd name="connsiteX224" fmla="*/ 2033177 w 2088269"/>
                    <a:gd name="connsiteY224" fmla="*/ 1476482 h 2309176"/>
                    <a:gd name="connsiteX225" fmla="*/ 1992189 w 2088269"/>
                    <a:gd name="connsiteY225" fmla="*/ 1496590 h 2309176"/>
                    <a:gd name="connsiteX226" fmla="*/ 1962285 w 2088269"/>
                    <a:gd name="connsiteY226" fmla="*/ 1507417 h 2309176"/>
                    <a:gd name="connsiteX227" fmla="*/ 1953778 w 2088269"/>
                    <a:gd name="connsiteY227" fmla="*/ 1511284 h 2309176"/>
                    <a:gd name="connsiteX228" fmla="*/ 1951974 w 2088269"/>
                    <a:gd name="connsiteY228" fmla="*/ 1528555 h 2309176"/>
                    <a:gd name="connsiteX229" fmla="*/ 1964605 w 2088269"/>
                    <a:gd name="connsiteY229" fmla="*/ 1538094 h 2309176"/>
                    <a:gd name="connsiteX230" fmla="*/ 1982393 w 2088269"/>
                    <a:gd name="connsiteY230" fmla="*/ 1561552 h 2309176"/>
                    <a:gd name="connsiteX231" fmla="*/ 1968472 w 2088269"/>
                    <a:gd name="connsiteY231" fmla="*/ 1586558 h 2309176"/>
                    <a:gd name="connsiteX232" fmla="*/ 1914594 w 2088269"/>
                    <a:gd name="connsiteY232" fmla="*/ 1575473 h 2309176"/>
                    <a:gd name="connsiteX233" fmla="*/ 1912274 w 2088269"/>
                    <a:gd name="connsiteY233" fmla="*/ 1573926 h 2309176"/>
                    <a:gd name="connsiteX234" fmla="*/ 1901963 w 2088269"/>
                    <a:gd name="connsiteY234" fmla="*/ 1571348 h 2309176"/>
                    <a:gd name="connsiteX235" fmla="*/ 1908408 w 2088269"/>
                    <a:gd name="connsiteY235" fmla="*/ 1580113 h 2309176"/>
                    <a:gd name="connsiteX236" fmla="*/ 1929804 w 2088269"/>
                    <a:gd name="connsiteY236" fmla="*/ 1596611 h 2309176"/>
                    <a:gd name="connsiteX237" fmla="*/ 1935991 w 2088269"/>
                    <a:gd name="connsiteY237" fmla="*/ 1602283 h 2309176"/>
                    <a:gd name="connsiteX238" fmla="*/ 1938311 w 2088269"/>
                    <a:gd name="connsiteY238" fmla="*/ 1613625 h 2309176"/>
                    <a:gd name="connsiteX239" fmla="*/ 1928515 w 2088269"/>
                    <a:gd name="connsiteY239" fmla="*/ 1619555 h 2309176"/>
                    <a:gd name="connsiteX240" fmla="*/ 1904283 w 2088269"/>
                    <a:gd name="connsiteY240" fmla="*/ 1618008 h 2309176"/>
                    <a:gd name="connsiteX241" fmla="*/ 1891394 w 2088269"/>
                    <a:gd name="connsiteY241" fmla="*/ 1619812 h 2309176"/>
                    <a:gd name="connsiteX242" fmla="*/ 1890363 w 2088269"/>
                    <a:gd name="connsiteY242" fmla="*/ 1626515 h 2309176"/>
                    <a:gd name="connsiteX243" fmla="*/ 1897323 w 2088269"/>
                    <a:gd name="connsiteY243" fmla="*/ 1631155 h 2309176"/>
                    <a:gd name="connsiteX244" fmla="*/ 1896292 w 2088269"/>
                    <a:gd name="connsiteY244" fmla="*/ 1651520 h 2309176"/>
                    <a:gd name="connsiteX245" fmla="*/ 1869224 w 2088269"/>
                    <a:gd name="connsiteY245" fmla="*/ 1658480 h 2309176"/>
                    <a:gd name="connsiteX246" fmla="*/ 1820760 w 2088269"/>
                    <a:gd name="connsiteY246" fmla="*/ 1658223 h 2309176"/>
                    <a:gd name="connsiteX247" fmla="*/ 1769718 w 2088269"/>
                    <a:gd name="connsiteY247" fmla="*/ 1629608 h 2309176"/>
                    <a:gd name="connsiteX248" fmla="*/ 1724347 w 2088269"/>
                    <a:gd name="connsiteY248" fmla="*/ 1605634 h 2309176"/>
                    <a:gd name="connsiteX249" fmla="*/ 1717645 w 2088269"/>
                    <a:gd name="connsiteY249" fmla="*/ 1605892 h 2309176"/>
                    <a:gd name="connsiteX250" fmla="*/ 1730792 w 2088269"/>
                    <a:gd name="connsiteY250" fmla="*/ 1615945 h 2309176"/>
                    <a:gd name="connsiteX251" fmla="*/ 1754508 w 2088269"/>
                    <a:gd name="connsiteY251" fmla="*/ 1635537 h 2309176"/>
                    <a:gd name="connsiteX252" fmla="*/ 1763273 w 2088269"/>
                    <a:gd name="connsiteY252" fmla="*/ 1661832 h 2309176"/>
                    <a:gd name="connsiteX253" fmla="*/ 1730276 w 2088269"/>
                    <a:gd name="connsiteY253" fmla="*/ 1676526 h 2309176"/>
                    <a:gd name="connsiteX254" fmla="*/ 1666603 w 2088269"/>
                    <a:gd name="connsiteY254" fmla="*/ 1648169 h 2309176"/>
                    <a:gd name="connsiteX255" fmla="*/ 1583337 w 2088269"/>
                    <a:gd name="connsiteY255" fmla="*/ 1564388 h 2309176"/>
                    <a:gd name="connsiteX256" fmla="*/ 1545185 w 2088269"/>
                    <a:gd name="connsiteY256" fmla="*/ 1514635 h 2309176"/>
                    <a:gd name="connsiteX257" fmla="*/ 1516055 w 2088269"/>
                    <a:gd name="connsiteY257" fmla="*/ 1496074 h 2309176"/>
                    <a:gd name="connsiteX258" fmla="*/ 1462435 w 2088269"/>
                    <a:gd name="connsiteY258" fmla="*/ 1497105 h 2309176"/>
                    <a:gd name="connsiteX259" fmla="*/ 1454444 w 2088269"/>
                    <a:gd name="connsiteY259" fmla="*/ 1502519 h 2309176"/>
                    <a:gd name="connsiteX260" fmla="*/ 1461146 w 2088269"/>
                    <a:gd name="connsiteY260" fmla="*/ 1509221 h 2309176"/>
                    <a:gd name="connsiteX261" fmla="*/ 1536420 w 2088269"/>
                    <a:gd name="connsiteY261" fmla="*/ 1560263 h 2309176"/>
                    <a:gd name="connsiteX262" fmla="*/ 1574830 w 2088269"/>
                    <a:gd name="connsiteY262" fmla="*/ 1589909 h 2309176"/>
                    <a:gd name="connsiteX263" fmla="*/ 1583853 w 2088269"/>
                    <a:gd name="connsiteY263" fmla="*/ 1597900 h 2309176"/>
                    <a:gd name="connsiteX264" fmla="*/ 1686195 w 2088269"/>
                    <a:gd name="connsiteY264" fmla="*/ 1690188 h 2309176"/>
                    <a:gd name="connsiteX265" fmla="*/ 1782865 w 2088269"/>
                    <a:gd name="connsiteY265" fmla="*/ 1739168 h 2309176"/>
                    <a:gd name="connsiteX266" fmla="*/ 1813026 w 2088269"/>
                    <a:gd name="connsiteY266" fmla="*/ 1743293 h 2309176"/>
                    <a:gd name="connsiteX267" fmla="*/ 1825916 w 2088269"/>
                    <a:gd name="connsiteY267" fmla="*/ 1726536 h 2309176"/>
                    <a:gd name="connsiteX268" fmla="*/ 1822822 w 2088269"/>
                    <a:gd name="connsiteY268" fmla="*/ 1697664 h 2309176"/>
                    <a:gd name="connsiteX269" fmla="*/ 1832360 w 2088269"/>
                    <a:gd name="connsiteY269" fmla="*/ 1681939 h 2309176"/>
                    <a:gd name="connsiteX270" fmla="*/ 1847570 w 2088269"/>
                    <a:gd name="connsiteY270" fmla="*/ 1685806 h 2309176"/>
                    <a:gd name="connsiteX271" fmla="*/ 1856077 w 2088269"/>
                    <a:gd name="connsiteY271" fmla="*/ 1694571 h 2309176"/>
                    <a:gd name="connsiteX272" fmla="*/ 1868708 w 2088269"/>
                    <a:gd name="connsiteY272" fmla="*/ 1694313 h 2309176"/>
                    <a:gd name="connsiteX273" fmla="*/ 1881598 w 2088269"/>
                    <a:gd name="connsiteY273" fmla="*/ 1697406 h 2309176"/>
                    <a:gd name="connsiteX274" fmla="*/ 1900932 w 2088269"/>
                    <a:gd name="connsiteY274" fmla="*/ 1708491 h 2309176"/>
                    <a:gd name="connsiteX275" fmla="*/ 1915368 w 2088269"/>
                    <a:gd name="connsiteY275" fmla="*/ 1711069 h 2309176"/>
                    <a:gd name="connsiteX276" fmla="*/ 1915883 w 2088269"/>
                    <a:gd name="connsiteY276" fmla="*/ 1726794 h 2309176"/>
                    <a:gd name="connsiteX277" fmla="*/ 1905314 w 2088269"/>
                    <a:gd name="connsiteY277" fmla="*/ 1745613 h 2309176"/>
                    <a:gd name="connsiteX278" fmla="*/ 1911759 w 2088269"/>
                    <a:gd name="connsiteY278" fmla="*/ 1758244 h 2309176"/>
                    <a:gd name="connsiteX279" fmla="*/ 1921039 w 2088269"/>
                    <a:gd name="connsiteY279" fmla="*/ 1759018 h 2309176"/>
                    <a:gd name="connsiteX280" fmla="*/ 1932382 w 2088269"/>
                    <a:gd name="connsiteY280" fmla="*/ 1771907 h 2309176"/>
                    <a:gd name="connsiteX281" fmla="*/ 1922844 w 2088269"/>
                    <a:gd name="connsiteY281" fmla="*/ 1784023 h 2309176"/>
                    <a:gd name="connsiteX282" fmla="*/ 1892683 w 2088269"/>
                    <a:gd name="connsiteY282" fmla="*/ 1790983 h 2309176"/>
                    <a:gd name="connsiteX283" fmla="*/ 1885722 w 2088269"/>
                    <a:gd name="connsiteY283" fmla="*/ 1796139 h 2309176"/>
                    <a:gd name="connsiteX284" fmla="*/ 1892683 w 2088269"/>
                    <a:gd name="connsiteY284" fmla="*/ 1801295 h 2309176"/>
                    <a:gd name="connsiteX285" fmla="*/ 1949396 w 2088269"/>
                    <a:gd name="connsiteY285" fmla="*/ 1801295 h 2309176"/>
                    <a:gd name="connsiteX286" fmla="*/ 1980846 w 2088269"/>
                    <a:gd name="connsiteY286" fmla="*/ 1761853 h 2309176"/>
                    <a:gd name="connsiteX287" fmla="*/ 1986260 w 2088269"/>
                    <a:gd name="connsiteY287" fmla="*/ 1751800 h 2309176"/>
                    <a:gd name="connsiteX288" fmla="*/ 1996829 w 2088269"/>
                    <a:gd name="connsiteY288" fmla="*/ 1755924 h 2309176"/>
                    <a:gd name="connsiteX289" fmla="*/ 2022092 w 2088269"/>
                    <a:gd name="connsiteY289" fmla="*/ 1787116 h 2309176"/>
                    <a:gd name="connsiteX290" fmla="*/ 2035497 w 2088269"/>
                    <a:gd name="connsiteY290" fmla="*/ 1803873 h 2309176"/>
                    <a:gd name="connsiteX291" fmla="*/ 2033177 w 2088269"/>
                    <a:gd name="connsiteY291" fmla="*/ 1820113 h 2309176"/>
                    <a:gd name="connsiteX292" fmla="*/ 2029052 w 2088269"/>
                    <a:gd name="connsiteY292" fmla="*/ 1822433 h 2309176"/>
                    <a:gd name="connsiteX293" fmla="*/ 2028537 w 2088269"/>
                    <a:gd name="connsiteY293" fmla="*/ 1834807 h 2309176"/>
                    <a:gd name="connsiteX294" fmla="*/ 2054315 w 2088269"/>
                    <a:gd name="connsiteY294" fmla="*/ 1850017 h 2309176"/>
                    <a:gd name="connsiteX295" fmla="*/ 2068494 w 2088269"/>
                    <a:gd name="connsiteY295" fmla="*/ 1862133 h 2309176"/>
                    <a:gd name="connsiteX296" fmla="*/ 2063854 w 2088269"/>
                    <a:gd name="connsiteY296" fmla="*/ 1878889 h 2309176"/>
                    <a:gd name="connsiteX297" fmla="*/ 2059987 w 2088269"/>
                    <a:gd name="connsiteY297" fmla="*/ 1894356 h 2309176"/>
                    <a:gd name="connsiteX298" fmla="*/ 2083188 w 2088269"/>
                    <a:gd name="connsiteY298" fmla="*/ 1924775 h 2309176"/>
                    <a:gd name="connsiteX299" fmla="*/ 2078290 w 2088269"/>
                    <a:gd name="connsiteY299" fmla="*/ 1947976 h 2309176"/>
                    <a:gd name="connsiteX300" fmla="*/ 2036528 w 2088269"/>
                    <a:gd name="connsiteY300" fmla="*/ 1952358 h 2309176"/>
                    <a:gd name="connsiteX301" fmla="*/ 1983939 w 2088269"/>
                    <a:gd name="connsiteY301" fmla="*/ 1922713 h 2309176"/>
                    <a:gd name="connsiteX302" fmla="*/ 1933929 w 2088269"/>
                    <a:gd name="connsiteY302" fmla="*/ 1896418 h 2309176"/>
                    <a:gd name="connsiteX303" fmla="*/ 1918461 w 2088269"/>
                    <a:gd name="connsiteY303" fmla="*/ 1888685 h 2309176"/>
                    <a:gd name="connsiteX304" fmla="*/ 1837000 w 2088269"/>
                    <a:gd name="connsiteY304" fmla="*/ 1828105 h 2309176"/>
                    <a:gd name="connsiteX305" fmla="*/ 1811479 w 2088269"/>
                    <a:gd name="connsiteY305" fmla="*/ 1816762 h 2309176"/>
                    <a:gd name="connsiteX306" fmla="*/ 1805293 w 2088269"/>
                    <a:gd name="connsiteY306" fmla="*/ 1816762 h 2309176"/>
                    <a:gd name="connsiteX307" fmla="*/ 1805035 w 2088269"/>
                    <a:gd name="connsiteY307" fmla="*/ 1823722 h 2309176"/>
                    <a:gd name="connsiteX308" fmla="*/ 1813800 w 2088269"/>
                    <a:gd name="connsiteY308" fmla="*/ 1849243 h 2309176"/>
                    <a:gd name="connsiteX309" fmla="*/ 1822307 w 2088269"/>
                    <a:gd name="connsiteY309" fmla="*/ 1857235 h 2309176"/>
                    <a:gd name="connsiteX310" fmla="*/ 1860201 w 2088269"/>
                    <a:gd name="connsiteY310" fmla="*/ 1900285 h 2309176"/>
                    <a:gd name="connsiteX311" fmla="*/ 1835196 w 2088269"/>
                    <a:gd name="connsiteY311" fmla="*/ 1928900 h 2309176"/>
                    <a:gd name="connsiteX312" fmla="*/ 1802972 w 2088269"/>
                    <a:gd name="connsiteY312" fmla="*/ 1911886 h 2309176"/>
                    <a:gd name="connsiteX313" fmla="*/ 1824111 w 2088269"/>
                    <a:gd name="connsiteY313" fmla="*/ 1951327 h 2309176"/>
                    <a:gd name="connsiteX314" fmla="*/ 1863295 w 2088269"/>
                    <a:gd name="connsiteY314" fmla="*/ 1969114 h 2309176"/>
                    <a:gd name="connsiteX315" fmla="*/ 1877215 w 2088269"/>
                    <a:gd name="connsiteY315" fmla="*/ 1954421 h 2309176"/>
                    <a:gd name="connsiteX316" fmla="*/ 1918977 w 2088269"/>
                    <a:gd name="connsiteY316" fmla="*/ 1921424 h 2309176"/>
                    <a:gd name="connsiteX317" fmla="*/ 1933155 w 2088269"/>
                    <a:gd name="connsiteY317" fmla="*/ 1942820 h 2309176"/>
                    <a:gd name="connsiteX318" fmla="*/ 1946560 w 2088269"/>
                    <a:gd name="connsiteY318" fmla="*/ 1970403 h 2309176"/>
                    <a:gd name="connsiteX319" fmla="*/ 1987806 w 2088269"/>
                    <a:gd name="connsiteY319" fmla="*/ 1978653 h 2309176"/>
                    <a:gd name="connsiteX320" fmla="*/ 2027248 w 2088269"/>
                    <a:gd name="connsiteY320" fmla="*/ 1989995 h 2309176"/>
                    <a:gd name="connsiteX321" fmla="*/ 2038590 w 2088269"/>
                    <a:gd name="connsiteY321" fmla="*/ 2015258 h 2309176"/>
                    <a:gd name="connsiteX322" fmla="*/ 2043231 w 2088269"/>
                    <a:gd name="connsiteY322" fmla="*/ 2035881 h 2309176"/>
                    <a:gd name="connsiteX323" fmla="*/ 2038075 w 2088269"/>
                    <a:gd name="connsiteY323" fmla="*/ 2057020 h 2309176"/>
                    <a:gd name="connsiteX324" fmla="*/ 2004047 w 2088269"/>
                    <a:gd name="connsiteY324" fmla="*/ 2055731 h 2309176"/>
                    <a:gd name="connsiteX325" fmla="*/ 1990384 w 2088269"/>
                    <a:gd name="connsiteY325" fmla="*/ 2052122 h 2309176"/>
                    <a:gd name="connsiteX326" fmla="*/ 1986002 w 2088269"/>
                    <a:gd name="connsiteY326" fmla="*/ 2053153 h 2309176"/>
                    <a:gd name="connsiteX327" fmla="*/ 1986775 w 2088269"/>
                    <a:gd name="connsiteY327" fmla="*/ 2057278 h 2309176"/>
                    <a:gd name="connsiteX328" fmla="*/ 1993735 w 2088269"/>
                    <a:gd name="connsiteY328" fmla="*/ 2064754 h 2309176"/>
                    <a:gd name="connsiteX329" fmla="*/ 2000953 w 2088269"/>
                    <a:gd name="connsiteY329" fmla="*/ 2100844 h 2309176"/>
                    <a:gd name="connsiteX330" fmla="*/ 1971050 w 2088269"/>
                    <a:gd name="connsiteY330" fmla="*/ 2111413 h 2309176"/>
                    <a:gd name="connsiteX331" fmla="*/ 1921813 w 2088269"/>
                    <a:gd name="connsiteY331" fmla="*/ 2055989 h 2309176"/>
                    <a:gd name="connsiteX332" fmla="*/ 1866646 w 2088269"/>
                    <a:gd name="connsiteY332" fmla="*/ 2002885 h 2309176"/>
                    <a:gd name="connsiteX333" fmla="*/ 1851694 w 2088269"/>
                    <a:gd name="connsiteY333" fmla="*/ 2007267 h 2309176"/>
                    <a:gd name="connsiteX334" fmla="*/ 1854788 w 2088269"/>
                    <a:gd name="connsiteY334" fmla="*/ 2022734 h 2309176"/>
                    <a:gd name="connsiteX335" fmla="*/ 1880824 w 2088269"/>
                    <a:gd name="connsiteY335" fmla="*/ 2071972 h 2309176"/>
                    <a:gd name="connsiteX336" fmla="*/ 1912017 w 2088269"/>
                    <a:gd name="connsiteY336" fmla="*/ 2126365 h 2309176"/>
                    <a:gd name="connsiteX337" fmla="*/ 1989353 w 2088269"/>
                    <a:gd name="connsiteY337" fmla="*/ 2211950 h 2309176"/>
                    <a:gd name="connsiteX338" fmla="*/ 2003789 w 2088269"/>
                    <a:gd name="connsiteY338" fmla="*/ 2235925 h 2309176"/>
                    <a:gd name="connsiteX339" fmla="*/ 2003531 w 2088269"/>
                    <a:gd name="connsiteY339" fmla="*/ 2258868 h 2309176"/>
                    <a:gd name="connsiteX340" fmla="*/ 1982393 w 2088269"/>
                    <a:gd name="connsiteY340" fmla="*/ 2262477 h 2309176"/>
                    <a:gd name="connsiteX341" fmla="*/ 1975432 w 2088269"/>
                    <a:gd name="connsiteY341" fmla="*/ 2268921 h 2309176"/>
                    <a:gd name="connsiteX342" fmla="*/ 1973112 w 2088269"/>
                    <a:gd name="connsiteY342" fmla="*/ 2293154 h 2309176"/>
                    <a:gd name="connsiteX343" fmla="*/ 1947591 w 2088269"/>
                    <a:gd name="connsiteY343" fmla="*/ 2303981 h 2309176"/>
                    <a:gd name="connsiteX344" fmla="*/ 1935475 w 2088269"/>
                    <a:gd name="connsiteY344" fmla="*/ 2291349 h 2309176"/>
                    <a:gd name="connsiteX345" fmla="*/ 1892683 w 2088269"/>
                    <a:gd name="connsiteY345" fmla="*/ 2274593 h 2309176"/>
                    <a:gd name="connsiteX346" fmla="*/ 1877215 w 2088269"/>
                    <a:gd name="connsiteY346" fmla="*/ 2263508 h 2309176"/>
                    <a:gd name="connsiteX347" fmla="*/ 1859428 w 2088269"/>
                    <a:gd name="connsiteY347" fmla="*/ 2185140 h 2309176"/>
                    <a:gd name="connsiteX348" fmla="*/ 1851437 w 2088269"/>
                    <a:gd name="connsiteY348" fmla="*/ 2149824 h 2309176"/>
                    <a:gd name="connsiteX349" fmla="*/ 1847828 w 2088269"/>
                    <a:gd name="connsiteY349" fmla="*/ 2164517 h 2309176"/>
                    <a:gd name="connsiteX350" fmla="*/ 1845507 w 2088269"/>
                    <a:gd name="connsiteY350" fmla="*/ 2204475 h 2309176"/>
                    <a:gd name="connsiteX351" fmla="*/ 1822564 w 2088269"/>
                    <a:gd name="connsiteY351" fmla="*/ 2239791 h 2309176"/>
                    <a:gd name="connsiteX352" fmla="*/ 1791888 w 2088269"/>
                    <a:gd name="connsiteY352" fmla="*/ 2218395 h 2309176"/>
                    <a:gd name="connsiteX353" fmla="*/ 1793434 w 2088269"/>
                    <a:gd name="connsiteY353" fmla="*/ 2198803 h 2309176"/>
                    <a:gd name="connsiteX354" fmla="*/ 1796786 w 2088269"/>
                    <a:gd name="connsiteY354" fmla="*/ 2179469 h 2309176"/>
                    <a:gd name="connsiteX355" fmla="*/ 1777194 w 2088269"/>
                    <a:gd name="connsiteY355" fmla="*/ 2188750 h 2309176"/>
                    <a:gd name="connsiteX356" fmla="*/ 1761984 w 2088269"/>
                    <a:gd name="connsiteY356" fmla="*/ 2173540 h 2309176"/>
                    <a:gd name="connsiteX357" fmla="*/ 1758118 w 2088269"/>
                    <a:gd name="connsiteY357" fmla="*/ 2155237 h 2309176"/>
                    <a:gd name="connsiteX358" fmla="*/ 1766624 w 2088269"/>
                    <a:gd name="connsiteY358" fmla="*/ 2057793 h 2309176"/>
                    <a:gd name="connsiteX359" fmla="*/ 1746259 w 2088269"/>
                    <a:gd name="connsiteY359" fmla="*/ 1992573 h 2309176"/>
                    <a:gd name="connsiteX360" fmla="*/ 1712489 w 2088269"/>
                    <a:gd name="connsiteY360" fmla="*/ 1947718 h 2309176"/>
                    <a:gd name="connsiteX361" fmla="*/ 1699600 w 2088269"/>
                    <a:gd name="connsiteY361" fmla="*/ 1882498 h 2309176"/>
                    <a:gd name="connsiteX362" fmla="*/ 1632575 w 2088269"/>
                    <a:gd name="connsiteY362" fmla="*/ 1803099 h 2309176"/>
                    <a:gd name="connsiteX363" fmla="*/ 1609116 w 2088269"/>
                    <a:gd name="connsiteY363" fmla="*/ 1834292 h 2309176"/>
                    <a:gd name="connsiteX364" fmla="*/ 1629739 w 2088269"/>
                    <a:gd name="connsiteY364" fmla="*/ 1867288 h 2309176"/>
                    <a:gd name="connsiteX365" fmla="*/ 1717903 w 2088269"/>
                    <a:gd name="connsiteY365" fmla="*/ 2050318 h 2309176"/>
                    <a:gd name="connsiteX366" fmla="*/ 1717645 w 2088269"/>
                    <a:gd name="connsiteY366" fmla="*/ 2073518 h 2309176"/>
                    <a:gd name="connsiteX367" fmla="*/ 1700115 w 2088269"/>
                    <a:gd name="connsiteY367" fmla="*/ 2082799 h 2309176"/>
                    <a:gd name="connsiteX368" fmla="*/ 1694186 w 2088269"/>
                    <a:gd name="connsiteY368" fmla="*/ 2081252 h 2309176"/>
                    <a:gd name="connsiteX369" fmla="*/ 1698053 w 2088269"/>
                    <a:gd name="connsiteY369" fmla="*/ 2093884 h 2309176"/>
                    <a:gd name="connsiteX370" fmla="*/ 1706560 w 2088269"/>
                    <a:gd name="connsiteY370" fmla="*/ 2128169 h 2309176"/>
                    <a:gd name="connsiteX371" fmla="*/ 1700889 w 2088269"/>
                    <a:gd name="connsiteY371" fmla="*/ 2139770 h 2309176"/>
                    <a:gd name="connsiteX372" fmla="*/ 1689030 w 2088269"/>
                    <a:gd name="connsiteY372" fmla="*/ 2136676 h 2309176"/>
                    <a:gd name="connsiteX373" fmla="*/ 1661705 w 2088269"/>
                    <a:gd name="connsiteY373" fmla="*/ 2109609 h 2309176"/>
                    <a:gd name="connsiteX374" fmla="*/ 1652682 w 2088269"/>
                    <a:gd name="connsiteY374" fmla="*/ 2103164 h 2309176"/>
                    <a:gd name="connsiteX375" fmla="*/ 1610921 w 2088269"/>
                    <a:gd name="connsiteY375" fmla="*/ 2058824 h 2309176"/>
                    <a:gd name="connsiteX376" fmla="*/ 1599320 w 2088269"/>
                    <a:gd name="connsiteY376" fmla="*/ 1996440 h 2309176"/>
                    <a:gd name="connsiteX377" fmla="*/ 1586431 w 2088269"/>
                    <a:gd name="connsiteY377" fmla="*/ 1935344 h 2309176"/>
                    <a:gd name="connsiteX378" fmla="*/ 1570706 w 2088269"/>
                    <a:gd name="connsiteY378" fmla="*/ 1905699 h 2309176"/>
                    <a:gd name="connsiteX379" fmla="*/ 1546732 w 2088269"/>
                    <a:gd name="connsiteY379" fmla="*/ 1875795 h 2309176"/>
                    <a:gd name="connsiteX380" fmla="*/ 1541576 w 2088269"/>
                    <a:gd name="connsiteY380" fmla="*/ 1872444 h 2309176"/>
                    <a:gd name="connsiteX381" fmla="*/ 1540287 w 2088269"/>
                    <a:gd name="connsiteY381" fmla="*/ 1878889 h 2309176"/>
                    <a:gd name="connsiteX382" fmla="*/ 1556012 w 2088269"/>
                    <a:gd name="connsiteY382" fmla="*/ 1927868 h 2309176"/>
                    <a:gd name="connsiteX383" fmla="*/ 1576635 w 2088269"/>
                    <a:gd name="connsiteY383" fmla="*/ 1968857 h 2309176"/>
                    <a:gd name="connsiteX384" fmla="*/ 1574057 w 2088269"/>
                    <a:gd name="connsiteY384" fmla="*/ 2026601 h 2309176"/>
                    <a:gd name="connsiteX385" fmla="*/ 1582822 w 2088269"/>
                    <a:gd name="connsiteY385" fmla="*/ 2070941 h 2309176"/>
                    <a:gd name="connsiteX386" fmla="*/ 1627419 w 2088269"/>
                    <a:gd name="connsiteY386" fmla="*/ 2106515 h 2309176"/>
                    <a:gd name="connsiteX387" fmla="*/ 1644691 w 2088269"/>
                    <a:gd name="connsiteY387" fmla="*/ 2135903 h 2309176"/>
                    <a:gd name="connsiteX388" fmla="*/ 1643402 w 2088269"/>
                    <a:gd name="connsiteY388" fmla="*/ 2223809 h 2309176"/>
                    <a:gd name="connsiteX389" fmla="*/ 1628708 w 2088269"/>
                    <a:gd name="connsiteY389" fmla="*/ 2240823 h 2309176"/>
                    <a:gd name="connsiteX390" fmla="*/ 1612983 w 2088269"/>
                    <a:gd name="connsiteY390" fmla="*/ 2224840 h 2309176"/>
                    <a:gd name="connsiteX391" fmla="*/ 1604992 w 2088269"/>
                    <a:gd name="connsiteY391" fmla="*/ 2188492 h 2309176"/>
                    <a:gd name="connsiteX392" fmla="*/ 1599062 w 2088269"/>
                    <a:gd name="connsiteY392" fmla="*/ 2176891 h 2309176"/>
                    <a:gd name="connsiteX393" fmla="*/ 1597516 w 2088269"/>
                    <a:gd name="connsiteY393" fmla="*/ 2189781 h 2309176"/>
                    <a:gd name="connsiteX394" fmla="*/ 1599062 w 2088269"/>
                    <a:gd name="connsiteY394" fmla="*/ 2205506 h 2309176"/>
                    <a:gd name="connsiteX395" fmla="*/ 1590298 w 2088269"/>
                    <a:gd name="connsiteY395" fmla="*/ 2220715 h 2309176"/>
                    <a:gd name="connsiteX396" fmla="*/ 1570964 w 2088269"/>
                    <a:gd name="connsiteY396" fmla="*/ 2218137 h 2309176"/>
                    <a:gd name="connsiteX397" fmla="*/ 1560394 w 2088269"/>
                    <a:gd name="connsiteY397" fmla="*/ 2180500 h 2309176"/>
                    <a:gd name="connsiteX398" fmla="*/ 1568644 w 2088269"/>
                    <a:gd name="connsiteY398" fmla="*/ 2162713 h 2309176"/>
                    <a:gd name="connsiteX399" fmla="*/ 1576119 w 2088269"/>
                    <a:gd name="connsiteY399" fmla="*/ 2136676 h 2309176"/>
                    <a:gd name="connsiteX400" fmla="*/ 1572253 w 2088269"/>
                    <a:gd name="connsiteY400" fmla="*/ 2127912 h 2309176"/>
                    <a:gd name="connsiteX401" fmla="*/ 1562972 w 2088269"/>
                    <a:gd name="connsiteY401" fmla="*/ 2130232 h 2309176"/>
                    <a:gd name="connsiteX402" fmla="*/ 1552661 w 2088269"/>
                    <a:gd name="connsiteY402" fmla="*/ 2152659 h 2309176"/>
                    <a:gd name="connsiteX403" fmla="*/ 1552403 w 2088269"/>
                    <a:gd name="connsiteY403" fmla="*/ 2167611 h 2309176"/>
                    <a:gd name="connsiteX404" fmla="*/ 1536162 w 2088269"/>
                    <a:gd name="connsiteY404" fmla="*/ 2177665 h 2309176"/>
                    <a:gd name="connsiteX405" fmla="*/ 1519922 w 2088269"/>
                    <a:gd name="connsiteY405" fmla="*/ 2158073 h 2309176"/>
                    <a:gd name="connsiteX406" fmla="*/ 1517344 w 2088269"/>
                    <a:gd name="connsiteY406" fmla="*/ 2140543 h 2309176"/>
                    <a:gd name="connsiteX407" fmla="*/ 1517344 w 2088269"/>
                    <a:gd name="connsiteY407" fmla="*/ 2081510 h 2309176"/>
                    <a:gd name="connsiteX408" fmla="*/ 1512188 w 2088269"/>
                    <a:gd name="connsiteY408" fmla="*/ 2049286 h 2309176"/>
                    <a:gd name="connsiteX409" fmla="*/ 1499556 w 2088269"/>
                    <a:gd name="connsiteY409" fmla="*/ 2028921 h 2309176"/>
                    <a:gd name="connsiteX410" fmla="*/ 1487698 w 2088269"/>
                    <a:gd name="connsiteY410" fmla="*/ 2032788 h 2309176"/>
                    <a:gd name="connsiteX411" fmla="*/ 1486409 w 2088269"/>
                    <a:gd name="connsiteY411" fmla="*/ 2077385 h 2309176"/>
                    <a:gd name="connsiteX412" fmla="*/ 1492596 w 2088269"/>
                    <a:gd name="connsiteY412" fmla="*/ 2130232 h 2309176"/>
                    <a:gd name="connsiteX413" fmla="*/ 1479965 w 2088269"/>
                    <a:gd name="connsiteY413" fmla="*/ 2181016 h 2309176"/>
                    <a:gd name="connsiteX414" fmla="*/ 1460115 w 2088269"/>
                    <a:gd name="connsiteY414" fmla="*/ 2214786 h 2309176"/>
                    <a:gd name="connsiteX415" fmla="*/ 1446968 w 2088269"/>
                    <a:gd name="connsiteY415" fmla="*/ 2220200 h 2309176"/>
                    <a:gd name="connsiteX416" fmla="*/ 1426602 w 2088269"/>
                    <a:gd name="connsiteY416" fmla="*/ 2198803 h 2309176"/>
                    <a:gd name="connsiteX417" fmla="*/ 1426860 w 2088269"/>
                    <a:gd name="connsiteY417" fmla="*/ 2156268 h 2309176"/>
                    <a:gd name="connsiteX418" fmla="*/ 1427376 w 2088269"/>
                    <a:gd name="connsiteY418" fmla="*/ 2146988 h 2309176"/>
                    <a:gd name="connsiteX419" fmla="*/ 1415518 w 2088269"/>
                    <a:gd name="connsiteY419" fmla="*/ 2138739 h 2309176"/>
                    <a:gd name="connsiteX420" fmla="*/ 1402371 w 2088269"/>
                    <a:gd name="connsiteY420" fmla="*/ 2143637 h 2309176"/>
                    <a:gd name="connsiteX421" fmla="*/ 1383552 w 2088269"/>
                    <a:gd name="connsiteY421" fmla="*/ 2135645 h 2309176"/>
                    <a:gd name="connsiteX422" fmla="*/ 1386903 w 2088269"/>
                    <a:gd name="connsiteY422" fmla="*/ 2093110 h 2309176"/>
                    <a:gd name="connsiteX423" fmla="*/ 1411651 w 2088269"/>
                    <a:gd name="connsiteY423" fmla="*/ 2047997 h 2309176"/>
                    <a:gd name="connsiteX424" fmla="*/ 1437430 w 2088269"/>
                    <a:gd name="connsiteY424" fmla="*/ 1992315 h 2309176"/>
                    <a:gd name="connsiteX425" fmla="*/ 1424798 w 2088269"/>
                    <a:gd name="connsiteY425" fmla="*/ 1936118 h 2309176"/>
                    <a:gd name="connsiteX426" fmla="*/ 1418869 w 2088269"/>
                    <a:gd name="connsiteY426" fmla="*/ 1926579 h 2309176"/>
                    <a:gd name="connsiteX427" fmla="*/ 1415002 w 2088269"/>
                    <a:gd name="connsiteY427" fmla="*/ 1921939 h 2309176"/>
                    <a:gd name="connsiteX428" fmla="*/ 1411135 w 2088269"/>
                    <a:gd name="connsiteY428" fmla="*/ 1926579 h 2309176"/>
                    <a:gd name="connsiteX429" fmla="*/ 1402886 w 2088269"/>
                    <a:gd name="connsiteY429" fmla="*/ 1970403 h 2309176"/>
                    <a:gd name="connsiteX430" fmla="*/ 1405206 w 2088269"/>
                    <a:gd name="connsiteY430" fmla="*/ 2006494 h 2309176"/>
                    <a:gd name="connsiteX431" fmla="*/ 1401597 w 2088269"/>
                    <a:gd name="connsiteY431" fmla="*/ 2020672 h 2309176"/>
                    <a:gd name="connsiteX432" fmla="*/ 1363960 w 2088269"/>
                    <a:gd name="connsiteY432" fmla="*/ 2079447 h 2309176"/>
                    <a:gd name="connsiteX433" fmla="*/ 1328643 w 2088269"/>
                    <a:gd name="connsiteY433" fmla="*/ 2126623 h 2309176"/>
                    <a:gd name="connsiteX434" fmla="*/ 1313176 w 2088269"/>
                    <a:gd name="connsiteY434" fmla="*/ 2139770 h 2309176"/>
                    <a:gd name="connsiteX435" fmla="*/ 1300802 w 2088269"/>
                    <a:gd name="connsiteY435" fmla="*/ 2131778 h 2309176"/>
                    <a:gd name="connsiteX436" fmla="*/ 1302349 w 2088269"/>
                    <a:gd name="connsiteY436" fmla="*/ 2119920 h 2309176"/>
                    <a:gd name="connsiteX437" fmla="*/ 1309825 w 2088269"/>
                    <a:gd name="connsiteY437" fmla="*/ 2094915 h 2309176"/>
                    <a:gd name="connsiteX438" fmla="*/ 1309051 w 2088269"/>
                    <a:gd name="connsiteY438" fmla="*/ 2085377 h 2309176"/>
                    <a:gd name="connsiteX439" fmla="*/ 1300029 w 2088269"/>
                    <a:gd name="connsiteY439" fmla="*/ 2088212 h 2309176"/>
                    <a:gd name="connsiteX440" fmla="*/ 1290748 w 2088269"/>
                    <a:gd name="connsiteY440" fmla="*/ 2094657 h 2309176"/>
                    <a:gd name="connsiteX441" fmla="*/ 1276570 w 2088269"/>
                    <a:gd name="connsiteY441" fmla="*/ 2098524 h 2309176"/>
                    <a:gd name="connsiteX442" fmla="*/ 1265485 w 2088269"/>
                    <a:gd name="connsiteY442" fmla="*/ 2084861 h 2309176"/>
                    <a:gd name="connsiteX443" fmla="*/ 1271414 w 2088269"/>
                    <a:gd name="connsiteY443" fmla="*/ 2070167 h 2309176"/>
                    <a:gd name="connsiteX444" fmla="*/ 1309309 w 2088269"/>
                    <a:gd name="connsiteY444" fmla="*/ 2025570 h 2309176"/>
                    <a:gd name="connsiteX445" fmla="*/ 1325550 w 2088269"/>
                    <a:gd name="connsiteY445" fmla="*/ 2006494 h 2309176"/>
                    <a:gd name="connsiteX446" fmla="*/ 1348493 w 2088269"/>
                    <a:gd name="connsiteY446" fmla="*/ 1926064 h 2309176"/>
                    <a:gd name="connsiteX447" fmla="*/ 1348493 w 2088269"/>
                    <a:gd name="connsiteY447" fmla="*/ 1914979 h 2309176"/>
                    <a:gd name="connsiteX448" fmla="*/ 1345142 w 2088269"/>
                    <a:gd name="connsiteY448" fmla="*/ 1908019 h 2309176"/>
                    <a:gd name="connsiteX449" fmla="*/ 1339470 w 2088269"/>
                    <a:gd name="connsiteY449" fmla="*/ 1911886 h 2309176"/>
                    <a:gd name="connsiteX450" fmla="*/ 1325808 w 2088269"/>
                    <a:gd name="connsiteY450" fmla="*/ 1928126 h 2309176"/>
                    <a:gd name="connsiteX451" fmla="*/ 1268836 w 2088269"/>
                    <a:gd name="connsiteY451" fmla="*/ 1929931 h 2309176"/>
                    <a:gd name="connsiteX452" fmla="*/ 1236871 w 2088269"/>
                    <a:gd name="connsiteY452" fmla="*/ 1875022 h 2309176"/>
                    <a:gd name="connsiteX453" fmla="*/ 1253885 w 2088269"/>
                    <a:gd name="connsiteY453" fmla="*/ 1863937 h 2309176"/>
                    <a:gd name="connsiteX454" fmla="*/ 1328128 w 2088269"/>
                    <a:gd name="connsiteY454" fmla="*/ 1864453 h 2309176"/>
                    <a:gd name="connsiteX455" fmla="*/ 1336635 w 2088269"/>
                    <a:gd name="connsiteY455" fmla="*/ 1857235 h 2309176"/>
                    <a:gd name="connsiteX456" fmla="*/ 1327870 w 2088269"/>
                    <a:gd name="connsiteY456" fmla="*/ 1850017 h 2309176"/>
                    <a:gd name="connsiteX457" fmla="*/ 1299771 w 2088269"/>
                    <a:gd name="connsiteY457" fmla="*/ 1843314 h 2309176"/>
                    <a:gd name="connsiteX458" fmla="*/ 1264196 w 2088269"/>
                    <a:gd name="connsiteY458" fmla="*/ 1829394 h 2309176"/>
                    <a:gd name="connsiteX459" fmla="*/ 1251565 w 2088269"/>
                    <a:gd name="connsiteY459" fmla="*/ 1804130 h 2309176"/>
                    <a:gd name="connsiteX460" fmla="*/ 1277601 w 2088269"/>
                    <a:gd name="connsiteY460" fmla="*/ 1797943 h 2309176"/>
                    <a:gd name="connsiteX461" fmla="*/ 1305442 w 2088269"/>
                    <a:gd name="connsiteY461" fmla="*/ 1810833 h 2309176"/>
                    <a:gd name="connsiteX462" fmla="*/ 1354680 w 2088269"/>
                    <a:gd name="connsiteY462" fmla="*/ 1818309 h 2309176"/>
                    <a:gd name="connsiteX463" fmla="*/ 1362156 w 2088269"/>
                    <a:gd name="connsiteY463" fmla="*/ 1803099 h 2309176"/>
                    <a:gd name="connsiteX464" fmla="*/ 1361898 w 2088269"/>
                    <a:gd name="connsiteY464" fmla="*/ 1787632 h 2309176"/>
                    <a:gd name="connsiteX465" fmla="*/ 1376076 w 2088269"/>
                    <a:gd name="connsiteY465" fmla="*/ 1715194 h 2309176"/>
                    <a:gd name="connsiteX466" fmla="*/ 1373498 w 2088269"/>
                    <a:gd name="connsiteY466" fmla="*/ 1654871 h 2309176"/>
                    <a:gd name="connsiteX467" fmla="*/ 1364733 w 2088269"/>
                    <a:gd name="connsiteY467" fmla="*/ 1642755 h 2309176"/>
                    <a:gd name="connsiteX468" fmla="*/ 1351071 w 2088269"/>
                    <a:gd name="connsiteY468" fmla="*/ 1650489 h 2309176"/>
                    <a:gd name="connsiteX469" fmla="*/ 1334572 w 2088269"/>
                    <a:gd name="connsiteY469" fmla="*/ 1677557 h 2309176"/>
                    <a:gd name="connsiteX470" fmla="*/ 1315238 w 2088269"/>
                    <a:gd name="connsiteY470" fmla="*/ 1703851 h 2309176"/>
                    <a:gd name="connsiteX471" fmla="*/ 1300287 w 2088269"/>
                    <a:gd name="connsiteY471" fmla="*/ 1701789 h 2309176"/>
                    <a:gd name="connsiteX472" fmla="*/ 1298740 w 2088269"/>
                    <a:gd name="connsiteY472" fmla="*/ 1697406 h 2309176"/>
                    <a:gd name="connsiteX473" fmla="*/ 1285077 w 2088269"/>
                    <a:gd name="connsiteY473" fmla="*/ 1693282 h 2309176"/>
                    <a:gd name="connsiteX474" fmla="*/ 1282241 w 2088269"/>
                    <a:gd name="connsiteY474" fmla="*/ 1695602 h 2309176"/>
                    <a:gd name="connsiteX475" fmla="*/ 1262134 w 2088269"/>
                    <a:gd name="connsiteY475" fmla="*/ 1697664 h 2309176"/>
                    <a:gd name="connsiteX476" fmla="*/ 1253369 w 2088269"/>
                    <a:gd name="connsiteY476" fmla="*/ 1678072 h 2309176"/>
                    <a:gd name="connsiteX477" fmla="*/ 1260845 w 2088269"/>
                    <a:gd name="connsiteY477" fmla="*/ 1661058 h 2309176"/>
                    <a:gd name="connsiteX478" fmla="*/ 1279406 w 2088269"/>
                    <a:gd name="connsiteY478" fmla="*/ 1631928 h 2309176"/>
                    <a:gd name="connsiteX479" fmla="*/ 1269352 w 2088269"/>
                    <a:gd name="connsiteY479" fmla="*/ 1614141 h 2309176"/>
                    <a:gd name="connsiteX480" fmla="*/ 1231199 w 2088269"/>
                    <a:gd name="connsiteY480" fmla="*/ 1612336 h 2309176"/>
                    <a:gd name="connsiteX481" fmla="*/ 1211608 w 2088269"/>
                    <a:gd name="connsiteY481" fmla="*/ 1612079 h 2309176"/>
                    <a:gd name="connsiteX482" fmla="*/ 1195883 w 2088269"/>
                    <a:gd name="connsiteY482" fmla="*/ 1588104 h 2309176"/>
                    <a:gd name="connsiteX483" fmla="*/ 1198460 w 2088269"/>
                    <a:gd name="connsiteY483" fmla="*/ 1579082 h 2309176"/>
                    <a:gd name="connsiteX484" fmla="*/ 1214443 w 2088269"/>
                    <a:gd name="connsiteY484" fmla="*/ 1566708 h 2309176"/>
                    <a:gd name="connsiteX485" fmla="*/ 1236871 w 2088269"/>
                    <a:gd name="connsiteY485" fmla="*/ 1567739 h 2309176"/>
                    <a:gd name="connsiteX486" fmla="*/ 1243573 w 2088269"/>
                    <a:gd name="connsiteY486" fmla="*/ 1564388 h 2309176"/>
                    <a:gd name="connsiteX487" fmla="*/ 1239449 w 2088269"/>
                    <a:gd name="connsiteY487" fmla="*/ 1558717 h 2309176"/>
                    <a:gd name="connsiteX488" fmla="*/ 1213154 w 2088269"/>
                    <a:gd name="connsiteY488" fmla="*/ 1542734 h 2309176"/>
                    <a:gd name="connsiteX489" fmla="*/ 1206710 w 2088269"/>
                    <a:gd name="connsiteY489" fmla="*/ 1527009 h 2309176"/>
                    <a:gd name="connsiteX490" fmla="*/ 1221404 w 2088269"/>
                    <a:gd name="connsiteY490" fmla="*/ 1520822 h 2309176"/>
                    <a:gd name="connsiteX491" fmla="*/ 1268836 w 2088269"/>
                    <a:gd name="connsiteY491" fmla="*/ 1531133 h 2309176"/>
                    <a:gd name="connsiteX492" fmla="*/ 1289202 w 2088269"/>
                    <a:gd name="connsiteY492" fmla="*/ 1543765 h 2309176"/>
                    <a:gd name="connsiteX493" fmla="*/ 1346173 w 2088269"/>
                    <a:gd name="connsiteY493" fmla="*/ 1560005 h 2309176"/>
                    <a:gd name="connsiteX494" fmla="*/ 1365765 w 2088269"/>
                    <a:gd name="connsiteY494" fmla="*/ 1537578 h 2309176"/>
                    <a:gd name="connsiteX495" fmla="*/ 1366022 w 2088269"/>
                    <a:gd name="connsiteY495" fmla="*/ 1488083 h 2309176"/>
                    <a:gd name="connsiteX496" fmla="*/ 1360867 w 2088269"/>
                    <a:gd name="connsiteY496" fmla="*/ 1476482 h 2309176"/>
                    <a:gd name="connsiteX497" fmla="*/ 1333541 w 2088269"/>
                    <a:gd name="connsiteY497" fmla="*/ 1447095 h 2309176"/>
                    <a:gd name="connsiteX498" fmla="*/ 1230684 w 2088269"/>
                    <a:gd name="connsiteY498" fmla="*/ 1356353 h 2309176"/>
                    <a:gd name="connsiteX499" fmla="*/ 1135302 w 2088269"/>
                    <a:gd name="connsiteY499" fmla="*/ 1276697 h 2309176"/>
                    <a:gd name="connsiteX500" fmla="*/ 1102821 w 2088269"/>
                    <a:gd name="connsiteY500" fmla="*/ 1256847 h 2309176"/>
                    <a:gd name="connsiteX501" fmla="*/ 1081425 w 2088269"/>
                    <a:gd name="connsiteY501" fmla="*/ 1248082 h 2309176"/>
                    <a:gd name="connsiteX502" fmla="*/ 1010791 w 2088269"/>
                    <a:gd name="connsiteY502" fmla="*/ 1248340 h 2309176"/>
                    <a:gd name="connsiteX503" fmla="*/ 1000737 w 2088269"/>
                    <a:gd name="connsiteY503" fmla="*/ 1253238 h 2309176"/>
                    <a:gd name="connsiteX504" fmla="*/ 888600 w 2088269"/>
                    <a:gd name="connsiteY504" fmla="*/ 1343464 h 2309176"/>
                    <a:gd name="connsiteX505" fmla="*/ 795280 w 2088269"/>
                    <a:gd name="connsiteY505" fmla="*/ 1421058 h 2309176"/>
                    <a:gd name="connsiteX506" fmla="*/ 744239 w 2088269"/>
                    <a:gd name="connsiteY506" fmla="*/ 1471842 h 2309176"/>
                    <a:gd name="connsiteX507" fmla="*/ 739341 w 2088269"/>
                    <a:gd name="connsiteY507" fmla="*/ 1477513 h 2309176"/>
                    <a:gd name="connsiteX508" fmla="*/ 723873 w 2088269"/>
                    <a:gd name="connsiteY508" fmla="*/ 1516955 h 2309176"/>
                    <a:gd name="connsiteX509" fmla="*/ 722584 w 2088269"/>
                    <a:gd name="connsiteY509" fmla="*/ 1544023 h 2309176"/>
                    <a:gd name="connsiteX510" fmla="*/ 747332 w 2088269"/>
                    <a:gd name="connsiteY510" fmla="*/ 1572379 h 2309176"/>
                    <a:gd name="connsiteX511" fmla="*/ 807139 w 2088269"/>
                    <a:gd name="connsiteY511" fmla="*/ 1550983 h 2309176"/>
                    <a:gd name="connsiteX512" fmla="*/ 822864 w 2088269"/>
                    <a:gd name="connsiteY512" fmla="*/ 1542992 h 2309176"/>
                    <a:gd name="connsiteX513" fmla="*/ 867719 w 2088269"/>
                    <a:gd name="connsiteY513" fmla="*/ 1533453 h 2309176"/>
                    <a:gd name="connsiteX514" fmla="*/ 882413 w 2088269"/>
                    <a:gd name="connsiteY514" fmla="*/ 1539382 h 2309176"/>
                    <a:gd name="connsiteX515" fmla="*/ 876484 w 2088269"/>
                    <a:gd name="connsiteY515" fmla="*/ 1555108 h 2309176"/>
                    <a:gd name="connsiteX516" fmla="*/ 852509 w 2088269"/>
                    <a:gd name="connsiteY516" fmla="*/ 1569801 h 2309176"/>
                    <a:gd name="connsiteX517" fmla="*/ 845549 w 2088269"/>
                    <a:gd name="connsiteY517" fmla="*/ 1578308 h 2309176"/>
                    <a:gd name="connsiteX518" fmla="*/ 855603 w 2088269"/>
                    <a:gd name="connsiteY518" fmla="*/ 1580371 h 2309176"/>
                    <a:gd name="connsiteX519" fmla="*/ 882670 w 2088269"/>
                    <a:gd name="connsiteY519" fmla="*/ 1580371 h 2309176"/>
                    <a:gd name="connsiteX520" fmla="*/ 898138 w 2088269"/>
                    <a:gd name="connsiteY520" fmla="*/ 1610016 h 2309176"/>
                    <a:gd name="connsiteX521" fmla="*/ 887569 w 2088269"/>
                    <a:gd name="connsiteY521" fmla="*/ 1616461 h 2309176"/>
                    <a:gd name="connsiteX522" fmla="*/ 858696 w 2088269"/>
                    <a:gd name="connsiteY522" fmla="*/ 1615945 h 2309176"/>
                    <a:gd name="connsiteX523" fmla="*/ 814872 w 2088269"/>
                    <a:gd name="connsiteY523" fmla="*/ 1616461 h 2309176"/>
                    <a:gd name="connsiteX524" fmla="*/ 806881 w 2088269"/>
                    <a:gd name="connsiteY524" fmla="*/ 1633991 h 2309176"/>
                    <a:gd name="connsiteX525" fmla="*/ 826988 w 2088269"/>
                    <a:gd name="connsiteY525" fmla="*/ 1665441 h 2309176"/>
                    <a:gd name="connsiteX526" fmla="*/ 832660 w 2088269"/>
                    <a:gd name="connsiteY526" fmla="*/ 1685806 h 2309176"/>
                    <a:gd name="connsiteX527" fmla="*/ 806623 w 2088269"/>
                    <a:gd name="connsiteY527" fmla="*/ 1698953 h 2309176"/>
                    <a:gd name="connsiteX528" fmla="*/ 804303 w 2088269"/>
                    <a:gd name="connsiteY528" fmla="*/ 1697406 h 2309176"/>
                    <a:gd name="connsiteX529" fmla="*/ 786000 w 2088269"/>
                    <a:gd name="connsiteY529" fmla="*/ 1703078 h 2309176"/>
                    <a:gd name="connsiteX530" fmla="*/ 779813 w 2088269"/>
                    <a:gd name="connsiteY530" fmla="*/ 1709265 h 2309176"/>
                    <a:gd name="connsiteX531" fmla="*/ 769760 w 2088269"/>
                    <a:gd name="connsiteY531" fmla="*/ 1703851 h 2309176"/>
                    <a:gd name="connsiteX532" fmla="*/ 740887 w 2088269"/>
                    <a:gd name="connsiteY532" fmla="*/ 1660285 h 2309176"/>
                    <a:gd name="connsiteX533" fmla="*/ 733154 w 2088269"/>
                    <a:gd name="connsiteY533" fmla="*/ 1648684 h 2309176"/>
                    <a:gd name="connsiteX534" fmla="*/ 713820 w 2088269"/>
                    <a:gd name="connsiteY534" fmla="*/ 1652293 h 2309176"/>
                    <a:gd name="connsiteX535" fmla="*/ 708406 w 2088269"/>
                    <a:gd name="connsiteY535" fmla="*/ 1702047 h 2309176"/>
                    <a:gd name="connsiteX536" fmla="*/ 724647 w 2088269"/>
                    <a:gd name="connsiteY536" fmla="*/ 1790210 h 2309176"/>
                    <a:gd name="connsiteX537" fmla="*/ 723873 w 2088269"/>
                    <a:gd name="connsiteY537" fmla="*/ 1805677 h 2309176"/>
                    <a:gd name="connsiteX538" fmla="*/ 730576 w 2088269"/>
                    <a:gd name="connsiteY538" fmla="*/ 1819082 h 2309176"/>
                    <a:gd name="connsiteX539" fmla="*/ 780071 w 2088269"/>
                    <a:gd name="connsiteY539" fmla="*/ 1812637 h 2309176"/>
                    <a:gd name="connsiteX540" fmla="*/ 820801 w 2088269"/>
                    <a:gd name="connsiteY540" fmla="*/ 1798459 h 2309176"/>
                    <a:gd name="connsiteX541" fmla="*/ 835238 w 2088269"/>
                    <a:gd name="connsiteY541" fmla="*/ 1806708 h 2309176"/>
                    <a:gd name="connsiteX542" fmla="*/ 830597 w 2088269"/>
                    <a:gd name="connsiteY542" fmla="*/ 1822691 h 2309176"/>
                    <a:gd name="connsiteX543" fmla="*/ 786000 w 2088269"/>
                    <a:gd name="connsiteY543" fmla="*/ 1844603 h 2309176"/>
                    <a:gd name="connsiteX544" fmla="*/ 757128 w 2088269"/>
                    <a:gd name="connsiteY544" fmla="*/ 1852079 h 2309176"/>
                    <a:gd name="connsiteX545" fmla="*/ 749652 w 2088269"/>
                    <a:gd name="connsiteY545" fmla="*/ 1859039 h 2309176"/>
                    <a:gd name="connsiteX546" fmla="*/ 756870 w 2088269"/>
                    <a:gd name="connsiteY546" fmla="*/ 1865226 h 2309176"/>
                    <a:gd name="connsiteX547" fmla="*/ 830340 w 2088269"/>
                    <a:gd name="connsiteY547" fmla="*/ 1865999 h 2309176"/>
                    <a:gd name="connsiteX548" fmla="*/ 849931 w 2088269"/>
                    <a:gd name="connsiteY548" fmla="*/ 1878889 h 2309176"/>
                    <a:gd name="connsiteX549" fmla="*/ 835753 w 2088269"/>
                    <a:gd name="connsiteY549" fmla="*/ 1916526 h 2309176"/>
                    <a:gd name="connsiteX550" fmla="*/ 775689 w 2088269"/>
                    <a:gd name="connsiteY550" fmla="*/ 1937407 h 2309176"/>
                    <a:gd name="connsiteX551" fmla="*/ 750941 w 2088269"/>
                    <a:gd name="connsiteY551" fmla="*/ 1918330 h 2309176"/>
                    <a:gd name="connsiteX552" fmla="*/ 747074 w 2088269"/>
                    <a:gd name="connsiteY552" fmla="*/ 1912917 h 2309176"/>
                    <a:gd name="connsiteX553" fmla="*/ 740372 w 2088269"/>
                    <a:gd name="connsiteY553" fmla="*/ 1909308 h 2309176"/>
                    <a:gd name="connsiteX554" fmla="*/ 737020 w 2088269"/>
                    <a:gd name="connsiteY554" fmla="*/ 1916526 h 2309176"/>
                    <a:gd name="connsiteX555" fmla="*/ 739856 w 2088269"/>
                    <a:gd name="connsiteY555" fmla="*/ 1941531 h 2309176"/>
                    <a:gd name="connsiteX556" fmla="*/ 759706 w 2088269"/>
                    <a:gd name="connsiteY556" fmla="*/ 2005720 h 2309176"/>
                    <a:gd name="connsiteX557" fmla="*/ 775946 w 2088269"/>
                    <a:gd name="connsiteY557" fmla="*/ 2025828 h 2309176"/>
                    <a:gd name="connsiteX558" fmla="*/ 815646 w 2088269"/>
                    <a:gd name="connsiteY558" fmla="*/ 2072745 h 2309176"/>
                    <a:gd name="connsiteX559" fmla="*/ 820801 w 2088269"/>
                    <a:gd name="connsiteY559" fmla="*/ 2084861 h 2309176"/>
                    <a:gd name="connsiteX560" fmla="*/ 806881 w 2088269"/>
                    <a:gd name="connsiteY560" fmla="*/ 2100071 h 2309176"/>
                    <a:gd name="connsiteX561" fmla="*/ 789351 w 2088269"/>
                    <a:gd name="connsiteY561" fmla="*/ 2091564 h 2309176"/>
                    <a:gd name="connsiteX562" fmla="*/ 782391 w 2088269"/>
                    <a:gd name="connsiteY562" fmla="*/ 2086923 h 2309176"/>
                    <a:gd name="connsiteX563" fmla="*/ 776978 w 2088269"/>
                    <a:gd name="connsiteY563" fmla="*/ 2086408 h 2309176"/>
                    <a:gd name="connsiteX564" fmla="*/ 775689 w 2088269"/>
                    <a:gd name="connsiteY564" fmla="*/ 2092337 h 2309176"/>
                    <a:gd name="connsiteX565" fmla="*/ 782391 w 2088269"/>
                    <a:gd name="connsiteY565" fmla="*/ 2114764 h 2309176"/>
                    <a:gd name="connsiteX566" fmla="*/ 786258 w 2088269"/>
                    <a:gd name="connsiteY566" fmla="*/ 2131005 h 2309176"/>
                    <a:gd name="connsiteX567" fmla="*/ 772080 w 2088269"/>
                    <a:gd name="connsiteY567" fmla="*/ 2140801 h 2309176"/>
                    <a:gd name="connsiteX568" fmla="*/ 759964 w 2088269"/>
                    <a:gd name="connsiteY568" fmla="*/ 2130747 h 2309176"/>
                    <a:gd name="connsiteX569" fmla="*/ 706086 w 2088269"/>
                    <a:gd name="connsiteY569" fmla="*/ 2059082 h 2309176"/>
                    <a:gd name="connsiteX570" fmla="*/ 684174 w 2088269"/>
                    <a:gd name="connsiteY570" fmla="*/ 2020156 h 2309176"/>
                    <a:gd name="connsiteX571" fmla="*/ 682885 w 2088269"/>
                    <a:gd name="connsiteY571" fmla="*/ 2002111 h 2309176"/>
                    <a:gd name="connsiteX572" fmla="*/ 675409 w 2088269"/>
                    <a:gd name="connsiteY572" fmla="*/ 1927611 h 2309176"/>
                    <a:gd name="connsiteX573" fmla="*/ 672058 w 2088269"/>
                    <a:gd name="connsiteY573" fmla="*/ 1923486 h 2309176"/>
                    <a:gd name="connsiteX574" fmla="*/ 668449 w 2088269"/>
                    <a:gd name="connsiteY574" fmla="*/ 1927095 h 2309176"/>
                    <a:gd name="connsiteX575" fmla="*/ 656591 w 2088269"/>
                    <a:gd name="connsiteY575" fmla="*/ 1945140 h 2309176"/>
                    <a:gd name="connsiteX576" fmla="*/ 648857 w 2088269"/>
                    <a:gd name="connsiteY576" fmla="*/ 1989737 h 2309176"/>
                    <a:gd name="connsiteX577" fmla="*/ 681854 w 2088269"/>
                    <a:gd name="connsiteY577" fmla="*/ 2059598 h 2309176"/>
                    <a:gd name="connsiteX578" fmla="*/ 705055 w 2088269"/>
                    <a:gd name="connsiteY578" fmla="*/ 2108320 h 2309176"/>
                    <a:gd name="connsiteX579" fmla="*/ 703250 w 2088269"/>
                    <a:gd name="connsiteY579" fmla="*/ 2137450 h 2309176"/>
                    <a:gd name="connsiteX580" fmla="*/ 684174 w 2088269"/>
                    <a:gd name="connsiteY580" fmla="*/ 2144668 h 2309176"/>
                    <a:gd name="connsiteX581" fmla="*/ 673089 w 2088269"/>
                    <a:gd name="connsiteY581" fmla="*/ 2140028 h 2309176"/>
                    <a:gd name="connsiteX582" fmla="*/ 660200 w 2088269"/>
                    <a:gd name="connsiteY582" fmla="*/ 2148792 h 2309176"/>
                    <a:gd name="connsiteX583" fmla="*/ 660715 w 2088269"/>
                    <a:gd name="connsiteY583" fmla="*/ 2159877 h 2309176"/>
                    <a:gd name="connsiteX584" fmla="*/ 661231 w 2088269"/>
                    <a:gd name="connsiteY584" fmla="*/ 2196225 h 2309176"/>
                    <a:gd name="connsiteX585" fmla="*/ 640608 w 2088269"/>
                    <a:gd name="connsiteY585" fmla="*/ 2221489 h 2309176"/>
                    <a:gd name="connsiteX586" fmla="*/ 628234 w 2088269"/>
                    <a:gd name="connsiteY586" fmla="*/ 2217880 h 2309176"/>
                    <a:gd name="connsiteX587" fmla="*/ 604518 w 2088269"/>
                    <a:gd name="connsiteY587" fmla="*/ 2177665 h 2309176"/>
                    <a:gd name="connsiteX588" fmla="*/ 595495 w 2088269"/>
                    <a:gd name="connsiteY588" fmla="*/ 2121725 h 2309176"/>
                    <a:gd name="connsiteX589" fmla="*/ 602198 w 2088269"/>
                    <a:gd name="connsiteY589" fmla="*/ 2052895 h 2309176"/>
                    <a:gd name="connsiteX590" fmla="*/ 599620 w 2088269"/>
                    <a:gd name="connsiteY590" fmla="*/ 2034335 h 2309176"/>
                    <a:gd name="connsiteX591" fmla="*/ 586215 w 2088269"/>
                    <a:gd name="connsiteY591" fmla="*/ 2030726 h 2309176"/>
                    <a:gd name="connsiteX592" fmla="*/ 576161 w 2088269"/>
                    <a:gd name="connsiteY592" fmla="*/ 2046193 h 2309176"/>
                    <a:gd name="connsiteX593" fmla="*/ 569716 w 2088269"/>
                    <a:gd name="connsiteY593" fmla="*/ 2078159 h 2309176"/>
                    <a:gd name="connsiteX594" fmla="*/ 569716 w 2088269"/>
                    <a:gd name="connsiteY594" fmla="*/ 2138997 h 2309176"/>
                    <a:gd name="connsiteX595" fmla="*/ 563272 w 2088269"/>
                    <a:gd name="connsiteY595" fmla="*/ 2166838 h 2309176"/>
                    <a:gd name="connsiteX596" fmla="*/ 546773 w 2088269"/>
                    <a:gd name="connsiteY596" fmla="*/ 2179727 h 2309176"/>
                    <a:gd name="connsiteX597" fmla="*/ 534142 w 2088269"/>
                    <a:gd name="connsiteY597" fmla="*/ 2169158 h 2309176"/>
                    <a:gd name="connsiteX598" fmla="*/ 532337 w 2088269"/>
                    <a:gd name="connsiteY598" fmla="*/ 2145183 h 2309176"/>
                    <a:gd name="connsiteX599" fmla="*/ 524088 w 2088269"/>
                    <a:gd name="connsiteY599" fmla="*/ 2132036 h 2309176"/>
                    <a:gd name="connsiteX600" fmla="*/ 514808 w 2088269"/>
                    <a:gd name="connsiteY600" fmla="*/ 2129201 h 2309176"/>
                    <a:gd name="connsiteX601" fmla="*/ 510425 w 2088269"/>
                    <a:gd name="connsiteY601" fmla="*/ 2138739 h 2309176"/>
                    <a:gd name="connsiteX602" fmla="*/ 519448 w 2088269"/>
                    <a:gd name="connsiteY602" fmla="*/ 2167095 h 2309176"/>
                    <a:gd name="connsiteX603" fmla="*/ 527697 w 2088269"/>
                    <a:gd name="connsiteY603" fmla="*/ 2188750 h 2309176"/>
                    <a:gd name="connsiteX604" fmla="*/ 510167 w 2088269"/>
                    <a:gd name="connsiteY604" fmla="*/ 2222520 h 2309176"/>
                    <a:gd name="connsiteX605" fmla="*/ 487998 w 2088269"/>
                    <a:gd name="connsiteY605" fmla="*/ 2208599 h 2309176"/>
                    <a:gd name="connsiteX606" fmla="*/ 489802 w 2088269"/>
                    <a:gd name="connsiteY606" fmla="*/ 2187203 h 2309176"/>
                    <a:gd name="connsiteX607" fmla="*/ 490575 w 2088269"/>
                    <a:gd name="connsiteY607" fmla="*/ 2183594 h 2309176"/>
                    <a:gd name="connsiteX608" fmla="*/ 487740 w 2088269"/>
                    <a:gd name="connsiteY608" fmla="*/ 2177407 h 2309176"/>
                    <a:gd name="connsiteX609" fmla="*/ 482842 w 2088269"/>
                    <a:gd name="connsiteY609" fmla="*/ 2181789 h 2309176"/>
                    <a:gd name="connsiteX610" fmla="*/ 479748 w 2088269"/>
                    <a:gd name="connsiteY610" fmla="*/ 2199319 h 2309176"/>
                    <a:gd name="connsiteX611" fmla="*/ 470726 w 2088269"/>
                    <a:gd name="connsiteY611" fmla="*/ 2231542 h 2309176"/>
                    <a:gd name="connsiteX612" fmla="*/ 457321 w 2088269"/>
                    <a:gd name="connsiteY612" fmla="*/ 2241854 h 2309176"/>
                    <a:gd name="connsiteX613" fmla="*/ 444689 w 2088269"/>
                    <a:gd name="connsiteY613" fmla="*/ 2230769 h 2309176"/>
                    <a:gd name="connsiteX614" fmla="*/ 437471 w 2088269"/>
                    <a:gd name="connsiteY614" fmla="*/ 2196225 h 2309176"/>
                    <a:gd name="connsiteX615" fmla="*/ 439018 w 2088269"/>
                    <a:gd name="connsiteY615" fmla="*/ 2145957 h 2309176"/>
                    <a:gd name="connsiteX616" fmla="*/ 474593 w 2088269"/>
                    <a:gd name="connsiteY616" fmla="*/ 2093110 h 2309176"/>
                    <a:gd name="connsiteX617" fmla="*/ 503980 w 2088269"/>
                    <a:gd name="connsiteY617" fmla="*/ 2071456 h 2309176"/>
                    <a:gd name="connsiteX618" fmla="*/ 511972 w 2088269"/>
                    <a:gd name="connsiteY618" fmla="*/ 2028406 h 2309176"/>
                    <a:gd name="connsiteX619" fmla="*/ 509652 w 2088269"/>
                    <a:gd name="connsiteY619" fmla="*/ 1969888 h 2309176"/>
                    <a:gd name="connsiteX620" fmla="*/ 539297 w 2088269"/>
                    <a:gd name="connsiteY620" fmla="*/ 1904410 h 2309176"/>
                    <a:gd name="connsiteX621" fmla="*/ 544969 w 2088269"/>
                    <a:gd name="connsiteY621" fmla="*/ 1882756 h 2309176"/>
                    <a:gd name="connsiteX622" fmla="*/ 544969 w 2088269"/>
                    <a:gd name="connsiteY622" fmla="*/ 1874764 h 2309176"/>
                    <a:gd name="connsiteX623" fmla="*/ 539040 w 2088269"/>
                    <a:gd name="connsiteY623" fmla="*/ 1877600 h 2309176"/>
                    <a:gd name="connsiteX624" fmla="*/ 488771 w 2088269"/>
                    <a:gd name="connsiteY624" fmla="*/ 1981488 h 2309176"/>
                    <a:gd name="connsiteX625" fmla="*/ 475882 w 2088269"/>
                    <a:gd name="connsiteY625" fmla="*/ 2057020 h 2309176"/>
                    <a:gd name="connsiteX626" fmla="*/ 454743 w 2088269"/>
                    <a:gd name="connsiteY626" fmla="*/ 2094657 h 2309176"/>
                    <a:gd name="connsiteX627" fmla="*/ 442885 w 2088269"/>
                    <a:gd name="connsiteY627" fmla="*/ 2101617 h 2309176"/>
                    <a:gd name="connsiteX628" fmla="*/ 410404 w 2088269"/>
                    <a:gd name="connsiteY628" fmla="*/ 2125076 h 2309176"/>
                    <a:gd name="connsiteX629" fmla="*/ 400092 w 2088269"/>
                    <a:gd name="connsiteY629" fmla="*/ 2135903 h 2309176"/>
                    <a:gd name="connsiteX630" fmla="*/ 385140 w 2088269"/>
                    <a:gd name="connsiteY630" fmla="*/ 2139770 h 2309176"/>
                    <a:gd name="connsiteX631" fmla="*/ 379985 w 2088269"/>
                    <a:gd name="connsiteY631" fmla="*/ 2125076 h 2309176"/>
                    <a:gd name="connsiteX632" fmla="*/ 389523 w 2088269"/>
                    <a:gd name="connsiteY632" fmla="*/ 2092079 h 2309176"/>
                    <a:gd name="connsiteX633" fmla="*/ 392358 w 2088269"/>
                    <a:gd name="connsiteY633" fmla="*/ 2083314 h 2309176"/>
                    <a:gd name="connsiteX634" fmla="*/ 384883 w 2088269"/>
                    <a:gd name="connsiteY634" fmla="*/ 2084603 h 2309176"/>
                    <a:gd name="connsiteX635" fmla="*/ 369157 w 2088269"/>
                    <a:gd name="connsiteY635" fmla="*/ 2076870 h 2309176"/>
                    <a:gd name="connsiteX636" fmla="*/ 368642 w 2088269"/>
                    <a:gd name="connsiteY636" fmla="*/ 2046966 h 2309176"/>
                    <a:gd name="connsiteX637" fmla="*/ 396999 w 2088269"/>
                    <a:gd name="connsiteY637" fmla="*/ 1955452 h 2309176"/>
                    <a:gd name="connsiteX638" fmla="*/ 460930 w 2088269"/>
                    <a:gd name="connsiteY638" fmla="*/ 1862906 h 2309176"/>
                    <a:gd name="connsiteX639" fmla="*/ 478202 w 2088269"/>
                    <a:gd name="connsiteY639" fmla="*/ 1830167 h 2309176"/>
                    <a:gd name="connsiteX640" fmla="*/ 463508 w 2088269"/>
                    <a:gd name="connsiteY640" fmla="*/ 1805162 h 2309176"/>
                    <a:gd name="connsiteX641" fmla="*/ 385914 w 2088269"/>
                    <a:gd name="connsiteY641" fmla="*/ 1874764 h 2309176"/>
                    <a:gd name="connsiteX642" fmla="*/ 364775 w 2088269"/>
                    <a:gd name="connsiteY642" fmla="*/ 1961381 h 2309176"/>
                    <a:gd name="connsiteX643" fmla="*/ 336161 w 2088269"/>
                    <a:gd name="connsiteY643" fmla="*/ 1998244 h 2309176"/>
                    <a:gd name="connsiteX644" fmla="*/ 321725 w 2088269"/>
                    <a:gd name="connsiteY644" fmla="*/ 2024281 h 2309176"/>
                    <a:gd name="connsiteX645" fmla="*/ 319404 w 2088269"/>
                    <a:gd name="connsiteY645" fmla="*/ 2057278 h 2309176"/>
                    <a:gd name="connsiteX646" fmla="*/ 328427 w 2088269"/>
                    <a:gd name="connsiteY646" fmla="*/ 2155495 h 2309176"/>
                    <a:gd name="connsiteX647" fmla="*/ 324045 w 2088269"/>
                    <a:gd name="connsiteY647" fmla="*/ 2174571 h 2309176"/>
                    <a:gd name="connsiteX648" fmla="*/ 289759 w 2088269"/>
                    <a:gd name="connsiteY648" fmla="*/ 2181016 h 2309176"/>
                    <a:gd name="connsiteX649" fmla="*/ 294657 w 2088269"/>
                    <a:gd name="connsiteY649" fmla="*/ 2214528 h 2309176"/>
                    <a:gd name="connsiteX650" fmla="*/ 282283 w 2088269"/>
                    <a:gd name="connsiteY650" fmla="*/ 2240565 h 2309176"/>
                    <a:gd name="connsiteX651" fmla="*/ 245419 w 2088269"/>
                    <a:gd name="connsiteY651" fmla="*/ 2223293 h 2309176"/>
                    <a:gd name="connsiteX652" fmla="*/ 239232 w 2088269"/>
                    <a:gd name="connsiteY652" fmla="*/ 2182820 h 2309176"/>
                    <a:gd name="connsiteX653" fmla="*/ 235881 w 2088269"/>
                    <a:gd name="connsiteY653" fmla="*/ 2150855 h 2309176"/>
                    <a:gd name="connsiteX654" fmla="*/ 229952 w 2088269"/>
                    <a:gd name="connsiteY654" fmla="*/ 2173540 h 2309176"/>
                    <a:gd name="connsiteX655" fmla="*/ 209071 w 2088269"/>
                    <a:gd name="connsiteY655" fmla="*/ 2265570 h 2309176"/>
                    <a:gd name="connsiteX656" fmla="*/ 193088 w 2088269"/>
                    <a:gd name="connsiteY656" fmla="*/ 2274335 h 2309176"/>
                    <a:gd name="connsiteX657" fmla="*/ 155967 w 2088269"/>
                    <a:gd name="connsiteY657" fmla="*/ 2285420 h 2309176"/>
                    <a:gd name="connsiteX658" fmla="*/ 141789 w 2088269"/>
                    <a:gd name="connsiteY658" fmla="*/ 2302692 h 2309176"/>
                    <a:gd name="connsiteX659" fmla="*/ 114205 w 2088269"/>
                    <a:gd name="connsiteY659" fmla="*/ 2293669 h 2309176"/>
                    <a:gd name="connsiteX660" fmla="*/ 112401 w 2088269"/>
                    <a:gd name="connsiteY660" fmla="*/ 2272273 h 2309176"/>
                    <a:gd name="connsiteX661" fmla="*/ 101832 w 2088269"/>
                    <a:gd name="connsiteY661" fmla="*/ 2264281 h 2309176"/>
                    <a:gd name="connsiteX662" fmla="*/ 83529 w 2088269"/>
                    <a:gd name="connsiteY662" fmla="*/ 2259899 h 2309176"/>
                    <a:gd name="connsiteX663" fmla="*/ 81209 w 2088269"/>
                    <a:gd name="connsiteY663" fmla="*/ 2240565 h 2309176"/>
                    <a:gd name="connsiteX664" fmla="*/ 107245 w 2088269"/>
                    <a:gd name="connsiteY664" fmla="*/ 2199834 h 2309176"/>
                    <a:gd name="connsiteX665" fmla="*/ 155967 w 2088269"/>
                    <a:gd name="connsiteY665" fmla="*/ 2141832 h 2309176"/>
                    <a:gd name="connsiteX666" fmla="*/ 163958 w 2088269"/>
                    <a:gd name="connsiteY666" fmla="*/ 2135387 h 2309176"/>
                    <a:gd name="connsiteX667" fmla="*/ 198760 w 2088269"/>
                    <a:gd name="connsiteY667" fmla="*/ 2091564 h 2309176"/>
                    <a:gd name="connsiteX668" fmla="*/ 213969 w 2088269"/>
                    <a:gd name="connsiteY668" fmla="*/ 2053411 h 2309176"/>
                    <a:gd name="connsiteX669" fmla="*/ 231241 w 2088269"/>
                    <a:gd name="connsiteY669" fmla="*/ 2024796 h 2309176"/>
                    <a:gd name="connsiteX670" fmla="*/ 235108 w 2088269"/>
                    <a:gd name="connsiteY670" fmla="*/ 2019641 h 2309176"/>
                    <a:gd name="connsiteX671" fmla="*/ 235366 w 2088269"/>
                    <a:gd name="connsiteY671" fmla="*/ 2006236 h 2309176"/>
                    <a:gd name="connsiteX672" fmla="*/ 222734 w 2088269"/>
                    <a:gd name="connsiteY672" fmla="*/ 2002111 h 2309176"/>
                    <a:gd name="connsiteX673" fmla="*/ 198502 w 2088269"/>
                    <a:gd name="connsiteY673" fmla="*/ 2011907 h 2309176"/>
                    <a:gd name="connsiteX674" fmla="*/ 163958 w 2088269"/>
                    <a:gd name="connsiteY674" fmla="*/ 2060371 h 2309176"/>
                    <a:gd name="connsiteX675" fmla="*/ 109308 w 2088269"/>
                    <a:gd name="connsiteY675" fmla="*/ 2113218 h 2309176"/>
                    <a:gd name="connsiteX676" fmla="*/ 84302 w 2088269"/>
                    <a:gd name="connsiteY676" fmla="*/ 2092595 h 2309176"/>
                    <a:gd name="connsiteX677" fmla="*/ 97707 w 2088269"/>
                    <a:gd name="connsiteY677" fmla="*/ 2059598 h 2309176"/>
                    <a:gd name="connsiteX678" fmla="*/ 100543 w 2088269"/>
                    <a:gd name="connsiteY678" fmla="*/ 2053411 h 2309176"/>
                    <a:gd name="connsiteX679" fmla="*/ 93582 w 2088269"/>
                    <a:gd name="connsiteY679" fmla="*/ 2052638 h 2309176"/>
                    <a:gd name="connsiteX680" fmla="*/ 66257 w 2088269"/>
                    <a:gd name="connsiteY680" fmla="*/ 2058824 h 2309176"/>
                    <a:gd name="connsiteX681" fmla="*/ 47181 w 2088269"/>
                    <a:gd name="connsiteY681" fmla="*/ 2055731 h 2309176"/>
                    <a:gd name="connsiteX682" fmla="*/ 44603 w 2088269"/>
                    <a:gd name="connsiteY682" fmla="*/ 2035108 h 2309176"/>
                    <a:gd name="connsiteX683" fmla="*/ 48727 w 2088269"/>
                    <a:gd name="connsiteY683" fmla="*/ 2014485 h 2309176"/>
                    <a:gd name="connsiteX684" fmla="*/ 58523 w 2088269"/>
                    <a:gd name="connsiteY684" fmla="*/ 1990253 h 2309176"/>
                    <a:gd name="connsiteX685" fmla="*/ 115494 w 2088269"/>
                    <a:gd name="connsiteY685" fmla="*/ 1975559 h 2309176"/>
                    <a:gd name="connsiteX686" fmla="*/ 143593 w 2088269"/>
                    <a:gd name="connsiteY686" fmla="*/ 1968857 h 2309176"/>
                    <a:gd name="connsiteX687" fmla="*/ 155194 w 2088269"/>
                    <a:gd name="connsiteY687" fmla="*/ 1945914 h 2309176"/>
                    <a:gd name="connsiteX688" fmla="*/ 156740 w 2088269"/>
                    <a:gd name="connsiteY688" fmla="*/ 1926064 h 2309176"/>
                    <a:gd name="connsiteX689" fmla="*/ 182261 w 2088269"/>
                    <a:gd name="connsiteY689" fmla="*/ 1921939 h 2309176"/>
                    <a:gd name="connsiteX690" fmla="*/ 210360 w 2088269"/>
                    <a:gd name="connsiteY690" fmla="*/ 1952874 h 2309176"/>
                    <a:gd name="connsiteX691" fmla="*/ 234592 w 2088269"/>
                    <a:gd name="connsiteY691" fmla="*/ 1969372 h 2309176"/>
                    <a:gd name="connsiteX692" fmla="*/ 267589 w 2088269"/>
                    <a:gd name="connsiteY692" fmla="*/ 1944367 h 2309176"/>
                    <a:gd name="connsiteX693" fmla="*/ 284345 w 2088269"/>
                    <a:gd name="connsiteY693" fmla="*/ 1912143 h 2309176"/>
                    <a:gd name="connsiteX694" fmla="*/ 275323 w 2088269"/>
                    <a:gd name="connsiteY694" fmla="*/ 1919877 h 2309176"/>
                    <a:gd name="connsiteX695" fmla="*/ 238459 w 2088269"/>
                    <a:gd name="connsiteY695" fmla="*/ 1926579 h 2309176"/>
                    <a:gd name="connsiteX696" fmla="*/ 228405 w 2088269"/>
                    <a:gd name="connsiteY696" fmla="*/ 1895903 h 2309176"/>
                    <a:gd name="connsiteX697" fmla="*/ 265269 w 2088269"/>
                    <a:gd name="connsiteY697" fmla="*/ 1856719 h 2309176"/>
                    <a:gd name="connsiteX698" fmla="*/ 275065 w 2088269"/>
                    <a:gd name="connsiteY698" fmla="*/ 1842541 h 2309176"/>
                    <a:gd name="connsiteX699" fmla="*/ 280994 w 2088269"/>
                    <a:gd name="connsiteY699" fmla="*/ 1827074 h 2309176"/>
                    <a:gd name="connsiteX700" fmla="*/ 282541 w 2088269"/>
                    <a:gd name="connsiteY700" fmla="*/ 1816762 h 2309176"/>
                    <a:gd name="connsiteX701" fmla="*/ 271456 w 2088269"/>
                    <a:gd name="connsiteY701" fmla="*/ 1817793 h 2309176"/>
                    <a:gd name="connsiteX702" fmla="*/ 196182 w 2088269"/>
                    <a:gd name="connsiteY702" fmla="*/ 1864195 h 2309176"/>
                    <a:gd name="connsiteX703" fmla="*/ 165505 w 2088269"/>
                    <a:gd name="connsiteY703" fmla="*/ 1891520 h 2309176"/>
                    <a:gd name="connsiteX704" fmla="*/ 153905 w 2088269"/>
                    <a:gd name="connsiteY704" fmla="*/ 1896418 h 2309176"/>
                    <a:gd name="connsiteX705" fmla="*/ 105183 w 2088269"/>
                    <a:gd name="connsiteY705" fmla="*/ 1921166 h 2309176"/>
                    <a:gd name="connsiteX706" fmla="*/ 51563 w 2088269"/>
                    <a:gd name="connsiteY706" fmla="*/ 1952616 h 2309176"/>
                    <a:gd name="connsiteX707" fmla="*/ 9286 w 2088269"/>
                    <a:gd name="connsiteY707" fmla="*/ 1947460 h 2309176"/>
                    <a:gd name="connsiteX708" fmla="*/ 4646 w 2088269"/>
                    <a:gd name="connsiteY708" fmla="*/ 1924517 h 2309176"/>
                    <a:gd name="connsiteX709" fmla="*/ 27589 w 2088269"/>
                    <a:gd name="connsiteY709" fmla="*/ 1895129 h 2309176"/>
                    <a:gd name="connsiteX710" fmla="*/ 23722 w 2088269"/>
                    <a:gd name="connsiteY710" fmla="*/ 1878889 h 2309176"/>
                    <a:gd name="connsiteX711" fmla="*/ 21402 w 2088269"/>
                    <a:gd name="connsiteY711" fmla="*/ 1860844 h 2309176"/>
                    <a:gd name="connsiteX712" fmla="*/ 47181 w 2088269"/>
                    <a:gd name="connsiteY712" fmla="*/ 1842541 h 2309176"/>
                    <a:gd name="connsiteX713" fmla="*/ 59812 w 2088269"/>
                    <a:gd name="connsiteY713" fmla="*/ 1834549 h 2309176"/>
                    <a:gd name="connsiteX714" fmla="*/ 58781 w 2088269"/>
                    <a:gd name="connsiteY714" fmla="*/ 1822175 h 2309176"/>
                    <a:gd name="connsiteX715" fmla="*/ 52852 w 2088269"/>
                    <a:gd name="connsiteY715" fmla="*/ 1819340 h 2309176"/>
                    <a:gd name="connsiteX716" fmla="*/ 50016 w 2088269"/>
                    <a:gd name="connsiteY716" fmla="*/ 1806451 h 2309176"/>
                    <a:gd name="connsiteX717" fmla="*/ 88684 w 2088269"/>
                    <a:gd name="connsiteY717" fmla="*/ 1759791 h 2309176"/>
                    <a:gd name="connsiteX718" fmla="*/ 94098 w 2088269"/>
                    <a:gd name="connsiteY718" fmla="*/ 1754635 h 2309176"/>
                    <a:gd name="connsiteX719" fmla="*/ 103378 w 2088269"/>
                    <a:gd name="connsiteY719" fmla="*/ 1751800 h 2309176"/>
                    <a:gd name="connsiteX720" fmla="*/ 107503 w 2088269"/>
                    <a:gd name="connsiteY720" fmla="*/ 1759533 h 2309176"/>
                    <a:gd name="connsiteX721" fmla="*/ 109050 w 2088269"/>
                    <a:gd name="connsiteY721" fmla="*/ 1770618 h 2309176"/>
                    <a:gd name="connsiteX722" fmla="*/ 153389 w 2088269"/>
                    <a:gd name="connsiteY722" fmla="*/ 1805162 h 2309176"/>
                    <a:gd name="connsiteX723" fmla="*/ 194120 w 2088269"/>
                    <a:gd name="connsiteY723" fmla="*/ 1801552 h 2309176"/>
                    <a:gd name="connsiteX724" fmla="*/ 202369 w 2088269"/>
                    <a:gd name="connsiteY724" fmla="*/ 1795366 h 2309176"/>
                    <a:gd name="connsiteX725" fmla="*/ 194120 w 2088269"/>
                    <a:gd name="connsiteY725" fmla="*/ 1790468 h 2309176"/>
                    <a:gd name="connsiteX726" fmla="*/ 169372 w 2088269"/>
                    <a:gd name="connsiteY726" fmla="*/ 1785054 h 2309176"/>
                    <a:gd name="connsiteX727" fmla="*/ 155967 w 2088269"/>
                    <a:gd name="connsiteY727" fmla="*/ 1771134 h 2309176"/>
                    <a:gd name="connsiteX728" fmla="*/ 171434 w 2088269"/>
                    <a:gd name="connsiteY728" fmla="*/ 1759275 h 2309176"/>
                    <a:gd name="connsiteX729" fmla="*/ 177879 w 2088269"/>
                    <a:gd name="connsiteY729" fmla="*/ 1758760 h 2309176"/>
                    <a:gd name="connsiteX730" fmla="*/ 183550 w 2088269"/>
                    <a:gd name="connsiteY730" fmla="*/ 1746901 h 2309176"/>
                    <a:gd name="connsiteX731" fmla="*/ 172208 w 2088269"/>
                    <a:gd name="connsiteY731" fmla="*/ 1726536 h 2309176"/>
                    <a:gd name="connsiteX732" fmla="*/ 172465 w 2088269"/>
                    <a:gd name="connsiteY732" fmla="*/ 1711585 h 2309176"/>
                    <a:gd name="connsiteX733" fmla="*/ 186902 w 2088269"/>
                    <a:gd name="connsiteY733" fmla="*/ 1708233 h 2309176"/>
                    <a:gd name="connsiteX734" fmla="*/ 206493 w 2088269"/>
                    <a:gd name="connsiteY734" fmla="*/ 1697149 h 2309176"/>
                    <a:gd name="connsiteX735" fmla="*/ 219641 w 2088269"/>
                    <a:gd name="connsiteY735" fmla="*/ 1694571 h 2309176"/>
                    <a:gd name="connsiteX736" fmla="*/ 232272 w 2088269"/>
                    <a:gd name="connsiteY736" fmla="*/ 1694571 h 2309176"/>
                    <a:gd name="connsiteX737" fmla="*/ 237686 w 2088269"/>
                    <a:gd name="connsiteY737" fmla="*/ 1688126 h 2309176"/>
                    <a:gd name="connsiteX738" fmla="*/ 254700 w 2088269"/>
                    <a:gd name="connsiteY738" fmla="*/ 1681939 h 2309176"/>
                    <a:gd name="connsiteX739" fmla="*/ 264753 w 2088269"/>
                    <a:gd name="connsiteY739" fmla="*/ 1697149 h 2309176"/>
                    <a:gd name="connsiteX740" fmla="*/ 262176 w 2088269"/>
                    <a:gd name="connsiteY740" fmla="*/ 1723185 h 2309176"/>
                    <a:gd name="connsiteX741" fmla="*/ 280994 w 2088269"/>
                    <a:gd name="connsiteY741" fmla="*/ 1743550 h 2309176"/>
                    <a:gd name="connsiteX742" fmla="*/ 314249 w 2088269"/>
                    <a:gd name="connsiteY742" fmla="*/ 1734785 h 2309176"/>
                    <a:gd name="connsiteX743" fmla="*/ 425613 w 2088269"/>
                    <a:gd name="connsiteY743" fmla="*/ 1675494 h 2309176"/>
                    <a:gd name="connsiteX744" fmla="*/ 499856 w 2088269"/>
                    <a:gd name="connsiteY744" fmla="*/ 1604345 h 2309176"/>
                    <a:gd name="connsiteX745" fmla="*/ 516096 w 2088269"/>
                    <a:gd name="connsiteY745" fmla="*/ 1588104 h 2309176"/>
                    <a:gd name="connsiteX746" fmla="*/ 577966 w 2088269"/>
                    <a:gd name="connsiteY746" fmla="*/ 1538351 h 2309176"/>
                    <a:gd name="connsiteX747" fmla="*/ 624109 w 2088269"/>
                    <a:gd name="connsiteY747" fmla="*/ 1510510 h 2309176"/>
                    <a:gd name="connsiteX748" fmla="*/ 628234 w 2088269"/>
                    <a:gd name="connsiteY748" fmla="*/ 1508448 h 2309176"/>
                    <a:gd name="connsiteX749" fmla="*/ 632874 w 2088269"/>
                    <a:gd name="connsiteY749" fmla="*/ 1503034 h 2309176"/>
                    <a:gd name="connsiteX750" fmla="*/ 627203 w 2088269"/>
                    <a:gd name="connsiteY750" fmla="*/ 1497621 h 2309176"/>
                    <a:gd name="connsiteX751" fmla="*/ 582863 w 2088269"/>
                    <a:gd name="connsiteY751" fmla="*/ 1494012 h 2309176"/>
                    <a:gd name="connsiteX752" fmla="*/ 533884 w 2088269"/>
                    <a:gd name="connsiteY752" fmla="*/ 1525462 h 2309176"/>
                    <a:gd name="connsiteX753" fmla="*/ 468664 w 2088269"/>
                    <a:gd name="connsiteY753" fmla="*/ 1607181 h 2309176"/>
                    <a:gd name="connsiteX754" fmla="*/ 356010 w 2088269"/>
                    <a:gd name="connsiteY754" fmla="*/ 1677041 h 2309176"/>
                    <a:gd name="connsiteX755" fmla="*/ 325076 w 2088269"/>
                    <a:gd name="connsiteY755" fmla="*/ 1663121 h 2309176"/>
                    <a:gd name="connsiteX756" fmla="*/ 331778 w 2088269"/>
                    <a:gd name="connsiteY756" fmla="*/ 1636826 h 2309176"/>
                    <a:gd name="connsiteX757" fmla="*/ 359362 w 2088269"/>
                    <a:gd name="connsiteY757" fmla="*/ 1614656 h 2309176"/>
                    <a:gd name="connsiteX758" fmla="*/ 368900 w 2088269"/>
                    <a:gd name="connsiteY758" fmla="*/ 1605892 h 2309176"/>
                    <a:gd name="connsiteX759" fmla="*/ 334098 w 2088269"/>
                    <a:gd name="connsiteY759" fmla="*/ 1617234 h 2309176"/>
                    <a:gd name="connsiteX760" fmla="*/ 301617 w 2088269"/>
                    <a:gd name="connsiteY760" fmla="*/ 1643786 h 2309176"/>
                    <a:gd name="connsiteX761" fmla="*/ 262176 w 2088269"/>
                    <a:gd name="connsiteY761" fmla="*/ 1658480 h 2309176"/>
                    <a:gd name="connsiteX762" fmla="*/ 205462 w 2088269"/>
                    <a:gd name="connsiteY762" fmla="*/ 1656160 h 2309176"/>
                    <a:gd name="connsiteX763" fmla="*/ 189737 w 2088269"/>
                    <a:gd name="connsiteY763" fmla="*/ 1650231 h 2309176"/>
                    <a:gd name="connsiteX764" fmla="*/ 188191 w 2088269"/>
                    <a:gd name="connsiteY764" fmla="*/ 1632959 h 2309176"/>
                    <a:gd name="connsiteX765" fmla="*/ 191284 w 2088269"/>
                    <a:gd name="connsiteY765" fmla="*/ 1630639 h 2309176"/>
                    <a:gd name="connsiteX766" fmla="*/ 199018 w 2088269"/>
                    <a:gd name="connsiteY766" fmla="*/ 1622390 h 2309176"/>
                    <a:gd name="connsiteX767" fmla="*/ 187675 w 2088269"/>
                    <a:gd name="connsiteY767" fmla="*/ 1618781 h 2309176"/>
                    <a:gd name="connsiteX768" fmla="*/ 159576 w 2088269"/>
                    <a:gd name="connsiteY768" fmla="*/ 1619555 h 2309176"/>
                    <a:gd name="connsiteX769" fmla="*/ 150038 w 2088269"/>
                    <a:gd name="connsiteY769" fmla="*/ 1615172 h 2309176"/>
                    <a:gd name="connsiteX770" fmla="*/ 151585 w 2088269"/>
                    <a:gd name="connsiteY770" fmla="*/ 1603829 h 2309176"/>
                    <a:gd name="connsiteX771" fmla="*/ 179168 w 2088269"/>
                    <a:gd name="connsiteY771" fmla="*/ 1580371 h 2309176"/>
                    <a:gd name="connsiteX772" fmla="*/ 185097 w 2088269"/>
                    <a:gd name="connsiteY772" fmla="*/ 1571348 h 2309176"/>
                    <a:gd name="connsiteX773" fmla="*/ 175301 w 2088269"/>
                    <a:gd name="connsiteY773" fmla="*/ 1574184 h 2309176"/>
                    <a:gd name="connsiteX774" fmla="*/ 122712 w 2088269"/>
                    <a:gd name="connsiteY774" fmla="*/ 1586815 h 2309176"/>
                    <a:gd name="connsiteX775" fmla="*/ 106214 w 2088269"/>
                    <a:gd name="connsiteY775" fmla="*/ 1561037 h 2309176"/>
                    <a:gd name="connsiteX776" fmla="*/ 126579 w 2088269"/>
                    <a:gd name="connsiteY776" fmla="*/ 1536289 h 2309176"/>
                    <a:gd name="connsiteX777" fmla="*/ 134055 w 2088269"/>
                    <a:gd name="connsiteY777" fmla="*/ 1530876 h 2309176"/>
                    <a:gd name="connsiteX778" fmla="*/ 131219 w 2088269"/>
                    <a:gd name="connsiteY778" fmla="*/ 1509995 h 2309176"/>
                    <a:gd name="connsiteX779" fmla="*/ 108534 w 2088269"/>
                    <a:gd name="connsiteY779" fmla="*/ 1500972 h 2309176"/>
                    <a:gd name="connsiteX780" fmla="*/ 76053 w 2088269"/>
                    <a:gd name="connsiteY780" fmla="*/ 1488856 h 2309176"/>
                    <a:gd name="connsiteX781" fmla="*/ 59554 w 2088269"/>
                    <a:gd name="connsiteY781" fmla="*/ 1480091 h 2309176"/>
                    <a:gd name="connsiteX782" fmla="*/ 52336 w 2088269"/>
                    <a:gd name="connsiteY782" fmla="*/ 1449157 h 2309176"/>
                    <a:gd name="connsiteX783" fmla="*/ 81209 w 2088269"/>
                    <a:gd name="connsiteY783" fmla="*/ 1423636 h 2309176"/>
                    <a:gd name="connsiteX784" fmla="*/ 137664 w 2088269"/>
                    <a:gd name="connsiteY784" fmla="*/ 1404302 h 2309176"/>
                    <a:gd name="connsiteX785" fmla="*/ 201853 w 2088269"/>
                    <a:gd name="connsiteY785" fmla="*/ 1434463 h 2309176"/>
                    <a:gd name="connsiteX786" fmla="*/ 228405 w 2088269"/>
                    <a:gd name="connsiteY786" fmla="*/ 1477256 h 2309176"/>
                    <a:gd name="connsiteX787" fmla="*/ 299813 w 2088269"/>
                    <a:gd name="connsiteY787" fmla="*/ 1501746 h 2309176"/>
                    <a:gd name="connsiteX788" fmla="*/ 311155 w 2088269"/>
                    <a:gd name="connsiteY788" fmla="*/ 1481896 h 2309176"/>
                    <a:gd name="connsiteX789" fmla="*/ 326880 w 2088269"/>
                    <a:gd name="connsiteY789" fmla="*/ 1433174 h 2309176"/>
                    <a:gd name="connsiteX790" fmla="*/ 367353 w 2088269"/>
                    <a:gd name="connsiteY790" fmla="*/ 1425440 h 2309176"/>
                    <a:gd name="connsiteX791" fmla="*/ 385914 w 2088269"/>
                    <a:gd name="connsiteY791" fmla="*/ 1428276 h 2309176"/>
                    <a:gd name="connsiteX792" fmla="*/ 395452 w 2088269"/>
                    <a:gd name="connsiteY792" fmla="*/ 1423378 h 2309176"/>
                    <a:gd name="connsiteX793" fmla="*/ 388234 w 2088269"/>
                    <a:gd name="connsiteY793" fmla="*/ 1416418 h 2309176"/>
                    <a:gd name="connsiteX794" fmla="*/ 330747 w 2088269"/>
                    <a:gd name="connsiteY794" fmla="*/ 1411004 h 2309176"/>
                    <a:gd name="connsiteX795" fmla="*/ 280479 w 2088269"/>
                    <a:gd name="connsiteY795" fmla="*/ 1406622 h 2309176"/>
                    <a:gd name="connsiteX796" fmla="*/ 269651 w 2088269"/>
                    <a:gd name="connsiteY796" fmla="*/ 1395537 h 2309176"/>
                    <a:gd name="connsiteX797" fmla="*/ 279190 w 2088269"/>
                    <a:gd name="connsiteY797" fmla="*/ 1384710 h 2309176"/>
                    <a:gd name="connsiteX798" fmla="*/ 284603 w 2088269"/>
                    <a:gd name="connsiteY798" fmla="*/ 1383163 h 2309176"/>
                    <a:gd name="connsiteX799" fmla="*/ 288728 w 2088269"/>
                    <a:gd name="connsiteY799" fmla="*/ 1381359 h 2309176"/>
                    <a:gd name="connsiteX800" fmla="*/ 268620 w 2088269"/>
                    <a:gd name="connsiteY800" fmla="*/ 1373883 h 2309176"/>
                    <a:gd name="connsiteX801" fmla="*/ 258051 w 2088269"/>
                    <a:gd name="connsiteY801" fmla="*/ 1337019 h 2309176"/>
                    <a:gd name="connsiteX802" fmla="*/ 259855 w 2088269"/>
                    <a:gd name="connsiteY802" fmla="*/ 1322583 h 2309176"/>
                    <a:gd name="connsiteX803" fmla="*/ 253669 w 2088269"/>
                    <a:gd name="connsiteY803" fmla="*/ 1301960 h 2309176"/>
                    <a:gd name="connsiteX804" fmla="*/ 251349 w 2088269"/>
                    <a:gd name="connsiteY804" fmla="*/ 1283657 h 2309176"/>
                    <a:gd name="connsiteX805" fmla="*/ 273003 w 2088269"/>
                    <a:gd name="connsiteY805" fmla="*/ 1269221 h 2309176"/>
                    <a:gd name="connsiteX806" fmla="*/ 362713 w 2088269"/>
                    <a:gd name="connsiteY806" fmla="*/ 1306343 h 2309176"/>
                    <a:gd name="connsiteX807" fmla="*/ 430253 w 2088269"/>
                    <a:gd name="connsiteY807" fmla="*/ 1342433 h 2309176"/>
                    <a:gd name="connsiteX808" fmla="*/ 497278 w 2088269"/>
                    <a:gd name="connsiteY808" fmla="*/ 1354033 h 2309176"/>
                    <a:gd name="connsiteX809" fmla="*/ 517643 w 2088269"/>
                    <a:gd name="connsiteY809" fmla="*/ 1335730 h 2309176"/>
                    <a:gd name="connsiteX810" fmla="*/ 547547 w 2088269"/>
                    <a:gd name="connsiteY810" fmla="*/ 1328512 h 2309176"/>
                    <a:gd name="connsiteX811" fmla="*/ 568170 w 2088269"/>
                    <a:gd name="connsiteY811" fmla="*/ 1355838 h 2309176"/>
                    <a:gd name="connsiteX812" fmla="*/ 624367 w 2088269"/>
                    <a:gd name="connsiteY812" fmla="*/ 1370274 h 2309176"/>
                    <a:gd name="connsiteX813" fmla="*/ 684174 w 2088269"/>
                    <a:gd name="connsiteY813" fmla="*/ 1327223 h 2309176"/>
                    <a:gd name="connsiteX814" fmla="*/ 717429 w 2088269"/>
                    <a:gd name="connsiteY814" fmla="*/ 1304796 h 2309176"/>
                    <a:gd name="connsiteX815" fmla="*/ 729545 w 2088269"/>
                    <a:gd name="connsiteY815" fmla="*/ 1266901 h 2309176"/>
                    <a:gd name="connsiteX816" fmla="*/ 719491 w 2088269"/>
                    <a:gd name="connsiteY816" fmla="*/ 1239060 h 2309176"/>
                    <a:gd name="connsiteX817" fmla="*/ 697321 w 2088269"/>
                    <a:gd name="connsiteY817" fmla="*/ 1224108 h 2309176"/>
                    <a:gd name="connsiteX818" fmla="*/ 672058 w 2088269"/>
                    <a:gd name="connsiteY818" fmla="*/ 1239833 h 2309176"/>
                    <a:gd name="connsiteX819" fmla="*/ 649630 w 2088269"/>
                    <a:gd name="connsiteY819" fmla="*/ 1293969 h 2309176"/>
                    <a:gd name="connsiteX820" fmla="*/ 643959 w 2088269"/>
                    <a:gd name="connsiteY820" fmla="*/ 1303507 h 2309176"/>
                    <a:gd name="connsiteX821" fmla="*/ 615087 w 2088269"/>
                    <a:gd name="connsiteY821" fmla="*/ 1308663 h 2309176"/>
                    <a:gd name="connsiteX822" fmla="*/ 605807 w 2088269"/>
                    <a:gd name="connsiteY822" fmla="*/ 1302218 h 2309176"/>
                    <a:gd name="connsiteX823" fmla="*/ 538782 w 2088269"/>
                    <a:gd name="connsiteY823" fmla="*/ 1286751 h 2309176"/>
                    <a:gd name="connsiteX824" fmla="*/ 483873 w 2088269"/>
                    <a:gd name="connsiteY824" fmla="*/ 1298093 h 2309176"/>
                    <a:gd name="connsiteX825" fmla="*/ 427160 w 2088269"/>
                    <a:gd name="connsiteY825" fmla="*/ 1298351 h 2309176"/>
                    <a:gd name="connsiteX826" fmla="*/ 412724 w 2088269"/>
                    <a:gd name="connsiteY826" fmla="*/ 1287008 h 2309176"/>
                    <a:gd name="connsiteX827" fmla="*/ 420457 w 2088269"/>
                    <a:gd name="connsiteY827" fmla="*/ 1269994 h 2309176"/>
                    <a:gd name="connsiteX828" fmla="*/ 433089 w 2088269"/>
                    <a:gd name="connsiteY828" fmla="*/ 1262261 h 2309176"/>
                    <a:gd name="connsiteX829" fmla="*/ 448298 w 2088269"/>
                    <a:gd name="connsiteY829" fmla="*/ 1257621 h 2309176"/>
                    <a:gd name="connsiteX830" fmla="*/ 455774 w 2088269"/>
                    <a:gd name="connsiteY830" fmla="*/ 1252981 h 2309176"/>
                    <a:gd name="connsiteX831" fmla="*/ 450103 w 2088269"/>
                    <a:gd name="connsiteY831" fmla="*/ 1245247 h 2309176"/>
                    <a:gd name="connsiteX832" fmla="*/ 412981 w 2088269"/>
                    <a:gd name="connsiteY832" fmla="*/ 1236998 h 2309176"/>
                    <a:gd name="connsiteX833" fmla="*/ 360135 w 2088269"/>
                    <a:gd name="connsiteY833" fmla="*/ 1242669 h 2309176"/>
                    <a:gd name="connsiteX834" fmla="*/ 308577 w 2088269"/>
                    <a:gd name="connsiteY834" fmla="*/ 1250145 h 2309176"/>
                    <a:gd name="connsiteX835" fmla="*/ 275065 w 2088269"/>
                    <a:gd name="connsiteY835" fmla="*/ 1240349 h 2309176"/>
                    <a:gd name="connsiteX836" fmla="*/ 255989 w 2088269"/>
                    <a:gd name="connsiteY836" fmla="*/ 1233389 h 2309176"/>
                    <a:gd name="connsiteX837" fmla="*/ 183808 w 2088269"/>
                    <a:gd name="connsiteY837" fmla="*/ 1214312 h 2309176"/>
                    <a:gd name="connsiteX838" fmla="*/ 168341 w 2088269"/>
                    <a:gd name="connsiteY838" fmla="*/ 1205805 h 2309176"/>
                    <a:gd name="connsiteX839" fmla="*/ 170403 w 2088269"/>
                    <a:gd name="connsiteY839" fmla="*/ 1185182 h 2309176"/>
                    <a:gd name="connsiteX840" fmla="*/ 190768 w 2088269"/>
                    <a:gd name="connsiteY840" fmla="*/ 1178738 h 2309176"/>
                    <a:gd name="connsiteX841" fmla="*/ 195924 w 2088269"/>
                    <a:gd name="connsiteY841" fmla="*/ 1175386 h 2309176"/>
                    <a:gd name="connsiteX842" fmla="*/ 190511 w 2088269"/>
                    <a:gd name="connsiteY842" fmla="*/ 1171520 h 2309176"/>
                    <a:gd name="connsiteX843" fmla="*/ 149007 w 2088269"/>
                    <a:gd name="connsiteY843" fmla="*/ 1160950 h 2309176"/>
                    <a:gd name="connsiteX844" fmla="*/ 133024 w 2088269"/>
                    <a:gd name="connsiteY844" fmla="*/ 1153217 h 2309176"/>
                    <a:gd name="connsiteX845" fmla="*/ 119619 w 2088269"/>
                    <a:gd name="connsiteY845" fmla="*/ 1124860 h 2309176"/>
                    <a:gd name="connsiteX846" fmla="*/ 145140 w 2088269"/>
                    <a:gd name="connsiteY846" fmla="*/ 1104753 h 2309176"/>
                    <a:gd name="connsiteX847" fmla="*/ 187417 w 2088269"/>
                    <a:gd name="connsiteY847" fmla="*/ 1108619 h 2309176"/>
                    <a:gd name="connsiteX848" fmla="*/ 196955 w 2088269"/>
                    <a:gd name="connsiteY848" fmla="*/ 1105526 h 2309176"/>
                    <a:gd name="connsiteX849" fmla="*/ 244130 w 2088269"/>
                    <a:gd name="connsiteY849" fmla="*/ 1095214 h 2309176"/>
                    <a:gd name="connsiteX850" fmla="*/ 299297 w 2088269"/>
                    <a:gd name="connsiteY850" fmla="*/ 1133109 h 2309176"/>
                    <a:gd name="connsiteX851" fmla="*/ 304195 w 2088269"/>
                    <a:gd name="connsiteY851" fmla="*/ 1135687 h 2309176"/>
                    <a:gd name="connsiteX852" fmla="*/ 312960 w 2088269"/>
                    <a:gd name="connsiteY852" fmla="*/ 1136460 h 2309176"/>
                    <a:gd name="connsiteX853" fmla="*/ 313733 w 2088269"/>
                    <a:gd name="connsiteY853" fmla="*/ 1128727 h 2309176"/>
                    <a:gd name="connsiteX854" fmla="*/ 330747 w 2088269"/>
                    <a:gd name="connsiteY854" fmla="*/ 1108619 h 2309176"/>
                    <a:gd name="connsiteX855" fmla="*/ 405248 w 2088269"/>
                    <a:gd name="connsiteY855" fmla="*/ 1144967 h 2309176"/>
                    <a:gd name="connsiteX856" fmla="*/ 422520 w 2088269"/>
                    <a:gd name="connsiteY856" fmla="*/ 1165848 h 2309176"/>
                    <a:gd name="connsiteX857" fmla="*/ 450618 w 2088269"/>
                    <a:gd name="connsiteY857" fmla="*/ 1161981 h 2309176"/>
                    <a:gd name="connsiteX858" fmla="*/ 531048 w 2088269"/>
                    <a:gd name="connsiteY858" fmla="*/ 1119962 h 2309176"/>
                    <a:gd name="connsiteX859" fmla="*/ 608900 w 2088269"/>
                    <a:gd name="connsiteY859" fmla="*/ 1128211 h 2309176"/>
                    <a:gd name="connsiteX860" fmla="*/ 622563 w 2088269"/>
                    <a:gd name="connsiteY860" fmla="*/ 1131047 h 2309176"/>
                    <a:gd name="connsiteX861" fmla="*/ 560436 w 2088269"/>
                    <a:gd name="connsiteY861" fmla="*/ 1104495 h 2309176"/>
                    <a:gd name="connsiteX862" fmla="*/ 526150 w 2088269"/>
                    <a:gd name="connsiteY862" fmla="*/ 1101144 h 2309176"/>
                    <a:gd name="connsiteX863" fmla="*/ 466086 w 2088269"/>
                    <a:gd name="connsiteY863" fmla="*/ 1114549 h 2309176"/>
                    <a:gd name="connsiteX864" fmla="*/ 422520 w 2088269"/>
                    <a:gd name="connsiteY864" fmla="*/ 1104495 h 2309176"/>
                    <a:gd name="connsiteX865" fmla="*/ 422520 w 2088269"/>
                    <a:gd name="connsiteY865" fmla="*/ 1085934 h 2309176"/>
                    <a:gd name="connsiteX866" fmla="*/ 420715 w 2088269"/>
                    <a:gd name="connsiteY866" fmla="*/ 1072014 h 2309176"/>
                    <a:gd name="connsiteX867" fmla="*/ 368642 w 2088269"/>
                    <a:gd name="connsiteY867" fmla="*/ 1057320 h 2309176"/>
                    <a:gd name="connsiteX868" fmla="*/ 335387 w 2088269"/>
                    <a:gd name="connsiteY868" fmla="*/ 1043141 h 2309176"/>
                    <a:gd name="connsiteX869" fmla="*/ 334872 w 2088269"/>
                    <a:gd name="connsiteY869" fmla="*/ 1017878 h 2309176"/>
                    <a:gd name="connsiteX870" fmla="*/ 394163 w 2088269"/>
                    <a:gd name="connsiteY870" fmla="*/ 994677 h 2309176"/>
                    <a:gd name="connsiteX871" fmla="*/ 451650 w 2088269"/>
                    <a:gd name="connsiteY871" fmla="*/ 997513 h 2309176"/>
                    <a:gd name="connsiteX872" fmla="*/ 489802 w 2088269"/>
                    <a:gd name="connsiteY872" fmla="*/ 1014785 h 2309176"/>
                    <a:gd name="connsiteX873" fmla="*/ 527697 w 2088269"/>
                    <a:gd name="connsiteY873" fmla="*/ 1025096 h 2309176"/>
                    <a:gd name="connsiteX874" fmla="*/ 535688 w 2088269"/>
                    <a:gd name="connsiteY874" fmla="*/ 1024065 h 2309176"/>
                    <a:gd name="connsiteX875" fmla="*/ 534915 w 2088269"/>
                    <a:gd name="connsiteY875" fmla="*/ 1021745 h 2309176"/>
                    <a:gd name="connsiteX876" fmla="*/ 459641 w 2088269"/>
                    <a:gd name="connsiteY876" fmla="*/ 975343 h 2309176"/>
                    <a:gd name="connsiteX877" fmla="*/ 405506 w 2088269"/>
                    <a:gd name="connsiteY877" fmla="*/ 942604 h 2309176"/>
                    <a:gd name="connsiteX878" fmla="*/ 371478 w 2088269"/>
                    <a:gd name="connsiteY878" fmla="*/ 936933 h 2309176"/>
                    <a:gd name="connsiteX879" fmla="*/ 344925 w 2088269"/>
                    <a:gd name="connsiteY879" fmla="*/ 928426 h 2309176"/>
                    <a:gd name="connsiteX880" fmla="*/ 333583 w 2088269"/>
                    <a:gd name="connsiteY880" fmla="*/ 913990 h 2309176"/>
                    <a:gd name="connsiteX881" fmla="*/ 346214 w 2088269"/>
                    <a:gd name="connsiteY881" fmla="*/ 901874 h 2309176"/>
                    <a:gd name="connsiteX882" fmla="*/ 359619 w 2088269"/>
                    <a:gd name="connsiteY882" fmla="*/ 897749 h 2309176"/>
                    <a:gd name="connsiteX883" fmla="*/ 366064 w 2088269"/>
                    <a:gd name="connsiteY883" fmla="*/ 876353 h 2309176"/>
                    <a:gd name="connsiteX884" fmla="*/ 338481 w 2088269"/>
                    <a:gd name="connsiteY884" fmla="*/ 852636 h 2309176"/>
                    <a:gd name="connsiteX885" fmla="*/ 332036 w 2088269"/>
                    <a:gd name="connsiteY885" fmla="*/ 848769 h 2309176"/>
                    <a:gd name="connsiteX886" fmla="*/ 327911 w 2088269"/>
                    <a:gd name="connsiteY886" fmla="*/ 823506 h 2309176"/>
                    <a:gd name="connsiteX887" fmla="*/ 356268 w 2088269"/>
                    <a:gd name="connsiteY887" fmla="*/ 803914 h 2309176"/>
                    <a:gd name="connsiteX888" fmla="*/ 378953 w 2088269"/>
                    <a:gd name="connsiteY888" fmla="*/ 814742 h 2309176"/>
                    <a:gd name="connsiteX889" fmla="*/ 414528 w 2088269"/>
                    <a:gd name="connsiteY889" fmla="*/ 859081 h 2309176"/>
                    <a:gd name="connsiteX890" fmla="*/ 418395 w 2088269"/>
                    <a:gd name="connsiteY890" fmla="*/ 860370 h 2309176"/>
                    <a:gd name="connsiteX891" fmla="*/ 415559 w 2088269"/>
                    <a:gd name="connsiteY891" fmla="*/ 848254 h 2309176"/>
                    <a:gd name="connsiteX892" fmla="*/ 408857 w 2088269"/>
                    <a:gd name="connsiteY892" fmla="*/ 808039 h 2309176"/>
                    <a:gd name="connsiteX893" fmla="*/ 410661 w 2088269"/>
                    <a:gd name="connsiteY893" fmla="*/ 795150 h 2309176"/>
                    <a:gd name="connsiteX894" fmla="*/ 442369 w 2088269"/>
                    <a:gd name="connsiteY894" fmla="*/ 782776 h 2309176"/>
                    <a:gd name="connsiteX895" fmla="*/ 485678 w 2088269"/>
                    <a:gd name="connsiteY895" fmla="*/ 836654 h 2309176"/>
                    <a:gd name="connsiteX896" fmla="*/ 517385 w 2088269"/>
                    <a:gd name="connsiteY896" fmla="*/ 868104 h 2309176"/>
                    <a:gd name="connsiteX897" fmla="*/ 561209 w 2088269"/>
                    <a:gd name="connsiteY897" fmla="*/ 897491 h 2309176"/>
                    <a:gd name="connsiteX898" fmla="*/ 620758 w 2088269"/>
                    <a:gd name="connsiteY898" fmla="*/ 956782 h 2309176"/>
                    <a:gd name="connsiteX899" fmla="*/ 665098 w 2088269"/>
                    <a:gd name="connsiteY899" fmla="*/ 985139 h 2309176"/>
                    <a:gd name="connsiteX900" fmla="*/ 637257 w 2088269"/>
                    <a:gd name="connsiteY900" fmla="*/ 945698 h 2309176"/>
                    <a:gd name="connsiteX901" fmla="*/ 567654 w 2088269"/>
                    <a:gd name="connsiteY901" fmla="*/ 854183 h 2309176"/>
                    <a:gd name="connsiteX902" fmla="*/ 546515 w 2088269"/>
                    <a:gd name="connsiteY902" fmla="*/ 837685 h 2309176"/>
                    <a:gd name="connsiteX903" fmla="*/ 522799 w 2088269"/>
                    <a:gd name="connsiteY903" fmla="*/ 816804 h 2309176"/>
                    <a:gd name="connsiteX904" fmla="*/ 519705 w 2088269"/>
                    <a:gd name="connsiteY904" fmla="*/ 792314 h 2309176"/>
                    <a:gd name="connsiteX905" fmla="*/ 543164 w 2088269"/>
                    <a:gd name="connsiteY905" fmla="*/ 778909 h 2309176"/>
                    <a:gd name="connsiteX906" fmla="*/ 561983 w 2088269"/>
                    <a:gd name="connsiteY906" fmla="*/ 770144 h 2309176"/>
                    <a:gd name="connsiteX907" fmla="*/ 598846 w 2088269"/>
                    <a:gd name="connsiteY907" fmla="*/ 762926 h 2309176"/>
                    <a:gd name="connsiteX908" fmla="*/ 631070 w 2088269"/>
                    <a:gd name="connsiteY908" fmla="*/ 802110 h 2309176"/>
                    <a:gd name="connsiteX909" fmla="*/ 662262 w 2088269"/>
                    <a:gd name="connsiteY909" fmla="*/ 855214 h 2309176"/>
                    <a:gd name="connsiteX910" fmla="*/ 666644 w 2088269"/>
                    <a:gd name="connsiteY910" fmla="*/ 859081 h 2309176"/>
                    <a:gd name="connsiteX911" fmla="*/ 668191 w 2088269"/>
                    <a:gd name="connsiteY911" fmla="*/ 850832 h 2309176"/>
                    <a:gd name="connsiteX912" fmla="*/ 648599 w 2088269"/>
                    <a:gd name="connsiteY912" fmla="*/ 791798 h 2309176"/>
                    <a:gd name="connsiteX913" fmla="*/ 618438 w 2088269"/>
                    <a:gd name="connsiteY913" fmla="*/ 747975 h 2309176"/>
                    <a:gd name="connsiteX914" fmla="*/ 622305 w 2088269"/>
                    <a:gd name="connsiteY914" fmla="*/ 719618 h 2309176"/>
                    <a:gd name="connsiteX915" fmla="*/ 639577 w 2088269"/>
                    <a:gd name="connsiteY915" fmla="*/ 715751 h 2309176"/>
                    <a:gd name="connsiteX916" fmla="*/ 669480 w 2088269"/>
                    <a:gd name="connsiteY916" fmla="*/ 689457 h 2309176"/>
                    <a:gd name="connsiteX917" fmla="*/ 675409 w 2088269"/>
                    <a:gd name="connsiteY917" fmla="*/ 670638 h 2309176"/>
                    <a:gd name="connsiteX918" fmla="*/ 692939 w 2088269"/>
                    <a:gd name="connsiteY918" fmla="*/ 670123 h 2309176"/>
                    <a:gd name="connsiteX919" fmla="*/ 709179 w 2088269"/>
                    <a:gd name="connsiteY919" fmla="*/ 705182 h 2309176"/>
                    <a:gd name="connsiteX920" fmla="*/ 708664 w 2088269"/>
                    <a:gd name="connsiteY920" fmla="*/ 738436 h 2309176"/>
                    <a:gd name="connsiteX921" fmla="*/ 710984 w 2088269"/>
                    <a:gd name="connsiteY921" fmla="*/ 771691 h 2309176"/>
                    <a:gd name="connsiteX922" fmla="*/ 716655 w 2088269"/>
                    <a:gd name="connsiteY922" fmla="*/ 776847 h 2309176"/>
                    <a:gd name="connsiteX923" fmla="*/ 721295 w 2088269"/>
                    <a:gd name="connsiteY923" fmla="*/ 771691 h 2309176"/>
                    <a:gd name="connsiteX924" fmla="*/ 723358 w 2088269"/>
                    <a:gd name="connsiteY924" fmla="*/ 753388 h 2309176"/>
                    <a:gd name="connsiteX925" fmla="*/ 724904 w 2088269"/>
                    <a:gd name="connsiteY925" fmla="*/ 719102 h 2309176"/>
                    <a:gd name="connsiteX926" fmla="*/ 743465 w 2088269"/>
                    <a:gd name="connsiteY926" fmla="*/ 700026 h 2309176"/>
                    <a:gd name="connsiteX927" fmla="*/ 763830 w 2088269"/>
                    <a:gd name="connsiteY927" fmla="*/ 708533 h 2309176"/>
                    <a:gd name="connsiteX928" fmla="*/ 775946 w 2088269"/>
                    <a:gd name="connsiteY928" fmla="*/ 711369 h 2309176"/>
                    <a:gd name="connsiteX929" fmla="*/ 779813 w 2088269"/>
                    <a:gd name="connsiteY929" fmla="*/ 708533 h 2309176"/>
                    <a:gd name="connsiteX930" fmla="*/ 806365 w 2088269"/>
                    <a:gd name="connsiteY930" fmla="*/ 720134 h 2309176"/>
                    <a:gd name="connsiteX931" fmla="*/ 801210 w 2088269"/>
                    <a:gd name="connsiteY931" fmla="*/ 741272 h 2309176"/>
                    <a:gd name="connsiteX932" fmla="*/ 788320 w 2088269"/>
                    <a:gd name="connsiteY932" fmla="*/ 759575 h 2309176"/>
                    <a:gd name="connsiteX933" fmla="*/ 783680 w 2088269"/>
                    <a:gd name="connsiteY933" fmla="*/ 773496 h 2309176"/>
                    <a:gd name="connsiteX934" fmla="*/ 786258 w 2088269"/>
                    <a:gd name="connsiteY934" fmla="*/ 779940 h 2309176"/>
                    <a:gd name="connsiteX935" fmla="*/ 791671 w 2088269"/>
                    <a:gd name="connsiteY935" fmla="*/ 777105 h 2309176"/>
                    <a:gd name="connsiteX936" fmla="*/ 801467 w 2088269"/>
                    <a:gd name="connsiteY936" fmla="*/ 766020 h 2309176"/>
                    <a:gd name="connsiteX937" fmla="*/ 823379 w 2088269"/>
                    <a:gd name="connsiteY937" fmla="*/ 757771 h 2309176"/>
                    <a:gd name="connsiteX938" fmla="*/ 836784 w 2088269"/>
                    <a:gd name="connsiteY938" fmla="*/ 779940 h 2309176"/>
                    <a:gd name="connsiteX939" fmla="*/ 829051 w 2088269"/>
                    <a:gd name="connsiteY939" fmla="*/ 805461 h 2309176"/>
                    <a:gd name="connsiteX940" fmla="*/ 817708 w 2088269"/>
                    <a:gd name="connsiteY940" fmla="*/ 824795 h 2309176"/>
                    <a:gd name="connsiteX941" fmla="*/ 818481 w 2088269"/>
                    <a:gd name="connsiteY941" fmla="*/ 832271 h 2309176"/>
                    <a:gd name="connsiteX942" fmla="*/ 824668 w 2088269"/>
                    <a:gd name="connsiteY942" fmla="*/ 829178 h 2309176"/>
                    <a:gd name="connsiteX943" fmla="*/ 851736 w 2088269"/>
                    <a:gd name="connsiteY943" fmla="*/ 828146 h 2309176"/>
                    <a:gd name="connsiteX944" fmla="*/ 878030 w 2088269"/>
                    <a:gd name="connsiteY944" fmla="*/ 847481 h 2309176"/>
                    <a:gd name="connsiteX945" fmla="*/ 875452 w 2088269"/>
                    <a:gd name="connsiteY945" fmla="*/ 870424 h 2309176"/>
                    <a:gd name="connsiteX946" fmla="*/ 855603 w 2088269"/>
                    <a:gd name="connsiteY946" fmla="*/ 882540 h 2309176"/>
                    <a:gd name="connsiteX947" fmla="*/ 821317 w 2088269"/>
                    <a:gd name="connsiteY947" fmla="*/ 901616 h 2309176"/>
                    <a:gd name="connsiteX948" fmla="*/ 805334 w 2088269"/>
                    <a:gd name="connsiteY948" fmla="*/ 932035 h 2309176"/>
                    <a:gd name="connsiteX949" fmla="*/ 797343 w 2088269"/>
                    <a:gd name="connsiteY949" fmla="*/ 991068 h 2309176"/>
                    <a:gd name="connsiteX950" fmla="*/ 797343 w 2088269"/>
                    <a:gd name="connsiteY950" fmla="*/ 1002927 h 2309176"/>
                    <a:gd name="connsiteX951" fmla="*/ 810748 w 2088269"/>
                    <a:gd name="connsiteY951" fmla="*/ 984108 h 2309176"/>
                    <a:gd name="connsiteX952" fmla="*/ 822606 w 2088269"/>
                    <a:gd name="connsiteY952" fmla="*/ 976374 h 2309176"/>
                    <a:gd name="connsiteX953" fmla="*/ 829824 w 2088269"/>
                    <a:gd name="connsiteY953" fmla="*/ 987975 h 2309176"/>
                    <a:gd name="connsiteX954" fmla="*/ 839104 w 2088269"/>
                    <a:gd name="connsiteY954" fmla="*/ 991842 h 2309176"/>
                    <a:gd name="connsiteX955" fmla="*/ 846838 w 2088269"/>
                    <a:gd name="connsiteY955" fmla="*/ 961423 h 2309176"/>
                    <a:gd name="connsiteX956" fmla="*/ 851478 w 2088269"/>
                    <a:gd name="connsiteY956" fmla="*/ 947502 h 2309176"/>
                    <a:gd name="connsiteX957" fmla="*/ 872359 w 2088269"/>
                    <a:gd name="connsiteY957" fmla="*/ 950596 h 2309176"/>
                    <a:gd name="connsiteX958" fmla="*/ 888084 w 2088269"/>
                    <a:gd name="connsiteY958" fmla="*/ 950596 h 2309176"/>
                    <a:gd name="connsiteX959" fmla="*/ 906645 w 2088269"/>
                    <a:gd name="connsiteY959" fmla="*/ 950080 h 2309176"/>
                    <a:gd name="connsiteX960" fmla="*/ 913863 w 2088269"/>
                    <a:gd name="connsiteY960" fmla="*/ 969414 h 2309176"/>
                    <a:gd name="connsiteX961" fmla="*/ 905871 w 2088269"/>
                    <a:gd name="connsiteY961" fmla="*/ 987201 h 2309176"/>
                    <a:gd name="connsiteX962" fmla="*/ 908965 w 2088269"/>
                    <a:gd name="connsiteY962" fmla="*/ 1007567 h 2309176"/>
                    <a:gd name="connsiteX963" fmla="*/ 907676 w 2088269"/>
                    <a:gd name="connsiteY963" fmla="*/ 1024581 h 2309176"/>
                    <a:gd name="connsiteX964" fmla="*/ 890920 w 2088269"/>
                    <a:gd name="connsiteY964" fmla="*/ 1034634 h 2309176"/>
                    <a:gd name="connsiteX965" fmla="*/ 857923 w 2088269"/>
                    <a:gd name="connsiteY965" fmla="*/ 1068405 h 2309176"/>
                    <a:gd name="connsiteX966" fmla="*/ 834464 w 2088269"/>
                    <a:gd name="connsiteY966" fmla="*/ 1086192 h 2309176"/>
                    <a:gd name="connsiteX967" fmla="*/ 807654 w 2088269"/>
                    <a:gd name="connsiteY967" fmla="*/ 1090317 h 2309176"/>
                    <a:gd name="connsiteX968" fmla="*/ 795796 w 2088269"/>
                    <a:gd name="connsiteY968" fmla="*/ 1108362 h 2309176"/>
                    <a:gd name="connsiteX969" fmla="*/ 826473 w 2088269"/>
                    <a:gd name="connsiteY969" fmla="*/ 1164044 h 2309176"/>
                    <a:gd name="connsiteX970" fmla="*/ 852252 w 2088269"/>
                    <a:gd name="connsiteY970" fmla="*/ 1165075 h 2309176"/>
                    <a:gd name="connsiteX971" fmla="*/ 933712 w 2088269"/>
                    <a:gd name="connsiteY971" fmla="*/ 1098050 h 2309176"/>
                    <a:gd name="connsiteX972" fmla="*/ 957429 w 2088269"/>
                    <a:gd name="connsiteY972" fmla="*/ 1066342 h 2309176"/>
                    <a:gd name="connsiteX973" fmla="*/ 960522 w 2088269"/>
                    <a:gd name="connsiteY973" fmla="*/ 1050617 h 2309176"/>
                    <a:gd name="connsiteX974" fmla="*/ 957429 w 2088269"/>
                    <a:gd name="connsiteY974" fmla="*/ 1036954 h 2309176"/>
                    <a:gd name="connsiteX975" fmla="*/ 961038 w 2088269"/>
                    <a:gd name="connsiteY975" fmla="*/ 1023550 h 2309176"/>
                    <a:gd name="connsiteX976" fmla="*/ 965420 w 2088269"/>
                    <a:gd name="connsiteY976" fmla="*/ 1002153 h 2309176"/>
                    <a:gd name="connsiteX977" fmla="*/ 958202 w 2088269"/>
                    <a:gd name="connsiteY977" fmla="*/ 984881 h 2309176"/>
                    <a:gd name="connsiteX978" fmla="*/ 955882 w 2088269"/>
                    <a:gd name="connsiteY978" fmla="*/ 958845 h 2309176"/>
                    <a:gd name="connsiteX979" fmla="*/ 960265 w 2088269"/>
                    <a:gd name="connsiteY979" fmla="*/ 913216 h 2309176"/>
                    <a:gd name="connsiteX980" fmla="*/ 958718 w 2088269"/>
                    <a:gd name="connsiteY980" fmla="*/ 904967 h 2309176"/>
                    <a:gd name="connsiteX981" fmla="*/ 953047 w 2088269"/>
                    <a:gd name="connsiteY981" fmla="*/ 848512 h 2309176"/>
                    <a:gd name="connsiteX982" fmla="*/ 949695 w 2088269"/>
                    <a:gd name="connsiteY982" fmla="*/ 826342 h 2309176"/>
                    <a:gd name="connsiteX983" fmla="*/ 949953 w 2088269"/>
                    <a:gd name="connsiteY983" fmla="*/ 790252 h 2309176"/>
                    <a:gd name="connsiteX984" fmla="*/ 948664 w 2088269"/>
                    <a:gd name="connsiteY984" fmla="*/ 754161 h 2309176"/>
                    <a:gd name="connsiteX985" fmla="*/ 954851 w 2088269"/>
                    <a:gd name="connsiteY985" fmla="*/ 727609 h 2309176"/>
                    <a:gd name="connsiteX986" fmla="*/ 958718 w 2088269"/>
                    <a:gd name="connsiteY986" fmla="*/ 707502 h 2309176"/>
                    <a:gd name="connsiteX987" fmla="*/ 953047 w 2088269"/>
                    <a:gd name="connsiteY987" fmla="*/ 672443 h 2309176"/>
                    <a:gd name="connsiteX988" fmla="*/ 955624 w 2088269"/>
                    <a:gd name="connsiteY988" fmla="*/ 655944 h 2309176"/>
                    <a:gd name="connsiteX989" fmla="*/ 954335 w 2088269"/>
                    <a:gd name="connsiteY989" fmla="*/ 632744 h 2309176"/>
                    <a:gd name="connsiteX990" fmla="*/ 954078 w 2088269"/>
                    <a:gd name="connsiteY990" fmla="*/ 581444 h 2309176"/>
                    <a:gd name="connsiteX991" fmla="*/ 949438 w 2088269"/>
                    <a:gd name="connsiteY991" fmla="*/ 552829 h 2309176"/>
                    <a:gd name="connsiteX992" fmla="*/ 946860 w 2088269"/>
                    <a:gd name="connsiteY992" fmla="*/ 536847 h 2309176"/>
                    <a:gd name="connsiteX993" fmla="*/ 956398 w 2088269"/>
                    <a:gd name="connsiteY993" fmla="*/ 512614 h 2309176"/>
                    <a:gd name="connsiteX994" fmla="*/ 953047 w 2088269"/>
                    <a:gd name="connsiteY994" fmla="*/ 484258 h 2309176"/>
                    <a:gd name="connsiteX995" fmla="*/ 944282 w 2088269"/>
                    <a:gd name="connsiteY995" fmla="*/ 448425 h 2309176"/>
                    <a:gd name="connsiteX996" fmla="*/ 945828 w 2088269"/>
                    <a:gd name="connsiteY996" fmla="*/ 375987 h 2309176"/>
                    <a:gd name="connsiteX997" fmla="*/ 953047 w 2088269"/>
                    <a:gd name="connsiteY997" fmla="*/ 332421 h 2309176"/>
                    <a:gd name="connsiteX998" fmla="*/ 951500 w 2088269"/>
                    <a:gd name="connsiteY998" fmla="*/ 313345 h 2309176"/>
                    <a:gd name="connsiteX999" fmla="*/ 930877 w 2088269"/>
                    <a:gd name="connsiteY999" fmla="*/ 290402 h 2309176"/>
                    <a:gd name="connsiteX1000" fmla="*/ 912574 w 2088269"/>
                    <a:gd name="connsiteY1000" fmla="*/ 256374 h 2309176"/>
                    <a:gd name="connsiteX1001" fmla="*/ 888084 w 2088269"/>
                    <a:gd name="connsiteY1001" fmla="*/ 134440 h 2309176"/>
                    <a:gd name="connsiteX1002" fmla="*/ 880093 w 2088269"/>
                    <a:gd name="connsiteY1002" fmla="*/ 64064 h 2309176"/>
                    <a:gd name="connsiteX1003" fmla="*/ 885764 w 2088269"/>
                    <a:gd name="connsiteY1003" fmla="*/ 13280 h 2309176"/>
                    <a:gd name="connsiteX1004" fmla="*/ 905871 w 2088269"/>
                    <a:gd name="connsiteY1004" fmla="*/ 133 h 2309176"/>
                    <a:gd name="connsiteX1005" fmla="*/ 957945 w 2088269"/>
                    <a:gd name="connsiteY1005" fmla="*/ 2453 h 2309176"/>
                    <a:gd name="connsiteX1006" fmla="*/ 972896 w 2088269"/>
                    <a:gd name="connsiteY1006" fmla="*/ 3226 h 2309176"/>
                    <a:gd name="connsiteX1007" fmla="*/ 1011822 w 2088269"/>
                    <a:gd name="connsiteY1007" fmla="*/ 11991 h 2309176"/>
                    <a:gd name="connsiteX1008" fmla="*/ 1075496 w 2088269"/>
                    <a:gd name="connsiteY1008" fmla="*/ 10702 h 2309176"/>
                    <a:gd name="connsiteX1009" fmla="*/ 1125507 w 2088269"/>
                    <a:gd name="connsiteY1009" fmla="*/ 2195 h 2309176"/>
                    <a:gd name="connsiteX1010" fmla="*/ 1158761 w 2088269"/>
                    <a:gd name="connsiteY1010" fmla="*/ 3484 h 230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</a:cxnLst>
                  <a:rect l="l" t="t" r="r" b="b"/>
                  <a:pathLst>
                    <a:path w="2088269" h="2309176">
                      <a:moveTo>
                        <a:pt x="1158761" y="3484"/>
                      </a:moveTo>
                      <a:cubicBezTo>
                        <a:pt x="1166753" y="3484"/>
                        <a:pt x="1175002" y="3484"/>
                        <a:pt x="1182993" y="3484"/>
                      </a:cubicBezTo>
                      <a:cubicBezTo>
                        <a:pt x="1200007" y="7351"/>
                        <a:pt x="1201038" y="8897"/>
                        <a:pt x="1204390" y="26685"/>
                      </a:cubicBezTo>
                      <a:cubicBezTo>
                        <a:pt x="1210319" y="58908"/>
                        <a:pt x="1206194" y="90616"/>
                        <a:pt x="1201554" y="122324"/>
                      </a:cubicBezTo>
                      <a:cubicBezTo>
                        <a:pt x="1194594" y="169499"/>
                        <a:pt x="1182993" y="215901"/>
                        <a:pt x="1174228" y="262561"/>
                      </a:cubicBezTo>
                      <a:cubicBezTo>
                        <a:pt x="1172166" y="273645"/>
                        <a:pt x="1166753" y="282926"/>
                        <a:pt x="1159019" y="290917"/>
                      </a:cubicBezTo>
                      <a:cubicBezTo>
                        <a:pt x="1151027" y="298909"/>
                        <a:pt x="1143294" y="306900"/>
                        <a:pt x="1136591" y="315923"/>
                      </a:cubicBezTo>
                      <a:cubicBezTo>
                        <a:pt x="1132725" y="321336"/>
                        <a:pt x="1130147" y="327007"/>
                        <a:pt x="1133756" y="333194"/>
                      </a:cubicBezTo>
                      <a:cubicBezTo>
                        <a:pt x="1143036" y="349693"/>
                        <a:pt x="1144583" y="367480"/>
                        <a:pt x="1140974" y="385783"/>
                      </a:cubicBezTo>
                      <a:cubicBezTo>
                        <a:pt x="1136849" y="407437"/>
                        <a:pt x="1138912" y="428576"/>
                        <a:pt x="1143294" y="449714"/>
                      </a:cubicBezTo>
                      <a:cubicBezTo>
                        <a:pt x="1146387" y="464666"/>
                        <a:pt x="1143294" y="478071"/>
                        <a:pt x="1132725" y="489671"/>
                      </a:cubicBezTo>
                      <a:cubicBezTo>
                        <a:pt x="1125764" y="496889"/>
                        <a:pt x="1124991" y="505654"/>
                        <a:pt x="1127569" y="514935"/>
                      </a:cubicBezTo>
                      <a:cubicBezTo>
                        <a:pt x="1130147" y="524215"/>
                        <a:pt x="1133756" y="533237"/>
                        <a:pt x="1133498" y="543291"/>
                      </a:cubicBezTo>
                      <a:cubicBezTo>
                        <a:pt x="1133240" y="550767"/>
                        <a:pt x="1132982" y="557985"/>
                        <a:pt x="1129631" y="565203"/>
                      </a:cubicBezTo>
                      <a:cubicBezTo>
                        <a:pt x="1125507" y="573710"/>
                        <a:pt x="1126538" y="582733"/>
                        <a:pt x="1128342" y="591755"/>
                      </a:cubicBezTo>
                      <a:cubicBezTo>
                        <a:pt x="1130662" y="603356"/>
                        <a:pt x="1135560" y="614956"/>
                        <a:pt x="1133240" y="626814"/>
                      </a:cubicBezTo>
                      <a:cubicBezTo>
                        <a:pt x="1130147" y="642024"/>
                        <a:pt x="1131436" y="656460"/>
                        <a:pt x="1134787" y="671412"/>
                      </a:cubicBezTo>
                      <a:cubicBezTo>
                        <a:pt x="1137365" y="683270"/>
                        <a:pt x="1132725" y="695386"/>
                        <a:pt x="1129889" y="707244"/>
                      </a:cubicBezTo>
                      <a:cubicBezTo>
                        <a:pt x="1127827" y="716267"/>
                        <a:pt x="1127827" y="724000"/>
                        <a:pt x="1134013" y="731734"/>
                      </a:cubicBezTo>
                      <a:cubicBezTo>
                        <a:pt x="1142005" y="742045"/>
                        <a:pt x="1139685" y="754419"/>
                        <a:pt x="1138396" y="766020"/>
                      </a:cubicBezTo>
                      <a:cubicBezTo>
                        <a:pt x="1137107" y="777362"/>
                        <a:pt x="1136849" y="788447"/>
                        <a:pt x="1139685" y="799274"/>
                      </a:cubicBezTo>
                      <a:cubicBezTo>
                        <a:pt x="1141489" y="806235"/>
                        <a:pt x="1141232" y="813453"/>
                        <a:pt x="1139943" y="820671"/>
                      </a:cubicBezTo>
                      <a:cubicBezTo>
                        <a:pt x="1137107" y="838458"/>
                        <a:pt x="1132725" y="855730"/>
                        <a:pt x="1134529" y="874290"/>
                      </a:cubicBezTo>
                      <a:cubicBezTo>
                        <a:pt x="1135818" y="885891"/>
                        <a:pt x="1130404" y="897491"/>
                        <a:pt x="1128858" y="909092"/>
                      </a:cubicBezTo>
                      <a:cubicBezTo>
                        <a:pt x="1127311" y="919661"/>
                        <a:pt x="1125507" y="929973"/>
                        <a:pt x="1126022" y="940542"/>
                      </a:cubicBezTo>
                      <a:cubicBezTo>
                        <a:pt x="1126280" y="945955"/>
                        <a:pt x="1127053" y="951111"/>
                        <a:pt x="1129631" y="955751"/>
                      </a:cubicBezTo>
                      <a:cubicBezTo>
                        <a:pt x="1135045" y="965805"/>
                        <a:pt x="1134271" y="976117"/>
                        <a:pt x="1130404" y="986428"/>
                      </a:cubicBezTo>
                      <a:cubicBezTo>
                        <a:pt x="1128600" y="991326"/>
                        <a:pt x="1126538" y="996224"/>
                        <a:pt x="1124218" y="1001122"/>
                      </a:cubicBezTo>
                      <a:cubicBezTo>
                        <a:pt x="1120351" y="1010145"/>
                        <a:pt x="1119577" y="1018394"/>
                        <a:pt x="1126795" y="1026385"/>
                      </a:cubicBezTo>
                      <a:cubicBezTo>
                        <a:pt x="1130662" y="1030768"/>
                        <a:pt x="1130147" y="1035923"/>
                        <a:pt x="1129116" y="1041337"/>
                      </a:cubicBezTo>
                      <a:cubicBezTo>
                        <a:pt x="1127827" y="1047266"/>
                        <a:pt x="1126022" y="1053453"/>
                        <a:pt x="1128858" y="1059640"/>
                      </a:cubicBezTo>
                      <a:cubicBezTo>
                        <a:pt x="1129889" y="1077685"/>
                        <a:pt x="1140200" y="1091090"/>
                        <a:pt x="1153605" y="1100628"/>
                      </a:cubicBezTo>
                      <a:cubicBezTo>
                        <a:pt x="1180931" y="1119962"/>
                        <a:pt x="1205163" y="1142905"/>
                        <a:pt x="1230942" y="1164044"/>
                      </a:cubicBezTo>
                      <a:cubicBezTo>
                        <a:pt x="1247440" y="1177707"/>
                        <a:pt x="1252338" y="1177449"/>
                        <a:pt x="1266516" y="1161724"/>
                      </a:cubicBezTo>
                      <a:cubicBezTo>
                        <a:pt x="1279406" y="1147288"/>
                        <a:pt x="1287655" y="1130274"/>
                        <a:pt x="1292553" y="1111455"/>
                      </a:cubicBezTo>
                      <a:cubicBezTo>
                        <a:pt x="1295389" y="1100628"/>
                        <a:pt x="1291522" y="1094699"/>
                        <a:pt x="1280437" y="1092894"/>
                      </a:cubicBezTo>
                      <a:cubicBezTo>
                        <a:pt x="1273992" y="1091863"/>
                        <a:pt x="1267547" y="1090832"/>
                        <a:pt x="1261103" y="1090317"/>
                      </a:cubicBezTo>
                      <a:cubicBezTo>
                        <a:pt x="1245636" y="1089028"/>
                        <a:pt x="1234035" y="1082325"/>
                        <a:pt x="1228364" y="1066858"/>
                      </a:cubicBezTo>
                      <a:cubicBezTo>
                        <a:pt x="1222950" y="1052422"/>
                        <a:pt x="1211092" y="1044430"/>
                        <a:pt x="1198203" y="1037728"/>
                      </a:cubicBezTo>
                      <a:cubicBezTo>
                        <a:pt x="1192016" y="1034634"/>
                        <a:pt x="1185829" y="1031799"/>
                        <a:pt x="1180415" y="1027416"/>
                      </a:cubicBezTo>
                      <a:cubicBezTo>
                        <a:pt x="1173713" y="1022003"/>
                        <a:pt x="1172939" y="1016331"/>
                        <a:pt x="1179384" y="1010145"/>
                      </a:cubicBezTo>
                      <a:cubicBezTo>
                        <a:pt x="1186087" y="1003700"/>
                        <a:pt x="1186344" y="996740"/>
                        <a:pt x="1182478" y="989006"/>
                      </a:cubicBezTo>
                      <a:cubicBezTo>
                        <a:pt x="1179642" y="983077"/>
                        <a:pt x="1176291" y="977405"/>
                        <a:pt x="1174744" y="970961"/>
                      </a:cubicBezTo>
                      <a:cubicBezTo>
                        <a:pt x="1172939" y="962969"/>
                        <a:pt x="1175517" y="956782"/>
                        <a:pt x="1182478" y="952658"/>
                      </a:cubicBezTo>
                      <a:cubicBezTo>
                        <a:pt x="1189180" y="948791"/>
                        <a:pt x="1195367" y="946471"/>
                        <a:pt x="1201554" y="953689"/>
                      </a:cubicBezTo>
                      <a:cubicBezTo>
                        <a:pt x="1205936" y="958845"/>
                        <a:pt x="1210576" y="957298"/>
                        <a:pt x="1215474" y="953431"/>
                      </a:cubicBezTo>
                      <a:cubicBezTo>
                        <a:pt x="1222177" y="948276"/>
                        <a:pt x="1229137" y="944667"/>
                        <a:pt x="1237644" y="950080"/>
                      </a:cubicBezTo>
                      <a:cubicBezTo>
                        <a:pt x="1243316" y="953689"/>
                        <a:pt x="1245120" y="957814"/>
                        <a:pt x="1242027" y="964001"/>
                      </a:cubicBezTo>
                      <a:cubicBezTo>
                        <a:pt x="1236871" y="974312"/>
                        <a:pt x="1239964" y="986944"/>
                        <a:pt x="1248987" y="993904"/>
                      </a:cubicBezTo>
                      <a:cubicBezTo>
                        <a:pt x="1254658" y="998286"/>
                        <a:pt x="1258009" y="997255"/>
                        <a:pt x="1259298" y="990295"/>
                      </a:cubicBezTo>
                      <a:cubicBezTo>
                        <a:pt x="1260329" y="985139"/>
                        <a:pt x="1260587" y="979983"/>
                        <a:pt x="1267032" y="978952"/>
                      </a:cubicBezTo>
                      <a:cubicBezTo>
                        <a:pt x="1273219" y="977921"/>
                        <a:pt x="1275797" y="982561"/>
                        <a:pt x="1278632" y="986686"/>
                      </a:cubicBezTo>
                      <a:cubicBezTo>
                        <a:pt x="1283273" y="992615"/>
                        <a:pt x="1285850" y="999575"/>
                        <a:pt x="1291522" y="1006020"/>
                      </a:cubicBezTo>
                      <a:cubicBezTo>
                        <a:pt x="1293326" y="1002411"/>
                        <a:pt x="1292553" y="999060"/>
                        <a:pt x="1292037" y="995966"/>
                      </a:cubicBezTo>
                      <a:cubicBezTo>
                        <a:pt x="1288170" y="973023"/>
                        <a:pt x="1282499" y="950080"/>
                        <a:pt x="1283273" y="926621"/>
                      </a:cubicBezTo>
                      <a:cubicBezTo>
                        <a:pt x="1283530" y="918114"/>
                        <a:pt x="1277859" y="912185"/>
                        <a:pt x="1271672" y="907287"/>
                      </a:cubicBezTo>
                      <a:cubicBezTo>
                        <a:pt x="1259040" y="896976"/>
                        <a:pt x="1244089" y="890273"/>
                        <a:pt x="1229653" y="883055"/>
                      </a:cubicBezTo>
                      <a:cubicBezTo>
                        <a:pt x="1222692" y="879446"/>
                        <a:pt x="1215990" y="875579"/>
                        <a:pt x="1210834" y="869650"/>
                      </a:cubicBezTo>
                      <a:cubicBezTo>
                        <a:pt x="1203101" y="860886"/>
                        <a:pt x="1204132" y="853152"/>
                        <a:pt x="1214185" y="847481"/>
                      </a:cubicBezTo>
                      <a:cubicBezTo>
                        <a:pt x="1222950" y="842583"/>
                        <a:pt x="1229911" y="835107"/>
                        <a:pt x="1238160" y="829435"/>
                      </a:cubicBezTo>
                      <a:cubicBezTo>
                        <a:pt x="1247440" y="822991"/>
                        <a:pt x="1256720" y="823506"/>
                        <a:pt x="1264970" y="831498"/>
                      </a:cubicBezTo>
                      <a:cubicBezTo>
                        <a:pt x="1266516" y="833044"/>
                        <a:pt x="1267805" y="835622"/>
                        <a:pt x="1270125" y="834076"/>
                      </a:cubicBezTo>
                      <a:cubicBezTo>
                        <a:pt x="1272703" y="832529"/>
                        <a:pt x="1271930" y="829693"/>
                        <a:pt x="1271414" y="827373"/>
                      </a:cubicBezTo>
                      <a:cubicBezTo>
                        <a:pt x="1270641" y="823506"/>
                        <a:pt x="1268321" y="820413"/>
                        <a:pt x="1266259" y="817577"/>
                      </a:cubicBezTo>
                      <a:cubicBezTo>
                        <a:pt x="1262392" y="811906"/>
                        <a:pt x="1258783" y="806235"/>
                        <a:pt x="1255431" y="800048"/>
                      </a:cubicBezTo>
                      <a:cubicBezTo>
                        <a:pt x="1249245" y="788705"/>
                        <a:pt x="1251049" y="773753"/>
                        <a:pt x="1259040" y="763957"/>
                      </a:cubicBezTo>
                      <a:cubicBezTo>
                        <a:pt x="1264454" y="757513"/>
                        <a:pt x="1272703" y="756739"/>
                        <a:pt x="1279664" y="762411"/>
                      </a:cubicBezTo>
                      <a:cubicBezTo>
                        <a:pt x="1285850" y="767566"/>
                        <a:pt x="1291522" y="773496"/>
                        <a:pt x="1296678" y="779682"/>
                      </a:cubicBezTo>
                      <a:cubicBezTo>
                        <a:pt x="1297967" y="781229"/>
                        <a:pt x="1299513" y="783549"/>
                        <a:pt x="1302091" y="782260"/>
                      </a:cubicBezTo>
                      <a:cubicBezTo>
                        <a:pt x="1304411" y="781229"/>
                        <a:pt x="1304411" y="778651"/>
                        <a:pt x="1304411" y="776589"/>
                      </a:cubicBezTo>
                      <a:cubicBezTo>
                        <a:pt x="1304153" y="767051"/>
                        <a:pt x="1298998" y="759575"/>
                        <a:pt x="1293326" y="752357"/>
                      </a:cubicBezTo>
                      <a:cubicBezTo>
                        <a:pt x="1287139" y="744623"/>
                        <a:pt x="1281210" y="736632"/>
                        <a:pt x="1281468" y="725805"/>
                      </a:cubicBezTo>
                      <a:cubicBezTo>
                        <a:pt x="1281726" y="717813"/>
                        <a:pt x="1284819" y="711884"/>
                        <a:pt x="1291264" y="707760"/>
                      </a:cubicBezTo>
                      <a:cubicBezTo>
                        <a:pt x="1297709" y="703635"/>
                        <a:pt x="1303122" y="707760"/>
                        <a:pt x="1308278" y="711369"/>
                      </a:cubicBezTo>
                      <a:cubicBezTo>
                        <a:pt x="1318074" y="718071"/>
                        <a:pt x="1318074" y="717813"/>
                        <a:pt x="1325034" y="708017"/>
                      </a:cubicBezTo>
                      <a:cubicBezTo>
                        <a:pt x="1330190" y="700284"/>
                        <a:pt x="1344884" y="699768"/>
                        <a:pt x="1353391" y="706986"/>
                      </a:cubicBezTo>
                      <a:cubicBezTo>
                        <a:pt x="1359320" y="712142"/>
                        <a:pt x="1361898" y="718587"/>
                        <a:pt x="1363187" y="726578"/>
                      </a:cubicBezTo>
                      <a:cubicBezTo>
                        <a:pt x="1364991" y="737405"/>
                        <a:pt x="1363187" y="748232"/>
                        <a:pt x="1363187" y="759059"/>
                      </a:cubicBezTo>
                      <a:cubicBezTo>
                        <a:pt x="1363187" y="764473"/>
                        <a:pt x="1363702" y="769629"/>
                        <a:pt x="1366280" y="774527"/>
                      </a:cubicBezTo>
                      <a:cubicBezTo>
                        <a:pt x="1367569" y="777105"/>
                        <a:pt x="1368343" y="780198"/>
                        <a:pt x="1371951" y="779682"/>
                      </a:cubicBezTo>
                      <a:cubicBezTo>
                        <a:pt x="1374787" y="779425"/>
                        <a:pt x="1375818" y="776847"/>
                        <a:pt x="1376592" y="774527"/>
                      </a:cubicBezTo>
                      <a:cubicBezTo>
                        <a:pt x="1379943" y="763700"/>
                        <a:pt x="1382005" y="752615"/>
                        <a:pt x="1378912" y="741530"/>
                      </a:cubicBezTo>
                      <a:cubicBezTo>
                        <a:pt x="1372983" y="719360"/>
                        <a:pt x="1378396" y="698995"/>
                        <a:pt x="1388708" y="679403"/>
                      </a:cubicBezTo>
                      <a:cubicBezTo>
                        <a:pt x="1393606" y="670381"/>
                        <a:pt x="1400308" y="667545"/>
                        <a:pt x="1407011" y="669865"/>
                      </a:cubicBezTo>
                      <a:cubicBezTo>
                        <a:pt x="1413971" y="672443"/>
                        <a:pt x="1419127" y="681981"/>
                        <a:pt x="1418096" y="690488"/>
                      </a:cubicBezTo>
                      <a:cubicBezTo>
                        <a:pt x="1417580" y="693581"/>
                        <a:pt x="1417322" y="696675"/>
                        <a:pt x="1417322" y="699768"/>
                      </a:cubicBezTo>
                      <a:cubicBezTo>
                        <a:pt x="1417580" y="716524"/>
                        <a:pt x="1427634" y="724258"/>
                        <a:pt x="1443874" y="720134"/>
                      </a:cubicBezTo>
                      <a:cubicBezTo>
                        <a:pt x="1449288" y="718845"/>
                        <a:pt x="1454186" y="716267"/>
                        <a:pt x="1460115" y="719102"/>
                      </a:cubicBezTo>
                      <a:cubicBezTo>
                        <a:pt x="1473004" y="725805"/>
                        <a:pt x="1476871" y="737921"/>
                        <a:pt x="1468880" y="751326"/>
                      </a:cubicBezTo>
                      <a:cubicBezTo>
                        <a:pt x="1466302" y="755966"/>
                        <a:pt x="1462693" y="759833"/>
                        <a:pt x="1459342" y="763957"/>
                      </a:cubicBezTo>
                      <a:cubicBezTo>
                        <a:pt x="1439234" y="788705"/>
                        <a:pt x="1424025" y="816031"/>
                        <a:pt x="1419900" y="848254"/>
                      </a:cubicBezTo>
                      <a:cubicBezTo>
                        <a:pt x="1419384" y="852636"/>
                        <a:pt x="1418353" y="856761"/>
                        <a:pt x="1420673" y="861917"/>
                      </a:cubicBezTo>
                      <a:cubicBezTo>
                        <a:pt x="1430985" y="852121"/>
                        <a:pt x="1437945" y="840520"/>
                        <a:pt x="1444390" y="828662"/>
                      </a:cubicBezTo>
                      <a:cubicBezTo>
                        <a:pt x="1452639" y="813195"/>
                        <a:pt x="1459599" y="797212"/>
                        <a:pt x="1469911" y="783034"/>
                      </a:cubicBezTo>
                      <a:cubicBezTo>
                        <a:pt x="1477387" y="772980"/>
                        <a:pt x="1486925" y="765762"/>
                        <a:pt x="1498525" y="761122"/>
                      </a:cubicBezTo>
                      <a:cubicBezTo>
                        <a:pt x="1505486" y="758286"/>
                        <a:pt x="1512446" y="758802"/>
                        <a:pt x="1518375" y="764989"/>
                      </a:cubicBezTo>
                      <a:cubicBezTo>
                        <a:pt x="1521211" y="767824"/>
                        <a:pt x="1524562" y="770402"/>
                        <a:pt x="1526624" y="773753"/>
                      </a:cubicBezTo>
                      <a:cubicBezTo>
                        <a:pt x="1531006" y="780456"/>
                        <a:pt x="1536678" y="782776"/>
                        <a:pt x="1544927" y="781229"/>
                      </a:cubicBezTo>
                      <a:cubicBezTo>
                        <a:pt x="1559879" y="778394"/>
                        <a:pt x="1573541" y="795150"/>
                        <a:pt x="1569417" y="810359"/>
                      </a:cubicBezTo>
                      <a:cubicBezTo>
                        <a:pt x="1567355" y="818093"/>
                        <a:pt x="1562457" y="824280"/>
                        <a:pt x="1556270" y="829178"/>
                      </a:cubicBezTo>
                      <a:cubicBezTo>
                        <a:pt x="1550341" y="834076"/>
                        <a:pt x="1544154" y="838974"/>
                        <a:pt x="1536936" y="842325"/>
                      </a:cubicBezTo>
                      <a:cubicBezTo>
                        <a:pt x="1530491" y="845160"/>
                        <a:pt x="1525593" y="850058"/>
                        <a:pt x="1521211" y="855472"/>
                      </a:cubicBezTo>
                      <a:cubicBezTo>
                        <a:pt x="1487440" y="896718"/>
                        <a:pt x="1456248" y="940026"/>
                        <a:pt x="1425056" y="983077"/>
                      </a:cubicBezTo>
                      <a:cubicBezTo>
                        <a:pt x="1424282" y="984108"/>
                        <a:pt x="1423251" y="984881"/>
                        <a:pt x="1424540" y="987201"/>
                      </a:cubicBezTo>
                      <a:cubicBezTo>
                        <a:pt x="1439492" y="981015"/>
                        <a:pt x="1452639" y="971734"/>
                        <a:pt x="1464755" y="961165"/>
                      </a:cubicBezTo>
                      <a:cubicBezTo>
                        <a:pt x="1485378" y="943635"/>
                        <a:pt x="1502392" y="922239"/>
                        <a:pt x="1521984" y="903678"/>
                      </a:cubicBezTo>
                      <a:cubicBezTo>
                        <a:pt x="1540545" y="886149"/>
                        <a:pt x="1560652" y="871197"/>
                        <a:pt x="1585657" y="864237"/>
                      </a:cubicBezTo>
                      <a:cubicBezTo>
                        <a:pt x="1591329" y="862690"/>
                        <a:pt x="1593649" y="858565"/>
                        <a:pt x="1595453" y="853925"/>
                      </a:cubicBezTo>
                      <a:cubicBezTo>
                        <a:pt x="1603960" y="830724"/>
                        <a:pt x="1615819" y="809844"/>
                        <a:pt x="1634637" y="793345"/>
                      </a:cubicBezTo>
                      <a:cubicBezTo>
                        <a:pt x="1640824" y="787932"/>
                        <a:pt x="1647269" y="783291"/>
                        <a:pt x="1654745" y="779682"/>
                      </a:cubicBezTo>
                      <a:cubicBezTo>
                        <a:pt x="1661963" y="776073"/>
                        <a:pt x="1667118" y="777878"/>
                        <a:pt x="1671501" y="784580"/>
                      </a:cubicBezTo>
                      <a:cubicBezTo>
                        <a:pt x="1679492" y="797470"/>
                        <a:pt x="1680781" y="811390"/>
                        <a:pt x="1678719" y="826084"/>
                      </a:cubicBezTo>
                      <a:cubicBezTo>
                        <a:pt x="1677430" y="835365"/>
                        <a:pt x="1674594" y="844387"/>
                        <a:pt x="1671501" y="853152"/>
                      </a:cubicBezTo>
                      <a:cubicBezTo>
                        <a:pt x="1670212" y="856503"/>
                        <a:pt x="1667892" y="859854"/>
                        <a:pt x="1669696" y="864752"/>
                      </a:cubicBezTo>
                      <a:cubicBezTo>
                        <a:pt x="1679750" y="855988"/>
                        <a:pt x="1686710" y="845160"/>
                        <a:pt x="1694960" y="835622"/>
                      </a:cubicBezTo>
                      <a:cubicBezTo>
                        <a:pt x="1700373" y="829178"/>
                        <a:pt x="1705786" y="822991"/>
                        <a:pt x="1710685" y="815773"/>
                      </a:cubicBezTo>
                      <a:cubicBezTo>
                        <a:pt x="1717387" y="805977"/>
                        <a:pt x="1727698" y="803914"/>
                        <a:pt x="1738783" y="808297"/>
                      </a:cubicBezTo>
                      <a:cubicBezTo>
                        <a:pt x="1747033" y="811648"/>
                        <a:pt x="1753735" y="817319"/>
                        <a:pt x="1759406" y="824022"/>
                      </a:cubicBezTo>
                      <a:cubicBezTo>
                        <a:pt x="1767656" y="834333"/>
                        <a:pt x="1765336" y="846965"/>
                        <a:pt x="1753735" y="853152"/>
                      </a:cubicBezTo>
                      <a:cubicBezTo>
                        <a:pt x="1742392" y="859081"/>
                        <a:pt x="1732596" y="866299"/>
                        <a:pt x="1724605" y="876095"/>
                      </a:cubicBezTo>
                      <a:cubicBezTo>
                        <a:pt x="1714036" y="888984"/>
                        <a:pt x="1716614" y="896460"/>
                        <a:pt x="1732339" y="900843"/>
                      </a:cubicBezTo>
                      <a:cubicBezTo>
                        <a:pt x="1735948" y="901874"/>
                        <a:pt x="1739557" y="902647"/>
                        <a:pt x="1743166" y="904194"/>
                      </a:cubicBezTo>
                      <a:cubicBezTo>
                        <a:pt x="1749095" y="906772"/>
                        <a:pt x="1754766" y="909865"/>
                        <a:pt x="1755024" y="917083"/>
                      </a:cubicBezTo>
                      <a:cubicBezTo>
                        <a:pt x="1755282" y="923786"/>
                        <a:pt x="1750126" y="927653"/>
                        <a:pt x="1744713" y="930488"/>
                      </a:cubicBezTo>
                      <a:cubicBezTo>
                        <a:pt x="1734917" y="935644"/>
                        <a:pt x="1724089" y="939253"/>
                        <a:pt x="1713520" y="939511"/>
                      </a:cubicBezTo>
                      <a:cubicBezTo>
                        <a:pt x="1679234" y="940800"/>
                        <a:pt x="1652940" y="958071"/>
                        <a:pt x="1627419" y="978437"/>
                      </a:cubicBezTo>
                      <a:cubicBezTo>
                        <a:pt x="1604734" y="996482"/>
                        <a:pt x="1582048" y="1014785"/>
                        <a:pt x="1553692" y="1023550"/>
                      </a:cubicBezTo>
                      <a:cubicBezTo>
                        <a:pt x="1552918" y="1023807"/>
                        <a:pt x="1552661" y="1024323"/>
                        <a:pt x="1552661" y="1025612"/>
                      </a:cubicBezTo>
                      <a:cubicBezTo>
                        <a:pt x="1560652" y="1028705"/>
                        <a:pt x="1568386" y="1026127"/>
                        <a:pt x="1576119" y="1024065"/>
                      </a:cubicBezTo>
                      <a:cubicBezTo>
                        <a:pt x="1590040" y="1020456"/>
                        <a:pt x="1603187" y="1015300"/>
                        <a:pt x="1615819" y="1008082"/>
                      </a:cubicBezTo>
                      <a:cubicBezTo>
                        <a:pt x="1639020" y="994935"/>
                        <a:pt x="1664540" y="993388"/>
                        <a:pt x="1690319" y="995708"/>
                      </a:cubicBezTo>
                      <a:cubicBezTo>
                        <a:pt x="1708107" y="997255"/>
                        <a:pt x="1725121" y="1002153"/>
                        <a:pt x="1741103" y="1010918"/>
                      </a:cubicBezTo>
                      <a:cubicBezTo>
                        <a:pt x="1747033" y="1014269"/>
                        <a:pt x="1752704" y="1018136"/>
                        <a:pt x="1757344" y="1023292"/>
                      </a:cubicBezTo>
                      <a:cubicBezTo>
                        <a:pt x="1764047" y="1030510"/>
                        <a:pt x="1763789" y="1034377"/>
                        <a:pt x="1756829" y="1041595"/>
                      </a:cubicBezTo>
                      <a:cubicBezTo>
                        <a:pt x="1750126" y="1048297"/>
                        <a:pt x="1741103" y="1051648"/>
                        <a:pt x="1732339" y="1055000"/>
                      </a:cubicBezTo>
                      <a:cubicBezTo>
                        <a:pt x="1713520" y="1061960"/>
                        <a:pt x="1693671" y="1064796"/>
                        <a:pt x="1674594" y="1070982"/>
                      </a:cubicBezTo>
                      <a:cubicBezTo>
                        <a:pt x="1672790" y="1071498"/>
                        <a:pt x="1670985" y="1072014"/>
                        <a:pt x="1669181" y="1072529"/>
                      </a:cubicBezTo>
                      <a:cubicBezTo>
                        <a:pt x="1658096" y="1076912"/>
                        <a:pt x="1657580" y="1080521"/>
                        <a:pt x="1666861" y="1088254"/>
                      </a:cubicBezTo>
                      <a:cubicBezTo>
                        <a:pt x="1673305" y="1093410"/>
                        <a:pt x="1673563" y="1098050"/>
                        <a:pt x="1667634" y="1103721"/>
                      </a:cubicBezTo>
                      <a:cubicBezTo>
                        <a:pt x="1659385" y="1111713"/>
                        <a:pt x="1649073" y="1115064"/>
                        <a:pt x="1637988" y="1115837"/>
                      </a:cubicBezTo>
                      <a:cubicBezTo>
                        <a:pt x="1625099" y="1116611"/>
                        <a:pt x="1612467" y="1115322"/>
                        <a:pt x="1600094" y="1112228"/>
                      </a:cubicBezTo>
                      <a:cubicBezTo>
                        <a:pt x="1586431" y="1108877"/>
                        <a:pt x="1573026" y="1105268"/>
                        <a:pt x="1559363" y="1102175"/>
                      </a:cubicBezTo>
                      <a:cubicBezTo>
                        <a:pt x="1552403" y="1100628"/>
                        <a:pt x="1545443" y="1099081"/>
                        <a:pt x="1538225" y="1101917"/>
                      </a:cubicBezTo>
                      <a:cubicBezTo>
                        <a:pt x="1514250" y="1111713"/>
                        <a:pt x="1490276" y="1122024"/>
                        <a:pt x="1466302" y="1132336"/>
                      </a:cubicBezTo>
                      <a:cubicBezTo>
                        <a:pt x="1490534" y="1126149"/>
                        <a:pt x="1515024" y="1120993"/>
                        <a:pt x="1540029" y="1120478"/>
                      </a:cubicBezTo>
                      <a:cubicBezTo>
                        <a:pt x="1568644" y="1119962"/>
                        <a:pt x="1596485" y="1124602"/>
                        <a:pt x="1620201" y="1142905"/>
                      </a:cubicBezTo>
                      <a:cubicBezTo>
                        <a:pt x="1627677" y="1148577"/>
                        <a:pt x="1632575" y="1156052"/>
                        <a:pt x="1637473" y="1163528"/>
                      </a:cubicBezTo>
                      <a:cubicBezTo>
                        <a:pt x="1644433" y="1173840"/>
                        <a:pt x="1655002" y="1175129"/>
                        <a:pt x="1664540" y="1167395"/>
                      </a:cubicBezTo>
                      <a:cubicBezTo>
                        <a:pt x="1672532" y="1160950"/>
                        <a:pt x="1677430" y="1152186"/>
                        <a:pt x="1683617" y="1144452"/>
                      </a:cubicBezTo>
                      <a:cubicBezTo>
                        <a:pt x="1702951" y="1120220"/>
                        <a:pt x="1729503" y="1110940"/>
                        <a:pt x="1758891" y="1109135"/>
                      </a:cubicBezTo>
                      <a:cubicBezTo>
                        <a:pt x="1771780" y="1108362"/>
                        <a:pt x="1776936" y="1115580"/>
                        <a:pt x="1774616" y="1128469"/>
                      </a:cubicBezTo>
                      <a:cubicBezTo>
                        <a:pt x="1774100" y="1131563"/>
                        <a:pt x="1771522" y="1135429"/>
                        <a:pt x="1775389" y="1137749"/>
                      </a:cubicBezTo>
                      <a:cubicBezTo>
                        <a:pt x="1778741" y="1139812"/>
                        <a:pt x="1781834" y="1137492"/>
                        <a:pt x="1784927" y="1135945"/>
                      </a:cubicBezTo>
                      <a:cubicBezTo>
                        <a:pt x="1799364" y="1128727"/>
                        <a:pt x="1811995" y="1118158"/>
                        <a:pt x="1827205" y="1111971"/>
                      </a:cubicBezTo>
                      <a:cubicBezTo>
                        <a:pt x="1830040" y="1110682"/>
                        <a:pt x="1831845" y="1107846"/>
                        <a:pt x="1833907" y="1105526"/>
                      </a:cubicBezTo>
                      <a:cubicBezTo>
                        <a:pt x="1839578" y="1098823"/>
                        <a:pt x="1846023" y="1092894"/>
                        <a:pt x="1854272" y="1089285"/>
                      </a:cubicBezTo>
                      <a:cubicBezTo>
                        <a:pt x="1870255" y="1082325"/>
                        <a:pt x="1882887" y="1086965"/>
                        <a:pt x="1889331" y="1102948"/>
                      </a:cubicBezTo>
                      <a:cubicBezTo>
                        <a:pt x="1892425" y="1110682"/>
                        <a:pt x="1896292" y="1111713"/>
                        <a:pt x="1903510" y="1109135"/>
                      </a:cubicBezTo>
                      <a:cubicBezTo>
                        <a:pt x="1917688" y="1103979"/>
                        <a:pt x="1932124" y="1103464"/>
                        <a:pt x="1946818" y="1107331"/>
                      </a:cubicBezTo>
                      <a:cubicBezTo>
                        <a:pt x="1956356" y="1109908"/>
                        <a:pt x="1965121" y="1114549"/>
                        <a:pt x="1967699" y="1125376"/>
                      </a:cubicBezTo>
                      <a:cubicBezTo>
                        <a:pt x="1970534" y="1137492"/>
                        <a:pt x="1965894" y="1147288"/>
                        <a:pt x="1955583" y="1154248"/>
                      </a:cubicBezTo>
                      <a:cubicBezTo>
                        <a:pt x="1941662" y="1163528"/>
                        <a:pt x="1925679" y="1166364"/>
                        <a:pt x="1909954" y="1170231"/>
                      </a:cubicBezTo>
                      <a:cubicBezTo>
                        <a:pt x="1903768" y="1171777"/>
                        <a:pt x="1897065" y="1171777"/>
                        <a:pt x="1891136" y="1175129"/>
                      </a:cubicBezTo>
                      <a:cubicBezTo>
                        <a:pt x="1891651" y="1179253"/>
                        <a:pt x="1895003" y="1179253"/>
                        <a:pt x="1897323" y="1180027"/>
                      </a:cubicBezTo>
                      <a:cubicBezTo>
                        <a:pt x="1902479" y="1181831"/>
                        <a:pt x="1908150" y="1183120"/>
                        <a:pt x="1913306" y="1184925"/>
                      </a:cubicBezTo>
                      <a:cubicBezTo>
                        <a:pt x="1918977" y="1186987"/>
                        <a:pt x="1923617" y="1189823"/>
                        <a:pt x="1924133" y="1196267"/>
                      </a:cubicBezTo>
                      <a:cubicBezTo>
                        <a:pt x="1924906" y="1203227"/>
                        <a:pt x="1920266" y="1206836"/>
                        <a:pt x="1914852" y="1209930"/>
                      </a:cubicBezTo>
                      <a:cubicBezTo>
                        <a:pt x="1901705" y="1217406"/>
                        <a:pt x="1887527" y="1222304"/>
                        <a:pt x="1873091" y="1225913"/>
                      </a:cubicBezTo>
                      <a:cubicBezTo>
                        <a:pt x="1857366" y="1230037"/>
                        <a:pt x="1841641" y="1234162"/>
                        <a:pt x="1825400" y="1235451"/>
                      </a:cubicBezTo>
                      <a:cubicBezTo>
                        <a:pt x="1822564" y="1235709"/>
                        <a:pt x="1819987" y="1236740"/>
                        <a:pt x="1817666" y="1238287"/>
                      </a:cubicBezTo>
                      <a:cubicBezTo>
                        <a:pt x="1798590" y="1251692"/>
                        <a:pt x="1777452" y="1254012"/>
                        <a:pt x="1755282" y="1249629"/>
                      </a:cubicBezTo>
                      <a:cubicBezTo>
                        <a:pt x="1748321" y="1248340"/>
                        <a:pt x="1741103" y="1247567"/>
                        <a:pt x="1734143" y="1245247"/>
                      </a:cubicBezTo>
                      <a:cubicBezTo>
                        <a:pt x="1710427" y="1237771"/>
                        <a:pt x="1686195" y="1238544"/>
                        <a:pt x="1661963" y="1239060"/>
                      </a:cubicBezTo>
                      <a:cubicBezTo>
                        <a:pt x="1653456" y="1239318"/>
                        <a:pt x="1645206" y="1241380"/>
                        <a:pt x="1637988" y="1246020"/>
                      </a:cubicBezTo>
                      <a:cubicBezTo>
                        <a:pt x="1635153" y="1247825"/>
                        <a:pt x="1632059" y="1250145"/>
                        <a:pt x="1632575" y="1254012"/>
                      </a:cubicBezTo>
                      <a:cubicBezTo>
                        <a:pt x="1633090" y="1257878"/>
                        <a:pt x="1636957" y="1257878"/>
                        <a:pt x="1640051" y="1258652"/>
                      </a:cubicBezTo>
                      <a:cubicBezTo>
                        <a:pt x="1649331" y="1261230"/>
                        <a:pt x="1658611" y="1264065"/>
                        <a:pt x="1666603" y="1269737"/>
                      </a:cubicBezTo>
                      <a:cubicBezTo>
                        <a:pt x="1672532" y="1273861"/>
                        <a:pt x="1677172" y="1278759"/>
                        <a:pt x="1675625" y="1286751"/>
                      </a:cubicBezTo>
                      <a:cubicBezTo>
                        <a:pt x="1674079" y="1294227"/>
                        <a:pt x="1668150" y="1297062"/>
                        <a:pt x="1661705" y="1299124"/>
                      </a:cubicBezTo>
                      <a:cubicBezTo>
                        <a:pt x="1643917" y="1304280"/>
                        <a:pt x="1626130" y="1302991"/>
                        <a:pt x="1608085" y="1299640"/>
                      </a:cubicBezTo>
                      <a:cubicBezTo>
                        <a:pt x="1586431" y="1295773"/>
                        <a:pt x="1565034" y="1290102"/>
                        <a:pt x="1543123" y="1286751"/>
                      </a:cubicBezTo>
                      <a:cubicBezTo>
                        <a:pt x="1520179" y="1283399"/>
                        <a:pt x="1500072" y="1289586"/>
                        <a:pt x="1481769" y="1303249"/>
                      </a:cubicBezTo>
                      <a:cubicBezTo>
                        <a:pt x="1480738" y="1304022"/>
                        <a:pt x="1479965" y="1304796"/>
                        <a:pt x="1478933" y="1305569"/>
                      </a:cubicBezTo>
                      <a:cubicBezTo>
                        <a:pt x="1461919" y="1318716"/>
                        <a:pt x="1448514" y="1315623"/>
                        <a:pt x="1438976" y="1296289"/>
                      </a:cubicBezTo>
                      <a:cubicBezTo>
                        <a:pt x="1436141" y="1290617"/>
                        <a:pt x="1433820" y="1284688"/>
                        <a:pt x="1432532" y="1278759"/>
                      </a:cubicBezTo>
                      <a:cubicBezTo>
                        <a:pt x="1428923" y="1263808"/>
                        <a:pt x="1419642" y="1251434"/>
                        <a:pt x="1414486" y="1236998"/>
                      </a:cubicBezTo>
                      <a:cubicBezTo>
                        <a:pt x="1411135" y="1227975"/>
                        <a:pt x="1398504" y="1223077"/>
                        <a:pt x="1388450" y="1224882"/>
                      </a:cubicBezTo>
                      <a:cubicBezTo>
                        <a:pt x="1376334" y="1226944"/>
                        <a:pt x="1369889" y="1233131"/>
                        <a:pt x="1368085" y="1244731"/>
                      </a:cubicBezTo>
                      <a:cubicBezTo>
                        <a:pt x="1367569" y="1248856"/>
                        <a:pt x="1366280" y="1252465"/>
                        <a:pt x="1364476" y="1256332"/>
                      </a:cubicBezTo>
                      <a:cubicBezTo>
                        <a:pt x="1362156" y="1260714"/>
                        <a:pt x="1359836" y="1265096"/>
                        <a:pt x="1358031" y="1269737"/>
                      </a:cubicBezTo>
                      <a:cubicBezTo>
                        <a:pt x="1351844" y="1286493"/>
                        <a:pt x="1354938" y="1296289"/>
                        <a:pt x="1370147" y="1305311"/>
                      </a:cubicBezTo>
                      <a:cubicBezTo>
                        <a:pt x="1387161" y="1315365"/>
                        <a:pt x="1402628" y="1326966"/>
                        <a:pt x="1418096" y="1339339"/>
                      </a:cubicBezTo>
                      <a:cubicBezTo>
                        <a:pt x="1432016" y="1350424"/>
                        <a:pt x="1445421" y="1362025"/>
                        <a:pt x="1461404" y="1370274"/>
                      </a:cubicBezTo>
                      <a:cubicBezTo>
                        <a:pt x="1468880" y="1374141"/>
                        <a:pt x="1476613" y="1377492"/>
                        <a:pt x="1484863" y="1379554"/>
                      </a:cubicBezTo>
                      <a:cubicBezTo>
                        <a:pt x="1496978" y="1382648"/>
                        <a:pt x="1504197" y="1380070"/>
                        <a:pt x="1511672" y="1370016"/>
                      </a:cubicBezTo>
                      <a:cubicBezTo>
                        <a:pt x="1518117" y="1361251"/>
                        <a:pt x="1523273" y="1351713"/>
                        <a:pt x="1529202" y="1342433"/>
                      </a:cubicBezTo>
                      <a:cubicBezTo>
                        <a:pt x="1534873" y="1333410"/>
                        <a:pt x="1542349" y="1326708"/>
                        <a:pt x="1552661" y="1323614"/>
                      </a:cubicBezTo>
                      <a:cubicBezTo>
                        <a:pt x="1560910" y="1321294"/>
                        <a:pt x="1564777" y="1323357"/>
                        <a:pt x="1568128" y="1331090"/>
                      </a:cubicBezTo>
                      <a:cubicBezTo>
                        <a:pt x="1577924" y="1354033"/>
                        <a:pt x="1586689" y="1358931"/>
                        <a:pt x="1610663" y="1355838"/>
                      </a:cubicBezTo>
                      <a:cubicBezTo>
                        <a:pt x="1635153" y="1352744"/>
                        <a:pt x="1657580" y="1346042"/>
                        <a:pt x="1678461" y="1332121"/>
                      </a:cubicBezTo>
                      <a:cubicBezTo>
                        <a:pt x="1710942" y="1310725"/>
                        <a:pt x="1747548" y="1297578"/>
                        <a:pt x="1783123" y="1282884"/>
                      </a:cubicBezTo>
                      <a:cubicBezTo>
                        <a:pt x="1792403" y="1279017"/>
                        <a:pt x="1801426" y="1274892"/>
                        <a:pt x="1810706" y="1271541"/>
                      </a:cubicBezTo>
                      <a:cubicBezTo>
                        <a:pt x="1827978" y="1265096"/>
                        <a:pt x="1839321" y="1274119"/>
                        <a:pt x="1837000" y="1292422"/>
                      </a:cubicBezTo>
                      <a:cubicBezTo>
                        <a:pt x="1835712" y="1302476"/>
                        <a:pt x="1831329" y="1311498"/>
                        <a:pt x="1829267" y="1321294"/>
                      </a:cubicBezTo>
                      <a:cubicBezTo>
                        <a:pt x="1827720" y="1328512"/>
                        <a:pt x="1827978" y="1335215"/>
                        <a:pt x="1832618" y="1341659"/>
                      </a:cubicBezTo>
                      <a:cubicBezTo>
                        <a:pt x="1838547" y="1350424"/>
                        <a:pt x="1834423" y="1363829"/>
                        <a:pt x="1823853" y="1371821"/>
                      </a:cubicBezTo>
                      <a:cubicBezTo>
                        <a:pt x="1817151" y="1376976"/>
                        <a:pt x="1808902" y="1379554"/>
                        <a:pt x="1799879" y="1382390"/>
                      </a:cubicBezTo>
                      <a:cubicBezTo>
                        <a:pt x="1803488" y="1384194"/>
                        <a:pt x="1806324" y="1384710"/>
                        <a:pt x="1809159" y="1385483"/>
                      </a:cubicBezTo>
                      <a:cubicBezTo>
                        <a:pt x="1814315" y="1387030"/>
                        <a:pt x="1818440" y="1389608"/>
                        <a:pt x="1818698" y="1395537"/>
                      </a:cubicBezTo>
                      <a:cubicBezTo>
                        <a:pt x="1818955" y="1401982"/>
                        <a:pt x="1814573" y="1404817"/>
                        <a:pt x="1809159" y="1406622"/>
                      </a:cubicBezTo>
                      <a:cubicBezTo>
                        <a:pt x="1800910" y="1409458"/>
                        <a:pt x="1792145" y="1410489"/>
                        <a:pt x="1783381" y="1410489"/>
                      </a:cubicBezTo>
                      <a:cubicBezTo>
                        <a:pt x="1759149" y="1410747"/>
                        <a:pt x="1734917" y="1412809"/>
                        <a:pt x="1710685" y="1414613"/>
                      </a:cubicBezTo>
                      <a:cubicBezTo>
                        <a:pt x="1705786" y="1414871"/>
                        <a:pt x="1700889" y="1416160"/>
                        <a:pt x="1696248" y="1418222"/>
                      </a:cubicBezTo>
                      <a:cubicBezTo>
                        <a:pt x="1693928" y="1419511"/>
                        <a:pt x="1692124" y="1421316"/>
                        <a:pt x="1692897" y="1424151"/>
                      </a:cubicBezTo>
                      <a:cubicBezTo>
                        <a:pt x="1693413" y="1426987"/>
                        <a:pt x="1695733" y="1428276"/>
                        <a:pt x="1698311" y="1428792"/>
                      </a:cubicBezTo>
                      <a:cubicBezTo>
                        <a:pt x="1702693" y="1429307"/>
                        <a:pt x="1706818" y="1427760"/>
                        <a:pt x="1711200" y="1427245"/>
                      </a:cubicBezTo>
                      <a:cubicBezTo>
                        <a:pt x="1725121" y="1425440"/>
                        <a:pt x="1739041" y="1424925"/>
                        <a:pt x="1752704" y="1429307"/>
                      </a:cubicBezTo>
                      <a:cubicBezTo>
                        <a:pt x="1774616" y="1436267"/>
                        <a:pt x="1784412" y="1454828"/>
                        <a:pt x="1778483" y="1476998"/>
                      </a:cubicBezTo>
                      <a:cubicBezTo>
                        <a:pt x="1773069" y="1496848"/>
                        <a:pt x="1775389" y="1500199"/>
                        <a:pt x="1796012" y="1503808"/>
                      </a:cubicBezTo>
                      <a:cubicBezTo>
                        <a:pt x="1822822" y="1508448"/>
                        <a:pt x="1843187" y="1496848"/>
                        <a:pt x="1859944" y="1477256"/>
                      </a:cubicBezTo>
                      <a:cubicBezTo>
                        <a:pt x="1870513" y="1464882"/>
                        <a:pt x="1877215" y="1449930"/>
                        <a:pt x="1885465" y="1436010"/>
                      </a:cubicBezTo>
                      <a:cubicBezTo>
                        <a:pt x="1903510" y="1405849"/>
                        <a:pt x="1927742" y="1396310"/>
                        <a:pt x="1960739" y="1407653"/>
                      </a:cubicBezTo>
                      <a:cubicBezTo>
                        <a:pt x="1979557" y="1414098"/>
                        <a:pt x="1999407" y="1418222"/>
                        <a:pt x="2016163" y="1429307"/>
                      </a:cubicBezTo>
                      <a:cubicBezTo>
                        <a:pt x="2026732" y="1436267"/>
                        <a:pt x="2035497" y="1445032"/>
                        <a:pt x="2039106" y="1457664"/>
                      </a:cubicBezTo>
                      <a:cubicBezTo>
                        <a:pt x="2041168" y="1465140"/>
                        <a:pt x="2040395" y="1471327"/>
                        <a:pt x="2033177" y="1476482"/>
                      </a:cubicBezTo>
                      <a:cubicBezTo>
                        <a:pt x="2020545" y="1485505"/>
                        <a:pt x="2006625" y="1491434"/>
                        <a:pt x="1992189" y="1496590"/>
                      </a:cubicBezTo>
                      <a:cubicBezTo>
                        <a:pt x="1982135" y="1500199"/>
                        <a:pt x="1972339" y="1503808"/>
                        <a:pt x="1962285" y="1507417"/>
                      </a:cubicBezTo>
                      <a:cubicBezTo>
                        <a:pt x="1959450" y="1508448"/>
                        <a:pt x="1956356" y="1509737"/>
                        <a:pt x="1953778" y="1511284"/>
                      </a:cubicBezTo>
                      <a:cubicBezTo>
                        <a:pt x="1945529" y="1516439"/>
                        <a:pt x="1945014" y="1522111"/>
                        <a:pt x="1951974" y="1528555"/>
                      </a:cubicBezTo>
                      <a:cubicBezTo>
                        <a:pt x="1955841" y="1532164"/>
                        <a:pt x="1960223" y="1535000"/>
                        <a:pt x="1964605" y="1538094"/>
                      </a:cubicBezTo>
                      <a:cubicBezTo>
                        <a:pt x="1973112" y="1544023"/>
                        <a:pt x="1978784" y="1552272"/>
                        <a:pt x="1982393" y="1561552"/>
                      </a:cubicBezTo>
                      <a:cubicBezTo>
                        <a:pt x="1987291" y="1574442"/>
                        <a:pt x="1982135" y="1583980"/>
                        <a:pt x="1968472" y="1586558"/>
                      </a:cubicBezTo>
                      <a:cubicBezTo>
                        <a:pt x="1949138" y="1590167"/>
                        <a:pt x="1931609" y="1583722"/>
                        <a:pt x="1914594" y="1575473"/>
                      </a:cubicBezTo>
                      <a:cubicBezTo>
                        <a:pt x="1913821" y="1574957"/>
                        <a:pt x="1913048" y="1574184"/>
                        <a:pt x="1912274" y="1573926"/>
                      </a:cubicBezTo>
                      <a:cubicBezTo>
                        <a:pt x="1908923" y="1572637"/>
                        <a:pt x="1905056" y="1566708"/>
                        <a:pt x="1901963" y="1571348"/>
                      </a:cubicBezTo>
                      <a:cubicBezTo>
                        <a:pt x="1899385" y="1575215"/>
                        <a:pt x="1905572" y="1577793"/>
                        <a:pt x="1908408" y="1580113"/>
                      </a:cubicBezTo>
                      <a:cubicBezTo>
                        <a:pt x="1915626" y="1585527"/>
                        <a:pt x="1922586" y="1591198"/>
                        <a:pt x="1929804" y="1596611"/>
                      </a:cubicBezTo>
                      <a:cubicBezTo>
                        <a:pt x="1932124" y="1598416"/>
                        <a:pt x="1934186" y="1600220"/>
                        <a:pt x="1935991" y="1602283"/>
                      </a:cubicBezTo>
                      <a:cubicBezTo>
                        <a:pt x="1938827" y="1605634"/>
                        <a:pt x="1940116" y="1609243"/>
                        <a:pt x="1938311" y="1613625"/>
                      </a:cubicBezTo>
                      <a:cubicBezTo>
                        <a:pt x="1936506" y="1618008"/>
                        <a:pt x="1932898" y="1619297"/>
                        <a:pt x="1928515" y="1619555"/>
                      </a:cubicBezTo>
                      <a:cubicBezTo>
                        <a:pt x="1920266" y="1620070"/>
                        <a:pt x="1912532" y="1617234"/>
                        <a:pt x="1904283" y="1618008"/>
                      </a:cubicBezTo>
                      <a:cubicBezTo>
                        <a:pt x="1899901" y="1618266"/>
                        <a:pt x="1895518" y="1618523"/>
                        <a:pt x="1891394" y="1619812"/>
                      </a:cubicBezTo>
                      <a:cubicBezTo>
                        <a:pt x="1886753" y="1621359"/>
                        <a:pt x="1887011" y="1623679"/>
                        <a:pt x="1890363" y="1626515"/>
                      </a:cubicBezTo>
                      <a:cubicBezTo>
                        <a:pt x="1892425" y="1628319"/>
                        <a:pt x="1895003" y="1629608"/>
                        <a:pt x="1897323" y="1631155"/>
                      </a:cubicBezTo>
                      <a:cubicBezTo>
                        <a:pt x="1906345" y="1637342"/>
                        <a:pt x="1906088" y="1646364"/>
                        <a:pt x="1896292" y="1651520"/>
                      </a:cubicBezTo>
                      <a:cubicBezTo>
                        <a:pt x="1887785" y="1655902"/>
                        <a:pt x="1878504" y="1657707"/>
                        <a:pt x="1869224" y="1658480"/>
                      </a:cubicBezTo>
                      <a:cubicBezTo>
                        <a:pt x="1852983" y="1659769"/>
                        <a:pt x="1836743" y="1659512"/>
                        <a:pt x="1820760" y="1658223"/>
                      </a:cubicBezTo>
                      <a:cubicBezTo>
                        <a:pt x="1799621" y="1656418"/>
                        <a:pt x="1784412" y="1643271"/>
                        <a:pt x="1769718" y="1629608"/>
                      </a:cubicBezTo>
                      <a:cubicBezTo>
                        <a:pt x="1756829" y="1617492"/>
                        <a:pt x="1742392" y="1607696"/>
                        <a:pt x="1724347" y="1605634"/>
                      </a:cubicBezTo>
                      <a:cubicBezTo>
                        <a:pt x="1722543" y="1605376"/>
                        <a:pt x="1720738" y="1604861"/>
                        <a:pt x="1717645" y="1605892"/>
                      </a:cubicBezTo>
                      <a:cubicBezTo>
                        <a:pt x="1722027" y="1610016"/>
                        <a:pt x="1726409" y="1612852"/>
                        <a:pt x="1730792" y="1615945"/>
                      </a:cubicBezTo>
                      <a:cubicBezTo>
                        <a:pt x="1739299" y="1621875"/>
                        <a:pt x="1747548" y="1628061"/>
                        <a:pt x="1754508" y="1635537"/>
                      </a:cubicBezTo>
                      <a:cubicBezTo>
                        <a:pt x="1761469" y="1643013"/>
                        <a:pt x="1768429" y="1650747"/>
                        <a:pt x="1763273" y="1661832"/>
                      </a:cubicBezTo>
                      <a:cubicBezTo>
                        <a:pt x="1758633" y="1671885"/>
                        <a:pt x="1741877" y="1678846"/>
                        <a:pt x="1730276" y="1676526"/>
                      </a:cubicBezTo>
                      <a:cubicBezTo>
                        <a:pt x="1707075" y="1671627"/>
                        <a:pt x="1686195" y="1661316"/>
                        <a:pt x="1666603" y="1648169"/>
                      </a:cubicBezTo>
                      <a:cubicBezTo>
                        <a:pt x="1633348" y="1625741"/>
                        <a:pt x="1608085" y="1595322"/>
                        <a:pt x="1583337" y="1564388"/>
                      </a:cubicBezTo>
                      <a:cubicBezTo>
                        <a:pt x="1570190" y="1548147"/>
                        <a:pt x="1557816" y="1531391"/>
                        <a:pt x="1545185" y="1514635"/>
                      </a:cubicBezTo>
                      <a:cubicBezTo>
                        <a:pt x="1537709" y="1504839"/>
                        <a:pt x="1528171" y="1498394"/>
                        <a:pt x="1516055" y="1496074"/>
                      </a:cubicBezTo>
                      <a:cubicBezTo>
                        <a:pt x="1498010" y="1492207"/>
                        <a:pt x="1480222" y="1492465"/>
                        <a:pt x="1462435" y="1497105"/>
                      </a:cubicBezTo>
                      <a:cubicBezTo>
                        <a:pt x="1459342" y="1497879"/>
                        <a:pt x="1454959" y="1498394"/>
                        <a:pt x="1454444" y="1502519"/>
                      </a:cubicBezTo>
                      <a:cubicBezTo>
                        <a:pt x="1453928" y="1506901"/>
                        <a:pt x="1458053" y="1507932"/>
                        <a:pt x="1461146" y="1509221"/>
                      </a:cubicBezTo>
                      <a:cubicBezTo>
                        <a:pt x="1490276" y="1520306"/>
                        <a:pt x="1513219" y="1540671"/>
                        <a:pt x="1536420" y="1560263"/>
                      </a:cubicBezTo>
                      <a:cubicBezTo>
                        <a:pt x="1548794" y="1570833"/>
                        <a:pt x="1560910" y="1581402"/>
                        <a:pt x="1574830" y="1589909"/>
                      </a:cubicBezTo>
                      <a:cubicBezTo>
                        <a:pt x="1578182" y="1591971"/>
                        <a:pt x="1581533" y="1594291"/>
                        <a:pt x="1583853" y="1597900"/>
                      </a:cubicBezTo>
                      <a:cubicBezTo>
                        <a:pt x="1609116" y="1638373"/>
                        <a:pt x="1645206" y="1666987"/>
                        <a:pt x="1686195" y="1690188"/>
                      </a:cubicBezTo>
                      <a:cubicBezTo>
                        <a:pt x="1717645" y="1707976"/>
                        <a:pt x="1750384" y="1723185"/>
                        <a:pt x="1782865" y="1739168"/>
                      </a:cubicBezTo>
                      <a:cubicBezTo>
                        <a:pt x="1792145" y="1743808"/>
                        <a:pt x="1802715" y="1744324"/>
                        <a:pt x="1813026" y="1743293"/>
                      </a:cubicBezTo>
                      <a:cubicBezTo>
                        <a:pt x="1823080" y="1742261"/>
                        <a:pt x="1827205" y="1736590"/>
                        <a:pt x="1825916" y="1726536"/>
                      </a:cubicBezTo>
                      <a:cubicBezTo>
                        <a:pt x="1824884" y="1716998"/>
                        <a:pt x="1823338" y="1707460"/>
                        <a:pt x="1822822" y="1697664"/>
                      </a:cubicBezTo>
                      <a:cubicBezTo>
                        <a:pt x="1822307" y="1689930"/>
                        <a:pt x="1826173" y="1685032"/>
                        <a:pt x="1832360" y="1681939"/>
                      </a:cubicBezTo>
                      <a:cubicBezTo>
                        <a:pt x="1838032" y="1678846"/>
                        <a:pt x="1843187" y="1681424"/>
                        <a:pt x="1847570" y="1685806"/>
                      </a:cubicBezTo>
                      <a:cubicBezTo>
                        <a:pt x="1850405" y="1688642"/>
                        <a:pt x="1853241" y="1691477"/>
                        <a:pt x="1856077" y="1694571"/>
                      </a:cubicBezTo>
                      <a:cubicBezTo>
                        <a:pt x="1860201" y="1699211"/>
                        <a:pt x="1864326" y="1699211"/>
                        <a:pt x="1868708" y="1694313"/>
                      </a:cubicBezTo>
                      <a:cubicBezTo>
                        <a:pt x="1875669" y="1686837"/>
                        <a:pt x="1878504" y="1687610"/>
                        <a:pt x="1881598" y="1697406"/>
                      </a:cubicBezTo>
                      <a:cubicBezTo>
                        <a:pt x="1885207" y="1709007"/>
                        <a:pt x="1888816" y="1711327"/>
                        <a:pt x="1900932" y="1708491"/>
                      </a:cubicBezTo>
                      <a:cubicBezTo>
                        <a:pt x="1906345" y="1707202"/>
                        <a:pt x="1911501" y="1705655"/>
                        <a:pt x="1915368" y="1711069"/>
                      </a:cubicBezTo>
                      <a:cubicBezTo>
                        <a:pt x="1919235" y="1716225"/>
                        <a:pt x="1918461" y="1721381"/>
                        <a:pt x="1915883" y="1726794"/>
                      </a:cubicBezTo>
                      <a:cubicBezTo>
                        <a:pt x="1912790" y="1733239"/>
                        <a:pt x="1909181" y="1739426"/>
                        <a:pt x="1905314" y="1745613"/>
                      </a:cubicBezTo>
                      <a:cubicBezTo>
                        <a:pt x="1900158" y="1753862"/>
                        <a:pt x="1902221" y="1757471"/>
                        <a:pt x="1911759" y="1758244"/>
                      </a:cubicBezTo>
                      <a:cubicBezTo>
                        <a:pt x="1914852" y="1758502"/>
                        <a:pt x="1917946" y="1758244"/>
                        <a:pt x="1921039" y="1759018"/>
                      </a:cubicBezTo>
                      <a:cubicBezTo>
                        <a:pt x="1928257" y="1760306"/>
                        <a:pt x="1931866" y="1765205"/>
                        <a:pt x="1932382" y="1771907"/>
                      </a:cubicBezTo>
                      <a:cubicBezTo>
                        <a:pt x="1932898" y="1778352"/>
                        <a:pt x="1929031" y="1781961"/>
                        <a:pt x="1922844" y="1784023"/>
                      </a:cubicBezTo>
                      <a:cubicBezTo>
                        <a:pt x="1913048" y="1787116"/>
                        <a:pt x="1902479" y="1787632"/>
                        <a:pt x="1892683" y="1790983"/>
                      </a:cubicBezTo>
                      <a:cubicBezTo>
                        <a:pt x="1889847" y="1792014"/>
                        <a:pt x="1885722" y="1792272"/>
                        <a:pt x="1885722" y="1796139"/>
                      </a:cubicBezTo>
                      <a:cubicBezTo>
                        <a:pt x="1885722" y="1800006"/>
                        <a:pt x="1889589" y="1800521"/>
                        <a:pt x="1892683" y="1801295"/>
                      </a:cubicBezTo>
                      <a:cubicBezTo>
                        <a:pt x="1911501" y="1807224"/>
                        <a:pt x="1930320" y="1808771"/>
                        <a:pt x="1949396" y="1801295"/>
                      </a:cubicBezTo>
                      <a:cubicBezTo>
                        <a:pt x="1967441" y="1794334"/>
                        <a:pt x="1978526" y="1781703"/>
                        <a:pt x="1980846" y="1761853"/>
                      </a:cubicBezTo>
                      <a:cubicBezTo>
                        <a:pt x="1981362" y="1757729"/>
                        <a:pt x="1981362" y="1753604"/>
                        <a:pt x="1986260" y="1751800"/>
                      </a:cubicBezTo>
                      <a:cubicBezTo>
                        <a:pt x="1990900" y="1750253"/>
                        <a:pt x="1993993" y="1753088"/>
                        <a:pt x="1996829" y="1755924"/>
                      </a:cubicBezTo>
                      <a:cubicBezTo>
                        <a:pt x="2006109" y="1765720"/>
                        <a:pt x="2014101" y="1776289"/>
                        <a:pt x="2022092" y="1787116"/>
                      </a:cubicBezTo>
                      <a:cubicBezTo>
                        <a:pt x="2026474" y="1792788"/>
                        <a:pt x="2030599" y="1798459"/>
                        <a:pt x="2035497" y="1803873"/>
                      </a:cubicBezTo>
                      <a:cubicBezTo>
                        <a:pt x="2041942" y="1811091"/>
                        <a:pt x="2041426" y="1815215"/>
                        <a:pt x="2033177" y="1820113"/>
                      </a:cubicBezTo>
                      <a:cubicBezTo>
                        <a:pt x="2031888" y="1820887"/>
                        <a:pt x="2030341" y="1821660"/>
                        <a:pt x="2029052" y="1822433"/>
                      </a:cubicBezTo>
                      <a:cubicBezTo>
                        <a:pt x="2023123" y="1826558"/>
                        <a:pt x="2022608" y="1830425"/>
                        <a:pt x="2028537" y="1834807"/>
                      </a:cubicBezTo>
                      <a:cubicBezTo>
                        <a:pt x="2036528" y="1840994"/>
                        <a:pt x="2045808" y="1844603"/>
                        <a:pt x="2054315" y="1850017"/>
                      </a:cubicBezTo>
                      <a:cubicBezTo>
                        <a:pt x="2059471" y="1853368"/>
                        <a:pt x="2064885" y="1856719"/>
                        <a:pt x="2068494" y="1862133"/>
                      </a:cubicBezTo>
                      <a:cubicBezTo>
                        <a:pt x="2073134" y="1869093"/>
                        <a:pt x="2071330" y="1875022"/>
                        <a:pt x="2063854" y="1878889"/>
                      </a:cubicBezTo>
                      <a:cubicBezTo>
                        <a:pt x="2055862" y="1883013"/>
                        <a:pt x="2054831" y="1886107"/>
                        <a:pt x="2059987" y="1894356"/>
                      </a:cubicBezTo>
                      <a:cubicBezTo>
                        <a:pt x="2066689" y="1905183"/>
                        <a:pt x="2075712" y="1914463"/>
                        <a:pt x="2083188" y="1924775"/>
                      </a:cubicBezTo>
                      <a:cubicBezTo>
                        <a:pt x="2091179" y="1935860"/>
                        <a:pt x="2089890" y="1941016"/>
                        <a:pt x="2078290" y="1947976"/>
                      </a:cubicBezTo>
                      <a:cubicBezTo>
                        <a:pt x="2065143" y="1955709"/>
                        <a:pt x="2050449" y="1955967"/>
                        <a:pt x="2036528" y="1952358"/>
                      </a:cubicBezTo>
                      <a:cubicBezTo>
                        <a:pt x="2016678" y="1947202"/>
                        <a:pt x="1997860" y="1939984"/>
                        <a:pt x="1983939" y="1922713"/>
                      </a:cubicBezTo>
                      <a:cubicBezTo>
                        <a:pt x="1971566" y="1906988"/>
                        <a:pt x="1954036" y="1898223"/>
                        <a:pt x="1933929" y="1896418"/>
                      </a:cubicBezTo>
                      <a:cubicBezTo>
                        <a:pt x="1927484" y="1895903"/>
                        <a:pt x="1922844" y="1893067"/>
                        <a:pt x="1918461" y="1888685"/>
                      </a:cubicBezTo>
                      <a:cubicBezTo>
                        <a:pt x="1893714" y="1865226"/>
                        <a:pt x="1867162" y="1844087"/>
                        <a:pt x="1837000" y="1828105"/>
                      </a:cubicBezTo>
                      <a:cubicBezTo>
                        <a:pt x="1828751" y="1823722"/>
                        <a:pt x="1820244" y="1819855"/>
                        <a:pt x="1811479" y="1816762"/>
                      </a:cubicBezTo>
                      <a:cubicBezTo>
                        <a:pt x="1809417" y="1815989"/>
                        <a:pt x="1807097" y="1814957"/>
                        <a:pt x="1805293" y="1816762"/>
                      </a:cubicBezTo>
                      <a:cubicBezTo>
                        <a:pt x="1803230" y="1818824"/>
                        <a:pt x="1804004" y="1821402"/>
                        <a:pt x="1805035" y="1823722"/>
                      </a:cubicBezTo>
                      <a:cubicBezTo>
                        <a:pt x="1809417" y="1831714"/>
                        <a:pt x="1812768" y="1839963"/>
                        <a:pt x="1813800" y="1849243"/>
                      </a:cubicBezTo>
                      <a:cubicBezTo>
                        <a:pt x="1814315" y="1853883"/>
                        <a:pt x="1818955" y="1855172"/>
                        <a:pt x="1822307" y="1857235"/>
                      </a:cubicBezTo>
                      <a:cubicBezTo>
                        <a:pt x="1839836" y="1867031"/>
                        <a:pt x="1854014" y="1880178"/>
                        <a:pt x="1860201" y="1900285"/>
                      </a:cubicBezTo>
                      <a:cubicBezTo>
                        <a:pt x="1866130" y="1918846"/>
                        <a:pt x="1851437" y="1931993"/>
                        <a:pt x="1835196" y="1928900"/>
                      </a:cubicBezTo>
                      <a:cubicBezTo>
                        <a:pt x="1823080" y="1926579"/>
                        <a:pt x="1823080" y="1927095"/>
                        <a:pt x="1802972" y="1911886"/>
                      </a:cubicBezTo>
                      <a:cubicBezTo>
                        <a:pt x="1810448" y="1925806"/>
                        <a:pt x="1815862" y="1939469"/>
                        <a:pt x="1824111" y="1951327"/>
                      </a:cubicBezTo>
                      <a:cubicBezTo>
                        <a:pt x="1833391" y="1964732"/>
                        <a:pt x="1846281" y="1972208"/>
                        <a:pt x="1863295" y="1969114"/>
                      </a:cubicBezTo>
                      <a:cubicBezTo>
                        <a:pt x="1873091" y="1967310"/>
                        <a:pt x="1875926" y="1964216"/>
                        <a:pt x="1877215" y="1954421"/>
                      </a:cubicBezTo>
                      <a:cubicBezTo>
                        <a:pt x="1880051" y="1934313"/>
                        <a:pt x="1899127" y="1919361"/>
                        <a:pt x="1918977" y="1921424"/>
                      </a:cubicBezTo>
                      <a:cubicBezTo>
                        <a:pt x="1931093" y="1922713"/>
                        <a:pt x="1936764" y="1931220"/>
                        <a:pt x="1933155" y="1942820"/>
                      </a:cubicBezTo>
                      <a:cubicBezTo>
                        <a:pt x="1928515" y="1957772"/>
                        <a:pt x="1931609" y="1964732"/>
                        <a:pt x="1946560" y="1970403"/>
                      </a:cubicBezTo>
                      <a:cubicBezTo>
                        <a:pt x="1959707" y="1975559"/>
                        <a:pt x="1973886" y="1976590"/>
                        <a:pt x="1987806" y="1978653"/>
                      </a:cubicBezTo>
                      <a:cubicBezTo>
                        <a:pt x="2001469" y="1980715"/>
                        <a:pt x="2014358" y="1985097"/>
                        <a:pt x="2027248" y="1989995"/>
                      </a:cubicBezTo>
                      <a:cubicBezTo>
                        <a:pt x="2041168" y="1995151"/>
                        <a:pt x="2043746" y="2001338"/>
                        <a:pt x="2038590" y="2015258"/>
                      </a:cubicBezTo>
                      <a:cubicBezTo>
                        <a:pt x="2035497" y="2023508"/>
                        <a:pt x="2035755" y="2029695"/>
                        <a:pt x="2043231" y="2035881"/>
                      </a:cubicBezTo>
                      <a:cubicBezTo>
                        <a:pt x="2051222" y="2042326"/>
                        <a:pt x="2048386" y="2053411"/>
                        <a:pt x="2038075" y="2057020"/>
                      </a:cubicBezTo>
                      <a:cubicBezTo>
                        <a:pt x="2026732" y="2061145"/>
                        <a:pt x="2015390" y="2058567"/>
                        <a:pt x="2004047" y="2055731"/>
                      </a:cubicBezTo>
                      <a:cubicBezTo>
                        <a:pt x="1999407" y="2054442"/>
                        <a:pt x="1995024" y="2053153"/>
                        <a:pt x="1990384" y="2052122"/>
                      </a:cubicBezTo>
                      <a:cubicBezTo>
                        <a:pt x="1988837" y="2051864"/>
                        <a:pt x="1987033" y="2051606"/>
                        <a:pt x="1986002" y="2053153"/>
                      </a:cubicBezTo>
                      <a:cubicBezTo>
                        <a:pt x="1984971" y="2054700"/>
                        <a:pt x="1986002" y="2056247"/>
                        <a:pt x="1986775" y="2057278"/>
                      </a:cubicBezTo>
                      <a:cubicBezTo>
                        <a:pt x="1988837" y="2060113"/>
                        <a:pt x="1991157" y="2062434"/>
                        <a:pt x="1993735" y="2064754"/>
                      </a:cubicBezTo>
                      <a:cubicBezTo>
                        <a:pt x="2005078" y="2075065"/>
                        <a:pt x="2004820" y="2087954"/>
                        <a:pt x="2000953" y="2100844"/>
                      </a:cubicBezTo>
                      <a:cubicBezTo>
                        <a:pt x="1997602" y="2111929"/>
                        <a:pt x="1984455" y="2116827"/>
                        <a:pt x="1971050" y="2111413"/>
                      </a:cubicBezTo>
                      <a:cubicBezTo>
                        <a:pt x="1945529" y="2101359"/>
                        <a:pt x="1927226" y="2084088"/>
                        <a:pt x="1921813" y="2055989"/>
                      </a:cubicBezTo>
                      <a:cubicBezTo>
                        <a:pt x="1916915" y="2031241"/>
                        <a:pt x="1891394" y="2006494"/>
                        <a:pt x="1866646" y="2002885"/>
                      </a:cubicBezTo>
                      <a:cubicBezTo>
                        <a:pt x="1861233" y="2002111"/>
                        <a:pt x="1855046" y="2000822"/>
                        <a:pt x="1851694" y="2007267"/>
                      </a:cubicBezTo>
                      <a:cubicBezTo>
                        <a:pt x="1848601" y="2012938"/>
                        <a:pt x="1850921" y="2018094"/>
                        <a:pt x="1854788" y="2022734"/>
                      </a:cubicBezTo>
                      <a:cubicBezTo>
                        <a:pt x="1867162" y="2037170"/>
                        <a:pt x="1874122" y="2054700"/>
                        <a:pt x="1880824" y="2071972"/>
                      </a:cubicBezTo>
                      <a:cubicBezTo>
                        <a:pt x="1888558" y="2091564"/>
                        <a:pt x="1894487" y="2112702"/>
                        <a:pt x="1912017" y="2126365"/>
                      </a:cubicBezTo>
                      <a:cubicBezTo>
                        <a:pt x="1942693" y="2150597"/>
                        <a:pt x="1964348" y="2182820"/>
                        <a:pt x="1989353" y="2211950"/>
                      </a:cubicBezTo>
                      <a:cubicBezTo>
                        <a:pt x="1995540" y="2218911"/>
                        <a:pt x="1999922" y="2227160"/>
                        <a:pt x="2003789" y="2235925"/>
                      </a:cubicBezTo>
                      <a:cubicBezTo>
                        <a:pt x="2007398" y="2243658"/>
                        <a:pt x="2008945" y="2252165"/>
                        <a:pt x="2003531" y="2258868"/>
                      </a:cubicBezTo>
                      <a:cubicBezTo>
                        <a:pt x="1998118" y="2265312"/>
                        <a:pt x="1990642" y="2266086"/>
                        <a:pt x="1982393" y="2262477"/>
                      </a:cubicBezTo>
                      <a:cubicBezTo>
                        <a:pt x="1976464" y="2259899"/>
                        <a:pt x="1975432" y="2264797"/>
                        <a:pt x="1975432" y="2268921"/>
                      </a:cubicBezTo>
                      <a:cubicBezTo>
                        <a:pt x="1975432" y="2277171"/>
                        <a:pt x="1974401" y="2285162"/>
                        <a:pt x="1973112" y="2293154"/>
                      </a:cubicBezTo>
                      <a:cubicBezTo>
                        <a:pt x="1970792" y="2308363"/>
                        <a:pt x="1959965" y="2312745"/>
                        <a:pt x="1947591" y="2303981"/>
                      </a:cubicBezTo>
                      <a:cubicBezTo>
                        <a:pt x="1942693" y="2300372"/>
                        <a:pt x="1938827" y="2296247"/>
                        <a:pt x="1935475" y="2291349"/>
                      </a:cubicBezTo>
                      <a:cubicBezTo>
                        <a:pt x="1924906" y="2276397"/>
                        <a:pt x="1912274" y="2267375"/>
                        <a:pt x="1892683" y="2274593"/>
                      </a:cubicBezTo>
                      <a:cubicBezTo>
                        <a:pt x="1883918" y="2277944"/>
                        <a:pt x="1879793" y="2274335"/>
                        <a:pt x="1877215" y="2263508"/>
                      </a:cubicBezTo>
                      <a:cubicBezTo>
                        <a:pt x="1871286" y="2237471"/>
                        <a:pt x="1864841" y="2211435"/>
                        <a:pt x="1859428" y="2185140"/>
                      </a:cubicBezTo>
                      <a:cubicBezTo>
                        <a:pt x="1857108" y="2174056"/>
                        <a:pt x="1855046" y="2162713"/>
                        <a:pt x="1851437" y="2149824"/>
                      </a:cubicBezTo>
                      <a:cubicBezTo>
                        <a:pt x="1848343" y="2155495"/>
                        <a:pt x="1847828" y="2159877"/>
                        <a:pt x="1847828" y="2164517"/>
                      </a:cubicBezTo>
                      <a:cubicBezTo>
                        <a:pt x="1848343" y="2177922"/>
                        <a:pt x="1847054" y="2191327"/>
                        <a:pt x="1845507" y="2204475"/>
                      </a:cubicBezTo>
                      <a:cubicBezTo>
                        <a:pt x="1843961" y="2219942"/>
                        <a:pt x="1839578" y="2234378"/>
                        <a:pt x="1822564" y="2239791"/>
                      </a:cubicBezTo>
                      <a:cubicBezTo>
                        <a:pt x="1807613" y="2244432"/>
                        <a:pt x="1790599" y="2239791"/>
                        <a:pt x="1791888" y="2218395"/>
                      </a:cubicBezTo>
                      <a:cubicBezTo>
                        <a:pt x="1792145" y="2211950"/>
                        <a:pt x="1792403" y="2205506"/>
                        <a:pt x="1793434" y="2198803"/>
                      </a:cubicBezTo>
                      <a:cubicBezTo>
                        <a:pt x="1794465" y="2192616"/>
                        <a:pt x="1795497" y="2186429"/>
                        <a:pt x="1796786" y="2179469"/>
                      </a:cubicBezTo>
                      <a:cubicBezTo>
                        <a:pt x="1791888" y="2186945"/>
                        <a:pt x="1785701" y="2190296"/>
                        <a:pt x="1777194" y="2188750"/>
                      </a:cubicBezTo>
                      <a:cubicBezTo>
                        <a:pt x="1768687" y="2187203"/>
                        <a:pt x="1764820" y="2180758"/>
                        <a:pt x="1761984" y="2173540"/>
                      </a:cubicBezTo>
                      <a:cubicBezTo>
                        <a:pt x="1759664" y="2167611"/>
                        <a:pt x="1758375" y="2161682"/>
                        <a:pt x="1758118" y="2155237"/>
                      </a:cubicBezTo>
                      <a:cubicBezTo>
                        <a:pt x="1757086" y="2122498"/>
                        <a:pt x="1759149" y="2089759"/>
                        <a:pt x="1766624" y="2057793"/>
                      </a:cubicBezTo>
                      <a:cubicBezTo>
                        <a:pt x="1772554" y="2032015"/>
                        <a:pt x="1761469" y="2011649"/>
                        <a:pt x="1746259" y="1992573"/>
                      </a:cubicBezTo>
                      <a:cubicBezTo>
                        <a:pt x="1734659" y="1977879"/>
                        <a:pt x="1723058" y="1963185"/>
                        <a:pt x="1712489" y="1947718"/>
                      </a:cubicBezTo>
                      <a:cubicBezTo>
                        <a:pt x="1699084" y="1927868"/>
                        <a:pt x="1694186" y="1905441"/>
                        <a:pt x="1699600" y="1882498"/>
                      </a:cubicBezTo>
                      <a:cubicBezTo>
                        <a:pt x="1710942" y="1834549"/>
                        <a:pt x="1669181" y="1803873"/>
                        <a:pt x="1632575" y="1803099"/>
                      </a:cubicBezTo>
                      <a:cubicBezTo>
                        <a:pt x="1612725" y="1802584"/>
                        <a:pt x="1603187" y="1815215"/>
                        <a:pt x="1609116" y="1834292"/>
                      </a:cubicBezTo>
                      <a:cubicBezTo>
                        <a:pt x="1612983" y="1846923"/>
                        <a:pt x="1620459" y="1857750"/>
                        <a:pt x="1629739" y="1867288"/>
                      </a:cubicBezTo>
                      <a:cubicBezTo>
                        <a:pt x="1678977" y="1918588"/>
                        <a:pt x="1707075" y="1980457"/>
                        <a:pt x="1717903" y="2050318"/>
                      </a:cubicBezTo>
                      <a:cubicBezTo>
                        <a:pt x="1719191" y="2058051"/>
                        <a:pt x="1718934" y="2066042"/>
                        <a:pt x="1717645" y="2073518"/>
                      </a:cubicBezTo>
                      <a:cubicBezTo>
                        <a:pt x="1715840" y="2085119"/>
                        <a:pt x="1710942" y="2087439"/>
                        <a:pt x="1700115" y="2082799"/>
                      </a:cubicBezTo>
                      <a:cubicBezTo>
                        <a:pt x="1698311" y="2082025"/>
                        <a:pt x="1696764" y="2080994"/>
                        <a:pt x="1694186" y="2081252"/>
                      </a:cubicBezTo>
                      <a:cubicBezTo>
                        <a:pt x="1693671" y="2085892"/>
                        <a:pt x="1695991" y="2090017"/>
                        <a:pt x="1698053" y="2093884"/>
                      </a:cubicBezTo>
                      <a:cubicBezTo>
                        <a:pt x="1703466" y="2104711"/>
                        <a:pt x="1705013" y="2116311"/>
                        <a:pt x="1706560" y="2128169"/>
                      </a:cubicBezTo>
                      <a:cubicBezTo>
                        <a:pt x="1707075" y="2133067"/>
                        <a:pt x="1705786" y="2137450"/>
                        <a:pt x="1700889" y="2139770"/>
                      </a:cubicBezTo>
                      <a:cubicBezTo>
                        <a:pt x="1696248" y="2142090"/>
                        <a:pt x="1692639" y="2139770"/>
                        <a:pt x="1689030" y="2136676"/>
                      </a:cubicBezTo>
                      <a:cubicBezTo>
                        <a:pt x="1679750" y="2127912"/>
                        <a:pt x="1670985" y="2118631"/>
                        <a:pt x="1661705" y="2109609"/>
                      </a:cubicBezTo>
                      <a:cubicBezTo>
                        <a:pt x="1659127" y="2107031"/>
                        <a:pt x="1656549" y="2103680"/>
                        <a:pt x="1652682" y="2103164"/>
                      </a:cubicBezTo>
                      <a:cubicBezTo>
                        <a:pt x="1627677" y="2098782"/>
                        <a:pt x="1617623" y="2079963"/>
                        <a:pt x="1610921" y="2058824"/>
                      </a:cubicBezTo>
                      <a:cubicBezTo>
                        <a:pt x="1604476" y="2038459"/>
                        <a:pt x="1602156" y="2017321"/>
                        <a:pt x="1599320" y="1996440"/>
                      </a:cubicBezTo>
                      <a:cubicBezTo>
                        <a:pt x="1596485" y="1975817"/>
                        <a:pt x="1592618" y="1955194"/>
                        <a:pt x="1586431" y="1935344"/>
                      </a:cubicBezTo>
                      <a:cubicBezTo>
                        <a:pt x="1583080" y="1924517"/>
                        <a:pt x="1578182" y="1914463"/>
                        <a:pt x="1570706" y="1905699"/>
                      </a:cubicBezTo>
                      <a:cubicBezTo>
                        <a:pt x="1562457" y="1895903"/>
                        <a:pt x="1553950" y="1886365"/>
                        <a:pt x="1546732" y="1875795"/>
                      </a:cubicBezTo>
                      <a:cubicBezTo>
                        <a:pt x="1545443" y="1873991"/>
                        <a:pt x="1543896" y="1871671"/>
                        <a:pt x="1541576" y="1872444"/>
                      </a:cubicBezTo>
                      <a:cubicBezTo>
                        <a:pt x="1538482" y="1873733"/>
                        <a:pt x="1539771" y="1876826"/>
                        <a:pt x="1540287" y="1878889"/>
                      </a:cubicBezTo>
                      <a:cubicBezTo>
                        <a:pt x="1543638" y="1895645"/>
                        <a:pt x="1549567" y="1911886"/>
                        <a:pt x="1556012" y="1927868"/>
                      </a:cubicBezTo>
                      <a:cubicBezTo>
                        <a:pt x="1561683" y="1942047"/>
                        <a:pt x="1569933" y="1954936"/>
                        <a:pt x="1576635" y="1968857"/>
                      </a:cubicBezTo>
                      <a:cubicBezTo>
                        <a:pt x="1586431" y="1988706"/>
                        <a:pt x="1586173" y="2007525"/>
                        <a:pt x="1574057" y="2026601"/>
                      </a:cubicBezTo>
                      <a:cubicBezTo>
                        <a:pt x="1561425" y="2046708"/>
                        <a:pt x="1563488" y="2056762"/>
                        <a:pt x="1582822" y="2070941"/>
                      </a:cubicBezTo>
                      <a:cubicBezTo>
                        <a:pt x="1598289" y="2082025"/>
                        <a:pt x="1613499" y="2093368"/>
                        <a:pt x="1627419" y="2106515"/>
                      </a:cubicBezTo>
                      <a:cubicBezTo>
                        <a:pt x="1636184" y="2114764"/>
                        <a:pt x="1641855" y="2124560"/>
                        <a:pt x="1644691" y="2135903"/>
                      </a:cubicBezTo>
                      <a:cubicBezTo>
                        <a:pt x="1651909" y="2165291"/>
                        <a:pt x="1650878" y="2194679"/>
                        <a:pt x="1643402" y="2223809"/>
                      </a:cubicBezTo>
                      <a:cubicBezTo>
                        <a:pt x="1641340" y="2231542"/>
                        <a:pt x="1638504" y="2240307"/>
                        <a:pt x="1628708" y="2240823"/>
                      </a:cubicBezTo>
                      <a:cubicBezTo>
                        <a:pt x="1618654" y="2241338"/>
                        <a:pt x="1616076" y="2232316"/>
                        <a:pt x="1612983" y="2224840"/>
                      </a:cubicBezTo>
                      <a:cubicBezTo>
                        <a:pt x="1608085" y="2213239"/>
                        <a:pt x="1607827" y="2200608"/>
                        <a:pt x="1604992" y="2188492"/>
                      </a:cubicBezTo>
                      <a:cubicBezTo>
                        <a:pt x="1603960" y="2184109"/>
                        <a:pt x="1605249" y="2175860"/>
                        <a:pt x="1599062" y="2176891"/>
                      </a:cubicBezTo>
                      <a:cubicBezTo>
                        <a:pt x="1592876" y="2177922"/>
                        <a:pt x="1596485" y="2185398"/>
                        <a:pt x="1597516" y="2189781"/>
                      </a:cubicBezTo>
                      <a:cubicBezTo>
                        <a:pt x="1598547" y="2194936"/>
                        <a:pt x="1598805" y="2200350"/>
                        <a:pt x="1599062" y="2205506"/>
                      </a:cubicBezTo>
                      <a:cubicBezTo>
                        <a:pt x="1599320" y="2212466"/>
                        <a:pt x="1596485" y="2218137"/>
                        <a:pt x="1590298" y="2220715"/>
                      </a:cubicBezTo>
                      <a:cubicBezTo>
                        <a:pt x="1583595" y="2223809"/>
                        <a:pt x="1576893" y="2222778"/>
                        <a:pt x="1570964" y="2218137"/>
                      </a:cubicBezTo>
                      <a:cubicBezTo>
                        <a:pt x="1559105" y="2209115"/>
                        <a:pt x="1555239" y="2195710"/>
                        <a:pt x="1560394" y="2180500"/>
                      </a:cubicBezTo>
                      <a:cubicBezTo>
                        <a:pt x="1562457" y="2174313"/>
                        <a:pt x="1565808" y="2168642"/>
                        <a:pt x="1568644" y="2162713"/>
                      </a:cubicBezTo>
                      <a:cubicBezTo>
                        <a:pt x="1572510" y="2154464"/>
                        <a:pt x="1575346" y="2145957"/>
                        <a:pt x="1576119" y="2136676"/>
                      </a:cubicBezTo>
                      <a:cubicBezTo>
                        <a:pt x="1576377" y="2133067"/>
                        <a:pt x="1575862" y="2129716"/>
                        <a:pt x="1572253" y="2127912"/>
                      </a:cubicBezTo>
                      <a:cubicBezTo>
                        <a:pt x="1568644" y="2126107"/>
                        <a:pt x="1565550" y="2127912"/>
                        <a:pt x="1562972" y="2130232"/>
                      </a:cubicBezTo>
                      <a:cubicBezTo>
                        <a:pt x="1556270" y="2136161"/>
                        <a:pt x="1553176" y="2143894"/>
                        <a:pt x="1552661" y="2152659"/>
                      </a:cubicBezTo>
                      <a:cubicBezTo>
                        <a:pt x="1552145" y="2157557"/>
                        <a:pt x="1552661" y="2162713"/>
                        <a:pt x="1552403" y="2167611"/>
                      </a:cubicBezTo>
                      <a:cubicBezTo>
                        <a:pt x="1552145" y="2177922"/>
                        <a:pt x="1545700" y="2182047"/>
                        <a:pt x="1536162" y="2177665"/>
                      </a:cubicBezTo>
                      <a:cubicBezTo>
                        <a:pt x="1527913" y="2173798"/>
                        <a:pt x="1522757" y="2166838"/>
                        <a:pt x="1519922" y="2158073"/>
                      </a:cubicBezTo>
                      <a:cubicBezTo>
                        <a:pt x="1518117" y="2152401"/>
                        <a:pt x="1517344" y="2146472"/>
                        <a:pt x="1517344" y="2140543"/>
                      </a:cubicBezTo>
                      <a:cubicBezTo>
                        <a:pt x="1517344" y="2120951"/>
                        <a:pt x="1517344" y="2101359"/>
                        <a:pt x="1517344" y="2081510"/>
                      </a:cubicBezTo>
                      <a:cubicBezTo>
                        <a:pt x="1517344" y="2070425"/>
                        <a:pt x="1515281" y="2059856"/>
                        <a:pt x="1512188" y="2049286"/>
                      </a:cubicBezTo>
                      <a:cubicBezTo>
                        <a:pt x="1509868" y="2041553"/>
                        <a:pt x="1506001" y="2034335"/>
                        <a:pt x="1499556" y="2028921"/>
                      </a:cubicBezTo>
                      <a:cubicBezTo>
                        <a:pt x="1493370" y="2023765"/>
                        <a:pt x="1489760" y="2024539"/>
                        <a:pt x="1487698" y="2032788"/>
                      </a:cubicBezTo>
                      <a:cubicBezTo>
                        <a:pt x="1483831" y="2047482"/>
                        <a:pt x="1484605" y="2062434"/>
                        <a:pt x="1486409" y="2077385"/>
                      </a:cubicBezTo>
                      <a:cubicBezTo>
                        <a:pt x="1488472" y="2094915"/>
                        <a:pt x="1490534" y="2112702"/>
                        <a:pt x="1492596" y="2130232"/>
                      </a:cubicBezTo>
                      <a:cubicBezTo>
                        <a:pt x="1494916" y="2148792"/>
                        <a:pt x="1489503" y="2165291"/>
                        <a:pt x="1479965" y="2181016"/>
                      </a:cubicBezTo>
                      <a:cubicBezTo>
                        <a:pt x="1473262" y="2192101"/>
                        <a:pt x="1465271" y="2202670"/>
                        <a:pt x="1460115" y="2214786"/>
                      </a:cubicBezTo>
                      <a:cubicBezTo>
                        <a:pt x="1457795" y="2220457"/>
                        <a:pt x="1452639" y="2222262"/>
                        <a:pt x="1446968" y="2220200"/>
                      </a:cubicBezTo>
                      <a:cubicBezTo>
                        <a:pt x="1436656" y="2216591"/>
                        <a:pt x="1429954" y="2209373"/>
                        <a:pt x="1426602" y="2198803"/>
                      </a:cubicBezTo>
                      <a:cubicBezTo>
                        <a:pt x="1422220" y="2184367"/>
                        <a:pt x="1426087" y="2170447"/>
                        <a:pt x="1426860" y="2156268"/>
                      </a:cubicBezTo>
                      <a:cubicBezTo>
                        <a:pt x="1427118" y="2153175"/>
                        <a:pt x="1427891" y="2150081"/>
                        <a:pt x="1427376" y="2146988"/>
                      </a:cubicBezTo>
                      <a:cubicBezTo>
                        <a:pt x="1426345" y="2140028"/>
                        <a:pt x="1422736" y="2137192"/>
                        <a:pt x="1415518" y="2138739"/>
                      </a:cubicBezTo>
                      <a:cubicBezTo>
                        <a:pt x="1410877" y="2139770"/>
                        <a:pt x="1406753" y="2141832"/>
                        <a:pt x="1402371" y="2143637"/>
                      </a:cubicBezTo>
                      <a:cubicBezTo>
                        <a:pt x="1392574" y="2147761"/>
                        <a:pt x="1386903" y="2145699"/>
                        <a:pt x="1383552" y="2135645"/>
                      </a:cubicBezTo>
                      <a:cubicBezTo>
                        <a:pt x="1378654" y="2120951"/>
                        <a:pt x="1380716" y="2106773"/>
                        <a:pt x="1386903" y="2093110"/>
                      </a:cubicBezTo>
                      <a:cubicBezTo>
                        <a:pt x="1394121" y="2077643"/>
                        <a:pt x="1402886" y="2062691"/>
                        <a:pt x="1411651" y="2047997"/>
                      </a:cubicBezTo>
                      <a:cubicBezTo>
                        <a:pt x="1422478" y="2030468"/>
                        <a:pt x="1432274" y="2012423"/>
                        <a:pt x="1437430" y="1992315"/>
                      </a:cubicBezTo>
                      <a:cubicBezTo>
                        <a:pt x="1442843" y="1971435"/>
                        <a:pt x="1437945" y="1952874"/>
                        <a:pt x="1424798" y="1936118"/>
                      </a:cubicBezTo>
                      <a:cubicBezTo>
                        <a:pt x="1422478" y="1933282"/>
                        <a:pt x="1420158" y="1930189"/>
                        <a:pt x="1418869" y="1926579"/>
                      </a:cubicBezTo>
                      <a:cubicBezTo>
                        <a:pt x="1418096" y="1924775"/>
                        <a:pt x="1417838" y="1921681"/>
                        <a:pt x="1415002" y="1921939"/>
                      </a:cubicBezTo>
                      <a:cubicBezTo>
                        <a:pt x="1412424" y="1922197"/>
                        <a:pt x="1411651" y="1924775"/>
                        <a:pt x="1411135" y="1926579"/>
                      </a:cubicBezTo>
                      <a:cubicBezTo>
                        <a:pt x="1406495" y="1940758"/>
                        <a:pt x="1403402" y="1955452"/>
                        <a:pt x="1402886" y="1970403"/>
                      </a:cubicBezTo>
                      <a:cubicBezTo>
                        <a:pt x="1402371" y="1982519"/>
                        <a:pt x="1401082" y="1994635"/>
                        <a:pt x="1405206" y="2006494"/>
                      </a:cubicBezTo>
                      <a:cubicBezTo>
                        <a:pt x="1406753" y="2011392"/>
                        <a:pt x="1403659" y="2016032"/>
                        <a:pt x="1401597" y="2020672"/>
                      </a:cubicBezTo>
                      <a:cubicBezTo>
                        <a:pt x="1392317" y="2042326"/>
                        <a:pt x="1378654" y="2061145"/>
                        <a:pt x="1363960" y="2079447"/>
                      </a:cubicBezTo>
                      <a:cubicBezTo>
                        <a:pt x="1351586" y="2094657"/>
                        <a:pt x="1339470" y="2110124"/>
                        <a:pt x="1328643" y="2126623"/>
                      </a:cubicBezTo>
                      <a:cubicBezTo>
                        <a:pt x="1324776" y="2132552"/>
                        <a:pt x="1320136" y="2137450"/>
                        <a:pt x="1313176" y="2139770"/>
                      </a:cubicBezTo>
                      <a:cubicBezTo>
                        <a:pt x="1306216" y="2142090"/>
                        <a:pt x="1301575" y="2138997"/>
                        <a:pt x="1300802" y="2131778"/>
                      </a:cubicBezTo>
                      <a:cubicBezTo>
                        <a:pt x="1300287" y="2127654"/>
                        <a:pt x="1301060" y="2123787"/>
                        <a:pt x="1302349" y="2119920"/>
                      </a:cubicBezTo>
                      <a:cubicBezTo>
                        <a:pt x="1305185" y="2111671"/>
                        <a:pt x="1307762" y="2103422"/>
                        <a:pt x="1309825" y="2094915"/>
                      </a:cubicBezTo>
                      <a:cubicBezTo>
                        <a:pt x="1310598" y="2091821"/>
                        <a:pt x="1312660" y="2087697"/>
                        <a:pt x="1309051" y="2085377"/>
                      </a:cubicBezTo>
                      <a:cubicBezTo>
                        <a:pt x="1305700" y="2083057"/>
                        <a:pt x="1302607" y="2086666"/>
                        <a:pt x="1300029" y="2088212"/>
                      </a:cubicBezTo>
                      <a:cubicBezTo>
                        <a:pt x="1296935" y="2090275"/>
                        <a:pt x="1294100" y="2092595"/>
                        <a:pt x="1290748" y="2094657"/>
                      </a:cubicBezTo>
                      <a:cubicBezTo>
                        <a:pt x="1286366" y="2097235"/>
                        <a:pt x="1281726" y="2098782"/>
                        <a:pt x="1276570" y="2098524"/>
                      </a:cubicBezTo>
                      <a:cubicBezTo>
                        <a:pt x="1268321" y="2098008"/>
                        <a:pt x="1263939" y="2092852"/>
                        <a:pt x="1265485" y="2084861"/>
                      </a:cubicBezTo>
                      <a:cubicBezTo>
                        <a:pt x="1266516" y="2079705"/>
                        <a:pt x="1268579" y="2074807"/>
                        <a:pt x="1271414" y="2070167"/>
                      </a:cubicBezTo>
                      <a:cubicBezTo>
                        <a:pt x="1281984" y="2053411"/>
                        <a:pt x="1293842" y="2037944"/>
                        <a:pt x="1309309" y="2025570"/>
                      </a:cubicBezTo>
                      <a:cubicBezTo>
                        <a:pt x="1316012" y="2020156"/>
                        <a:pt x="1321683" y="2014227"/>
                        <a:pt x="1325550" y="2006494"/>
                      </a:cubicBezTo>
                      <a:cubicBezTo>
                        <a:pt x="1337924" y="1980973"/>
                        <a:pt x="1345142" y="1954163"/>
                        <a:pt x="1348493" y="1926064"/>
                      </a:cubicBezTo>
                      <a:cubicBezTo>
                        <a:pt x="1349008" y="1922455"/>
                        <a:pt x="1348751" y="1918588"/>
                        <a:pt x="1348493" y="1914979"/>
                      </a:cubicBezTo>
                      <a:cubicBezTo>
                        <a:pt x="1348235" y="1912143"/>
                        <a:pt x="1348493" y="1908792"/>
                        <a:pt x="1345142" y="1908019"/>
                      </a:cubicBezTo>
                      <a:cubicBezTo>
                        <a:pt x="1342306" y="1907503"/>
                        <a:pt x="1340759" y="1910081"/>
                        <a:pt x="1339470" y="1911886"/>
                      </a:cubicBezTo>
                      <a:cubicBezTo>
                        <a:pt x="1335346" y="1917815"/>
                        <a:pt x="1331737" y="1924002"/>
                        <a:pt x="1325808" y="1928126"/>
                      </a:cubicBezTo>
                      <a:cubicBezTo>
                        <a:pt x="1307247" y="1941789"/>
                        <a:pt x="1287913" y="1941531"/>
                        <a:pt x="1268836" y="1929931"/>
                      </a:cubicBezTo>
                      <a:cubicBezTo>
                        <a:pt x="1248729" y="1917557"/>
                        <a:pt x="1234551" y="1901058"/>
                        <a:pt x="1236871" y="1875022"/>
                      </a:cubicBezTo>
                      <a:cubicBezTo>
                        <a:pt x="1237902" y="1863937"/>
                        <a:pt x="1243573" y="1860070"/>
                        <a:pt x="1253885" y="1863937"/>
                      </a:cubicBezTo>
                      <a:cubicBezTo>
                        <a:pt x="1278632" y="1873217"/>
                        <a:pt x="1303380" y="1872444"/>
                        <a:pt x="1328128" y="1864453"/>
                      </a:cubicBezTo>
                      <a:cubicBezTo>
                        <a:pt x="1331994" y="1863164"/>
                        <a:pt x="1336892" y="1862390"/>
                        <a:pt x="1336635" y="1857235"/>
                      </a:cubicBezTo>
                      <a:cubicBezTo>
                        <a:pt x="1336377" y="1852337"/>
                        <a:pt x="1331479" y="1851305"/>
                        <a:pt x="1327870" y="1850017"/>
                      </a:cubicBezTo>
                      <a:cubicBezTo>
                        <a:pt x="1318590" y="1846923"/>
                        <a:pt x="1309309" y="1844861"/>
                        <a:pt x="1299771" y="1843314"/>
                      </a:cubicBezTo>
                      <a:cubicBezTo>
                        <a:pt x="1286882" y="1840994"/>
                        <a:pt x="1275281" y="1835838"/>
                        <a:pt x="1264196" y="1829394"/>
                      </a:cubicBezTo>
                      <a:cubicBezTo>
                        <a:pt x="1252854" y="1822949"/>
                        <a:pt x="1247698" y="1812122"/>
                        <a:pt x="1251565" y="1804130"/>
                      </a:cubicBezTo>
                      <a:cubicBezTo>
                        <a:pt x="1254916" y="1796912"/>
                        <a:pt x="1265485" y="1794334"/>
                        <a:pt x="1277601" y="1797943"/>
                      </a:cubicBezTo>
                      <a:cubicBezTo>
                        <a:pt x="1287655" y="1800779"/>
                        <a:pt x="1296678" y="1805162"/>
                        <a:pt x="1305442" y="1810833"/>
                      </a:cubicBezTo>
                      <a:cubicBezTo>
                        <a:pt x="1320652" y="1820887"/>
                        <a:pt x="1337408" y="1822691"/>
                        <a:pt x="1354680" y="1818309"/>
                      </a:cubicBezTo>
                      <a:cubicBezTo>
                        <a:pt x="1363702" y="1815989"/>
                        <a:pt x="1365507" y="1811864"/>
                        <a:pt x="1362156" y="1803099"/>
                      </a:cubicBezTo>
                      <a:cubicBezTo>
                        <a:pt x="1360093" y="1797943"/>
                        <a:pt x="1360867" y="1792788"/>
                        <a:pt x="1361898" y="1787632"/>
                      </a:cubicBezTo>
                      <a:cubicBezTo>
                        <a:pt x="1367054" y="1763658"/>
                        <a:pt x="1373756" y="1739683"/>
                        <a:pt x="1376076" y="1715194"/>
                      </a:cubicBezTo>
                      <a:cubicBezTo>
                        <a:pt x="1377881" y="1695086"/>
                        <a:pt x="1378912" y="1674721"/>
                        <a:pt x="1373498" y="1654871"/>
                      </a:cubicBezTo>
                      <a:cubicBezTo>
                        <a:pt x="1372209" y="1649716"/>
                        <a:pt x="1370663" y="1644044"/>
                        <a:pt x="1364733" y="1642755"/>
                      </a:cubicBezTo>
                      <a:cubicBezTo>
                        <a:pt x="1358031" y="1641209"/>
                        <a:pt x="1354422" y="1646107"/>
                        <a:pt x="1351071" y="1650489"/>
                      </a:cubicBezTo>
                      <a:cubicBezTo>
                        <a:pt x="1344626" y="1658996"/>
                        <a:pt x="1339986" y="1668534"/>
                        <a:pt x="1334572" y="1677557"/>
                      </a:cubicBezTo>
                      <a:cubicBezTo>
                        <a:pt x="1329159" y="1687095"/>
                        <a:pt x="1321941" y="1695344"/>
                        <a:pt x="1315238" y="1703851"/>
                      </a:cubicBezTo>
                      <a:cubicBezTo>
                        <a:pt x="1309825" y="1710811"/>
                        <a:pt x="1303896" y="1709522"/>
                        <a:pt x="1300287" y="1701789"/>
                      </a:cubicBezTo>
                      <a:cubicBezTo>
                        <a:pt x="1299513" y="1700242"/>
                        <a:pt x="1299255" y="1698953"/>
                        <a:pt x="1298740" y="1697406"/>
                      </a:cubicBezTo>
                      <a:cubicBezTo>
                        <a:pt x="1295904" y="1689157"/>
                        <a:pt x="1292037" y="1688126"/>
                        <a:pt x="1285077" y="1693282"/>
                      </a:cubicBezTo>
                      <a:cubicBezTo>
                        <a:pt x="1284046" y="1694055"/>
                        <a:pt x="1283273" y="1694828"/>
                        <a:pt x="1282241" y="1695602"/>
                      </a:cubicBezTo>
                      <a:cubicBezTo>
                        <a:pt x="1274250" y="1702304"/>
                        <a:pt x="1270383" y="1702820"/>
                        <a:pt x="1262134" y="1697664"/>
                      </a:cubicBezTo>
                      <a:cubicBezTo>
                        <a:pt x="1254400" y="1693024"/>
                        <a:pt x="1251565" y="1686579"/>
                        <a:pt x="1253369" y="1678072"/>
                      </a:cubicBezTo>
                      <a:cubicBezTo>
                        <a:pt x="1254658" y="1671885"/>
                        <a:pt x="1257494" y="1666472"/>
                        <a:pt x="1260845" y="1661058"/>
                      </a:cubicBezTo>
                      <a:cubicBezTo>
                        <a:pt x="1267032" y="1651262"/>
                        <a:pt x="1274250" y="1642240"/>
                        <a:pt x="1279406" y="1631928"/>
                      </a:cubicBezTo>
                      <a:cubicBezTo>
                        <a:pt x="1284562" y="1621101"/>
                        <a:pt x="1281468" y="1615945"/>
                        <a:pt x="1269352" y="1614141"/>
                      </a:cubicBezTo>
                      <a:cubicBezTo>
                        <a:pt x="1256720" y="1612079"/>
                        <a:pt x="1243831" y="1612336"/>
                        <a:pt x="1231199" y="1612336"/>
                      </a:cubicBezTo>
                      <a:cubicBezTo>
                        <a:pt x="1224755" y="1612336"/>
                        <a:pt x="1218052" y="1612594"/>
                        <a:pt x="1211608" y="1612079"/>
                      </a:cubicBezTo>
                      <a:cubicBezTo>
                        <a:pt x="1197429" y="1611047"/>
                        <a:pt x="1191242" y="1601767"/>
                        <a:pt x="1195883" y="1588104"/>
                      </a:cubicBezTo>
                      <a:cubicBezTo>
                        <a:pt x="1196914" y="1585269"/>
                        <a:pt x="1197945" y="1582433"/>
                        <a:pt x="1198460" y="1579082"/>
                      </a:cubicBezTo>
                      <a:cubicBezTo>
                        <a:pt x="1199749" y="1568255"/>
                        <a:pt x="1203616" y="1564904"/>
                        <a:pt x="1214443" y="1566708"/>
                      </a:cubicBezTo>
                      <a:cubicBezTo>
                        <a:pt x="1221919" y="1567739"/>
                        <a:pt x="1229395" y="1567739"/>
                        <a:pt x="1236871" y="1567739"/>
                      </a:cubicBezTo>
                      <a:cubicBezTo>
                        <a:pt x="1239449" y="1567739"/>
                        <a:pt x="1243058" y="1568255"/>
                        <a:pt x="1243573" y="1564388"/>
                      </a:cubicBezTo>
                      <a:cubicBezTo>
                        <a:pt x="1244089" y="1561552"/>
                        <a:pt x="1241511" y="1560005"/>
                        <a:pt x="1239449" y="1558717"/>
                      </a:cubicBezTo>
                      <a:cubicBezTo>
                        <a:pt x="1230684" y="1553045"/>
                        <a:pt x="1221919" y="1548147"/>
                        <a:pt x="1213154" y="1542734"/>
                      </a:cubicBezTo>
                      <a:cubicBezTo>
                        <a:pt x="1206967" y="1538867"/>
                        <a:pt x="1204132" y="1533969"/>
                        <a:pt x="1206710" y="1527009"/>
                      </a:cubicBezTo>
                      <a:cubicBezTo>
                        <a:pt x="1209288" y="1520306"/>
                        <a:pt x="1214701" y="1519275"/>
                        <a:pt x="1221404" y="1520822"/>
                      </a:cubicBezTo>
                      <a:cubicBezTo>
                        <a:pt x="1237386" y="1524173"/>
                        <a:pt x="1253111" y="1527266"/>
                        <a:pt x="1268836" y="1531133"/>
                      </a:cubicBezTo>
                      <a:cubicBezTo>
                        <a:pt x="1276828" y="1532938"/>
                        <a:pt x="1283788" y="1538094"/>
                        <a:pt x="1289202" y="1543765"/>
                      </a:cubicBezTo>
                      <a:cubicBezTo>
                        <a:pt x="1305185" y="1560521"/>
                        <a:pt x="1325292" y="1561810"/>
                        <a:pt x="1346173" y="1560005"/>
                      </a:cubicBezTo>
                      <a:cubicBezTo>
                        <a:pt x="1355195" y="1559232"/>
                        <a:pt x="1365249" y="1547889"/>
                        <a:pt x="1365765" y="1537578"/>
                      </a:cubicBezTo>
                      <a:cubicBezTo>
                        <a:pt x="1366538" y="1521080"/>
                        <a:pt x="1366022" y="1504581"/>
                        <a:pt x="1366022" y="1488083"/>
                      </a:cubicBezTo>
                      <a:cubicBezTo>
                        <a:pt x="1366022" y="1483443"/>
                        <a:pt x="1364218" y="1479576"/>
                        <a:pt x="1360867" y="1476482"/>
                      </a:cubicBezTo>
                      <a:cubicBezTo>
                        <a:pt x="1351071" y="1467460"/>
                        <a:pt x="1342821" y="1456890"/>
                        <a:pt x="1333541" y="1447095"/>
                      </a:cubicBezTo>
                      <a:cubicBezTo>
                        <a:pt x="1302349" y="1413324"/>
                        <a:pt x="1265485" y="1385741"/>
                        <a:pt x="1230684" y="1356353"/>
                      </a:cubicBezTo>
                      <a:cubicBezTo>
                        <a:pt x="1198976" y="1329543"/>
                        <a:pt x="1167010" y="1303507"/>
                        <a:pt x="1135302" y="1276697"/>
                      </a:cubicBezTo>
                      <a:cubicBezTo>
                        <a:pt x="1125507" y="1268448"/>
                        <a:pt x="1115453" y="1260972"/>
                        <a:pt x="1102821" y="1256847"/>
                      </a:cubicBezTo>
                      <a:cubicBezTo>
                        <a:pt x="1095345" y="1254527"/>
                        <a:pt x="1088901" y="1250403"/>
                        <a:pt x="1081425" y="1248082"/>
                      </a:cubicBezTo>
                      <a:cubicBezTo>
                        <a:pt x="1057966" y="1242153"/>
                        <a:pt x="1034250" y="1242411"/>
                        <a:pt x="1010791" y="1248340"/>
                      </a:cubicBezTo>
                      <a:cubicBezTo>
                        <a:pt x="1007182" y="1249114"/>
                        <a:pt x="1004088" y="1251176"/>
                        <a:pt x="1000737" y="1253238"/>
                      </a:cubicBezTo>
                      <a:cubicBezTo>
                        <a:pt x="961296" y="1280564"/>
                        <a:pt x="925721" y="1312787"/>
                        <a:pt x="888600" y="1343464"/>
                      </a:cubicBezTo>
                      <a:cubicBezTo>
                        <a:pt x="857407" y="1369243"/>
                        <a:pt x="826215" y="1395021"/>
                        <a:pt x="795280" y="1421058"/>
                      </a:cubicBezTo>
                      <a:cubicBezTo>
                        <a:pt x="776978" y="1436525"/>
                        <a:pt x="760479" y="1454055"/>
                        <a:pt x="744239" y="1471842"/>
                      </a:cubicBezTo>
                      <a:cubicBezTo>
                        <a:pt x="742434" y="1473647"/>
                        <a:pt x="741403" y="1475967"/>
                        <a:pt x="739341" y="1477513"/>
                      </a:cubicBezTo>
                      <a:cubicBezTo>
                        <a:pt x="725678" y="1487309"/>
                        <a:pt x="722327" y="1500972"/>
                        <a:pt x="723873" y="1516955"/>
                      </a:cubicBezTo>
                      <a:cubicBezTo>
                        <a:pt x="724647" y="1525977"/>
                        <a:pt x="724647" y="1535000"/>
                        <a:pt x="722584" y="1544023"/>
                      </a:cubicBezTo>
                      <a:cubicBezTo>
                        <a:pt x="719749" y="1555881"/>
                        <a:pt x="734443" y="1572637"/>
                        <a:pt x="747332" y="1572379"/>
                      </a:cubicBezTo>
                      <a:cubicBezTo>
                        <a:pt x="786774" y="1570833"/>
                        <a:pt x="772595" y="1576504"/>
                        <a:pt x="807139" y="1550983"/>
                      </a:cubicBezTo>
                      <a:cubicBezTo>
                        <a:pt x="812037" y="1547374"/>
                        <a:pt x="816935" y="1544281"/>
                        <a:pt x="822864" y="1542992"/>
                      </a:cubicBezTo>
                      <a:cubicBezTo>
                        <a:pt x="837815" y="1539898"/>
                        <a:pt x="852767" y="1536289"/>
                        <a:pt x="867719" y="1533453"/>
                      </a:cubicBezTo>
                      <a:cubicBezTo>
                        <a:pt x="873906" y="1532422"/>
                        <a:pt x="879577" y="1531907"/>
                        <a:pt x="882413" y="1539382"/>
                      </a:cubicBezTo>
                      <a:cubicBezTo>
                        <a:pt x="885248" y="1546343"/>
                        <a:pt x="882670" y="1551241"/>
                        <a:pt x="876484" y="1555108"/>
                      </a:cubicBezTo>
                      <a:cubicBezTo>
                        <a:pt x="868492" y="1560005"/>
                        <a:pt x="860501" y="1564646"/>
                        <a:pt x="852509" y="1569801"/>
                      </a:cubicBezTo>
                      <a:cubicBezTo>
                        <a:pt x="849158" y="1571864"/>
                        <a:pt x="844002" y="1573410"/>
                        <a:pt x="845549" y="1578308"/>
                      </a:cubicBezTo>
                      <a:cubicBezTo>
                        <a:pt x="847096" y="1582949"/>
                        <a:pt x="851994" y="1580628"/>
                        <a:pt x="855603" y="1580371"/>
                      </a:cubicBezTo>
                      <a:cubicBezTo>
                        <a:pt x="864625" y="1579597"/>
                        <a:pt x="873648" y="1579597"/>
                        <a:pt x="882670" y="1580371"/>
                      </a:cubicBezTo>
                      <a:cubicBezTo>
                        <a:pt x="893498" y="1581144"/>
                        <a:pt x="903551" y="1600478"/>
                        <a:pt x="898138" y="1610016"/>
                      </a:cubicBezTo>
                      <a:cubicBezTo>
                        <a:pt x="895818" y="1614141"/>
                        <a:pt x="892209" y="1616203"/>
                        <a:pt x="887569" y="1616461"/>
                      </a:cubicBezTo>
                      <a:cubicBezTo>
                        <a:pt x="878030" y="1616719"/>
                        <a:pt x="868234" y="1616977"/>
                        <a:pt x="858696" y="1615945"/>
                      </a:cubicBezTo>
                      <a:cubicBezTo>
                        <a:pt x="844260" y="1614399"/>
                        <a:pt x="829308" y="1613625"/>
                        <a:pt x="814872" y="1616461"/>
                      </a:cubicBezTo>
                      <a:cubicBezTo>
                        <a:pt x="803788" y="1618781"/>
                        <a:pt x="801725" y="1623937"/>
                        <a:pt x="806881" y="1633991"/>
                      </a:cubicBezTo>
                      <a:cubicBezTo>
                        <a:pt x="812552" y="1645075"/>
                        <a:pt x="820286" y="1655129"/>
                        <a:pt x="826988" y="1665441"/>
                      </a:cubicBezTo>
                      <a:cubicBezTo>
                        <a:pt x="831113" y="1671627"/>
                        <a:pt x="833175" y="1678072"/>
                        <a:pt x="832660" y="1685806"/>
                      </a:cubicBezTo>
                      <a:cubicBezTo>
                        <a:pt x="831371" y="1698953"/>
                        <a:pt x="818224" y="1705913"/>
                        <a:pt x="806623" y="1698953"/>
                      </a:cubicBezTo>
                      <a:cubicBezTo>
                        <a:pt x="805850" y="1698437"/>
                        <a:pt x="805076" y="1697922"/>
                        <a:pt x="804303" y="1697406"/>
                      </a:cubicBezTo>
                      <a:cubicBezTo>
                        <a:pt x="791671" y="1688642"/>
                        <a:pt x="791414" y="1688642"/>
                        <a:pt x="786000" y="1703078"/>
                      </a:cubicBezTo>
                      <a:cubicBezTo>
                        <a:pt x="784711" y="1706171"/>
                        <a:pt x="783422" y="1708749"/>
                        <a:pt x="779813" y="1709265"/>
                      </a:cubicBezTo>
                      <a:cubicBezTo>
                        <a:pt x="775173" y="1710038"/>
                        <a:pt x="772080" y="1707202"/>
                        <a:pt x="769760" y="1703851"/>
                      </a:cubicBezTo>
                      <a:cubicBezTo>
                        <a:pt x="759448" y="1689930"/>
                        <a:pt x="748879" y="1676010"/>
                        <a:pt x="740887" y="1660285"/>
                      </a:cubicBezTo>
                      <a:cubicBezTo>
                        <a:pt x="738825" y="1656160"/>
                        <a:pt x="736247" y="1652293"/>
                        <a:pt x="733154" y="1648684"/>
                      </a:cubicBezTo>
                      <a:cubicBezTo>
                        <a:pt x="725936" y="1640693"/>
                        <a:pt x="717171" y="1641982"/>
                        <a:pt x="713820" y="1652293"/>
                      </a:cubicBezTo>
                      <a:cubicBezTo>
                        <a:pt x="708922" y="1668534"/>
                        <a:pt x="706859" y="1685032"/>
                        <a:pt x="708406" y="1702047"/>
                      </a:cubicBezTo>
                      <a:cubicBezTo>
                        <a:pt x="710984" y="1731950"/>
                        <a:pt x="718460" y="1760822"/>
                        <a:pt x="724647" y="1790210"/>
                      </a:cubicBezTo>
                      <a:cubicBezTo>
                        <a:pt x="725678" y="1795623"/>
                        <a:pt x="725936" y="1800521"/>
                        <a:pt x="723873" y="1805677"/>
                      </a:cubicBezTo>
                      <a:cubicBezTo>
                        <a:pt x="721038" y="1812637"/>
                        <a:pt x="723100" y="1817535"/>
                        <a:pt x="730576" y="1819082"/>
                      </a:cubicBezTo>
                      <a:cubicBezTo>
                        <a:pt x="747590" y="1822433"/>
                        <a:pt x="764346" y="1822949"/>
                        <a:pt x="780071" y="1812637"/>
                      </a:cubicBezTo>
                      <a:cubicBezTo>
                        <a:pt x="792187" y="1804646"/>
                        <a:pt x="805076" y="1796912"/>
                        <a:pt x="820801" y="1798459"/>
                      </a:cubicBezTo>
                      <a:cubicBezTo>
                        <a:pt x="826988" y="1798975"/>
                        <a:pt x="832660" y="1800264"/>
                        <a:pt x="835238" y="1806708"/>
                      </a:cubicBezTo>
                      <a:cubicBezTo>
                        <a:pt x="837815" y="1813153"/>
                        <a:pt x="834980" y="1818051"/>
                        <a:pt x="830597" y="1822691"/>
                      </a:cubicBezTo>
                      <a:cubicBezTo>
                        <a:pt x="818739" y="1835838"/>
                        <a:pt x="802241" y="1840221"/>
                        <a:pt x="786000" y="1844603"/>
                      </a:cubicBezTo>
                      <a:cubicBezTo>
                        <a:pt x="776462" y="1847181"/>
                        <a:pt x="766408" y="1848212"/>
                        <a:pt x="757128" y="1852079"/>
                      </a:cubicBezTo>
                      <a:cubicBezTo>
                        <a:pt x="753777" y="1853368"/>
                        <a:pt x="749394" y="1854399"/>
                        <a:pt x="749652" y="1859039"/>
                      </a:cubicBezTo>
                      <a:cubicBezTo>
                        <a:pt x="749910" y="1863164"/>
                        <a:pt x="753777" y="1864195"/>
                        <a:pt x="756870" y="1865226"/>
                      </a:cubicBezTo>
                      <a:cubicBezTo>
                        <a:pt x="781102" y="1873217"/>
                        <a:pt x="805850" y="1874506"/>
                        <a:pt x="830340" y="1865999"/>
                      </a:cubicBezTo>
                      <a:cubicBezTo>
                        <a:pt x="843229" y="1861617"/>
                        <a:pt x="848900" y="1865226"/>
                        <a:pt x="849931" y="1878889"/>
                      </a:cubicBezTo>
                      <a:cubicBezTo>
                        <a:pt x="850963" y="1893583"/>
                        <a:pt x="844260" y="1905441"/>
                        <a:pt x="835753" y="1916526"/>
                      </a:cubicBezTo>
                      <a:cubicBezTo>
                        <a:pt x="822090" y="1934313"/>
                        <a:pt x="795796" y="1943078"/>
                        <a:pt x="775689" y="1937407"/>
                      </a:cubicBezTo>
                      <a:cubicBezTo>
                        <a:pt x="764604" y="1934313"/>
                        <a:pt x="757901" y="1926322"/>
                        <a:pt x="750941" y="1918330"/>
                      </a:cubicBezTo>
                      <a:cubicBezTo>
                        <a:pt x="749394" y="1916784"/>
                        <a:pt x="748621" y="1914721"/>
                        <a:pt x="747074" y="1912917"/>
                      </a:cubicBezTo>
                      <a:cubicBezTo>
                        <a:pt x="745270" y="1910854"/>
                        <a:pt x="743723" y="1908019"/>
                        <a:pt x="740372" y="1909308"/>
                      </a:cubicBezTo>
                      <a:cubicBezTo>
                        <a:pt x="737278" y="1910597"/>
                        <a:pt x="736763" y="1913690"/>
                        <a:pt x="737020" y="1916526"/>
                      </a:cubicBezTo>
                      <a:cubicBezTo>
                        <a:pt x="737794" y="1924775"/>
                        <a:pt x="738052" y="1933282"/>
                        <a:pt x="739856" y="1941531"/>
                      </a:cubicBezTo>
                      <a:cubicBezTo>
                        <a:pt x="744239" y="1963701"/>
                        <a:pt x="749652" y="1985355"/>
                        <a:pt x="759706" y="2005720"/>
                      </a:cubicBezTo>
                      <a:cubicBezTo>
                        <a:pt x="763573" y="2013712"/>
                        <a:pt x="768986" y="2020156"/>
                        <a:pt x="775946" y="2025828"/>
                      </a:cubicBezTo>
                      <a:cubicBezTo>
                        <a:pt x="791929" y="2038975"/>
                        <a:pt x="805076" y="2054700"/>
                        <a:pt x="815646" y="2072745"/>
                      </a:cubicBezTo>
                      <a:cubicBezTo>
                        <a:pt x="817708" y="2076612"/>
                        <a:pt x="819770" y="2080479"/>
                        <a:pt x="820801" y="2084861"/>
                      </a:cubicBezTo>
                      <a:cubicBezTo>
                        <a:pt x="823122" y="2094399"/>
                        <a:pt x="816677" y="2101875"/>
                        <a:pt x="806881" y="2100071"/>
                      </a:cubicBezTo>
                      <a:cubicBezTo>
                        <a:pt x="800178" y="2099040"/>
                        <a:pt x="794765" y="2095430"/>
                        <a:pt x="789351" y="2091564"/>
                      </a:cubicBezTo>
                      <a:cubicBezTo>
                        <a:pt x="787031" y="2090017"/>
                        <a:pt x="784969" y="2087954"/>
                        <a:pt x="782391" y="2086923"/>
                      </a:cubicBezTo>
                      <a:cubicBezTo>
                        <a:pt x="780587" y="2086150"/>
                        <a:pt x="778782" y="2085377"/>
                        <a:pt x="776978" y="2086408"/>
                      </a:cubicBezTo>
                      <a:cubicBezTo>
                        <a:pt x="774657" y="2087697"/>
                        <a:pt x="775173" y="2090275"/>
                        <a:pt x="775689" y="2092337"/>
                      </a:cubicBezTo>
                      <a:cubicBezTo>
                        <a:pt x="777493" y="2099813"/>
                        <a:pt x="779813" y="2107289"/>
                        <a:pt x="782391" y="2114764"/>
                      </a:cubicBezTo>
                      <a:cubicBezTo>
                        <a:pt x="784196" y="2120178"/>
                        <a:pt x="786000" y="2125334"/>
                        <a:pt x="786258" y="2131005"/>
                      </a:cubicBezTo>
                      <a:cubicBezTo>
                        <a:pt x="786516" y="2139770"/>
                        <a:pt x="780071" y="2144410"/>
                        <a:pt x="772080" y="2140801"/>
                      </a:cubicBezTo>
                      <a:cubicBezTo>
                        <a:pt x="767182" y="2138481"/>
                        <a:pt x="763057" y="2135387"/>
                        <a:pt x="759964" y="2130747"/>
                      </a:cubicBezTo>
                      <a:cubicBezTo>
                        <a:pt x="743723" y="2105484"/>
                        <a:pt x="723616" y="2083314"/>
                        <a:pt x="706086" y="2059082"/>
                      </a:cubicBezTo>
                      <a:cubicBezTo>
                        <a:pt x="697321" y="2046966"/>
                        <a:pt x="690103" y="2033819"/>
                        <a:pt x="684174" y="2020156"/>
                      </a:cubicBezTo>
                      <a:cubicBezTo>
                        <a:pt x="681596" y="2014227"/>
                        <a:pt x="681596" y="2008556"/>
                        <a:pt x="682885" y="2002111"/>
                      </a:cubicBezTo>
                      <a:cubicBezTo>
                        <a:pt x="687525" y="1976590"/>
                        <a:pt x="683143" y="1951843"/>
                        <a:pt x="675409" y="1927611"/>
                      </a:cubicBezTo>
                      <a:cubicBezTo>
                        <a:pt x="674894" y="1925806"/>
                        <a:pt x="674120" y="1923744"/>
                        <a:pt x="672058" y="1923486"/>
                      </a:cubicBezTo>
                      <a:cubicBezTo>
                        <a:pt x="669738" y="1923228"/>
                        <a:pt x="669222" y="1925548"/>
                        <a:pt x="668449" y="1927095"/>
                      </a:cubicBezTo>
                      <a:cubicBezTo>
                        <a:pt x="665356" y="1933797"/>
                        <a:pt x="660458" y="1938953"/>
                        <a:pt x="656591" y="1945140"/>
                      </a:cubicBezTo>
                      <a:cubicBezTo>
                        <a:pt x="648084" y="1959061"/>
                        <a:pt x="644990" y="1973755"/>
                        <a:pt x="648857" y="1989737"/>
                      </a:cubicBezTo>
                      <a:cubicBezTo>
                        <a:pt x="654786" y="2015516"/>
                        <a:pt x="668707" y="2037428"/>
                        <a:pt x="681854" y="2059598"/>
                      </a:cubicBezTo>
                      <a:cubicBezTo>
                        <a:pt x="691134" y="2075065"/>
                        <a:pt x="700672" y="2090532"/>
                        <a:pt x="705055" y="2108320"/>
                      </a:cubicBezTo>
                      <a:cubicBezTo>
                        <a:pt x="707633" y="2118374"/>
                        <a:pt x="707633" y="2128169"/>
                        <a:pt x="703250" y="2137450"/>
                      </a:cubicBezTo>
                      <a:cubicBezTo>
                        <a:pt x="699126" y="2146215"/>
                        <a:pt x="693197" y="2148535"/>
                        <a:pt x="684174" y="2144668"/>
                      </a:cubicBezTo>
                      <a:cubicBezTo>
                        <a:pt x="680565" y="2143121"/>
                        <a:pt x="676956" y="2141059"/>
                        <a:pt x="673089" y="2140028"/>
                      </a:cubicBezTo>
                      <a:cubicBezTo>
                        <a:pt x="665098" y="2137965"/>
                        <a:pt x="660973" y="2140801"/>
                        <a:pt x="660200" y="2148792"/>
                      </a:cubicBezTo>
                      <a:cubicBezTo>
                        <a:pt x="659684" y="2152401"/>
                        <a:pt x="660200" y="2156268"/>
                        <a:pt x="660715" y="2159877"/>
                      </a:cubicBezTo>
                      <a:cubicBezTo>
                        <a:pt x="662520" y="2171993"/>
                        <a:pt x="662262" y="2184109"/>
                        <a:pt x="661231" y="2196225"/>
                      </a:cubicBezTo>
                      <a:cubicBezTo>
                        <a:pt x="660200" y="2208341"/>
                        <a:pt x="651693" y="2218395"/>
                        <a:pt x="640608" y="2221489"/>
                      </a:cubicBezTo>
                      <a:cubicBezTo>
                        <a:pt x="635710" y="2222778"/>
                        <a:pt x="630554" y="2222778"/>
                        <a:pt x="628234" y="2217880"/>
                      </a:cubicBezTo>
                      <a:cubicBezTo>
                        <a:pt x="622047" y="2203443"/>
                        <a:pt x="612767" y="2190812"/>
                        <a:pt x="604518" y="2177665"/>
                      </a:cubicBezTo>
                      <a:cubicBezTo>
                        <a:pt x="593691" y="2160135"/>
                        <a:pt x="593691" y="2141059"/>
                        <a:pt x="595495" y="2121725"/>
                      </a:cubicBezTo>
                      <a:cubicBezTo>
                        <a:pt x="597815" y="2098782"/>
                        <a:pt x="602713" y="2076096"/>
                        <a:pt x="602198" y="2052895"/>
                      </a:cubicBezTo>
                      <a:cubicBezTo>
                        <a:pt x="602198" y="2046708"/>
                        <a:pt x="601166" y="2040522"/>
                        <a:pt x="599620" y="2034335"/>
                      </a:cubicBezTo>
                      <a:cubicBezTo>
                        <a:pt x="597557" y="2025828"/>
                        <a:pt x="592659" y="2024539"/>
                        <a:pt x="586215" y="2030726"/>
                      </a:cubicBezTo>
                      <a:cubicBezTo>
                        <a:pt x="581575" y="2035108"/>
                        <a:pt x="578481" y="2040522"/>
                        <a:pt x="576161" y="2046193"/>
                      </a:cubicBezTo>
                      <a:cubicBezTo>
                        <a:pt x="572294" y="2056504"/>
                        <a:pt x="569716" y="2067074"/>
                        <a:pt x="569716" y="2078159"/>
                      </a:cubicBezTo>
                      <a:cubicBezTo>
                        <a:pt x="569716" y="2098524"/>
                        <a:pt x="569716" y="2118631"/>
                        <a:pt x="569716" y="2138997"/>
                      </a:cubicBezTo>
                      <a:cubicBezTo>
                        <a:pt x="569716" y="2148792"/>
                        <a:pt x="567912" y="2158073"/>
                        <a:pt x="563272" y="2166838"/>
                      </a:cubicBezTo>
                      <a:cubicBezTo>
                        <a:pt x="559663" y="2173798"/>
                        <a:pt x="553991" y="2177665"/>
                        <a:pt x="546773" y="2179727"/>
                      </a:cubicBezTo>
                      <a:cubicBezTo>
                        <a:pt x="538524" y="2182047"/>
                        <a:pt x="533368" y="2177922"/>
                        <a:pt x="534142" y="2169158"/>
                      </a:cubicBezTo>
                      <a:cubicBezTo>
                        <a:pt x="534915" y="2160909"/>
                        <a:pt x="534915" y="2152917"/>
                        <a:pt x="532337" y="2145183"/>
                      </a:cubicBezTo>
                      <a:cubicBezTo>
                        <a:pt x="530790" y="2140028"/>
                        <a:pt x="527955" y="2135645"/>
                        <a:pt x="524088" y="2132036"/>
                      </a:cubicBezTo>
                      <a:cubicBezTo>
                        <a:pt x="521510" y="2129716"/>
                        <a:pt x="518417" y="2127654"/>
                        <a:pt x="514808" y="2129201"/>
                      </a:cubicBezTo>
                      <a:cubicBezTo>
                        <a:pt x="510683" y="2131005"/>
                        <a:pt x="509910" y="2134872"/>
                        <a:pt x="510425" y="2138739"/>
                      </a:cubicBezTo>
                      <a:cubicBezTo>
                        <a:pt x="511714" y="2148792"/>
                        <a:pt x="515065" y="2158073"/>
                        <a:pt x="519448" y="2167095"/>
                      </a:cubicBezTo>
                      <a:cubicBezTo>
                        <a:pt x="523057" y="2174056"/>
                        <a:pt x="526666" y="2181016"/>
                        <a:pt x="527697" y="2188750"/>
                      </a:cubicBezTo>
                      <a:cubicBezTo>
                        <a:pt x="530017" y="2203959"/>
                        <a:pt x="523314" y="2216848"/>
                        <a:pt x="510167" y="2222520"/>
                      </a:cubicBezTo>
                      <a:cubicBezTo>
                        <a:pt x="498567" y="2227418"/>
                        <a:pt x="488771" y="2221231"/>
                        <a:pt x="487998" y="2208599"/>
                      </a:cubicBezTo>
                      <a:cubicBezTo>
                        <a:pt x="487482" y="2201381"/>
                        <a:pt x="487482" y="2194163"/>
                        <a:pt x="489802" y="2187203"/>
                      </a:cubicBezTo>
                      <a:cubicBezTo>
                        <a:pt x="490318" y="2185914"/>
                        <a:pt x="490575" y="2184883"/>
                        <a:pt x="490575" y="2183594"/>
                      </a:cubicBezTo>
                      <a:cubicBezTo>
                        <a:pt x="490833" y="2181016"/>
                        <a:pt x="490833" y="2178180"/>
                        <a:pt x="487740" y="2177407"/>
                      </a:cubicBezTo>
                      <a:cubicBezTo>
                        <a:pt x="484389" y="2176634"/>
                        <a:pt x="483615" y="2179469"/>
                        <a:pt x="482842" y="2181789"/>
                      </a:cubicBezTo>
                      <a:cubicBezTo>
                        <a:pt x="481295" y="2187461"/>
                        <a:pt x="480780" y="2193390"/>
                        <a:pt x="479748" y="2199319"/>
                      </a:cubicBezTo>
                      <a:cubicBezTo>
                        <a:pt x="477686" y="2210404"/>
                        <a:pt x="476139" y="2221489"/>
                        <a:pt x="470726" y="2231542"/>
                      </a:cubicBezTo>
                      <a:cubicBezTo>
                        <a:pt x="467890" y="2236956"/>
                        <a:pt x="464281" y="2241854"/>
                        <a:pt x="457321" y="2241854"/>
                      </a:cubicBezTo>
                      <a:cubicBezTo>
                        <a:pt x="450103" y="2241854"/>
                        <a:pt x="447267" y="2236440"/>
                        <a:pt x="444689" y="2230769"/>
                      </a:cubicBezTo>
                      <a:cubicBezTo>
                        <a:pt x="440049" y="2219684"/>
                        <a:pt x="437987" y="2207826"/>
                        <a:pt x="437471" y="2196225"/>
                      </a:cubicBezTo>
                      <a:cubicBezTo>
                        <a:pt x="436440" y="2179469"/>
                        <a:pt x="436440" y="2162713"/>
                        <a:pt x="439018" y="2145957"/>
                      </a:cubicBezTo>
                      <a:cubicBezTo>
                        <a:pt x="442369" y="2122240"/>
                        <a:pt x="457579" y="2107289"/>
                        <a:pt x="474593" y="2093110"/>
                      </a:cubicBezTo>
                      <a:cubicBezTo>
                        <a:pt x="483873" y="2085377"/>
                        <a:pt x="494185" y="2078932"/>
                        <a:pt x="503980" y="2071456"/>
                      </a:cubicBezTo>
                      <a:cubicBezTo>
                        <a:pt x="522026" y="2057536"/>
                        <a:pt x="524088" y="2047740"/>
                        <a:pt x="511972" y="2028406"/>
                      </a:cubicBezTo>
                      <a:cubicBezTo>
                        <a:pt x="499856" y="2009072"/>
                        <a:pt x="499598" y="1989480"/>
                        <a:pt x="509652" y="1969888"/>
                      </a:cubicBezTo>
                      <a:cubicBezTo>
                        <a:pt x="520737" y="1948491"/>
                        <a:pt x="532079" y="1927611"/>
                        <a:pt x="539297" y="1904410"/>
                      </a:cubicBezTo>
                      <a:cubicBezTo>
                        <a:pt x="541617" y="1897192"/>
                        <a:pt x="543164" y="1889974"/>
                        <a:pt x="544969" y="1882756"/>
                      </a:cubicBezTo>
                      <a:cubicBezTo>
                        <a:pt x="545484" y="1880178"/>
                        <a:pt x="546258" y="1877342"/>
                        <a:pt x="544969" y="1874764"/>
                      </a:cubicBezTo>
                      <a:cubicBezTo>
                        <a:pt x="541875" y="1874249"/>
                        <a:pt x="540586" y="1876053"/>
                        <a:pt x="539040" y="1877600"/>
                      </a:cubicBezTo>
                      <a:cubicBezTo>
                        <a:pt x="510683" y="1906472"/>
                        <a:pt x="493669" y="1940758"/>
                        <a:pt x="488771" y="1981488"/>
                      </a:cubicBezTo>
                      <a:cubicBezTo>
                        <a:pt x="485678" y="2006751"/>
                        <a:pt x="482584" y="2032272"/>
                        <a:pt x="475882" y="2057020"/>
                      </a:cubicBezTo>
                      <a:cubicBezTo>
                        <a:pt x="472015" y="2071198"/>
                        <a:pt x="465828" y="2084603"/>
                        <a:pt x="454743" y="2094657"/>
                      </a:cubicBezTo>
                      <a:cubicBezTo>
                        <a:pt x="451134" y="2098008"/>
                        <a:pt x="447267" y="2101102"/>
                        <a:pt x="442885" y="2101617"/>
                      </a:cubicBezTo>
                      <a:cubicBezTo>
                        <a:pt x="427417" y="2103422"/>
                        <a:pt x="419426" y="2114764"/>
                        <a:pt x="410404" y="2125076"/>
                      </a:cubicBezTo>
                      <a:cubicBezTo>
                        <a:pt x="407052" y="2128943"/>
                        <a:pt x="403701" y="2132552"/>
                        <a:pt x="400092" y="2135903"/>
                      </a:cubicBezTo>
                      <a:cubicBezTo>
                        <a:pt x="395710" y="2140028"/>
                        <a:pt x="391069" y="2142863"/>
                        <a:pt x="385140" y="2139770"/>
                      </a:cubicBezTo>
                      <a:cubicBezTo>
                        <a:pt x="378953" y="2136676"/>
                        <a:pt x="379469" y="2130747"/>
                        <a:pt x="379985" y="2125076"/>
                      </a:cubicBezTo>
                      <a:cubicBezTo>
                        <a:pt x="381273" y="2113476"/>
                        <a:pt x="384367" y="2102391"/>
                        <a:pt x="389523" y="2092079"/>
                      </a:cubicBezTo>
                      <a:cubicBezTo>
                        <a:pt x="390812" y="2089243"/>
                        <a:pt x="392874" y="2086666"/>
                        <a:pt x="392358" y="2083314"/>
                      </a:cubicBezTo>
                      <a:cubicBezTo>
                        <a:pt x="389265" y="2080994"/>
                        <a:pt x="387203" y="2083572"/>
                        <a:pt x="384883" y="2084603"/>
                      </a:cubicBezTo>
                      <a:cubicBezTo>
                        <a:pt x="376118" y="2088470"/>
                        <a:pt x="371220" y="2086408"/>
                        <a:pt x="369157" y="2076870"/>
                      </a:cubicBezTo>
                      <a:cubicBezTo>
                        <a:pt x="367095" y="2067074"/>
                        <a:pt x="367611" y="2057020"/>
                        <a:pt x="368642" y="2046966"/>
                      </a:cubicBezTo>
                      <a:cubicBezTo>
                        <a:pt x="372251" y="2014743"/>
                        <a:pt x="383336" y="1984582"/>
                        <a:pt x="396999" y="1955452"/>
                      </a:cubicBezTo>
                      <a:cubicBezTo>
                        <a:pt x="412981" y="1920908"/>
                        <a:pt x="433347" y="1889458"/>
                        <a:pt x="460930" y="1862906"/>
                      </a:cubicBezTo>
                      <a:cubicBezTo>
                        <a:pt x="469952" y="1854141"/>
                        <a:pt x="475366" y="1842541"/>
                        <a:pt x="478202" y="1830167"/>
                      </a:cubicBezTo>
                      <a:cubicBezTo>
                        <a:pt x="481295" y="1817793"/>
                        <a:pt x="475624" y="1808771"/>
                        <a:pt x="463508" y="1805162"/>
                      </a:cubicBezTo>
                      <a:cubicBezTo>
                        <a:pt x="423808" y="1794334"/>
                        <a:pt x="377922" y="1834549"/>
                        <a:pt x="385914" y="1874764"/>
                      </a:cubicBezTo>
                      <a:cubicBezTo>
                        <a:pt x="392358" y="1907503"/>
                        <a:pt x="385140" y="1935602"/>
                        <a:pt x="364775" y="1961381"/>
                      </a:cubicBezTo>
                      <a:cubicBezTo>
                        <a:pt x="355237" y="1973497"/>
                        <a:pt x="345441" y="1985871"/>
                        <a:pt x="336161" y="1998244"/>
                      </a:cubicBezTo>
                      <a:cubicBezTo>
                        <a:pt x="329974" y="2006236"/>
                        <a:pt x="325334" y="2015001"/>
                        <a:pt x="321725" y="2024281"/>
                      </a:cubicBezTo>
                      <a:cubicBezTo>
                        <a:pt x="317600" y="2035108"/>
                        <a:pt x="316827" y="2045677"/>
                        <a:pt x="319404" y="2057278"/>
                      </a:cubicBezTo>
                      <a:cubicBezTo>
                        <a:pt x="327138" y="2089501"/>
                        <a:pt x="329974" y="2122498"/>
                        <a:pt x="328427" y="2155495"/>
                      </a:cubicBezTo>
                      <a:cubicBezTo>
                        <a:pt x="328169" y="2162197"/>
                        <a:pt x="326623" y="2168384"/>
                        <a:pt x="324045" y="2174571"/>
                      </a:cubicBezTo>
                      <a:cubicBezTo>
                        <a:pt x="317342" y="2192101"/>
                        <a:pt x="303164" y="2194679"/>
                        <a:pt x="289759" y="2181016"/>
                      </a:cubicBezTo>
                      <a:cubicBezTo>
                        <a:pt x="291821" y="2192358"/>
                        <a:pt x="294141" y="2203186"/>
                        <a:pt x="294657" y="2214528"/>
                      </a:cubicBezTo>
                      <a:cubicBezTo>
                        <a:pt x="295172" y="2231027"/>
                        <a:pt x="291306" y="2238760"/>
                        <a:pt x="282283" y="2240565"/>
                      </a:cubicBezTo>
                      <a:cubicBezTo>
                        <a:pt x="264496" y="2244174"/>
                        <a:pt x="251091" y="2237987"/>
                        <a:pt x="245419" y="2223293"/>
                      </a:cubicBezTo>
                      <a:cubicBezTo>
                        <a:pt x="240264" y="2210404"/>
                        <a:pt x="239490" y="2196741"/>
                        <a:pt x="239232" y="2182820"/>
                      </a:cubicBezTo>
                      <a:cubicBezTo>
                        <a:pt x="239232" y="2172509"/>
                        <a:pt x="239490" y="2162455"/>
                        <a:pt x="235881" y="2150855"/>
                      </a:cubicBezTo>
                      <a:cubicBezTo>
                        <a:pt x="232272" y="2159104"/>
                        <a:pt x="231499" y="2166322"/>
                        <a:pt x="229952" y="2173540"/>
                      </a:cubicBezTo>
                      <a:cubicBezTo>
                        <a:pt x="223507" y="2204217"/>
                        <a:pt x="216805" y="2235151"/>
                        <a:pt x="209071" y="2265570"/>
                      </a:cubicBezTo>
                      <a:cubicBezTo>
                        <a:pt x="206493" y="2275882"/>
                        <a:pt x="203142" y="2277686"/>
                        <a:pt x="193088" y="2274335"/>
                      </a:cubicBezTo>
                      <a:cubicBezTo>
                        <a:pt x="177621" y="2269437"/>
                        <a:pt x="166279" y="2272531"/>
                        <a:pt x="155967" y="2285420"/>
                      </a:cubicBezTo>
                      <a:cubicBezTo>
                        <a:pt x="151327" y="2291349"/>
                        <a:pt x="147460" y="2297794"/>
                        <a:pt x="141789" y="2302692"/>
                      </a:cubicBezTo>
                      <a:cubicBezTo>
                        <a:pt x="128899" y="2314034"/>
                        <a:pt x="117814" y="2310167"/>
                        <a:pt x="114205" y="2293669"/>
                      </a:cubicBezTo>
                      <a:cubicBezTo>
                        <a:pt x="112659" y="2286451"/>
                        <a:pt x="112659" y="2279491"/>
                        <a:pt x="112401" y="2272273"/>
                      </a:cubicBezTo>
                      <a:cubicBezTo>
                        <a:pt x="111885" y="2263250"/>
                        <a:pt x="110596" y="2262477"/>
                        <a:pt x="101832" y="2264281"/>
                      </a:cubicBezTo>
                      <a:cubicBezTo>
                        <a:pt x="95129" y="2265570"/>
                        <a:pt x="88684" y="2265312"/>
                        <a:pt x="83529" y="2259899"/>
                      </a:cubicBezTo>
                      <a:cubicBezTo>
                        <a:pt x="78115" y="2254228"/>
                        <a:pt x="78631" y="2247525"/>
                        <a:pt x="81209" y="2240565"/>
                      </a:cubicBezTo>
                      <a:cubicBezTo>
                        <a:pt x="86880" y="2225098"/>
                        <a:pt x="97191" y="2212466"/>
                        <a:pt x="107245" y="2199834"/>
                      </a:cubicBezTo>
                      <a:cubicBezTo>
                        <a:pt x="122970" y="2179985"/>
                        <a:pt x="140758" y="2162197"/>
                        <a:pt x="155967" y="2141832"/>
                      </a:cubicBezTo>
                      <a:cubicBezTo>
                        <a:pt x="158029" y="2138997"/>
                        <a:pt x="160865" y="2136934"/>
                        <a:pt x="163958" y="2135387"/>
                      </a:cubicBezTo>
                      <a:cubicBezTo>
                        <a:pt x="181488" y="2125592"/>
                        <a:pt x="191284" y="2109609"/>
                        <a:pt x="198760" y="2091564"/>
                      </a:cubicBezTo>
                      <a:cubicBezTo>
                        <a:pt x="203916" y="2078932"/>
                        <a:pt x="208556" y="2065785"/>
                        <a:pt x="213969" y="2053411"/>
                      </a:cubicBezTo>
                      <a:cubicBezTo>
                        <a:pt x="218609" y="2043099"/>
                        <a:pt x="223250" y="2033046"/>
                        <a:pt x="231241" y="2024796"/>
                      </a:cubicBezTo>
                      <a:cubicBezTo>
                        <a:pt x="232788" y="2023250"/>
                        <a:pt x="234077" y="2021445"/>
                        <a:pt x="235108" y="2019641"/>
                      </a:cubicBezTo>
                      <a:cubicBezTo>
                        <a:pt x="237170" y="2015258"/>
                        <a:pt x="238459" y="2010618"/>
                        <a:pt x="235366" y="2006236"/>
                      </a:cubicBezTo>
                      <a:cubicBezTo>
                        <a:pt x="232272" y="2001853"/>
                        <a:pt x="227632" y="2001338"/>
                        <a:pt x="222734" y="2002111"/>
                      </a:cubicBezTo>
                      <a:cubicBezTo>
                        <a:pt x="213969" y="2003400"/>
                        <a:pt x="205978" y="2007267"/>
                        <a:pt x="198502" y="2011907"/>
                      </a:cubicBezTo>
                      <a:cubicBezTo>
                        <a:pt x="180457" y="2023250"/>
                        <a:pt x="167052" y="2037686"/>
                        <a:pt x="163958" y="2060371"/>
                      </a:cubicBezTo>
                      <a:cubicBezTo>
                        <a:pt x="160607" y="2084088"/>
                        <a:pt x="132766" y="2110124"/>
                        <a:pt x="109308" y="2113218"/>
                      </a:cubicBezTo>
                      <a:cubicBezTo>
                        <a:pt x="94356" y="2115280"/>
                        <a:pt x="86364" y="2107804"/>
                        <a:pt x="84302" y="2092595"/>
                      </a:cubicBezTo>
                      <a:cubicBezTo>
                        <a:pt x="82498" y="2078674"/>
                        <a:pt x="88942" y="2068878"/>
                        <a:pt x="97707" y="2059598"/>
                      </a:cubicBezTo>
                      <a:cubicBezTo>
                        <a:pt x="99254" y="2057793"/>
                        <a:pt x="102089" y="2055989"/>
                        <a:pt x="100543" y="2053411"/>
                      </a:cubicBezTo>
                      <a:cubicBezTo>
                        <a:pt x="98996" y="2051091"/>
                        <a:pt x="95903" y="2052122"/>
                        <a:pt x="93582" y="2052638"/>
                      </a:cubicBezTo>
                      <a:cubicBezTo>
                        <a:pt x="84560" y="2055473"/>
                        <a:pt x="75537" y="2057278"/>
                        <a:pt x="66257" y="2058824"/>
                      </a:cubicBezTo>
                      <a:cubicBezTo>
                        <a:pt x="59554" y="2059856"/>
                        <a:pt x="53110" y="2059082"/>
                        <a:pt x="47181" y="2055731"/>
                      </a:cubicBezTo>
                      <a:cubicBezTo>
                        <a:pt x="38416" y="2050833"/>
                        <a:pt x="36869" y="2041295"/>
                        <a:pt x="44603" y="2035108"/>
                      </a:cubicBezTo>
                      <a:cubicBezTo>
                        <a:pt x="52079" y="2028921"/>
                        <a:pt x="52336" y="2022734"/>
                        <a:pt x="48727" y="2014485"/>
                      </a:cubicBezTo>
                      <a:cubicBezTo>
                        <a:pt x="43056" y="2001596"/>
                        <a:pt x="45634" y="1995924"/>
                        <a:pt x="58523" y="1990253"/>
                      </a:cubicBezTo>
                      <a:cubicBezTo>
                        <a:pt x="76568" y="1982262"/>
                        <a:pt x="95903" y="1978653"/>
                        <a:pt x="115494" y="1975559"/>
                      </a:cubicBezTo>
                      <a:cubicBezTo>
                        <a:pt x="125033" y="1974012"/>
                        <a:pt x="134571" y="1972466"/>
                        <a:pt x="143593" y="1968857"/>
                      </a:cubicBezTo>
                      <a:cubicBezTo>
                        <a:pt x="154678" y="1964474"/>
                        <a:pt x="158287" y="1957514"/>
                        <a:pt x="155194" y="1945914"/>
                      </a:cubicBezTo>
                      <a:cubicBezTo>
                        <a:pt x="153389" y="1938953"/>
                        <a:pt x="149522" y="1931993"/>
                        <a:pt x="156740" y="1926064"/>
                      </a:cubicBezTo>
                      <a:cubicBezTo>
                        <a:pt x="164216" y="1919877"/>
                        <a:pt x="172723" y="1918588"/>
                        <a:pt x="182261" y="1921939"/>
                      </a:cubicBezTo>
                      <a:cubicBezTo>
                        <a:pt x="197471" y="1927095"/>
                        <a:pt x="206493" y="1937664"/>
                        <a:pt x="210360" y="1952874"/>
                      </a:cubicBezTo>
                      <a:cubicBezTo>
                        <a:pt x="213454" y="1965505"/>
                        <a:pt x="221703" y="1971435"/>
                        <a:pt x="234592" y="1969372"/>
                      </a:cubicBezTo>
                      <a:cubicBezTo>
                        <a:pt x="250060" y="1967052"/>
                        <a:pt x="260113" y="1956998"/>
                        <a:pt x="267589" y="1944367"/>
                      </a:cubicBezTo>
                      <a:cubicBezTo>
                        <a:pt x="273518" y="1934313"/>
                        <a:pt x="277901" y="1923744"/>
                        <a:pt x="284345" y="1912143"/>
                      </a:cubicBezTo>
                      <a:cubicBezTo>
                        <a:pt x="279963" y="1914979"/>
                        <a:pt x="277901" y="1917815"/>
                        <a:pt x="275323" y="1919877"/>
                      </a:cubicBezTo>
                      <a:cubicBezTo>
                        <a:pt x="264238" y="1929157"/>
                        <a:pt x="251349" y="1930189"/>
                        <a:pt x="238459" y="1926579"/>
                      </a:cubicBezTo>
                      <a:cubicBezTo>
                        <a:pt x="226859" y="1923486"/>
                        <a:pt x="222734" y="1909050"/>
                        <a:pt x="228405" y="1895903"/>
                      </a:cubicBezTo>
                      <a:cubicBezTo>
                        <a:pt x="235881" y="1878373"/>
                        <a:pt x="248255" y="1865226"/>
                        <a:pt x="265269" y="1856719"/>
                      </a:cubicBezTo>
                      <a:cubicBezTo>
                        <a:pt x="271456" y="1853626"/>
                        <a:pt x="275065" y="1850017"/>
                        <a:pt x="275065" y="1842541"/>
                      </a:cubicBezTo>
                      <a:cubicBezTo>
                        <a:pt x="275065" y="1836869"/>
                        <a:pt x="278932" y="1832229"/>
                        <a:pt x="280994" y="1827074"/>
                      </a:cubicBezTo>
                      <a:cubicBezTo>
                        <a:pt x="282283" y="1823722"/>
                        <a:pt x="285376" y="1819855"/>
                        <a:pt x="282541" y="1816762"/>
                      </a:cubicBezTo>
                      <a:cubicBezTo>
                        <a:pt x="279190" y="1812895"/>
                        <a:pt x="274807" y="1816504"/>
                        <a:pt x="271456" y="1817793"/>
                      </a:cubicBezTo>
                      <a:cubicBezTo>
                        <a:pt x="243873" y="1829394"/>
                        <a:pt x="219383" y="1845634"/>
                        <a:pt x="196182" y="1864195"/>
                      </a:cubicBezTo>
                      <a:cubicBezTo>
                        <a:pt x="185355" y="1872702"/>
                        <a:pt x="176332" y="1883013"/>
                        <a:pt x="165505" y="1891520"/>
                      </a:cubicBezTo>
                      <a:cubicBezTo>
                        <a:pt x="161896" y="1894356"/>
                        <a:pt x="158287" y="1896161"/>
                        <a:pt x="153905" y="1896418"/>
                      </a:cubicBezTo>
                      <a:cubicBezTo>
                        <a:pt x="134055" y="1897450"/>
                        <a:pt x="116783" y="1906472"/>
                        <a:pt x="105183" y="1921166"/>
                      </a:cubicBezTo>
                      <a:cubicBezTo>
                        <a:pt x="90747" y="1939211"/>
                        <a:pt x="71928" y="1946429"/>
                        <a:pt x="51563" y="1952616"/>
                      </a:cubicBezTo>
                      <a:cubicBezTo>
                        <a:pt x="36869" y="1956998"/>
                        <a:pt x="22691" y="1955452"/>
                        <a:pt x="9286" y="1947460"/>
                      </a:cubicBezTo>
                      <a:cubicBezTo>
                        <a:pt x="-1283" y="1941273"/>
                        <a:pt x="-2830" y="1934313"/>
                        <a:pt x="4646" y="1924517"/>
                      </a:cubicBezTo>
                      <a:cubicBezTo>
                        <a:pt x="12122" y="1914721"/>
                        <a:pt x="20886" y="1905699"/>
                        <a:pt x="27589" y="1895129"/>
                      </a:cubicBezTo>
                      <a:cubicBezTo>
                        <a:pt x="33002" y="1886622"/>
                        <a:pt x="32229" y="1884302"/>
                        <a:pt x="23722" y="1878889"/>
                      </a:cubicBezTo>
                      <a:cubicBezTo>
                        <a:pt x="16504" y="1874249"/>
                        <a:pt x="15473" y="1867804"/>
                        <a:pt x="21402" y="1860844"/>
                      </a:cubicBezTo>
                      <a:cubicBezTo>
                        <a:pt x="28362" y="1852594"/>
                        <a:pt x="38158" y="1847954"/>
                        <a:pt x="47181" y="1842541"/>
                      </a:cubicBezTo>
                      <a:cubicBezTo>
                        <a:pt x="51563" y="1839963"/>
                        <a:pt x="55945" y="1837900"/>
                        <a:pt x="59812" y="1834549"/>
                      </a:cubicBezTo>
                      <a:cubicBezTo>
                        <a:pt x="65484" y="1829909"/>
                        <a:pt x="64968" y="1826042"/>
                        <a:pt x="58781" y="1822175"/>
                      </a:cubicBezTo>
                      <a:cubicBezTo>
                        <a:pt x="56977" y="1820887"/>
                        <a:pt x="54657" y="1820371"/>
                        <a:pt x="52852" y="1819340"/>
                      </a:cubicBezTo>
                      <a:cubicBezTo>
                        <a:pt x="46923" y="1815989"/>
                        <a:pt x="45376" y="1810833"/>
                        <a:pt x="50016" y="1806451"/>
                      </a:cubicBezTo>
                      <a:cubicBezTo>
                        <a:pt x="64452" y="1792014"/>
                        <a:pt x="73991" y="1773711"/>
                        <a:pt x="88684" y="1759791"/>
                      </a:cubicBezTo>
                      <a:cubicBezTo>
                        <a:pt x="90489" y="1757986"/>
                        <a:pt x="92294" y="1756182"/>
                        <a:pt x="94098" y="1754635"/>
                      </a:cubicBezTo>
                      <a:cubicBezTo>
                        <a:pt x="96676" y="1752315"/>
                        <a:pt x="99512" y="1750253"/>
                        <a:pt x="103378" y="1751800"/>
                      </a:cubicBezTo>
                      <a:cubicBezTo>
                        <a:pt x="106730" y="1753346"/>
                        <a:pt x="107245" y="1756440"/>
                        <a:pt x="107503" y="1759533"/>
                      </a:cubicBezTo>
                      <a:cubicBezTo>
                        <a:pt x="108019" y="1763142"/>
                        <a:pt x="108019" y="1767009"/>
                        <a:pt x="109050" y="1770618"/>
                      </a:cubicBezTo>
                      <a:cubicBezTo>
                        <a:pt x="115494" y="1792788"/>
                        <a:pt x="132251" y="1802068"/>
                        <a:pt x="153389" y="1805162"/>
                      </a:cubicBezTo>
                      <a:cubicBezTo>
                        <a:pt x="167052" y="1807224"/>
                        <a:pt x="180715" y="1806193"/>
                        <a:pt x="194120" y="1801552"/>
                      </a:cubicBezTo>
                      <a:cubicBezTo>
                        <a:pt x="197471" y="1800521"/>
                        <a:pt x="202627" y="1800264"/>
                        <a:pt x="202369" y="1795366"/>
                      </a:cubicBezTo>
                      <a:cubicBezTo>
                        <a:pt x="202111" y="1791499"/>
                        <a:pt x="197471" y="1791241"/>
                        <a:pt x="194120" y="1790468"/>
                      </a:cubicBezTo>
                      <a:cubicBezTo>
                        <a:pt x="186128" y="1788148"/>
                        <a:pt x="177621" y="1787116"/>
                        <a:pt x="169372" y="1785054"/>
                      </a:cubicBezTo>
                      <a:cubicBezTo>
                        <a:pt x="159318" y="1782476"/>
                        <a:pt x="155194" y="1778094"/>
                        <a:pt x="155967" y="1771134"/>
                      </a:cubicBezTo>
                      <a:cubicBezTo>
                        <a:pt x="156740" y="1764689"/>
                        <a:pt x="162927" y="1759791"/>
                        <a:pt x="171434" y="1759275"/>
                      </a:cubicBezTo>
                      <a:cubicBezTo>
                        <a:pt x="173497" y="1759018"/>
                        <a:pt x="175817" y="1759275"/>
                        <a:pt x="177879" y="1758760"/>
                      </a:cubicBezTo>
                      <a:cubicBezTo>
                        <a:pt x="185355" y="1757471"/>
                        <a:pt x="187675" y="1753604"/>
                        <a:pt x="183550" y="1746901"/>
                      </a:cubicBezTo>
                      <a:cubicBezTo>
                        <a:pt x="179684" y="1740199"/>
                        <a:pt x="175301" y="1733754"/>
                        <a:pt x="172208" y="1726536"/>
                      </a:cubicBezTo>
                      <a:cubicBezTo>
                        <a:pt x="169888" y="1721381"/>
                        <a:pt x="168856" y="1716225"/>
                        <a:pt x="172465" y="1711585"/>
                      </a:cubicBezTo>
                      <a:cubicBezTo>
                        <a:pt x="176074" y="1706429"/>
                        <a:pt x="181488" y="1706944"/>
                        <a:pt x="186902" y="1708233"/>
                      </a:cubicBezTo>
                      <a:cubicBezTo>
                        <a:pt x="200822" y="1711069"/>
                        <a:pt x="201338" y="1710811"/>
                        <a:pt x="206493" y="1697149"/>
                      </a:cubicBezTo>
                      <a:cubicBezTo>
                        <a:pt x="209587" y="1688642"/>
                        <a:pt x="213196" y="1687610"/>
                        <a:pt x="219641" y="1694571"/>
                      </a:cubicBezTo>
                      <a:cubicBezTo>
                        <a:pt x="224281" y="1699469"/>
                        <a:pt x="228148" y="1698953"/>
                        <a:pt x="232272" y="1694571"/>
                      </a:cubicBezTo>
                      <a:cubicBezTo>
                        <a:pt x="234335" y="1692508"/>
                        <a:pt x="235881" y="1690188"/>
                        <a:pt x="237686" y="1688126"/>
                      </a:cubicBezTo>
                      <a:cubicBezTo>
                        <a:pt x="242068" y="1682455"/>
                        <a:pt x="247739" y="1679361"/>
                        <a:pt x="254700" y="1681939"/>
                      </a:cubicBezTo>
                      <a:cubicBezTo>
                        <a:pt x="261402" y="1684517"/>
                        <a:pt x="264496" y="1689673"/>
                        <a:pt x="264753" y="1697149"/>
                      </a:cubicBezTo>
                      <a:cubicBezTo>
                        <a:pt x="265011" y="1705913"/>
                        <a:pt x="263465" y="1714420"/>
                        <a:pt x="262176" y="1723185"/>
                      </a:cubicBezTo>
                      <a:cubicBezTo>
                        <a:pt x="260113" y="1737363"/>
                        <a:pt x="266558" y="1744581"/>
                        <a:pt x="280994" y="1743550"/>
                      </a:cubicBezTo>
                      <a:cubicBezTo>
                        <a:pt x="292595" y="1742519"/>
                        <a:pt x="303679" y="1740199"/>
                        <a:pt x="314249" y="1734785"/>
                      </a:cubicBezTo>
                      <a:cubicBezTo>
                        <a:pt x="351370" y="1715194"/>
                        <a:pt x="390296" y="1698695"/>
                        <a:pt x="425613" y="1675494"/>
                      </a:cubicBezTo>
                      <a:cubicBezTo>
                        <a:pt x="454743" y="1656418"/>
                        <a:pt x="480780" y="1633991"/>
                        <a:pt x="499856" y="1604345"/>
                      </a:cubicBezTo>
                      <a:cubicBezTo>
                        <a:pt x="504238" y="1597643"/>
                        <a:pt x="509394" y="1592229"/>
                        <a:pt x="516096" y="1588104"/>
                      </a:cubicBezTo>
                      <a:cubicBezTo>
                        <a:pt x="538524" y="1573668"/>
                        <a:pt x="557085" y="1554592"/>
                        <a:pt x="577966" y="1538351"/>
                      </a:cubicBezTo>
                      <a:cubicBezTo>
                        <a:pt x="592402" y="1527266"/>
                        <a:pt x="607353" y="1517213"/>
                        <a:pt x="624109" y="1510510"/>
                      </a:cubicBezTo>
                      <a:cubicBezTo>
                        <a:pt x="625656" y="1509995"/>
                        <a:pt x="626945" y="1509221"/>
                        <a:pt x="628234" y="1508448"/>
                      </a:cubicBezTo>
                      <a:cubicBezTo>
                        <a:pt x="630296" y="1507159"/>
                        <a:pt x="632874" y="1505870"/>
                        <a:pt x="632874" y="1503034"/>
                      </a:cubicBezTo>
                      <a:cubicBezTo>
                        <a:pt x="632874" y="1499683"/>
                        <a:pt x="630039" y="1498394"/>
                        <a:pt x="627203" y="1497621"/>
                      </a:cubicBezTo>
                      <a:cubicBezTo>
                        <a:pt x="612767" y="1492981"/>
                        <a:pt x="597815" y="1493239"/>
                        <a:pt x="582863" y="1494012"/>
                      </a:cubicBezTo>
                      <a:cubicBezTo>
                        <a:pt x="560178" y="1495043"/>
                        <a:pt x="546258" y="1508190"/>
                        <a:pt x="533884" y="1525462"/>
                      </a:cubicBezTo>
                      <a:cubicBezTo>
                        <a:pt x="513519" y="1553819"/>
                        <a:pt x="492380" y="1581660"/>
                        <a:pt x="468664" y="1607181"/>
                      </a:cubicBezTo>
                      <a:cubicBezTo>
                        <a:pt x="437471" y="1640693"/>
                        <a:pt x="401639" y="1666730"/>
                        <a:pt x="356010" y="1677041"/>
                      </a:cubicBezTo>
                      <a:cubicBezTo>
                        <a:pt x="347246" y="1679103"/>
                        <a:pt x="329716" y="1671112"/>
                        <a:pt x="325076" y="1663121"/>
                      </a:cubicBezTo>
                      <a:cubicBezTo>
                        <a:pt x="320951" y="1656160"/>
                        <a:pt x="323529" y="1645591"/>
                        <a:pt x="331778" y="1636826"/>
                      </a:cubicBezTo>
                      <a:cubicBezTo>
                        <a:pt x="339770" y="1628061"/>
                        <a:pt x="349823" y="1621617"/>
                        <a:pt x="359362" y="1614656"/>
                      </a:cubicBezTo>
                      <a:cubicBezTo>
                        <a:pt x="362455" y="1612336"/>
                        <a:pt x="366580" y="1610790"/>
                        <a:pt x="368900" y="1605892"/>
                      </a:cubicBezTo>
                      <a:cubicBezTo>
                        <a:pt x="355495" y="1605892"/>
                        <a:pt x="344410" y="1610016"/>
                        <a:pt x="334098" y="1617234"/>
                      </a:cubicBezTo>
                      <a:cubicBezTo>
                        <a:pt x="322498" y="1625226"/>
                        <a:pt x="312702" y="1635279"/>
                        <a:pt x="301617" y="1643786"/>
                      </a:cubicBezTo>
                      <a:cubicBezTo>
                        <a:pt x="290017" y="1652809"/>
                        <a:pt x="277127" y="1657449"/>
                        <a:pt x="262176" y="1658480"/>
                      </a:cubicBezTo>
                      <a:cubicBezTo>
                        <a:pt x="243099" y="1659769"/>
                        <a:pt x="224281" y="1661058"/>
                        <a:pt x="205462" y="1656160"/>
                      </a:cubicBezTo>
                      <a:cubicBezTo>
                        <a:pt x="200049" y="1654871"/>
                        <a:pt x="194635" y="1653325"/>
                        <a:pt x="189737" y="1650231"/>
                      </a:cubicBezTo>
                      <a:cubicBezTo>
                        <a:pt x="183035" y="1645591"/>
                        <a:pt x="182519" y="1638631"/>
                        <a:pt x="188191" y="1632959"/>
                      </a:cubicBezTo>
                      <a:cubicBezTo>
                        <a:pt x="188964" y="1632186"/>
                        <a:pt x="190253" y="1631670"/>
                        <a:pt x="191284" y="1630639"/>
                      </a:cubicBezTo>
                      <a:cubicBezTo>
                        <a:pt x="193862" y="1627804"/>
                        <a:pt x="200307" y="1627030"/>
                        <a:pt x="199018" y="1622390"/>
                      </a:cubicBezTo>
                      <a:cubicBezTo>
                        <a:pt x="197729" y="1616977"/>
                        <a:pt x="191800" y="1618781"/>
                        <a:pt x="187675" y="1618781"/>
                      </a:cubicBezTo>
                      <a:cubicBezTo>
                        <a:pt x="178395" y="1618781"/>
                        <a:pt x="168856" y="1618008"/>
                        <a:pt x="159576" y="1619555"/>
                      </a:cubicBezTo>
                      <a:cubicBezTo>
                        <a:pt x="155451" y="1620328"/>
                        <a:pt x="152100" y="1618523"/>
                        <a:pt x="150038" y="1615172"/>
                      </a:cubicBezTo>
                      <a:cubicBezTo>
                        <a:pt x="147718" y="1611305"/>
                        <a:pt x="148749" y="1607438"/>
                        <a:pt x="151585" y="1603829"/>
                      </a:cubicBezTo>
                      <a:cubicBezTo>
                        <a:pt x="159318" y="1594291"/>
                        <a:pt x="169630" y="1587589"/>
                        <a:pt x="179168" y="1580371"/>
                      </a:cubicBezTo>
                      <a:cubicBezTo>
                        <a:pt x="182261" y="1578051"/>
                        <a:pt x="187675" y="1575473"/>
                        <a:pt x="185097" y="1571348"/>
                      </a:cubicBezTo>
                      <a:cubicBezTo>
                        <a:pt x="183035" y="1567997"/>
                        <a:pt x="178395" y="1572379"/>
                        <a:pt x="175301" y="1574184"/>
                      </a:cubicBezTo>
                      <a:cubicBezTo>
                        <a:pt x="159061" y="1583980"/>
                        <a:pt x="141531" y="1588362"/>
                        <a:pt x="122712" y="1586815"/>
                      </a:cubicBezTo>
                      <a:cubicBezTo>
                        <a:pt x="107245" y="1585784"/>
                        <a:pt x="100285" y="1575215"/>
                        <a:pt x="106214" y="1561037"/>
                      </a:cubicBezTo>
                      <a:cubicBezTo>
                        <a:pt x="110339" y="1550983"/>
                        <a:pt x="116010" y="1541703"/>
                        <a:pt x="126579" y="1536289"/>
                      </a:cubicBezTo>
                      <a:cubicBezTo>
                        <a:pt x="129415" y="1535000"/>
                        <a:pt x="131735" y="1532938"/>
                        <a:pt x="134055" y="1530876"/>
                      </a:cubicBezTo>
                      <a:cubicBezTo>
                        <a:pt x="144109" y="1521853"/>
                        <a:pt x="143335" y="1515666"/>
                        <a:pt x="131219" y="1509995"/>
                      </a:cubicBezTo>
                      <a:cubicBezTo>
                        <a:pt x="124001" y="1506643"/>
                        <a:pt x="116268" y="1503550"/>
                        <a:pt x="108534" y="1500972"/>
                      </a:cubicBezTo>
                      <a:cubicBezTo>
                        <a:pt x="97449" y="1497621"/>
                        <a:pt x="86880" y="1492981"/>
                        <a:pt x="76053" y="1488856"/>
                      </a:cubicBezTo>
                      <a:cubicBezTo>
                        <a:pt x="70382" y="1486536"/>
                        <a:pt x="64968" y="1483443"/>
                        <a:pt x="59554" y="1480091"/>
                      </a:cubicBezTo>
                      <a:cubicBezTo>
                        <a:pt x="46407" y="1471584"/>
                        <a:pt x="44861" y="1464624"/>
                        <a:pt x="52336" y="1449157"/>
                      </a:cubicBezTo>
                      <a:cubicBezTo>
                        <a:pt x="58266" y="1436783"/>
                        <a:pt x="69350" y="1429307"/>
                        <a:pt x="81209" y="1423636"/>
                      </a:cubicBezTo>
                      <a:cubicBezTo>
                        <a:pt x="99254" y="1415387"/>
                        <a:pt x="118588" y="1409200"/>
                        <a:pt x="137664" y="1404302"/>
                      </a:cubicBezTo>
                      <a:cubicBezTo>
                        <a:pt x="164474" y="1397342"/>
                        <a:pt x="185870" y="1408426"/>
                        <a:pt x="201853" y="1434463"/>
                      </a:cubicBezTo>
                      <a:cubicBezTo>
                        <a:pt x="210618" y="1448899"/>
                        <a:pt x="217063" y="1464624"/>
                        <a:pt x="228405" y="1477256"/>
                      </a:cubicBezTo>
                      <a:cubicBezTo>
                        <a:pt x="247224" y="1498910"/>
                        <a:pt x="269909" y="1510768"/>
                        <a:pt x="299813" y="1501746"/>
                      </a:cubicBezTo>
                      <a:cubicBezTo>
                        <a:pt x="313218" y="1497621"/>
                        <a:pt x="314764" y="1495301"/>
                        <a:pt x="311155" y="1481896"/>
                      </a:cubicBezTo>
                      <a:cubicBezTo>
                        <a:pt x="304453" y="1457922"/>
                        <a:pt x="307804" y="1445806"/>
                        <a:pt x="326880" y="1433174"/>
                      </a:cubicBezTo>
                      <a:cubicBezTo>
                        <a:pt x="338739" y="1425440"/>
                        <a:pt x="353175" y="1423636"/>
                        <a:pt x="367353" y="1425440"/>
                      </a:cubicBezTo>
                      <a:cubicBezTo>
                        <a:pt x="373540" y="1426214"/>
                        <a:pt x="379727" y="1426987"/>
                        <a:pt x="385914" y="1428276"/>
                      </a:cubicBezTo>
                      <a:cubicBezTo>
                        <a:pt x="390038" y="1429049"/>
                        <a:pt x="394678" y="1428534"/>
                        <a:pt x="395452" y="1423378"/>
                      </a:cubicBezTo>
                      <a:cubicBezTo>
                        <a:pt x="396225" y="1418480"/>
                        <a:pt x="391843" y="1417191"/>
                        <a:pt x="388234" y="1416418"/>
                      </a:cubicBezTo>
                      <a:cubicBezTo>
                        <a:pt x="369415" y="1412035"/>
                        <a:pt x="350081" y="1411778"/>
                        <a:pt x="330747" y="1411004"/>
                      </a:cubicBezTo>
                      <a:cubicBezTo>
                        <a:pt x="313991" y="1410489"/>
                        <a:pt x="297235" y="1409715"/>
                        <a:pt x="280479" y="1406622"/>
                      </a:cubicBezTo>
                      <a:cubicBezTo>
                        <a:pt x="274549" y="1405591"/>
                        <a:pt x="269909" y="1402239"/>
                        <a:pt x="269651" y="1395537"/>
                      </a:cubicBezTo>
                      <a:cubicBezTo>
                        <a:pt x="269394" y="1389092"/>
                        <a:pt x="273518" y="1386257"/>
                        <a:pt x="279190" y="1384710"/>
                      </a:cubicBezTo>
                      <a:cubicBezTo>
                        <a:pt x="280994" y="1384194"/>
                        <a:pt x="282799" y="1383679"/>
                        <a:pt x="284603" y="1383163"/>
                      </a:cubicBezTo>
                      <a:cubicBezTo>
                        <a:pt x="285892" y="1382905"/>
                        <a:pt x="287181" y="1382648"/>
                        <a:pt x="288728" y="1381359"/>
                      </a:cubicBezTo>
                      <a:cubicBezTo>
                        <a:pt x="281767" y="1378781"/>
                        <a:pt x="274807" y="1377234"/>
                        <a:pt x="268620" y="1373883"/>
                      </a:cubicBezTo>
                      <a:cubicBezTo>
                        <a:pt x="253926" y="1365376"/>
                        <a:pt x="249802" y="1351713"/>
                        <a:pt x="258051" y="1337019"/>
                      </a:cubicBezTo>
                      <a:cubicBezTo>
                        <a:pt x="260629" y="1332379"/>
                        <a:pt x="260887" y="1327481"/>
                        <a:pt x="259855" y="1322583"/>
                      </a:cubicBezTo>
                      <a:cubicBezTo>
                        <a:pt x="258567" y="1315623"/>
                        <a:pt x="256246" y="1308663"/>
                        <a:pt x="253669" y="1301960"/>
                      </a:cubicBezTo>
                      <a:cubicBezTo>
                        <a:pt x="251606" y="1296031"/>
                        <a:pt x="251091" y="1289844"/>
                        <a:pt x="251349" y="1283657"/>
                      </a:cubicBezTo>
                      <a:cubicBezTo>
                        <a:pt x="252122" y="1271799"/>
                        <a:pt x="261918" y="1265096"/>
                        <a:pt x="273003" y="1269221"/>
                      </a:cubicBezTo>
                      <a:cubicBezTo>
                        <a:pt x="303422" y="1280564"/>
                        <a:pt x="333325" y="1292680"/>
                        <a:pt x="362713" y="1306343"/>
                      </a:cubicBezTo>
                      <a:cubicBezTo>
                        <a:pt x="385914" y="1317170"/>
                        <a:pt x="407826" y="1330317"/>
                        <a:pt x="430253" y="1342433"/>
                      </a:cubicBezTo>
                      <a:cubicBezTo>
                        <a:pt x="450618" y="1353518"/>
                        <a:pt x="473819" y="1356869"/>
                        <a:pt x="497278" y="1354033"/>
                      </a:cubicBezTo>
                      <a:cubicBezTo>
                        <a:pt x="507847" y="1352744"/>
                        <a:pt x="514034" y="1345526"/>
                        <a:pt x="517643" y="1335730"/>
                      </a:cubicBezTo>
                      <a:cubicBezTo>
                        <a:pt x="523314" y="1320005"/>
                        <a:pt x="534399" y="1317427"/>
                        <a:pt x="547547" y="1328512"/>
                      </a:cubicBezTo>
                      <a:cubicBezTo>
                        <a:pt x="556569" y="1335988"/>
                        <a:pt x="562240" y="1346042"/>
                        <a:pt x="568170" y="1355838"/>
                      </a:cubicBezTo>
                      <a:cubicBezTo>
                        <a:pt x="586472" y="1385741"/>
                        <a:pt x="592917" y="1385226"/>
                        <a:pt x="624367" y="1370274"/>
                      </a:cubicBezTo>
                      <a:cubicBezTo>
                        <a:pt x="646795" y="1359447"/>
                        <a:pt x="664582" y="1342175"/>
                        <a:pt x="684174" y="1327223"/>
                      </a:cubicBezTo>
                      <a:cubicBezTo>
                        <a:pt x="694743" y="1318974"/>
                        <a:pt x="705828" y="1311756"/>
                        <a:pt x="717429" y="1304796"/>
                      </a:cubicBezTo>
                      <a:cubicBezTo>
                        <a:pt x="733669" y="1295000"/>
                        <a:pt x="737020" y="1284173"/>
                        <a:pt x="729545" y="1266901"/>
                      </a:cubicBezTo>
                      <a:cubicBezTo>
                        <a:pt x="725420" y="1257878"/>
                        <a:pt x="721038" y="1249114"/>
                        <a:pt x="719491" y="1239060"/>
                      </a:cubicBezTo>
                      <a:cubicBezTo>
                        <a:pt x="717944" y="1229780"/>
                        <a:pt x="708406" y="1224366"/>
                        <a:pt x="697321" y="1224108"/>
                      </a:cubicBezTo>
                      <a:cubicBezTo>
                        <a:pt x="685463" y="1223850"/>
                        <a:pt x="676440" y="1230295"/>
                        <a:pt x="672058" y="1239833"/>
                      </a:cubicBezTo>
                      <a:cubicBezTo>
                        <a:pt x="664324" y="1257878"/>
                        <a:pt x="656075" y="1275408"/>
                        <a:pt x="649630" y="1293969"/>
                      </a:cubicBezTo>
                      <a:cubicBezTo>
                        <a:pt x="648342" y="1297578"/>
                        <a:pt x="646537" y="1300671"/>
                        <a:pt x="643959" y="1303507"/>
                      </a:cubicBezTo>
                      <a:cubicBezTo>
                        <a:pt x="635194" y="1313818"/>
                        <a:pt x="626687" y="1315365"/>
                        <a:pt x="615087" y="1308663"/>
                      </a:cubicBezTo>
                      <a:cubicBezTo>
                        <a:pt x="611736" y="1306858"/>
                        <a:pt x="608900" y="1304538"/>
                        <a:pt x="605807" y="1302218"/>
                      </a:cubicBezTo>
                      <a:cubicBezTo>
                        <a:pt x="585957" y="1286493"/>
                        <a:pt x="563014" y="1282884"/>
                        <a:pt x="538782" y="1286751"/>
                      </a:cubicBezTo>
                      <a:cubicBezTo>
                        <a:pt x="520221" y="1289586"/>
                        <a:pt x="502176" y="1294484"/>
                        <a:pt x="483873" y="1298093"/>
                      </a:cubicBezTo>
                      <a:cubicBezTo>
                        <a:pt x="465054" y="1301702"/>
                        <a:pt x="446236" y="1302218"/>
                        <a:pt x="427160" y="1298351"/>
                      </a:cubicBezTo>
                      <a:cubicBezTo>
                        <a:pt x="420715" y="1297062"/>
                        <a:pt x="414528" y="1294484"/>
                        <a:pt x="412724" y="1287008"/>
                      </a:cubicBezTo>
                      <a:cubicBezTo>
                        <a:pt x="410919" y="1279533"/>
                        <a:pt x="415559" y="1274635"/>
                        <a:pt x="420457" y="1269994"/>
                      </a:cubicBezTo>
                      <a:cubicBezTo>
                        <a:pt x="424066" y="1266385"/>
                        <a:pt x="428449" y="1264065"/>
                        <a:pt x="433089" y="1262261"/>
                      </a:cubicBezTo>
                      <a:cubicBezTo>
                        <a:pt x="437987" y="1260456"/>
                        <a:pt x="443143" y="1258652"/>
                        <a:pt x="448298" y="1257621"/>
                      </a:cubicBezTo>
                      <a:cubicBezTo>
                        <a:pt x="451392" y="1257105"/>
                        <a:pt x="455001" y="1256590"/>
                        <a:pt x="455774" y="1252981"/>
                      </a:cubicBezTo>
                      <a:cubicBezTo>
                        <a:pt x="456547" y="1248856"/>
                        <a:pt x="453196" y="1247051"/>
                        <a:pt x="450103" y="1245247"/>
                      </a:cubicBezTo>
                      <a:cubicBezTo>
                        <a:pt x="438760" y="1238287"/>
                        <a:pt x="425871" y="1237771"/>
                        <a:pt x="412981" y="1236998"/>
                      </a:cubicBezTo>
                      <a:cubicBezTo>
                        <a:pt x="395194" y="1235709"/>
                        <a:pt x="377664" y="1238544"/>
                        <a:pt x="360135" y="1242669"/>
                      </a:cubicBezTo>
                      <a:cubicBezTo>
                        <a:pt x="343121" y="1246536"/>
                        <a:pt x="326365" y="1250918"/>
                        <a:pt x="308577" y="1250145"/>
                      </a:cubicBezTo>
                      <a:cubicBezTo>
                        <a:pt x="296204" y="1249629"/>
                        <a:pt x="285119" y="1246794"/>
                        <a:pt x="275065" y="1240349"/>
                      </a:cubicBezTo>
                      <a:cubicBezTo>
                        <a:pt x="269136" y="1236482"/>
                        <a:pt x="262691" y="1234420"/>
                        <a:pt x="255989" y="1233389"/>
                      </a:cubicBezTo>
                      <a:cubicBezTo>
                        <a:pt x="231241" y="1230037"/>
                        <a:pt x="207267" y="1223593"/>
                        <a:pt x="183808" y="1214312"/>
                      </a:cubicBezTo>
                      <a:cubicBezTo>
                        <a:pt x="178137" y="1211992"/>
                        <a:pt x="172981" y="1209414"/>
                        <a:pt x="168341" y="1205805"/>
                      </a:cubicBezTo>
                      <a:cubicBezTo>
                        <a:pt x="160607" y="1199618"/>
                        <a:pt x="161638" y="1190080"/>
                        <a:pt x="170403" y="1185182"/>
                      </a:cubicBezTo>
                      <a:cubicBezTo>
                        <a:pt x="176848" y="1181831"/>
                        <a:pt x="184066" y="1180800"/>
                        <a:pt x="190768" y="1178738"/>
                      </a:cubicBezTo>
                      <a:cubicBezTo>
                        <a:pt x="192831" y="1178222"/>
                        <a:pt x="195666" y="1177707"/>
                        <a:pt x="195924" y="1175386"/>
                      </a:cubicBezTo>
                      <a:cubicBezTo>
                        <a:pt x="196182" y="1172035"/>
                        <a:pt x="192831" y="1172035"/>
                        <a:pt x="190511" y="1171520"/>
                      </a:cubicBezTo>
                      <a:cubicBezTo>
                        <a:pt x="176590" y="1168426"/>
                        <a:pt x="162412" y="1165848"/>
                        <a:pt x="149007" y="1160950"/>
                      </a:cubicBezTo>
                      <a:cubicBezTo>
                        <a:pt x="143335" y="1158888"/>
                        <a:pt x="137922" y="1156568"/>
                        <a:pt x="133024" y="1153217"/>
                      </a:cubicBezTo>
                      <a:cubicBezTo>
                        <a:pt x="121681" y="1145483"/>
                        <a:pt x="117041" y="1135687"/>
                        <a:pt x="119619" y="1124860"/>
                      </a:cubicBezTo>
                      <a:cubicBezTo>
                        <a:pt x="122197" y="1114291"/>
                        <a:pt x="132251" y="1106557"/>
                        <a:pt x="145140" y="1104753"/>
                      </a:cubicBezTo>
                      <a:cubicBezTo>
                        <a:pt x="159576" y="1102433"/>
                        <a:pt x="173754" y="1103464"/>
                        <a:pt x="187417" y="1108619"/>
                      </a:cubicBezTo>
                      <a:cubicBezTo>
                        <a:pt x="191284" y="1110166"/>
                        <a:pt x="195666" y="1111713"/>
                        <a:pt x="196955" y="1105526"/>
                      </a:cubicBezTo>
                      <a:cubicBezTo>
                        <a:pt x="202111" y="1080263"/>
                        <a:pt x="230983" y="1080778"/>
                        <a:pt x="244130" y="1095214"/>
                      </a:cubicBezTo>
                      <a:cubicBezTo>
                        <a:pt x="259855" y="1112228"/>
                        <a:pt x="281510" y="1119447"/>
                        <a:pt x="299297" y="1133109"/>
                      </a:cubicBezTo>
                      <a:cubicBezTo>
                        <a:pt x="300844" y="1134140"/>
                        <a:pt x="302648" y="1134914"/>
                        <a:pt x="304195" y="1135687"/>
                      </a:cubicBezTo>
                      <a:cubicBezTo>
                        <a:pt x="307031" y="1136976"/>
                        <a:pt x="310124" y="1138781"/>
                        <a:pt x="312960" y="1136460"/>
                      </a:cubicBezTo>
                      <a:cubicBezTo>
                        <a:pt x="315795" y="1134398"/>
                        <a:pt x="314249" y="1131305"/>
                        <a:pt x="313733" y="1128727"/>
                      </a:cubicBezTo>
                      <a:cubicBezTo>
                        <a:pt x="311155" y="1113517"/>
                        <a:pt x="315280" y="1108104"/>
                        <a:pt x="330747" y="1108619"/>
                      </a:cubicBezTo>
                      <a:cubicBezTo>
                        <a:pt x="360650" y="1109908"/>
                        <a:pt x="386687" y="1119962"/>
                        <a:pt x="405248" y="1144967"/>
                      </a:cubicBezTo>
                      <a:cubicBezTo>
                        <a:pt x="410661" y="1152186"/>
                        <a:pt x="415301" y="1160177"/>
                        <a:pt x="422520" y="1165848"/>
                      </a:cubicBezTo>
                      <a:cubicBezTo>
                        <a:pt x="433604" y="1174613"/>
                        <a:pt x="442627" y="1173582"/>
                        <a:pt x="450618" y="1161981"/>
                      </a:cubicBezTo>
                      <a:cubicBezTo>
                        <a:pt x="469952" y="1133367"/>
                        <a:pt x="498309" y="1122024"/>
                        <a:pt x="531048" y="1119962"/>
                      </a:cubicBezTo>
                      <a:cubicBezTo>
                        <a:pt x="557342" y="1118415"/>
                        <a:pt x="583379" y="1122024"/>
                        <a:pt x="608900" y="1128211"/>
                      </a:cubicBezTo>
                      <a:cubicBezTo>
                        <a:pt x="613282" y="1129242"/>
                        <a:pt x="617665" y="1130789"/>
                        <a:pt x="622563" y="1131047"/>
                      </a:cubicBezTo>
                      <a:cubicBezTo>
                        <a:pt x="601682" y="1122282"/>
                        <a:pt x="580801" y="1114033"/>
                        <a:pt x="560436" y="1104495"/>
                      </a:cubicBezTo>
                      <a:cubicBezTo>
                        <a:pt x="549093" y="1099081"/>
                        <a:pt x="538266" y="1098050"/>
                        <a:pt x="526150" y="1101144"/>
                      </a:cubicBezTo>
                      <a:cubicBezTo>
                        <a:pt x="506301" y="1106299"/>
                        <a:pt x="486709" y="1112486"/>
                        <a:pt x="466086" y="1114549"/>
                      </a:cubicBezTo>
                      <a:cubicBezTo>
                        <a:pt x="450361" y="1116095"/>
                        <a:pt x="435667" y="1113775"/>
                        <a:pt x="422520" y="1104495"/>
                      </a:cubicBezTo>
                      <a:cubicBezTo>
                        <a:pt x="414013" y="1098308"/>
                        <a:pt x="414270" y="1092379"/>
                        <a:pt x="422520" y="1085934"/>
                      </a:cubicBezTo>
                      <a:cubicBezTo>
                        <a:pt x="431027" y="1079232"/>
                        <a:pt x="430511" y="1075880"/>
                        <a:pt x="420715" y="1072014"/>
                      </a:cubicBezTo>
                      <a:cubicBezTo>
                        <a:pt x="403959" y="1065311"/>
                        <a:pt x="385656" y="1062991"/>
                        <a:pt x="368642" y="1057320"/>
                      </a:cubicBezTo>
                      <a:cubicBezTo>
                        <a:pt x="357041" y="1053711"/>
                        <a:pt x="345183" y="1050617"/>
                        <a:pt x="335387" y="1043141"/>
                      </a:cubicBezTo>
                      <a:cubicBezTo>
                        <a:pt x="323529" y="1034119"/>
                        <a:pt x="323271" y="1027159"/>
                        <a:pt x="334872" y="1017878"/>
                      </a:cubicBezTo>
                      <a:cubicBezTo>
                        <a:pt x="352143" y="1004215"/>
                        <a:pt x="372251" y="996482"/>
                        <a:pt x="394163" y="994677"/>
                      </a:cubicBezTo>
                      <a:cubicBezTo>
                        <a:pt x="413239" y="993131"/>
                        <a:pt x="432573" y="992615"/>
                        <a:pt x="451650" y="997513"/>
                      </a:cubicBezTo>
                      <a:cubicBezTo>
                        <a:pt x="465570" y="1001122"/>
                        <a:pt x="476913" y="1009629"/>
                        <a:pt x="489802" y="1014785"/>
                      </a:cubicBezTo>
                      <a:cubicBezTo>
                        <a:pt x="501918" y="1019683"/>
                        <a:pt x="514550" y="1022776"/>
                        <a:pt x="527697" y="1025096"/>
                      </a:cubicBezTo>
                      <a:cubicBezTo>
                        <a:pt x="530275" y="1025612"/>
                        <a:pt x="533368" y="1025870"/>
                        <a:pt x="535688" y="1024065"/>
                      </a:cubicBezTo>
                      <a:cubicBezTo>
                        <a:pt x="536204" y="1022776"/>
                        <a:pt x="535688" y="1022003"/>
                        <a:pt x="534915" y="1021745"/>
                      </a:cubicBezTo>
                      <a:cubicBezTo>
                        <a:pt x="506301" y="1011949"/>
                        <a:pt x="483100" y="993388"/>
                        <a:pt x="459641" y="975343"/>
                      </a:cubicBezTo>
                      <a:cubicBezTo>
                        <a:pt x="442885" y="962454"/>
                        <a:pt x="425871" y="949564"/>
                        <a:pt x="405506" y="942604"/>
                      </a:cubicBezTo>
                      <a:cubicBezTo>
                        <a:pt x="394421" y="938737"/>
                        <a:pt x="382820" y="939511"/>
                        <a:pt x="371478" y="936933"/>
                      </a:cubicBezTo>
                      <a:cubicBezTo>
                        <a:pt x="362455" y="934871"/>
                        <a:pt x="353175" y="932808"/>
                        <a:pt x="344925" y="928426"/>
                      </a:cubicBezTo>
                      <a:cubicBezTo>
                        <a:pt x="338996" y="925332"/>
                        <a:pt x="333067" y="921723"/>
                        <a:pt x="333583" y="913990"/>
                      </a:cubicBezTo>
                      <a:cubicBezTo>
                        <a:pt x="334098" y="906514"/>
                        <a:pt x="340027" y="903936"/>
                        <a:pt x="346214" y="901874"/>
                      </a:cubicBezTo>
                      <a:cubicBezTo>
                        <a:pt x="350597" y="900327"/>
                        <a:pt x="355237" y="899038"/>
                        <a:pt x="359619" y="897749"/>
                      </a:cubicBezTo>
                      <a:cubicBezTo>
                        <a:pt x="371220" y="894140"/>
                        <a:pt x="373798" y="886149"/>
                        <a:pt x="366064" y="876353"/>
                      </a:cubicBezTo>
                      <a:cubicBezTo>
                        <a:pt x="358330" y="866815"/>
                        <a:pt x="349050" y="859081"/>
                        <a:pt x="338481" y="852636"/>
                      </a:cubicBezTo>
                      <a:cubicBezTo>
                        <a:pt x="336418" y="851347"/>
                        <a:pt x="334098" y="850316"/>
                        <a:pt x="332036" y="848769"/>
                      </a:cubicBezTo>
                      <a:cubicBezTo>
                        <a:pt x="322756" y="841294"/>
                        <a:pt x="321467" y="833560"/>
                        <a:pt x="327911" y="823506"/>
                      </a:cubicBezTo>
                      <a:cubicBezTo>
                        <a:pt x="334614" y="812937"/>
                        <a:pt x="344152" y="806492"/>
                        <a:pt x="356268" y="803914"/>
                      </a:cubicBezTo>
                      <a:cubicBezTo>
                        <a:pt x="365291" y="801852"/>
                        <a:pt x="373540" y="806235"/>
                        <a:pt x="378953" y="814742"/>
                      </a:cubicBezTo>
                      <a:cubicBezTo>
                        <a:pt x="389265" y="830724"/>
                        <a:pt x="402670" y="844129"/>
                        <a:pt x="414528" y="859081"/>
                      </a:cubicBezTo>
                      <a:cubicBezTo>
                        <a:pt x="415301" y="860112"/>
                        <a:pt x="416333" y="860886"/>
                        <a:pt x="418395" y="860370"/>
                      </a:cubicBezTo>
                      <a:cubicBezTo>
                        <a:pt x="418910" y="855988"/>
                        <a:pt x="416590" y="852121"/>
                        <a:pt x="415559" y="848254"/>
                      </a:cubicBezTo>
                      <a:cubicBezTo>
                        <a:pt x="411435" y="835107"/>
                        <a:pt x="407826" y="821960"/>
                        <a:pt x="408857" y="808039"/>
                      </a:cubicBezTo>
                      <a:cubicBezTo>
                        <a:pt x="409115" y="803657"/>
                        <a:pt x="409630" y="799274"/>
                        <a:pt x="410661" y="795150"/>
                      </a:cubicBezTo>
                      <a:cubicBezTo>
                        <a:pt x="416075" y="775042"/>
                        <a:pt x="425355" y="770918"/>
                        <a:pt x="442369" y="782776"/>
                      </a:cubicBezTo>
                      <a:cubicBezTo>
                        <a:pt x="461961" y="796439"/>
                        <a:pt x="477171" y="814484"/>
                        <a:pt x="485678" y="836654"/>
                      </a:cubicBezTo>
                      <a:cubicBezTo>
                        <a:pt x="491864" y="852636"/>
                        <a:pt x="499856" y="863206"/>
                        <a:pt x="517385" y="868104"/>
                      </a:cubicBezTo>
                      <a:cubicBezTo>
                        <a:pt x="534657" y="873002"/>
                        <a:pt x="548578" y="884860"/>
                        <a:pt x="561209" y="897491"/>
                      </a:cubicBezTo>
                      <a:cubicBezTo>
                        <a:pt x="581059" y="917341"/>
                        <a:pt x="600651" y="937191"/>
                        <a:pt x="620758" y="956782"/>
                      </a:cubicBezTo>
                      <a:cubicBezTo>
                        <a:pt x="633132" y="968899"/>
                        <a:pt x="647310" y="978179"/>
                        <a:pt x="665098" y="985139"/>
                      </a:cubicBezTo>
                      <a:cubicBezTo>
                        <a:pt x="656591" y="969930"/>
                        <a:pt x="646279" y="958329"/>
                        <a:pt x="637257" y="945698"/>
                      </a:cubicBezTo>
                      <a:cubicBezTo>
                        <a:pt x="614571" y="914763"/>
                        <a:pt x="591886" y="884086"/>
                        <a:pt x="567654" y="854183"/>
                      </a:cubicBezTo>
                      <a:cubicBezTo>
                        <a:pt x="561725" y="846965"/>
                        <a:pt x="554249" y="842067"/>
                        <a:pt x="546515" y="837685"/>
                      </a:cubicBezTo>
                      <a:cubicBezTo>
                        <a:pt x="537235" y="832271"/>
                        <a:pt x="529501" y="825311"/>
                        <a:pt x="522799" y="816804"/>
                      </a:cubicBezTo>
                      <a:cubicBezTo>
                        <a:pt x="516612" y="809070"/>
                        <a:pt x="516096" y="800821"/>
                        <a:pt x="519705" y="792314"/>
                      </a:cubicBezTo>
                      <a:cubicBezTo>
                        <a:pt x="524088" y="782776"/>
                        <a:pt x="533110" y="777362"/>
                        <a:pt x="543164" y="778909"/>
                      </a:cubicBezTo>
                      <a:cubicBezTo>
                        <a:pt x="551929" y="780198"/>
                        <a:pt x="557600" y="777620"/>
                        <a:pt x="561983" y="770144"/>
                      </a:cubicBezTo>
                      <a:cubicBezTo>
                        <a:pt x="571779" y="753388"/>
                        <a:pt x="587246" y="755450"/>
                        <a:pt x="598846" y="762926"/>
                      </a:cubicBezTo>
                      <a:cubicBezTo>
                        <a:pt x="613798" y="772464"/>
                        <a:pt x="623078" y="786900"/>
                        <a:pt x="631070" y="802110"/>
                      </a:cubicBezTo>
                      <a:cubicBezTo>
                        <a:pt x="640608" y="820413"/>
                        <a:pt x="648857" y="839231"/>
                        <a:pt x="662262" y="855214"/>
                      </a:cubicBezTo>
                      <a:cubicBezTo>
                        <a:pt x="663551" y="856503"/>
                        <a:pt x="664324" y="858308"/>
                        <a:pt x="666644" y="859081"/>
                      </a:cubicBezTo>
                      <a:cubicBezTo>
                        <a:pt x="669738" y="857019"/>
                        <a:pt x="668707" y="853667"/>
                        <a:pt x="668191" y="850832"/>
                      </a:cubicBezTo>
                      <a:cubicBezTo>
                        <a:pt x="664840" y="830209"/>
                        <a:pt x="659426" y="810617"/>
                        <a:pt x="648599" y="791798"/>
                      </a:cubicBezTo>
                      <a:cubicBezTo>
                        <a:pt x="639577" y="776331"/>
                        <a:pt x="627461" y="763184"/>
                        <a:pt x="618438" y="747975"/>
                      </a:cubicBezTo>
                      <a:cubicBezTo>
                        <a:pt x="611993" y="737147"/>
                        <a:pt x="613282" y="727352"/>
                        <a:pt x="622305" y="719618"/>
                      </a:cubicBezTo>
                      <a:cubicBezTo>
                        <a:pt x="627461" y="715236"/>
                        <a:pt x="632874" y="713947"/>
                        <a:pt x="639577" y="715751"/>
                      </a:cubicBezTo>
                      <a:cubicBezTo>
                        <a:pt x="661746" y="721938"/>
                        <a:pt x="672058" y="712658"/>
                        <a:pt x="669480" y="689457"/>
                      </a:cubicBezTo>
                      <a:cubicBezTo>
                        <a:pt x="668707" y="682239"/>
                        <a:pt x="669996" y="675794"/>
                        <a:pt x="675409" y="670638"/>
                      </a:cubicBezTo>
                      <a:cubicBezTo>
                        <a:pt x="681081" y="665225"/>
                        <a:pt x="687010" y="664967"/>
                        <a:pt x="692939" y="670123"/>
                      </a:cubicBezTo>
                      <a:cubicBezTo>
                        <a:pt x="703508" y="679403"/>
                        <a:pt x="706086" y="692550"/>
                        <a:pt x="709179" y="705182"/>
                      </a:cubicBezTo>
                      <a:cubicBezTo>
                        <a:pt x="711757" y="716267"/>
                        <a:pt x="711499" y="727094"/>
                        <a:pt x="708664" y="738436"/>
                      </a:cubicBezTo>
                      <a:cubicBezTo>
                        <a:pt x="705828" y="749263"/>
                        <a:pt x="707117" y="760864"/>
                        <a:pt x="710984" y="771691"/>
                      </a:cubicBezTo>
                      <a:cubicBezTo>
                        <a:pt x="712015" y="774269"/>
                        <a:pt x="713046" y="777362"/>
                        <a:pt x="716655" y="776847"/>
                      </a:cubicBezTo>
                      <a:cubicBezTo>
                        <a:pt x="719491" y="776589"/>
                        <a:pt x="720522" y="774011"/>
                        <a:pt x="721295" y="771691"/>
                      </a:cubicBezTo>
                      <a:cubicBezTo>
                        <a:pt x="723358" y="765762"/>
                        <a:pt x="723873" y="759575"/>
                        <a:pt x="723358" y="753388"/>
                      </a:cubicBezTo>
                      <a:cubicBezTo>
                        <a:pt x="722584" y="741788"/>
                        <a:pt x="721811" y="730445"/>
                        <a:pt x="724904" y="719102"/>
                      </a:cubicBezTo>
                      <a:cubicBezTo>
                        <a:pt x="727740" y="709306"/>
                        <a:pt x="733411" y="702604"/>
                        <a:pt x="743465" y="700026"/>
                      </a:cubicBezTo>
                      <a:cubicBezTo>
                        <a:pt x="754808" y="696933"/>
                        <a:pt x="758159" y="697964"/>
                        <a:pt x="763830" y="708533"/>
                      </a:cubicBezTo>
                      <a:cubicBezTo>
                        <a:pt x="766924" y="714462"/>
                        <a:pt x="770791" y="714978"/>
                        <a:pt x="775946" y="711369"/>
                      </a:cubicBezTo>
                      <a:cubicBezTo>
                        <a:pt x="777235" y="710595"/>
                        <a:pt x="778524" y="709564"/>
                        <a:pt x="779813" y="708533"/>
                      </a:cubicBezTo>
                      <a:cubicBezTo>
                        <a:pt x="791929" y="700026"/>
                        <a:pt x="804303" y="705182"/>
                        <a:pt x="806365" y="720134"/>
                      </a:cubicBezTo>
                      <a:cubicBezTo>
                        <a:pt x="807397" y="727867"/>
                        <a:pt x="806365" y="734827"/>
                        <a:pt x="801210" y="741272"/>
                      </a:cubicBezTo>
                      <a:cubicBezTo>
                        <a:pt x="796312" y="746943"/>
                        <a:pt x="792187" y="753130"/>
                        <a:pt x="788320" y="759575"/>
                      </a:cubicBezTo>
                      <a:cubicBezTo>
                        <a:pt x="785485" y="763957"/>
                        <a:pt x="784196" y="768598"/>
                        <a:pt x="783680" y="773496"/>
                      </a:cubicBezTo>
                      <a:cubicBezTo>
                        <a:pt x="783422" y="775816"/>
                        <a:pt x="783165" y="778909"/>
                        <a:pt x="786258" y="779940"/>
                      </a:cubicBezTo>
                      <a:cubicBezTo>
                        <a:pt x="788836" y="780714"/>
                        <a:pt x="790383" y="778651"/>
                        <a:pt x="791671" y="777105"/>
                      </a:cubicBezTo>
                      <a:cubicBezTo>
                        <a:pt x="794765" y="772980"/>
                        <a:pt x="798116" y="769629"/>
                        <a:pt x="801467" y="766020"/>
                      </a:cubicBezTo>
                      <a:cubicBezTo>
                        <a:pt x="807654" y="759575"/>
                        <a:pt x="814357" y="753646"/>
                        <a:pt x="823379" y="757771"/>
                      </a:cubicBezTo>
                      <a:cubicBezTo>
                        <a:pt x="832402" y="761637"/>
                        <a:pt x="835495" y="770918"/>
                        <a:pt x="836784" y="779940"/>
                      </a:cubicBezTo>
                      <a:cubicBezTo>
                        <a:pt x="838073" y="789478"/>
                        <a:pt x="833949" y="797470"/>
                        <a:pt x="829051" y="805461"/>
                      </a:cubicBezTo>
                      <a:cubicBezTo>
                        <a:pt x="825184" y="811906"/>
                        <a:pt x="820028" y="817577"/>
                        <a:pt x="817708" y="824795"/>
                      </a:cubicBezTo>
                      <a:cubicBezTo>
                        <a:pt x="816935" y="827373"/>
                        <a:pt x="815388" y="830724"/>
                        <a:pt x="818481" y="832271"/>
                      </a:cubicBezTo>
                      <a:cubicBezTo>
                        <a:pt x="821059" y="833818"/>
                        <a:pt x="822864" y="830724"/>
                        <a:pt x="824668" y="829178"/>
                      </a:cubicBezTo>
                      <a:cubicBezTo>
                        <a:pt x="835495" y="819897"/>
                        <a:pt x="839878" y="819640"/>
                        <a:pt x="851736" y="828146"/>
                      </a:cubicBezTo>
                      <a:cubicBezTo>
                        <a:pt x="860501" y="834591"/>
                        <a:pt x="868750" y="841809"/>
                        <a:pt x="878030" y="847481"/>
                      </a:cubicBezTo>
                      <a:cubicBezTo>
                        <a:pt x="885764" y="852121"/>
                        <a:pt x="884475" y="863463"/>
                        <a:pt x="875452" y="870424"/>
                      </a:cubicBezTo>
                      <a:cubicBezTo>
                        <a:pt x="869266" y="875322"/>
                        <a:pt x="862563" y="879188"/>
                        <a:pt x="855603" y="882540"/>
                      </a:cubicBezTo>
                      <a:cubicBezTo>
                        <a:pt x="843745" y="888211"/>
                        <a:pt x="832144" y="893882"/>
                        <a:pt x="821317" y="901616"/>
                      </a:cubicBezTo>
                      <a:cubicBezTo>
                        <a:pt x="810748" y="909092"/>
                        <a:pt x="804819" y="918114"/>
                        <a:pt x="805334" y="932035"/>
                      </a:cubicBezTo>
                      <a:cubicBezTo>
                        <a:pt x="806108" y="952142"/>
                        <a:pt x="799921" y="971476"/>
                        <a:pt x="797343" y="991068"/>
                      </a:cubicBezTo>
                      <a:cubicBezTo>
                        <a:pt x="796827" y="994677"/>
                        <a:pt x="795796" y="998286"/>
                        <a:pt x="797343" y="1002927"/>
                      </a:cubicBezTo>
                      <a:cubicBezTo>
                        <a:pt x="803014" y="996482"/>
                        <a:pt x="806365" y="989779"/>
                        <a:pt x="810748" y="984108"/>
                      </a:cubicBezTo>
                      <a:cubicBezTo>
                        <a:pt x="813841" y="980241"/>
                        <a:pt x="816677" y="975343"/>
                        <a:pt x="822606" y="976374"/>
                      </a:cubicBezTo>
                      <a:cubicBezTo>
                        <a:pt x="829051" y="977405"/>
                        <a:pt x="829051" y="982819"/>
                        <a:pt x="829824" y="987975"/>
                      </a:cubicBezTo>
                      <a:cubicBezTo>
                        <a:pt x="831113" y="994935"/>
                        <a:pt x="833949" y="995966"/>
                        <a:pt x="839104" y="991842"/>
                      </a:cubicBezTo>
                      <a:cubicBezTo>
                        <a:pt x="849416" y="984108"/>
                        <a:pt x="852509" y="973023"/>
                        <a:pt x="846838" y="961423"/>
                      </a:cubicBezTo>
                      <a:cubicBezTo>
                        <a:pt x="843745" y="954978"/>
                        <a:pt x="845549" y="950596"/>
                        <a:pt x="851478" y="947502"/>
                      </a:cubicBezTo>
                      <a:cubicBezTo>
                        <a:pt x="858954" y="943635"/>
                        <a:pt x="866172" y="944924"/>
                        <a:pt x="872359" y="950596"/>
                      </a:cubicBezTo>
                      <a:cubicBezTo>
                        <a:pt x="877773" y="955236"/>
                        <a:pt x="882928" y="955751"/>
                        <a:pt x="888084" y="950596"/>
                      </a:cubicBezTo>
                      <a:cubicBezTo>
                        <a:pt x="894271" y="944667"/>
                        <a:pt x="900458" y="945955"/>
                        <a:pt x="906645" y="950080"/>
                      </a:cubicBezTo>
                      <a:cubicBezTo>
                        <a:pt x="913605" y="954720"/>
                        <a:pt x="916183" y="961423"/>
                        <a:pt x="913863" y="969414"/>
                      </a:cubicBezTo>
                      <a:cubicBezTo>
                        <a:pt x="912058" y="975859"/>
                        <a:pt x="908707" y="981272"/>
                        <a:pt x="905871" y="987201"/>
                      </a:cubicBezTo>
                      <a:cubicBezTo>
                        <a:pt x="902262" y="994677"/>
                        <a:pt x="902778" y="1001380"/>
                        <a:pt x="908965" y="1007567"/>
                      </a:cubicBezTo>
                      <a:cubicBezTo>
                        <a:pt x="915410" y="1014011"/>
                        <a:pt x="914636" y="1018909"/>
                        <a:pt x="907676" y="1024581"/>
                      </a:cubicBezTo>
                      <a:cubicBezTo>
                        <a:pt x="902520" y="1028705"/>
                        <a:pt x="896591" y="1031541"/>
                        <a:pt x="890920" y="1034634"/>
                      </a:cubicBezTo>
                      <a:cubicBezTo>
                        <a:pt x="875968" y="1042110"/>
                        <a:pt x="863594" y="1051391"/>
                        <a:pt x="857923" y="1068405"/>
                      </a:cubicBezTo>
                      <a:cubicBezTo>
                        <a:pt x="854314" y="1078716"/>
                        <a:pt x="845034" y="1083872"/>
                        <a:pt x="834464" y="1086192"/>
                      </a:cubicBezTo>
                      <a:cubicBezTo>
                        <a:pt x="825699" y="1087996"/>
                        <a:pt x="816419" y="1088254"/>
                        <a:pt x="807654" y="1090317"/>
                      </a:cubicBezTo>
                      <a:cubicBezTo>
                        <a:pt x="797085" y="1092637"/>
                        <a:pt x="793218" y="1097792"/>
                        <a:pt x="795796" y="1108362"/>
                      </a:cubicBezTo>
                      <a:cubicBezTo>
                        <a:pt x="800952" y="1129758"/>
                        <a:pt x="810748" y="1148577"/>
                        <a:pt x="826473" y="1164044"/>
                      </a:cubicBezTo>
                      <a:cubicBezTo>
                        <a:pt x="836527" y="1173840"/>
                        <a:pt x="841424" y="1173840"/>
                        <a:pt x="852252" y="1165075"/>
                      </a:cubicBezTo>
                      <a:cubicBezTo>
                        <a:pt x="879577" y="1142905"/>
                        <a:pt x="905098" y="1118415"/>
                        <a:pt x="933712" y="1098050"/>
                      </a:cubicBezTo>
                      <a:cubicBezTo>
                        <a:pt x="944540" y="1090317"/>
                        <a:pt x="953304" y="1079747"/>
                        <a:pt x="957429" y="1066342"/>
                      </a:cubicBezTo>
                      <a:cubicBezTo>
                        <a:pt x="961554" y="1061702"/>
                        <a:pt x="962069" y="1056289"/>
                        <a:pt x="960522" y="1050617"/>
                      </a:cubicBezTo>
                      <a:cubicBezTo>
                        <a:pt x="959233" y="1046235"/>
                        <a:pt x="958718" y="1041595"/>
                        <a:pt x="957429" y="1036954"/>
                      </a:cubicBezTo>
                      <a:cubicBezTo>
                        <a:pt x="956140" y="1031799"/>
                        <a:pt x="956656" y="1027416"/>
                        <a:pt x="961038" y="1023550"/>
                      </a:cubicBezTo>
                      <a:cubicBezTo>
                        <a:pt x="967483" y="1017620"/>
                        <a:pt x="968514" y="1010145"/>
                        <a:pt x="965420" y="1002153"/>
                      </a:cubicBezTo>
                      <a:cubicBezTo>
                        <a:pt x="963100" y="996224"/>
                        <a:pt x="960780" y="990553"/>
                        <a:pt x="958202" y="984881"/>
                      </a:cubicBezTo>
                      <a:cubicBezTo>
                        <a:pt x="954593" y="976374"/>
                        <a:pt x="950984" y="967352"/>
                        <a:pt x="955882" y="958845"/>
                      </a:cubicBezTo>
                      <a:cubicBezTo>
                        <a:pt x="963874" y="944151"/>
                        <a:pt x="962585" y="928941"/>
                        <a:pt x="960265" y="913216"/>
                      </a:cubicBezTo>
                      <a:cubicBezTo>
                        <a:pt x="959749" y="910381"/>
                        <a:pt x="959491" y="907545"/>
                        <a:pt x="958718" y="904967"/>
                      </a:cubicBezTo>
                      <a:cubicBezTo>
                        <a:pt x="954078" y="886406"/>
                        <a:pt x="953047" y="867588"/>
                        <a:pt x="953047" y="848512"/>
                      </a:cubicBezTo>
                      <a:cubicBezTo>
                        <a:pt x="953047" y="841036"/>
                        <a:pt x="951242" y="833560"/>
                        <a:pt x="949695" y="826342"/>
                      </a:cubicBezTo>
                      <a:cubicBezTo>
                        <a:pt x="947117" y="814226"/>
                        <a:pt x="946602" y="802368"/>
                        <a:pt x="949953" y="790252"/>
                      </a:cubicBezTo>
                      <a:cubicBezTo>
                        <a:pt x="953304" y="778136"/>
                        <a:pt x="950211" y="766020"/>
                        <a:pt x="948664" y="754161"/>
                      </a:cubicBezTo>
                      <a:cubicBezTo>
                        <a:pt x="947375" y="744366"/>
                        <a:pt x="948922" y="735601"/>
                        <a:pt x="954851" y="727609"/>
                      </a:cubicBezTo>
                      <a:cubicBezTo>
                        <a:pt x="959749" y="721422"/>
                        <a:pt x="960522" y="714978"/>
                        <a:pt x="958718" y="707502"/>
                      </a:cubicBezTo>
                      <a:cubicBezTo>
                        <a:pt x="956140" y="695901"/>
                        <a:pt x="952789" y="684559"/>
                        <a:pt x="953047" y="672443"/>
                      </a:cubicBezTo>
                      <a:cubicBezTo>
                        <a:pt x="953047" y="666771"/>
                        <a:pt x="953304" y="661100"/>
                        <a:pt x="955624" y="655944"/>
                      </a:cubicBezTo>
                      <a:cubicBezTo>
                        <a:pt x="959491" y="647695"/>
                        <a:pt x="957945" y="640735"/>
                        <a:pt x="954335" y="632744"/>
                      </a:cubicBezTo>
                      <a:cubicBezTo>
                        <a:pt x="946860" y="615730"/>
                        <a:pt x="950726" y="598458"/>
                        <a:pt x="954078" y="581444"/>
                      </a:cubicBezTo>
                      <a:cubicBezTo>
                        <a:pt x="956140" y="570874"/>
                        <a:pt x="957945" y="561594"/>
                        <a:pt x="949438" y="552829"/>
                      </a:cubicBezTo>
                      <a:cubicBezTo>
                        <a:pt x="945571" y="548705"/>
                        <a:pt x="945313" y="542776"/>
                        <a:pt x="946860" y="536847"/>
                      </a:cubicBezTo>
                      <a:cubicBezTo>
                        <a:pt x="949180" y="528340"/>
                        <a:pt x="952531" y="520348"/>
                        <a:pt x="956398" y="512614"/>
                      </a:cubicBezTo>
                      <a:cubicBezTo>
                        <a:pt x="961554" y="502303"/>
                        <a:pt x="961038" y="493280"/>
                        <a:pt x="953047" y="484258"/>
                      </a:cubicBezTo>
                      <a:cubicBezTo>
                        <a:pt x="943766" y="474204"/>
                        <a:pt x="941704" y="461315"/>
                        <a:pt x="944282" y="448425"/>
                      </a:cubicBezTo>
                      <a:cubicBezTo>
                        <a:pt x="949180" y="424451"/>
                        <a:pt x="950211" y="400477"/>
                        <a:pt x="945828" y="375987"/>
                      </a:cubicBezTo>
                      <a:cubicBezTo>
                        <a:pt x="943251" y="361035"/>
                        <a:pt x="945313" y="346084"/>
                        <a:pt x="953047" y="332421"/>
                      </a:cubicBezTo>
                      <a:cubicBezTo>
                        <a:pt x="956913" y="325461"/>
                        <a:pt x="955882" y="319532"/>
                        <a:pt x="951500" y="313345"/>
                      </a:cubicBezTo>
                      <a:cubicBezTo>
                        <a:pt x="945571" y="304838"/>
                        <a:pt x="938095" y="297877"/>
                        <a:pt x="930877" y="290402"/>
                      </a:cubicBezTo>
                      <a:cubicBezTo>
                        <a:pt x="921339" y="280863"/>
                        <a:pt x="914894" y="269779"/>
                        <a:pt x="912574" y="256374"/>
                      </a:cubicBezTo>
                      <a:cubicBezTo>
                        <a:pt x="905098" y="215643"/>
                        <a:pt x="895302" y="175428"/>
                        <a:pt x="888084" y="134440"/>
                      </a:cubicBezTo>
                      <a:cubicBezTo>
                        <a:pt x="883959" y="110981"/>
                        <a:pt x="881382" y="87523"/>
                        <a:pt x="880093" y="64064"/>
                      </a:cubicBezTo>
                      <a:cubicBezTo>
                        <a:pt x="879061" y="46792"/>
                        <a:pt x="881382" y="29778"/>
                        <a:pt x="885764" y="13280"/>
                      </a:cubicBezTo>
                      <a:cubicBezTo>
                        <a:pt x="888084" y="4515"/>
                        <a:pt x="894271" y="391"/>
                        <a:pt x="905871" y="133"/>
                      </a:cubicBezTo>
                      <a:cubicBezTo>
                        <a:pt x="923143" y="-383"/>
                        <a:pt x="940673" y="648"/>
                        <a:pt x="957945" y="2453"/>
                      </a:cubicBezTo>
                      <a:cubicBezTo>
                        <a:pt x="962842" y="2968"/>
                        <a:pt x="967998" y="2711"/>
                        <a:pt x="972896" y="3226"/>
                      </a:cubicBezTo>
                      <a:cubicBezTo>
                        <a:pt x="986301" y="4000"/>
                        <a:pt x="999191" y="6835"/>
                        <a:pt x="1011822" y="11991"/>
                      </a:cubicBezTo>
                      <a:cubicBezTo>
                        <a:pt x="1032961" y="20498"/>
                        <a:pt x="1054873" y="20240"/>
                        <a:pt x="1075496" y="10702"/>
                      </a:cubicBezTo>
                      <a:cubicBezTo>
                        <a:pt x="1091736" y="3226"/>
                        <a:pt x="1108493" y="3742"/>
                        <a:pt x="1125507" y="2195"/>
                      </a:cubicBezTo>
                      <a:cubicBezTo>
                        <a:pt x="1137365" y="5288"/>
                        <a:pt x="1148192" y="5546"/>
                        <a:pt x="1158761" y="3484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257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9DD62158-232D-4445-AC01-4AF2A9DA2397}"/>
                  </a:ext>
                </a:extLst>
              </p:cNvPr>
              <p:cNvSpPr/>
              <p:nvPr/>
            </p:nvSpPr>
            <p:spPr>
              <a:xfrm>
                <a:off x="6454325" y="2161484"/>
                <a:ext cx="709308" cy="709115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2D423DB5-B093-4F3B-8C3F-0FADD3FFFDA3}"/>
                  </a:ext>
                </a:extLst>
              </p:cNvPr>
              <p:cNvSpPr/>
              <p:nvPr/>
            </p:nvSpPr>
            <p:spPr>
              <a:xfrm>
                <a:off x="6698458" y="3055206"/>
                <a:ext cx="556908" cy="556756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6ED7FAC9-CF06-4EB2-B807-BEAE5F834218}"/>
                  </a:ext>
                </a:extLst>
              </p:cNvPr>
              <p:cNvSpPr/>
              <p:nvPr/>
            </p:nvSpPr>
            <p:spPr>
              <a:xfrm>
                <a:off x="5652644" y="2768713"/>
                <a:ext cx="635002" cy="634829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C274FA7-8CBD-4155-81A0-6DD33E96F81E}"/>
                  </a:ext>
                </a:extLst>
              </p:cNvPr>
              <p:cNvSpPr/>
              <p:nvPr/>
            </p:nvSpPr>
            <p:spPr>
              <a:xfrm>
                <a:off x="5136966" y="3420530"/>
                <a:ext cx="498567" cy="498431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D4A7A6CA-5CE2-4C45-A473-411684347531}"/>
                  </a:ext>
                </a:extLst>
              </p:cNvPr>
              <p:cNvSpPr/>
              <p:nvPr/>
            </p:nvSpPr>
            <p:spPr>
              <a:xfrm>
                <a:off x="6091321" y="3654154"/>
                <a:ext cx="392651" cy="392544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CB794438-21C9-4126-A2A7-8C3E9FDB9651}"/>
                  </a:ext>
                </a:extLst>
              </p:cNvPr>
              <p:cNvSpPr/>
              <p:nvPr/>
            </p:nvSpPr>
            <p:spPr>
              <a:xfrm>
                <a:off x="5807831" y="4440198"/>
                <a:ext cx="308287" cy="308203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71F3916D-9937-46CB-96F1-BE9EED72C7CE}"/>
                  </a:ext>
                </a:extLst>
              </p:cNvPr>
              <p:cNvSpPr/>
              <p:nvPr/>
            </p:nvSpPr>
            <p:spPr>
              <a:xfrm>
                <a:off x="6571416" y="4058937"/>
                <a:ext cx="498567" cy="498431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02CA53F4-1947-4733-A8C4-34F1E1F9A74D}"/>
                  </a:ext>
                </a:extLst>
              </p:cNvPr>
              <p:cNvSpPr/>
              <p:nvPr/>
            </p:nvSpPr>
            <p:spPr>
              <a:xfrm>
                <a:off x="5172194" y="4145611"/>
                <a:ext cx="392651" cy="392544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CF335B01-C18C-4B7C-AD40-BF831AD74734}"/>
                  </a:ext>
                </a:extLst>
              </p:cNvPr>
              <p:cNvSpPr/>
              <p:nvPr/>
            </p:nvSpPr>
            <p:spPr>
              <a:xfrm>
                <a:off x="5983480" y="1908752"/>
                <a:ext cx="308287" cy="308203"/>
              </a:xfrm>
              <a:custGeom>
                <a:avLst/>
                <a:gdLst>
                  <a:gd name="connsiteX0" fmla="*/ 779400 w 1309323"/>
                  <a:gd name="connsiteY0" fmla="*/ 796483 h 1308967"/>
                  <a:gd name="connsiteX1" fmla="*/ 852713 w 1309323"/>
                  <a:gd name="connsiteY1" fmla="*/ 869797 h 1308967"/>
                  <a:gd name="connsiteX2" fmla="*/ 779400 w 1309323"/>
                  <a:gd name="connsiteY2" fmla="*/ 943110 h 1308967"/>
                  <a:gd name="connsiteX3" fmla="*/ 706086 w 1309323"/>
                  <a:gd name="connsiteY3" fmla="*/ 869797 h 1308967"/>
                  <a:gd name="connsiteX4" fmla="*/ 779400 w 1309323"/>
                  <a:gd name="connsiteY4" fmla="*/ 796483 h 1308967"/>
                  <a:gd name="connsiteX5" fmla="*/ 531700 w 1309323"/>
                  <a:gd name="connsiteY5" fmla="*/ 796483 h 1308967"/>
                  <a:gd name="connsiteX6" fmla="*/ 605013 w 1309323"/>
                  <a:gd name="connsiteY6" fmla="*/ 869797 h 1308967"/>
                  <a:gd name="connsiteX7" fmla="*/ 531700 w 1309323"/>
                  <a:gd name="connsiteY7" fmla="*/ 943110 h 1308967"/>
                  <a:gd name="connsiteX8" fmla="*/ 458386 w 1309323"/>
                  <a:gd name="connsiteY8" fmla="*/ 869797 h 1308967"/>
                  <a:gd name="connsiteX9" fmla="*/ 531700 w 1309323"/>
                  <a:gd name="connsiteY9" fmla="*/ 796483 h 1308967"/>
                  <a:gd name="connsiteX10" fmla="*/ 410341 w 1309323"/>
                  <a:gd name="connsiteY10" fmla="*/ 585795 h 1308967"/>
                  <a:gd name="connsiteX11" fmla="*/ 483654 w 1309323"/>
                  <a:gd name="connsiteY11" fmla="*/ 659109 h 1308967"/>
                  <a:gd name="connsiteX12" fmla="*/ 410341 w 1309323"/>
                  <a:gd name="connsiteY12" fmla="*/ 732422 h 1308967"/>
                  <a:gd name="connsiteX13" fmla="*/ 337027 w 1309323"/>
                  <a:gd name="connsiteY13" fmla="*/ 659109 h 1308967"/>
                  <a:gd name="connsiteX14" fmla="*/ 410341 w 1309323"/>
                  <a:gd name="connsiteY14" fmla="*/ 585795 h 1308967"/>
                  <a:gd name="connsiteX15" fmla="*/ 904318 w 1309323"/>
                  <a:gd name="connsiteY15" fmla="*/ 583304 h 1308967"/>
                  <a:gd name="connsiteX16" fmla="*/ 977631 w 1309323"/>
                  <a:gd name="connsiteY16" fmla="*/ 656618 h 1308967"/>
                  <a:gd name="connsiteX17" fmla="*/ 904318 w 1309323"/>
                  <a:gd name="connsiteY17" fmla="*/ 729931 h 1308967"/>
                  <a:gd name="connsiteX18" fmla="*/ 831004 w 1309323"/>
                  <a:gd name="connsiteY18" fmla="*/ 656618 h 1308967"/>
                  <a:gd name="connsiteX19" fmla="*/ 904318 w 1309323"/>
                  <a:gd name="connsiteY19" fmla="*/ 583304 h 1308967"/>
                  <a:gd name="connsiteX20" fmla="*/ 658397 w 1309323"/>
                  <a:gd name="connsiteY20" fmla="*/ 579033 h 1308967"/>
                  <a:gd name="connsiteX21" fmla="*/ 731710 w 1309323"/>
                  <a:gd name="connsiteY21" fmla="*/ 652347 h 1308967"/>
                  <a:gd name="connsiteX22" fmla="*/ 658397 w 1309323"/>
                  <a:gd name="connsiteY22" fmla="*/ 725660 h 1308967"/>
                  <a:gd name="connsiteX23" fmla="*/ 585083 w 1309323"/>
                  <a:gd name="connsiteY23" fmla="*/ 652347 h 1308967"/>
                  <a:gd name="connsiteX24" fmla="*/ 658397 w 1309323"/>
                  <a:gd name="connsiteY24" fmla="*/ 579033 h 1308967"/>
                  <a:gd name="connsiteX25" fmla="*/ 531700 w 1309323"/>
                  <a:gd name="connsiteY25" fmla="*/ 367990 h 1308967"/>
                  <a:gd name="connsiteX26" fmla="*/ 605013 w 1309323"/>
                  <a:gd name="connsiteY26" fmla="*/ 441304 h 1308967"/>
                  <a:gd name="connsiteX27" fmla="*/ 531700 w 1309323"/>
                  <a:gd name="connsiteY27" fmla="*/ 514617 h 1308967"/>
                  <a:gd name="connsiteX28" fmla="*/ 458386 w 1309323"/>
                  <a:gd name="connsiteY28" fmla="*/ 441304 h 1308967"/>
                  <a:gd name="connsiteX29" fmla="*/ 531700 w 1309323"/>
                  <a:gd name="connsiteY29" fmla="*/ 367990 h 1308967"/>
                  <a:gd name="connsiteX30" fmla="*/ 779400 w 1309323"/>
                  <a:gd name="connsiteY30" fmla="*/ 367634 h 1308967"/>
                  <a:gd name="connsiteX31" fmla="*/ 852713 w 1309323"/>
                  <a:gd name="connsiteY31" fmla="*/ 440948 h 1308967"/>
                  <a:gd name="connsiteX32" fmla="*/ 779400 w 1309323"/>
                  <a:gd name="connsiteY32" fmla="*/ 514261 h 1308967"/>
                  <a:gd name="connsiteX33" fmla="*/ 706086 w 1309323"/>
                  <a:gd name="connsiteY33" fmla="*/ 440948 h 1308967"/>
                  <a:gd name="connsiteX34" fmla="*/ 779400 w 1309323"/>
                  <a:gd name="connsiteY34" fmla="*/ 367634 h 1308967"/>
                  <a:gd name="connsiteX35" fmla="*/ 658398 w 1309323"/>
                  <a:gd name="connsiteY35" fmla="*/ 258732 h 1308967"/>
                  <a:gd name="connsiteX36" fmla="*/ 257665 w 1309323"/>
                  <a:gd name="connsiteY36" fmla="*/ 659465 h 1308967"/>
                  <a:gd name="connsiteX37" fmla="*/ 658398 w 1309323"/>
                  <a:gd name="connsiteY37" fmla="*/ 1060199 h 1308967"/>
                  <a:gd name="connsiteX38" fmla="*/ 1059132 w 1309323"/>
                  <a:gd name="connsiteY38" fmla="*/ 659465 h 1308967"/>
                  <a:gd name="connsiteX39" fmla="*/ 658398 w 1309323"/>
                  <a:gd name="connsiteY39" fmla="*/ 258732 h 1308967"/>
                  <a:gd name="connsiteX40" fmla="*/ 585085 w 1309323"/>
                  <a:gd name="connsiteY40" fmla="*/ 0 h 1308967"/>
                  <a:gd name="connsiteX41" fmla="*/ 723882 w 1309323"/>
                  <a:gd name="connsiteY41" fmla="*/ 0 h 1308967"/>
                  <a:gd name="connsiteX42" fmla="*/ 754133 w 1309323"/>
                  <a:gd name="connsiteY42" fmla="*/ 30251 h 1308967"/>
                  <a:gd name="connsiteX43" fmla="*/ 754133 w 1309323"/>
                  <a:gd name="connsiteY43" fmla="*/ 74737 h 1308967"/>
                  <a:gd name="connsiteX44" fmla="*/ 723882 w 1309323"/>
                  <a:gd name="connsiteY44" fmla="*/ 104988 h 1308967"/>
                  <a:gd name="connsiteX45" fmla="*/ 705376 w 1309323"/>
                  <a:gd name="connsiteY45" fmla="*/ 104988 h 1308967"/>
                  <a:gd name="connsiteX46" fmla="*/ 705376 w 1309323"/>
                  <a:gd name="connsiteY46" fmla="*/ 159302 h 1308967"/>
                  <a:gd name="connsiteX47" fmla="*/ 755046 w 1309323"/>
                  <a:gd name="connsiteY47" fmla="*/ 164309 h 1308967"/>
                  <a:gd name="connsiteX48" fmla="*/ 958051 w 1309323"/>
                  <a:gd name="connsiteY48" fmla="*/ 256662 h 1308967"/>
                  <a:gd name="connsiteX49" fmla="*/ 968407 w 1309323"/>
                  <a:gd name="connsiteY49" fmla="*/ 265823 h 1308967"/>
                  <a:gd name="connsiteX50" fmla="*/ 1004680 w 1309323"/>
                  <a:gd name="connsiteY50" fmla="*/ 229550 h 1308967"/>
                  <a:gd name="connsiteX51" fmla="*/ 991512 w 1309323"/>
                  <a:gd name="connsiteY51" fmla="*/ 216382 h 1308967"/>
                  <a:gd name="connsiteX52" fmla="*/ 991512 w 1309323"/>
                  <a:gd name="connsiteY52" fmla="*/ 173319 h 1308967"/>
                  <a:gd name="connsiteX53" fmla="*/ 1022830 w 1309323"/>
                  <a:gd name="connsiteY53" fmla="*/ 142000 h 1308967"/>
                  <a:gd name="connsiteX54" fmla="*/ 1065893 w 1309323"/>
                  <a:gd name="connsiteY54" fmla="*/ 142000 h 1308967"/>
                  <a:gd name="connsiteX55" fmla="*/ 1163763 w 1309323"/>
                  <a:gd name="connsiteY55" fmla="*/ 239870 h 1308967"/>
                  <a:gd name="connsiteX56" fmla="*/ 1163763 w 1309323"/>
                  <a:gd name="connsiteY56" fmla="*/ 282933 h 1308967"/>
                  <a:gd name="connsiteX57" fmla="*/ 1132444 w 1309323"/>
                  <a:gd name="connsiteY57" fmla="*/ 314252 h 1308967"/>
                  <a:gd name="connsiteX58" fmla="*/ 1089382 w 1309323"/>
                  <a:gd name="connsiteY58" fmla="*/ 314252 h 1308967"/>
                  <a:gd name="connsiteX59" fmla="*/ 1076570 w 1309323"/>
                  <a:gd name="connsiteY59" fmla="*/ 301084 h 1308967"/>
                  <a:gd name="connsiteX60" fmla="*/ 1040200 w 1309323"/>
                  <a:gd name="connsiteY60" fmla="*/ 337437 h 1308967"/>
                  <a:gd name="connsiteX61" fmla="*/ 1060934 w 1309323"/>
                  <a:gd name="connsiteY61" fmla="*/ 362035 h 1308967"/>
                  <a:gd name="connsiteX62" fmla="*/ 1148440 w 1309323"/>
                  <a:gd name="connsiteY62" fmla="*/ 567664 h 1308967"/>
                  <a:gd name="connsiteX63" fmla="*/ 1151610 w 1309323"/>
                  <a:gd name="connsiteY63" fmla="*/ 603591 h 1308967"/>
                  <a:gd name="connsiteX64" fmla="*/ 1204335 w 1309323"/>
                  <a:gd name="connsiteY64" fmla="*/ 603591 h 1308967"/>
                  <a:gd name="connsiteX65" fmla="*/ 1204335 w 1309323"/>
                  <a:gd name="connsiteY65" fmla="*/ 585085 h 1308967"/>
                  <a:gd name="connsiteX66" fmla="*/ 1234586 w 1309323"/>
                  <a:gd name="connsiteY66" fmla="*/ 554834 h 1308967"/>
                  <a:gd name="connsiteX67" fmla="*/ 1279072 w 1309323"/>
                  <a:gd name="connsiteY67" fmla="*/ 554834 h 1308967"/>
                  <a:gd name="connsiteX68" fmla="*/ 1309323 w 1309323"/>
                  <a:gd name="connsiteY68" fmla="*/ 585085 h 1308967"/>
                  <a:gd name="connsiteX69" fmla="*/ 1309323 w 1309323"/>
                  <a:gd name="connsiteY69" fmla="*/ 723882 h 1308967"/>
                  <a:gd name="connsiteX70" fmla="*/ 1279072 w 1309323"/>
                  <a:gd name="connsiteY70" fmla="*/ 754133 h 1308967"/>
                  <a:gd name="connsiteX71" fmla="*/ 1234586 w 1309323"/>
                  <a:gd name="connsiteY71" fmla="*/ 754133 h 1308967"/>
                  <a:gd name="connsiteX72" fmla="*/ 1204335 w 1309323"/>
                  <a:gd name="connsiteY72" fmla="*/ 723882 h 1308967"/>
                  <a:gd name="connsiteX73" fmla="*/ 1203979 w 1309323"/>
                  <a:gd name="connsiteY73" fmla="*/ 723882 h 1308967"/>
                  <a:gd name="connsiteX74" fmla="*/ 1203979 w 1309323"/>
                  <a:gd name="connsiteY74" fmla="*/ 705376 h 1308967"/>
                  <a:gd name="connsiteX75" fmla="*/ 1151987 w 1309323"/>
                  <a:gd name="connsiteY75" fmla="*/ 705376 h 1308967"/>
                  <a:gd name="connsiteX76" fmla="*/ 1148440 w 1309323"/>
                  <a:gd name="connsiteY76" fmla="*/ 745572 h 1308967"/>
                  <a:gd name="connsiteX77" fmla="*/ 1060934 w 1309323"/>
                  <a:gd name="connsiteY77" fmla="*/ 951201 h 1308967"/>
                  <a:gd name="connsiteX78" fmla="*/ 1042649 w 1309323"/>
                  <a:gd name="connsiteY78" fmla="*/ 972895 h 1308967"/>
                  <a:gd name="connsiteX79" fmla="*/ 1076214 w 1309323"/>
                  <a:gd name="connsiteY79" fmla="*/ 1006460 h 1308967"/>
                  <a:gd name="connsiteX80" fmla="*/ 1089382 w 1309323"/>
                  <a:gd name="connsiteY80" fmla="*/ 993292 h 1308967"/>
                  <a:gd name="connsiteX81" fmla="*/ 1132444 w 1309323"/>
                  <a:gd name="connsiteY81" fmla="*/ 993292 h 1308967"/>
                  <a:gd name="connsiteX82" fmla="*/ 1163763 w 1309323"/>
                  <a:gd name="connsiteY82" fmla="*/ 1024610 h 1308967"/>
                  <a:gd name="connsiteX83" fmla="*/ 1163763 w 1309323"/>
                  <a:gd name="connsiteY83" fmla="*/ 1067673 h 1308967"/>
                  <a:gd name="connsiteX84" fmla="*/ 1065893 w 1309323"/>
                  <a:gd name="connsiteY84" fmla="*/ 1165899 h 1308967"/>
                  <a:gd name="connsiteX85" fmla="*/ 1022830 w 1309323"/>
                  <a:gd name="connsiteY85" fmla="*/ 1165899 h 1308967"/>
                  <a:gd name="connsiteX86" fmla="*/ 991512 w 1309323"/>
                  <a:gd name="connsiteY86" fmla="*/ 1134580 h 1308967"/>
                  <a:gd name="connsiteX87" fmla="*/ 991512 w 1309323"/>
                  <a:gd name="connsiteY87" fmla="*/ 1091518 h 1308967"/>
                  <a:gd name="connsiteX88" fmla="*/ 1004680 w 1309323"/>
                  <a:gd name="connsiteY88" fmla="*/ 1078350 h 1308967"/>
                  <a:gd name="connsiteX89" fmla="*/ 971238 w 1309323"/>
                  <a:gd name="connsiteY89" fmla="*/ 1044909 h 1308967"/>
                  <a:gd name="connsiteX90" fmla="*/ 958051 w 1309323"/>
                  <a:gd name="connsiteY90" fmla="*/ 1056575 h 1308967"/>
                  <a:gd name="connsiteX91" fmla="*/ 755046 w 1309323"/>
                  <a:gd name="connsiteY91" fmla="*/ 1148927 h 1308967"/>
                  <a:gd name="connsiteX92" fmla="*/ 705376 w 1309323"/>
                  <a:gd name="connsiteY92" fmla="*/ 1153934 h 1308967"/>
                  <a:gd name="connsiteX93" fmla="*/ 705376 w 1309323"/>
                  <a:gd name="connsiteY93" fmla="*/ 1203979 h 1308967"/>
                  <a:gd name="connsiteX94" fmla="*/ 723882 w 1309323"/>
                  <a:gd name="connsiteY94" fmla="*/ 1203979 h 1308967"/>
                  <a:gd name="connsiteX95" fmla="*/ 754133 w 1309323"/>
                  <a:gd name="connsiteY95" fmla="*/ 1234230 h 1308967"/>
                  <a:gd name="connsiteX96" fmla="*/ 754133 w 1309323"/>
                  <a:gd name="connsiteY96" fmla="*/ 1278716 h 1308967"/>
                  <a:gd name="connsiteX97" fmla="*/ 723882 w 1309323"/>
                  <a:gd name="connsiteY97" fmla="*/ 1308967 h 1308967"/>
                  <a:gd name="connsiteX98" fmla="*/ 585085 w 1309323"/>
                  <a:gd name="connsiteY98" fmla="*/ 1308967 h 1308967"/>
                  <a:gd name="connsiteX99" fmla="*/ 554834 w 1309323"/>
                  <a:gd name="connsiteY99" fmla="*/ 1278716 h 1308967"/>
                  <a:gd name="connsiteX100" fmla="*/ 554834 w 1309323"/>
                  <a:gd name="connsiteY100" fmla="*/ 1234230 h 1308967"/>
                  <a:gd name="connsiteX101" fmla="*/ 585085 w 1309323"/>
                  <a:gd name="connsiteY101" fmla="*/ 1203979 h 1308967"/>
                  <a:gd name="connsiteX102" fmla="*/ 603591 w 1309323"/>
                  <a:gd name="connsiteY102" fmla="*/ 1203979 h 1308967"/>
                  <a:gd name="connsiteX103" fmla="*/ 603591 w 1309323"/>
                  <a:gd name="connsiteY103" fmla="*/ 1154077 h 1308967"/>
                  <a:gd name="connsiteX104" fmla="*/ 552496 w 1309323"/>
                  <a:gd name="connsiteY104" fmla="*/ 1148927 h 1308967"/>
                  <a:gd name="connsiteX105" fmla="*/ 349491 w 1309323"/>
                  <a:gd name="connsiteY105" fmla="*/ 1056575 h 1308967"/>
                  <a:gd name="connsiteX106" fmla="*/ 334235 w 1309323"/>
                  <a:gd name="connsiteY106" fmla="*/ 1043079 h 1308967"/>
                  <a:gd name="connsiteX107" fmla="*/ 298948 w 1309323"/>
                  <a:gd name="connsiteY107" fmla="*/ 1078350 h 1308967"/>
                  <a:gd name="connsiteX108" fmla="*/ 312116 w 1309323"/>
                  <a:gd name="connsiteY108" fmla="*/ 1091518 h 1308967"/>
                  <a:gd name="connsiteX109" fmla="*/ 312116 w 1309323"/>
                  <a:gd name="connsiteY109" fmla="*/ 1134580 h 1308967"/>
                  <a:gd name="connsiteX110" fmla="*/ 280797 w 1309323"/>
                  <a:gd name="connsiteY110" fmla="*/ 1165899 h 1308967"/>
                  <a:gd name="connsiteX111" fmla="*/ 237734 w 1309323"/>
                  <a:gd name="connsiteY111" fmla="*/ 1165899 h 1308967"/>
                  <a:gd name="connsiteX112" fmla="*/ 139864 w 1309323"/>
                  <a:gd name="connsiteY112" fmla="*/ 1068029 h 1308967"/>
                  <a:gd name="connsiteX113" fmla="*/ 139864 w 1309323"/>
                  <a:gd name="connsiteY113" fmla="*/ 1024966 h 1308967"/>
                  <a:gd name="connsiteX114" fmla="*/ 171183 w 1309323"/>
                  <a:gd name="connsiteY114" fmla="*/ 993648 h 1308967"/>
                  <a:gd name="connsiteX115" fmla="*/ 214246 w 1309323"/>
                  <a:gd name="connsiteY115" fmla="*/ 993648 h 1308967"/>
                  <a:gd name="connsiteX116" fmla="*/ 227414 w 1309323"/>
                  <a:gd name="connsiteY116" fmla="*/ 1006816 h 1308967"/>
                  <a:gd name="connsiteX117" fmla="*/ 263266 w 1309323"/>
                  <a:gd name="connsiteY117" fmla="*/ 970964 h 1308967"/>
                  <a:gd name="connsiteX118" fmla="*/ 246608 w 1309323"/>
                  <a:gd name="connsiteY118" fmla="*/ 951201 h 1308967"/>
                  <a:gd name="connsiteX119" fmla="*/ 159102 w 1309323"/>
                  <a:gd name="connsiteY119" fmla="*/ 745572 h 1308967"/>
                  <a:gd name="connsiteX120" fmla="*/ 155555 w 1309323"/>
                  <a:gd name="connsiteY120" fmla="*/ 705376 h 1308967"/>
                  <a:gd name="connsiteX121" fmla="*/ 104988 w 1309323"/>
                  <a:gd name="connsiteY121" fmla="*/ 705376 h 1308967"/>
                  <a:gd name="connsiteX122" fmla="*/ 104988 w 1309323"/>
                  <a:gd name="connsiteY122" fmla="*/ 723882 h 1308967"/>
                  <a:gd name="connsiteX123" fmla="*/ 74737 w 1309323"/>
                  <a:gd name="connsiteY123" fmla="*/ 754133 h 1308967"/>
                  <a:gd name="connsiteX124" fmla="*/ 30251 w 1309323"/>
                  <a:gd name="connsiteY124" fmla="*/ 754133 h 1308967"/>
                  <a:gd name="connsiteX125" fmla="*/ 0 w 1309323"/>
                  <a:gd name="connsiteY125" fmla="*/ 723882 h 1308967"/>
                  <a:gd name="connsiteX126" fmla="*/ 0 w 1309323"/>
                  <a:gd name="connsiteY126" fmla="*/ 585085 h 1308967"/>
                  <a:gd name="connsiteX127" fmla="*/ 30251 w 1309323"/>
                  <a:gd name="connsiteY127" fmla="*/ 554834 h 1308967"/>
                  <a:gd name="connsiteX128" fmla="*/ 74737 w 1309323"/>
                  <a:gd name="connsiteY128" fmla="*/ 554834 h 1308967"/>
                  <a:gd name="connsiteX129" fmla="*/ 104988 w 1309323"/>
                  <a:gd name="connsiteY129" fmla="*/ 585085 h 1308967"/>
                  <a:gd name="connsiteX130" fmla="*/ 104988 w 1309323"/>
                  <a:gd name="connsiteY130" fmla="*/ 603591 h 1308967"/>
                  <a:gd name="connsiteX131" fmla="*/ 155932 w 1309323"/>
                  <a:gd name="connsiteY131" fmla="*/ 603591 h 1308967"/>
                  <a:gd name="connsiteX132" fmla="*/ 159102 w 1309323"/>
                  <a:gd name="connsiteY132" fmla="*/ 567664 h 1308967"/>
                  <a:gd name="connsiteX133" fmla="*/ 246608 w 1309323"/>
                  <a:gd name="connsiteY133" fmla="*/ 362035 h 1308967"/>
                  <a:gd name="connsiteX134" fmla="*/ 265707 w 1309323"/>
                  <a:gd name="connsiteY134" fmla="*/ 339377 h 1308967"/>
                  <a:gd name="connsiteX135" fmla="*/ 227414 w 1309323"/>
                  <a:gd name="connsiteY135" fmla="*/ 301084 h 1308967"/>
                  <a:gd name="connsiteX136" fmla="*/ 214246 w 1309323"/>
                  <a:gd name="connsiteY136" fmla="*/ 314252 h 1308967"/>
                  <a:gd name="connsiteX137" fmla="*/ 171183 w 1309323"/>
                  <a:gd name="connsiteY137" fmla="*/ 314252 h 1308967"/>
                  <a:gd name="connsiteX138" fmla="*/ 139864 w 1309323"/>
                  <a:gd name="connsiteY138" fmla="*/ 282933 h 1308967"/>
                  <a:gd name="connsiteX139" fmla="*/ 139864 w 1309323"/>
                  <a:gd name="connsiteY139" fmla="*/ 239870 h 1308967"/>
                  <a:gd name="connsiteX140" fmla="*/ 238090 w 1309323"/>
                  <a:gd name="connsiteY140" fmla="*/ 142000 h 1308967"/>
                  <a:gd name="connsiteX141" fmla="*/ 281153 w 1309323"/>
                  <a:gd name="connsiteY141" fmla="*/ 142000 h 1308967"/>
                  <a:gd name="connsiteX142" fmla="*/ 312471 w 1309323"/>
                  <a:gd name="connsiteY142" fmla="*/ 173319 h 1308967"/>
                  <a:gd name="connsiteX143" fmla="*/ 312471 w 1309323"/>
                  <a:gd name="connsiteY143" fmla="*/ 216382 h 1308967"/>
                  <a:gd name="connsiteX144" fmla="*/ 299303 w 1309323"/>
                  <a:gd name="connsiteY144" fmla="*/ 229550 h 1308967"/>
                  <a:gd name="connsiteX145" fmla="*/ 337246 w 1309323"/>
                  <a:gd name="connsiteY145" fmla="*/ 267493 h 1308967"/>
                  <a:gd name="connsiteX146" fmla="*/ 349491 w 1309323"/>
                  <a:gd name="connsiteY146" fmla="*/ 256662 h 1308967"/>
                  <a:gd name="connsiteX147" fmla="*/ 552496 w 1309323"/>
                  <a:gd name="connsiteY147" fmla="*/ 164309 h 1308967"/>
                  <a:gd name="connsiteX148" fmla="*/ 603591 w 1309323"/>
                  <a:gd name="connsiteY148" fmla="*/ 159159 h 1308967"/>
                  <a:gd name="connsiteX149" fmla="*/ 603591 w 1309323"/>
                  <a:gd name="connsiteY149" fmla="*/ 104988 h 1308967"/>
                  <a:gd name="connsiteX150" fmla="*/ 585085 w 1309323"/>
                  <a:gd name="connsiteY150" fmla="*/ 104988 h 1308967"/>
                  <a:gd name="connsiteX151" fmla="*/ 554834 w 1309323"/>
                  <a:gd name="connsiteY151" fmla="*/ 74737 h 1308967"/>
                  <a:gd name="connsiteX152" fmla="*/ 554834 w 1309323"/>
                  <a:gd name="connsiteY152" fmla="*/ 30251 h 1308967"/>
                  <a:gd name="connsiteX153" fmla="*/ 585085 w 1309323"/>
                  <a:gd name="connsiteY153" fmla="*/ 0 h 130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1309323" h="1308967">
                    <a:moveTo>
                      <a:pt x="779400" y="796483"/>
                    </a:moveTo>
                    <a:cubicBezTo>
                      <a:pt x="819889" y="796483"/>
                      <a:pt x="852713" y="829307"/>
                      <a:pt x="852713" y="869797"/>
                    </a:cubicBezTo>
                    <a:cubicBezTo>
                      <a:pt x="852713" y="910286"/>
                      <a:pt x="819890" y="943110"/>
                      <a:pt x="779400" y="943110"/>
                    </a:cubicBezTo>
                    <a:cubicBezTo>
                      <a:pt x="738910" y="943110"/>
                      <a:pt x="706086" y="910287"/>
                      <a:pt x="706086" y="869797"/>
                    </a:cubicBezTo>
                    <a:cubicBezTo>
                      <a:pt x="706086" y="829307"/>
                      <a:pt x="738910" y="796483"/>
                      <a:pt x="779400" y="796483"/>
                    </a:cubicBezTo>
                    <a:close/>
                    <a:moveTo>
                      <a:pt x="531700" y="796483"/>
                    </a:moveTo>
                    <a:cubicBezTo>
                      <a:pt x="572189" y="796483"/>
                      <a:pt x="605013" y="829307"/>
                      <a:pt x="605013" y="869797"/>
                    </a:cubicBezTo>
                    <a:cubicBezTo>
                      <a:pt x="605013" y="910286"/>
                      <a:pt x="572190" y="943110"/>
                      <a:pt x="531700" y="943110"/>
                    </a:cubicBezTo>
                    <a:cubicBezTo>
                      <a:pt x="491210" y="943110"/>
                      <a:pt x="458386" y="910287"/>
                      <a:pt x="458386" y="869797"/>
                    </a:cubicBezTo>
                    <a:cubicBezTo>
                      <a:pt x="458386" y="829307"/>
                      <a:pt x="491210" y="796483"/>
                      <a:pt x="531700" y="796483"/>
                    </a:cubicBezTo>
                    <a:close/>
                    <a:moveTo>
                      <a:pt x="410341" y="585795"/>
                    </a:moveTo>
                    <a:cubicBezTo>
                      <a:pt x="450831" y="585795"/>
                      <a:pt x="483654" y="618619"/>
                      <a:pt x="483654" y="659109"/>
                    </a:cubicBezTo>
                    <a:cubicBezTo>
                      <a:pt x="483654" y="699598"/>
                      <a:pt x="450831" y="732422"/>
                      <a:pt x="410341" y="732422"/>
                    </a:cubicBezTo>
                    <a:cubicBezTo>
                      <a:pt x="369851" y="732422"/>
                      <a:pt x="337027" y="699599"/>
                      <a:pt x="337027" y="659109"/>
                    </a:cubicBezTo>
                    <a:cubicBezTo>
                      <a:pt x="337027" y="618619"/>
                      <a:pt x="369851" y="585795"/>
                      <a:pt x="410341" y="585795"/>
                    </a:cubicBezTo>
                    <a:close/>
                    <a:moveTo>
                      <a:pt x="904318" y="583304"/>
                    </a:moveTo>
                    <a:cubicBezTo>
                      <a:pt x="944808" y="583304"/>
                      <a:pt x="977631" y="616128"/>
                      <a:pt x="977631" y="656618"/>
                    </a:cubicBezTo>
                    <a:cubicBezTo>
                      <a:pt x="977631" y="697107"/>
                      <a:pt x="944808" y="729931"/>
                      <a:pt x="904318" y="729931"/>
                    </a:cubicBezTo>
                    <a:cubicBezTo>
                      <a:pt x="863828" y="729931"/>
                      <a:pt x="831004" y="697108"/>
                      <a:pt x="831004" y="656618"/>
                    </a:cubicBezTo>
                    <a:cubicBezTo>
                      <a:pt x="831004" y="616128"/>
                      <a:pt x="863828" y="583304"/>
                      <a:pt x="904318" y="583304"/>
                    </a:cubicBezTo>
                    <a:close/>
                    <a:moveTo>
                      <a:pt x="658397" y="579033"/>
                    </a:moveTo>
                    <a:cubicBezTo>
                      <a:pt x="698886" y="579033"/>
                      <a:pt x="731710" y="611857"/>
                      <a:pt x="731710" y="652347"/>
                    </a:cubicBezTo>
                    <a:cubicBezTo>
                      <a:pt x="731710" y="692837"/>
                      <a:pt x="698887" y="725660"/>
                      <a:pt x="658397" y="725660"/>
                    </a:cubicBezTo>
                    <a:cubicBezTo>
                      <a:pt x="617907" y="725660"/>
                      <a:pt x="585083" y="692837"/>
                      <a:pt x="585083" y="652347"/>
                    </a:cubicBezTo>
                    <a:cubicBezTo>
                      <a:pt x="585083" y="611857"/>
                      <a:pt x="617907" y="579033"/>
                      <a:pt x="658397" y="579033"/>
                    </a:cubicBezTo>
                    <a:close/>
                    <a:moveTo>
                      <a:pt x="531700" y="367990"/>
                    </a:moveTo>
                    <a:cubicBezTo>
                      <a:pt x="572189" y="367990"/>
                      <a:pt x="605013" y="400814"/>
                      <a:pt x="605013" y="441304"/>
                    </a:cubicBezTo>
                    <a:cubicBezTo>
                      <a:pt x="605013" y="481793"/>
                      <a:pt x="572190" y="514617"/>
                      <a:pt x="531700" y="514617"/>
                    </a:cubicBezTo>
                    <a:cubicBezTo>
                      <a:pt x="491210" y="514617"/>
                      <a:pt x="458386" y="481794"/>
                      <a:pt x="458386" y="441304"/>
                    </a:cubicBezTo>
                    <a:cubicBezTo>
                      <a:pt x="458386" y="400814"/>
                      <a:pt x="491210" y="367990"/>
                      <a:pt x="531700" y="367990"/>
                    </a:cubicBezTo>
                    <a:close/>
                    <a:moveTo>
                      <a:pt x="779400" y="367634"/>
                    </a:moveTo>
                    <a:cubicBezTo>
                      <a:pt x="819889" y="367634"/>
                      <a:pt x="852713" y="400458"/>
                      <a:pt x="852713" y="440948"/>
                    </a:cubicBezTo>
                    <a:cubicBezTo>
                      <a:pt x="852713" y="481438"/>
                      <a:pt x="819890" y="514261"/>
                      <a:pt x="779400" y="514261"/>
                    </a:cubicBezTo>
                    <a:cubicBezTo>
                      <a:pt x="738910" y="514261"/>
                      <a:pt x="706086" y="481438"/>
                      <a:pt x="706086" y="440948"/>
                    </a:cubicBezTo>
                    <a:cubicBezTo>
                      <a:pt x="706086" y="400458"/>
                      <a:pt x="738910" y="367634"/>
                      <a:pt x="779400" y="367634"/>
                    </a:cubicBezTo>
                    <a:close/>
                    <a:moveTo>
                      <a:pt x="658398" y="258732"/>
                    </a:moveTo>
                    <a:cubicBezTo>
                      <a:pt x="437079" y="258732"/>
                      <a:pt x="257665" y="438146"/>
                      <a:pt x="257665" y="659465"/>
                    </a:cubicBezTo>
                    <a:cubicBezTo>
                      <a:pt x="257665" y="880784"/>
                      <a:pt x="437079" y="1060199"/>
                      <a:pt x="658398" y="1060199"/>
                    </a:cubicBezTo>
                    <a:cubicBezTo>
                      <a:pt x="879717" y="1060199"/>
                      <a:pt x="1059132" y="880784"/>
                      <a:pt x="1059132" y="659465"/>
                    </a:cubicBezTo>
                    <a:cubicBezTo>
                      <a:pt x="1059132" y="438146"/>
                      <a:pt x="879717" y="258732"/>
                      <a:pt x="658398" y="258732"/>
                    </a:cubicBezTo>
                    <a:close/>
                    <a:moveTo>
                      <a:pt x="585085" y="0"/>
                    </a:moveTo>
                    <a:lnTo>
                      <a:pt x="723882" y="0"/>
                    </a:lnTo>
                    <a:cubicBezTo>
                      <a:pt x="740609" y="0"/>
                      <a:pt x="754133" y="13524"/>
                      <a:pt x="754133" y="30251"/>
                    </a:cubicBezTo>
                    <a:lnTo>
                      <a:pt x="754133" y="74737"/>
                    </a:lnTo>
                    <a:cubicBezTo>
                      <a:pt x="754133" y="91464"/>
                      <a:pt x="740609" y="104988"/>
                      <a:pt x="723882" y="104988"/>
                    </a:cubicBezTo>
                    <a:lnTo>
                      <a:pt x="705376" y="104988"/>
                    </a:lnTo>
                    <a:lnTo>
                      <a:pt x="705376" y="159302"/>
                    </a:lnTo>
                    <a:lnTo>
                      <a:pt x="755046" y="164309"/>
                    </a:lnTo>
                    <a:cubicBezTo>
                      <a:pt x="830183" y="179685"/>
                      <a:pt x="899211" y="211829"/>
                      <a:pt x="958051" y="256662"/>
                    </a:cubicBezTo>
                    <a:lnTo>
                      <a:pt x="968407" y="265823"/>
                    </a:lnTo>
                    <a:lnTo>
                      <a:pt x="1004680" y="229550"/>
                    </a:lnTo>
                    <a:lnTo>
                      <a:pt x="991512" y="216382"/>
                    </a:lnTo>
                    <a:cubicBezTo>
                      <a:pt x="979767" y="204281"/>
                      <a:pt x="979767" y="185063"/>
                      <a:pt x="991512" y="173319"/>
                    </a:cubicBezTo>
                    <a:lnTo>
                      <a:pt x="1022830" y="142000"/>
                    </a:lnTo>
                    <a:cubicBezTo>
                      <a:pt x="1034930" y="130256"/>
                      <a:pt x="1054148" y="130256"/>
                      <a:pt x="1065893" y="142000"/>
                    </a:cubicBezTo>
                    <a:lnTo>
                      <a:pt x="1163763" y="239870"/>
                    </a:lnTo>
                    <a:cubicBezTo>
                      <a:pt x="1175507" y="251971"/>
                      <a:pt x="1175507" y="271189"/>
                      <a:pt x="1163763" y="282933"/>
                    </a:cubicBezTo>
                    <a:lnTo>
                      <a:pt x="1132444" y="314252"/>
                    </a:lnTo>
                    <a:cubicBezTo>
                      <a:pt x="1120344" y="325996"/>
                      <a:pt x="1101126" y="325996"/>
                      <a:pt x="1089382" y="314252"/>
                    </a:cubicBezTo>
                    <a:lnTo>
                      <a:pt x="1076570" y="301084"/>
                    </a:lnTo>
                    <a:lnTo>
                      <a:pt x="1040200" y="337437"/>
                    </a:lnTo>
                    <a:lnTo>
                      <a:pt x="1060934" y="362035"/>
                    </a:lnTo>
                    <a:cubicBezTo>
                      <a:pt x="1104373" y="421971"/>
                      <a:pt x="1134902" y="491874"/>
                      <a:pt x="1148440" y="567664"/>
                    </a:cubicBezTo>
                    <a:lnTo>
                      <a:pt x="1151610" y="603591"/>
                    </a:lnTo>
                    <a:lnTo>
                      <a:pt x="1204335" y="603591"/>
                    </a:lnTo>
                    <a:lnTo>
                      <a:pt x="1204335" y="585085"/>
                    </a:lnTo>
                    <a:cubicBezTo>
                      <a:pt x="1204335" y="568358"/>
                      <a:pt x="1217859" y="554834"/>
                      <a:pt x="1234586" y="554834"/>
                    </a:cubicBezTo>
                    <a:lnTo>
                      <a:pt x="1279072" y="554834"/>
                    </a:lnTo>
                    <a:cubicBezTo>
                      <a:pt x="1295799" y="554834"/>
                      <a:pt x="1309323" y="568358"/>
                      <a:pt x="1309323" y="585085"/>
                    </a:cubicBezTo>
                    <a:lnTo>
                      <a:pt x="1309323" y="723882"/>
                    </a:lnTo>
                    <a:cubicBezTo>
                      <a:pt x="1309323" y="740609"/>
                      <a:pt x="1295799" y="754133"/>
                      <a:pt x="1279072" y="754133"/>
                    </a:cubicBezTo>
                    <a:lnTo>
                      <a:pt x="1234586" y="754133"/>
                    </a:lnTo>
                    <a:cubicBezTo>
                      <a:pt x="1217859" y="754133"/>
                      <a:pt x="1204335" y="740609"/>
                      <a:pt x="1204335" y="723882"/>
                    </a:cubicBezTo>
                    <a:lnTo>
                      <a:pt x="1203979" y="723882"/>
                    </a:lnTo>
                    <a:lnTo>
                      <a:pt x="1203979" y="705376"/>
                    </a:lnTo>
                    <a:lnTo>
                      <a:pt x="1151987" y="705376"/>
                    </a:lnTo>
                    <a:lnTo>
                      <a:pt x="1148440" y="745572"/>
                    </a:lnTo>
                    <a:cubicBezTo>
                      <a:pt x="1134902" y="821362"/>
                      <a:pt x="1104373" y="891265"/>
                      <a:pt x="1060934" y="951201"/>
                    </a:cubicBezTo>
                    <a:lnTo>
                      <a:pt x="1042649" y="972895"/>
                    </a:lnTo>
                    <a:lnTo>
                      <a:pt x="1076214" y="1006460"/>
                    </a:lnTo>
                    <a:lnTo>
                      <a:pt x="1089382" y="993292"/>
                    </a:lnTo>
                    <a:cubicBezTo>
                      <a:pt x="1101482" y="981547"/>
                      <a:pt x="1120700" y="981547"/>
                      <a:pt x="1132444" y="993292"/>
                    </a:cubicBezTo>
                    <a:lnTo>
                      <a:pt x="1163763" y="1024610"/>
                    </a:lnTo>
                    <a:cubicBezTo>
                      <a:pt x="1175507" y="1036710"/>
                      <a:pt x="1175507" y="1055929"/>
                      <a:pt x="1163763" y="1067673"/>
                    </a:cubicBezTo>
                    <a:lnTo>
                      <a:pt x="1065893" y="1165899"/>
                    </a:lnTo>
                    <a:cubicBezTo>
                      <a:pt x="1053793" y="1177643"/>
                      <a:pt x="1034574" y="1177643"/>
                      <a:pt x="1022830" y="1165899"/>
                    </a:cubicBezTo>
                    <a:lnTo>
                      <a:pt x="991512" y="1134580"/>
                    </a:lnTo>
                    <a:cubicBezTo>
                      <a:pt x="979767" y="1122480"/>
                      <a:pt x="979767" y="1103262"/>
                      <a:pt x="991512" y="1091518"/>
                    </a:cubicBezTo>
                    <a:lnTo>
                      <a:pt x="1004680" y="1078350"/>
                    </a:lnTo>
                    <a:lnTo>
                      <a:pt x="971238" y="1044909"/>
                    </a:lnTo>
                    <a:lnTo>
                      <a:pt x="958051" y="1056575"/>
                    </a:lnTo>
                    <a:cubicBezTo>
                      <a:pt x="899211" y="1101407"/>
                      <a:pt x="830183" y="1133551"/>
                      <a:pt x="755046" y="1148927"/>
                    </a:cubicBezTo>
                    <a:lnTo>
                      <a:pt x="705376" y="1153934"/>
                    </a:lnTo>
                    <a:lnTo>
                      <a:pt x="705376" y="1203979"/>
                    </a:lnTo>
                    <a:lnTo>
                      <a:pt x="723882" y="1203979"/>
                    </a:lnTo>
                    <a:cubicBezTo>
                      <a:pt x="740609" y="1203979"/>
                      <a:pt x="754133" y="1217503"/>
                      <a:pt x="754133" y="1234230"/>
                    </a:cubicBezTo>
                    <a:lnTo>
                      <a:pt x="754133" y="1278716"/>
                    </a:lnTo>
                    <a:cubicBezTo>
                      <a:pt x="754133" y="1295443"/>
                      <a:pt x="740609" y="1308967"/>
                      <a:pt x="723882" y="1308967"/>
                    </a:cubicBezTo>
                    <a:lnTo>
                      <a:pt x="585085" y="1308967"/>
                    </a:lnTo>
                    <a:cubicBezTo>
                      <a:pt x="568358" y="1308967"/>
                      <a:pt x="554834" y="1295443"/>
                      <a:pt x="554834" y="1278716"/>
                    </a:cubicBezTo>
                    <a:lnTo>
                      <a:pt x="554834" y="1234230"/>
                    </a:lnTo>
                    <a:cubicBezTo>
                      <a:pt x="554834" y="1217503"/>
                      <a:pt x="568358" y="1203979"/>
                      <a:pt x="585085" y="1203979"/>
                    </a:cubicBezTo>
                    <a:lnTo>
                      <a:pt x="603591" y="1203979"/>
                    </a:lnTo>
                    <a:lnTo>
                      <a:pt x="603591" y="1154077"/>
                    </a:lnTo>
                    <a:lnTo>
                      <a:pt x="552496" y="1148927"/>
                    </a:lnTo>
                    <a:cubicBezTo>
                      <a:pt x="477359" y="1133551"/>
                      <a:pt x="408331" y="1101407"/>
                      <a:pt x="349491" y="1056575"/>
                    </a:cubicBezTo>
                    <a:lnTo>
                      <a:pt x="334235" y="1043079"/>
                    </a:lnTo>
                    <a:lnTo>
                      <a:pt x="298948" y="1078350"/>
                    </a:lnTo>
                    <a:lnTo>
                      <a:pt x="312116" y="1091518"/>
                    </a:lnTo>
                    <a:cubicBezTo>
                      <a:pt x="323860" y="1103618"/>
                      <a:pt x="323860" y="1122836"/>
                      <a:pt x="312116" y="1134580"/>
                    </a:cubicBezTo>
                    <a:lnTo>
                      <a:pt x="280797" y="1165899"/>
                    </a:lnTo>
                    <a:cubicBezTo>
                      <a:pt x="268697" y="1177643"/>
                      <a:pt x="249479" y="1177643"/>
                      <a:pt x="237734" y="1165899"/>
                    </a:cubicBezTo>
                    <a:lnTo>
                      <a:pt x="139864" y="1068029"/>
                    </a:lnTo>
                    <a:cubicBezTo>
                      <a:pt x="128120" y="1055929"/>
                      <a:pt x="128120" y="1036710"/>
                      <a:pt x="139864" y="1024966"/>
                    </a:cubicBezTo>
                    <a:lnTo>
                      <a:pt x="171183" y="993648"/>
                    </a:lnTo>
                    <a:cubicBezTo>
                      <a:pt x="183283" y="981903"/>
                      <a:pt x="202501" y="981903"/>
                      <a:pt x="214246" y="993648"/>
                    </a:cubicBezTo>
                    <a:lnTo>
                      <a:pt x="227414" y="1006816"/>
                    </a:lnTo>
                    <a:lnTo>
                      <a:pt x="263266" y="970964"/>
                    </a:lnTo>
                    <a:lnTo>
                      <a:pt x="246608" y="951201"/>
                    </a:lnTo>
                    <a:cubicBezTo>
                      <a:pt x="203169" y="891265"/>
                      <a:pt x="172640" y="821362"/>
                      <a:pt x="159102" y="745572"/>
                    </a:cubicBezTo>
                    <a:lnTo>
                      <a:pt x="155555" y="705376"/>
                    </a:lnTo>
                    <a:lnTo>
                      <a:pt x="104988" y="705376"/>
                    </a:lnTo>
                    <a:lnTo>
                      <a:pt x="104988" y="723882"/>
                    </a:lnTo>
                    <a:cubicBezTo>
                      <a:pt x="104988" y="740609"/>
                      <a:pt x="91464" y="754133"/>
                      <a:pt x="74737" y="754133"/>
                    </a:cubicBezTo>
                    <a:lnTo>
                      <a:pt x="30251" y="754133"/>
                    </a:lnTo>
                    <a:cubicBezTo>
                      <a:pt x="13524" y="754133"/>
                      <a:pt x="0" y="740609"/>
                      <a:pt x="0" y="723882"/>
                    </a:cubicBezTo>
                    <a:lnTo>
                      <a:pt x="0" y="585085"/>
                    </a:lnTo>
                    <a:cubicBezTo>
                      <a:pt x="0" y="568358"/>
                      <a:pt x="13524" y="554834"/>
                      <a:pt x="30251" y="554834"/>
                    </a:cubicBezTo>
                    <a:lnTo>
                      <a:pt x="74737" y="554834"/>
                    </a:lnTo>
                    <a:cubicBezTo>
                      <a:pt x="91464" y="554834"/>
                      <a:pt x="104988" y="568358"/>
                      <a:pt x="104988" y="585085"/>
                    </a:cubicBezTo>
                    <a:lnTo>
                      <a:pt x="104988" y="603591"/>
                    </a:lnTo>
                    <a:lnTo>
                      <a:pt x="155932" y="603591"/>
                    </a:lnTo>
                    <a:lnTo>
                      <a:pt x="159102" y="567664"/>
                    </a:lnTo>
                    <a:cubicBezTo>
                      <a:pt x="172640" y="491874"/>
                      <a:pt x="203169" y="421971"/>
                      <a:pt x="246608" y="362035"/>
                    </a:cubicBezTo>
                    <a:lnTo>
                      <a:pt x="265707" y="339377"/>
                    </a:lnTo>
                    <a:lnTo>
                      <a:pt x="227414" y="301084"/>
                    </a:lnTo>
                    <a:lnTo>
                      <a:pt x="214246" y="314252"/>
                    </a:lnTo>
                    <a:cubicBezTo>
                      <a:pt x="202145" y="325996"/>
                      <a:pt x="182927" y="325996"/>
                      <a:pt x="171183" y="314252"/>
                    </a:cubicBezTo>
                    <a:lnTo>
                      <a:pt x="139864" y="282933"/>
                    </a:lnTo>
                    <a:cubicBezTo>
                      <a:pt x="128120" y="270833"/>
                      <a:pt x="128120" y="251615"/>
                      <a:pt x="139864" y="239870"/>
                    </a:cubicBezTo>
                    <a:lnTo>
                      <a:pt x="238090" y="142000"/>
                    </a:lnTo>
                    <a:cubicBezTo>
                      <a:pt x="250191" y="130256"/>
                      <a:pt x="269409" y="130256"/>
                      <a:pt x="281153" y="142000"/>
                    </a:cubicBezTo>
                    <a:lnTo>
                      <a:pt x="312471" y="173319"/>
                    </a:lnTo>
                    <a:cubicBezTo>
                      <a:pt x="324216" y="185419"/>
                      <a:pt x="324216" y="204637"/>
                      <a:pt x="312471" y="216382"/>
                    </a:cubicBezTo>
                    <a:lnTo>
                      <a:pt x="299303" y="229550"/>
                    </a:lnTo>
                    <a:lnTo>
                      <a:pt x="337246" y="267493"/>
                    </a:lnTo>
                    <a:lnTo>
                      <a:pt x="349491" y="256662"/>
                    </a:lnTo>
                    <a:cubicBezTo>
                      <a:pt x="408331" y="211829"/>
                      <a:pt x="477359" y="179685"/>
                      <a:pt x="552496" y="164309"/>
                    </a:cubicBezTo>
                    <a:lnTo>
                      <a:pt x="603591" y="159159"/>
                    </a:lnTo>
                    <a:lnTo>
                      <a:pt x="603591" y="104988"/>
                    </a:lnTo>
                    <a:lnTo>
                      <a:pt x="585085" y="104988"/>
                    </a:lnTo>
                    <a:cubicBezTo>
                      <a:pt x="568358" y="104988"/>
                      <a:pt x="554834" y="91464"/>
                      <a:pt x="554834" y="74737"/>
                    </a:cubicBezTo>
                    <a:lnTo>
                      <a:pt x="554834" y="30251"/>
                    </a:lnTo>
                    <a:cubicBezTo>
                      <a:pt x="554834" y="13524"/>
                      <a:pt x="568358" y="0"/>
                      <a:pt x="585085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35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107D6BCB-A7AF-40CA-8C9B-35570C9F3644}"/>
                </a:ext>
              </a:extLst>
            </p:cNvPr>
            <p:cNvGrpSpPr/>
            <p:nvPr/>
          </p:nvGrpSpPr>
          <p:grpSpPr>
            <a:xfrm>
              <a:off x="729027" y="803434"/>
              <a:ext cx="2959964" cy="5892872"/>
              <a:chOff x="1424312" y="1878462"/>
              <a:chExt cx="2959964" cy="5892872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691C2B1F-0AB1-4DB1-B6F8-D179279854ED}"/>
                  </a:ext>
                </a:extLst>
              </p:cNvPr>
              <p:cNvSpPr/>
              <p:nvPr/>
            </p:nvSpPr>
            <p:spPr>
              <a:xfrm rot="5400000">
                <a:off x="1624128" y="6429994"/>
                <a:ext cx="2560320" cy="122359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88" name="Freeform 36">
                <a:extLst>
                  <a:ext uri="{FF2B5EF4-FFF2-40B4-BE49-F238E27FC236}">
                    <a16:creationId xmlns:a16="http://schemas.microsoft.com/office/drawing/2014/main" id="{C02E1910-CA3E-4ED1-9E01-61B914404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872" y="3852191"/>
                <a:ext cx="2527532" cy="1488821"/>
              </a:xfrm>
              <a:custGeom>
                <a:avLst/>
                <a:gdLst/>
                <a:ahLst/>
                <a:cxnLst/>
                <a:rect l="l" t="t" r="r" b="b"/>
                <a:pathLst>
                  <a:path w="1255887" h="739769">
                    <a:moveTo>
                      <a:pt x="0" y="0"/>
                    </a:moveTo>
                    <a:lnTo>
                      <a:pt x="101935" y="0"/>
                    </a:lnTo>
                    <a:lnTo>
                      <a:pt x="126181" y="48492"/>
                    </a:lnTo>
                    <a:lnTo>
                      <a:pt x="165558" y="135996"/>
                    </a:lnTo>
                    <a:lnTo>
                      <a:pt x="194726" y="204540"/>
                    </a:lnTo>
                    <a:lnTo>
                      <a:pt x="223893" y="276001"/>
                    </a:lnTo>
                    <a:lnTo>
                      <a:pt x="255978" y="341629"/>
                    </a:lnTo>
                    <a:lnTo>
                      <a:pt x="288062" y="408715"/>
                    </a:lnTo>
                    <a:lnTo>
                      <a:pt x="327439" y="467050"/>
                    </a:lnTo>
                    <a:lnTo>
                      <a:pt x="369732" y="522469"/>
                    </a:lnTo>
                    <a:lnTo>
                      <a:pt x="423693" y="567679"/>
                    </a:lnTo>
                    <a:lnTo>
                      <a:pt x="452861" y="588097"/>
                    </a:lnTo>
                    <a:lnTo>
                      <a:pt x="489320" y="612889"/>
                    </a:lnTo>
                    <a:lnTo>
                      <a:pt x="528697" y="631848"/>
                    </a:lnTo>
                    <a:lnTo>
                      <a:pt x="573907" y="646432"/>
                    </a:lnTo>
                    <a:lnTo>
                      <a:pt x="622034" y="655183"/>
                    </a:lnTo>
                    <a:lnTo>
                      <a:pt x="674536" y="649349"/>
                    </a:lnTo>
                    <a:lnTo>
                      <a:pt x="741622" y="628932"/>
                    </a:lnTo>
                    <a:lnTo>
                      <a:pt x="799957" y="599764"/>
                    </a:lnTo>
                    <a:lnTo>
                      <a:pt x="849543" y="561846"/>
                    </a:lnTo>
                    <a:lnTo>
                      <a:pt x="894753" y="519552"/>
                    </a:lnTo>
                    <a:lnTo>
                      <a:pt x="935588" y="469967"/>
                    </a:lnTo>
                    <a:lnTo>
                      <a:pt x="969131" y="416007"/>
                    </a:lnTo>
                    <a:lnTo>
                      <a:pt x="998298" y="357671"/>
                    </a:lnTo>
                    <a:lnTo>
                      <a:pt x="1027466" y="296419"/>
                    </a:lnTo>
                    <a:lnTo>
                      <a:pt x="1053717" y="236625"/>
                    </a:lnTo>
                    <a:lnTo>
                      <a:pt x="1081427" y="175372"/>
                    </a:lnTo>
                    <a:lnTo>
                      <a:pt x="1107678" y="111203"/>
                    </a:lnTo>
                    <a:lnTo>
                      <a:pt x="1159187" y="0"/>
                    </a:lnTo>
                    <a:lnTo>
                      <a:pt x="1255887" y="0"/>
                    </a:lnTo>
                    <a:lnTo>
                      <a:pt x="1250600" y="10574"/>
                    </a:lnTo>
                    <a:lnTo>
                      <a:pt x="1218515" y="74743"/>
                    </a:lnTo>
                    <a:lnTo>
                      <a:pt x="1186431" y="140371"/>
                    </a:lnTo>
                    <a:lnTo>
                      <a:pt x="1160180" y="207457"/>
                    </a:lnTo>
                    <a:lnTo>
                      <a:pt x="1131012" y="273084"/>
                    </a:lnTo>
                    <a:lnTo>
                      <a:pt x="1101844" y="337254"/>
                    </a:lnTo>
                    <a:lnTo>
                      <a:pt x="1072676" y="399964"/>
                    </a:lnTo>
                    <a:lnTo>
                      <a:pt x="1040592" y="458300"/>
                    </a:lnTo>
                    <a:lnTo>
                      <a:pt x="1004132" y="515177"/>
                    </a:lnTo>
                    <a:lnTo>
                      <a:pt x="964755" y="567679"/>
                    </a:lnTo>
                    <a:lnTo>
                      <a:pt x="919545" y="615806"/>
                    </a:lnTo>
                    <a:lnTo>
                      <a:pt x="868502" y="655183"/>
                    </a:lnTo>
                    <a:lnTo>
                      <a:pt x="810166" y="690184"/>
                    </a:lnTo>
                    <a:lnTo>
                      <a:pt x="744539" y="719352"/>
                    </a:lnTo>
                    <a:lnTo>
                      <a:pt x="670161" y="736852"/>
                    </a:lnTo>
                    <a:lnTo>
                      <a:pt x="605991" y="739769"/>
                    </a:lnTo>
                    <a:lnTo>
                      <a:pt x="544739" y="732477"/>
                    </a:lnTo>
                    <a:lnTo>
                      <a:pt x="489320" y="710601"/>
                    </a:lnTo>
                    <a:lnTo>
                      <a:pt x="436818" y="687267"/>
                    </a:lnTo>
                    <a:lnTo>
                      <a:pt x="391608" y="658099"/>
                    </a:lnTo>
                    <a:lnTo>
                      <a:pt x="353690" y="631848"/>
                    </a:lnTo>
                    <a:lnTo>
                      <a:pt x="308480" y="591013"/>
                    </a:lnTo>
                    <a:lnTo>
                      <a:pt x="269103" y="544345"/>
                    </a:lnTo>
                    <a:lnTo>
                      <a:pt x="237019" y="490385"/>
                    </a:lnTo>
                    <a:lnTo>
                      <a:pt x="207851" y="434966"/>
                    </a:lnTo>
                    <a:lnTo>
                      <a:pt x="181600" y="376630"/>
                    </a:lnTo>
                    <a:lnTo>
                      <a:pt x="155349" y="315378"/>
                    </a:lnTo>
                    <a:lnTo>
                      <a:pt x="115972" y="227874"/>
                    </a:lnTo>
                    <a:lnTo>
                      <a:pt x="70762" y="140371"/>
                    </a:lnTo>
                    <a:lnTo>
                      <a:pt x="25552" y="5286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389" name="Freeform 36">
                <a:extLst>
                  <a:ext uri="{FF2B5EF4-FFF2-40B4-BE49-F238E27FC236}">
                    <a16:creationId xmlns:a16="http://schemas.microsoft.com/office/drawing/2014/main" id="{3C45E289-57B1-443B-AADF-3E5615B82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312" y="1878462"/>
                <a:ext cx="2959964" cy="1980369"/>
              </a:xfrm>
              <a:custGeom>
                <a:avLst/>
                <a:gdLst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5638 w 1608138"/>
                  <a:gd name="connsiteY49" fmla="*/ 14288 h 1075928"/>
                  <a:gd name="connsiteX50" fmla="*/ 658813 w 1608138"/>
                  <a:gd name="connsiteY50" fmla="*/ 19050 h 1075928"/>
                  <a:gd name="connsiteX51" fmla="*/ 663575 w 1608138"/>
                  <a:gd name="connsiteY51" fmla="*/ 25400 h 1075928"/>
                  <a:gd name="connsiteX52" fmla="*/ 676275 w 1608138"/>
                  <a:gd name="connsiteY52" fmla="*/ 53975 h 1075928"/>
                  <a:gd name="connsiteX53" fmla="*/ 676275 w 1608138"/>
                  <a:gd name="connsiteY53" fmla="*/ 85725 h 1075928"/>
                  <a:gd name="connsiteX54" fmla="*/ 666750 w 1608138"/>
                  <a:gd name="connsiteY54" fmla="*/ 114300 h 1075928"/>
                  <a:gd name="connsiteX55" fmla="*/ 649288 w 1608138"/>
                  <a:gd name="connsiteY55" fmla="*/ 138113 h 1075928"/>
                  <a:gd name="connsiteX56" fmla="*/ 617538 w 1608138"/>
                  <a:gd name="connsiteY56" fmla="*/ 149225 h 1075928"/>
                  <a:gd name="connsiteX57" fmla="*/ 585788 w 1608138"/>
                  <a:gd name="connsiteY57" fmla="*/ 149225 h 1075928"/>
                  <a:gd name="connsiteX58" fmla="*/ 550863 w 1608138"/>
                  <a:gd name="connsiteY58" fmla="*/ 141288 h 1075928"/>
                  <a:gd name="connsiteX59" fmla="*/ 517525 w 1608138"/>
                  <a:gd name="connsiteY59" fmla="*/ 131763 h 1075928"/>
                  <a:gd name="connsiteX60" fmla="*/ 479425 w 1608138"/>
                  <a:gd name="connsiteY60" fmla="*/ 128588 h 1075928"/>
                  <a:gd name="connsiteX61" fmla="*/ 441325 w 1608138"/>
                  <a:gd name="connsiteY61" fmla="*/ 131763 h 1075928"/>
                  <a:gd name="connsiteX62" fmla="*/ 360363 w 1608138"/>
                  <a:gd name="connsiteY62" fmla="*/ 158750 h 1075928"/>
                  <a:gd name="connsiteX63" fmla="*/ 292100 w 1608138"/>
                  <a:gd name="connsiteY63" fmla="*/ 198438 h 1075928"/>
                  <a:gd name="connsiteX64" fmla="*/ 231775 w 1608138"/>
                  <a:gd name="connsiteY64" fmla="*/ 250825 h 1075928"/>
                  <a:gd name="connsiteX65" fmla="*/ 182563 w 1608138"/>
                  <a:gd name="connsiteY65" fmla="*/ 307975 h 1075928"/>
                  <a:gd name="connsiteX66" fmla="*/ 141288 w 1608138"/>
                  <a:gd name="connsiteY66" fmla="*/ 377825 h 1075928"/>
                  <a:gd name="connsiteX67" fmla="*/ 109538 w 1608138"/>
                  <a:gd name="connsiteY67" fmla="*/ 455613 h 1075928"/>
                  <a:gd name="connsiteX68" fmla="*/ 98425 w 1608138"/>
                  <a:gd name="connsiteY68" fmla="*/ 512763 h 1075928"/>
                  <a:gd name="connsiteX69" fmla="*/ 92075 w 1608138"/>
                  <a:gd name="connsiteY69" fmla="*/ 576263 h 1075928"/>
                  <a:gd name="connsiteX70" fmla="*/ 95250 w 1608138"/>
                  <a:gd name="connsiteY70" fmla="*/ 642938 h 1075928"/>
                  <a:gd name="connsiteX71" fmla="*/ 101600 w 1608138"/>
                  <a:gd name="connsiteY71" fmla="*/ 709613 h 1075928"/>
                  <a:gd name="connsiteX72" fmla="*/ 109538 w 1608138"/>
                  <a:gd name="connsiteY72" fmla="*/ 773113 h 1075928"/>
                  <a:gd name="connsiteX73" fmla="*/ 123825 w 1608138"/>
                  <a:gd name="connsiteY73" fmla="*/ 825500 h 1075928"/>
                  <a:gd name="connsiteX74" fmla="*/ 161925 w 1608138"/>
                  <a:gd name="connsiteY74" fmla="*/ 928688 h 1075928"/>
                  <a:gd name="connsiteX75" fmla="*/ 207963 w 1608138"/>
                  <a:gd name="connsiteY75" fmla="*/ 1030288 h 1075928"/>
                  <a:gd name="connsiteX76" fmla="*/ 230783 w 1608138"/>
                  <a:gd name="connsiteY76" fmla="*/ 1075928 h 1075928"/>
                  <a:gd name="connsiteX77" fmla="*/ 119823 w 1608138"/>
                  <a:gd name="connsiteY77" fmla="*/ 1075928 h 1075928"/>
                  <a:gd name="connsiteX78" fmla="*/ 101600 w 1608138"/>
                  <a:gd name="connsiteY78" fmla="*/ 1038225 h 1075928"/>
                  <a:gd name="connsiteX79" fmla="*/ 60325 w 1608138"/>
                  <a:gd name="connsiteY79" fmla="*/ 938213 h 1075928"/>
                  <a:gd name="connsiteX80" fmla="*/ 28575 w 1608138"/>
                  <a:gd name="connsiteY80" fmla="*/ 830263 h 1075928"/>
                  <a:gd name="connsiteX81" fmla="*/ 14288 w 1608138"/>
                  <a:gd name="connsiteY81" fmla="*/ 769938 h 1075928"/>
                  <a:gd name="connsiteX82" fmla="*/ 6350 w 1608138"/>
                  <a:gd name="connsiteY82" fmla="*/ 700088 h 1075928"/>
                  <a:gd name="connsiteX83" fmla="*/ 0 w 1608138"/>
                  <a:gd name="connsiteY83" fmla="*/ 628650 h 1075928"/>
                  <a:gd name="connsiteX84" fmla="*/ 0 w 1608138"/>
                  <a:gd name="connsiteY84" fmla="*/ 554038 h 1075928"/>
                  <a:gd name="connsiteX85" fmla="*/ 9525 w 1608138"/>
                  <a:gd name="connsiteY85" fmla="*/ 487363 h 1075928"/>
                  <a:gd name="connsiteX86" fmla="*/ 23813 w 1608138"/>
                  <a:gd name="connsiteY86" fmla="*/ 423863 h 1075928"/>
                  <a:gd name="connsiteX87" fmla="*/ 52388 w 1608138"/>
                  <a:gd name="connsiteY87" fmla="*/ 342900 h 1075928"/>
                  <a:gd name="connsiteX88" fmla="*/ 95250 w 1608138"/>
                  <a:gd name="connsiteY88" fmla="*/ 271463 h 1075928"/>
                  <a:gd name="connsiteX89" fmla="*/ 144463 w 1608138"/>
                  <a:gd name="connsiteY89" fmla="*/ 204788 h 1075928"/>
                  <a:gd name="connsiteX90" fmla="*/ 204788 w 1608138"/>
                  <a:gd name="connsiteY90" fmla="*/ 146050 h 1075928"/>
                  <a:gd name="connsiteX91" fmla="*/ 271463 w 1608138"/>
                  <a:gd name="connsiteY91" fmla="*/ 96838 h 1075928"/>
                  <a:gd name="connsiteX92" fmla="*/ 346075 w 1608138"/>
                  <a:gd name="connsiteY92" fmla="*/ 63500 h 1075928"/>
                  <a:gd name="connsiteX93" fmla="*/ 395288 w 1608138"/>
                  <a:gd name="connsiteY93" fmla="*/ 49213 h 1075928"/>
                  <a:gd name="connsiteX94" fmla="*/ 447675 w 1608138"/>
                  <a:gd name="connsiteY94" fmla="*/ 36513 h 1075928"/>
                  <a:gd name="connsiteX95" fmla="*/ 500063 w 1608138"/>
                  <a:gd name="connsiteY95" fmla="*/ 28575 h 1075928"/>
                  <a:gd name="connsiteX96" fmla="*/ 549275 w 1608138"/>
                  <a:gd name="connsiteY96" fmla="*/ 17463 h 1075928"/>
                  <a:gd name="connsiteX97" fmla="*/ 595313 w 1608138"/>
                  <a:gd name="connsiteY97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2463 w 1608138"/>
                  <a:gd name="connsiteY48" fmla="*/ 14288 h 1075928"/>
                  <a:gd name="connsiteX49" fmla="*/ 658813 w 1608138"/>
                  <a:gd name="connsiteY49" fmla="*/ 19050 h 1075928"/>
                  <a:gd name="connsiteX50" fmla="*/ 663575 w 1608138"/>
                  <a:gd name="connsiteY50" fmla="*/ 25400 h 1075928"/>
                  <a:gd name="connsiteX51" fmla="*/ 676275 w 1608138"/>
                  <a:gd name="connsiteY51" fmla="*/ 53975 h 1075928"/>
                  <a:gd name="connsiteX52" fmla="*/ 676275 w 1608138"/>
                  <a:gd name="connsiteY52" fmla="*/ 85725 h 1075928"/>
                  <a:gd name="connsiteX53" fmla="*/ 666750 w 1608138"/>
                  <a:gd name="connsiteY53" fmla="*/ 114300 h 1075928"/>
                  <a:gd name="connsiteX54" fmla="*/ 649288 w 1608138"/>
                  <a:gd name="connsiteY54" fmla="*/ 138113 h 1075928"/>
                  <a:gd name="connsiteX55" fmla="*/ 617538 w 1608138"/>
                  <a:gd name="connsiteY55" fmla="*/ 149225 h 1075928"/>
                  <a:gd name="connsiteX56" fmla="*/ 585788 w 1608138"/>
                  <a:gd name="connsiteY56" fmla="*/ 149225 h 1075928"/>
                  <a:gd name="connsiteX57" fmla="*/ 550863 w 1608138"/>
                  <a:gd name="connsiteY57" fmla="*/ 141288 h 1075928"/>
                  <a:gd name="connsiteX58" fmla="*/ 517525 w 1608138"/>
                  <a:gd name="connsiteY58" fmla="*/ 131763 h 1075928"/>
                  <a:gd name="connsiteX59" fmla="*/ 479425 w 1608138"/>
                  <a:gd name="connsiteY59" fmla="*/ 128588 h 1075928"/>
                  <a:gd name="connsiteX60" fmla="*/ 441325 w 1608138"/>
                  <a:gd name="connsiteY60" fmla="*/ 131763 h 1075928"/>
                  <a:gd name="connsiteX61" fmla="*/ 360363 w 1608138"/>
                  <a:gd name="connsiteY61" fmla="*/ 158750 h 1075928"/>
                  <a:gd name="connsiteX62" fmla="*/ 292100 w 1608138"/>
                  <a:gd name="connsiteY62" fmla="*/ 198438 h 1075928"/>
                  <a:gd name="connsiteX63" fmla="*/ 231775 w 1608138"/>
                  <a:gd name="connsiteY63" fmla="*/ 250825 h 1075928"/>
                  <a:gd name="connsiteX64" fmla="*/ 182563 w 1608138"/>
                  <a:gd name="connsiteY64" fmla="*/ 307975 h 1075928"/>
                  <a:gd name="connsiteX65" fmla="*/ 141288 w 1608138"/>
                  <a:gd name="connsiteY65" fmla="*/ 377825 h 1075928"/>
                  <a:gd name="connsiteX66" fmla="*/ 109538 w 1608138"/>
                  <a:gd name="connsiteY66" fmla="*/ 455613 h 1075928"/>
                  <a:gd name="connsiteX67" fmla="*/ 98425 w 1608138"/>
                  <a:gd name="connsiteY67" fmla="*/ 512763 h 1075928"/>
                  <a:gd name="connsiteX68" fmla="*/ 92075 w 1608138"/>
                  <a:gd name="connsiteY68" fmla="*/ 576263 h 1075928"/>
                  <a:gd name="connsiteX69" fmla="*/ 95250 w 1608138"/>
                  <a:gd name="connsiteY69" fmla="*/ 642938 h 1075928"/>
                  <a:gd name="connsiteX70" fmla="*/ 101600 w 1608138"/>
                  <a:gd name="connsiteY70" fmla="*/ 709613 h 1075928"/>
                  <a:gd name="connsiteX71" fmla="*/ 109538 w 1608138"/>
                  <a:gd name="connsiteY71" fmla="*/ 773113 h 1075928"/>
                  <a:gd name="connsiteX72" fmla="*/ 123825 w 1608138"/>
                  <a:gd name="connsiteY72" fmla="*/ 825500 h 1075928"/>
                  <a:gd name="connsiteX73" fmla="*/ 161925 w 1608138"/>
                  <a:gd name="connsiteY73" fmla="*/ 928688 h 1075928"/>
                  <a:gd name="connsiteX74" fmla="*/ 207963 w 1608138"/>
                  <a:gd name="connsiteY74" fmla="*/ 1030288 h 1075928"/>
                  <a:gd name="connsiteX75" fmla="*/ 230783 w 1608138"/>
                  <a:gd name="connsiteY75" fmla="*/ 1075928 h 1075928"/>
                  <a:gd name="connsiteX76" fmla="*/ 119823 w 1608138"/>
                  <a:gd name="connsiteY76" fmla="*/ 1075928 h 1075928"/>
                  <a:gd name="connsiteX77" fmla="*/ 101600 w 1608138"/>
                  <a:gd name="connsiteY77" fmla="*/ 1038225 h 1075928"/>
                  <a:gd name="connsiteX78" fmla="*/ 60325 w 1608138"/>
                  <a:gd name="connsiteY78" fmla="*/ 938213 h 1075928"/>
                  <a:gd name="connsiteX79" fmla="*/ 28575 w 1608138"/>
                  <a:gd name="connsiteY79" fmla="*/ 830263 h 1075928"/>
                  <a:gd name="connsiteX80" fmla="*/ 14288 w 1608138"/>
                  <a:gd name="connsiteY80" fmla="*/ 769938 h 1075928"/>
                  <a:gd name="connsiteX81" fmla="*/ 6350 w 1608138"/>
                  <a:gd name="connsiteY81" fmla="*/ 700088 h 1075928"/>
                  <a:gd name="connsiteX82" fmla="*/ 0 w 1608138"/>
                  <a:gd name="connsiteY82" fmla="*/ 628650 h 1075928"/>
                  <a:gd name="connsiteX83" fmla="*/ 0 w 1608138"/>
                  <a:gd name="connsiteY83" fmla="*/ 554038 h 1075928"/>
                  <a:gd name="connsiteX84" fmla="*/ 9525 w 1608138"/>
                  <a:gd name="connsiteY84" fmla="*/ 487363 h 1075928"/>
                  <a:gd name="connsiteX85" fmla="*/ 23813 w 1608138"/>
                  <a:gd name="connsiteY85" fmla="*/ 423863 h 1075928"/>
                  <a:gd name="connsiteX86" fmla="*/ 52388 w 1608138"/>
                  <a:gd name="connsiteY86" fmla="*/ 342900 h 1075928"/>
                  <a:gd name="connsiteX87" fmla="*/ 95250 w 1608138"/>
                  <a:gd name="connsiteY87" fmla="*/ 271463 h 1075928"/>
                  <a:gd name="connsiteX88" fmla="*/ 144463 w 1608138"/>
                  <a:gd name="connsiteY88" fmla="*/ 204788 h 1075928"/>
                  <a:gd name="connsiteX89" fmla="*/ 204788 w 1608138"/>
                  <a:gd name="connsiteY89" fmla="*/ 146050 h 1075928"/>
                  <a:gd name="connsiteX90" fmla="*/ 271463 w 1608138"/>
                  <a:gd name="connsiteY90" fmla="*/ 96838 h 1075928"/>
                  <a:gd name="connsiteX91" fmla="*/ 346075 w 1608138"/>
                  <a:gd name="connsiteY91" fmla="*/ 63500 h 1075928"/>
                  <a:gd name="connsiteX92" fmla="*/ 395288 w 1608138"/>
                  <a:gd name="connsiteY92" fmla="*/ 49213 h 1075928"/>
                  <a:gd name="connsiteX93" fmla="*/ 447675 w 1608138"/>
                  <a:gd name="connsiteY93" fmla="*/ 36513 h 1075928"/>
                  <a:gd name="connsiteX94" fmla="*/ 500063 w 1608138"/>
                  <a:gd name="connsiteY94" fmla="*/ 28575 h 1075928"/>
                  <a:gd name="connsiteX95" fmla="*/ 549275 w 1608138"/>
                  <a:gd name="connsiteY95" fmla="*/ 17463 h 1075928"/>
                  <a:gd name="connsiteX96" fmla="*/ 595313 w 1608138"/>
                  <a:gd name="connsiteY96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58813 w 1608138"/>
                  <a:gd name="connsiteY48" fmla="*/ 19050 h 1075928"/>
                  <a:gd name="connsiteX49" fmla="*/ 663575 w 1608138"/>
                  <a:gd name="connsiteY49" fmla="*/ 25400 h 1075928"/>
                  <a:gd name="connsiteX50" fmla="*/ 676275 w 1608138"/>
                  <a:gd name="connsiteY50" fmla="*/ 53975 h 1075928"/>
                  <a:gd name="connsiteX51" fmla="*/ 676275 w 1608138"/>
                  <a:gd name="connsiteY51" fmla="*/ 85725 h 1075928"/>
                  <a:gd name="connsiteX52" fmla="*/ 666750 w 1608138"/>
                  <a:gd name="connsiteY52" fmla="*/ 114300 h 1075928"/>
                  <a:gd name="connsiteX53" fmla="*/ 649288 w 1608138"/>
                  <a:gd name="connsiteY53" fmla="*/ 138113 h 1075928"/>
                  <a:gd name="connsiteX54" fmla="*/ 617538 w 1608138"/>
                  <a:gd name="connsiteY54" fmla="*/ 149225 h 1075928"/>
                  <a:gd name="connsiteX55" fmla="*/ 585788 w 1608138"/>
                  <a:gd name="connsiteY55" fmla="*/ 149225 h 1075928"/>
                  <a:gd name="connsiteX56" fmla="*/ 550863 w 1608138"/>
                  <a:gd name="connsiteY56" fmla="*/ 141288 h 1075928"/>
                  <a:gd name="connsiteX57" fmla="*/ 517525 w 1608138"/>
                  <a:gd name="connsiteY57" fmla="*/ 131763 h 1075928"/>
                  <a:gd name="connsiteX58" fmla="*/ 479425 w 1608138"/>
                  <a:gd name="connsiteY58" fmla="*/ 128588 h 1075928"/>
                  <a:gd name="connsiteX59" fmla="*/ 441325 w 1608138"/>
                  <a:gd name="connsiteY59" fmla="*/ 131763 h 1075928"/>
                  <a:gd name="connsiteX60" fmla="*/ 360363 w 1608138"/>
                  <a:gd name="connsiteY60" fmla="*/ 158750 h 1075928"/>
                  <a:gd name="connsiteX61" fmla="*/ 292100 w 1608138"/>
                  <a:gd name="connsiteY61" fmla="*/ 198438 h 1075928"/>
                  <a:gd name="connsiteX62" fmla="*/ 231775 w 1608138"/>
                  <a:gd name="connsiteY62" fmla="*/ 250825 h 1075928"/>
                  <a:gd name="connsiteX63" fmla="*/ 182563 w 1608138"/>
                  <a:gd name="connsiteY63" fmla="*/ 307975 h 1075928"/>
                  <a:gd name="connsiteX64" fmla="*/ 141288 w 1608138"/>
                  <a:gd name="connsiteY64" fmla="*/ 377825 h 1075928"/>
                  <a:gd name="connsiteX65" fmla="*/ 109538 w 1608138"/>
                  <a:gd name="connsiteY65" fmla="*/ 455613 h 1075928"/>
                  <a:gd name="connsiteX66" fmla="*/ 98425 w 1608138"/>
                  <a:gd name="connsiteY66" fmla="*/ 512763 h 1075928"/>
                  <a:gd name="connsiteX67" fmla="*/ 92075 w 1608138"/>
                  <a:gd name="connsiteY67" fmla="*/ 576263 h 1075928"/>
                  <a:gd name="connsiteX68" fmla="*/ 95250 w 1608138"/>
                  <a:gd name="connsiteY68" fmla="*/ 642938 h 1075928"/>
                  <a:gd name="connsiteX69" fmla="*/ 101600 w 1608138"/>
                  <a:gd name="connsiteY69" fmla="*/ 709613 h 1075928"/>
                  <a:gd name="connsiteX70" fmla="*/ 109538 w 1608138"/>
                  <a:gd name="connsiteY70" fmla="*/ 773113 h 1075928"/>
                  <a:gd name="connsiteX71" fmla="*/ 123825 w 1608138"/>
                  <a:gd name="connsiteY71" fmla="*/ 825500 h 1075928"/>
                  <a:gd name="connsiteX72" fmla="*/ 161925 w 1608138"/>
                  <a:gd name="connsiteY72" fmla="*/ 928688 h 1075928"/>
                  <a:gd name="connsiteX73" fmla="*/ 207963 w 1608138"/>
                  <a:gd name="connsiteY73" fmla="*/ 1030288 h 1075928"/>
                  <a:gd name="connsiteX74" fmla="*/ 230783 w 1608138"/>
                  <a:gd name="connsiteY74" fmla="*/ 1075928 h 1075928"/>
                  <a:gd name="connsiteX75" fmla="*/ 119823 w 1608138"/>
                  <a:gd name="connsiteY75" fmla="*/ 1075928 h 1075928"/>
                  <a:gd name="connsiteX76" fmla="*/ 101600 w 1608138"/>
                  <a:gd name="connsiteY76" fmla="*/ 1038225 h 1075928"/>
                  <a:gd name="connsiteX77" fmla="*/ 60325 w 1608138"/>
                  <a:gd name="connsiteY77" fmla="*/ 938213 h 1075928"/>
                  <a:gd name="connsiteX78" fmla="*/ 28575 w 1608138"/>
                  <a:gd name="connsiteY78" fmla="*/ 830263 h 1075928"/>
                  <a:gd name="connsiteX79" fmla="*/ 14288 w 1608138"/>
                  <a:gd name="connsiteY79" fmla="*/ 769938 h 1075928"/>
                  <a:gd name="connsiteX80" fmla="*/ 6350 w 1608138"/>
                  <a:gd name="connsiteY80" fmla="*/ 700088 h 1075928"/>
                  <a:gd name="connsiteX81" fmla="*/ 0 w 1608138"/>
                  <a:gd name="connsiteY81" fmla="*/ 628650 h 1075928"/>
                  <a:gd name="connsiteX82" fmla="*/ 0 w 1608138"/>
                  <a:gd name="connsiteY82" fmla="*/ 554038 h 1075928"/>
                  <a:gd name="connsiteX83" fmla="*/ 9525 w 1608138"/>
                  <a:gd name="connsiteY83" fmla="*/ 487363 h 1075928"/>
                  <a:gd name="connsiteX84" fmla="*/ 23813 w 1608138"/>
                  <a:gd name="connsiteY84" fmla="*/ 423863 h 1075928"/>
                  <a:gd name="connsiteX85" fmla="*/ 52388 w 1608138"/>
                  <a:gd name="connsiteY85" fmla="*/ 342900 h 1075928"/>
                  <a:gd name="connsiteX86" fmla="*/ 95250 w 1608138"/>
                  <a:gd name="connsiteY86" fmla="*/ 271463 h 1075928"/>
                  <a:gd name="connsiteX87" fmla="*/ 144463 w 1608138"/>
                  <a:gd name="connsiteY87" fmla="*/ 204788 h 1075928"/>
                  <a:gd name="connsiteX88" fmla="*/ 204788 w 1608138"/>
                  <a:gd name="connsiteY88" fmla="*/ 146050 h 1075928"/>
                  <a:gd name="connsiteX89" fmla="*/ 271463 w 1608138"/>
                  <a:gd name="connsiteY89" fmla="*/ 96838 h 1075928"/>
                  <a:gd name="connsiteX90" fmla="*/ 346075 w 1608138"/>
                  <a:gd name="connsiteY90" fmla="*/ 63500 h 1075928"/>
                  <a:gd name="connsiteX91" fmla="*/ 395288 w 1608138"/>
                  <a:gd name="connsiteY91" fmla="*/ 49213 h 1075928"/>
                  <a:gd name="connsiteX92" fmla="*/ 447675 w 1608138"/>
                  <a:gd name="connsiteY92" fmla="*/ 36513 h 1075928"/>
                  <a:gd name="connsiteX93" fmla="*/ 500063 w 1608138"/>
                  <a:gd name="connsiteY93" fmla="*/ 28575 h 1075928"/>
                  <a:gd name="connsiteX94" fmla="*/ 549275 w 1608138"/>
                  <a:gd name="connsiteY94" fmla="*/ 17463 h 1075928"/>
                  <a:gd name="connsiteX95" fmla="*/ 595313 w 1608138"/>
                  <a:gd name="connsiteY95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49288 w 1608138"/>
                  <a:gd name="connsiteY47" fmla="*/ 11113 h 1075928"/>
                  <a:gd name="connsiteX48" fmla="*/ 663575 w 1608138"/>
                  <a:gd name="connsiteY48" fmla="*/ 25400 h 1075928"/>
                  <a:gd name="connsiteX49" fmla="*/ 676275 w 1608138"/>
                  <a:gd name="connsiteY49" fmla="*/ 53975 h 1075928"/>
                  <a:gd name="connsiteX50" fmla="*/ 676275 w 1608138"/>
                  <a:gd name="connsiteY50" fmla="*/ 85725 h 1075928"/>
                  <a:gd name="connsiteX51" fmla="*/ 666750 w 1608138"/>
                  <a:gd name="connsiteY51" fmla="*/ 114300 h 1075928"/>
                  <a:gd name="connsiteX52" fmla="*/ 649288 w 1608138"/>
                  <a:gd name="connsiteY52" fmla="*/ 138113 h 1075928"/>
                  <a:gd name="connsiteX53" fmla="*/ 617538 w 1608138"/>
                  <a:gd name="connsiteY53" fmla="*/ 149225 h 1075928"/>
                  <a:gd name="connsiteX54" fmla="*/ 585788 w 1608138"/>
                  <a:gd name="connsiteY54" fmla="*/ 149225 h 1075928"/>
                  <a:gd name="connsiteX55" fmla="*/ 550863 w 1608138"/>
                  <a:gd name="connsiteY55" fmla="*/ 141288 h 1075928"/>
                  <a:gd name="connsiteX56" fmla="*/ 517525 w 1608138"/>
                  <a:gd name="connsiteY56" fmla="*/ 131763 h 1075928"/>
                  <a:gd name="connsiteX57" fmla="*/ 479425 w 1608138"/>
                  <a:gd name="connsiteY57" fmla="*/ 128588 h 1075928"/>
                  <a:gd name="connsiteX58" fmla="*/ 441325 w 1608138"/>
                  <a:gd name="connsiteY58" fmla="*/ 131763 h 1075928"/>
                  <a:gd name="connsiteX59" fmla="*/ 360363 w 1608138"/>
                  <a:gd name="connsiteY59" fmla="*/ 158750 h 1075928"/>
                  <a:gd name="connsiteX60" fmla="*/ 292100 w 1608138"/>
                  <a:gd name="connsiteY60" fmla="*/ 198438 h 1075928"/>
                  <a:gd name="connsiteX61" fmla="*/ 231775 w 1608138"/>
                  <a:gd name="connsiteY61" fmla="*/ 250825 h 1075928"/>
                  <a:gd name="connsiteX62" fmla="*/ 182563 w 1608138"/>
                  <a:gd name="connsiteY62" fmla="*/ 307975 h 1075928"/>
                  <a:gd name="connsiteX63" fmla="*/ 141288 w 1608138"/>
                  <a:gd name="connsiteY63" fmla="*/ 377825 h 1075928"/>
                  <a:gd name="connsiteX64" fmla="*/ 109538 w 1608138"/>
                  <a:gd name="connsiteY64" fmla="*/ 455613 h 1075928"/>
                  <a:gd name="connsiteX65" fmla="*/ 98425 w 1608138"/>
                  <a:gd name="connsiteY65" fmla="*/ 512763 h 1075928"/>
                  <a:gd name="connsiteX66" fmla="*/ 92075 w 1608138"/>
                  <a:gd name="connsiteY66" fmla="*/ 576263 h 1075928"/>
                  <a:gd name="connsiteX67" fmla="*/ 95250 w 1608138"/>
                  <a:gd name="connsiteY67" fmla="*/ 642938 h 1075928"/>
                  <a:gd name="connsiteX68" fmla="*/ 101600 w 1608138"/>
                  <a:gd name="connsiteY68" fmla="*/ 709613 h 1075928"/>
                  <a:gd name="connsiteX69" fmla="*/ 109538 w 1608138"/>
                  <a:gd name="connsiteY69" fmla="*/ 773113 h 1075928"/>
                  <a:gd name="connsiteX70" fmla="*/ 123825 w 1608138"/>
                  <a:gd name="connsiteY70" fmla="*/ 825500 h 1075928"/>
                  <a:gd name="connsiteX71" fmla="*/ 161925 w 1608138"/>
                  <a:gd name="connsiteY71" fmla="*/ 928688 h 1075928"/>
                  <a:gd name="connsiteX72" fmla="*/ 207963 w 1608138"/>
                  <a:gd name="connsiteY72" fmla="*/ 1030288 h 1075928"/>
                  <a:gd name="connsiteX73" fmla="*/ 230783 w 1608138"/>
                  <a:gd name="connsiteY73" fmla="*/ 1075928 h 1075928"/>
                  <a:gd name="connsiteX74" fmla="*/ 119823 w 1608138"/>
                  <a:gd name="connsiteY74" fmla="*/ 1075928 h 1075928"/>
                  <a:gd name="connsiteX75" fmla="*/ 101600 w 1608138"/>
                  <a:gd name="connsiteY75" fmla="*/ 1038225 h 1075928"/>
                  <a:gd name="connsiteX76" fmla="*/ 60325 w 1608138"/>
                  <a:gd name="connsiteY76" fmla="*/ 938213 h 1075928"/>
                  <a:gd name="connsiteX77" fmla="*/ 28575 w 1608138"/>
                  <a:gd name="connsiteY77" fmla="*/ 830263 h 1075928"/>
                  <a:gd name="connsiteX78" fmla="*/ 14288 w 1608138"/>
                  <a:gd name="connsiteY78" fmla="*/ 769938 h 1075928"/>
                  <a:gd name="connsiteX79" fmla="*/ 6350 w 1608138"/>
                  <a:gd name="connsiteY79" fmla="*/ 700088 h 1075928"/>
                  <a:gd name="connsiteX80" fmla="*/ 0 w 1608138"/>
                  <a:gd name="connsiteY80" fmla="*/ 628650 h 1075928"/>
                  <a:gd name="connsiteX81" fmla="*/ 0 w 1608138"/>
                  <a:gd name="connsiteY81" fmla="*/ 554038 h 1075928"/>
                  <a:gd name="connsiteX82" fmla="*/ 9525 w 1608138"/>
                  <a:gd name="connsiteY82" fmla="*/ 487363 h 1075928"/>
                  <a:gd name="connsiteX83" fmla="*/ 23813 w 1608138"/>
                  <a:gd name="connsiteY83" fmla="*/ 423863 h 1075928"/>
                  <a:gd name="connsiteX84" fmla="*/ 52388 w 1608138"/>
                  <a:gd name="connsiteY84" fmla="*/ 342900 h 1075928"/>
                  <a:gd name="connsiteX85" fmla="*/ 95250 w 1608138"/>
                  <a:gd name="connsiteY85" fmla="*/ 271463 h 1075928"/>
                  <a:gd name="connsiteX86" fmla="*/ 144463 w 1608138"/>
                  <a:gd name="connsiteY86" fmla="*/ 204788 h 1075928"/>
                  <a:gd name="connsiteX87" fmla="*/ 204788 w 1608138"/>
                  <a:gd name="connsiteY87" fmla="*/ 146050 h 1075928"/>
                  <a:gd name="connsiteX88" fmla="*/ 271463 w 1608138"/>
                  <a:gd name="connsiteY88" fmla="*/ 96838 h 1075928"/>
                  <a:gd name="connsiteX89" fmla="*/ 346075 w 1608138"/>
                  <a:gd name="connsiteY89" fmla="*/ 63500 h 1075928"/>
                  <a:gd name="connsiteX90" fmla="*/ 395288 w 1608138"/>
                  <a:gd name="connsiteY90" fmla="*/ 49213 h 1075928"/>
                  <a:gd name="connsiteX91" fmla="*/ 447675 w 1608138"/>
                  <a:gd name="connsiteY91" fmla="*/ 36513 h 1075928"/>
                  <a:gd name="connsiteX92" fmla="*/ 500063 w 1608138"/>
                  <a:gd name="connsiteY92" fmla="*/ 28575 h 1075928"/>
                  <a:gd name="connsiteX93" fmla="*/ 549275 w 1608138"/>
                  <a:gd name="connsiteY93" fmla="*/ 17463 h 1075928"/>
                  <a:gd name="connsiteX94" fmla="*/ 595313 w 1608138"/>
                  <a:gd name="connsiteY94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5 w 1608138"/>
                  <a:gd name="connsiteY45" fmla="*/ 4763 h 1075928"/>
                  <a:gd name="connsiteX46" fmla="*/ 644525 w 1608138"/>
                  <a:gd name="connsiteY46" fmla="*/ 7938 h 1075928"/>
                  <a:gd name="connsiteX47" fmla="*/ 663575 w 1608138"/>
                  <a:gd name="connsiteY47" fmla="*/ 25400 h 1075928"/>
                  <a:gd name="connsiteX48" fmla="*/ 676275 w 1608138"/>
                  <a:gd name="connsiteY48" fmla="*/ 53975 h 1075928"/>
                  <a:gd name="connsiteX49" fmla="*/ 676275 w 1608138"/>
                  <a:gd name="connsiteY49" fmla="*/ 85725 h 1075928"/>
                  <a:gd name="connsiteX50" fmla="*/ 666750 w 1608138"/>
                  <a:gd name="connsiteY50" fmla="*/ 114300 h 1075928"/>
                  <a:gd name="connsiteX51" fmla="*/ 649288 w 1608138"/>
                  <a:gd name="connsiteY51" fmla="*/ 138113 h 1075928"/>
                  <a:gd name="connsiteX52" fmla="*/ 617538 w 1608138"/>
                  <a:gd name="connsiteY52" fmla="*/ 149225 h 1075928"/>
                  <a:gd name="connsiteX53" fmla="*/ 585788 w 1608138"/>
                  <a:gd name="connsiteY53" fmla="*/ 149225 h 1075928"/>
                  <a:gd name="connsiteX54" fmla="*/ 550863 w 1608138"/>
                  <a:gd name="connsiteY54" fmla="*/ 141288 h 1075928"/>
                  <a:gd name="connsiteX55" fmla="*/ 517525 w 1608138"/>
                  <a:gd name="connsiteY55" fmla="*/ 131763 h 1075928"/>
                  <a:gd name="connsiteX56" fmla="*/ 479425 w 1608138"/>
                  <a:gd name="connsiteY56" fmla="*/ 128588 h 1075928"/>
                  <a:gd name="connsiteX57" fmla="*/ 441325 w 1608138"/>
                  <a:gd name="connsiteY57" fmla="*/ 131763 h 1075928"/>
                  <a:gd name="connsiteX58" fmla="*/ 360363 w 1608138"/>
                  <a:gd name="connsiteY58" fmla="*/ 158750 h 1075928"/>
                  <a:gd name="connsiteX59" fmla="*/ 292100 w 1608138"/>
                  <a:gd name="connsiteY59" fmla="*/ 198438 h 1075928"/>
                  <a:gd name="connsiteX60" fmla="*/ 231775 w 1608138"/>
                  <a:gd name="connsiteY60" fmla="*/ 250825 h 1075928"/>
                  <a:gd name="connsiteX61" fmla="*/ 182563 w 1608138"/>
                  <a:gd name="connsiteY61" fmla="*/ 307975 h 1075928"/>
                  <a:gd name="connsiteX62" fmla="*/ 141288 w 1608138"/>
                  <a:gd name="connsiteY62" fmla="*/ 377825 h 1075928"/>
                  <a:gd name="connsiteX63" fmla="*/ 109538 w 1608138"/>
                  <a:gd name="connsiteY63" fmla="*/ 455613 h 1075928"/>
                  <a:gd name="connsiteX64" fmla="*/ 98425 w 1608138"/>
                  <a:gd name="connsiteY64" fmla="*/ 512763 h 1075928"/>
                  <a:gd name="connsiteX65" fmla="*/ 92075 w 1608138"/>
                  <a:gd name="connsiteY65" fmla="*/ 576263 h 1075928"/>
                  <a:gd name="connsiteX66" fmla="*/ 95250 w 1608138"/>
                  <a:gd name="connsiteY66" fmla="*/ 642938 h 1075928"/>
                  <a:gd name="connsiteX67" fmla="*/ 101600 w 1608138"/>
                  <a:gd name="connsiteY67" fmla="*/ 709613 h 1075928"/>
                  <a:gd name="connsiteX68" fmla="*/ 109538 w 1608138"/>
                  <a:gd name="connsiteY68" fmla="*/ 773113 h 1075928"/>
                  <a:gd name="connsiteX69" fmla="*/ 123825 w 1608138"/>
                  <a:gd name="connsiteY69" fmla="*/ 825500 h 1075928"/>
                  <a:gd name="connsiteX70" fmla="*/ 161925 w 1608138"/>
                  <a:gd name="connsiteY70" fmla="*/ 928688 h 1075928"/>
                  <a:gd name="connsiteX71" fmla="*/ 207963 w 1608138"/>
                  <a:gd name="connsiteY71" fmla="*/ 1030288 h 1075928"/>
                  <a:gd name="connsiteX72" fmla="*/ 230783 w 1608138"/>
                  <a:gd name="connsiteY72" fmla="*/ 1075928 h 1075928"/>
                  <a:gd name="connsiteX73" fmla="*/ 119823 w 1608138"/>
                  <a:gd name="connsiteY73" fmla="*/ 1075928 h 1075928"/>
                  <a:gd name="connsiteX74" fmla="*/ 101600 w 1608138"/>
                  <a:gd name="connsiteY74" fmla="*/ 1038225 h 1075928"/>
                  <a:gd name="connsiteX75" fmla="*/ 60325 w 1608138"/>
                  <a:gd name="connsiteY75" fmla="*/ 938213 h 1075928"/>
                  <a:gd name="connsiteX76" fmla="*/ 28575 w 1608138"/>
                  <a:gd name="connsiteY76" fmla="*/ 830263 h 1075928"/>
                  <a:gd name="connsiteX77" fmla="*/ 14288 w 1608138"/>
                  <a:gd name="connsiteY77" fmla="*/ 769938 h 1075928"/>
                  <a:gd name="connsiteX78" fmla="*/ 6350 w 1608138"/>
                  <a:gd name="connsiteY78" fmla="*/ 700088 h 1075928"/>
                  <a:gd name="connsiteX79" fmla="*/ 0 w 1608138"/>
                  <a:gd name="connsiteY79" fmla="*/ 628650 h 1075928"/>
                  <a:gd name="connsiteX80" fmla="*/ 0 w 1608138"/>
                  <a:gd name="connsiteY80" fmla="*/ 554038 h 1075928"/>
                  <a:gd name="connsiteX81" fmla="*/ 9525 w 1608138"/>
                  <a:gd name="connsiteY81" fmla="*/ 487363 h 1075928"/>
                  <a:gd name="connsiteX82" fmla="*/ 23813 w 1608138"/>
                  <a:gd name="connsiteY82" fmla="*/ 423863 h 1075928"/>
                  <a:gd name="connsiteX83" fmla="*/ 52388 w 1608138"/>
                  <a:gd name="connsiteY83" fmla="*/ 342900 h 1075928"/>
                  <a:gd name="connsiteX84" fmla="*/ 95250 w 1608138"/>
                  <a:gd name="connsiteY84" fmla="*/ 271463 h 1075928"/>
                  <a:gd name="connsiteX85" fmla="*/ 144463 w 1608138"/>
                  <a:gd name="connsiteY85" fmla="*/ 204788 h 1075928"/>
                  <a:gd name="connsiteX86" fmla="*/ 204788 w 1608138"/>
                  <a:gd name="connsiteY86" fmla="*/ 146050 h 1075928"/>
                  <a:gd name="connsiteX87" fmla="*/ 271463 w 1608138"/>
                  <a:gd name="connsiteY87" fmla="*/ 96838 h 1075928"/>
                  <a:gd name="connsiteX88" fmla="*/ 346075 w 1608138"/>
                  <a:gd name="connsiteY88" fmla="*/ 63500 h 1075928"/>
                  <a:gd name="connsiteX89" fmla="*/ 395288 w 1608138"/>
                  <a:gd name="connsiteY89" fmla="*/ 49213 h 1075928"/>
                  <a:gd name="connsiteX90" fmla="*/ 447675 w 1608138"/>
                  <a:gd name="connsiteY90" fmla="*/ 36513 h 1075928"/>
                  <a:gd name="connsiteX91" fmla="*/ 500063 w 1608138"/>
                  <a:gd name="connsiteY91" fmla="*/ 28575 h 1075928"/>
                  <a:gd name="connsiteX92" fmla="*/ 549275 w 1608138"/>
                  <a:gd name="connsiteY92" fmla="*/ 17463 h 1075928"/>
                  <a:gd name="connsiteX93" fmla="*/ 595313 w 1608138"/>
                  <a:gd name="connsiteY93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44525 w 1608138"/>
                  <a:gd name="connsiteY46" fmla="*/ 7938 h 1075928"/>
                  <a:gd name="connsiteX47" fmla="*/ 663575 w 1608138"/>
                  <a:gd name="connsiteY47" fmla="*/ 25400 h 1075928"/>
                  <a:gd name="connsiteX48" fmla="*/ 676275 w 1608138"/>
                  <a:gd name="connsiteY48" fmla="*/ 53975 h 1075928"/>
                  <a:gd name="connsiteX49" fmla="*/ 676275 w 1608138"/>
                  <a:gd name="connsiteY49" fmla="*/ 85725 h 1075928"/>
                  <a:gd name="connsiteX50" fmla="*/ 666750 w 1608138"/>
                  <a:gd name="connsiteY50" fmla="*/ 114300 h 1075928"/>
                  <a:gd name="connsiteX51" fmla="*/ 649288 w 1608138"/>
                  <a:gd name="connsiteY51" fmla="*/ 138113 h 1075928"/>
                  <a:gd name="connsiteX52" fmla="*/ 617538 w 1608138"/>
                  <a:gd name="connsiteY52" fmla="*/ 149225 h 1075928"/>
                  <a:gd name="connsiteX53" fmla="*/ 585788 w 1608138"/>
                  <a:gd name="connsiteY53" fmla="*/ 149225 h 1075928"/>
                  <a:gd name="connsiteX54" fmla="*/ 550863 w 1608138"/>
                  <a:gd name="connsiteY54" fmla="*/ 141288 h 1075928"/>
                  <a:gd name="connsiteX55" fmla="*/ 517525 w 1608138"/>
                  <a:gd name="connsiteY55" fmla="*/ 131763 h 1075928"/>
                  <a:gd name="connsiteX56" fmla="*/ 479425 w 1608138"/>
                  <a:gd name="connsiteY56" fmla="*/ 128588 h 1075928"/>
                  <a:gd name="connsiteX57" fmla="*/ 441325 w 1608138"/>
                  <a:gd name="connsiteY57" fmla="*/ 131763 h 1075928"/>
                  <a:gd name="connsiteX58" fmla="*/ 360363 w 1608138"/>
                  <a:gd name="connsiteY58" fmla="*/ 158750 h 1075928"/>
                  <a:gd name="connsiteX59" fmla="*/ 292100 w 1608138"/>
                  <a:gd name="connsiteY59" fmla="*/ 198438 h 1075928"/>
                  <a:gd name="connsiteX60" fmla="*/ 231775 w 1608138"/>
                  <a:gd name="connsiteY60" fmla="*/ 250825 h 1075928"/>
                  <a:gd name="connsiteX61" fmla="*/ 182563 w 1608138"/>
                  <a:gd name="connsiteY61" fmla="*/ 307975 h 1075928"/>
                  <a:gd name="connsiteX62" fmla="*/ 141288 w 1608138"/>
                  <a:gd name="connsiteY62" fmla="*/ 377825 h 1075928"/>
                  <a:gd name="connsiteX63" fmla="*/ 109538 w 1608138"/>
                  <a:gd name="connsiteY63" fmla="*/ 455613 h 1075928"/>
                  <a:gd name="connsiteX64" fmla="*/ 98425 w 1608138"/>
                  <a:gd name="connsiteY64" fmla="*/ 512763 h 1075928"/>
                  <a:gd name="connsiteX65" fmla="*/ 92075 w 1608138"/>
                  <a:gd name="connsiteY65" fmla="*/ 576263 h 1075928"/>
                  <a:gd name="connsiteX66" fmla="*/ 95250 w 1608138"/>
                  <a:gd name="connsiteY66" fmla="*/ 642938 h 1075928"/>
                  <a:gd name="connsiteX67" fmla="*/ 101600 w 1608138"/>
                  <a:gd name="connsiteY67" fmla="*/ 709613 h 1075928"/>
                  <a:gd name="connsiteX68" fmla="*/ 109538 w 1608138"/>
                  <a:gd name="connsiteY68" fmla="*/ 773113 h 1075928"/>
                  <a:gd name="connsiteX69" fmla="*/ 123825 w 1608138"/>
                  <a:gd name="connsiteY69" fmla="*/ 825500 h 1075928"/>
                  <a:gd name="connsiteX70" fmla="*/ 161925 w 1608138"/>
                  <a:gd name="connsiteY70" fmla="*/ 928688 h 1075928"/>
                  <a:gd name="connsiteX71" fmla="*/ 207963 w 1608138"/>
                  <a:gd name="connsiteY71" fmla="*/ 1030288 h 1075928"/>
                  <a:gd name="connsiteX72" fmla="*/ 230783 w 1608138"/>
                  <a:gd name="connsiteY72" fmla="*/ 1075928 h 1075928"/>
                  <a:gd name="connsiteX73" fmla="*/ 119823 w 1608138"/>
                  <a:gd name="connsiteY73" fmla="*/ 1075928 h 1075928"/>
                  <a:gd name="connsiteX74" fmla="*/ 101600 w 1608138"/>
                  <a:gd name="connsiteY74" fmla="*/ 1038225 h 1075928"/>
                  <a:gd name="connsiteX75" fmla="*/ 60325 w 1608138"/>
                  <a:gd name="connsiteY75" fmla="*/ 938213 h 1075928"/>
                  <a:gd name="connsiteX76" fmla="*/ 28575 w 1608138"/>
                  <a:gd name="connsiteY76" fmla="*/ 830263 h 1075928"/>
                  <a:gd name="connsiteX77" fmla="*/ 14288 w 1608138"/>
                  <a:gd name="connsiteY77" fmla="*/ 769938 h 1075928"/>
                  <a:gd name="connsiteX78" fmla="*/ 6350 w 1608138"/>
                  <a:gd name="connsiteY78" fmla="*/ 700088 h 1075928"/>
                  <a:gd name="connsiteX79" fmla="*/ 0 w 1608138"/>
                  <a:gd name="connsiteY79" fmla="*/ 628650 h 1075928"/>
                  <a:gd name="connsiteX80" fmla="*/ 0 w 1608138"/>
                  <a:gd name="connsiteY80" fmla="*/ 554038 h 1075928"/>
                  <a:gd name="connsiteX81" fmla="*/ 9525 w 1608138"/>
                  <a:gd name="connsiteY81" fmla="*/ 487363 h 1075928"/>
                  <a:gd name="connsiteX82" fmla="*/ 23813 w 1608138"/>
                  <a:gd name="connsiteY82" fmla="*/ 423863 h 1075928"/>
                  <a:gd name="connsiteX83" fmla="*/ 52388 w 1608138"/>
                  <a:gd name="connsiteY83" fmla="*/ 342900 h 1075928"/>
                  <a:gd name="connsiteX84" fmla="*/ 95250 w 1608138"/>
                  <a:gd name="connsiteY84" fmla="*/ 271463 h 1075928"/>
                  <a:gd name="connsiteX85" fmla="*/ 144463 w 1608138"/>
                  <a:gd name="connsiteY85" fmla="*/ 204788 h 1075928"/>
                  <a:gd name="connsiteX86" fmla="*/ 204788 w 1608138"/>
                  <a:gd name="connsiteY86" fmla="*/ 146050 h 1075928"/>
                  <a:gd name="connsiteX87" fmla="*/ 271463 w 1608138"/>
                  <a:gd name="connsiteY87" fmla="*/ 96838 h 1075928"/>
                  <a:gd name="connsiteX88" fmla="*/ 346075 w 1608138"/>
                  <a:gd name="connsiteY88" fmla="*/ 63500 h 1075928"/>
                  <a:gd name="connsiteX89" fmla="*/ 395288 w 1608138"/>
                  <a:gd name="connsiteY89" fmla="*/ 49213 h 1075928"/>
                  <a:gd name="connsiteX90" fmla="*/ 447675 w 1608138"/>
                  <a:gd name="connsiteY90" fmla="*/ 36513 h 1075928"/>
                  <a:gd name="connsiteX91" fmla="*/ 500063 w 1608138"/>
                  <a:gd name="connsiteY91" fmla="*/ 28575 h 1075928"/>
                  <a:gd name="connsiteX92" fmla="*/ 549275 w 1608138"/>
                  <a:gd name="connsiteY92" fmla="*/ 17463 h 1075928"/>
                  <a:gd name="connsiteX93" fmla="*/ 595313 w 1608138"/>
                  <a:gd name="connsiteY93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63575 w 1608138"/>
                  <a:gd name="connsiteY46" fmla="*/ 25400 h 1075928"/>
                  <a:gd name="connsiteX47" fmla="*/ 676275 w 1608138"/>
                  <a:gd name="connsiteY47" fmla="*/ 53975 h 1075928"/>
                  <a:gd name="connsiteX48" fmla="*/ 676275 w 1608138"/>
                  <a:gd name="connsiteY48" fmla="*/ 85725 h 1075928"/>
                  <a:gd name="connsiteX49" fmla="*/ 666750 w 1608138"/>
                  <a:gd name="connsiteY49" fmla="*/ 114300 h 1075928"/>
                  <a:gd name="connsiteX50" fmla="*/ 649288 w 1608138"/>
                  <a:gd name="connsiteY50" fmla="*/ 138113 h 1075928"/>
                  <a:gd name="connsiteX51" fmla="*/ 617538 w 1608138"/>
                  <a:gd name="connsiteY51" fmla="*/ 149225 h 1075928"/>
                  <a:gd name="connsiteX52" fmla="*/ 585788 w 1608138"/>
                  <a:gd name="connsiteY52" fmla="*/ 149225 h 1075928"/>
                  <a:gd name="connsiteX53" fmla="*/ 550863 w 1608138"/>
                  <a:gd name="connsiteY53" fmla="*/ 141288 h 1075928"/>
                  <a:gd name="connsiteX54" fmla="*/ 517525 w 1608138"/>
                  <a:gd name="connsiteY54" fmla="*/ 131763 h 1075928"/>
                  <a:gd name="connsiteX55" fmla="*/ 479425 w 1608138"/>
                  <a:gd name="connsiteY55" fmla="*/ 128588 h 1075928"/>
                  <a:gd name="connsiteX56" fmla="*/ 441325 w 1608138"/>
                  <a:gd name="connsiteY56" fmla="*/ 131763 h 1075928"/>
                  <a:gd name="connsiteX57" fmla="*/ 360363 w 1608138"/>
                  <a:gd name="connsiteY57" fmla="*/ 158750 h 1075928"/>
                  <a:gd name="connsiteX58" fmla="*/ 292100 w 1608138"/>
                  <a:gd name="connsiteY58" fmla="*/ 198438 h 1075928"/>
                  <a:gd name="connsiteX59" fmla="*/ 231775 w 1608138"/>
                  <a:gd name="connsiteY59" fmla="*/ 250825 h 1075928"/>
                  <a:gd name="connsiteX60" fmla="*/ 182563 w 1608138"/>
                  <a:gd name="connsiteY60" fmla="*/ 307975 h 1075928"/>
                  <a:gd name="connsiteX61" fmla="*/ 141288 w 1608138"/>
                  <a:gd name="connsiteY61" fmla="*/ 377825 h 1075928"/>
                  <a:gd name="connsiteX62" fmla="*/ 109538 w 1608138"/>
                  <a:gd name="connsiteY62" fmla="*/ 455613 h 1075928"/>
                  <a:gd name="connsiteX63" fmla="*/ 98425 w 1608138"/>
                  <a:gd name="connsiteY63" fmla="*/ 512763 h 1075928"/>
                  <a:gd name="connsiteX64" fmla="*/ 92075 w 1608138"/>
                  <a:gd name="connsiteY64" fmla="*/ 576263 h 1075928"/>
                  <a:gd name="connsiteX65" fmla="*/ 95250 w 1608138"/>
                  <a:gd name="connsiteY65" fmla="*/ 642938 h 1075928"/>
                  <a:gd name="connsiteX66" fmla="*/ 101600 w 1608138"/>
                  <a:gd name="connsiteY66" fmla="*/ 709613 h 1075928"/>
                  <a:gd name="connsiteX67" fmla="*/ 109538 w 1608138"/>
                  <a:gd name="connsiteY67" fmla="*/ 773113 h 1075928"/>
                  <a:gd name="connsiteX68" fmla="*/ 123825 w 1608138"/>
                  <a:gd name="connsiteY68" fmla="*/ 825500 h 1075928"/>
                  <a:gd name="connsiteX69" fmla="*/ 161925 w 1608138"/>
                  <a:gd name="connsiteY69" fmla="*/ 928688 h 1075928"/>
                  <a:gd name="connsiteX70" fmla="*/ 207963 w 1608138"/>
                  <a:gd name="connsiteY70" fmla="*/ 1030288 h 1075928"/>
                  <a:gd name="connsiteX71" fmla="*/ 230783 w 1608138"/>
                  <a:gd name="connsiteY71" fmla="*/ 1075928 h 1075928"/>
                  <a:gd name="connsiteX72" fmla="*/ 119823 w 1608138"/>
                  <a:gd name="connsiteY72" fmla="*/ 1075928 h 1075928"/>
                  <a:gd name="connsiteX73" fmla="*/ 101600 w 1608138"/>
                  <a:gd name="connsiteY73" fmla="*/ 1038225 h 1075928"/>
                  <a:gd name="connsiteX74" fmla="*/ 60325 w 1608138"/>
                  <a:gd name="connsiteY74" fmla="*/ 938213 h 1075928"/>
                  <a:gd name="connsiteX75" fmla="*/ 28575 w 1608138"/>
                  <a:gd name="connsiteY75" fmla="*/ 830263 h 1075928"/>
                  <a:gd name="connsiteX76" fmla="*/ 14288 w 1608138"/>
                  <a:gd name="connsiteY76" fmla="*/ 769938 h 1075928"/>
                  <a:gd name="connsiteX77" fmla="*/ 6350 w 1608138"/>
                  <a:gd name="connsiteY77" fmla="*/ 700088 h 1075928"/>
                  <a:gd name="connsiteX78" fmla="*/ 0 w 1608138"/>
                  <a:gd name="connsiteY78" fmla="*/ 628650 h 1075928"/>
                  <a:gd name="connsiteX79" fmla="*/ 0 w 1608138"/>
                  <a:gd name="connsiteY79" fmla="*/ 554038 h 1075928"/>
                  <a:gd name="connsiteX80" fmla="*/ 9525 w 1608138"/>
                  <a:gd name="connsiteY80" fmla="*/ 487363 h 1075928"/>
                  <a:gd name="connsiteX81" fmla="*/ 23813 w 1608138"/>
                  <a:gd name="connsiteY81" fmla="*/ 423863 h 1075928"/>
                  <a:gd name="connsiteX82" fmla="*/ 52388 w 1608138"/>
                  <a:gd name="connsiteY82" fmla="*/ 342900 h 1075928"/>
                  <a:gd name="connsiteX83" fmla="*/ 95250 w 1608138"/>
                  <a:gd name="connsiteY83" fmla="*/ 271463 h 1075928"/>
                  <a:gd name="connsiteX84" fmla="*/ 144463 w 1608138"/>
                  <a:gd name="connsiteY84" fmla="*/ 204788 h 1075928"/>
                  <a:gd name="connsiteX85" fmla="*/ 204788 w 1608138"/>
                  <a:gd name="connsiteY85" fmla="*/ 146050 h 1075928"/>
                  <a:gd name="connsiteX86" fmla="*/ 271463 w 1608138"/>
                  <a:gd name="connsiteY86" fmla="*/ 96838 h 1075928"/>
                  <a:gd name="connsiteX87" fmla="*/ 346075 w 1608138"/>
                  <a:gd name="connsiteY87" fmla="*/ 63500 h 1075928"/>
                  <a:gd name="connsiteX88" fmla="*/ 395288 w 1608138"/>
                  <a:gd name="connsiteY88" fmla="*/ 49213 h 1075928"/>
                  <a:gd name="connsiteX89" fmla="*/ 447675 w 1608138"/>
                  <a:gd name="connsiteY89" fmla="*/ 36513 h 1075928"/>
                  <a:gd name="connsiteX90" fmla="*/ 500063 w 1608138"/>
                  <a:gd name="connsiteY90" fmla="*/ 28575 h 1075928"/>
                  <a:gd name="connsiteX91" fmla="*/ 549275 w 1608138"/>
                  <a:gd name="connsiteY91" fmla="*/ 17463 h 1075928"/>
                  <a:gd name="connsiteX92" fmla="*/ 595313 w 1608138"/>
                  <a:gd name="connsiteY92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63575 w 1608138"/>
                  <a:gd name="connsiteY46" fmla="*/ 25400 h 1075928"/>
                  <a:gd name="connsiteX47" fmla="*/ 676275 w 1608138"/>
                  <a:gd name="connsiteY47" fmla="*/ 53975 h 1075928"/>
                  <a:gd name="connsiteX48" fmla="*/ 666750 w 1608138"/>
                  <a:gd name="connsiteY48" fmla="*/ 114300 h 1075928"/>
                  <a:gd name="connsiteX49" fmla="*/ 649288 w 1608138"/>
                  <a:gd name="connsiteY49" fmla="*/ 138113 h 1075928"/>
                  <a:gd name="connsiteX50" fmla="*/ 617538 w 1608138"/>
                  <a:gd name="connsiteY50" fmla="*/ 149225 h 1075928"/>
                  <a:gd name="connsiteX51" fmla="*/ 585788 w 1608138"/>
                  <a:gd name="connsiteY51" fmla="*/ 149225 h 1075928"/>
                  <a:gd name="connsiteX52" fmla="*/ 550863 w 1608138"/>
                  <a:gd name="connsiteY52" fmla="*/ 141288 h 1075928"/>
                  <a:gd name="connsiteX53" fmla="*/ 517525 w 1608138"/>
                  <a:gd name="connsiteY53" fmla="*/ 131763 h 1075928"/>
                  <a:gd name="connsiteX54" fmla="*/ 479425 w 1608138"/>
                  <a:gd name="connsiteY54" fmla="*/ 128588 h 1075928"/>
                  <a:gd name="connsiteX55" fmla="*/ 441325 w 1608138"/>
                  <a:gd name="connsiteY55" fmla="*/ 131763 h 1075928"/>
                  <a:gd name="connsiteX56" fmla="*/ 360363 w 1608138"/>
                  <a:gd name="connsiteY56" fmla="*/ 158750 h 1075928"/>
                  <a:gd name="connsiteX57" fmla="*/ 292100 w 1608138"/>
                  <a:gd name="connsiteY57" fmla="*/ 198438 h 1075928"/>
                  <a:gd name="connsiteX58" fmla="*/ 231775 w 1608138"/>
                  <a:gd name="connsiteY58" fmla="*/ 250825 h 1075928"/>
                  <a:gd name="connsiteX59" fmla="*/ 182563 w 1608138"/>
                  <a:gd name="connsiteY59" fmla="*/ 307975 h 1075928"/>
                  <a:gd name="connsiteX60" fmla="*/ 141288 w 1608138"/>
                  <a:gd name="connsiteY60" fmla="*/ 377825 h 1075928"/>
                  <a:gd name="connsiteX61" fmla="*/ 109538 w 1608138"/>
                  <a:gd name="connsiteY61" fmla="*/ 455613 h 1075928"/>
                  <a:gd name="connsiteX62" fmla="*/ 98425 w 1608138"/>
                  <a:gd name="connsiteY62" fmla="*/ 512763 h 1075928"/>
                  <a:gd name="connsiteX63" fmla="*/ 92075 w 1608138"/>
                  <a:gd name="connsiteY63" fmla="*/ 576263 h 1075928"/>
                  <a:gd name="connsiteX64" fmla="*/ 95250 w 1608138"/>
                  <a:gd name="connsiteY64" fmla="*/ 642938 h 1075928"/>
                  <a:gd name="connsiteX65" fmla="*/ 101600 w 1608138"/>
                  <a:gd name="connsiteY65" fmla="*/ 709613 h 1075928"/>
                  <a:gd name="connsiteX66" fmla="*/ 109538 w 1608138"/>
                  <a:gd name="connsiteY66" fmla="*/ 773113 h 1075928"/>
                  <a:gd name="connsiteX67" fmla="*/ 123825 w 1608138"/>
                  <a:gd name="connsiteY67" fmla="*/ 825500 h 1075928"/>
                  <a:gd name="connsiteX68" fmla="*/ 161925 w 1608138"/>
                  <a:gd name="connsiteY68" fmla="*/ 928688 h 1075928"/>
                  <a:gd name="connsiteX69" fmla="*/ 207963 w 1608138"/>
                  <a:gd name="connsiteY69" fmla="*/ 1030288 h 1075928"/>
                  <a:gd name="connsiteX70" fmla="*/ 230783 w 1608138"/>
                  <a:gd name="connsiteY70" fmla="*/ 1075928 h 1075928"/>
                  <a:gd name="connsiteX71" fmla="*/ 119823 w 1608138"/>
                  <a:gd name="connsiteY71" fmla="*/ 1075928 h 1075928"/>
                  <a:gd name="connsiteX72" fmla="*/ 101600 w 1608138"/>
                  <a:gd name="connsiteY72" fmla="*/ 1038225 h 1075928"/>
                  <a:gd name="connsiteX73" fmla="*/ 60325 w 1608138"/>
                  <a:gd name="connsiteY73" fmla="*/ 938213 h 1075928"/>
                  <a:gd name="connsiteX74" fmla="*/ 28575 w 1608138"/>
                  <a:gd name="connsiteY74" fmla="*/ 830263 h 1075928"/>
                  <a:gd name="connsiteX75" fmla="*/ 14288 w 1608138"/>
                  <a:gd name="connsiteY75" fmla="*/ 769938 h 1075928"/>
                  <a:gd name="connsiteX76" fmla="*/ 6350 w 1608138"/>
                  <a:gd name="connsiteY76" fmla="*/ 700088 h 1075928"/>
                  <a:gd name="connsiteX77" fmla="*/ 0 w 1608138"/>
                  <a:gd name="connsiteY77" fmla="*/ 628650 h 1075928"/>
                  <a:gd name="connsiteX78" fmla="*/ 0 w 1608138"/>
                  <a:gd name="connsiteY78" fmla="*/ 554038 h 1075928"/>
                  <a:gd name="connsiteX79" fmla="*/ 9525 w 1608138"/>
                  <a:gd name="connsiteY79" fmla="*/ 487363 h 1075928"/>
                  <a:gd name="connsiteX80" fmla="*/ 23813 w 1608138"/>
                  <a:gd name="connsiteY80" fmla="*/ 423863 h 1075928"/>
                  <a:gd name="connsiteX81" fmla="*/ 52388 w 1608138"/>
                  <a:gd name="connsiteY81" fmla="*/ 342900 h 1075928"/>
                  <a:gd name="connsiteX82" fmla="*/ 95250 w 1608138"/>
                  <a:gd name="connsiteY82" fmla="*/ 271463 h 1075928"/>
                  <a:gd name="connsiteX83" fmla="*/ 144463 w 1608138"/>
                  <a:gd name="connsiteY83" fmla="*/ 204788 h 1075928"/>
                  <a:gd name="connsiteX84" fmla="*/ 204788 w 1608138"/>
                  <a:gd name="connsiteY84" fmla="*/ 146050 h 1075928"/>
                  <a:gd name="connsiteX85" fmla="*/ 271463 w 1608138"/>
                  <a:gd name="connsiteY85" fmla="*/ 96838 h 1075928"/>
                  <a:gd name="connsiteX86" fmla="*/ 346075 w 1608138"/>
                  <a:gd name="connsiteY86" fmla="*/ 63500 h 1075928"/>
                  <a:gd name="connsiteX87" fmla="*/ 395288 w 1608138"/>
                  <a:gd name="connsiteY87" fmla="*/ 49213 h 1075928"/>
                  <a:gd name="connsiteX88" fmla="*/ 447675 w 1608138"/>
                  <a:gd name="connsiteY88" fmla="*/ 36513 h 1075928"/>
                  <a:gd name="connsiteX89" fmla="*/ 500063 w 1608138"/>
                  <a:gd name="connsiteY89" fmla="*/ 28575 h 1075928"/>
                  <a:gd name="connsiteX90" fmla="*/ 549275 w 1608138"/>
                  <a:gd name="connsiteY90" fmla="*/ 17463 h 1075928"/>
                  <a:gd name="connsiteX91" fmla="*/ 595313 w 1608138"/>
                  <a:gd name="connsiteY91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66750 w 1608138"/>
                  <a:gd name="connsiteY47" fmla="*/ 114300 h 1075928"/>
                  <a:gd name="connsiteX48" fmla="*/ 649288 w 1608138"/>
                  <a:gd name="connsiteY48" fmla="*/ 138113 h 1075928"/>
                  <a:gd name="connsiteX49" fmla="*/ 617538 w 1608138"/>
                  <a:gd name="connsiteY49" fmla="*/ 149225 h 1075928"/>
                  <a:gd name="connsiteX50" fmla="*/ 585788 w 1608138"/>
                  <a:gd name="connsiteY50" fmla="*/ 149225 h 1075928"/>
                  <a:gd name="connsiteX51" fmla="*/ 550863 w 1608138"/>
                  <a:gd name="connsiteY51" fmla="*/ 141288 h 1075928"/>
                  <a:gd name="connsiteX52" fmla="*/ 517525 w 1608138"/>
                  <a:gd name="connsiteY52" fmla="*/ 131763 h 1075928"/>
                  <a:gd name="connsiteX53" fmla="*/ 479425 w 1608138"/>
                  <a:gd name="connsiteY53" fmla="*/ 128588 h 1075928"/>
                  <a:gd name="connsiteX54" fmla="*/ 441325 w 1608138"/>
                  <a:gd name="connsiteY54" fmla="*/ 131763 h 1075928"/>
                  <a:gd name="connsiteX55" fmla="*/ 360363 w 1608138"/>
                  <a:gd name="connsiteY55" fmla="*/ 158750 h 1075928"/>
                  <a:gd name="connsiteX56" fmla="*/ 292100 w 1608138"/>
                  <a:gd name="connsiteY56" fmla="*/ 198438 h 1075928"/>
                  <a:gd name="connsiteX57" fmla="*/ 231775 w 1608138"/>
                  <a:gd name="connsiteY57" fmla="*/ 250825 h 1075928"/>
                  <a:gd name="connsiteX58" fmla="*/ 182563 w 1608138"/>
                  <a:gd name="connsiteY58" fmla="*/ 307975 h 1075928"/>
                  <a:gd name="connsiteX59" fmla="*/ 141288 w 1608138"/>
                  <a:gd name="connsiteY59" fmla="*/ 377825 h 1075928"/>
                  <a:gd name="connsiteX60" fmla="*/ 109538 w 1608138"/>
                  <a:gd name="connsiteY60" fmla="*/ 455613 h 1075928"/>
                  <a:gd name="connsiteX61" fmla="*/ 98425 w 1608138"/>
                  <a:gd name="connsiteY61" fmla="*/ 512763 h 1075928"/>
                  <a:gd name="connsiteX62" fmla="*/ 92075 w 1608138"/>
                  <a:gd name="connsiteY62" fmla="*/ 576263 h 1075928"/>
                  <a:gd name="connsiteX63" fmla="*/ 95250 w 1608138"/>
                  <a:gd name="connsiteY63" fmla="*/ 642938 h 1075928"/>
                  <a:gd name="connsiteX64" fmla="*/ 101600 w 1608138"/>
                  <a:gd name="connsiteY64" fmla="*/ 709613 h 1075928"/>
                  <a:gd name="connsiteX65" fmla="*/ 109538 w 1608138"/>
                  <a:gd name="connsiteY65" fmla="*/ 773113 h 1075928"/>
                  <a:gd name="connsiteX66" fmla="*/ 123825 w 1608138"/>
                  <a:gd name="connsiteY66" fmla="*/ 825500 h 1075928"/>
                  <a:gd name="connsiteX67" fmla="*/ 161925 w 1608138"/>
                  <a:gd name="connsiteY67" fmla="*/ 928688 h 1075928"/>
                  <a:gd name="connsiteX68" fmla="*/ 207963 w 1608138"/>
                  <a:gd name="connsiteY68" fmla="*/ 1030288 h 1075928"/>
                  <a:gd name="connsiteX69" fmla="*/ 230783 w 1608138"/>
                  <a:gd name="connsiteY69" fmla="*/ 1075928 h 1075928"/>
                  <a:gd name="connsiteX70" fmla="*/ 119823 w 1608138"/>
                  <a:gd name="connsiteY70" fmla="*/ 1075928 h 1075928"/>
                  <a:gd name="connsiteX71" fmla="*/ 101600 w 1608138"/>
                  <a:gd name="connsiteY71" fmla="*/ 1038225 h 1075928"/>
                  <a:gd name="connsiteX72" fmla="*/ 60325 w 1608138"/>
                  <a:gd name="connsiteY72" fmla="*/ 938213 h 1075928"/>
                  <a:gd name="connsiteX73" fmla="*/ 28575 w 1608138"/>
                  <a:gd name="connsiteY73" fmla="*/ 830263 h 1075928"/>
                  <a:gd name="connsiteX74" fmla="*/ 14288 w 1608138"/>
                  <a:gd name="connsiteY74" fmla="*/ 769938 h 1075928"/>
                  <a:gd name="connsiteX75" fmla="*/ 6350 w 1608138"/>
                  <a:gd name="connsiteY75" fmla="*/ 700088 h 1075928"/>
                  <a:gd name="connsiteX76" fmla="*/ 0 w 1608138"/>
                  <a:gd name="connsiteY76" fmla="*/ 628650 h 1075928"/>
                  <a:gd name="connsiteX77" fmla="*/ 0 w 1608138"/>
                  <a:gd name="connsiteY77" fmla="*/ 554038 h 1075928"/>
                  <a:gd name="connsiteX78" fmla="*/ 9525 w 1608138"/>
                  <a:gd name="connsiteY78" fmla="*/ 487363 h 1075928"/>
                  <a:gd name="connsiteX79" fmla="*/ 23813 w 1608138"/>
                  <a:gd name="connsiteY79" fmla="*/ 423863 h 1075928"/>
                  <a:gd name="connsiteX80" fmla="*/ 52388 w 1608138"/>
                  <a:gd name="connsiteY80" fmla="*/ 342900 h 1075928"/>
                  <a:gd name="connsiteX81" fmla="*/ 95250 w 1608138"/>
                  <a:gd name="connsiteY81" fmla="*/ 271463 h 1075928"/>
                  <a:gd name="connsiteX82" fmla="*/ 144463 w 1608138"/>
                  <a:gd name="connsiteY82" fmla="*/ 204788 h 1075928"/>
                  <a:gd name="connsiteX83" fmla="*/ 204788 w 1608138"/>
                  <a:gd name="connsiteY83" fmla="*/ 146050 h 1075928"/>
                  <a:gd name="connsiteX84" fmla="*/ 271463 w 1608138"/>
                  <a:gd name="connsiteY84" fmla="*/ 96838 h 1075928"/>
                  <a:gd name="connsiteX85" fmla="*/ 346075 w 1608138"/>
                  <a:gd name="connsiteY85" fmla="*/ 63500 h 1075928"/>
                  <a:gd name="connsiteX86" fmla="*/ 395288 w 1608138"/>
                  <a:gd name="connsiteY86" fmla="*/ 49213 h 1075928"/>
                  <a:gd name="connsiteX87" fmla="*/ 447675 w 1608138"/>
                  <a:gd name="connsiteY87" fmla="*/ 36513 h 1075928"/>
                  <a:gd name="connsiteX88" fmla="*/ 500063 w 1608138"/>
                  <a:gd name="connsiteY88" fmla="*/ 28575 h 1075928"/>
                  <a:gd name="connsiteX89" fmla="*/ 549275 w 1608138"/>
                  <a:gd name="connsiteY89" fmla="*/ 17463 h 1075928"/>
                  <a:gd name="connsiteX90" fmla="*/ 595313 w 1608138"/>
                  <a:gd name="connsiteY90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  <a:gd name="connsiteX0" fmla="*/ 1012825 w 1608138"/>
                  <a:gd name="connsiteY0" fmla="*/ 4763 h 1075928"/>
                  <a:gd name="connsiteX1" fmla="*/ 1062038 w 1608138"/>
                  <a:gd name="connsiteY1" fmla="*/ 4763 h 1075928"/>
                  <a:gd name="connsiteX2" fmla="*/ 1108075 w 1608138"/>
                  <a:gd name="connsiteY2" fmla="*/ 17463 h 1075928"/>
                  <a:gd name="connsiteX3" fmla="*/ 1157288 w 1608138"/>
                  <a:gd name="connsiteY3" fmla="*/ 36513 h 1075928"/>
                  <a:gd name="connsiteX4" fmla="*/ 1201738 w 1608138"/>
                  <a:gd name="connsiteY4" fmla="*/ 57150 h 1075928"/>
                  <a:gd name="connsiteX5" fmla="*/ 1241425 w 1608138"/>
                  <a:gd name="connsiteY5" fmla="*/ 74613 h 1075928"/>
                  <a:gd name="connsiteX6" fmla="*/ 1301750 w 1608138"/>
                  <a:gd name="connsiteY6" fmla="*/ 106363 h 1075928"/>
                  <a:gd name="connsiteX7" fmla="*/ 1365250 w 1608138"/>
                  <a:gd name="connsiteY7" fmla="*/ 149225 h 1075928"/>
                  <a:gd name="connsiteX8" fmla="*/ 1423988 w 1608138"/>
                  <a:gd name="connsiteY8" fmla="*/ 198438 h 1075928"/>
                  <a:gd name="connsiteX9" fmla="*/ 1474788 w 1608138"/>
                  <a:gd name="connsiteY9" fmla="*/ 258763 h 1075928"/>
                  <a:gd name="connsiteX10" fmla="*/ 1520826 w 1608138"/>
                  <a:gd name="connsiteY10" fmla="*/ 328613 h 1075928"/>
                  <a:gd name="connsiteX11" fmla="*/ 1558926 w 1608138"/>
                  <a:gd name="connsiteY11" fmla="*/ 406400 h 1075928"/>
                  <a:gd name="connsiteX12" fmla="*/ 1587501 w 1608138"/>
                  <a:gd name="connsiteY12" fmla="*/ 490538 h 1075928"/>
                  <a:gd name="connsiteX13" fmla="*/ 1604963 w 1608138"/>
                  <a:gd name="connsiteY13" fmla="*/ 579438 h 1075928"/>
                  <a:gd name="connsiteX14" fmla="*/ 1608138 w 1608138"/>
                  <a:gd name="connsiteY14" fmla="*/ 677863 h 1075928"/>
                  <a:gd name="connsiteX15" fmla="*/ 1597026 w 1608138"/>
                  <a:gd name="connsiteY15" fmla="*/ 779463 h 1075928"/>
                  <a:gd name="connsiteX16" fmla="*/ 1576388 w 1608138"/>
                  <a:gd name="connsiteY16" fmla="*/ 865188 h 1075928"/>
                  <a:gd name="connsiteX17" fmla="*/ 1547813 w 1608138"/>
                  <a:gd name="connsiteY17" fmla="*/ 942975 h 1075928"/>
                  <a:gd name="connsiteX18" fmla="*/ 1516063 w 1608138"/>
                  <a:gd name="connsiteY18" fmla="*/ 1017588 h 1075928"/>
                  <a:gd name="connsiteX19" fmla="*/ 1486893 w 1608138"/>
                  <a:gd name="connsiteY19" fmla="*/ 1075928 h 1075928"/>
                  <a:gd name="connsiteX20" fmla="*/ 1381632 w 1608138"/>
                  <a:gd name="connsiteY20" fmla="*/ 1075928 h 1075928"/>
                  <a:gd name="connsiteX21" fmla="*/ 1495426 w 1608138"/>
                  <a:gd name="connsiteY21" fmla="*/ 830263 h 1075928"/>
                  <a:gd name="connsiteX22" fmla="*/ 1506538 w 1608138"/>
                  <a:gd name="connsiteY22" fmla="*/ 762000 h 1075928"/>
                  <a:gd name="connsiteX23" fmla="*/ 1509713 w 1608138"/>
                  <a:gd name="connsiteY23" fmla="*/ 685800 h 1075928"/>
                  <a:gd name="connsiteX24" fmla="*/ 1506538 w 1608138"/>
                  <a:gd name="connsiteY24" fmla="*/ 608013 h 1075928"/>
                  <a:gd name="connsiteX25" fmla="*/ 1495426 w 1608138"/>
                  <a:gd name="connsiteY25" fmla="*/ 536575 h 1075928"/>
                  <a:gd name="connsiteX26" fmla="*/ 1477963 w 1608138"/>
                  <a:gd name="connsiteY26" fmla="*/ 466725 h 1075928"/>
                  <a:gd name="connsiteX27" fmla="*/ 1457326 w 1608138"/>
                  <a:gd name="connsiteY27" fmla="*/ 403225 h 1075928"/>
                  <a:gd name="connsiteX28" fmla="*/ 1431926 w 1608138"/>
                  <a:gd name="connsiteY28" fmla="*/ 354013 h 1075928"/>
                  <a:gd name="connsiteX29" fmla="*/ 1389063 w 1608138"/>
                  <a:gd name="connsiteY29" fmla="*/ 296863 h 1075928"/>
                  <a:gd name="connsiteX30" fmla="*/ 1336675 w 1608138"/>
                  <a:gd name="connsiteY30" fmla="*/ 239713 h 1075928"/>
                  <a:gd name="connsiteX31" fmla="*/ 1273175 w 1608138"/>
                  <a:gd name="connsiteY31" fmla="*/ 190500 h 1075928"/>
                  <a:gd name="connsiteX32" fmla="*/ 1201738 w 1608138"/>
                  <a:gd name="connsiteY32" fmla="*/ 149225 h 1075928"/>
                  <a:gd name="connsiteX33" fmla="*/ 1125538 w 1608138"/>
                  <a:gd name="connsiteY33" fmla="*/ 127000 h 1075928"/>
                  <a:gd name="connsiteX34" fmla="*/ 1096963 w 1608138"/>
                  <a:gd name="connsiteY34" fmla="*/ 123825 h 1075928"/>
                  <a:gd name="connsiteX35" fmla="*/ 1071563 w 1608138"/>
                  <a:gd name="connsiteY35" fmla="*/ 131763 h 1075928"/>
                  <a:gd name="connsiteX36" fmla="*/ 1042988 w 1608138"/>
                  <a:gd name="connsiteY36" fmla="*/ 138113 h 1075928"/>
                  <a:gd name="connsiteX37" fmla="*/ 1012825 w 1608138"/>
                  <a:gd name="connsiteY37" fmla="*/ 146050 h 1075928"/>
                  <a:gd name="connsiteX38" fmla="*/ 981075 w 1608138"/>
                  <a:gd name="connsiteY38" fmla="*/ 144463 h 1075928"/>
                  <a:gd name="connsiteX39" fmla="*/ 966788 w 1608138"/>
                  <a:gd name="connsiteY39" fmla="*/ 127000 h 1075928"/>
                  <a:gd name="connsiteX40" fmla="*/ 958850 w 1608138"/>
                  <a:gd name="connsiteY40" fmla="*/ 100013 h 1075928"/>
                  <a:gd name="connsiteX41" fmla="*/ 955675 w 1608138"/>
                  <a:gd name="connsiteY41" fmla="*/ 71438 h 1075928"/>
                  <a:gd name="connsiteX42" fmla="*/ 962025 w 1608138"/>
                  <a:gd name="connsiteY42" fmla="*/ 42863 h 1075928"/>
                  <a:gd name="connsiteX43" fmla="*/ 1012825 w 1608138"/>
                  <a:gd name="connsiteY43" fmla="*/ 4763 h 1075928"/>
                  <a:gd name="connsiteX44" fmla="*/ 595313 w 1608138"/>
                  <a:gd name="connsiteY44" fmla="*/ 0 h 1075928"/>
                  <a:gd name="connsiteX45" fmla="*/ 638177 w 1608138"/>
                  <a:gd name="connsiteY45" fmla="*/ 4762 h 1075928"/>
                  <a:gd name="connsiteX46" fmla="*/ 676275 w 1608138"/>
                  <a:gd name="connsiteY46" fmla="*/ 53975 h 1075928"/>
                  <a:gd name="connsiteX47" fmla="*/ 649288 w 1608138"/>
                  <a:gd name="connsiteY47" fmla="*/ 138113 h 1075928"/>
                  <a:gd name="connsiteX48" fmla="*/ 617538 w 1608138"/>
                  <a:gd name="connsiteY48" fmla="*/ 149225 h 1075928"/>
                  <a:gd name="connsiteX49" fmla="*/ 585788 w 1608138"/>
                  <a:gd name="connsiteY49" fmla="*/ 149225 h 1075928"/>
                  <a:gd name="connsiteX50" fmla="*/ 550863 w 1608138"/>
                  <a:gd name="connsiteY50" fmla="*/ 141288 h 1075928"/>
                  <a:gd name="connsiteX51" fmla="*/ 517525 w 1608138"/>
                  <a:gd name="connsiteY51" fmla="*/ 131763 h 1075928"/>
                  <a:gd name="connsiteX52" fmla="*/ 479425 w 1608138"/>
                  <a:gd name="connsiteY52" fmla="*/ 128588 h 1075928"/>
                  <a:gd name="connsiteX53" fmla="*/ 441325 w 1608138"/>
                  <a:gd name="connsiteY53" fmla="*/ 131763 h 1075928"/>
                  <a:gd name="connsiteX54" fmla="*/ 360363 w 1608138"/>
                  <a:gd name="connsiteY54" fmla="*/ 158750 h 1075928"/>
                  <a:gd name="connsiteX55" fmla="*/ 292100 w 1608138"/>
                  <a:gd name="connsiteY55" fmla="*/ 198438 h 1075928"/>
                  <a:gd name="connsiteX56" fmla="*/ 231775 w 1608138"/>
                  <a:gd name="connsiteY56" fmla="*/ 250825 h 1075928"/>
                  <a:gd name="connsiteX57" fmla="*/ 182563 w 1608138"/>
                  <a:gd name="connsiteY57" fmla="*/ 307975 h 1075928"/>
                  <a:gd name="connsiteX58" fmla="*/ 141288 w 1608138"/>
                  <a:gd name="connsiteY58" fmla="*/ 377825 h 1075928"/>
                  <a:gd name="connsiteX59" fmla="*/ 109538 w 1608138"/>
                  <a:gd name="connsiteY59" fmla="*/ 455613 h 1075928"/>
                  <a:gd name="connsiteX60" fmla="*/ 98425 w 1608138"/>
                  <a:gd name="connsiteY60" fmla="*/ 512763 h 1075928"/>
                  <a:gd name="connsiteX61" fmla="*/ 92075 w 1608138"/>
                  <a:gd name="connsiteY61" fmla="*/ 576263 h 1075928"/>
                  <a:gd name="connsiteX62" fmla="*/ 95250 w 1608138"/>
                  <a:gd name="connsiteY62" fmla="*/ 642938 h 1075928"/>
                  <a:gd name="connsiteX63" fmla="*/ 101600 w 1608138"/>
                  <a:gd name="connsiteY63" fmla="*/ 709613 h 1075928"/>
                  <a:gd name="connsiteX64" fmla="*/ 109538 w 1608138"/>
                  <a:gd name="connsiteY64" fmla="*/ 773113 h 1075928"/>
                  <a:gd name="connsiteX65" fmla="*/ 123825 w 1608138"/>
                  <a:gd name="connsiteY65" fmla="*/ 825500 h 1075928"/>
                  <a:gd name="connsiteX66" fmla="*/ 161925 w 1608138"/>
                  <a:gd name="connsiteY66" fmla="*/ 928688 h 1075928"/>
                  <a:gd name="connsiteX67" fmla="*/ 207963 w 1608138"/>
                  <a:gd name="connsiteY67" fmla="*/ 1030288 h 1075928"/>
                  <a:gd name="connsiteX68" fmla="*/ 230783 w 1608138"/>
                  <a:gd name="connsiteY68" fmla="*/ 1075928 h 1075928"/>
                  <a:gd name="connsiteX69" fmla="*/ 119823 w 1608138"/>
                  <a:gd name="connsiteY69" fmla="*/ 1075928 h 1075928"/>
                  <a:gd name="connsiteX70" fmla="*/ 101600 w 1608138"/>
                  <a:gd name="connsiteY70" fmla="*/ 1038225 h 1075928"/>
                  <a:gd name="connsiteX71" fmla="*/ 60325 w 1608138"/>
                  <a:gd name="connsiteY71" fmla="*/ 938213 h 1075928"/>
                  <a:gd name="connsiteX72" fmla="*/ 28575 w 1608138"/>
                  <a:gd name="connsiteY72" fmla="*/ 830263 h 1075928"/>
                  <a:gd name="connsiteX73" fmla="*/ 14288 w 1608138"/>
                  <a:gd name="connsiteY73" fmla="*/ 769938 h 1075928"/>
                  <a:gd name="connsiteX74" fmla="*/ 6350 w 1608138"/>
                  <a:gd name="connsiteY74" fmla="*/ 700088 h 1075928"/>
                  <a:gd name="connsiteX75" fmla="*/ 0 w 1608138"/>
                  <a:gd name="connsiteY75" fmla="*/ 628650 h 1075928"/>
                  <a:gd name="connsiteX76" fmla="*/ 0 w 1608138"/>
                  <a:gd name="connsiteY76" fmla="*/ 554038 h 1075928"/>
                  <a:gd name="connsiteX77" fmla="*/ 9525 w 1608138"/>
                  <a:gd name="connsiteY77" fmla="*/ 487363 h 1075928"/>
                  <a:gd name="connsiteX78" fmla="*/ 23813 w 1608138"/>
                  <a:gd name="connsiteY78" fmla="*/ 423863 h 1075928"/>
                  <a:gd name="connsiteX79" fmla="*/ 52388 w 1608138"/>
                  <a:gd name="connsiteY79" fmla="*/ 342900 h 1075928"/>
                  <a:gd name="connsiteX80" fmla="*/ 95250 w 1608138"/>
                  <a:gd name="connsiteY80" fmla="*/ 271463 h 1075928"/>
                  <a:gd name="connsiteX81" fmla="*/ 144463 w 1608138"/>
                  <a:gd name="connsiteY81" fmla="*/ 204788 h 1075928"/>
                  <a:gd name="connsiteX82" fmla="*/ 204788 w 1608138"/>
                  <a:gd name="connsiteY82" fmla="*/ 146050 h 1075928"/>
                  <a:gd name="connsiteX83" fmla="*/ 271463 w 1608138"/>
                  <a:gd name="connsiteY83" fmla="*/ 96838 h 1075928"/>
                  <a:gd name="connsiteX84" fmla="*/ 346075 w 1608138"/>
                  <a:gd name="connsiteY84" fmla="*/ 63500 h 1075928"/>
                  <a:gd name="connsiteX85" fmla="*/ 395288 w 1608138"/>
                  <a:gd name="connsiteY85" fmla="*/ 49213 h 1075928"/>
                  <a:gd name="connsiteX86" fmla="*/ 447675 w 1608138"/>
                  <a:gd name="connsiteY86" fmla="*/ 36513 h 1075928"/>
                  <a:gd name="connsiteX87" fmla="*/ 500063 w 1608138"/>
                  <a:gd name="connsiteY87" fmla="*/ 28575 h 1075928"/>
                  <a:gd name="connsiteX88" fmla="*/ 549275 w 1608138"/>
                  <a:gd name="connsiteY88" fmla="*/ 17463 h 1075928"/>
                  <a:gd name="connsiteX89" fmla="*/ 595313 w 1608138"/>
                  <a:gd name="connsiteY89" fmla="*/ 0 h 1075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608138" h="1075928">
                    <a:moveTo>
                      <a:pt x="1012825" y="4763"/>
                    </a:moveTo>
                    <a:lnTo>
                      <a:pt x="1062038" y="4763"/>
                    </a:lnTo>
                    <a:lnTo>
                      <a:pt x="1108075" y="17463"/>
                    </a:lnTo>
                    <a:lnTo>
                      <a:pt x="1157288" y="36513"/>
                    </a:lnTo>
                    <a:lnTo>
                      <a:pt x="1201738" y="57150"/>
                    </a:lnTo>
                    <a:lnTo>
                      <a:pt x="1241425" y="74613"/>
                    </a:lnTo>
                    <a:lnTo>
                      <a:pt x="1301750" y="106363"/>
                    </a:lnTo>
                    <a:lnTo>
                      <a:pt x="1365250" y="149225"/>
                    </a:lnTo>
                    <a:lnTo>
                      <a:pt x="1423988" y="198438"/>
                    </a:lnTo>
                    <a:lnTo>
                      <a:pt x="1474788" y="258763"/>
                    </a:lnTo>
                    <a:lnTo>
                      <a:pt x="1520826" y="328613"/>
                    </a:lnTo>
                    <a:lnTo>
                      <a:pt x="1558926" y="406400"/>
                    </a:lnTo>
                    <a:lnTo>
                      <a:pt x="1587501" y="490538"/>
                    </a:lnTo>
                    <a:lnTo>
                      <a:pt x="1604963" y="579438"/>
                    </a:lnTo>
                    <a:lnTo>
                      <a:pt x="1608138" y="677863"/>
                    </a:lnTo>
                    <a:lnTo>
                      <a:pt x="1597026" y="779463"/>
                    </a:lnTo>
                    <a:lnTo>
                      <a:pt x="1576388" y="865188"/>
                    </a:lnTo>
                    <a:lnTo>
                      <a:pt x="1547813" y="942975"/>
                    </a:lnTo>
                    <a:lnTo>
                      <a:pt x="1516063" y="1017588"/>
                    </a:lnTo>
                    <a:lnTo>
                      <a:pt x="1486893" y="1075928"/>
                    </a:lnTo>
                    <a:lnTo>
                      <a:pt x="1381632" y="1075928"/>
                    </a:lnTo>
                    <a:lnTo>
                      <a:pt x="1495426" y="830263"/>
                    </a:lnTo>
                    <a:lnTo>
                      <a:pt x="1506538" y="762000"/>
                    </a:lnTo>
                    <a:lnTo>
                      <a:pt x="1509713" y="685800"/>
                    </a:lnTo>
                    <a:lnTo>
                      <a:pt x="1506538" y="608013"/>
                    </a:lnTo>
                    <a:lnTo>
                      <a:pt x="1495426" y="536575"/>
                    </a:lnTo>
                    <a:lnTo>
                      <a:pt x="1477963" y="466725"/>
                    </a:lnTo>
                    <a:lnTo>
                      <a:pt x="1457326" y="403225"/>
                    </a:lnTo>
                    <a:lnTo>
                      <a:pt x="1431926" y="354013"/>
                    </a:lnTo>
                    <a:lnTo>
                      <a:pt x="1389063" y="296863"/>
                    </a:lnTo>
                    <a:lnTo>
                      <a:pt x="1336675" y="239713"/>
                    </a:lnTo>
                    <a:lnTo>
                      <a:pt x="1273175" y="190500"/>
                    </a:lnTo>
                    <a:lnTo>
                      <a:pt x="1201738" y="149225"/>
                    </a:lnTo>
                    <a:lnTo>
                      <a:pt x="1125538" y="127000"/>
                    </a:lnTo>
                    <a:lnTo>
                      <a:pt x="1096963" y="123825"/>
                    </a:lnTo>
                    <a:lnTo>
                      <a:pt x="1071563" y="131763"/>
                    </a:lnTo>
                    <a:lnTo>
                      <a:pt x="1042988" y="138113"/>
                    </a:lnTo>
                    <a:lnTo>
                      <a:pt x="1012825" y="146050"/>
                    </a:lnTo>
                    <a:lnTo>
                      <a:pt x="981075" y="144463"/>
                    </a:lnTo>
                    <a:lnTo>
                      <a:pt x="966788" y="127000"/>
                    </a:lnTo>
                    <a:lnTo>
                      <a:pt x="958850" y="100013"/>
                    </a:lnTo>
                    <a:lnTo>
                      <a:pt x="955675" y="71438"/>
                    </a:lnTo>
                    <a:lnTo>
                      <a:pt x="962025" y="42863"/>
                    </a:lnTo>
                    <a:cubicBezTo>
                      <a:pt x="968676" y="19878"/>
                      <a:pt x="973268" y="9235"/>
                      <a:pt x="1012825" y="4763"/>
                    </a:cubicBezTo>
                    <a:close/>
                    <a:moveTo>
                      <a:pt x="595313" y="0"/>
                    </a:moveTo>
                    <a:lnTo>
                      <a:pt x="638177" y="4762"/>
                    </a:lnTo>
                    <a:cubicBezTo>
                      <a:pt x="650876" y="21166"/>
                      <a:pt x="663578" y="17002"/>
                      <a:pt x="676275" y="53975"/>
                    </a:cubicBezTo>
                    <a:cubicBezTo>
                      <a:pt x="678127" y="76200"/>
                      <a:pt x="679649" y="118123"/>
                      <a:pt x="649288" y="138113"/>
                    </a:cubicBezTo>
                    <a:lnTo>
                      <a:pt x="617538" y="149225"/>
                    </a:lnTo>
                    <a:lnTo>
                      <a:pt x="585788" y="149225"/>
                    </a:lnTo>
                    <a:lnTo>
                      <a:pt x="550863" y="141288"/>
                    </a:lnTo>
                    <a:lnTo>
                      <a:pt x="517525" y="131763"/>
                    </a:lnTo>
                    <a:lnTo>
                      <a:pt x="479425" y="128588"/>
                    </a:lnTo>
                    <a:lnTo>
                      <a:pt x="441325" y="131763"/>
                    </a:lnTo>
                    <a:lnTo>
                      <a:pt x="360363" y="158750"/>
                    </a:lnTo>
                    <a:lnTo>
                      <a:pt x="292100" y="198438"/>
                    </a:lnTo>
                    <a:lnTo>
                      <a:pt x="231775" y="250825"/>
                    </a:lnTo>
                    <a:lnTo>
                      <a:pt x="182563" y="307975"/>
                    </a:lnTo>
                    <a:lnTo>
                      <a:pt x="141288" y="377825"/>
                    </a:lnTo>
                    <a:lnTo>
                      <a:pt x="109538" y="455613"/>
                    </a:lnTo>
                    <a:lnTo>
                      <a:pt x="98425" y="512763"/>
                    </a:lnTo>
                    <a:lnTo>
                      <a:pt x="92075" y="576263"/>
                    </a:lnTo>
                    <a:lnTo>
                      <a:pt x="95250" y="642938"/>
                    </a:lnTo>
                    <a:lnTo>
                      <a:pt x="101600" y="709613"/>
                    </a:lnTo>
                    <a:lnTo>
                      <a:pt x="109538" y="773113"/>
                    </a:lnTo>
                    <a:lnTo>
                      <a:pt x="123825" y="825500"/>
                    </a:lnTo>
                    <a:lnTo>
                      <a:pt x="161925" y="928688"/>
                    </a:lnTo>
                    <a:lnTo>
                      <a:pt x="207963" y="1030288"/>
                    </a:lnTo>
                    <a:lnTo>
                      <a:pt x="230783" y="1075928"/>
                    </a:lnTo>
                    <a:lnTo>
                      <a:pt x="119823" y="1075928"/>
                    </a:lnTo>
                    <a:lnTo>
                      <a:pt x="101600" y="1038225"/>
                    </a:lnTo>
                    <a:lnTo>
                      <a:pt x="60325" y="938213"/>
                    </a:lnTo>
                    <a:lnTo>
                      <a:pt x="28575" y="830263"/>
                    </a:lnTo>
                    <a:lnTo>
                      <a:pt x="14288" y="769938"/>
                    </a:lnTo>
                    <a:lnTo>
                      <a:pt x="6350" y="700088"/>
                    </a:lnTo>
                    <a:lnTo>
                      <a:pt x="0" y="628650"/>
                    </a:lnTo>
                    <a:lnTo>
                      <a:pt x="0" y="554038"/>
                    </a:lnTo>
                    <a:lnTo>
                      <a:pt x="9525" y="487363"/>
                    </a:lnTo>
                    <a:lnTo>
                      <a:pt x="23813" y="423863"/>
                    </a:lnTo>
                    <a:lnTo>
                      <a:pt x="52388" y="342900"/>
                    </a:lnTo>
                    <a:lnTo>
                      <a:pt x="95250" y="271463"/>
                    </a:lnTo>
                    <a:lnTo>
                      <a:pt x="144463" y="204788"/>
                    </a:lnTo>
                    <a:lnTo>
                      <a:pt x="204788" y="146050"/>
                    </a:lnTo>
                    <a:lnTo>
                      <a:pt x="271463" y="96838"/>
                    </a:lnTo>
                    <a:lnTo>
                      <a:pt x="346075" y="63500"/>
                    </a:lnTo>
                    <a:lnTo>
                      <a:pt x="395288" y="49213"/>
                    </a:lnTo>
                    <a:lnTo>
                      <a:pt x="447675" y="36513"/>
                    </a:lnTo>
                    <a:lnTo>
                      <a:pt x="500063" y="28575"/>
                    </a:lnTo>
                    <a:lnTo>
                      <a:pt x="549275" y="17463"/>
                    </a:lnTo>
                    <a:lnTo>
                      <a:pt x="59531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EF5F28DF-1E6E-4A89-BABB-2BEFA1E023C4}"/>
                </a:ext>
              </a:extLst>
            </p:cNvPr>
            <p:cNvGrpSpPr/>
            <p:nvPr/>
          </p:nvGrpSpPr>
          <p:grpSpPr>
            <a:xfrm>
              <a:off x="1938409" y="-165157"/>
              <a:ext cx="522150" cy="3642132"/>
              <a:chOff x="2633694" y="2681"/>
              <a:chExt cx="522150" cy="3642132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91" name="Rectangle 390">
                <a:extLst>
                  <a:ext uri="{FF2B5EF4-FFF2-40B4-BE49-F238E27FC236}">
                    <a16:creationId xmlns:a16="http://schemas.microsoft.com/office/drawing/2014/main" id="{C097E4F7-630D-464E-81AB-B06A2534A9A1}"/>
                  </a:ext>
                </a:extLst>
              </p:cNvPr>
              <p:cNvSpPr/>
              <p:nvPr/>
            </p:nvSpPr>
            <p:spPr>
              <a:xfrm rot="16200000">
                <a:off x="1262565" y="1587421"/>
                <a:ext cx="3291840" cy="122359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1C40C73F-40EA-44D5-9E4E-9E690C193938}"/>
                  </a:ext>
                </a:extLst>
              </p:cNvPr>
              <p:cNvGrpSpPr/>
              <p:nvPr/>
            </p:nvGrpSpPr>
            <p:grpSpPr>
              <a:xfrm>
                <a:off x="2633694" y="3122663"/>
                <a:ext cx="522150" cy="522150"/>
                <a:chOff x="2061821" y="3108294"/>
                <a:chExt cx="522150" cy="522150"/>
              </a:xfrm>
            </p:grpSpPr>
            <p:sp>
              <p:nvSpPr>
                <p:cNvPr id="393" name="Oval 392">
                  <a:extLst>
                    <a:ext uri="{FF2B5EF4-FFF2-40B4-BE49-F238E27FC236}">
                      <a16:creationId xmlns:a16="http://schemas.microsoft.com/office/drawing/2014/main" id="{1E5088AA-4AD0-4F02-96DE-68F3CD317AC7}"/>
                    </a:ext>
                  </a:extLst>
                </p:cNvPr>
                <p:cNvSpPr/>
                <p:nvPr/>
              </p:nvSpPr>
              <p:spPr>
                <a:xfrm rot="16200000">
                  <a:off x="2061821" y="3108294"/>
                  <a:ext cx="522150" cy="52215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3">
                        <a:lumMod val="0"/>
                        <a:lumOff val="100000"/>
                      </a:schemeClr>
                    </a:gs>
                    <a:gs pos="35000">
                      <a:schemeClr val="accent3">
                        <a:lumMod val="0"/>
                        <a:lumOff val="10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path path="circle">
                    <a:fillToRect l="50000" t="-80000" r="50000" b="180000"/>
                  </a:path>
                  <a:tileRect/>
                </a:gradFill>
                <a:ln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94" name="Group 393">
                  <a:extLst>
                    <a:ext uri="{FF2B5EF4-FFF2-40B4-BE49-F238E27FC236}">
                      <a16:creationId xmlns:a16="http://schemas.microsoft.com/office/drawing/2014/main" id="{B5F2E7E3-5647-48D9-8E20-49E7334E6CCB}"/>
                    </a:ext>
                  </a:extLst>
                </p:cNvPr>
                <p:cNvGrpSpPr/>
                <p:nvPr/>
              </p:nvGrpSpPr>
              <p:grpSpPr>
                <a:xfrm>
                  <a:off x="2134833" y="3181305"/>
                  <a:ext cx="376126" cy="376126"/>
                  <a:chOff x="1733181" y="3181305"/>
                  <a:chExt cx="376126" cy="376126"/>
                </a:xfrm>
              </p:grpSpPr>
              <p:sp>
                <p:nvSpPr>
                  <p:cNvPr id="395" name="Oval 394">
                    <a:extLst>
                      <a:ext uri="{FF2B5EF4-FFF2-40B4-BE49-F238E27FC236}">
                        <a16:creationId xmlns:a16="http://schemas.microsoft.com/office/drawing/2014/main" id="{D5FC3592-5570-419E-A00D-736227126C27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733181" y="3181305"/>
                    <a:ext cx="376126" cy="376126"/>
                  </a:xfrm>
                  <a:prstGeom prst="ellips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27B028FB-B4B1-4ADF-AF87-9036B4C70EAF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1770777" y="3218901"/>
                    <a:ext cx="300935" cy="30093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3">
                          <a:lumMod val="0"/>
                          <a:lumOff val="100000"/>
                        </a:schemeClr>
                      </a:gs>
                      <a:gs pos="35000">
                        <a:schemeClr val="accent3">
                          <a:lumMod val="0"/>
                          <a:lumOff val="100000"/>
                        </a:schemeClr>
                      </a:gs>
                      <a:gs pos="100000">
                        <a:schemeClr val="bg1">
                          <a:lumMod val="65000"/>
                        </a:schemeClr>
                      </a:gs>
                    </a:gsLst>
                    <a:path path="circle">
                      <a:fillToRect l="50000" t="-80000" r="50000" b="180000"/>
                    </a:path>
                    <a:tileRect/>
                  </a:gradFill>
                  <a:ln>
                    <a:noFill/>
                  </a:ln>
                  <a:effectLst>
                    <a:outerShdw blurRad="254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Oval 396">
                    <a:extLst>
                      <a:ext uri="{FF2B5EF4-FFF2-40B4-BE49-F238E27FC236}">
                        <a16:creationId xmlns:a16="http://schemas.microsoft.com/office/drawing/2014/main" id="{547E6094-D386-4C43-979C-A3EC36ED5C01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 rot="16200000" flipH="1">
                    <a:off x="1904378" y="3352502"/>
                    <a:ext cx="33732" cy="33732"/>
                  </a:xfrm>
                  <a:prstGeom prst="ellipse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D5F5BB34-B6B2-4C6D-9818-8AAB7CD84CA3}"/>
              </a:ext>
            </a:extLst>
          </p:cNvPr>
          <p:cNvGrpSpPr/>
          <p:nvPr/>
        </p:nvGrpSpPr>
        <p:grpSpPr>
          <a:xfrm>
            <a:off x="6848729" y="4007919"/>
            <a:ext cx="2314801" cy="2312145"/>
            <a:chOff x="6991955" y="1744186"/>
            <a:chExt cx="4990636" cy="4984910"/>
          </a:xfrm>
        </p:grpSpPr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E35DC7A-B8B7-4587-8317-58228D349678}"/>
                </a:ext>
              </a:extLst>
            </p:cNvPr>
            <p:cNvSpPr/>
            <p:nvPr/>
          </p:nvSpPr>
          <p:spPr>
            <a:xfrm>
              <a:off x="7286607" y="4065874"/>
              <a:ext cx="4223844" cy="2642504"/>
            </a:xfrm>
            <a:custGeom>
              <a:avLst/>
              <a:gdLst>
                <a:gd name="connsiteX0" fmla="*/ 1693580 w 4185744"/>
                <a:gd name="connsiteY0" fmla="*/ 26233 h 1739700"/>
                <a:gd name="connsiteX1" fmla="*/ 502040 w 4185744"/>
                <a:gd name="connsiteY1" fmla="*/ 12807 h 1739700"/>
                <a:gd name="connsiteX2" fmla="*/ 10320 w 4185744"/>
                <a:gd name="connsiteY2" fmla="*/ 251115 h 1739700"/>
                <a:gd name="connsiteX3" fmla="*/ 423164 w 4185744"/>
                <a:gd name="connsiteY3" fmla="*/ 705914 h 1739700"/>
                <a:gd name="connsiteX4" fmla="*/ 1529114 w 4185744"/>
                <a:gd name="connsiteY4" fmla="*/ 820034 h 1739700"/>
                <a:gd name="connsiteX5" fmla="*/ 1619738 w 4185744"/>
                <a:gd name="connsiteY5" fmla="*/ 920727 h 1739700"/>
                <a:gd name="connsiteX6" fmla="*/ 1247172 w 4185744"/>
                <a:gd name="connsiteY6" fmla="*/ 1194278 h 1739700"/>
                <a:gd name="connsiteX7" fmla="*/ 1191791 w 4185744"/>
                <a:gd name="connsiteY7" fmla="*/ 1595373 h 1739700"/>
                <a:gd name="connsiteX8" fmla="*/ 4185744 w 4185744"/>
                <a:gd name="connsiteY8" fmla="*/ 1739701 h 1739700"/>
                <a:gd name="connsiteX9" fmla="*/ 4184066 w 4185744"/>
                <a:gd name="connsiteY9" fmla="*/ 642142 h 1739700"/>
                <a:gd name="connsiteX10" fmla="*/ 1693580 w 4185744"/>
                <a:gd name="connsiteY10" fmla="*/ 26233 h 1739700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4185744 w 4185744"/>
                <a:gd name="connsiteY8" fmla="*/ 1739701 h 1757298"/>
                <a:gd name="connsiteX9" fmla="*/ 4184066 w 4185744"/>
                <a:gd name="connsiteY9" fmla="*/ 642142 h 1757298"/>
                <a:gd name="connsiteX10" fmla="*/ 1693580 w 4185744"/>
                <a:gd name="connsiteY10" fmla="*/ 26233 h 1757298"/>
                <a:gd name="connsiteX0" fmla="*/ 1693580 w 4185744"/>
                <a:gd name="connsiteY0" fmla="*/ 26233 h 1757298"/>
                <a:gd name="connsiteX1" fmla="*/ 502040 w 4185744"/>
                <a:gd name="connsiteY1" fmla="*/ 12807 h 1757298"/>
                <a:gd name="connsiteX2" fmla="*/ 10320 w 4185744"/>
                <a:gd name="connsiteY2" fmla="*/ 251115 h 1757298"/>
                <a:gd name="connsiteX3" fmla="*/ 423164 w 4185744"/>
                <a:gd name="connsiteY3" fmla="*/ 705914 h 1757298"/>
                <a:gd name="connsiteX4" fmla="*/ 1529114 w 4185744"/>
                <a:gd name="connsiteY4" fmla="*/ 820034 h 1757298"/>
                <a:gd name="connsiteX5" fmla="*/ 1619738 w 4185744"/>
                <a:gd name="connsiteY5" fmla="*/ 920727 h 1757298"/>
                <a:gd name="connsiteX6" fmla="*/ 1247172 w 4185744"/>
                <a:gd name="connsiteY6" fmla="*/ 1194278 h 1757298"/>
                <a:gd name="connsiteX7" fmla="*/ 1229891 w 4185744"/>
                <a:gd name="connsiteY7" fmla="*/ 1757298 h 1757298"/>
                <a:gd name="connsiteX8" fmla="*/ 1590834 w 4185744"/>
                <a:gd name="connsiteY8" fmla="*/ 1744252 h 1757298"/>
                <a:gd name="connsiteX9" fmla="*/ 4185744 w 4185744"/>
                <a:gd name="connsiteY9" fmla="*/ 1739701 h 1757298"/>
                <a:gd name="connsiteX10" fmla="*/ 4184066 w 4185744"/>
                <a:gd name="connsiteY10" fmla="*/ 642142 h 1757298"/>
                <a:gd name="connsiteX11" fmla="*/ 1693580 w 4185744"/>
                <a:gd name="connsiteY11" fmla="*/ 26233 h 1757298"/>
                <a:gd name="connsiteX0" fmla="*/ 1693580 w 4185744"/>
                <a:gd name="connsiteY0" fmla="*/ 26233 h 2191927"/>
                <a:gd name="connsiteX1" fmla="*/ 502040 w 4185744"/>
                <a:gd name="connsiteY1" fmla="*/ 12807 h 2191927"/>
                <a:gd name="connsiteX2" fmla="*/ 10320 w 4185744"/>
                <a:gd name="connsiteY2" fmla="*/ 251115 h 2191927"/>
                <a:gd name="connsiteX3" fmla="*/ 423164 w 4185744"/>
                <a:gd name="connsiteY3" fmla="*/ 705914 h 2191927"/>
                <a:gd name="connsiteX4" fmla="*/ 1529114 w 4185744"/>
                <a:gd name="connsiteY4" fmla="*/ 820034 h 2191927"/>
                <a:gd name="connsiteX5" fmla="*/ 1619738 w 4185744"/>
                <a:gd name="connsiteY5" fmla="*/ 920727 h 2191927"/>
                <a:gd name="connsiteX6" fmla="*/ 1247172 w 4185744"/>
                <a:gd name="connsiteY6" fmla="*/ 1194278 h 2191927"/>
                <a:gd name="connsiteX7" fmla="*/ 1229891 w 4185744"/>
                <a:gd name="connsiteY7" fmla="*/ 1757298 h 2191927"/>
                <a:gd name="connsiteX8" fmla="*/ 1114584 w 4185744"/>
                <a:gd name="connsiteY8" fmla="*/ 2191927 h 2191927"/>
                <a:gd name="connsiteX9" fmla="*/ 4185744 w 4185744"/>
                <a:gd name="connsiteY9" fmla="*/ 1739701 h 2191927"/>
                <a:gd name="connsiteX10" fmla="*/ 4184066 w 4185744"/>
                <a:gd name="connsiteY10" fmla="*/ 642142 h 2191927"/>
                <a:gd name="connsiteX11" fmla="*/ 1693580 w 4185744"/>
                <a:gd name="connsiteY11" fmla="*/ 26233 h 2191927"/>
                <a:gd name="connsiteX0" fmla="*/ 1693580 w 4185744"/>
                <a:gd name="connsiteY0" fmla="*/ 26233 h 2318097"/>
                <a:gd name="connsiteX1" fmla="*/ 502040 w 4185744"/>
                <a:gd name="connsiteY1" fmla="*/ 12807 h 2318097"/>
                <a:gd name="connsiteX2" fmla="*/ 10320 w 4185744"/>
                <a:gd name="connsiteY2" fmla="*/ 251115 h 2318097"/>
                <a:gd name="connsiteX3" fmla="*/ 423164 w 4185744"/>
                <a:gd name="connsiteY3" fmla="*/ 705914 h 2318097"/>
                <a:gd name="connsiteX4" fmla="*/ 1529114 w 4185744"/>
                <a:gd name="connsiteY4" fmla="*/ 820034 h 2318097"/>
                <a:gd name="connsiteX5" fmla="*/ 1619738 w 4185744"/>
                <a:gd name="connsiteY5" fmla="*/ 920727 h 2318097"/>
                <a:gd name="connsiteX6" fmla="*/ 1247172 w 4185744"/>
                <a:gd name="connsiteY6" fmla="*/ 1194278 h 2318097"/>
                <a:gd name="connsiteX7" fmla="*/ 1229891 w 4185744"/>
                <a:gd name="connsiteY7" fmla="*/ 1757298 h 2318097"/>
                <a:gd name="connsiteX8" fmla="*/ 1114584 w 4185744"/>
                <a:gd name="connsiteY8" fmla="*/ 2191927 h 2318097"/>
                <a:gd name="connsiteX9" fmla="*/ 4185744 w 4185744"/>
                <a:gd name="connsiteY9" fmla="*/ 1739701 h 2318097"/>
                <a:gd name="connsiteX10" fmla="*/ 4184066 w 4185744"/>
                <a:gd name="connsiteY10" fmla="*/ 642142 h 2318097"/>
                <a:gd name="connsiteX11" fmla="*/ 1693580 w 4185744"/>
                <a:gd name="connsiteY11" fmla="*/ 26233 h 2318097"/>
                <a:gd name="connsiteX0" fmla="*/ 1693580 w 4185744"/>
                <a:gd name="connsiteY0" fmla="*/ 26233 h 2197871"/>
                <a:gd name="connsiteX1" fmla="*/ 502040 w 4185744"/>
                <a:gd name="connsiteY1" fmla="*/ 12807 h 2197871"/>
                <a:gd name="connsiteX2" fmla="*/ 10320 w 4185744"/>
                <a:gd name="connsiteY2" fmla="*/ 251115 h 2197871"/>
                <a:gd name="connsiteX3" fmla="*/ 423164 w 4185744"/>
                <a:gd name="connsiteY3" fmla="*/ 705914 h 2197871"/>
                <a:gd name="connsiteX4" fmla="*/ 1529114 w 4185744"/>
                <a:gd name="connsiteY4" fmla="*/ 820034 h 2197871"/>
                <a:gd name="connsiteX5" fmla="*/ 1619738 w 4185744"/>
                <a:gd name="connsiteY5" fmla="*/ 920727 h 2197871"/>
                <a:gd name="connsiteX6" fmla="*/ 1247172 w 4185744"/>
                <a:gd name="connsiteY6" fmla="*/ 1194278 h 2197871"/>
                <a:gd name="connsiteX7" fmla="*/ 1229891 w 4185744"/>
                <a:gd name="connsiteY7" fmla="*/ 1757298 h 2197871"/>
                <a:gd name="connsiteX8" fmla="*/ 1114584 w 4185744"/>
                <a:gd name="connsiteY8" fmla="*/ 2191927 h 2197871"/>
                <a:gd name="connsiteX9" fmla="*/ 3019584 w 4185744"/>
                <a:gd name="connsiteY9" fmla="*/ 1991902 h 2197871"/>
                <a:gd name="connsiteX10" fmla="*/ 4185744 w 4185744"/>
                <a:gd name="connsiteY10" fmla="*/ 1739701 h 2197871"/>
                <a:gd name="connsiteX11" fmla="*/ 4184066 w 4185744"/>
                <a:gd name="connsiteY11" fmla="*/ 642142 h 2197871"/>
                <a:gd name="connsiteX12" fmla="*/ 1693580 w 4185744"/>
                <a:gd name="connsiteY12" fmla="*/ 26233 h 2197871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10066"/>
                <a:gd name="connsiteX1" fmla="*/ 502040 w 4185744"/>
                <a:gd name="connsiteY1" fmla="*/ 12807 h 2610066"/>
                <a:gd name="connsiteX2" fmla="*/ 10320 w 4185744"/>
                <a:gd name="connsiteY2" fmla="*/ 251115 h 2610066"/>
                <a:gd name="connsiteX3" fmla="*/ 423164 w 4185744"/>
                <a:gd name="connsiteY3" fmla="*/ 705914 h 2610066"/>
                <a:gd name="connsiteX4" fmla="*/ 1529114 w 4185744"/>
                <a:gd name="connsiteY4" fmla="*/ 820034 h 2610066"/>
                <a:gd name="connsiteX5" fmla="*/ 1619738 w 4185744"/>
                <a:gd name="connsiteY5" fmla="*/ 920727 h 2610066"/>
                <a:gd name="connsiteX6" fmla="*/ 1247172 w 4185744"/>
                <a:gd name="connsiteY6" fmla="*/ 1194278 h 2610066"/>
                <a:gd name="connsiteX7" fmla="*/ 1229891 w 4185744"/>
                <a:gd name="connsiteY7" fmla="*/ 1757298 h 2610066"/>
                <a:gd name="connsiteX8" fmla="*/ 1114584 w 4185744"/>
                <a:gd name="connsiteY8" fmla="*/ 2191927 h 2610066"/>
                <a:gd name="connsiteX9" fmla="*/ 1276509 w 4185744"/>
                <a:gd name="connsiteY9" fmla="*/ 2601502 h 2610066"/>
                <a:gd name="connsiteX10" fmla="*/ 4185744 w 4185744"/>
                <a:gd name="connsiteY10" fmla="*/ 1739701 h 2610066"/>
                <a:gd name="connsiteX11" fmla="*/ 4184066 w 4185744"/>
                <a:gd name="connsiteY11" fmla="*/ 642142 h 2610066"/>
                <a:gd name="connsiteX12" fmla="*/ 1693580 w 4185744"/>
                <a:gd name="connsiteY12" fmla="*/ 26233 h 2610066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185744"/>
                <a:gd name="connsiteY0" fmla="*/ 26233 h 2608652"/>
                <a:gd name="connsiteX1" fmla="*/ 502040 w 4185744"/>
                <a:gd name="connsiteY1" fmla="*/ 12807 h 2608652"/>
                <a:gd name="connsiteX2" fmla="*/ 10320 w 4185744"/>
                <a:gd name="connsiteY2" fmla="*/ 251115 h 2608652"/>
                <a:gd name="connsiteX3" fmla="*/ 423164 w 4185744"/>
                <a:gd name="connsiteY3" fmla="*/ 705914 h 2608652"/>
                <a:gd name="connsiteX4" fmla="*/ 1529114 w 4185744"/>
                <a:gd name="connsiteY4" fmla="*/ 820034 h 2608652"/>
                <a:gd name="connsiteX5" fmla="*/ 1619738 w 4185744"/>
                <a:gd name="connsiteY5" fmla="*/ 920727 h 2608652"/>
                <a:gd name="connsiteX6" fmla="*/ 1247172 w 4185744"/>
                <a:gd name="connsiteY6" fmla="*/ 1194278 h 2608652"/>
                <a:gd name="connsiteX7" fmla="*/ 1229891 w 4185744"/>
                <a:gd name="connsiteY7" fmla="*/ 1757298 h 2608652"/>
                <a:gd name="connsiteX8" fmla="*/ 1114584 w 4185744"/>
                <a:gd name="connsiteY8" fmla="*/ 2191927 h 2608652"/>
                <a:gd name="connsiteX9" fmla="*/ 1276509 w 4185744"/>
                <a:gd name="connsiteY9" fmla="*/ 2601502 h 2608652"/>
                <a:gd name="connsiteX10" fmla="*/ 4185744 w 4185744"/>
                <a:gd name="connsiteY10" fmla="*/ 1739701 h 2608652"/>
                <a:gd name="connsiteX11" fmla="*/ 4184066 w 4185744"/>
                <a:gd name="connsiteY11" fmla="*/ 642142 h 2608652"/>
                <a:gd name="connsiteX12" fmla="*/ 1693580 w 4185744"/>
                <a:gd name="connsiteY12" fmla="*/ 26233 h 2608652"/>
                <a:gd name="connsiteX0" fmla="*/ 1693580 w 4223844"/>
                <a:gd name="connsiteY0" fmla="*/ 26233 h 2733152"/>
                <a:gd name="connsiteX1" fmla="*/ 502040 w 4223844"/>
                <a:gd name="connsiteY1" fmla="*/ 12807 h 2733152"/>
                <a:gd name="connsiteX2" fmla="*/ 10320 w 4223844"/>
                <a:gd name="connsiteY2" fmla="*/ 251115 h 2733152"/>
                <a:gd name="connsiteX3" fmla="*/ 423164 w 4223844"/>
                <a:gd name="connsiteY3" fmla="*/ 705914 h 2733152"/>
                <a:gd name="connsiteX4" fmla="*/ 1529114 w 4223844"/>
                <a:gd name="connsiteY4" fmla="*/ 820034 h 2733152"/>
                <a:gd name="connsiteX5" fmla="*/ 1619738 w 4223844"/>
                <a:gd name="connsiteY5" fmla="*/ 920727 h 2733152"/>
                <a:gd name="connsiteX6" fmla="*/ 1247172 w 4223844"/>
                <a:gd name="connsiteY6" fmla="*/ 1194278 h 2733152"/>
                <a:gd name="connsiteX7" fmla="*/ 1229891 w 4223844"/>
                <a:gd name="connsiteY7" fmla="*/ 1757298 h 2733152"/>
                <a:gd name="connsiteX8" fmla="*/ 1114584 w 4223844"/>
                <a:gd name="connsiteY8" fmla="*/ 2191927 h 2733152"/>
                <a:gd name="connsiteX9" fmla="*/ 1276509 w 4223844"/>
                <a:gd name="connsiteY9" fmla="*/ 2601502 h 2733152"/>
                <a:gd name="connsiteX10" fmla="*/ 4223844 w 4223844"/>
                <a:gd name="connsiteY10" fmla="*/ 2616001 h 2733152"/>
                <a:gd name="connsiteX11" fmla="*/ 4184066 w 4223844"/>
                <a:gd name="connsiteY11" fmla="*/ 642142 h 2733152"/>
                <a:gd name="connsiteX12" fmla="*/ 1693580 w 4223844"/>
                <a:gd name="connsiteY12" fmla="*/ 26233 h 2733152"/>
                <a:gd name="connsiteX0" fmla="*/ 1693580 w 4223844"/>
                <a:gd name="connsiteY0" fmla="*/ 26233 h 2640843"/>
                <a:gd name="connsiteX1" fmla="*/ 502040 w 4223844"/>
                <a:gd name="connsiteY1" fmla="*/ 12807 h 2640843"/>
                <a:gd name="connsiteX2" fmla="*/ 10320 w 4223844"/>
                <a:gd name="connsiteY2" fmla="*/ 251115 h 2640843"/>
                <a:gd name="connsiteX3" fmla="*/ 423164 w 4223844"/>
                <a:gd name="connsiteY3" fmla="*/ 705914 h 2640843"/>
                <a:gd name="connsiteX4" fmla="*/ 1529114 w 4223844"/>
                <a:gd name="connsiteY4" fmla="*/ 820034 h 2640843"/>
                <a:gd name="connsiteX5" fmla="*/ 1619738 w 4223844"/>
                <a:gd name="connsiteY5" fmla="*/ 920727 h 2640843"/>
                <a:gd name="connsiteX6" fmla="*/ 1247172 w 4223844"/>
                <a:gd name="connsiteY6" fmla="*/ 1194278 h 2640843"/>
                <a:gd name="connsiteX7" fmla="*/ 1229891 w 4223844"/>
                <a:gd name="connsiteY7" fmla="*/ 1757298 h 2640843"/>
                <a:gd name="connsiteX8" fmla="*/ 1114584 w 4223844"/>
                <a:gd name="connsiteY8" fmla="*/ 2191927 h 2640843"/>
                <a:gd name="connsiteX9" fmla="*/ 1276509 w 4223844"/>
                <a:gd name="connsiteY9" fmla="*/ 2601502 h 2640843"/>
                <a:gd name="connsiteX10" fmla="*/ 4223844 w 4223844"/>
                <a:gd name="connsiteY10" fmla="*/ 2616001 h 2640843"/>
                <a:gd name="connsiteX11" fmla="*/ 4184066 w 4223844"/>
                <a:gd name="connsiteY11" fmla="*/ 642142 h 2640843"/>
                <a:gd name="connsiteX12" fmla="*/ 1693580 w 4223844"/>
                <a:gd name="connsiteY12" fmla="*/ 26233 h 2640843"/>
                <a:gd name="connsiteX0" fmla="*/ 1693580 w 4223844"/>
                <a:gd name="connsiteY0" fmla="*/ 26233 h 2662845"/>
                <a:gd name="connsiteX1" fmla="*/ 502040 w 4223844"/>
                <a:gd name="connsiteY1" fmla="*/ 12807 h 2662845"/>
                <a:gd name="connsiteX2" fmla="*/ 10320 w 4223844"/>
                <a:gd name="connsiteY2" fmla="*/ 251115 h 2662845"/>
                <a:gd name="connsiteX3" fmla="*/ 423164 w 4223844"/>
                <a:gd name="connsiteY3" fmla="*/ 705914 h 2662845"/>
                <a:gd name="connsiteX4" fmla="*/ 1529114 w 4223844"/>
                <a:gd name="connsiteY4" fmla="*/ 820034 h 2662845"/>
                <a:gd name="connsiteX5" fmla="*/ 1619738 w 4223844"/>
                <a:gd name="connsiteY5" fmla="*/ 920727 h 2662845"/>
                <a:gd name="connsiteX6" fmla="*/ 1247172 w 4223844"/>
                <a:gd name="connsiteY6" fmla="*/ 1194278 h 2662845"/>
                <a:gd name="connsiteX7" fmla="*/ 1229891 w 4223844"/>
                <a:gd name="connsiteY7" fmla="*/ 1757298 h 2662845"/>
                <a:gd name="connsiteX8" fmla="*/ 1114584 w 4223844"/>
                <a:gd name="connsiteY8" fmla="*/ 2191927 h 2662845"/>
                <a:gd name="connsiteX9" fmla="*/ 1276509 w 4223844"/>
                <a:gd name="connsiteY9" fmla="*/ 2630077 h 2662845"/>
                <a:gd name="connsiteX10" fmla="*/ 4223844 w 4223844"/>
                <a:gd name="connsiteY10" fmla="*/ 2616001 h 2662845"/>
                <a:gd name="connsiteX11" fmla="*/ 4184066 w 4223844"/>
                <a:gd name="connsiteY11" fmla="*/ 642142 h 2662845"/>
                <a:gd name="connsiteX12" fmla="*/ 1693580 w 4223844"/>
                <a:gd name="connsiteY12" fmla="*/ 26233 h 2662845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14584 w 4223844"/>
                <a:gd name="connsiteY8" fmla="*/ 219192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  <a:gd name="connsiteX0" fmla="*/ 1693580 w 4223844"/>
                <a:gd name="connsiteY0" fmla="*/ 26233 h 2642504"/>
                <a:gd name="connsiteX1" fmla="*/ 502040 w 4223844"/>
                <a:gd name="connsiteY1" fmla="*/ 12807 h 2642504"/>
                <a:gd name="connsiteX2" fmla="*/ 10320 w 4223844"/>
                <a:gd name="connsiteY2" fmla="*/ 251115 h 2642504"/>
                <a:gd name="connsiteX3" fmla="*/ 423164 w 4223844"/>
                <a:gd name="connsiteY3" fmla="*/ 705914 h 2642504"/>
                <a:gd name="connsiteX4" fmla="*/ 1529114 w 4223844"/>
                <a:gd name="connsiteY4" fmla="*/ 820034 h 2642504"/>
                <a:gd name="connsiteX5" fmla="*/ 1619738 w 4223844"/>
                <a:gd name="connsiteY5" fmla="*/ 920727 h 2642504"/>
                <a:gd name="connsiteX6" fmla="*/ 1247172 w 4223844"/>
                <a:gd name="connsiteY6" fmla="*/ 1194278 h 2642504"/>
                <a:gd name="connsiteX7" fmla="*/ 1229891 w 4223844"/>
                <a:gd name="connsiteY7" fmla="*/ 1757298 h 2642504"/>
                <a:gd name="connsiteX8" fmla="*/ 1190784 w 4223844"/>
                <a:gd name="connsiteY8" fmla="*/ 2172877 h 2642504"/>
                <a:gd name="connsiteX9" fmla="*/ 1276509 w 4223844"/>
                <a:gd name="connsiteY9" fmla="*/ 2630077 h 2642504"/>
                <a:gd name="connsiteX10" fmla="*/ 4223844 w 4223844"/>
                <a:gd name="connsiteY10" fmla="*/ 2616001 h 2642504"/>
                <a:gd name="connsiteX11" fmla="*/ 4184066 w 4223844"/>
                <a:gd name="connsiteY11" fmla="*/ 642142 h 2642504"/>
                <a:gd name="connsiteX12" fmla="*/ 1693580 w 4223844"/>
                <a:gd name="connsiteY12" fmla="*/ 26233 h 264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3844" h="2642504">
                  <a:moveTo>
                    <a:pt x="1693580" y="26233"/>
                  </a:moveTo>
                  <a:cubicBezTo>
                    <a:pt x="1693580" y="26233"/>
                    <a:pt x="671541" y="-22435"/>
                    <a:pt x="502040" y="12807"/>
                  </a:cubicBezTo>
                  <a:cubicBezTo>
                    <a:pt x="332540" y="48050"/>
                    <a:pt x="37172" y="142031"/>
                    <a:pt x="10320" y="251115"/>
                  </a:cubicBezTo>
                  <a:cubicBezTo>
                    <a:pt x="-51774" y="504527"/>
                    <a:pt x="176465" y="675706"/>
                    <a:pt x="423164" y="705914"/>
                  </a:cubicBezTo>
                  <a:cubicBezTo>
                    <a:pt x="669863" y="736122"/>
                    <a:pt x="1178365" y="687454"/>
                    <a:pt x="1529114" y="820034"/>
                  </a:cubicBezTo>
                  <a:cubicBezTo>
                    <a:pt x="1879863" y="952613"/>
                    <a:pt x="1780848" y="935831"/>
                    <a:pt x="1619738" y="920727"/>
                  </a:cubicBezTo>
                  <a:cubicBezTo>
                    <a:pt x="1456950" y="903945"/>
                    <a:pt x="1368004" y="1006317"/>
                    <a:pt x="1247172" y="1194278"/>
                  </a:cubicBezTo>
                  <a:cubicBezTo>
                    <a:pt x="1124662" y="1382239"/>
                    <a:pt x="1229891" y="1757298"/>
                    <a:pt x="1229891" y="1757298"/>
                  </a:cubicBezTo>
                  <a:cubicBezTo>
                    <a:pt x="1191455" y="1902174"/>
                    <a:pt x="1200645" y="1999426"/>
                    <a:pt x="1190784" y="2172877"/>
                  </a:cubicBezTo>
                  <a:cubicBezTo>
                    <a:pt x="1193791" y="2431053"/>
                    <a:pt x="1221849" y="2486373"/>
                    <a:pt x="1276509" y="2630077"/>
                  </a:cubicBezTo>
                  <a:cubicBezTo>
                    <a:pt x="1883619" y="2669006"/>
                    <a:pt x="3763064" y="2602836"/>
                    <a:pt x="4223844" y="2616001"/>
                  </a:cubicBezTo>
                  <a:cubicBezTo>
                    <a:pt x="4223285" y="2250148"/>
                    <a:pt x="4184625" y="1007995"/>
                    <a:pt x="4184066" y="642142"/>
                  </a:cubicBezTo>
                  <a:lnTo>
                    <a:pt x="1693580" y="26233"/>
                  </a:ln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BA52B2F-6C69-4011-9A6E-C40E23E3E563}"/>
                </a:ext>
              </a:extLst>
            </p:cNvPr>
            <p:cNvSpPr/>
            <p:nvPr/>
          </p:nvSpPr>
          <p:spPr>
            <a:xfrm>
              <a:off x="7434542" y="1793567"/>
              <a:ext cx="3556684" cy="1741631"/>
            </a:xfrm>
            <a:custGeom>
              <a:avLst/>
              <a:gdLst>
                <a:gd name="connsiteX0" fmla="*/ 0 w 3556684"/>
                <a:gd name="connsiteY0" fmla="*/ 355156 h 1741631"/>
                <a:gd name="connsiteX1" fmla="*/ 105728 w 3556684"/>
                <a:gd name="connsiteY1" fmla="*/ 971065 h 1741631"/>
                <a:gd name="connsiteX2" fmla="*/ 961623 w 3556684"/>
                <a:gd name="connsiteY2" fmla="*/ 1216085 h 1741631"/>
                <a:gd name="connsiteX3" fmla="*/ 1490264 w 3556684"/>
                <a:gd name="connsiteY3" fmla="*/ 1739692 h 1741631"/>
                <a:gd name="connsiteX4" fmla="*/ 2658308 w 3556684"/>
                <a:gd name="connsiteY4" fmla="*/ 1474532 h 1741631"/>
                <a:gd name="connsiteX5" fmla="*/ 2643204 w 3556684"/>
                <a:gd name="connsiteY5" fmla="*/ 1247972 h 1741631"/>
                <a:gd name="connsiteX6" fmla="*/ 3552802 w 3556684"/>
                <a:gd name="connsiteY6" fmla="*/ 971065 h 1741631"/>
                <a:gd name="connsiteX7" fmla="*/ 2759002 w 3556684"/>
                <a:gd name="connsiteY7" fmla="*/ 163838 h 1741631"/>
                <a:gd name="connsiteX8" fmla="*/ 1777240 w 3556684"/>
                <a:gd name="connsiteY8" fmla="*/ 21189 h 1741631"/>
                <a:gd name="connsiteX9" fmla="*/ 0 w 3556684"/>
                <a:gd name="connsiteY9" fmla="*/ 355156 h 174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6684" h="1741631">
                  <a:moveTo>
                    <a:pt x="0" y="355156"/>
                  </a:moveTo>
                  <a:lnTo>
                    <a:pt x="105728" y="971065"/>
                  </a:lnTo>
                  <a:cubicBezTo>
                    <a:pt x="105728" y="971065"/>
                    <a:pt x="681359" y="1113714"/>
                    <a:pt x="961623" y="1216085"/>
                  </a:cubicBezTo>
                  <a:cubicBezTo>
                    <a:pt x="1466769" y="1402368"/>
                    <a:pt x="1376145" y="1771578"/>
                    <a:pt x="1490264" y="1739692"/>
                  </a:cubicBezTo>
                  <a:cubicBezTo>
                    <a:pt x="1604383" y="1707805"/>
                    <a:pt x="2574397" y="1551730"/>
                    <a:pt x="2658308" y="1474532"/>
                  </a:cubicBezTo>
                  <a:cubicBezTo>
                    <a:pt x="2696908" y="1449359"/>
                    <a:pt x="2621388" y="1328526"/>
                    <a:pt x="2643204" y="1247972"/>
                  </a:cubicBezTo>
                  <a:cubicBezTo>
                    <a:pt x="2750611" y="1174130"/>
                    <a:pt x="3500777" y="1061689"/>
                    <a:pt x="3552802" y="971065"/>
                  </a:cubicBezTo>
                  <a:cubicBezTo>
                    <a:pt x="3604827" y="882119"/>
                    <a:pt x="3123177" y="331661"/>
                    <a:pt x="2759002" y="163838"/>
                  </a:cubicBezTo>
                  <a:cubicBezTo>
                    <a:pt x="2409931" y="2729"/>
                    <a:pt x="1993731" y="-27479"/>
                    <a:pt x="1777240" y="21189"/>
                  </a:cubicBezTo>
                  <a:cubicBezTo>
                    <a:pt x="1560749" y="69858"/>
                    <a:pt x="0" y="355156"/>
                    <a:pt x="0" y="35515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01A8EC7-0A60-4016-BDAC-F39BD21B5634}"/>
                </a:ext>
              </a:extLst>
            </p:cNvPr>
            <p:cNvSpPr/>
            <p:nvPr/>
          </p:nvSpPr>
          <p:spPr>
            <a:xfrm>
              <a:off x="7421116" y="1744186"/>
              <a:ext cx="2408252" cy="399502"/>
            </a:xfrm>
            <a:custGeom>
              <a:avLst/>
              <a:gdLst>
                <a:gd name="connsiteX0" fmla="*/ 0 w 2408252"/>
                <a:gd name="connsiteY0" fmla="*/ 399502 h 399502"/>
                <a:gd name="connsiteX1" fmla="*/ 46990 w 2408252"/>
                <a:gd name="connsiteY1" fmla="*/ 322304 h 399502"/>
                <a:gd name="connsiteX2" fmla="*/ 1911498 w 2408252"/>
                <a:gd name="connsiteY2" fmla="*/ 85 h 399502"/>
                <a:gd name="connsiteX3" fmla="*/ 2408253 w 2408252"/>
                <a:gd name="connsiteY3" fmla="*/ 94065 h 399502"/>
                <a:gd name="connsiteX4" fmla="*/ 1911498 w 2408252"/>
                <a:gd name="connsiteY4" fmla="*/ 63857 h 399502"/>
                <a:gd name="connsiteX5" fmla="*/ 0 w 2408252"/>
                <a:gd name="connsiteY5" fmla="*/ 399502 h 39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252" h="399502">
                  <a:moveTo>
                    <a:pt x="0" y="399502"/>
                  </a:moveTo>
                  <a:lnTo>
                    <a:pt x="46990" y="322304"/>
                  </a:lnTo>
                  <a:cubicBezTo>
                    <a:pt x="46990" y="322304"/>
                    <a:pt x="1696685" y="3441"/>
                    <a:pt x="1911498" y="85"/>
                  </a:cubicBezTo>
                  <a:cubicBezTo>
                    <a:pt x="2126311" y="-3272"/>
                    <a:pt x="2408253" y="94065"/>
                    <a:pt x="2408253" y="94065"/>
                  </a:cubicBezTo>
                  <a:cubicBezTo>
                    <a:pt x="2408253" y="94065"/>
                    <a:pt x="2017226" y="47075"/>
                    <a:pt x="1911498" y="63857"/>
                  </a:cubicBezTo>
                  <a:cubicBezTo>
                    <a:pt x="1805770" y="80640"/>
                    <a:pt x="0" y="399502"/>
                    <a:pt x="0" y="399502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EAD80D4-9B42-4464-9726-2862AE5FEB58}"/>
                </a:ext>
              </a:extLst>
            </p:cNvPr>
            <p:cNvSpPr/>
            <p:nvPr/>
          </p:nvSpPr>
          <p:spPr>
            <a:xfrm>
              <a:off x="6991955" y="2166049"/>
              <a:ext cx="548315" cy="623852"/>
            </a:xfrm>
            <a:custGeom>
              <a:avLst/>
              <a:gdLst>
                <a:gd name="connsiteX0" fmla="*/ 548315 w 548314"/>
                <a:gd name="connsiteY0" fmla="*/ 589057 h 614327"/>
                <a:gd name="connsiteX1" fmla="*/ 127080 w 548314"/>
                <a:gd name="connsiteY1" fmla="*/ 614230 h 614327"/>
                <a:gd name="connsiteX2" fmla="*/ 68342 w 548314"/>
                <a:gd name="connsiteY2" fmla="*/ 567240 h 614327"/>
                <a:gd name="connsiteX3" fmla="*/ 1213 w 548314"/>
                <a:gd name="connsiteY3" fmla="*/ 135936 h 614327"/>
                <a:gd name="connsiteX4" fmla="*/ 49882 w 548314"/>
                <a:gd name="connsiteY4" fmla="*/ 63773 h 614327"/>
                <a:gd name="connsiteX5" fmla="*/ 429161 w 548314"/>
                <a:gd name="connsiteY5" fmla="*/ 0 h 614327"/>
                <a:gd name="connsiteX6" fmla="*/ 548315 w 548314"/>
                <a:gd name="connsiteY6" fmla="*/ 589057 h 614327"/>
                <a:gd name="connsiteX0" fmla="*/ 548315 w 548315"/>
                <a:gd name="connsiteY0" fmla="*/ 598582 h 623852"/>
                <a:gd name="connsiteX1" fmla="*/ 127080 w 548315"/>
                <a:gd name="connsiteY1" fmla="*/ 623755 h 623852"/>
                <a:gd name="connsiteX2" fmla="*/ 68342 w 548315"/>
                <a:gd name="connsiteY2" fmla="*/ 576765 h 623852"/>
                <a:gd name="connsiteX3" fmla="*/ 1213 w 548315"/>
                <a:gd name="connsiteY3" fmla="*/ 145461 h 623852"/>
                <a:gd name="connsiteX4" fmla="*/ 49882 w 548315"/>
                <a:gd name="connsiteY4" fmla="*/ 73298 h 623852"/>
                <a:gd name="connsiteX5" fmla="*/ 467261 w 548315"/>
                <a:gd name="connsiteY5" fmla="*/ 0 h 623852"/>
                <a:gd name="connsiteX6" fmla="*/ 548315 w 548315"/>
                <a:gd name="connsiteY6" fmla="*/ 598582 h 623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315" h="623852">
                  <a:moveTo>
                    <a:pt x="548315" y="598582"/>
                  </a:moveTo>
                  <a:lnTo>
                    <a:pt x="127080" y="623755"/>
                  </a:lnTo>
                  <a:cubicBezTo>
                    <a:pt x="98551" y="625434"/>
                    <a:pt x="73377" y="605295"/>
                    <a:pt x="68342" y="576765"/>
                  </a:cubicBezTo>
                  <a:lnTo>
                    <a:pt x="1213" y="145461"/>
                  </a:lnTo>
                  <a:cubicBezTo>
                    <a:pt x="-5499" y="111897"/>
                    <a:pt x="16318" y="78332"/>
                    <a:pt x="49882" y="73298"/>
                  </a:cubicBezTo>
                  <a:lnTo>
                    <a:pt x="467261" y="0"/>
                  </a:lnTo>
                  <a:lnTo>
                    <a:pt x="548315" y="598582"/>
                  </a:ln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2C8A19CE-C12E-4C6E-9EF5-7F91763023C6}"/>
                </a:ext>
              </a:extLst>
            </p:cNvPr>
            <p:cNvSpPr/>
            <p:nvPr/>
          </p:nvSpPr>
          <p:spPr>
            <a:xfrm>
              <a:off x="7008274" y="2066490"/>
              <a:ext cx="459834" cy="181248"/>
            </a:xfrm>
            <a:custGeom>
              <a:avLst/>
              <a:gdLst>
                <a:gd name="connsiteX0" fmla="*/ 459834 w 459833"/>
                <a:gd name="connsiteY0" fmla="*/ 0 h 181248"/>
                <a:gd name="connsiteX1" fmla="*/ 57060 w 459833"/>
                <a:gd name="connsiteY1" fmla="*/ 105728 h 181248"/>
                <a:gd name="connsiteX2" fmla="*/ 0 w 459833"/>
                <a:gd name="connsiteY2" fmla="*/ 181248 h 181248"/>
                <a:gd name="connsiteX3" fmla="*/ 426269 w 459833"/>
                <a:gd name="connsiteY3" fmla="*/ 119154 h 181248"/>
                <a:gd name="connsiteX0" fmla="*/ 459834 w 459834"/>
                <a:gd name="connsiteY0" fmla="*/ 0 h 181248"/>
                <a:gd name="connsiteX1" fmla="*/ 57060 w 459834"/>
                <a:gd name="connsiteY1" fmla="*/ 105728 h 181248"/>
                <a:gd name="connsiteX2" fmla="*/ 0 w 459834"/>
                <a:gd name="connsiteY2" fmla="*/ 181248 h 181248"/>
                <a:gd name="connsiteX3" fmla="*/ 454844 w 459834"/>
                <a:gd name="connsiteY3" fmla="*/ 119154 h 181248"/>
                <a:gd name="connsiteX4" fmla="*/ 459834 w 459834"/>
                <a:gd name="connsiteY4" fmla="*/ 0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834" h="181248">
                  <a:moveTo>
                    <a:pt x="459834" y="0"/>
                  </a:moveTo>
                  <a:lnTo>
                    <a:pt x="57060" y="105728"/>
                  </a:lnTo>
                  <a:lnTo>
                    <a:pt x="0" y="181248"/>
                  </a:lnTo>
                  <a:lnTo>
                    <a:pt x="454844" y="119154"/>
                  </a:lnTo>
                  <a:cubicBezTo>
                    <a:pt x="466032" y="79436"/>
                    <a:pt x="448646" y="39718"/>
                    <a:pt x="459834" y="0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1D9FC7D-F5E2-4902-AE9D-05A8F707258C}"/>
                </a:ext>
              </a:extLst>
            </p:cNvPr>
            <p:cNvSpPr/>
            <p:nvPr/>
          </p:nvSpPr>
          <p:spPr>
            <a:xfrm>
              <a:off x="7815094" y="2861968"/>
              <a:ext cx="1035870" cy="1914089"/>
            </a:xfrm>
            <a:custGeom>
              <a:avLst/>
              <a:gdLst>
                <a:gd name="connsiteX0" fmla="*/ 72569 w 1035870"/>
                <a:gd name="connsiteY0" fmla="*/ 0 h 1914089"/>
                <a:gd name="connsiteX1" fmla="*/ 405 w 1035870"/>
                <a:gd name="connsiteY1" fmla="*/ 199709 h 1914089"/>
                <a:gd name="connsiteX2" fmla="*/ 106134 w 1035870"/>
                <a:gd name="connsiteY2" fmla="*/ 963301 h 1914089"/>
                <a:gd name="connsiteX3" fmla="*/ 33970 w 1035870"/>
                <a:gd name="connsiteY3" fmla="*/ 1701720 h 1914089"/>
                <a:gd name="connsiteX4" fmla="*/ 13831 w 1035870"/>
                <a:gd name="connsiteY4" fmla="*/ 1906464 h 1914089"/>
                <a:gd name="connsiteX5" fmla="*/ 143055 w 1035870"/>
                <a:gd name="connsiteY5" fmla="*/ 1765493 h 1914089"/>
                <a:gd name="connsiteX6" fmla="*/ 448492 w 1035870"/>
                <a:gd name="connsiteY6" fmla="*/ 973371 h 1914089"/>
                <a:gd name="connsiteX7" fmla="*/ 537437 w 1035870"/>
                <a:gd name="connsiteY7" fmla="*/ 454799 h 1914089"/>
                <a:gd name="connsiteX8" fmla="*/ 737146 w 1035870"/>
                <a:gd name="connsiteY8" fmla="*/ 530319 h 1914089"/>
                <a:gd name="connsiteX9" fmla="*/ 1035870 w 1035870"/>
                <a:gd name="connsiteY9" fmla="*/ 533676 h 1914089"/>
                <a:gd name="connsiteX10" fmla="*/ 717008 w 1035870"/>
                <a:gd name="connsiteY10" fmla="*/ 166144 h 1914089"/>
                <a:gd name="connsiteX11" fmla="*/ 72569 w 1035870"/>
                <a:gd name="connsiteY11" fmla="*/ 0 h 191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5870" h="1914089">
                  <a:moveTo>
                    <a:pt x="72569" y="0"/>
                  </a:moveTo>
                  <a:cubicBezTo>
                    <a:pt x="72569" y="0"/>
                    <a:pt x="-6307" y="88946"/>
                    <a:pt x="405" y="199709"/>
                  </a:cubicBezTo>
                  <a:cubicBezTo>
                    <a:pt x="7118" y="312150"/>
                    <a:pt x="102777" y="770305"/>
                    <a:pt x="106134" y="963301"/>
                  </a:cubicBezTo>
                  <a:cubicBezTo>
                    <a:pt x="109490" y="1156297"/>
                    <a:pt x="54109" y="1601027"/>
                    <a:pt x="33970" y="1701720"/>
                  </a:cubicBezTo>
                  <a:cubicBezTo>
                    <a:pt x="20544" y="1767171"/>
                    <a:pt x="-16377" y="1882969"/>
                    <a:pt x="13831" y="1906464"/>
                  </a:cubicBezTo>
                  <a:cubicBezTo>
                    <a:pt x="54109" y="1938350"/>
                    <a:pt x="77604" y="1866186"/>
                    <a:pt x="143055" y="1765493"/>
                  </a:cubicBezTo>
                  <a:cubicBezTo>
                    <a:pt x="208505" y="1663121"/>
                    <a:pt x="404858" y="1134480"/>
                    <a:pt x="448492" y="973371"/>
                  </a:cubicBezTo>
                  <a:cubicBezTo>
                    <a:pt x="515621" y="721637"/>
                    <a:pt x="438422" y="506824"/>
                    <a:pt x="537437" y="454799"/>
                  </a:cubicBezTo>
                  <a:cubicBezTo>
                    <a:pt x="604566" y="419556"/>
                    <a:pt x="656591" y="510180"/>
                    <a:pt x="737146" y="530319"/>
                  </a:cubicBezTo>
                  <a:cubicBezTo>
                    <a:pt x="817701" y="550458"/>
                    <a:pt x="1035870" y="533676"/>
                    <a:pt x="1035870" y="533676"/>
                  </a:cubicBezTo>
                  <a:cubicBezTo>
                    <a:pt x="1035870" y="533676"/>
                    <a:pt x="915038" y="258447"/>
                    <a:pt x="717008" y="166144"/>
                  </a:cubicBezTo>
                  <a:cubicBezTo>
                    <a:pt x="518977" y="73842"/>
                    <a:pt x="72569" y="0"/>
                    <a:pt x="72569" y="0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B98D4FA-E9D7-439E-A39C-B9CA50C4CD1E}"/>
                </a:ext>
              </a:extLst>
            </p:cNvPr>
            <p:cNvSpPr/>
            <p:nvPr/>
          </p:nvSpPr>
          <p:spPr>
            <a:xfrm>
              <a:off x="8832470" y="3271422"/>
              <a:ext cx="1545181" cy="1423200"/>
            </a:xfrm>
            <a:custGeom>
              <a:avLst/>
              <a:gdLst>
                <a:gd name="connsiteX0" fmla="*/ 1409742 w 1545181"/>
                <a:gd name="connsiteY0" fmla="*/ 1211712 h 1423200"/>
                <a:gd name="connsiteX1" fmla="*/ 379312 w 1545181"/>
                <a:gd name="connsiteY1" fmla="*/ 1419812 h 1423200"/>
                <a:gd name="connsiteX2" fmla="*/ 181281 w 1545181"/>
                <a:gd name="connsiteY2" fmla="*/ 1287232 h 1423200"/>
                <a:gd name="connsiteX3" fmla="*/ 3389 w 1545181"/>
                <a:gd name="connsiteY3" fmla="*/ 409520 h 1423200"/>
                <a:gd name="connsiteX4" fmla="*/ 135969 w 1545181"/>
                <a:gd name="connsiteY4" fmla="*/ 211489 h 1423200"/>
                <a:gd name="connsiteX5" fmla="*/ 1166399 w 1545181"/>
                <a:gd name="connsiteY5" fmla="*/ 3389 h 1423200"/>
                <a:gd name="connsiteX6" fmla="*/ 1364430 w 1545181"/>
                <a:gd name="connsiteY6" fmla="*/ 135969 h 1423200"/>
                <a:gd name="connsiteX7" fmla="*/ 1542322 w 1545181"/>
                <a:gd name="connsiteY7" fmla="*/ 1013681 h 1423200"/>
                <a:gd name="connsiteX8" fmla="*/ 1409742 w 1545181"/>
                <a:gd name="connsiteY8" fmla="*/ 1211712 h 14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5181" h="1423200">
                  <a:moveTo>
                    <a:pt x="1409742" y="1211712"/>
                  </a:moveTo>
                  <a:lnTo>
                    <a:pt x="379312" y="1419812"/>
                  </a:lnTo>
                  <a:cubicBezTo>
                    <a:pt x="288688" y="1438272"/>
                    <a:pt x="199742" y="1379534"/>
                    <a:pt x="181281" y="1287232"/>
                  </a:cubicBezTo>
                  <a:lnTo>
                    <a:pt x="3389" y="409520"/>
                  </a:lnTo>
                  <a:cubicBezTo>
                    <a:pt x="-15071" y="318896"/>
                    <a:pt x="43667" y="229950"/>
                    <a:pt x="135969" y="211489"/>
                  </a:cubicBezTo>
                  <a:lnTo>
                    <a:pt x="1166399" y="3389"/>
                  </a:lnTo>
                  <a:cubicBezTo>
                    <a:pt x="1257024" y="-15071"/>
                    <a:pt x="1345969" y="43667"/>
                    <a:pt x="1364430" y="135969"/>
                  </a:cubicBezTo>
                  <a:lnTo>
                    <a:pt x="1542322" y="1013681"/>
                  </a:lnTo>
                  <a:cubicBezTo>
                    <a:pt x="1559104" y="1104305"/>
                    <a:pt x="1500366" y="1193251"/>
                    <a:pt x="1409742" y="1211712"/>
                  </a:cubicBezTo>
                  <a:close/>
                </a:path>
              </a:pathLst>
            </a:custGeom>
            <a:solidFill>
              <a:schemeClr val="accent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29055BA2-7A1C-4A4C-9794-3DAD514A6D1F}"/>
                </a:ext>
              </a:extLst>
            </p:cNvPr>
            <p:cNvSpPr/>
            <p:nvPr/>
          </p:nvSpPr>
          <p:spPr>
            <a:xfrm>
              <a:off x="7667226" y="2538323"/>
              <a:ext cx="3134632" cy="602947"/>
            </a:xfrm>
            <a:custGeom>
              <a:avLst/>
              <a:gdLst>
                <a:gd name="connsiteX0" fmla="*/ 0 w 3134632"/>
                <a:gd name="connsiteY0" fmla="*/ 251482 h 602947"/>
                <a:gd name="connsiteX1" fmla="*/ 2505590 w 3134632"/>
                <a:gd name="connsiteY1" fmla="*/ 6461 h 602947"/>
                <a:gd name="connsiteX2" fmla="*/ 3056048 w 3134632"/>
                <a:gd name="connsiteY2" fmla="*/ 202813 h 602947"/>
                <a:gd name="connsiteX3" fmla="*/ 3074508 w 3134632"/>
                <a:gd name="connsiteY3" fmla="*/ 298472 h 602947"/>
                <a:gd name="connsiteX4" fmla="*/ 1013648 w 3134632"/>
                <a:gd name="connsiteY4" fmla="*/ 597196 h 602947"/>
                <a:gd name="connsiteX5" fmla="*/ 719959 w 3134632"/>
                <a:gd name="connsiteY5" fmla="*/ 419304 h 602947"/>
                <a:gd name="connsiteX6" fmla="*/ 0 w 3134632"/>
                <a:gd name="connsiteY6" fmla="*/ 251482 h 60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4632" h="602947">
                  <a:moveTo>
                    <a:pt x="0" y="251482"/>
                  </a:moveTo>
                  <a:cubicBezTo>
                    <a:pt x="0" y="251482"/>
                    <a:pt x="2273995" y="-47242"/>
                    <a:pt x="2505590" y="6461"/>
                  </a:cubicBezTo>
                  <a:cubicBezTo>
                    <a:pt x="2737185" y="60164"/>
                    <a:pt x="2965424" y="150788"/>
                    <a:pt x="3056048" y="202813"/>
                  </a:cubicBezTo>
                  <a:cubicBezTo>
                    <a:pt x="3146672" y="254838"/>
                    <a:pt x="3166811" y="266586"/>
                    <a:pt x="3074508" y="298472"/>
                  </a:cubicBezTo>
                  <a:cubicBezTo>
                    <a:pt x="2980528" y="332037"/>
                    <a:pt x="1102594" y="649221"/>
                    <a:pt x="1013648" y="597196"/>
                  </a:cubicBezTo>
                  <a:cubicBezTo>
                    <a:pt x="899529" y="531745"/>
                    <a:pt x="839112" y="456225"/>
                    <a:pt x="719959" y="419304"/>
                  </a:cubicBezTo>
                  <a:cubicBezTo>
                    <a:pt x="592413" y="377349"/>
                    <a:pt x="0" y="251482"/>
                    <a:pt x="0" y="25148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E654603-9C5E-4DCE-B6F9-863315BDEDCE}"/>
                </a:ext>
              </a:extLst>
            </p:cNvPr>
            <p:cNvSpPr/>
            <p:nvPr/>
          </p:nvSpPr>
          <p:spPr>
            <a:xfrm>
              <a:off x="9003749" y="4463062"/>
              <a:ext cx="1477853" cy="416065"/>
            </a:xfrm>
            <a:custGeom>
              <a:avLst/>
              <a:gdLst>
                <a:gd name="connsiteX0" fmla="*/ 1419712 w 1477853"/>
                <a:gd name="connsiteY0" fmla="*/ 144261 h 416065"/>
                <a:gd name="connsiteX1" fmla="*/ 87201 w 1477853"/>
                <a:gd name="connsiteY1" fmla="*/ 414455 h 416065"/>
                <a:gd name="connsiteX2" fmla="*/ 1611 w 1477853"/>
                <a:gd name="connsiteY2" fmla="*/ 357395 h 416065"/>
                <a:gd name="connsiteX3" fmla="*/ 1611 w 1477853"/>
                <a:gd name="connsiteY3" fmla="*/ 357395 h 416065"/>
                <a:gd name="connsiteX4" fmla="*/ 58671 w 1477853"/>
                <a:gd name="connsiteY4" fmla="*/ 271805 h 416065"/>
                <a:gd name="connsiteX5" fmla="*/ 1391182 w 1477853"/>
                <a:gd name="connsiteY5" fmla="*/ 1611 h 416065"/>
                <a:gd name="connsiteX6" fmla="*/ 1476771 w 1477853"/>
                <a:gd name="connsiteY6" fmla="*/ 58671 h 416065"/>
                <a:gd name="connsiteX7" fmla="*/ 1476771 w 1477853"/>
                <a:gd name="connsiteY7" fmla="*/ 58671 h 416065"/>
                <a:gd name="connsiteX8" fmla="*/ 1419712 w 1477853"/>
                <a:gd name="connsiteY8" fmla="*/ 144261 h 4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7853" h="416065">
                  <a:moveTo>
                    <a:pt x="1419712" y="144261"/>
                  </a:moveTo>
                  <a:lnTo>
                    <a:pt x="87201" y="414455"/>
                  </a:lnTo>
                  <a:cubicBezTo>
                    <a:pt x="48602" y="422846"/>
                    <a:pt x="10003" y="397672"/>
                    <a:pt x="1611" y="357395"/>
                  </a:cubicBezTo>
                  <a:lnTo>
                    <a:pt x="1611" y="357395"/>
                  </a:lnTo>
                  <a:cubicBezTo>
                    <a:pt x="-6780" y="318796"/>
                    <a:pt x="18394" y="280197"/>
                    <a:pt x="58671" y="271805"/>
                  </a:cubicBezTo>
                  <a:lnTo>
                    <a:pt x="1391182" y="1611"/>
                  </a:lnTo>
                  <a:cubicBezTo>
                    <a:pt x="1429781" y="-6780"/>
                    <a:pt x="1468380" y="18394"/>
                    <a:pt x="1476771" y="58671"/>
                  </a:cubicBezTo>
                  <a:lnTo>
                    <a:pt x="1476771" y="58671"/>
                  </a:lnTo>
                  <a:cubicBezTo>
                    <a:pt x="1483484" y="98948"/>
                    <a:pt x="1458311" y="135869"/>
                    <a:pt x="1419712" y="144261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16CE1CE-D677-4B33-A748-D07D29FE6A91}"/>
                </a:ext>
              </a:extLst>
            </p:cNvPr>
            <p:cNvSpPr/>
            <p:nvPr/>
          </p:nvSpPr>
          <p:spPr>
            <a:xfrm>
              <a:off x="9010940" y="4628461"/>
              <a:ext cx="2238228" cy="2100635"/>
            </a:xfrm>
            <a:custGeom>
              <a:avLst/>
              <a:gdLst>
                <a:gd name="connsiteX0" fmla="*/ 1848404 w 2229366"/>
                <a:gd name="connsiteY0" fmla="*/ 1467447 h 1818421"/>
                <a:gd name="connsiteX1" fmla="*/ 274229 w 2229366"/>
                <a:gd name="connsiteY1" fmla="*/ 1786310 h 1818421"/>
                <a:gd name="connsiteX2" fmla="*/ 679 w 2229366"/>
                <a:gd name="connsiteY2" fmla="*/ 1818196 h 1818421"/>
                <a:gd name="connsiteX3" fmla="*/ 4035 w 2229366"/>
                <a:gd name="connsiteY3" fmla="*/ 477294 h 1818421"/>
                <a:gd name="connsiteX4" fmla="*/ 158432 w 2229366"/>
                <a:gd name="connsiteY4" fmla="*/ 245699 h 1818421"/>
                <a:gd name="connsiteX5" fmla="*/ 1355006 w 2229366"/>
                <a:gd name="connsiteY5" fmla="*/ 4035 h 1818421"/>
                <a:gd name="connsiteX6" fmla="*/ 1586601 w 2229366"/>
                <a:gd name="connsiteY6" fmla="*/ 158432 h 1818421"/>
                <a:gd name="connsiteX7" fmla="*/ 2229361 w 2229366"/>
                <a:gd name="connsiteY7" fmla="*/ 1407031 h 1818421"/>
                <a:gd name="connsiteX8" fmla="*/ 1848404 w 2229366"/>
                <a:gd name="connsiteY8" fmla="*/ 1467447 h 1818421"/>
                <a:gd name="connsiteX0" fmla="*/ 1857250 w 2238212"/>
                <a:gd name="connsiteY0" fmla="*/ 1467447 h 2084923"/>
                <a:gd name="connsiteX1" fmla="*/ 283075 w 2238212"/>
                <a:gd name="connsiteY1" fmla="*/ 1786310 h 2084923"/>
                <a:gd name="connsiteX2" fmla="*/ 0 w 2238212"/>
                <a:gd name="connsiteY2" fmla="*/ 2084896 h 2084923"/>
                <a:gd name="connsiteX3" fmla="*/ 12881 w 2238212"/>
                <a:gd name="connsiteY3" fmla="*/ 477294 h 2084923"/>
                <a:gd name="connsiteX4" fmla="*/ 167278 w 2238212"/>
                <a:gd name="connsiteY4" fmla="*/ 245699 h 2084923"/>
                <a:gd name="connsiteX5" fmla="*/ 1363852 w 2238212"/>
                <a:gd name="connsiteY5" fmla="*/ 4035 h 2084923"/>
                <a:gd name="connsiteX6" fmla="*/ 1595447 w 2238212"/>
                <a:gd name="connsiteY6" fmla="*/ 158432 h 2084923"/>
                <a:gd name="connsiteX7" fmla="*/ 2238207 w 2238212"/>
                <a:gd name="connsiteY7" fmla="*/ 1407031 h 2084923"/>
                <a:gd name="connsiteX8" fmla="*/ 1857250 w 2238212"/>
                <a:gd name="connsiteY8" fmla="*/ 1467447 h 2084923"/>
                <a:gd name="connsiteX0" fmla="*/ 1857250 w 2238212"/>
                <a:gd name="connsiteY0" fmla="*/ 1467447 h 2100635"/>
                <a:gd name="connsiteX1" fmla="*/ 1302250 w 2238212"/>
                <a:gd name="connsiteY1" fmla="*/ 2100635 h 2100635"/>
                <a:gd name="connsiteX2" fmla="*/ 0 w 2238212"/>
                <a:gd name="connsiteY2" fmla="*/ 2084896 h 2100635"/>
                <a:gd name="connsiteX3" fmla="*/ 12881 w 2238212"/>
                <a:gd name="connsiteY3" fmla="*/ 477294 h 2100635"/>
                <a:gd name="connsiteX4" fmla="*/ 167278 w 2238212"/>
                <a:gd name="connsiteY4" fmla="*/ 245699 h 2100635"/>
                <a:gd name="connsiteX5" fmla="*/ 1363852 w 2238212"/>
                <a:gd name="connsiteY5" fmla="*/ 4035 h 2100635"/>
                <a:gd name="connsiteX6" fmla="*/ 1595447 w 2238212"/>
                <a:gd name="connsiteY6" fmla="*/ 158432 h 2100635"/>
                <a:gd name="connsiteX7" fmla="*/ 2238207 w 2238212"/>
                <a:gd name="connsiteY7" fmla="*/ 1407031 h 2100635"/>
                <a:gd name="connsiteX8" fmla="*/ 1857250 w 2238212"/>
                <a:gd name="connsiteY8" fmla="*/ 1467447 h 2100635"/>
                <a:gd name="connsiteX0" fmla="*/ 2143000 w 2238228"/>
                <a:gd name="connsiteY0" fmla="*/ 1610322 h 2100635"/>
                <a:gd name="connsiteX1" fmla="*/ 1302250 w 2238228"/>
                <a:gd name="connsiteY1" fmla="*/ 2100635 h 2100635"/>
                <a:gd name="connsiteX2" fmla="*/ 0 w 2238228"/>
                <a:gd name="connsiteY2" fmla="*/ 2084896 h 2100635"/>
                <a:gd name="connsiteX3" fmla="*/ 12881 w 2238228"/>
                <a:gd name="connsiteY3" fmla="*/ 477294 h 2100635"/>
                <a:gd name="connsiteX4" fmla="*/ 167278 w 2238228"/>
                <a:gd name="connsiteY4" fmla="*/ 245699 h 2100635"/>
                <a:gd name="connsiteX5" fmla="*/ 1363852 w 2238228"/>
                <a:gd name="connsiteY5" fmla="*/ 4035 h 2100635"/>
                <a:gd name="connsiteX6" fmla="*/ 1595447 w 2238228"/>
                <a:gd name="connsiteY6" fmla="*/ 158432 h 2100635"/>
                <a:gd name="connsiteX7" fmla="*/ 2238207 w 2238228"/>
                <a:gd name="connsiteY7" fmla="*/ 1407031 h 2100635"/>
                <a:gd name="connsiteX8" fmla="*/ 2143000 w 2238228"/>
                <a:gd name="connsiteY8" fmla="*/ 1610322 h 210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228" h="2100635">
                  <a:moveTo>
                    <a:pt x="2143000" y="1610322"/>
                  </a:moveTo>
                  <a:lnTo>
                    <a:pt x="1302250" y="2100635"/>
                  </a:lnTo>
                  <a:cubicBezTo>
                    <a:pt x="1300572" y="2100635"/>
                    <a:pt x="0" y="2088253"/>
                    <a:pt x="0" y="2084896"/>
                  </a:cubicBezTo>
                  <a:cubicBezTo>
                    <a:pt x="1119" y="1637929"/>
                    <a:pt x="11762" y="924261"/>
                    <a:pt x="12881" y="477294"/>
                  </a:cubicBezTo>
                  <a:cubicBezTo>
                    <a:pt x="-8936" y="369888"/>
                    <a:pt x="59871" y="265838"/>
                    <a:pt x="167278" y="245699"/>
                  </a:cubicBezTo>
                  <a:lnTo>
                    <a:pt x="1363852" y="4035"/>
                  </a:lnTo>
                  <a:cubicBezTo>
                    <a:pt x="1471258" y="-17782"/>
                    <a:pt x="1575308" y="51025"/>
                    <a:pt x="1595447" y="158432"/>
                  </a:cubicBezTo>
                  <a:lnTo>
                    <a:pt x="2238207" y="1407031"/>
                  </a:lnTo>
                  <a:cubicBezTo>
                    <a:pt x="2239886" y="1407031"/>
                    <a:pt x="2144679" y="1608644"/>
                    <a:pt x="2143000" y="1610322"/>
                  </a:cubicBezTo>
                  <a:close/>
                </a:path>
              </a:pathLst>
            </a:custGeom>
            <a:solidFill>
              <a:srgbClr val="E6E6E6"/>
            </a:solidFill>
            <a:ln w="167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09E501D-A4D4-4964-93ED-646BBA10D07D}"/>
                </a:ext>
              </a:extLst>
            </p:cNvPr>
            <p:cNvSpPr/>
            <p:nvPr/>
          </p:nvSpPr>
          <p:spPr>
            <a:xfrm>
              <a:off x="9921619" y="3753025"/>
              <a:ext cx="2060972" cy="2952451"/>
            </a:xfrm>
            <a:custGeom>
              <a:avLst/>
              <a:gdLst>
                <a:gd name="connsiteX0" fmla="*/ 1588914 w 2120911"/>
                <a:gd name="connsiteY0" fmla="*/ 587459 h 1837736"/>
                <a:gd name="connsiteX1" fmla="*/ 1451299 w 2120911"/>
                <a:gd name="connsiteY1" fmla="*/ 466627 h 1837736"/>
                <a:gd name="connsiteX2" fmla="*/ 407444 w 2120911"/>
                <a:gd name="connsiteY2" fmla="*/ 67210 h 1837736"/>
                <a:gd name="connsiteX3" fmla="*/ 61729 w 2120911"/>
                <a:gd name="connsiteY3" fmla="*/ 75601 h 1837736"/>
                <a:gd name="connsiteX4" fmla="*/ 160745 w 2120911"/>
                <a:gd name="connsiteY4" fmla="*/ 720039 h 1837736"/>
                <a:gd name="connsiteX5" fmla="*/ 1154254 w 2120911"/>
                <a:gd name="connsiteY5" fmla="*/ 1471884 h 1837736"/>
                <a:gd name="connsiteX6" fmla="*/ 1322076 w 2120911"/>
                <a:gd name="connsiteY6" fmla="*/ 1837737 h 1837736"/>
                <a:gd name="connsiteX7" fmla="*/ 2120911 w 2120911"/>
                <a:gd name="connsiteY7" fmla="*/ 1565865 h 1837736"/>
                <a:gd name="connsiteX8" fmla="*/ 1588914 w 2120911"/>
                <a:gd name="connsiteY8" fmla="*/ 587459 h 1837736"/>
                <a:gd name="connsiteX0" fmla="*/ 1588914 w 2120911"/>
                <a:gd name="connsiteY0" fmla="*/ 587459 h 2571162"/>
                <a:gd name="connsiteX1" fmla="*/ 1451299 w 2120911"/>
                <a:gd name="connsiteY1" fmla="*/ 466627 h 2571162"/>
                <a:gd name="connsiteX2" fmla="*/ 407444 w 2120911"/>
                <a:gd name="connsiteY2" fmla="*/ 67210 h 2571162"/>
                <a:gd name="connsiteX3" fmla="*/ 61729 w 2120911"/>
                <a:gd name="connsiteY3" fmla="*/ 75601 h 2571162"/>
                <a:gd name="connsiteX4" fmla="*/ 160745 w 2120911"/>
                <a:gd name="connsiteY4" fmla="*/ 720039 h 2571162"/>
                <a:gd name="connsiteX5" fmla="*/ 1154254 w 2120911"/>
                <a:gd name="connsiteY5" fmla="*/ 1471884 h 2571162"/>
                <a:gd name="connsiteX6" fmla="*/ 1064901 w 2120911"/>
                <a:gd name="connsiteY6" fmla="*/ 2571162 h 2571162"/>
                <a:gd name="connsiteX7" fmla="*/ 2120911 w 2120911"/>
                <a:gd name="connsiteY7" fmla="*/ 1565865 h 2571162"/>
                <a:gd name="connsiteX8" fmla="*/ 1588914 w 2120911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2035186 w 2035186"/>
                <a:gd name="connsiteY7" fmla="*/ 1480140 h 2571162"/>
                <a:gd name="connsiteX8" fmla="*/ 1588914 w 2035186"/>
                <a:gd name="connsiteY8" fmla="*/ 587459 h 2571162"/>
                <a:gd name="connsiteX0" fmla="*/ 1588914 w 2035186"/>
                <a:gd name="connsiteY0" fmla="*/ 587459 h 2571162"/>
                <a:gd name="connsiteX1" fmla="*/ 1451299 w 2035186"/>
                <a:gd name="connsiteY1" fmla="*/ 466627 h 2571162"/>
                <a:gd name="connsiteX2" fmla="*/ 407444 w 2035186"/>
                <a:gd name="connsiteY2" fmla="*/ 67210 h 2571162"/>
                <a:gd name="connsiteX3" fmla="*/ 61729 w 2035186"/>
                <a:gd name="connsiteY3" fmla="*/ 75601 h 2571162"/>
                <a:gd name="connsiteX4" fmla="*/ 160745 w 2035186"/>
                <a:gd name="connsiteY4" fmla="*/ 720039 h 2571162"/>
                <a:gd name="connsiteX5" fmla="*/ 1154254 w 2035186"/>
                <a:gd name="connsiteY5" fmla="*/ 1471884 h 2571162"/>
                <a:gd name="connsiteX6" fmla="*/ 1064901 w 2035186"/>
                <a:gd name="connsiteY6" fmla="*/ 2571162 h 2571162"/>
                <a:gd name="connsiteX7" fmla="*/ 1587117 w 2035186"/>
                <a:gd name="connsiteY7" fmla="*/ 2009476 h 2571162"/>
                <a:gd name="connsiteX8" fmla="*/ 2035186 w 2035186"/>
                <a:gd name="connsiteY8" fmla="*/ 1480140 h 2571162"/>
                <a:gd name="connsiteX9" fmla="*/ 1588914 w 2035186"/>
                <a:gd name="connsiteY9" fmla="*/ 587459 h 2571162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2053842 w 2053842"/>
                <a:gd name="connsiteY7" fmla="*/ 2952451 h 2952451"/>
                <a:gd name="connsiteX8" fmla="*/ 2035186 w 2053842"/>
                <a:gd name="connsiteY8" fmla="*/ 1480140 h 2952451"/>
                <a:gd name="connsiteX9" fmla="*/ 1588914 w 2053842"/>
                <a:gd name="connsiteY9" fmla="*/ 587459 h 2952451"/>
                <a:gd name="connsiteX0" fmla="*/ 1588914 w 2053842"/>
                <a:gd name="connsiteY0" fmla="*/ 587459 h 2952451"/>
                <a:gd name="connsiteX1" fmla="*/ 1451299 w 2053842"/>
                <a:gd name="connsiteY1" fmla="*/ 466627 h 2952451"/>
                <a:gd name="connsiteX2" fmla="*/ 407444 w 2053842"/>
                <a:gd name="connsiteY2" fmla="*/ 67210 h 2952451"/>
                <a:gd name="connsiteX3" fmla="*/ 61729 w 2053842"/>
                <a:gd name="connsiteY3" fmla="*/ 75601 h 2952451"/>
                <a:gd name="connsiteX4" fmla="*/ 160745 w 2053842"/>
                <a:gd name="connsiteY4" fmla="*/ 720039 h 2952451"/>
                <a:gd name="connsiteX5" fmla="*/ 1154254 w 2053842"/>
                <a:gd name="connsiteY5" fmla="*/ 1471884 h 2952451"/>
                <a:gd name="connsiteX6" fmla="*/ 1064901 w 2053842"/>
                <a:gd name="connsiteY6" fmla="*/ 2571162 h 2952451"/>
                <a:gd name="connsiteX7" fmla="*/ 1587117 w 2053842"/>
                <a:gd name="connsiteY7" fmla="*/ 2771476 h 2952451"/>
                <a:gd name="connsiteX8" fmla="*/ 2053842 w 2053842"/>
                <a:gd name="connsiteY8" fmla="*/ 2952451 h 2952451"/>
                <a:gd name="connsiteX9" fmla="*/ 2035186 w 2053842"/>
                <a:gd name="connsiteY9" fmla="*/ 1480140 h 2952451"/>
                <a:gd name="connsiteX10" fmla="*/ 1588914 w 2053842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554234 w 2543175"/>
                <a:gd name="connsiteY6" fmla="*/ 257116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258959 w 2543175"/>
                <a:gd name="connsiteY6" fmla="*/ 2485437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87584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43587 w 2543175"/>
                <a:gd name="connsiteY5" fmla="*/ 147188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2078247 w 2543175"/>
                <a:gd name="connsiteY0" fmla="*/ 587459 h 2952451"/>
                <a:gd name="connsiteX1" fmla="*/ 1940632 w 2543175"/>
                <a:gd name="connsiteY1" fmla="*/ 466627 h 2952451"/>
                <a:gd name="connsiteX2" fmla="*/ 896777 w 2543175"/>
                <a:gd name="connsiteY2" fmla="*/ 67210 h 2952451"/>
                <a:gd name="connsiteX3" fmla="*/ 551062 w 2543175"/>
                <a:gd name="connsiteY3" fmla="*/ 75601 h 2952451"/>
                <a:gd name="connsiteX4" fmla="*/ 650078 w 2543175"/>
                <a:gd name="connsiteY4" fmla="*/ 720039 h 2952451"/>
                <a:gd name="connsiteX5" fmla="*/ 1605487 w 2543175"/>
                <a:gd name="connsiteY5" fmla="*/ 1376634 h 2952451"/>
                <a:gd name="connsiteX6" fmla="*/ 1659009 w 2543175"/>
                <a:gd name="connsiteY6" fmla="*/ 2361612 h 2952451"/>
                <a:gd name="connsiteX7" fmla="*/ 0 w 2543175"/>
                <a:gd name="connsiteY7" fmla="*/ 2371426 h 2952451"/>
                <a:gd name="connsiteX8" fmla="*/ 2543175 w 2543175"/>
                <a:gd name="connsiteY8" fmla="*/ 2952451 h 2952451"/>
                <a:gd name="connsiteX9" fmla="*/ 2524519 w 2543175"/>
                <a:gd name="connsiteY9" fmla="*/ 1480140 h 2952451"/>
                <a:gd name="connsiteX10" fmla="*/ 2078247 w 2543175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3340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1176806 w 2060972"/>
                <a:gd name="connsiteY6" fmla="*/ 2361612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  <a:gd name="connsiteX0" fmla="*/ 1596044 w 2060972"/>
                <a:gd name="connsiteY0" fmla="*/ 587459 h 2952451"/>
                <a:gd name="connsiteX1" fmla="*/ 1458429 w 2060972"/>
                <a:gd name="connsiteY1" fmla="*/ 466627 h 2952451"/>
                <a:gd name="connsiteX2" fmla="*/ 414574 w 2060972"/>
                <a:gd name="connsiteY2" fmla="*/ 67210 h 2952451"/>
                <a:gd name="connsiteX3" fmla="*/ 68859 w 2060972"/>
                <a:gd name="connsiteY3" fmla="*/ 75601 h 2952451"/>
                <a:gd name="connsiteX4" fmla="*/ 167875 w 2060972"/>
                <a:gd name="connsiteY4" fmla="*/ 720039 h 2952451"/>
                <a:gd name="connsiteX5" fmla="*/ 1123284 w 2060972"/>
                <a:gd name="connsiteY5" fmla="*/ 1376634 h 2952451"/>
                <a:gd name="connsiteX6" fmla="*/ 995831 w 2060972"/>
                <a:gd name="connsiteY6" fmla="*/ 2390187 h 2952451"/>
                <a:gd name="connsiteX7" fmla="*/ 375047 w 2060972"/>
                <a:gd name="connsiteY7" fmla="*/ 2952451 h 2952451"/>
                <a:gd name="connsiteX8" fmla="*/ 2060972 w 2060972"/>
                <a:gd name="connsiteY8" fmla="*/ 2952451 h 2952451"/>
                <a:gd name="connsiteX9" fmla="*/ 2042316 w 2060972"/>
                <a:gd name="connsiteY9" fmla="*/ 1480140 h 2952451"/>
                <a:gd name="connsiteX10" fmla="*/ 1596044 w 2060972"/>
                <a:gd name="connsiteY10" fmla="*/ 587459 h 295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0972" h="2952451">
                  <a:moveTo>
                    <a:pt x="1596044" y="587459"/>
                  </a:moveTo>
                  <a:cubicBezTo>
                    <a:pt x="1565836" y="532078"/>
                    <a:pt x="1517167" y="488444"/>
                    <a:pt x="1458429" y="466627"/>
                  </a:cubicBezTo>
                  <a:lnTo>
                    <a:pt x="414574" y="67210"/>
                  </a:lnTo>
                  <a:cubicBezTo>
                    <a:pt x="238360" y="3437"/>
                    <a:pt x="189691" y="-48588"/>
                    <a:pt x="68859" y="75601"/>
                  </a:cubicBezTo>
                  <a:cubicBezTo>
                    <a:pt x="-53651" y="199789"/>
                    <a:pt x="-7862" y="503200"/>
                    <a:pt x="167875" y="720039"/>
                  </a:cubicBezTo>
                  <a:cubicBezTo>
                    <a:pt x="343613" y="936878"/>
                    <a:pt x="985291" y="1098276"/>
                    <a:pt x="1123284" y="1376634"/>
                  </a:cubicBezTo>
                  <a:cubicBezTo>
                    <a:pt x="1261277" y="1654992"/>
                    <a:pt x="1314212" y="2145013"/>
                    <a:pt x="995831" y="2390187"/>
                  </a:cubicBezTo>
                  <a:lnTo>
                    <a:pt x="375047" y="2952451"/>
                  </a:lnTo>
                  <a:lnTo>
                    <a:pt x="2060972" y="2952451"/>
                  </a:lnTo>
                  <a:lnTo>
                    <a:pt x="2042316" y="1480140"/>
                  </a:lnTo>
                  <a:lnTo>
                    <a:pt x="1596044" y="587459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411" name="Right Triangle 410">
              <a:extLst>
                <a:ext uri="{FF2B5EF4-FFF2-40B4-BE49-F238E27FC236}">
                  <a16:creationId xmlns:a16="http://schemas.microsoft.com/office/drawing/2014/main" id="{28CA175F-5AB3-48E5-9E35-559724F39AC1}"/>
                </a:ext>
              </a:extLst>
            </p:cNvPr>
            <p:cNvSpPr/>
            <p:nvPr/>
          </p:nvSpPr>
          <p:spPr>
            <a:xfrm>
              <a:off x="9003749" y="6018213"/>
              <a:ext cx="1099346" cy="710883"/>
            </a:xfrm>
            <a:prstGeom prst="rtTriangle">
              <a:avLst/>
            </a:pr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aphic 183">
            <a:extLst>
              <a:ext uri="{FF2B5EF4-FFF2-40B4-BE49-F238E27FC236}">
                <a16:creationId xmlns:a16="http://schemas.microsoft.com/office/drawing/2014/main" id="{E4C7384D-9D15-40EC-AE5A-36146915E663}"/>
              </a:ext>
            </a:extLst>
          </p:cNvPr>
          <p:cNvGrpSpPr/>
          <p:nvPr/>
        </p:nvGrpSpPr>
        <p:grpSpPr>
          <a:xfrm>
            <a:off x="5186488" y="3552534"/>
            <a:ext cx="2332296" cy="3311301"/>
            <a:chOff x="9397278" y="544131"/>
            <a:chExt cx="2419222" cy="3434715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E741A17-4BCD-4EA6-B743-CA8CD6904E97}"/>
                </a:ext>
              </a:extLst>
            </p:cNvPr>
            <p:cNvSpPr/>
            <p:nvPr/>
          </p:nvSpPr>
          <p:spPr>
            <a:xfrm>
              <a:off x="10239416" y="544350"/>
              <a:ext cx="1362409" cy="1719888"/>
            </a:xfrm>
            <a:custGeom>
              <a:avLst/>
              <a:gdLst>
                <a:gd name="connsiteX0" fmla="*/ 1291687 w 1362409"/>
                <a:gd name="connsiteY0" fmla="*/ 708119 h 1719888"/>
                <a:gd name="connsiteX1" fmla="*/ 1337534 w 1362409"/>
                <a:gd name="connsiteY1" fmla="*/ 514033 h 1719888"/>
                <a:gd name="connsiteX2" fmla="*/ 1359693 w 1362409"/>
                <a:gd name="connsiteY2" fmla="*/ 360063 h 1719888"/>
                <a:gd name="connsiteX3" fmla="*/ 1290540 w 1362409"/>
                <a:gd name="connsiteY3" fmla="*/ 206857 h 1719888"/>
                <a:gd name="connsiteX4" fmla="*/ 1237434 w 1362409"/>
                <a:gd name="connsiteY4" fmla="*/ 146110 h 1719888"/>
                <a:gd name="connsiteX5" fmla="*/ 1217949 w 1362409"/>
                <a:gd name="connsiteY5" fmla="*/ 141525 h 1719888"/>
                <a:gd name="connsiteX6" fmla="*/ 1217185 w 1362409"/>
                <a:gd name="connsiteY6" fmla="*/ 158718 h 1719888"/>
                <a:gd name="connsiteX7" fmla="*/ 1221006 w 1362409"/>
                <a:gd name="connsiteY7" fmla="*/ 177057 h 1719888"/>
                <a:gd name="connsiteX8" fmla="*/ 1154527 w 1362409"/>
                <a:gd name="connsiteY8" fmla="*/ 201890 h 1719888"/>
                <a:gd name="connsiteX9" fmla="*/ 1086521 w 1362409"/>
                <a:gd name="connsiteY9" fmla="*/ 181641 h 1719888"/>
                <a:gd name="connsiteX10" fmla="*/ 916122 w 1362409"/>
                <a:gd name="connsiteY10" fmla="*/ 71608 h 1719888"/>
                <a:gd name="connsiteX11" fmla="*/ 803796 w 1362409"/>
                <a:gd name="connsiteY11" fmla="*/ 30346 h 1719888"/>
                <a:gd name="connsiteX12" fmla="*/ 662817 w 1362409"/>
                <a:gd name="connsiteY12" fmla="*/ 2837 h 1719888"/>
                <a:gd name="connsiteX13" fmla="*/ 468348 w 1362409"/>
                <a:gd name="connsiteY13" fmla="*/ 2455 h 1719888"/>
                <a:gd name="connsiteX14" fmla="*/ 419827 w 1362409"/>
                <a:gd name="connsiteY14" fmla="*/ 11243 h 1719888"/>
                <a:gd name="connsiteX15" fmla="*/ 412568 w 1362409"/>
                <a:gd name="connsiteY15" fmla="*/ 16591 h 1719888"/>
                <a:gd name="connsiteX16" fmla="*/ 418298 w 1362409"/>
                <a:gd name="connsiteY16" fmla="*/ 24997 h 1719888"/>
                <a:gd name="connsiteX17" fmla="*/ 451156 w 1362409"/>
                <a:gd name="connsiteY17" fmla="*/ 33020 h 1719888"/>
                <a:gd name="connsiteX18" fmla="*/ 523747 w 1362409"/>
                <a:gd name="connsiteY18" fmla="*/ 36077 h 1719888"/>
                <a:gd name="connsiteX19" fmla="*/ 549345 w 1362409"/>
                <a:gd name="connsiteY19" fmla="*/ 47156 h 1719888"/>
                <a:gd name="connsiteX20" fmla="*/ 528332 w 1362409"/>
                <a:gd name="connsiteY20" fmla="*/ 58618 h 1719888"/>
                <a:gd name="connsiteX21" fmla="*/ 516488 w 1362409"/>
                <a:gd name="connsiteY21" fmla="*/ 63585 h 1719888"/>
                <a:gd name="connsiteX22" fmla="*/ 297186 w 1362409"/>
                <a:gd name="connsiteY22" fmla="*/ 85362 h 1719888"/>
                <a:gd name="connsiteX23" fmla="*/ 134810 w 1362409"/>
                <a:gd name="connsiteY23" fmla="*/ 126243 h 1719888"/>
                <a:gd name="connsiteX24" fmla="*/ 12551 w 1362409"/>
                <a:gd name="connsiteY24" fmla="*/ 195777 h 1719888"/>
                <a:gd name="connsiteX25" fmla="*/ 707 w 1362409"/>
                <a:gd name="connsiteY25" fmla="*/ 213352 h 1719888"/>
                <a:gd name="connsiteX26" fmla="*/ 21339 w 1362409"/>
                <a:gd name="connsiteY26" fmla="*/ 216791 h 1719888"/>
                <a:gd name="connsiteX27" fmla="*/ 28980 w 1362409"/>
                <a:gd name="connsiteY27" fmla="*/ 215645 h 1719888"/>
                <a:gd name="connsiteX28" fmla="*/ 105392 w 1362409"/>
                <a:gd name="connsiteY28" fmla="*/ 189664 h 1719888"/>
                <a:gd name="connsiteX29" fmla="*/ 160026 w 1362409"/>
                <a:gd name="connsiteY29" fmla="*/ 177439 h 1719888"/>
                <a:gd name="connsiteX30" fmla="*/ 174544 w 1362409"/>
                <a:gd name="connsiteY30" fmla="*/ 183169 h 1719888"/>
                <a:gd name="connsiteX31" fmla="*/ 165757 w 1362409"/>
                <a:gd name="connsiteY31" fmla="*/ 195395 h 1719888"/>
                <a:gd name="connsiteX32" fmla="*/ 146272 w 1362409"/>
                <a:gd name="connsiteY32" fmla="*/ 206857 h 1719888"/>
                <a:gd name="connsiteX33" fmla="*/ 32800 w 1362409"/>
                <a:gd name="connsiteY33" fmla="*/ 303518 h 1719888"/>
                <a:gd name="connsiteX34" fmla="*/ 26687 w 1362409"/>
                <a:gd name="connsiteY34" fmla="*/ 323767 h 1719888"/>
                <a:gd name="connsiteX35" fmla="*/ 46937 w 1362409"/>
                <a:gd name="connsiteY35" fmla="*/ 319947 h 1719888"/>
                <a:gd name="connsiteX36" fmla="*/ 62601 w 1362409"/>
                <a:gd name="connsiteY36" fmla="*/ 309631 h 1719888"/>
                <a:gd name="connsiteX37" fmla="*/ 115325 w 1362409"/>
                <a:gd name="connsiteY37" fmla="*/ 314216 h 1719888"/>
                <a:gd name="connsiteX38" fmla="*/ 137103 w 1362409"/>
                <a:gd name="connsiteY38" fmla="*/ 357771 h 1719888"/>
                <a:gd name="connsiteX39" fmla="*/ 175308 w 1362409"/>
                <a:gd name="connsiteY39" fmla="*/ 461691 h 1719888"/>
                <a:gd name="connsiteX40" fmla="*/ 220392 w 1362409"/>
                <a:gd name="connsiteY40" fmla="*/ 614515 h 1719888"/>
                <a:gd name="connsiteX41" fmla="*/ 221538 w 1362409"/>
                <a:gd name="connsiteY41" fmla="*/ 704299 h 1719888"/>
                <a:gd name="connsiteX42" fmla="*/ 221538 w 1362409"/>
                <a:gd name="connsiteY42" fmla="*/ 704299 h 1719888"/>
                <a:gd name="connsiteX43" fmla="*/ 221538 w 1362409"/>
                <a:gd name="connsiteY43" fmla="*/ 704299 h 1719888"/>
                <a:gd name="connsiteX44" fmla="*/ 160026 w 1362409"/>
                <a:gd name="connsiteY44" fmla="*/ 743651 h 1719888"/>
                <a:gd name="connsiteX45" fmla="*/ 152003 w 1362409"/>
                <a:gd name="connsiteY45" fmla="*/ 850246 h 1719888"/>
                <a:gd name="connsiteX46" fmla="*/ 197086 w 1362409"/>
                <a:gd name="connsiteY46" fmla="*/ 929714 h 1719888"/>
                <a:gd name="connsiteX47" fmla="*/ 226887 w 1362409"/>
                <a:gd name="connsiteY47" fmla="*/ 950345 h 1719888"/>
                <a:gd name="connsiteX48" fmla="*/ 251338 w 1362409"/>
                <a:gd name="connsiteY48" fmla="*/ 1020262 h 1719888"/>
                <a:gd name="connsiteX49" fmla="*/ 633780 w 1362409"/>
                <a:gd name="connsiteY49" fmla="*/ 1386275 h 1719888"/>
                <a:gd name="connsiteX50" fmla="*/ 634544 w 1362409"/>
                <a:gd name="connsiteY50" fmla="*/ 1484465 h 1719888"/>
                <a:gd name="connsiteX51" fmla="*/ 588315 w 1362409"/>
                <a:gd name="connsiteY51" fmla="*/ 1569664 h 1719888"/>
                <a:gd name="connsiteX52" fmla="*/ 585258 w 1362409"/>
                <a:gd name="connsiteY52" fmla="*/ 1601375 h 1719888"/>
                <a:gd name="connsiteX53" fmla="*/ 652119 w 1362409"/>
                <a:gd name="connsiteY53" fmla="*/ 1717903 h 1719888"/>
                <a:gd name="connsiteX54" fmla="*/ 835890 w 1362409"/>
                <a:gd name="connsiteY54" fmla="*/ 1719431 h 1719888"/>
                <a:gd name="connsiteX55" fmla="*/ 915358 w 1362409"/>
                <a:gd name="connsiteY55" fmla="*/ 1592970 h 1719888"/>
                <a:gd name="connsiteX56" fmla="*/ 909627 w 1362409"/>
                <a:gd name="connsiteY56" fmla="*/ 1565461 h 1719888"/>
                <a:gd name="connsiteX57" fmla="*/ 875242 w 1362409"/>
                <a:gd name="connsiteY57" fmla="*/ 1516176 h 1719888"/>
                <a:gd name="connsiteX58" fmla="*/ 865690 w 1362409"/>
                <a:gd name="connsiteY58" fmla="*/ 1387039 h 1719888"/>
                <a:gd name="connsiteX59" fmla="*/ 1090341 w 1362409"/>
                <a:gd name="connsiteY59" fmla="*/ 1274332 h 1719888"/>
                <a:gd name="connsiteX60" fmla="*/ 1191205 w 1362409"/>
                <a:gd name="connsiteY60" fmla="*/ 1166973 h 1719888"/>
                <a:gd name="connsiteX61" fmla="*/ 1263414 w 1362409"/>
                <a:gd name="connsiteY61" fmla="*/ 956840 h 1719888"/>
                <a:gd name="connsiteX62" fmla="*/ 1263414 w 1362409"/>
                <a:gd name="connsiteY62" fmla="*/ 956840 h 1719888"/>
                <a:gd name="connsiteX63" fmla="*/ 1338298 w 1362409"/>
                <a:gd name="connsiteY63" fmla="*/ 861325 h 1719888"/>
                <a:gd name="connsiteX64" fmla="*/ 1344029 w 1362409"/>
                <a:gd name="connsiteY64" fmla="*/ 791790 h 1719888"/>
                <a:gd name="connsiteX65" fmla="*/ 1291687 w 1362409"/>
                <a:gd name="connsiteY65" fmla="*/ 708119 h 1719888"/>
                <a:gd name="connsiteX66" fmla="*/ 272352 w 1362409"/>
                <a:gd name="connsiteY66" fmla="*/ 878518 h 1719888"/>
                <a:gd name="connsiteX67" fmla="*/ 272352 w 1362409"/>
                <a:gd name="connsiteY67" fmla="*/ 878518 h 1719888"/>
                <a:gd name="connsiteX68" fmla="*/ 272352 w 1362409"/>
                <a:gd name="connsiteY68" fmla="*/ 878518 h 1719888"/>
                <a:gd name="connsiteX69" fmla="*/ 272352 w 1362409"/>
                <a:gd name="connsiteY69" fmla="*/ 878518 h 171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F003963-455E-48BB-9F1D-294318D63655}"/>
                </a:ext>
              </a:extLst>
            </p:cNvPr>
            <p:cNvSpPr/>
            <p:nvPr/>
          </p:nvSpPr>
          <p:spPr>
            <a:xfrm>
              <a:off x="10824292" y="2276007"/>
              <a:ext cx="317109" cy="1696726"/>
            </a:xfrm>
            <a:custGeom>
              <a:avLst/>
              <a:gdLst>
                <a:gd name="connsiteX0" fmla="*/ 0 w 317109"/>
                <a:gd name="connsiteY0" fmla="*/ 0 h 1696726"/>
                <a:gd name="connsiteX1" fmla="*/ 317109 w 317109"/>
                <a:gd name="connsiteY1" fmla="*/ 0 h 1696726"/>
                <a:gd name="connsiteX2" fmla="*/ 317109 w 317109"/>
                <a:gd name="connsiteY2" fmla="*/ 1696727 h 1696726"/>
                <a:gd name="connsiteX3" fmla="*/ 0 w 317109"/>
                <a:gd name="connsiteY3" fmla="*/ 1696727 h 169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794D534-D059-4EAB-A058-E6E7A71126D6}"/>
                </a:ext>
              </a:extLst>
            </p:cNvPr>
            <p:cNvSpPr/>
            <p:nvPr/>
          </p:nvSpPr>
          <p:spPr>
            <a:xfrm>
              <a:off x="10878914" y="2229247"/>
              <a:ext cx="222682" cy="927105"/>
            </a:xfrm>
            <a:custGeom>
              <a:avLst/>
              <a:gdLst>
                <a:gd name="connsiteX0" fmla="*/ 1540 w 222682"/>
                <a:gd name="connsiteY0" fmla="*/ 77324 h 927105"/>
                <a:gd name="connsiteX1" fmla="*/ 12 w 222682"/>
                <a:gd name="connsiteY1" fmla="*/ 15049 h 927105"/>
                <a:gd name="connsiteX2" fmla="*/ 9946 w 222682"/>
                <a:gd name="connsiteY2" fmla="*/ 148 h 927105"/>
                <a:gd name="connsiteX3" fmla="*/ 198683 w 222682"/>
                <a:gd name="connsiteY3" fmla="*/ 531 h 927105"/>
                <a:gd name="connsiteX4" fmla="*/ 221989 w 222682"/>
                <a:gd name="connsiteY4" fmla="*/ 18105 h 927105"/>
                <a:gd name="connsiteX5" fmla="*/ 212437 w 222682"/>
                <a:gd name="connsiteY5" fmla="*/ 83437 h 927105"/>
                <a:gd name="connsiteX6" fmla="*/ 162769 w 222682"/>
                <a:gd name="connsiteY6" fmla="*/ 152208 h 927105"/>
                <a:gd name="connsiteX7" fmla="*/ 156274 w 222682"/>
                <a:gd name="connsiteY7" fmla="*/ 196909 h 927105"/>
                <a:gd name="connsiteX8" fmla="*/ 199829 w 222682"/>
                <a:gd name="connsiteY8" fmla="*/ 726826 h 927105"/>
                <a:gd name="connsiteX9" fmla="*/ 206706 w 222682"/>
                <a:gd name="connsiteY9" fmla="*/ 909832 h 927105"/>
                <a:gd name="connsiteX10" fmla="*/ 189896 w 222682"/>
                <a:gd name="connsiteY10" fmla="*/ 927025 h 927105"/>
                <a:gd name="connsiteX11" fmla="*/ 20643 w 222682"/>
                <a:gd name="connsiteY11" fmla="*/ 915181 h 927105"/>
                <a:gd name="connsiteX12" fmla="*/ 5743 w 222682"/>
                <a:gd name="connsiteY12" fmla="*/ 896460 h 927105"/>
                <a:gd name="connsiteX13" fmla="*/ 59613 w 222682"/>
                <a:gd name="connsiteY13" fmla="*/ 181627 h 927105"/>
                <a:gd name="connsiteX14" fmla="*/ 46623 w 222682"/>
                <a:gd name="connsiteY14" fmla="*/ 148005 h 927105"/>
                <a:gd name="connsiteX15" fmla="*/ 1540 w 222682"/>
                <a:gd name="connsiteY15" fmla="*/ 77324 h 92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D789F67-C75E-4C20-9D95-4B079331A50D}"/>
                </a:ext>
              </a:extLst>
            </p:cNvPr>
            <p:cNvSpPr/>
            <p:nvPr/>
          </p:nvSpPr>
          <p:spPr>
            <a:xfrm>
              <a:off x="10239034" y="545375"/>
              <a:ext cx="1363185" cy="983705"/>
            </a:xfrm>
            <a:custGeom>
              <a:avLst/>
              <a:gdLst>
                <a:gd name="connsiteX0" fmla="*/ 1363132 w 1363185"/>
                <a:gd name="connsiteY0" fmla="*/ 368972 h 983705"/>
                <a:gd name="connsiteX1" fmla="*/ 1338298 w 1363185"/>
                <a:gd name="connsiteY1" fmla="*/ 513008 h 983705"/>
                <a:gd name="connsiteX2" fmla="*/ 1292451 w 1363185"/>
                <a:gd name="connsiteY2" fmla="*/ 707094 h 983705"/>
                <a:gd name="connsiteX3" fmla="*/ 1274876 w 1363185"/>
                <a:gd name="connsiteY3" fmla="*/ 752559 h 983705"/>
                <a:gd name="connsiteX4" fmla="*/ 1265706 w 1363185"/>
                <a:gd name="connsiteY4" fmla="*/ 957343 h 983705"/>
                <a:gd name="connsiteX5" fmla="*/ 1258829 w 1363185"/>
                <a:gd name="connsiteY5" fmla="*/ 970715 h 983705"/>
                <a:gd name="connsiteX6" fmla="*/ 1243547 w 1363185"/>
                <a:gd name="connsiteY6" fmla="*/ 983705 h 983705"/>
                <a:gd name="connsiteX7" fmla="*/ 1228265 w 1363185"/>
                <a:gd name="connsiteY7" fmla="*/ 938240 h 983705"/>
                <a:gd name="connsiteX8" fmla="*/ 1226737 w 1363185"/>
                <a:gd name="connsiteY8" fmla="*/ 688756 h 983705"/>
                <a:gd name="connsiteX9" fmla="*/ 1206869 w 1363185"/>
                <a:gd name="connsiteY9" fmla="*/ 553124 h 983705"/>
                <a:gd name="connsiteX10" fmla="*/ 1181653 w 1363185"/>
                <a:gd name="connsiteY10" fmla="*/ 493905 h 983705"/>
                <a:gd name="connsiteX11" fmla="*/ 1105242 w 1363185"/>
                <a:gd name="connsiteY11" fmla="*/ 446148 h 983705"/>
                <a:gd name="connsiteX12" fmla="*/ 867983 w 1363185"/>
                <a:gd name="connsiteY12" fmla="*/ 453407 h 983705"/>
                <a:gd name="connsiteX13" fmla="*/ 800358 w 1363185"/>
                <a:gd name="connsiteY13" fmla="*/ 478623 h 983705"/>
                <a:gd name="connsiteX14" fmla="*/ 694910 w 1363185"/>
                <a:gd name="connsiteY14" fmla="*/ 478241 h 983705"/>
                <a:gd name="connsiteX15" fmla="*/ 577617 w 1363185"/>
                <a:gd name="connsiteY15" fmla="*/ 442327 h 983705"/>
                <a:gd name="connsiteX16" fmla="*/ 361372 w 1363185"/>
                <a:gd name="connsiteY16" fmla="*/ 444619 h 983705"/>
                <a:gd name="connsiteX17" fmla="*/ 299478 w 1363185"/>
                <a:gd name="connsiteY17" fmla="*/ 499636 h 983705"/>
                <a:gd name="connsiteX18" fmla="*/ 282285 w 1363185"/>
                <a:gd name="connsiteY18" fmla="*/ 633357 h 983705"/>
                <a:gd name="connsiteX19" fmla="*/ 272734 w 1363185"/>
                <a:gd name="connsiteY19" fmla="*/ 768224 h 983705"/>
                <a:gd name="connsiteX20" fmla="*/ 261272 w 1363185"/>
                <a:gd name="connsiteY20" fmla="*/ 937476 h 983705"/>
                <a:gd name="connsiteX21" fmla="*/ 243697 w 1363185"/>
                <a:gd name="connsiteY21" fmla="*/ 960400 h 983705"/>
                <a:gd name="connsiteX22" fmla="*/ 228797 w 1363185"/>
                <a:gd name="connsiteY22" fmla="*/ 942443 h 983705"/>
                <a:gd name="connsiteX23" fmla="*/ 228415 w 1363185"/>
                <a:gd name="connsiteY23" fmla="*/ 735367 h 983705"/>
                <a:gd name="connsiteX24" fmla="*/ 220392 w 1363185"/>
                <a:gd name="connsiteY24" fmla="*/ 614636 h 983705"/>
                <a:gd name="connsiteX25" fmla="*/ 175309 w 1363185"/>
                <a:gd name="connsiteY25" fmla="*/ 461812 h 983705"/>
                <a:gd name="connsiteX26" fmla="*/ 137103 w 1363185"/>
                <a:gd name="connsiteY26" fmla="*/ 357892 h 983705"/>
                <a:gd name="connsiteX27" fmla="*/ 115325 w 1363185"/>
                <a:gd name="connsiteY27" fmla="*/ 314337 h 983705"/>
                <a:gd name="connsiteX28" fmla="*/ 62601 w 1363185"/>
                <a:gd name="connsiteY28" fmla="*/ 309752 h 983705"/>
                <a:gd name="connsiteX29" fmla="*/ 46937 w 1363185"/>
                <a:gd name="connsiteY29" fmla="*/ 320068 h 983705"/>
                <a:gd name="connsiteX30" fmla="*/ 26687 w 1363185"/>
                <a:gd name="connsiteY30" fmla="*/ 323889 h 983705"/>
                <a:gd name="connsiteX31" fmla="*/ 32800 w 1363185"/>
                <a:gd name="connsiteY31" fmla="*/ 303639 h 983705"/>
                <a:gd name="connsiteX32" fmla="*/ 146272 w 1363185"/>
                <a:gd name="connsiteY32" fmla="*/ 206978 h 983705"/>
                <a:gd name="connsiteX33" fmla="*/ 165757 w 1363185"/>
                <a:gd name="connsiteY33" fmla="*/ 195517 h 983705"/>
                <a:gd name="connsiteX34" fmla="*/ 174544 w 1363185"/>
                <a:gd name="connsiteY34" fmla="*/ 183291 h 983705"/>
                <a:gd name="connsiteX35" fmla="*/ 160026 w 1363185"/>
                <a:gd name="connsiteY35" fmla="*/ 177560 h 983705"/>
                <a:gd name="connsiteX36" fmla="*/ 105392 w 1363185"/>
                <a:gd name="connsiteY36" fmla="*/ 189786 h 983705"/>
                <a:gd name="connsiteX37" fmla="*/ 28980 w 1363185"/>
                <a:gd name="connsiteY37" fmla="*/ 215766 h 983705"/>
                <a:gd name="connsiteX38" fmla="*/ 21339 w 1363185"/>
                <a:gd name="connsiteY38" fmla="*/ 216912 h 983705"/>
                <a:gd name="connsiteX39" fmla="*/ 707 w 1363185"/>
                <a:gd name="connsiteY39" fmla="*/ 213473 h 983705"/>
                <a:gd name="connsiteX40" fmla="*/ 12551 w 1363185"/>
                <a:gd name="connsiteY40" fmla="*/ 195899 h 983705"/>
                <a:gd name="connsiteX41" fmla="*/ 134810 w 1363185"/>
                <a:gd name="connsiteY41" fmla="*/ 126364 h 983705"/>
                <a:gd name="connsiteX42" fmla="*/ 297186 w 1363185"/>
                <a:gd name="connsiteY42" fmla="*/ 85483 h 983705"/>
                <a:gd name="connsiteX43" fmla="*/ 516488 w 1363185"/>
                <a:gd name="connsiteY43" fmla="*/ 63706 h 983705"/>
                <a:gd name="connsiteX44" fmla="*/ 528332 w 1363185"/>
                <a:gd name="connsiteY44" fmla="*/ 58739 h 983705"/>
                <a:gd name="connsiteX45" fmla="*/ 549345 w 1363185"/>
                <a:gd name="connsiteY45" fmla="*/ 47277 h 983705"/>
                <a:gd name="connsiteX46" fmla="*/ 523747 w 1363185"/>
                <a:gd name="connsiteY46" fmla="*/ 36198 h 983705"/>
                <a:gd name="connsiteX47" fmla="*/ 451156 w 1363185"/>
                <a:gd name="connsiteY47" fmla="*/ 33141 h 983705"/>
                <a:gd name="connsiteX48" fmla="*/ 418298 w 1363185"/>
                <a:gd name="connsiteY48" fmla="*/ 25118 h 983705"/>
                <a:gd name="connsiteX49" fmla="*/ 412567 w 1363185"/>
                <a:gd name="connsiteY49" fmla="*/ 16713 h 983705"/>
                <a:gd name="connsiteX50" fmla="*/ 419827 w 1363185"/>
                <a:gd name="connsiteY50" fmla="*/ 11364 h 983705"/>
                <a:gd name="connsiteX51" fmla="*/ 468348 w 1363185"/>
                <a:gd name="connsiteY51" fmla="*/ 2576 h 983705"/>
                <a:gd name="connsiteX52" fmla="*/ 662817 w 1363185"/>
                <a:gd name="connsiteY52" fmla="*/ 2958 h 983705"/>
                <a:gd name="connsiteX53" fmla="*/ 803797 w 1363185"/>
                <a:gd name="connsiteY53" fmla="*/ 30467 h 983705"/>
                <a:gd name="connsiteX54" fmla="*/ 916122 w 1363185"/>
                <a:gd name="connsiteY54" fmla="*/ 71729 h 983705"/>
                <a:gd name="connsiteX55" fmla="*/ 1086521 w 1363185"/>
                <a:gd name="connsiteY55" fmla="*/ 181762 h 983705"/>
                <a:gd name="connsiteX56" fmla="*/ 1154527 w 1363185"/>
                <a:gd name="connsiteY56" fmla="*/ 202012 h 983705"/>
                <a:gd name="connsiteX57" fmla="*/ 1221006 w 1363185"/>
                <a:gd name="connsiteY57" fmla="*/ 177178 h 983705"/>
                <a:gd name="connsiteX58" fmla="*/ 1217185 w 1363185"/>
                <a:gd name="connsiteY58" fmla="*/ 158839 h 983705"/>
                <a:gd name="connsiteX59" fmla="*/ 1217949 w 1363185"/>
                <a:gd name="connsiteY59" fmla="*/ 141646 h 983705"/>
                <a:gd name="connsiteX60" fmla="*/ 1237434 w 1363185"/>
                <a:gd name="connsiteY60" fmla="*/ 146231 h 983705"/>
                <a:gd name="connsiteX61" fmla="*/ 1292451 w 1363185"/>
                <a:gd name="connsiteY61" fmla="*/ 202394 h 983705"/>
                <a:gd name="connsiteX62" fmla="*/ 1322633 w 1363185"/>
                <a:gd name="connsiteY62" fmla="*/ 255882 h 983705"/>
                <a:gd name="connsiteX63" fmla="*/ 1363132 w 1363185"/>
                <a:gd name="connsiteY63" fmla="*/ 368972 h 983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96AB9AC-3D17-4FCF-935C-D2F123597B9D}"/>
                </a:ext>
              </a:extLst>
            </p:cNvPr>
            <p:cNvSpPr/>
            <p:nvPr/>
          </p:nvSpPr>
          <p:spPr>
            <a:xfrm>
              <a:off x="10739475" y="1309014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BE0BD58-4972-4AF0-922D-01FEE634F67E}"/>
                </a:ext>
              </a:extLst>
            </p:cNvPr>
            <p:cNvSpPr/>
            <p:nvPr/>
          </p:nvSpPr>
          <p:spPr>
            <a:xfrm>
              <a:off x="11140637" y="1307486"/>
              <a:ext cx="96279" cy="129136"/>
            </a:xfrm>
            <a:custGeom>
              <a:avLst/>
              <a:gdLst>
                <a:gd name="connsiteX0" fmla="*/ 96279 w 96279"/>
                <a:gd name="connsiteY0" fmla="*/ 64568 h 129136"/>
                <a:gd name="connsiteX1" fmla="*/ 48139 w 96279"/>
                <a:gd name="connsiteY1" fmla="*/ 129136 h 129136"/>
                <a:gd name="connsiteX2" fmla="*/ 0 w 96279"/>
                <a:gd name="connsiteY2" fmla="*/ 64568 h 129136"/>
                <a:gd name="connsiteX3" fmla="*/ 48139 w 96279"/>
                <a:gd name="connsiteY3" fmla="*/ 0 h 129136"/>
                <a:gd name="connsiteX4" fmla="*/ 96279 w 96279"/>
                <a:gd name="connsiteY4" fmla="*/ 64568 h 12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270A661-0168-4204-9098-B6BB14569DA0}"/>
                </a:ext>
              </a:extLst>
            </p:cNvPr>
            <p:cNvSpPr/>
            <p:nvPr/>
          </p:nvSpPr>
          <p:spPr>
            <a:xfrm>
              <a:off x="10678145" y="1223613"/>
              <a:ext cx="204252" cy="51082"/>
            </a:xfrm>
            <a:custGeom>
              <a:avLst/>
              <a:gdLst>
                <a:gd name="connsiteX0" fmla="*/ 142708 w 204252"/>
                <a:gd name="connsiteY0" fmla="*/ 584 h 51082"/>
                <a:gd name="connsiteX1" fmla="*/ 176711 w 204252"/>
                <a:gd name="connsiteY1" fmla="*/ 966 h 51082"/>
                <a:gd name="connsiteX2" fmla="*/ 204220 w 204252"/>
                <a:gd name="connsiteY2" fmla="*/ 29238 h 51082"/>
                <a:gd name="connsiteX3" fmla="*/ 172126 w 204252"/>
                <a:gd name="connsiteY3" fmla="*/ 50634 h 51082"/>
                <a:gd name="connsiteX4" fmla="*/ 21977 w 204252"/>
                <a:gd name="connsiteY4" fmla="*/ 45667 h 51082"/>
                <a:gd name="connsiteX5" fmla="*/ 200 w 204252"/>
                <a:gd name="connsiteY5" fmla="*/ 40700 h 51082"/>
                <a:gd name="connsiteX6" fmla="*/ 18539 w 204252"/>
                <a:gd name="connsiteY6" fmla="*/ 24654 h 51082"/>
                <a:gd name="connsiteX7" fmla="*/ 142708 w 204252"/>
                <a:gd name="connsiteY7" fmla="*/ 584 h 5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B3E5C59-82DD-44C4-B43F-798CA39DAFF1}"/>
                </a:ext>
              </a:extLst>
            </p:cNvPr>
            <p:cNvSpPr/>
            <p:nvPr/>
          </p:nvSpPr>
          <p:spPr>
            <a:xfrm>
              <a:off x="11093521" y="1223857"/>
              <a:ext cx="204972" cy="49976"/>
            </a:xfrm>
            <a:custGeom>
              <a:avLst/>
              <a:gdLst>
                <a:gd name="connsiteX0" fmla="*/ 66983 w 204972"/>
                <a:gd name="connsiteY0" fmla="*/ 340 h 49976"/>
                <a:gd name="connsiteX1" fmla="*/ 191534 w 204972"/>
                <a:gd name="connsiteY1" fmla="*/ 27466 h 49976"/>
                <a:gd name="connsiteX2" fmla="*/ 204524 w 204972"/>
                <a:gd name="connsiteY2" fmla="*/ 40838 h 49976"/>
                <a:gd name="connsiteX3" fmla="*/ 187332 w 204972"/>
                <a:gd name="connsiteY3" fmla="*/ 45423 h 49976"/>
                <a:gd name="connsiteX4" fmla="*/ 31833 w 204972"/>
                <a:gd name="connsiteY4" fmla="*/ 49625 h 49976"/>
                <a:gd name="connsiteX5" fmla="*/ 122 w 204972"/>
                <a:gd name="connsiteY5" fmla="*/ 29376 h 49976"/>
                <a:gd name="connsiteX6" fmla="*/ 26867 w 204972"/>
                <a:gd name="connsiteY6" fmla="*/ 340 h 49976"/>
                <a:gd name="connsiteX7" fmla="*/ 66983 w 204972"/>
                <a:gd name="connsiteY7" fmla="*/ 340 h 4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A3F8D39-B919-4D6D-ABD7-4DAB8B496A32}"/>
                </a:ext>
              </a:extLst>
            </p:cNvPr>
            <p:cNvSpPr/>
            <p:nvPr/>
          </p:nvSpPr>
          <p:spPr>
            <a:xfrm>
              <a:off x="10779591" y="1313217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1E11BE-2D3A-4A22-B4FE-EDCDB22102EA}"/>
                </a:ext>
              </a:extLst>
            </p:cNvPr>
            <p:cNvSpPr/>
            <p:nvPr/>
          </p:nvSpPr>
          <p:spPr>
            <a:xfrm>
              <a:off x="11182664" y="1311688"/>
              <a:ext cx="43554" cy="58837"/>
            </a:xfrm>
            <a:custGeom>
              <a:avLst/>
              <a:gdLst>
                <a:gd name="connsiteX0" fmla="*/ 43555 w 43554"/>
                <a:gd name="connsiteY0" fmla="*/ 29419 h 58837"/>
                <a:gd name="connsiteX1" fmla="*/ 21777 w 43554"/>
                <a:gd name="connsiteY1" fmla="*/ 58837 h 58837"/>
                <a:gd name="connsiteX2" fmla="*/ 0 w 43554"/>
                <a:gd name="connsiteY2" fmla="*/ 29419 h 58837"/>
                <a:gd name="connsiteX3" fmla="*/ 21777 w 43554"/>
                <a:gd name="connsiteY3" fmla="*/ 0 h 58837"/>
                <a:gd name="connsiteX4" fmla="*/ 43555 w 43554"/>
                <a:gd name="connsiteY4" fmla="*/ 29419 h 5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92817D1-DF3B-4997-8F6F-7566583A001A}"/>
                </a:ext>
              </a:extLst>
            </p:cNvPr>
            <p:cNvSpPr/>
            <p:nvPr/>
          </p:nvSpPr>
          <p:spPr>
            <a:xfrm>
              <a:off x="10912930" y="1480559"/>
              <a:ext cx="55016" cy="113813"/>
            </a:xfrm>
            <a:custGeom>
              <a:avLst/>
              <a:gdLst>
                <a:gd name="connsiteX0" fmla="*/ 16046 w 55016"/>
                <a:gd name="connsiteY0" fmla="*/ 76794 h 113813"/>
                <a:gd name="connsiteX1" fmla="*/ 55017 w 55016"/>
                <a:gd name="connsiteY1" fmla="*/ 111943 h 113813"/>
                <a:gd name="connsiteX2" fmla="*/ 0 w 55016"/>
                <a:gd name="connsiteY2" fmla="*/ 109651 h 113813"/>
                <a:gd name="connsiteX3" fmla="*/ 4203 w 55016"/>
                <a:gd name="connsiteY3" fmla="*/ 19485 h 113813"/>
                <a:gd name="connsiteX4" fmla="*/ 24070 w 55016"/>
                <a:gd name="connsiteY4" fmla="*/ 0 h 113813"/>
                <a:gd name="connsiteX5" fmla="*/ 20631 w 55016"/>
                <a:gd name="connsiteY5" fmla="*/ 42409 h 113813"/>
                <a:gd name="connsiteX6" fmla="*/ 16046 w 55016"/>
                <a:gd name="connsiteY6" fmla="*/ 76794 h 11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BDEB938-2884-4434-BD97-74B93D0D3ED5}"/>
                </a:ext>
              </a:extLst>
            </p:cNvPr>
            <p:cNvSpPr/>
            <p:nvPr/>
          </p:nvSpPr>
          <p:spPr>
            <a:xfrm>
              <a:off x="10515087" y="1277876"/>
              <a:ext cx="948224" cy="238504"/>
            </a:xfrm>
            <a:custGeom>
              <a:avLst/>
              <a:gdLst>
                <a:gd name="connsiteX0" fmla="*/ 925850 w 948224"/>
                <a:gd name="connsiteY0" fmla="*/ 1337 h 238504"/>
                <a:gd name="connsiteX1" fmla="*/ 584288 w 948224"/>
                <a:gd name="connsiteY1" fmla="*/ 1337 h 238504"/>
                <a:gd name="connsiteX2" fmla="*/ 538823 w 948224"/>
                <a:gd name="connsiteY2" fmla="*/ 23115 h 238504"/>
                <a:gd name="connsiteX3" fmla="*/ 480750 w 948224"/>
                <a:gd name="connsiteY3" fmla="*/ 48713 h 238504"/>
                <a:gd name="connsiteX4" fmla="*/ 438724 w 948224"/>
                <a:gd name="connsiteY4" fmla="*/ 48331 h 238504"/>
                <a:gd name="connsiteX5" fmla="*/ 422677 w 948224"/>
                <a:gd name="connsiteY5" fmla="*/ 38779 h 238504"/>
                <a:gd name="connsiteX6" fmla="*/ 358109 w 948224"/>
                <a:gd name="connsiteY6" fmla="*/ 955 h 238504"/>
                <a:gd name="connsiteX7" fmla="*/ 98690 w 948224"/>
                <a:gd name="connsiteY7" fmla="*/ 573 h 238504"/>
                <a:gd name="connsiteX8" fmla="*/ 7378 w 948224"/>
                <a:gd name="connsiteY8" fmla="*/ 4012 h 238504"/>
                <a:gd name="connsiteX9" fmla="*/ 501 w 948224"/>
                <a:gd name="connsiteY9" fmla="*/ 34958 h 238504"/>
                <a:gd name="connsiteX10" fmla="*/ 7378 w 948224"/>
                <a:gd name="connsiteY10" fmla="*/ 44128 h 238504"/>
                <a:gd name="connsiteX11" fmla="*/ 23425 w 948224"/>
                <a:gd name="connsiteY11" fmla="*/ 78895 h 238504"/>
                <a:gd name="connsiteX12" fmla="*/ 23043 w 948224"/>
                <a:gd name="connsiteY12" fmla="*/ 147666 h 238504"/>
                <a:gd name="connsiteX13" fmla="*/ 29920 w 948224"/>
                <a:gd name="connsiteY13" fmla="*/ 178995 h 238504"/>
                <a:gd name="connsiteX14" fmla="*/ 70036 w 948224"/>
                <a:gd name="connsiteY14" fmla="*/ 225606 h 238504"/>
                <a:gd name="connsiteX15" fmla="*/ 107478 w 948224"/>
                <a:gd name="connsiteY15" fmla="*/ 236686 h 238504"/>
                <a:gd name="connsiteX16" fmla="*/ 363076 w 948224"/>
                <a:gd name="connsiteY16" fmla="*/ 236686 h 238504"/>
                <a:gd name="connsiteX17" fmla="*/ 432229 w 948224"/>
                <a:gd name="connsiteY17" fmla="*/ 172882 h 238504"/>
                <a:gd name="connsiteX18" fmla="*/ 435285 w 948224"/>
                <a:gd name="connsiteY18" fmla="*/ 112134 h 238504"/>
                <a:gd name="connsiteX19" fmla="*/ 459737 w 948224"/>
                <a:gd name="connsiteY19" fmla="*/ 88447 h 238504"/>
                <a:gd name="connsiteX20" fmla="*/ 494122 w 948224"/>
                <a:gd name="connsiteY20" fmla="*/ 88447 h 238504"/>
                <a:gd name="connsiteX21" fmla="*/ 515135 w 948224"/>
                <a:gd name="connsiteY21" fmla="*/ 109460 h 238504"/>
                <a:gd name="connsiteX22" fmla="*/ 515518 w 948224"/>
                <a:gd name="connsiteY22" fmla="*/ 172500 h 238504"/>
                <a:gd name="connsiteX23" fmla="*/ 580086 w 948224"/>
                <a:gd name="connsiteY23" fmla="*/ 237068 h 238504"/>
                <a:gd name="connsiteX24" fmla="*/ 858225 w 948224"/>
                <a:gd name="connsiteY24" fmla="*/ 230955 h 238504"/>
                <a:gd name="connsiteX25" fmla="*/ 891464 w 948224"/>
                <a:gd name="connsiteY25" fmla="*/ 219875 h 238504"/>
                <a:gd name="connsiteX26" fmla="*/ 918208 w 948224"/>
                <a:gd name="connsiteY26" fmla="*/ 172882 h 238504"/>
                <a:gd name="connsiteX27" fmla="*/ 917826 w 948224"/>
                <a:gd name="connsiteY27" fmla="*/ 62467 h 238504"/>
                <a:gd name="connsiteX28" fmla="*/ 928142 w 948224"/>
                <a:gd name="connsiteY28" fmla="*/ 45656 h 238504"/>
                <a:gd name="connsiteX29" fmla="*/ 948009 w 948224"/>
                <a:gd name="connsiteY29" fmla="*/ 20440 h 238504"/>
                <a:gd name="connsiteX30" fmla="*/ 925850 w 948224"/>
                <a:gd name="connsiteY30" fmla="*/ 1337 h 238504"/>
                <a:gd name="connsiteX31" fmla="*/ 398225 w 948224"/>
                <a:gd name="connsiteY31" fmla="*/ 163331 h 238504"/>
                <a:gd name="connsiteX32" fmla="*/ 361930 w 948224"/>
                <a:gd name="connsiteY32" fmla="*/ 200772 h 238504"/>
                <a:gd name="connsiteX33" fmla="*/ 92960 w 948224"/>
                <a:gd name="connsiteY33" fmla="*/ 200008 h 238504"/>
                <a:gd name="connsiteX34" fmla="*/ 58574 w 948224"/>
                <a:gd name="connsiteY34" fmla="*/ 165623 h 238504"/>
                <a:gd name="connsiteX35" fmla="*/ 58574 w 948224"/>
                <a:gd name="connsiteY35" fmla="*/ 66287 h 238504"/>
                <a:gd name="connsiteX36" fmla="*/ 94488 w 948224"/>
                <a:gd name="connsiteY36" fmla="*/ 31520 h 238504"/>
                <a:gd name="connsiteX37" fmla="*/ 226298 w 948224"/>
                <a:gd name="connsiteY37" fmla="*/ 31520 h 238504"/>
                <a:gd name="connsiteX38" fmla="*/ 361930 w 948224"/>
                <a:gd name="connsiteY38" fmla="*/ 31138 h 238504"/>
                <a:gd name="connsiteX39" fmla="*/ 398225 w 948224"/>
                <a:gd name="connsiteY39" fmla="*/ 68198 h 238504"/>
                <a:gd name="connsiteX40" fmla="*/ 398225 w 948224"/>
                <a:gd name="connsiteY40" fmla="*/ 163331 h 238504"/>
                <a:gd name="connsiteX41" fmla="*/ 891464 w 948224"/>
                <a:gd name="connsiteY41" fmla="*/ 167151 h 238504"/>
                <a:gd name="connsiteX42" fmla="*/ 858989 w 948224"/>
                <a:gd name="connsiteY42" fmla="*/ 199626 h 238504"/>
                <a:gd name="connsiteX43" fmla="*/ 585816 w 948224"/>
                <a:gd name="connsiteY43" fmla="*/ 199626 h 238504"/>
                <a:gd name="connsiteX44" fmla="*/ 552959 w 948224"/>
                <a:gd name="connsiteY44" fmla="*/ 166387 h 238504"/>
                <a:gd name="connsiteX45" fmla="*/ 552959 w 948224"/>
                <a:gd name="connsiteY45" fmla="*/ 65141 h 238504"/>
                <a:gd name="connsiteX46" fmla="*/ 586199 w 948224"/>
                <a:gd name="connsiteY46" fmla="*/ 30374 h 238504"/>
                <a:gd name="connsiteX47" fmla="*/ 614853 w 948224"/>
                <a:gd name="connsiteY47" fmla="*/ 30374 h 238504"/>
                <a:gd name="connsiteX48" fmla="*/ 862810 w 948224"/>
                <a:gd name="connsiteY48" fmla="*/ 31138 h 238504"/>
                <a:gd name="connsiteX49" fmla="*/ 891464 w 948224"/>
                <a:gd name="connsiteY49" fmla="*/ 63613 h 238504"/>
                <a:gd name="connsiteX50" fmla="*/ 891464 w 948224"/>
                <a:gd name="connsiteY50" fmla="*/ 16715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DC05DAF-B514-4936-BD6F-CB3E7ADA6053}"/>
                </a:ext>
              </a:extLst>
            </p:cNvPr>
            <p:cNvSpPr/>
            <p:nvPr/>
          </p:nvSpPr>
          <p:spPr>
            <a:xfrm>
              <a:off x="10454438" y="1253881"/>
              <a:ext cx="1079803" cy="695566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EB06CB7-AD04-4415-92FF-516542D31414}"/>
                </a:ext>
              </a:extLst>
            </p:cNvPr>
            <p:cNvSpPr/>
            <p:nvPr/>
          </p:nvSpPr>
          <p:spPr>
            <a:xfrm>
              <a:off x="10290555" y="2069043"/>
              <a:ext cx="1525945" cy="1909803"/>
            </a:xfrm>
            <a:custGeom>
              <a:avLst/>
              <a:gdLst>
                <a:gd name="connsiteX0" fmla="*/ 1384966 w 1525945"/>
                <a:gd name="connsiteY0" fmla="*/ 358259 h 1909803"/>
                <a:gd name="connsiteX1" fmla="*/ 1456793 w 1525945"/>
                <a:gd name="connsiteY1" fmla="*/ 487777 h 1909803"/>
                <a:gd name="connsiteX2" fmla="*/ 1516394 w 1525945"/>
                <a:gd name="connsiteY2" fmla="*/ 703641 h 1909803"/>
                <a:gd name="connsiteX3" fmla="*/ 1525946 w 1525945"/>
                <a:gd name="connsiteY3" fmla="*/ 907661 h 1909803"/>
                <a:gd name="connsiteX4" fmla="*/ 1446095 w 1525945"/>
                <a:gd name="connsiteY4" fmla="*/ 1144538 h 1909803"/>
                <a:gd name="connsiteX5" fmla="*/ 1340265 w 1525945"/>
                <a:gd name="connsiteY5" fmla="*/ 1261066 h 1909803"/>
                <a:gd name="connsiteX6" fmla="*/ 1324601 w 1525945"/>
                <a:gd name="connsiteY6" fmla="*/ 1298126 h 1909803"/>
                <a:gd name="connsiteX7" fmla="*/ 1381145 w 1525945"/>
                <a:gd name="connsiteY7" fmla="*/ 1909039 h 1909803"/>
                <a:gd name="connsiteX8" fmla="*/ 805382 w 1525945"/>
                <a:gd name="connsiteY8" fmla="*/ 1909803 h 1909803"/>
                <a:gd name="connsiteX9" fmla="*/ 787807 w 1525945"/>
                <a:gd name="connsiteY9" fmla="*/ 1902926 h 1909803"/>
                <a:gd name="connsiteX10" fmla="*/ 746544 w 1525945"/>
                <a:gd name="connsiteY10" fmla="*/ 1507877 h 1909803"/>
                <a:gd name="connsiteX11" fmla="*/ 749983 w 1525945"/>
                <a:gd name="connsiteY11" fmla="*/ 1394405 h 1909803"/>
                <a:gd name="connsiteX12" fmla="*/ 632309 w 1525945"/>
                <a:gd name="connsiteY12" fmla="*/ 1371481 h 1909803"/>
                <a:gd name="connsiteX13" fmla="*/ 641478 w 1525945"/>
                <a:gd name="connsiteY13" fmla="*/ 1501382 h 1909803"/>
                <a:gd name="connsiteX14" fmla="*/ 598305 w 1525945"/>
                <a:gd name="connsiteY14" fmla="*/ 1908657 h 1909803"/>
                <a:gd name="connsiteX15" fmla="*/ 0 w 1525945"/>
                <a:gd name="connsiteY15" fmla="*/ 1908657 h 1909803"/>
                <a:gd name="connsiteX16" fmla="*/ 19485 w 1525945"/>
                <a:gd name="connsiteY16" fmla="*/ 1696996 h 1909803"/>
                <a:gd name="connsiteX17" fmla="*/ 121113 w 1525945"/>
                <a:gd name="connsiteY17" fmla="*/ 211548 h 1909803"/>
                <a:gd name="connsiteX18" fmla="*/ 289219 w 1525945"/>
                <a:gd name="connsiteY18" fmla="*/ 80120 h 1909803"/>
                <a:gd name="connsiteX19" fmla="*/ 380531 w 1525945"/>
                <a:gd name="connsiteY19" fmla="*/ 10203 h 1909803"/>
                <a:gd name="connsiteX20" fmla="*/ 396196 w 1525945"/>
                <a:gd name="connsiteY20" fmla="*/ 269 h 1909803"/>
                <a:gd name="connsiteX21" fmla="*/ 393521 w 1525945"/>
                <a:gd name="connsiteY21" fmla="*/ 18226 h 1909803"/>
                <a:gd name="connsiteX22" fmla="*/ 398488 w 1525945"/>
                <a:gd name="connsiteY22" fmla="*/ 124057 h 1909803"/>
                <a:gd name="connsiteX23" fmla="*/ 500116 w 1525945"/>
                <a:gd name="connsiteY23" fmla="*/ 241731 h 1909803"/>
                <a:gd name="connsiteX24" fmla="*/ 563538 w 1525945"/>
                <a:gd name="connsiteY24" fmla="*/ 287960 h 1909803"/>
                <a:gd name="connsiteX25" fmla="*/ 579584 w 1525945"/>
                <a:gd name="connsiteY25" fmla="*/ 304007 h 1909803"/>
                <a:gd name="connsiteX26" fmla="*/ 641096 w 1525945"/>
                <a:gd name="connsiteY26" fmla="*/ 468674 h 1909803"/>
                <a:gd name="connsiteX27" fmla="*/ 621229 w 1525945"/>
                <a:gd name="connsiteY27" fmla="*/ 1073857 h 1909803"/>
                <a:gd name="connsiteX28" fmla="*/ 687707 w 1525945"/>
                <a:gd name="connsiteY28" fmla="*/ 1079206 h 1909803"/>
                <a:gd name="connsiteX29" fmla="*/ 767558 w 1525945"/>
                <a:gd name="connsiteY29" fmla="*/ 1083790 h 1909803"/>
                <a:gd name="connsiteX30" fmla="*/ 745780 w 1525945"/>
                <a:gd name="connsiteY30" fmla="*/ 477462 h 1909803"/>
                <a:gd name="connsiteX31" fmla="*/ 803853 w 1525945"/>
                <a:gd name="connsiteY31" fmla="*/ 317761 h 1909803"/>
                <a:gd name="connsiteX32" fmla="*/ 819518 w 1525945"/>
                <a:gd name="connsiteY32" fmla="*/ 294455 h 1909803"/>
                <a:gd name="connsiteX33" fmla="*/ 946362 w 1525945"/>
                <a:gd name="connsiteY33" fmla="*/ 188243 h 1909803"/>
                <a:gd name="connsiteX34" fmla="*/ 1006345 w 1525945"/>
                <a:gd name="connsiteY34" fmla="*/ 90053 h 1909803"/>
                <a:gd name="connsiteX35" fmla="*/ 999850 w 1525945"/>
                <a:gd name="connsiteY35" fmla="*/ 23957 h 1909803"/>
                <a:gd name="connsiteX36" fmla="*/ 994119 w 1525945"/>
                <a:gd name="connsiteY36" fmla="*/ 2562 h 1909803"/>
                <a:gd name="connsiteX37" fmla="*/ 1016278 w 1525945"/>
                <a:gd name="connsiteY37" fmla="*/ 7529 h 1909803"/>
                <a:gd name="connsiteX38" fmla="*/ 1195846 w 1525945"/>
                <a:gd name="connsiteY38" fmla="*/ 145834 h 1909803"/>
                <a:gd name="connsiteX39" fmla="*/ 1384966 w 1525945"/>
                <a:gd name="connsiteY39" fmla="*/ 358259 h 190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5945" h="1909803">
                  <a:moveTo>
                    <a:pt x="1384966" y="358259"/>
                  </a:moveTo>
                  <a:cubicBezTo>
                    <a:pt x="1414003" y="397993"/>
                    <a:pt x="1436926" y="441930"/>
                    <a:pt x="1456793" y="487777"/>
                  </a:cubicBezTo>
                  <a:cubicBezTo>
                    <a:pt x="1473604" y="527130"/>
                    <a:pt x="1512574" y="671548"/>
                    <a:pt x="1516394" y="703641"/>
                  </a:cubicBezTo>
                  <a:cubicBezTo>
                    <a:pt x="1522507" y="755219"/>
                    <a:pt x="1523653" y="890850"/>
                    <a:pt x="1525946" y="907661"/>
                  </a:cubicBezTo>
                  <a:cubicBezTo>
                    <a:pt x="1518687" y="993242"/>
                    <a:pt x="1492707" y="1072329"/>
                    <a:pt x="1446095" y="1144538"/>
                  </a:cubicBezTo>
                  <a:cubicBezTo>
                    <a:pt x="1417441" y="1189239"/>
                    <a:pt x="1382674" y="1228973"/>
                    <a:pt x="1340265" y="1261066"/>
                  </a:cubicBezTo>
                  <a:cubicBezTo>
                    <a:pt x="1327275" y="1271000"/>
                    <a:pt x="1322690" y="1280933"/>
                    <a:pt x="1324601" y="1298126"/>
                  </a:cubicBezTo>
                  <a:cubicBezTo>
                    <a:pt x="1331096" y="1358873"/>
                    <a:pt x="1375414" y="1850202"/>
                    <a:pt x="1381145" y="1909039"/>
                  </a:cubicBezTo>
                  <a:cubicBezTo>
                    <a:pt x="1355165" y="1909039"/>
                    <a:pt x="905863" y="1909039"/>
                    <a:pt x="805382" y="1909803"/>
                  </a:cubicBezTo>
                  <a:cubicBezTo>
                    <a:pt x="797740" y="1909803"/>
                    <a:pt x="794302" y="1903308"/>
                    <a:pt x="787807" y="1902926"/>
                  </a:cubicBezTo>
                  <a:cubicBezTo>
                    <a:pt x="771760" y="1896431"/>
                    <a:pt x="751129" y="1518956"/>
                    <a:pt x="746544" y="1507877"/>
                  </a:cubicBezTo>
                  <a:cubicBezTo>
                    <a:pt x="741960" y="1492594"/>
                    <a:pt x="762591" y="1395933"/>
                    <a:pt x="749983" y="1394405"/>
                  </a:cubicBezTo>
                  <a:cubicBezTo>
                    <a:pt x="710249" y="1389056"/>
                    <a:pt x="670897" y="1381797"/>
                    <a:pt x="632309" y="1371481"/>
                  </a:cubicBezTo>
                  <a:cubicBezTo>
                    <a:pt x="618554" y="1367661"/>
                    <a:pt x="644534" y="1488392"/>
                    <a:pt x="641478" y="1501382"/>
                  </a:cubicBezTo>
                  <a:cubicBezTo>
                    <a:pt x="640714" y="1566714"/>
                    <a:pt x="611295" y="1895285"/>
                    <a:pt x="598305" y="1908657"/>
                  </a:cubicBezTo>
                  <a:cubicBezTo>
                    <a:pt x="493239" y="1908657"/>
                    <a:pt x="24834" y="1908657"/>
                    <a:pt x="0" y="1908657"/>
                  </a:cubicBezTo>
                  <a:cubicBezTo>
                    <a:pt x="4967" y="1837976"/>
                    <a:pt x="11080" y="1767295"/>
                    <a:pt x="19485" y="1696996"/>
                  </a:cubicBezTo>
                  <a:cubicBezTo>
                    <a:pt x="20631" y="1687827"/>
                    <a:pt x="119203" y="220336"/>
                    <a:pt x="121113" y="211548"/>
                  </a:cubicBezTo>
                  <a:cubicBezTo>
                    <a:pt x="176894" y="167612"/>
                    <a:pt x="233056" y="123675"/>
                    <a:pt x="289219" y="80120"/>
                  </a:cubicBezTo>
                  <a:cubicBezTo>
                    <a:pt x="319402" y="56432"/>
                    <a:pt x="350349" y="33891"/>
                    <a:pt x="380531" y="10203"/>
                  </a:cubicBezTo>
                  <a:cubicBezTo>
                    <a:pt x="385498" y="6000"/>
                    <a:pt x="391611" y="4472"/>
                    <a:pt x="396196" y="269"/>
                  </a:cubicBezTo>
                  <a:cubicBezTo>
                    <a:pt x="399634" y="6764"/>
                    <a:pt x="396578" y="12877"/>
                    <a:pt x="393521" y="18226"/>
                  </a:cubicBezTo>
                  <a:cubicBezTo>
                    <a:pt x="373272" y="54522"/>
                    <a:pt x="380913" y="89671"/>
                    <a:pt x="398488" y="124057"/>
                  </a:cubicBezTo>
                  <a:cubicBezTo>
                    <a:pt x="422940" y="171050"/>
                    <a:pt x="459236" y="208874"/>
                    <a:pt x="500116" y="241731"/>
                  </a:cubicBezTo>
                  <a:cubicBezTo>
                    <a:pt x="520365" y="258160"/>
                    <a:pt x="541760" y="273442"/>
                    <a:pt x="563538" y="287960"/>
                  </a:cubicBezTo>
                  <a:cubicBezTo>
                    <a:pt x="570033" y="292163"/>
                    <a:pt x="576146" y="296748"/>
                    <a:pt x="579584" y="304007"/>
                  </a:cubicBezTo>
                  <a:cubicBezTo>
                    <a:pt x="597541" y="347180"/>
                    <a:pt x="636129" y="457595"/>
                    <a:pt x="641096" y="468674"/>
                  </a:cubicBezTo>
                  <a:cubicBezTo>
                    <a:pt x="644917" y="485867"/>
                    <a:pt x="605564" y="1071565"/>
                    <a:pt x="621229" y="1073857"/>
                  </a:cubicBezTo>
                  <a:cubicBezTo>
                    <a:pt x="643388" y="1077295"/>
                    <a:pt x="665548" y="1077678"/>
                    <a:pt x="687707" y="1079206"/>
                  </a:cubicBezTo>
                  <a:cubicBezTo>
                    <a:pt x="714451" y="1081116"/>
                    <a:pt x="740814" y="1082644"/>
                    <a:pt x="767558" y="1083790"/>
                  </a:cubicBezTo>
                  <a:cubicBezTo>
                    <a:pt x="785897" y="1084555"/>
                    <a:pt x="750365" y="507645"/>
                    <a:pt x="745780" y="477462"/>
                  </a:cubicBezTo>
                  <a:cubicBezTo>
                    <a:pt x="767558" y="425120"/>
                    <a:pt x="782076" y="370103"/>
                    <a:pt x="803853" y="317761"/>
                  </a:cubicBezTo>
                  <a:cubicBezTo>
                    <a:pt x="807674" y="308591"/>
                    <a:pt x="813405" y="301332"/>
                    <a:pt x="819518" y="294455"/>
                  </a:cubicBezTo>
                  <a:cubicBezTo>
                    <a:pt x="865747" y="263891"/>
                    <a:pt x="908156" y="228359"/>
                    <a:pt x="946362" y="188243"/>
                  </a:cubicBezTo>
                  <a:cubicBezTo>
                    <a:pt x="973488" y="159588"/>
                    <a:pt x="993737" y="127113"/>
                    <a:pt x="1006345" y="90053"/>
                  </a:cubicBezTo>
                  <a:cubicBezTo>
                    <a:pt x="1014368" y="66748"/>
                    <a:pt x="1010930" y="44970"/>
                    <a:pt x="999850" y="23957"/>
                  </a:cubicBezTo>
                  <a:cubicBezTo>
                    <a:pt x="996411" y="17462"/>
                    <a:pt x="991063" y="11349"/>
                    <a:pt x="994119" y="2562"/>
                  </a:cubicBezTo>
                  <a:cubicBezTo>
                    <a:pt x="1003288" y="-3551"/>
                    <a:pt x="1009783" y="2562"/>
                    <a:pt x="1016278" y="7529"/>
                  </a:cubicBezTo>
                  <a:cubicBezTo>
                    <a:pt x="1077026" y="52229"/>
                    <a:pt x="1136245" y="99223"/>
                    <a:pt x="1195846" y="145834"/>
                  </a:cubicBezTo>
                  <a:cubicBezTo>
                    <a:pt x="1208072" y="155004"/>
                    <a:pt x="1345232" y="303243"/>
                    <a:pt x="1384966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EEADC89-31CB-450C-A521-6B87BD587AC3}"/>
                </a:ext>
              </a:extLst>
            </p:cNvPr>
            <p:cNvSpPr/>
            <p:nvPr/>
          </p:nvSpPr>
          <p:spPr>
            <a:xfrm>
              <a:off x="9397278" y="2227220"/>
              <a:ext cx="1312411" cy="1508548"/>
            </a:xfrm>
            <a:custGeom>
              <a:avLst/>
              <a:gdLst>
                <a:gd name="connsiteX0" fmla="*/ 1014772 w 1312411"/>
                <a:gd name="connsiteY0" fmla="*/ 53371 h 1508548"/>
                <a:gd name="connsiteX1" fmla="*/ 1082778 w 1312411"/>
                <a:gd name="connsiteY1" fmla="*/ 199700 h 1508548"/>
                <a:gd name="connsiteX2" fmla="*/ 1307811 w 1312411"/>
                <a:gd name="connsiteY2" fmla="*/ 1321809 h 1508548"/>
                <a:gd name="connsiteX3" fmla="*/ 1292529 w 1312411"/>
                <a:gd name="connsiteY3" fmla="*/ 1453238 h 1508548"/>
                <a:gd name="connsiteX4" fmla="*/ 1214589 w 1312411"/>
                <a:gd name="connsiteY4" fmla="*/ 1505962 h 1508548"/>
                <a:gd name="connsiteX5" fmla="*/ 532613 w 1312411"/>
                <a:gd name="connsiteY5" fmla="*/ 1506726 h 1508548"/>
                <a:gd name="connsiteX6" fmla="*/ 389722 w 1312411"/>
                <a:gd name="connsiteY6" fmla="*/ 1468520 h 1508548"/>
                <a:gd name="connsiteX7" fmla="*/ 323244 w 1312411"/>
                <a:gd name="connsiteY7" fmla="*/ 1379500 h 1508548"/>
                <a:gd name="connsiteX8" fmla="*/ 22 w 1312411"/>
                <a:gd name="connsiteY8" fmla="*/ 189002 h 1508548"/>
                <a:gd name="connsiteX9" fmla="*/ 139855 w 1312411"/>
                <a:gd name="connsiteY9" fmla="*/ 35414 h 1508548"/>
                <a:gd name="connsiteX10" fmla="*/ 868443 w 1312411"/>
                <a:gd name="connsiteY10" fmla="*/ 265 h 1508548"/>
                <a:gd name="connsiteX11" fmla="*/ 1014772 w 1312411"/>
                <a:gd name="connsiteY11" fmla="*/ 53371 h 1508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chemeClr val="accent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55BDF4B3-40CA-4D8F-A086-D3DBDCFFB294}"/>
                </a:ext>
              </a:extLst>
            </p:cNvPr>
            <p:cNvSpPr/>
            <p:nvPr/>
          </p:nvSpPr>
          <p:spPr>
            <a:xfrm>
              <a:off x="9556189" y="3125693"/>
              <a:ext cx="358844" cy="444408"/>
            </a:xfrm>
            <a:custGeom>
              <a:avLst/>
              <a:gdLst>
                <a:gd name="connsiteX0" fmla="*/ 55828 w 358844"/>
                <a:gd name="connsiteY0" fmla="*/ 351509 h 444408"/>
                <a:gd name="connsiteX1" fmla="*/ 58885 w 358844"/>
                <a:gd name="connsiteY1" fmla="*/ 310247 h 444408"/>
                <a:gd name="connsiteX2" fmla="*/ 48951 w 358844"/>
                <a:gd name="connsiteY2" fmla="*/ 295346 h 444408"/>
                <a:gd name="connsiteX3" fmla="*/ 29084 w 358844"/>
                <a:gd name="connsiteY3" fmla="*/ 241094 h 444408"/>
                <a:gd name="connsiteX4" fmla="*/ 22971 w 358844"/>
                <a:gd name="connsiteY4" fmla="*/ 225430 h 444408"/>
                <a:gd name="connsiteX5" fmla="*/ 19532 w 358844"/>
                <a:gd name="connsiteY5" fmla="*/ 152838 h 444408"/>
                <a:gd name="connsiteX6" fmla="*/ 62323 w 358844"/>
                <a:gd name="connsiteY6" fmla="*/ 116543 h 444408"/>
                <a:gd name="connsiteX7" fmla="*/ 196044 w 358844"/>
                <a:gd name="connsiteY7" fmla="*/ 15297 h 444408"/>
                <a:gd name="connsiteX8" fmla="*/ 233868 w 358844"/>
                <a:gd name="connsiteY8" fmla="*/ 14 h 444408"/>
                <a:gd name="connsiteX9" fmla="*/ 261376 w 358844"/>
                <a:gd name="connsiteY9" fmla="*/ 14151 h 444408"/>
                <a:gd name="connsiteX10" fmla="*/ 257556 w 358844"/>
                <a:gd name="connsiteY10" fmla="*/ 44333 h 444408"/>
                <a:gd name="connsiteX11" fmla="*/ 146758 w 358844"/>
                <a:gd name="connsiteY11" fmla="*/ 161626 h 444408"/>
                <a:gd name="connsiteX12" fmla="*/ 126509 w 358844"/>
                <a:gd name="connsiteY12" fmla="*/ 179964 h 444408"/>
                <a:gd name="connsiteX13" fmla="*/ 212090 w 358844"/>
                <a:gd name="connsiteY13" fmla="*/ 137938 h 444408"/>
                <a:gd name="connsiteX14" fmla="*/ 269017 w 358844"/>
                <a:gd name="connsiteY14" fmla="*/ 112722 h 444408"/>
                <a:gd name="connsiteX15" fmla="*/ 312572 w 358844"/>
                <a:gd name="connsiteY15" fmla="*/ 126476 h 444408"/>
                <a:gd name="connsiteX16" fmla="*/ 300346 w 358844"/>
                <a:gd name="connsiteY16" fmla="*/ 164300 h 444408"/>
                <a:gd name="connsiteX17" fmla="*/ 264815 w 358844"/>
                <a:gd name="connsiteY17" fmla="*/ 195247 h 444408"/>
                <a:gd name="connsiteX18" fmla="*/ 304167 w 358844"/>
                <a:gd name="connsiteY18" fmla="*/ 182257 h 444408"/>
                <a:gd name="connsiteX19" fmla="*/ 341609 w 358844"/>
                <a:gd name="connsiteY19" fmla="*/ 193337 h 444408"/>
                <a:gd name="connsiteX20" fmla="*/ 333585 w 358844"/>
                <a:gd name="connsiteY20" fmla="*/ 233071 h 444408"/>
                <a:gd name="connsiteX21" fmla="*/ 289649 w 358844"/>
                <a:gd name="connsiteY21" fmla="*/ 270131 h 444408"/>
                <a:gd name="connsiteX22" fmla="*/ 311808 w 358844"/>
                <a:gd name="connsiteY22" fmla="*/ 264018 h 444408"/>
                <a:gd name="connsiteX23" fmla="*/ 353835 w 358844"/>
                <a:gd name="connsiteY23" fmla="*/ 274333 h 444408"/>
                <a:gd name="connsiteX24" fmla="*/ 344665 w 358844"/>
                <a:gd name="connsiteY24" fmla="*/ 316742 h 444408"/>
                <a:gd name="connsiteX25" fmla="*/ 248004 w 358844"/>
                <a:gd name="connsiteY25" fmla="*/ 388951 h 444408"/>
                <a:gd name="connsiteX26" fmla="*/ 154017 w 358844"/>
                <a:gd name="connsiteY26" fmla="*/ 441293 h 444408"/>
                <a:gd name="connsiteX27" fmla="*/ 97091 w 358844"/>
                <a:gd name="connsiteY27" fmla="*/ 429067 h 444408"/>
                <a:gd name="connsiteX28" fmla="*/ 90596 w 358844"/>
                <a:gd name="connsiteY28" fmla="*/ 385895 h 444408"/>
                <a:gd name="connsiteX29" fmla="*/ 84483 w 358844"/>
                <a:gd name="connsiteY29" fmla="*/ 368702 h 444408"/>
                <a:gd name="connsiteX30" fmla="*/ 55828 w 358844"/>
                <a:gd name="connsiteY30" fmla="*/ 351509 h 44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EE7D3AF-E9E4-4B81-81E1-84FD81DAEC7F}"/>
                </a:ext>
              </a:extLst>
            </p:cNvPr>
            <p:cNvSpPr/>
            <p:nvPr/>
          </p:nvSpPr>
          <p:spPr>
            <a:xfrm>
              <a:off x="10663582" y="2029191"/>
              <a:ext cx="295382" cy="346991"/>
            </a:xfrm>
            <a:custGeom>
              <a:avLst/>
              <a:gdLst>
                <a:gd name="connsiteX0" fmla="*/ 177138 w 295382"/>
                <a:gd name="connsiteY0" fmla="*/ 129524 h 346991"/>
                <a:gd name="connsiteX1" fmla="*/ 282204 w 295382"/>
                <a:gd name="connsiteY1" fmla="*/ 190271 h 346991"/>
                <a:gd name="connsiteX2" fmla="*/ 294430 w 295382"/>
                <a:gd name="connsiteY2" fmla="*/ 205172 h 346991"/>
                <a:gd name="connsiteX3" fmla="*/ 201208 w 295382"/>
                <a:gd name="connsiteY3" fmla="*/ 343859 h 346991"/>
                <a:gd name="connsiteX4" fmla="*/ 73600 w 295382"/>
                <a:gd name="connsiteY4" fmla="*/ 241467 h 346991"/>
                <a:gd name="connsiteX5" fmla="*/ 4447 w 295382"/>
                <a:gd name="connsiteY5" fmla="*/ 129906 h 346991"/>
                <a:gd name="connsiteX6" fmla="*/ 22786 w 295382"/>
                <a:gd name="connsiteY6" fmla="*/ 40122 h 346991"/>
                <a:gd name="connsiteX7" fmla="*/ 120975 w 295382"/>
                <a:gd name="connsiteY7" fmla="*/ 6 h 346991"/>
                <a:gd name="connsiteX8" fmla="*/ 140078 w 295382"/>
                <a:gd name="connsiteY8" fmla="*/ 19873 h 346991"/>
                <a:gd name="connsiteX9" fmla="*/ 177138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AEEC51E-0DF2-4413-8815-567BD7B8434B}"/>
                </a:ext>
              </a:extLst>
            </p:cNvPr>
            <p:cNvSpPr/>
            <p:nvPr/>
          </p:nvSpPr>
          <p:spPr>
            <a:xfrm>
              <a:off x="10873196" y="1939030"/>
              <a:ext cx="230069" cy="118567"/>
            </a:xfrm>
            <a:custGeom>
              <a:avLst/>
              <a:gdLst>
                <a:gd name="connsiteX0" fmla="*/ 227325 w 230069"/>
                <a:gd name="connsiteY0" fmla="*/ 6113 h 118567"/>
                <a:gd name="connsiteX1" fmla="*/ 129136 w 230069"/>
                <a:gd name="connsiteY1" fmla="*/ 61130 h 118567"/>
                <a:gd name="connsiteX2" fmla="*/ 23306 w 230069"/>
                <a:gd name="connsiteY2" fmla="*/ 114618 h 118567"/>
                <a:gd name="connsiteX3" fmla="*/ 764 w 230069"/>
                <a:gd name="connsiteY3" fmla="*/ 105830 h 118567"/>
                <a:gd name="connsiteX4" fmla="*/ 0 w 230069"/>
                <a:gd name="connsiteY4" fmla="*/ 7641 h 118567"/>
                <a:gd name="connsiteX5" fmla="*/ 228472 w 230069"/>
                <a:gd name="connsiteY5" fmla="*/ 0 h 118567"/>
                <a:gd name="connsiteX6" fmla="*/ 227325 w 230069"/>
                <a:gd name="connsiteY6" fmla="*/ 6113 h 11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14E88AB-244A-45DC-BD3A-7CAE2529BB44}"/>
                </a:ext>
              </a:extLst>
            </p:cNvPr>
            <p:cNvSpPr/>
            <p:nvPr/>
          </p:nvSpPr>
          <p:spPr>
            <a:xfrm>
              <a:off x="10888860" y="3927486"/>
              <a:ext cx="189119" cy="51094"/>
            </a:xfrm>
            <a:custGeom>
              <a:avLst/>
              <a:gdLst>
                <a:gd name="connsiteX0" fmla="*/ 0 w 189119"/>
                <a:gd name="connsiteY0" fmla="*/ 50215 h 51094"/>
                <a:gd name="connsiteX1" fmla="*/ 5731 w 189119"/>
                <a:gd name="connsiteY1" fmla="*/ 4367 h 51094"/>
                <a:gd name="connsiteX2" fmla="*/ 25598 w 189119"/>
                <a:gd name="connsiteY2" fmla="*/ 547 h 51094"/>
                <a:gd name="connsiteX3" fmla="*/ 157027 w 189119"/>
                <a:gd name="connsiteY3" fmla="*/ 4749 h 51094"/>
                <a:gd name="connsiteX4" fmla="*/ 182242 w 189119"/>
                <a:gd name="connsiteY4" fmla="*/ 11244 h 51094"/>
                <a:gd name="connsiteX5" fmla="*/ 189119 w 189119"/>
                <a:gd name="connsiteY5" fmla="*/ 44484 h 51094"/>
                <a:gd name="connsiteX6" fmla="*/ 175365 w 189119"/>
                <a:gd name="connsiteY6" fmla="*/ 50979 h 51094"/>
                <a:gd name="connsiteX7" fmla="*/ 0 w 189119"/>
                <a:gd name="connsiteY7" fmla="*/ 50215 h 5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119" h="51094">
                  <a:moveTo>
                    <a:pt x="0" y="50215"/>
                  </a:moveTo>
                  <a:cubicBezTo>
                    <a:pt x="1910" y="34932"/>
                    <a:pt x="3821" y="19650"/>
                    <a:pt x="5731" y="4367"/>
                  </a:cubicBezTo>
                  <a:cubicBezTo>
                    <a:pt x="11844" y="-217"/>
                    <a:pt x="18721" y="-599"/>
                    <a:pt x="25598" y="547"/>
                  </a:cubicBezTo>
                  <a:cubicBezTo>
                    <a:pt x="69153" y="6660"/>
                    <a:pt x="113090" y="4367"/>
                    <a:pt x="157027" y="4749"/>
                  </a:cubicBezTo>
                  <a:cubicBezTo>
                    <a:pt x="166196" y="4749"/>
                    <a:pt x="174983" y="4749"/>
                    <a:pt x="182242" y="11244"/>
                  </a:cubicBezTo>
                  <a:cubicBezTo>
                    <a:pt x="184917" y="22324"/>
                    <a:pt x="181478" y="34550"/>
                    <a:pt x="189119" y="44484"/>
                  </a:cubicBezTo>
                  <a:cubicBezTo>
                    <a:pt x="187209" y="52507"/>
                    <a:pt x="181096" y="50979"/>
                    <a:pt x="175365" y="50979"/>
                  </a:cubicBezTo>
                  <a:cubicBezTo>
                    <a:pt x="117292" y="50596"/>
                    <a:pt x="58455" y="50215"/>
                    <a:pt x="0" y="5021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4A9CD30-727D-46B2-922F-E3FEC8DC1E23}"/>
                </a:ext>
              </a:extLst>
            </p:cNvPr>
            <p:cNvSpPr/>
            <p:nvPr/>
          </p:nvSpPr>
          <p:spPr>
            <a:xfrm>
              <a:off x="10901775" y="3429769"/>
              <a:ext cx="162319" cy="211720"/>
            </a:xfrm>
            <a:custGeom>
              <a:avLst/>
              <a:gdLst>
                <a:gd name="connsiteX0" fmla="*/ 457 w 162319"/>
                <a:gd name="connsiteY0" fmla="*/ 10373 h 211720"/>
                <a:gd name="connsiteX1" fmla="*/ 10773 w 162319"/>
                <a:gd name="connsiteY1" fmla="*/ 822 h 211720"/>
                <a:gd name="connsiteX2" fmla="*/ 154045 w 162319"/>
                <a:gd name="connsiteY2" fmla="*/ 29094 h 211720"/>
                <a:gd name="connsiteX3" fmla="*/ 161686 w 162319"/>
                <a:gd name="connsiteY3" fmla="*/ 42466 h 211720"/>
                <a:gd name="connsiteX4" fmla="*/ 115075 w 162319"/>
                <a:gd name="connsiteY4" fmla="*/ 189941 h 211720"/>
                <a:gd name="connsiteX5" fmla="*/ 61968 w 162319"/>
                <a:gd name="connsiteY5" fmla="*/ 197201 h 211720"/>
                <a:gd name="connsiteX6" fmla="*/ 457 w 162319"/>
                <a:gd name="connsiteY6" fmla="*/ 10373 h 21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A9EAD44-1393-4E08-82A2-26166616395D}"/>
                </a:ext>
              </a:extLst>
            </p:cNvPr>
            <p:cNvSpPr/>
            <p:nvPr/>
          </p:nvSpPr>
          <p:spPr>
            <a:xfrm>
              <a:off x="10470505" y="2388714"/>
              <a:ext cx="416827" cy="683886"/>
            </a:xfrm>
            <a:custGeom>
              <a:avLst/>
              <a:gdLst>
                <a:gd name="connsiteX0" fmla="*/ 409568 w 416827"/>
                <a:gd name="connsiteY0" fmla="*/ 683887 h 683886"/>
                <a:gd name="connsiteX1" fmla="*/ 289601 w 416827"/>
                <a:gd name="connsiteY1" fmla="*/ 462674 h 683886"/>
                <a:gd name="connsiteX2" fmla="*/ 71063 w 416827"/>
                <a:gd name="connsiteY2" fmla="*/ 255216 h 683886"/>
                <a:gd name="connsiteX3" fmla="*/ 56927 w 416827"/>
                <a:gd name="connsiteY3" fmla="*/ 248339 h 683886"/>
                <a:gd name="connsiteX4" fmla="*/ 53488 w 416827"/>
                <a:gd name="connsiteY4" fmla="*/ 242608 h 683886"/>
                <a:gd name="connsiteX5" fmla="*/ 127608 w 416827"/>
                <a:gd name="connsiteY5" fmla="*/ 154734 h 683886"/>
                <a:gd name="connsiteX6" fmla="*/ 205548 w 416827"/>
                <a:gd name="connsiteY6" fmla="*/ 64568 h 683886"/>
                <a:gd name="connsiteX7" fmla="*/ 0 w 416827"/>
                <a:gd name="connsiteY7" fmla="*/ 7641 h 683886"/>
                <a:gd name="connsiteX8" fmla="*/ 1528 w 416827"/>
                <a:gd name="connsiteY8" fmla="*/ 0 h 683886"/>
                <a:gd name="connsiteX9" fmla="*/ 212807 w 416827"/>
                <a:gd name="connsiteY9" fmla="*/ 61130 h 683886"/>
                <a:gd name="connsiteX10" fmla="*/ 133339 w 416827"/>
                <a:gd name="connsiteY10" fmla="*/ 160083 h 683886"/>
                <a:gd name="connsiteX11" fmla="*/ 61512 w 416827"/>
                <a:gd name="connsiteY11" fmla="*/ 241844 h 683886"/>
                <a:gd name="connsiteX12" fmla="*/ 74884 w 416827"/>
                <a:gd name="connsiteY12" fmla="*/ 248339 h 683886"/>
                <a:gd name="connsiteX13" fmla="*/ 296860 w 416827"/>
                <a:gd name="connsiteY13" fmla="*/ 458854 h 683886"/>
                <a:gd name="connsiteX14" fmla="*/ 416827 w 416827"/>
                <a:gd name="connsiteY14" fmla="*/ 680066 h 683886"/>
                <a:gd name="connsiteX15" fmla="*/ 409568 w 416827"/>
                <a:gd name="connsiteY15" fmla="*/ 683887 h 68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EE37948-6E2B-4F52-BC64-9FAB2882C357}"/>
                </a:ext>
              </a:extLst>
            </p:cNvPr>
            <p:cNvSpPr/>
            <p:nvPr/>
          </p:nvSpPr>
          <p:spPr>
            <a:xfrm>
              <a:off x="11074923" y="2323764"/>
              <a:ext cx="511577" cy="783986"/>
            </a:xfrm>
            <a:custGeom>
              <a:avLst/>
              <a:gdLst>
                <a:gd name="connsiteX0" fmla="*/ 6877 w 511577"/>
                <a:gd name="connsiteY0" fmla="*/ 783986 h 783986"/>
                <a:gd name="connsiteX1" fmla="*/ 0 w 511577"/>
                <a:gd name="connsiteY1" fmla="*/ 780548 h 783986"/>
                <a:gd name="connsiteX2" fmla="*/ 186445 w 511577"/>
                <a:gd name="connsiteY2" fmla="*/ 437458 h 783986"/>
                <a:gd name="connsiteX3" fmla="*/ 323987 w 511577"/>
                <a:gd name="connsiteY3" fmla="*/ 322840 h 783986"/>
                <a:gd name="connsiteX4" fmla="*/ 357226 w 511577"/>
                <a:gd name="connsiteY4" fmla="*/ 300299 h 783986"/>
                <a:gd name="connsiteX5" fmla="*/ 353023 w 511577"/>
                <a:gd name="connsiteY5" fmla="*/ 291894 h 783986"/>
                <a:gd name="connsiteX6" fmla="*/ 326661 w 511577"/>
                <a:gd name="connsiteY6" fmla="*/ 266678 h 783986"/>
                <a:gd name="connsiteX7" fmla="*/ 206312 w 511577"/>
                <a:gd name="connsiteY7" fmla="*/ 122641 h 783986"/>
                <a:gd name="connsiteX8" fmla="*/ 216628 w 511577"/>
                <a:gd name="connsiteY8" fmla="*/ 114618 h 783986"/>
                <a:gd name="connsiteX9" fmla="*/ 485980 w 511577"/>
                <a:gd name="connsiteY9" fmla="*/ 35532 h 783986"/>
                <a:gd name="connsiteX10" fmla="*/ 503937 w 511577"/>
                <a:gd name="connsiteY10" fmla="*/ 0 h 783986"/>
                <a:gd name="connsiteX11" fmla="*/ 511578 w 511577"/>
                <a:gd name="connsiteY11" fmla="*/ 0 h 783986"/>
                <a:gd name="connsiteX12" fmla="*/ 490564 w 511577"/>
                <a:gd name="connsiteY12" fmla="*/ 41645 h 783986"/>
                <a:gd name="connsiteX13" fmla="*/ 218156 w 511577"/>
                <a:gd name="connsiteY13" fmla="*/ 122259 h 783986"/>
                <a:gd name="connsiteX14" fmla="*/ 213953 w 511577"/>
                <a:gd name="connsiteY14" fmla="*/ 124934 h 783986"/>
                <a:gd name="connsiteX15" fmla="*/ 332010 w 511577"/>
                <a:gd name="connsiteY15" fmla="*/ 261329 h 783986"/>
                <a:gd name="connsiteX16" fmla="*/ 358372 w 511577"/>
                <a:gd name="connsiteY16" fmla="*/ 286927 h 783986"/>
                <a:gd name="connsiteX17" fmla="*/ 364867 w 511577"/>
                <a:gd name="connsiteY17" fmla="*/ 301827 h 783986"/>
                <a:gd name="connsiteX18" fmla="*/ 327807 w 511577"/>
                <a:gd name="connsiteY18" fmla="*/ 329717 h 783986"/>
                <a:gd name="connsiteX19" fmla="*/ 193322 w 511577"/>
                <a:gd name="connsiteY19" fmla="*/ 441661 h 783986"/>
                <a:gd name="connsiteX20" fmla="*/ 6877 w 511577"/>
                <a:gd name="connsiteY20" fmla="*/ 783986 h 7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0B68431-BD5B-4C32-BBE9-CDC243ADBA04}"/>
                </a:ext>
              </a:extLst>
            </p:cNvPr>
            <p:cNvSpPr/>
            <p:nvPr/>
          </p:nvSpPr>
          <p:spPr>
            <a:xfrm>
              <a:off x="10700505" y="2715757"/>
              <a:ext cx="911211" cy="758388"/>
            </a:xfrm>
            <a:custGeom>
              <a:avLst/>
              <a:gdLst>
                <a:gd name="connsiteX0" fmla="*/ 471844 w 911211"/>
                <a:gd name="connsiteY0" fmla="*/ 758388 h 758388"/>
                <a:gd name="connsiteX1" fmla="*/ 7641 w 911211"/>
                <a:gd name="connsiteY1" fmla="*/ 639186 h 758388"/>
                <a:gd name="connsiteX2" fmla="*/ 5731 w 911211"/>
                <a:gd name="connsiteY2" fmla="*/ 638040 h 758388"/>
                <a:gd name="connsiteX3" fmla="*/ 0 w 911211"/>
                <a:gd name="connsiteY3" fmla="*/ 409950 h 758388"/>
                <a:gd name="connsiteX4" fmla="*/ 4203 w 911211"/>
                <a:gd name="connsiteY4" fmla="*/ 410332 h 758388"/>
                <a:gd name="connsiteX5" fmla="*/ 438986 w 911211"/>
                <a:gd name="connsiteY5" fmla="*/ 440515 h 758388"/>
                <a:gd name="connsiteX6" fmla="*/ 672043 w 911211"/>
                <a:gd name="connsiteY6" fmla="*/ 320930 h 758388"/>
                <a:gd name="connsiteX7" fmla="*/ 627342 w 911211"/>
                <a:gd name="connsiteY7" fmla="*/ 3056 h 758388"/>
                <a:gd name="connsiteX8" fmla="*/ 634219 w 911211"/>
                <a:gd name="connsiteY8" fmla="*/ 0 h 758388"/>
                <a:gd name="connsiteX9" fmla="*/ 678538 w 911211"/>
                <a:gd name="connsiteY9" fmla="*/ 325133 h 758388"/>
                <a:gd name="connsiteX10" fmla="*/ 438986 w 911211"/>
                <a:gd name="connsiteY10" fmla="*/ 448156 h 758388"/>
                <a:gd name="connsiteX11" fmla="*/ 438604 w 911211"/>
                <a:gd name="connsiteY11" fmla="*/ 448156 h 758388"/>
                <a:gd name="connsiteX12" fmla="*/ 8023 w 911211"/>
                <a:gd name="connsiteY12" fmla="*/ 418355 h 758388"/>
                <a:gd name="connsiteX13" fmla="*/ 13372 w 911211"/>
                <a:gd name="connsiteY13" fmla="*/ 633455 h 758388"/>
                <a:gd name="connsiteX14" fmla="*/ 497441 w 911211"/>
                <a:gd name="connsiteY14" fmla="*/ 750365 h 758388"/>
                <a:gd name="connsiteX15" fmla="*/ 906627 w 911211"/>
                <a:gd name="connsiteY15" fmla="*/ 625431 h 758388"/>
                <a:gd name="connsiteX16" fmla="*/ 911212 w 911211"/>
                <a:gd name="connsiteY16" fmla="*/ 631545 h 758388"/>
                <a:gd name="connsiteX17" fmla="*/ 497824 w 911211"/>
                <a:gd name="connsiteY17" fmla="*/ 758006 h 758388"/>
                <a:gd name="connsiteX18" fmla="*/ 471844 w 911211"/>
                <a:gd name="connsiteY18" fmla="*/ 758388 h 7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1161D05-F074-4205-8525-0D93C22C0EBD}"/>
                </a:ext>
              </a:extLst>
            </p:cNvPr>
            <p:cNvSpPr/>
            <p:nvPr/>
          </p:nvSpPr>
          <p:spPr>
            <a:xfrm>
              <a:off x="11094770" y="2608375"/>
              <a:ext cx="282006" cy="97448"/>
            </a:xfrm>
            <a:custGeom>
              <a:avLst/>
              <a:gdLst>
                <a:gd name="connsiteX0" fmla="*/ 142147 w 282006"/>
                <a:gd name="connsiteY0" fmla="*/ 406 h 97448"/>
                <a:gd name="connsiteX1" fmla="*/ 265934 w 282006"/>
                <a:gd name="connsiteY1" fmla="*/ 24 h 97448"/>
                <a:gd name="connsiteX2" fmla="*/ 281980 w 282006"/>
                <a:gd name="connsiteY2" fmla="*/ 16070 h 97448"/>
                <a:gd name="connsiteX3" fmla="*/ 281598 w 282006"/>
                <a:gd name="connsiteY3" fmla="*/ 81020 h 97448"/>
                <a:gd name="connsiteX4" fmla="*/ 267080 w 282006"/>
                <a:gd name="connsiteY4" fmla="*/ 97449 h 97448"/>
                <a:gd name="connsiteX5" fmla="*/ 11864 w 282006"/>
                <a:gd name="connsiteY5" fmla="*/ 97067 h 97448"/>
                <a:gd name="connsiteX6" fmla="*/ 20 w 282006"/>
                <a:gd name="connsiteY6" fmla="*/ 84459 h 97448"/>
                <a:gd name="connsiteX7" fmla="*/ 20 w 282006"/>
                <a:gd name="connsiteY7" fmla="*/ 14160 h 97448"/>
                <a:gd name="connsiteX8" fmla="*/ 14539 w 282006"/>
                <a:gd name="connsiteY8" fmla="*/ 406 h 97448"/>
                <a:gd name="connsiteX9" fmla="*/ 142147 w 282006"/>
                <a:gd name="connsiteY9" fmla="*/ 406 h 97448"/>
                <a:gd name="connsiteX10" fmla="*/ 142147 w 282006"/>
                <a:gd name="connsiteY10" fmla="*/ 406 h 9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chemeClr val="accent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4B90D4A-DA22-45FD-9BFC-B5B3284D3D6B}"/>
                </a:ext>
              </a:extLst>
            </p:cNvPr>
            <p:cNvSpPr/>
            <p:nvPr/>
          </p:nvSpPr>
          <p:spPr>
            <a:xfrm>
              <a:off x="10391651" y="3052969"/>
              <a:ext cx="354188" cy="319957"/>
            </a:xfrm>
            <a:custGeom>
              <a:avLst/>
              <a:gdLst>
                <a:gd name="connsiteX0" fmla="*/ 225947 w 354188"/>
                <a:gd name="connsiteY0" fmla="*/ 319931 h 319957"/>
                <a:gd name="connsiteX1" fmla="*/ 125466 w 354188"/>
                <a:gd name="connsiteY1" fmla="*/ 310762 h 319957"/>
                <a:gd name="connsiteX2" fmla="*/ 88788 w 354188"/>
                <a:gd name="connsiteY2" fmla="*/ 285928 h 319957"/>
                <a:gd name="connsiteX3" fmla="*/ 117060 w 354188"/>
                <a:gd name="connsiteY3" fmla="*/ 243137 h 319957"/>
                <a:gd name="connsiteX4" fmla="*/ 52110 w 354188"/>
                <a:gd name="connsiteY4" fmla="*/ 235878 h 319957"/>
                <a:gd name="connsiteX5" fmla="*/ 21545 w 354188"/>
                <a:gd name="connsiteY5" fmla="*/ 212572 h 319957"/>
                <a:gd name="connsiteX6" fmla="*/ 44087 w 354188"/>
                <a:gd name="connsiteY6" fmla="*/ 177423 h 319957"/>
                <a:gd name="connsiteX7" fmla="*/ 87642 w 354188"/>
                <a:gd name="connsiteY7" fmla="*/ 167107 h 319957"/>
                <a:gd name="connsiteX8" fmla="*/ 36828 w 354188"/>
                <a:gd name="connsiteY8" fmla="*/ 158702 h 319957"/>
                <a:gd name="connsiteX9" fmla="*/ 10466 w 354188"/>
                <a:gd name="connsiteY9" fmla="*/ 133486 h 319957"/>
                <a:gd name="connsiteX10" fmla="*/ 34917 w 354188"/>
                <a:gd name="connsiteY10" fmla="*/ 101393 h 319957"/>
                <a:gd name="connsiteX11" fmla="*/ 75034 w 354188"/>
                <a:gd name="connsiteY11" fmla="*/ 90695 h 319957"/>
                <a:gd name="connsiteX12" fmla="*/ 29186 w 354188"/>
                <a:gd name="connsiteY12" fmla="*/ 84200 h 319957"/>
                <a:gd name="connsiteX13" fmla="*/ 150 w 354188"/>
                <a:gd name="connsiteY13" fmla="*/ 59366 h 319957"/>
                <a:gd name="connsiteX14" fmla="*/ 18871 w 354188"/>
                <a:gd name="connsiteY14" fmla="*/ 28802 h 319957"/>
                <a:gd name="connsiteX15" fmla="*/ 70449 w 354188"/>
                <a:gd name="connsiteY15" fmla="*/ 16194 h 319957"/>
                <a:gd name="connsiteX16" fmla="*/ 250017 w 354188"/>
                <a:gd name="connsiteY16" fmla="*/ 529 h 319957"/>
                <a:gd name="connsiteX17" fmla="*/ 295482 w 354188"/>
                <a:gd name="connsiteY17" fmla="*/ 2057 h 319957"/>
                <a:gd name="connsiteX18" fmla="*/ 320316 w 354188"/>
                <a:gd name="connsiteY18" fmla="*/ 53253 h 319957"/>
                <a:gd name="connsiteX19" fmla="*/ 326429 w 354188"/>
                <a:gd name="connsiteY19" fmla="*/ 88785 h 319957"/>
                <a:gd name="connsiteX20" fmla="*/ 323372 w 354188"/>
                <a:gd name="connsiteY20" fmla="*/ 139599 h 319957"/>
                <a:gd name="connsiteX21" fmla="*/ 324519 w 354188"/>
                <a:gd name="connsiteY21" fmla="*/ 157556 h 319957"/>
                <a:gd name="connsiteX22" fmla="*/ 332160 w 354188"/>
                <a:gd name="connsiteY22" fmla="*/ 216393 h 319957"/>
                <a:gd name="connsiteX23" fmla="*/ 321462 w 354188"/>
                <a:gd name="connsiteY23" fmla="*/ 229765 h 319957"/>
                <a:gd name="connsiteX24" fmla="*/ 353937 w 354188"/>
                <a:gd name="connsiteY24" fmla="*/ 269881 h 319957"/>
                <a:gd name="connsiteX25" fmla="*/ 312675 w 354188"/>
                <a:gd name="connsiteY25" fmla="*/ 314200 h 319957"/>
                <a:gd name="connsiteX26" fmla="*/ 225947 w 354188"/>
                <a:gd name="connsiteY26" fmla="*/ 319931 h 319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CE4000-F8A4-4278-A4DD-8A302E3618EA}"/>
                </a:ext>
              </a:extLst>
            </p:cNvPr>
            <p:cNvSpPr/>
            <p:nvPr/>
          </p:nvSpPr>
          <p:spPr>
            <a:xfrm>
              <a:off x="9397300" y="544131"/>
              <a:ext cx="3820" cy="3820"/>
            </a:xfrm>
            <a:custGeom>
              <a:avLst/>
              <a:gdLst/>
              <a:ahLst/>
              <a:cxnLst/>
              <a:rect l="l" t="t" r="r" b="b"/>
              <a:pathLst>
                <a:path w="3820" h="3820"/>
              </a:pathLst>
            </a:custGeom>
            <a:solidFill>
              <a:srgbClr val="F1F1F1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30F9E80-6C58-4337-9CE6-2E4136A0CE7B}"/>
                </a:ext>
              </a:extLst>
            </p:cNvPr>
            <p:cNvSpPr/>
            <p:nvPr/>
          </p:nvSpPr>
          <p:spPr>
            <a:xfrm>
              <a:off x="11015515" y="2029191"/>
              <a:ext cx="295382" cy="346991"/>
            </a:xfrm>
            <a:custGeom>
              <a:avLst/>
              <a:gdLst>
                <a:gd name="connsiteX0" fmla="*/ 118245 w 295382"/>
                <a:gd name="connsiteY0" fmla="*/ 129524 h 346991"/>
                <a:gd name="connsiteX1" fmla="*/ 13178 w 295382"/>
                <a:gd name="connsiteY1" fmla="*/ 190271 h 346991"/>
                <a:gd name="connsiteX2" fmla="*/ 952 w 295382"/>
                <a:gd name="connsiteY2" fmla="*/ 205172 h 346991"/>
                <a:gd name="connsiteX3" fmla="*/ 94175 w 295382"/>
                <a:gd name="connsiteY3" fmla="*/ 343859 h 346991"/>
                <a:gd name="connsiteX4" fmla="*/ 221783 w 295382"/>
                <a:gd name="connsiteY4" fmla="*/ 241467 h 346991"/>
                <a:gd name="connsiteX5" fmla="*/ 290936 w 295382"/>
                <a:gd name="connsiteY5" fmla="*/ 129906 h 346991"/>
                <a:gd name="connsiteX6" fmla="*/ 272597 w 295382"/>
                <a:gd name="connsiteY6" fmla="*/ 40122 h 346991"/>
                <a:gd name="connsiteX7" fmla="*/ 174408 w 295382"/>
                <a:gd name="connsiteY7" fmla="*/ 6 h 346991"/>
                <a:gd name="connsiteX8" fmla="*/ 155305 w 295382"/>
                <a:gd name="connsiteY8" fmla="*/ 19873 h 346991"/>
                <a:gd name="connsiteX9" fmla="*/ 118245 w 295382"/>
                <a:gd name="connsiteY9" fmla="*/ 129524 h 3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chemeClr val="accent4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2957ABF-144B-4CA2-B6B1-80990D094007}"/>
              </a:ext>
            </a:extLst>
          </p:cNvPr>
          <p:cNvGrpSpPr/>
          <p:nvPr/>
        </p:nvGrpSpPr>
        <p:grpSpPr>
          <a:xfrm>
            <a:off x="362437" y="1206908"/>
            <a:ext cx="3264688" cy="3265188"/>
            <a:chOff x="839233" y="2219983"/>
            <a:chExt cx="4090415" cy="4091041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5B79C9C6-A751-44FA-B70C-3DCD7AF8033F}"/>
                </a:ext>
              </a:extLst>
            </p:cNvPr>
            <p:cNvSpPr/>
            <p:nvPr/>
          </p:nvSpPr>
          <p:spPr>
            <a:xfrm>
              <a:off x="839233" y="2219983"/>
              <a:ext cx="4090415" cy="409041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119AACB8-5985-4A52-9182-7E7579E21A27}"/>
                </a:ext>
              </a:extLst>
            </p:cNvPr>
            <p:cNvGrpSpPr/>
            <p:nvPr/>
          </p:nvGrpSpPr>
          <p:grpSpPr>
            <a:xfrm>
              <a:off x="925620" y="2622583"/>
              <a:ext cx="3662817" cy="3688441"/>
              <a:chOff x="1253772" y="2442538"/>
              <a:chExt cx="3662817" cy="3688441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5AB3ACED-67E8-4114-9891-F2BEDE73AFAD}"/>
                  </a:ext>
                </a:extLst>
              </p:cNvPr>
              <p:cNvSpPr/>
              <p:nvPr/>
            </p:nvSpPr>
            <p:spPr>
              <a:xfrm flipH="1">
                <a:off x="3370448" y="4726676"/>
                <a:ext cx="1225101" cy="1279308"/>
              </a:xfrm>
              <a:custGeom>
                <a:avLst/>
                <a:gdLst>
                  <a:gd name="connsiteX0" fmla="*/ 588997 w 818958"/>
                  <a:gd name="connsiteY0" fmla="*/ 582416 h 582416"/>
                  <a:gd name="connsiteX1" fmla="*/ 0 w 818958"/>
                  <a:gd name="connsiteY1" fmla="*/ 581680 h 582416"/>
                  <a:gd name="connsiteX2" fmla="*/ 137981 w 818958"/>
                  <a:gd name="connsiteY2" fmla="*/ 417920 h 582416"/>
                  <a:gd name="connsiteX3" fmla="*/ 305424 w 818958"/>
                  <a:gd name="connsiteY3" fmla="*/ 245321 h 582416"/>
                  <a:gd name="connsiteX4" fmla="*/ 464274 w 818958"/>
                  <a:gd name="connsiteY4" fmla="*/ 66338 h 582416"/>
                  <a:gd name="connsiteX5" fmla="*/ 536947 w 818958"/>
                  <a:gd name="connsiteY5" fmla="*/ 14043 h 582416"/>
                  <a:gd name="connsiteX6" fmla="*/ 713720 w 818958"/>
                  <a:gd name="connsiteY6" fmla="*/ 38104 h 582416"/>
                  <a:gd name="connsiteX7" fmla="*/ 804070 w 818958"/>
                  <a:gd name="connsiteY7" fmla="*/ 92609 h 582416"/>
                  <a:gd name="connsiteX8" fmla="*/ 773380 w 818958"/>
                  <a:gd name="connsiteY8" fmla="*/ 190079 h 582416"/>
                  <a:gd name="connsiteX9" fmla="*/ 746865 w 818958"/>
                  <a:gd name="connsiteY9" fmla="*/ 244830 h 582416"/>
                  <a:gd name="connsiteX10" fmla="*/ 588997 w 818958"/>
                  <a:gd name="connsiteY10" fmla="*/ 582416 h 582416"/>
                  <a:gd name="connsiteX0" fmla="*/ 410947 w 818958"/>
                  <a:gd name="connsiteY0" fmla="*/ 981560 h 981560"/>
                  <a:gd name="connsiteX1" fmla="*/ 0 w 818958"/>
                  <a:gd name="connsiteY1" fmla="*/ 581680 h 981560"/>
                  <a:gd name="connsiteX2" fmla="*/ 137981 w 818958"/>
                  <a:gd name="connsiteY2" fmla="*/ 417920 h 981560"/>
                  <a:gd name="connsiteX3" fmla="*/ 305424 w 818958"/>
                  <a:gd name="connsiteY3" fmla="*/ 245321 h 981560"/>
                  <a:gd name="connsiteX4" fmla="*/ 464274 w 818958"/>
                  <a:gd name="connsiteY4" fmla="*/ 66338 h 981560"/>
                  <a:gd name="connsiteX5" fmla="*/ 536947 w 818958"/>
                  <a:gd name="connsiteY5" fmla="*/ 14043 h 981560"/>
                  <a:gd name="connsiteX6" fmla="*/ 713720 w 818958"/>
                  <a:gd name="connsiteY6" fmla="*/ 38104 h 981560"/>
                  <a:gd name="connsiteX7" fmla="*/ 804070 w 818958"/>
                  <a:gd name="connsiteY7" fmla="*/ 92609 h 981560"/>
                  <a:gd name="connsiteX8" fmla="*/ 773380 w 818958"/>
                  <a:gd name="connsiteY8" fmla="*/ 190079 h 981560"/>
                  <a:gd name="connsiteX9" fmla="*/ 746865 w 818958"/>
                  <a:gd name="connsiteY9" fmla="*/ 244830 h 981560"/>
                  <a:gd name="connsiteX10" fmla="*/ 410947 w 818958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4646 w 922657"/>
                  <a:gd name="connsiteY0" fmla="*/ 981560 h 981560"/>
                  <a:gd name="connsiteX1" fmla="*/ 0 w 922657"/>
                  <a:gd name="connsiteY1" fmla="*/ 663857 h 981560"/>
                  <a:gd name="connsiteX2" fmla="*/ 241680 w 922657"/>
                  <a:gd name="connsiteY2" fmla="*/ 417920 h 981560"/>
                  <a:gd name="connsiteX3" fmla="*/ 409123 w 922657"/>
                  <a:gd name="connsiteY3" fmla="*/ 245321 h 981560"/>
                  <a:gd name="connsiteX4" fmla="*/ 567973 w 922657"/>
                  <a:gd name="connsiteY4" fmla="*/ 66338 h 981560"/>
                  <a:gd name="connsiteX5" fmla="*/ 640646 w 922657"/>
                  <a:gd name="connsiteY5" fmla="*/ 14043 h 981560"/>
                  <a:gd name="connsiteX6" fmla="*/ 817419 w 922657"/>
                  <a:gd name="connsiteY6" fmla="*/ 38104 h 981560"/>
                  <a:gd name="connsiteX7" fmla="*/ 907769 w 922657"/>
                  <a:gd name="connsiteY7" fmla="*/ 92609 h 981560"/>
                  <a:gd name="connsiteX8" fmla="*/ 877079 w 922657"/>
                  <a:gd name="connsiteY8" fmla="*/ 190079 h 981560"/>
                  <a:gd name="connsiteX9" fmla="*/ 850564 w 922657"/>
                  <a:gd name="connsiteY9" fmla="*/ 244830 h 981560"/>
                  <a:gd name="connsiteX10" fmla="*/ 514646 w 922657"/>
                  <a:gd name="connsiteY10" fmla="*/ 981560 h 981560"/>
                  <a:gd name="connsiteX0" fmla="*/ 516603 w 924614"/>
                  <a:gd name="connsiteY0" fmla="*/ 981560 h 981560"/>
                  <a:gd name="connsiteX1" fmla="*/ 0 w 924614"/>
                  <a:gd name="connsiteY1" fmla="*/ 638421 h 981560"/>
                  <a:gd name="connsiteX2" fmla="*/ 243637 w 924614"/>
                  <a:gd name="connsiteY2" fmla="*/ 417920 h 981560"/>
                  <a:gd name="connsiteX3" fmla="*/ 411080 w 924614"/>
                  <a:gd name="connsiteY3" fmla="*/ 245321 h 981560"/>
                  <a:gd name="connsiteX4" fmla="*/ 569930 w 924614"/>
                  <a:gd name="connsiteY4" fmla="*/ 66338 h 981560"/>
                  <a:gd name="connsiteX5" fmla="*/ 642603 w 924614"/>
                  <a:gd name="connsiteY5" fmla="*/ 14043 h 981560"/>
                  <a:gd name="connsiteX6" fmla="*/ 819376 w 924614"/>
                  <a:gd name="connsiteY6" fmla="*/ 38104 h 981560"/>
                  <a:gd name="connsiteX7" fmla="*/ 909726 w 924614"/>
                  <a:gd name="connsiteY7" fmla="*/ 92609 h 981560"/>
                  <a:gd name="connsiteX8" fmla="*/ 879036 w 924614"/>
                  <a:gd name="connsiteY8" fmla="*/ 190079 h 981560"/>
                  <a:gd name="connsiteX9" fmla="*/ 852521 w 924614"/>
                  <a:gd name="connsiteY9" fmla="*/ 244830 h 981560"/>
                  <a:gd name="connsiteX10" fmla="*/ 516603 w 924614"/>
                  <a:gd name="connsiteY10" fmla="*/ 981560 h 981560"/>
                  <a:gd name="connsiteX0" fmla="*/ 506820 w 914831"/>
                  <a:gd name="connsiteY0" fmla="*/ 981560 h 981560"/>
                  <a:gd name="connsiteX1" fmla="*/ 0 w 914831"/>
                  <a:gd name="connsiteY1" fmla="*/ 657987 h 981560"/>
                  <a:gd name="connsiteX2" fmla="*/ 233854 w 914831"/>
                  <a:gd name="connsiteY2" fmla="*/ 417920 h 981560"/>
                  <a:gd name="connsiteX3" fmla="*/ 401297 w 914831"/>
                  <a:gd name="connsiteY3" fmla="*/ 245321 h 981560"/>
                  <a:gd name="connsiteX4" fmla="*/ 560147 w 914831"/>
                  <a:gd name="connsiteY4" fmla="*/ 66338 h 981560"/>
                  <a:gd name="connsiteX5" fmla="*/ 632820 w 914831"/>
                  <a:gd name="connsiteY5" fmla="*/ 14043 h 981560"/>
                  <a:gd name="connsiteX6" fmla="*/ 809593 w 914831"/>
                  <a:gd name="connsiteY6" fmla="*/ 38104 h 981560"/>
                  <a:gd name="connsiteX7" fmla="*/ 899943 w 914831"/>
                  <a:gd name="connsiteY7" fmla="*/ 92609 h 981560"/>
                  <a:gd name="connsiteX8" fmla="*/ 869253 w 914831"/>
                  <a:gd name="connsiteY8" fmla="*/ 190079 h 981560"/>
                  <a:gd name="connsiteX9" fmla="*/ 842738 w 914831"/>
                  <a:gd name="connsiteY9" fmla="*/ 244830 h 981560"/>
                  <a:gd name="connsiteX10" fmla="*/ 506820 w 914831"/>
                  <a:gd name="connsiteY10" fmla="*/ 981560 h 981560"/>
                  <a:gd name="connsiteX0" fmla="*/ 536169 w 944180"/>
                  <a:gd name="connsiteY0" fmla="*/ 981560 h 981560"/>
                  <a:gd name="connsiteX1" fmla="*/ 0 w 944180"/>
                  <a:gd name="connsiteY1" fmla="*/ 642335 h 981560"/>
                  <a:gd name="connsiteX2" fmla="*/ 263203 w 944180"/>
                  <a:gd name="connsiteY2" fmla="*/ 417920 h 981560"/>
                  <a:gd name="connsiteX3" fmla="*/ 430646 w 944180"/>
                  <a:gd name="connsiteY3" fmla="*/ 245321 h 981560"/>
                  <a:gd name="connsiteX4" fmla="*/ 589496 w 944180"/>
                  <a:gd name="connsiteY4" fmla="*/ 66338 h 981560"/>
                  <a:gd name="connsiteX5" fmla="*/ 662169 w 944180"/>
                  <a:gd name="connsiteY5" fmla="*/ 14043 h 981560"/>
                  <a:gd name="connsiteX6" fmla="*/ 838942 w 944180"/>
                  <a:gd name="connsiteY6" fmla="*/ 38104 h 981560"/>
                  <a:gd name="connsiteX7" fmla="*/ 929292 w 944180"/>
                  <a:gd name="connsiteY7" fmla="*/ 92609 h 981560"/>
                  <a:gd name="connsiteX8" fmla="*/ 898602 w 944180"/>
                  <a:gd name="connsiteY8" fmla="*/ 190079 h 981560"/>
                  <a:gd name="connsiteX9" fmla="*/ 872087 w 944180"/>
                  <a:gd name="connsiteY9" fmla="*/ 244830 h 981560"/>
                  <a:gd name="connsiteX10" fmla="*/ 536169 w 944180"/>
                  <a:gd name="connsiteY10" fmla="*/ 981560 h 981560"/>
                  <a:gd name="connsiteX0" fmla="*/ 504863 w 912874"/>
                  <a:gd name="connsiteY0" fmla="*/ 981560 h 981560"/>
                  <a:gd name="connsiteX1" fmla="*/ 0 w 912874"/>
                  <a:gd name="connsiteY1" fmla="*/ 652118 h 981560"/>
                  <a:gd name="connsiteX2" fmla="*/ 231897 w 912874"/>
                  <a:gd name="connsiteY2" fmla="*/ 417920 h 981560"/>
                  <a:gd name="connsiteX3" fmla="*/ 399340 w 912874"/>
                  <a:gd name="connsiteY3" fmla="*/ 245321 h 981560"/>
                  <a:gd name="connsiteX4" fmla="*/ 558190 w 912874"/>
                  <a:gd name="connsiteY4" fmla="*/ 66338 h 981560"/>
                  <a:gd name="connsiteX5" fmla="*/ 630863 w 912874"/>
                  <a:gd name="connsiteY5" fmla="*/ 14043 h 981560"/>
                  <a:gd name="connsiteX6" fmla="*/ 807636 w 912874"/>
                  <a:gd name="connsiteY6" fmla="*/ 38104 h 981560"/>
                  <a:gd name="connsiteX7" fmla="*/ 897986 w 912874"/>
                  <a:gd name="connsiteY7" fmla="*/ 92609 h 981560"/>
                  <a:gd name="connsiteX8" fmla="*/ 867296 w 912874"/>
                  <a:gd name="connsiteY8" fmla="*/ 190079 h 981560"/>
                  <a:gd name="connsiteX9" fmla="*/ 840781 w 912874"/>
                  <a:gd name="connsiteY9" fmla="*/ 244830 h 981560"/>
                  <a:gd name="connsiteX10" fmla="*/ 504863 w 912874"/>
                  <a:gd name="connsiteY10" fmla="*/ 981560 h 981560"/>
                  <a:gd name="connsiteX0" fmla="*/ 507754 w 915765"/>
                  <a:gd name="connsiteY0" fmla="*/ 981560 h 990312"/>
                  <a:gd name="connsiteX1" fmla="*/ 2891 w 915765"/>
                  <a:gd name="connsiteY1" fmla="*/ 652118 h 990312"/>
                  <a:gd name="connsiteX2" fmla="*/ 234788 w 915765"/>
                  <a:gd name="connsiteY2" fmla="*/ 417920 h 990312"/>
                  <a:gd name="connsiteX3" fmla="*/ 402231 w 915765"/>
                  <a:gd name="connsiteY3" fmla="*/ 245321 h 990312"/>
                  <a:gd name="connsiteX4" fmla="*/ 561081 w 915765"/>
                  <a:gd name="connsiteY4" fmla="*/ 66338 h 990312"/>
                  <a:gd name="connsiteX5" fmla="*/ 633754 w 915765"/>
                  <a:gd name="connsiteY5" fmla="*/ 14043 h 990312"/>
                  <a:gd name="connsiteX6" fmla="*/ 810527 w 915765"/>
                  <a:gd name="connsiteY6" fmla="*/ 38104 h 990312"/>
                  <a:gd name="connsiteX7" fmla="*/ 900877 w 915765"/>
                  <a:gd name="connsiteY7" fmla="*/ 92609 h 990312"/>
                  <a:gd name="connsiteX8" fmla="*/ 870187 w 915765"/>
                  <a:gd name="connsiteY8" fmla="*/ 190079 h 990312"/>
                  <a:gd name="connsiteX9" fmla="*/ 843672 w 915765"/>
                  <a:gd name="connsiteY9" fmla="*/ 244830 h 990312"/>
                  <a:gd name="connsiteX10" fmla="*/ 507754 w 915765"/>
                  <a:gd name="connsiteY10" fmla="*/ 981560 h 990312"/>
                  <a:gd name="connsiteX0" fmla="*/ 504863 w 912874"/>
                  <a:gd name="connsiteY0" fmla="*/ 981560 h 990614"/>
                  <a:gd name="connsiteX1" fmla="*/ 0 w 912874"/>
                  <a:gd name="connsiteY1" fmla="*/ 652118 h 990614"/>
                  <a:gd name="connsiteX2" fmla="*/ 231897 w 912874"/>
                  <a:gd name="connsiteY2" fmla="*/ 417920 h 990614"/>
                  <a:gd name="connsiteX3" fmla="*/ 399340 w 912874"/>
                  <a:gd name="connsiteY3" fmla="*/ 245321 h 990614"/>
                  <a:gd name="connsiteX4" fmla="*/ 558190 w 912874"/>
                  <a:gd name="connsiteY4" fmla="*/ 66338 h 990614"/>
                  <a:gd name="connsiteX5" fmla="*/ 630863 w 912874"/>
                  <a:gd name="connsiteY5" fmla="*/ 14043 h 990614"/>
                  <a:gd name="connsiteX6" fmla="*/ 807636 w 912874"/>
                  <a:gd name="connsiteY6" fmla="*/ 38104 h 990614"/>
                  <a:gd name="connsiteX7" fmla="*/ 897986 w 912874"/>
                  <a:gd name="connsiteY7" fmla="*/ 92609 h 990614"/>
                  <a:gd name="connsiteX8" fmla="*/ 867296 w 912874"/>
                  <a:gd name="connsiteY8" fmla="*/ 190079 h 990614"/>
                  <a:gd name="connsiteX9" fmla="*/ 840781 w 912874"/>
                  <a:gd name="connsiteY9" fmla="*/ 244830 h 990614"/>
                  <a:gd name="connsiteX10" fmla="*/ 504863 w 912874"/>
                  <a:gd name="connsiteY10" fmla="*/ 981560 h 990614"/>
                  <a:gd name="connsiteX0" fmla="*/ 524428 w 932439"/>
                  <a:gd name="connsiteY0" fmla="*/ 981560 h 990802"/>
                  <a:gd name="connsiteX1" fmla="*/ 0 w 932439"/>
                  <a:gd name="connsiteY1" fmla="*/ 659944 h 990802"/>
                  <a:gd name="connsiteX2" fmla="*/ 251462 w 932439"/>
                  <a:gd name="connsiteY2" fmla="*/ 417920 h 990802"/>
                  <a:gd name="connsiteX3" fmla="*/ 418905 w 932439"/>
                  <a:gd name="connsiteY3" fmla="*/ 245321 h 990802"/>
                  <a:gd name="connsiteX4" fmla="*/ 577755 w 932439"/>
                  <a:gd name="connsiteY4" fmla="*/ 66338 h 990802"/>
                  <a:gd name="connsiteX5" fmla="*/ 650428 w 932439"/>
                  <a:gd name="connsiteY5" fmla="*/ 14043 h 990802"/>
                  <a:gd name="connsiteX6" fmla="*/ 827201 w 932439"/>
                  <a:gd name="connsiteY6" fmla="*/ 38104 h 990802"/>
                  <a:gd name="connsiteX7" fmla="*/ 917551 w 932439"/>
                  <a:gd name="connsiteY7" fmla="*/ 92609 h 990802"/>
                  <a:gd name="connsiteX8" fmla="*/ 886861 w 932439"/>
                  <a:gd name="connsiteY8" fmla="*/ 190079 h 990802"/>
                  <a:gd name="connsiteX9" fmla="*/ 860346 w 932439"/>
                  <a:gd name="connsiteY9" fmla="*/ 244830 h 990802"/>
                  <a:gd name="connsiteX10" fmla="*/ 524428 w 932439"/>
                  <a:gd name="connsiteY10" fmla="*/ 981560 h 990802"/>
                  <a:gd name="connsiteX0" fmla="*/ 524428 w 932439"/>
                  <a:gd name="connsiteY0" fmla="*/ 981560 h 990665"/>
                  <a:gd name="connsiteX1" fmla="*/ 0 w 932439"/>
                  <a:gd name="connsiteY1" fmla="*/ 659944 h 990665"/>
                  <a:gd name="connsiteX2" fmla="*/ 251462 w 932439"/>
                  <a:gd name="connsiteY2" fmla="*/ 417920 h 990665"/>
                  <a:gd name="connsiteX3" fmla="*/ 418905 w 932439"/>
                  <a:gd name="connsiteY3" fmla="*/ 245321 h 990665"/>
                  <a:gd name="connsiteX4" fmla="*/ 577755 w 932439"/>
                  <a:gd name="connsiteY4" fmla="*/ 66338 h 990665"/>
                  <a:gd name="connsiteX5" fmla="*/ 650428 w 932439"/>
                  <a:gd name="connsiteY5" fmla="*/ 14043 h 990665"/>
                  <a:gd name="connsiteX6" fmla="*/ 827201 w 932439"/>
                  <a:gd name="connsiteY6" fmla="*/ 38104 h 990665"/>
                  <a:gd name="connsiteX7" fmla="*/ 917551 w 932439"/>
                  <a:gd name="connsiteY7" fmla="*/ 92609 h 990665"/>
                  <a:gd name="connsiteX8" fmla="*/ 886861 w 932439"/>
                  <a:gd name="connsiteY8" fmla="*/ 190079 h 990665"/>
                  <a:gd name="connsiteX9" fmla="*/ 860346 w 932439"/>
                  <a:gd name="connsiteY9" fmla="*/ 244830 h 990665"/>
                  <a:gd name="connsiteX10" fmla="*/ 524428 w 932439"/>
                  <a:gd name="connsiteY10" fmla="*/ 981560 h 990665"/>
                  <a:gd name="connsiteX0" fmla="*/ 528341 w 932439"/>
                  <a:gd name="connsiteY0" fmla="*/ 971777 h 981121"/>
                  <a:gd name="connsiteX1" fmla="*/ 0 w 932439"/>
                  <a:gd name="connsiteY1" fmla="*/ 659944 h 981121"/>
                  <a:gd name="connsiteX2" fmla="*/ 251462 w 932439"/>
                  <a:gd name="connsiteY2" fmla="*/ 417920 h 981121"/>
                  <a:gd name="connsiteX3" fmla="*/ 418905 w 932439"/>
                  <a:gd name="connsiteY3" fmla="*/ 245321 h 981121"/>
                  <a:gd name="connsiteX4" fmla="*/ 577755 w 932439"/>
                  <a:gd name="connsiteY4" fmla="*/ 66338 h 981121"/>
                  <a:gd name="connsiteX5" fmla="*/ 650428 w 932439"/>
                  <a:gd name="connsiteY5" fmla="*/ 14043 h 981121"/>
                  <a:gd name="connsiteX6" fmla="*/ 827201 w 932439"/>
                  <a:gd name="connsiteY6" fmla="*/ 38104 h 981121"/>
                  <a:gd name="connsiteX7" fmla="*/ 917551 w 932439"/>
                  <a:gd name="connsiteY7" fmla="*/ 92609 h 981121"/>
                  <a:gd name="connsiteX8" fmla="*/ 886861 w 932439"/>
                  <a:gd name="connsiteY8" fmla="*/ 190079 h 981121"/>
                  <a:gd name="connsiteX9" fmla="*/ 860346 w 932439"/>
                  <a:gd name="connsiteY9" fmla="*/ 244830 h 981121"/>
                  <a:gd name="connsiteX10" fmla="*/ 528341 w 932439"/>
                  <a:gd name="connsiteY10" fmla="*/ 971777 h 981121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8341 w 932439"/>
                  <a:gd name="connsiteY0" fmla="*/ 971777 h 971777"/>
                  <a:gd name="connsiteX1" fmla="*/ 0 w 932439"/>
                  <a:gd name="connsiteY1" fmla="*/ 659944 h 971777"/>
                  <a:gd name="connsiteX2" fmla="*/ 251462 w 932439"/>
                  <a:gd name="connsiteY2" fmla="*/ 417920 h 971777"/>
                  <a:gd name="connsiteX3" fmla="*/ 418905 w 932439"/>
                  <a:gd name="connsiteY3" fmla="*/ 245321 h 971777"/>
                  <a:gd name="connsiteX4" fmla="*/ 577755 w 932439"/>
                  <a:gd name="connsiteY4" fmla="*/ 66338 h 971777"/>
                  <a:gd name="connsiteX5" fmla="*/ 650428 w 932439"/>
                  <a:gd name="connsiteY5" fmla="*/ 14043 h 971777"/>
                  <a:gd name="connsiteX6" fmla="*/ 827201 w 932439"/>
                  <a:gd name="connsiteY6" fmla="*/ 38104 h 971777"/>
                  <a:gd name="connsiteX7" fmla="*/ 917551 w 932439"/>
                  <a:gd name="connsiteY7" fmla="*/ 92609 h 971777"/>
                  <a:gd name="connsiteX8" fmla="*/ 886861 w 932439"/>
                  <a:gd name="connsiteY8" fmla="*/ 190079 h 971777"/>
                  <a:gd name="connsiteX9" fmla="*/ 860346 w 932439"/>
                  <a:gd name="connsiteY9" fmla="*/ 244830 h 971777"/>
                  <a:gd name="connsiteX10" fmla="*/ 528341 w 932439"/>
                  <a:gd name="connsiteY10" fmla="*/ 971777 h 971777"/>
                  <a:gd name="connsiteX0" fmla="*/ 526503 w 930601"/>
                  <a:gd name="connsiteY0" fmla="*/ 971777 h 971777"/>
                  <a:gd name="connsiteX1" fmla="*/ 0 w 930601"/>
                  <a:gd name="connsiteY1" fmla="*/ 654432 h 971777"/>
                  <a:gd name="connsiteX2" fmla="*/ 249624 w 930601"/>
                  <a:gd name="connsiteY2" fmla="*/ 417920 h 971777"/>
                  <a:gd name="connsiteX3" fmla="*/ 417067 w 930601"/>
                  <a:gd name="connsiteY3" fmla="*/ 245321 h 971777"/>
                  <a:gd name="connsiteX4" fmla="*/ 575917 w 930601"/>
                  <a:gd name="connsiteY4" fmla="*/ 66338 h 971777"/>
                  <a:gd name="connsiteX5" fmla="*/ 648590 w 930601"/>
                  <a:gd name="connsiteY5" fmla="*/ 14043 h 971777"/>
                  <a:gd name="connsiteX6" fmla="*/ 825363 w 930601"/>
                  <a:gd name="connsiteY6" fmla="*/ 38104 h 971777"/>
                  <a:gd name="connsiteX7" fmla="*/ 915713 w 930601"/>
                  <a:gd name="connsiteY7" fmla="*/ 92609 h 971777"/>
                  <a:gd name="connsiteX8" fmla="*/ 885023 w 930601"/>
                  <a:gd name="connsiteY8" fmla="*/ 190079 h 971777"/>
                  <a:gd name="connsiteX9" fmla="*/ 858508 w 930601"/>
                  <a:gd name="connsiteY9" fmla="*/ 244830 h 971777"/>
                  <a:gd name="connsiteX10" fmla="*/ 526503 w 930601"/>
                  <a:gd name="connsiteY10" fmla="*/ 971777 h 97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601" h="971777">
                    <a:moveTo>
                      <a:pt x="526503" y="971777"/>
                    </a:moveTo>
                    <a:cubicBezTo>
                      <a:pt x="300283" y="906611"/>
                      <a:pt x="82295" y="725586"/>
                      <a:pt x="0" y="654432"/>
                    </a:cubicBezTo>
                    <a:cubicBezTo>
                      <a:pt x="40971" y="604800"/>
                      <a:pt x="180113" y="486105"/>
                      <a:pt x="249624" y="417920"/>
                    </a:cubicBezTo>
                    <a:cubicBezTo>
                      <a:pt x="319135" y="349735"/>
                      <a:pt x="363299" y="298598"/>
                      <a:pt x="417067" y="245321"/>
                    </a:cubicBezTo>
                    <a:cubicBezTo>
                      <a:pt x="431061" y="231572"/>
                      <a:pt x="561186" y="79351"/>
                      <a:pt x="575917" y="66338"/>
                    </a:cubicBezTo>
                    <a:cubicBezTo>
                      <a:pt x="607098" y="39086"/>
                      <a:pt x="612008" y="33193"/>
                      <a:pt x="648590" y="14043"/>
                    </a:cubicBezTo>
                    <a:cubicBezTo>
                      <a:pt x="679525" y="-2407"/>
                      <a:pt x="762756" y="-14437"/>
                      <a:pt x="825363" y="38104"/>
                    </a:cubicBezTo>
                    <a:cubicBezTo>
                      <a:pt x="834938" y="45960"/>
                      <a:pt x="904910" y="88926"/>
                      <a:pt x="915713" y="92609"/>
                    </a:cubicBezTo>
                    <a:cubicBezTo>
                      <a:pt x="956224" y="105867"/>
                      <a:pt x="903192" y="151533"/>
                      <a:pt x="885023" y="190079"/>
                    </a:cubicBezTo>
                    <a:cubicBezTo>
                      <a:pt x="876430" y="208493"/>
                      <a:pt x="867346" y="226661"/>
                      <a:pt x="858508" y="244830"/>
                    </a:cubicBezTo>
                    <a:cubicBezTo>
                      <a:pt x="840339" y="282885"/>
                      <a:pt x="530677" y="971777"/>
                      <a:pt x="526503" y="971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5" name="Graphic 123">
                <a:extLst>
                  <a:ext uri="{FF2B5EF4-FFF2-40B4-BE49-F238E27FC236}">
                    <a16:creationId xmlns:a16="http://schemas.microsoft.com/office/drawing/2014/main" id="{B42664D0-E11A-4669-99ED-43138E33F85F}"/>
                  </a:ext>
                </a:extLst>
              </p:cNvPr>
              <p:cNvGrpSpPr/>
              <p:nvPr/>
            </p:nvGrpSpPr>
            <p:grpSpPr>
              <a:xfrm flipH="1">
                <a:off x="3269266" y="4682037"/>
                <a:ext cx="1055938" cy="441060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D0E8EB05-2C35-4C32-98FE-E5DCFFA09FFA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46B0024A-2E3D-4D44-8A76-FC81D042367A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B3510693-7C92-48E9-9D20-B967CD7F8263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A5E54B93-CA7E-4324-9522-D2FF238EAC66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70E1F0E0-1022-4F53-A735-888D0D2D8C0A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21485D5B-8488-4925-B1D0-832B9A375650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F670B21-CE11-4171-A427-EC6398726B30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33C11196-DE99-4341-AE96-FF5751BB1401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E92DEED3-9C09-4BB8-B7A2-E05AFDC84033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89C21646-EFB7-4DB0-9427-C8629D306A42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54A18643-D7C7-4614-847B-6ED52DE7C94D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3F8C7B3A-58CF-4340-B675-63FC9C79441E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EBB9BA24-55D7-4619-AF62-891B82A6C544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A2C22A96-0FFA-44D7-A63E-7D00740AE156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F33F9DD9-ABB7-4482-8EB4-9B4667324930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BA7A1790-6E5C-43F4-AED6-91681C1442AE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F848AD72-70DD-4181-99BD-CD4663FD9CD1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B8D974CA-BEC2-43F6-967D-D9997DC6C255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40B084C9-881A-4BDD-B97D-A96714578C29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9BE488AD-DCF3-45A2-81EB-63E4409718BB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A5F82AA-D9CD-420C-915E-C292004394DF}"/>
                  </a:ext>
                </a:extLst>
              </p:cNvPr>
              <p:cNvSpPr/>
              <p:nvPr/>
            </p:nvSpPr>
            <p:spPr>
              <a:xfrm flipH="1">
                <a:off x="1584758" y="2453748"/>
                <a:ext cx="3331831" cy="3540884"/>
              </a:xfrm>
              <a:custGeom>
                <a:avLst/>
                <a:gdLst>
                  <a:gd name="connsiteX0" fmla="*/ 2497441 w 2497854"/>
                  <a:gd name="connsiteY0" fmla="*/ 1499243 h 2309805"/>
                  <a:gd name="connsiteX1" fmla="*/ 2419612 w 2497854"/>
                  <a:gd name="connsiteY1" fmla="*/ 1366418 h 2309805"/>
                  <a:gd name="connsiteX2" fmla="*/ 2388431 w 2497854"/>
                  <a:gd name="connsiteY2" fmla="*/ 1249797 h 2309805"/>
                  <a:gd name="connsiteX3" fmla="*/ 2325088 w 2497854"/>
                  <a:gd name="connsiteY3" fmla="*/ 987338 h 2309805"/>
                  <a:gd name="connsiteX4" fmla="*/ 2261499 w 2497854"/>
                  <a:gd name="connsiteY4" fmla="*/ 722916 h 2309805"/>
                  <a:gd name="connsiteX5" fmla="*/ 2260026 w 2497854"/>
                  <a:gd name="connsiteY5" fmla="*/ 717023 h 2309805"/>
                  <a:gd name="connsiteX6" fmla="*/ 2115416 w 2497854"/>
                  <a:gd name="connsiteY6" fmla="*/ 359550 h 2309805"/>
                  <a:gd name="connsiteX7" fmla="*/ 2026784 w 2497854"/>
                  <a:gd name="connsiteY7" fmla="*/ 244647 h 2309805"/>
                  <a:gd name="connsiteX8" fmla="*/ 1460129 w 2497854"/>
                  <a:gd name="connsiteY8" fmla="*/ 2567 h 2309805"/>
                  <a:gd name="connsiteX9" fmla="*/ 1219031 w 2497854"/>
                  <a:gd name="connsiteY9" fmla="*/ 71066 h 2309805"/>
                  <a:gd name="connsiteX10" fmla="*/ 817364 w 2497854"/>
                  <a:gd name="connsiteY10" fmla="*/ 430259 h 2309805"/>
                  <a:gd name="connsiteX11" fmla="*/ 814663 w 2497854"/>
                  <a:gd name="connsiteY11" fmla="*/ 434187 h 2309805"/>
                  <a:gd name="connsiteX12" fmla="*/ 812208 w 2497854"/>
                  <a:gd name="connsiteY12" fmla="*/ 438361 h 2309805"/>
                  <a:gd name="connsiteX13" fmla="*/ 812208 w 2497854"/>
                  <a:gd name="connsiteY13" fmla="*/ 438361 h 2309805"/>
                  <a:gd name="connsiteX14" fmla="*/ 812208 w 2497854"/>
                  <a:gd name="connsiteY14" fmla="*/ 438361 h 2309805"/>
                  <a:gd name="connsiteX15" fmla="*/ 812454 w 2497854"/>
                  <a:gd name="connsiteY15" fmla="*/ 439589 h 2309805"/>
                  <a:gd name="connsiteX16" fmla="*/ 812454 w 2497854"/>
                  <a:gd name="connsiteY16" fmla="*/ 439589 h 2309805"/>
                  <a:gd name="connsiteX17" fmla="*/ 778818 w 2497854"/>
                  <a:gd name="connsiteY17" fmla="*/ 514471 h 2309805"/>
                  <a:gd name="connsiteX18" fmla="*/ 743709 w 2497854"/>
                  <a:gd name="connsiteY18" fmla="*/ 698610 h 2309805"/>
                  <a:gd name="connsiteX19" fmla="*/ 746409 w 2497854"/>
                  <a:gd name="connsiteY19" fmla="*/ 782086 h 2309805"/>
                  <a:gd name="connsiteX20" fmla="*/ 758440 w 2497854"/>
                  <a:gd name="connsiteY20" fmla="*/ 845920 h 2309805"/>
                  <a:gd name="connsiteX21" fmla="*/ 710564 w 2497854"/>
                  <a:gd name="connsiteY21" fmla="*/ 889377 h 2309805"/>
                  <a:gd name="connsiteX22" fmla="*/ 633471 w 2497854"/>
                  <a:gd name="connsiteY22" fmla="*/ 962050 h 2309805"/>
                  <a:gd name="connsiteX23" fmla="*/ 544594 w 2497854"/>
                  <a:gd name="connsiteY23" fmla="*/ 1045280 h 2309805"/>
                  <a:gd name="connsiteX24" fmla="*/ 446878 w 2497854"/>
                  <a:gd name="connsiteY24" fmla="*/ 1136859 h 2309805"/>
                  <a:gd name="connsiteX25" fmla="*/ 399493 w 2497854"/>
                  <a:gd name="connsiteY25" fmla="*/ 1181297 h 2309805"/>
                  <a:gd name="connsiteX26" fmla="*/ 322646 w 2497854"/>
                  <a:gd name="connsiteY26" fmla="*/ 1259126 h 2309805"/>
                  <a:gd name="connsiteX27" fmla="*/ 285818 w 2497854"/>
                  <a:gd name="connsiteY27" fmla="*/ 1362980 h 2309805"/>
                  <a:gd name="connsiteX28" fmla="*/ 275998 w 2497854"/>
                  <a:gd name="connsiteY28" fmla="*/ 1427306 h 2309805"/>
                  <a:gd name="connsiteX29" fmla="*/ 256847 w 2497854"/>
                  <a:gd name="connsiteY29" fmla="*/ 1552029 h 2309805"/>
                  <a:gd name="connsiteX30" fmla="*/ 214373 w 2497854"/>
                  <a:gd name="connsiteY30" fmla="*/ 1832165 h 2309805"/>
                  <a:gd name="connsiteX31" fmla="*/ 205043 w 2497854"/>
                  <a:gd name="connsiteY31" fmla="*/ 1859172 h 2309805"/>
                  <a:gd name="connsiteX32" fmla="*/ 124513 w 2497854"/>
                  <a:gd name="connsiteY32" fmla="*/ 1994943 h 2309805"/>
                  <a:gd name="connsiteX33" fmla="*/ 33917 w 2497854"/>
                  <a:gd name="connsiteY33" fmla="*/ 2144709 h 2309805"/>
                  <a:gd name="connsiteX34" fmla="*/ 1264 w 2497854"/>
                  <a:gd name="connsiteY34" fmla="*/ 2220574 h 2309805"/>
                  <a:gd name="connsiteX35" fmla="*/ 2491 w 2497854"/>
                  <a:gd name="connsiteY35" fmla="*/ 2302085 h 2309805"/>
                  <a:gd name="connsiteX36" fmla="*/ 10102 w 2497854"/>
                  <a:gd name="connsiteY36" fmla="*/ 2309696 h 2309805"/>
                  <a:gd name="connsiteX37" fmla="*/ 180982 w 2497854"/>
                  <a:gd name="connsiteY37" fmla="*/ 2309696 h 2309805"/>
                  <a:gd name="connsiteX38" fmla="*/ 266423 w 2497854"/>
                  <a:gd name="connsiteY38" fmla="*/ 2309696 h 2309805"/>
                  <a:gd name="connsiteX39" fmla="*/ 311107 w 2497854"/>
                  <a:gd name="connsiteY39" fmla="*/ 2309696 h 2309805"/>
                  <a:gd name="connsiteX40" fmla="*/ 337623 w 2497854"/>
                  <a:gd name="connsiteY40" fmla="*/ 2295211 h 2309805"/>
                  <a:gd name="connsiteX41" fmla="*/ 410050 w 2497854"/>
                  <a:gd name="connsiteY41" fmla="*/ 2140289 h 2309805"/>
                  <a:gd name="connsiteX42" fmla="*/ 461609 w 2497854"/>
                  <a:gd name="connsiteY42" fmla="*/ 2029561 h 2309805"/>
                  <a:gd name="connsiteX43" fmla="*/ 503347 w 2497854"/>
                  <a:gd name="connsiteY43" fmla="*/ 1946330 h 2309805"/>
                  <a:gd name="connsiteX44" fmla="*/ 579458 w 2497854"/>
                  <a:gd name="connsiteY44" fmla="*/ 1861381 h 2309805"/>
                  <a:gd name="connsiteX45" fmla="*/ 673000 w 2497854"/>
                  <a:gd name="connsiteY45" fmla="*/ 1795091 h 2309805"/>
                  <a:gd name="connsiteX46" fmla="*/ 768015 w 2497854"/>
                  <a:gd name="connsiteY46" fmla="*/ 1688782 h 2309805"/>
                  <a:gd name="connsiteX47" fmla="*/ 831113 w 2497854"/>
                  <a:gd name="connsiteY47" fmla="*/ 1593521 h 2309805"/>
                  <a:gd name="connsiteX48" fmla="*/ 893720 w 2497854"/>
                  <a:gd name="connsiteY48" fmla="*/ 1541472 h 2309805"/>
                  <a:gd name="connsiteX49" fmla="*/ 962956 w 2497854"/>
                  <a:gd name="connsiteY49" fmla="*/ 1498015 h 2309805"/>
                  <a:gd name="connsiteX50" fmla="*/ 970813 w 2497854"/>
                  <a:gd name="connsiteY50" fmla="*/ 1554730 h 2309805"/>
                  <a:gd name="connsiteX51" fmla="*/ 970813 w 2497854"/>
                  <a:gd name="connsiteY51" fmla="*/ 1581737 h 2309805"/>
                  <a:gd name="connsiteX52" fmla="*/ 990945 w 2497854"/>
                  <a:gd name="connsiteY52" fmla="*/ 1612181 h 2309805"/>
                  <a:gd name="connsiteX53" fmla="*/ 1043731 w 2497854"/>
                  <a:gd name="connsiteY53" fmla="*/ 1631086 h 2309805"/>
                  <a:gd name="connsiteX54" fmla="*/ 1095536 w 2497854"/>
                  <a:gd name="connsiteY54" fmla="*/ 1743533 h 2309805"/>
                  <a:gd name="connsiteX55" fmla="*/ 1195952 w 2497854"/>
                  <a:gd name="connsiteY55" fmla="*/ 1761210 h 2309805"/>
                  <a:gd name="connsiteX56" fmla="*/ 1228606 w 2497854"/>
                  <a:gd name="connsiteY56" fmla="*/ 1765384 h 2309805"/>
                  <a:gd name="connsiteX57" fmla="*/ 1192270 w 2497854"/>
                  <a:gd name="connsiteY57" fmla="*/ 1794846 h 2309805"/>
                  <a:gd name="connsiteX58" fmla="*/ 1154460 w 2497854"/>
                  <a:gd name="connsiteY58" fmla="*/ 1805894 h 2309805"/>
                  <a:gd name="connsiteX59" fmla="*/ 1140465 w 2497854"/>
                  <a:gd name="connsiteY59" fmla="*/ 1854507 h 2309805"/>
                  <a:gd name="connsiteX60" fmla="*/ 1208719 w 2497854"/>
                  <a:gd name="connsiteY60" fmla="*/ 1905820 h 2309805"/>
                  <a:gd name="connsiteX61" fmla="*/ 1287776 w 2497854"/>
                  <a:gd name="connsiteY61" fmla="*/ 2064424 h 2309805"/>
                  <a:gd name="connsiteX62" fmla="*/ 1321657 w 2497854"/>
                  <a:gd name="connsiteY62" fmla="*/ 2080137 h 2309805"/>
                  <a:gd name="connsiteX63" fmla="*/ 1336879 w 2497854"/>
                  <a:gd name="connsiteY63" fmla="*/ 2082593 h 2309805"/>
                  <a:gd name="connsiteX64" fmla="*/ 1458411 w 2497854"/>
                  <a:gd name="connsiteY64" fmla="*/ 2064179 h 2309805"/>
                  <a:gd name="connsiteX65" fmla="*/ 1560055 w 2497854"/>
                  <a:gd name="connsiteY65" fmla="*/ 2029315 h 2309805"/>
                  <a:gd name="connsiteX66" fmla="*/ 1557109 w 2497854"/>
                  <a:gd name="connsiteY66" fmla="*/ 2024159 h 2309805"/>
                  <a:gd name="connsiteX67" fmla="*/ 1560300 w 2497854"/>
                  <a:gd name="connsiteY67" fmla="*/ 2029315 h 2309805"/>
                  <a:gd name="connsiteX68" fmla="*/ 1560055 w 2497854"/>
                  <a:gd name="connsiteY68" fmla="*/ 2029315 h 2309805"/>
                  <a:gd name="connsiteX69" fmla="*/ 1560546 w 2497854"/>
                  <a:gd name="connsiteY69" fmla="*/ 2029806 h 2309805"/>
                  <a:gd name="connsiteX70" fmla="*/ 1562756 w 2497854"/>
                  <a:gd name="connsiteY70" fmla="*/ 2033735 h 2309805"/>
                  <a:gd name="connsiteX71" fmla="*/ 1562510 w 2497854"/>
                  <a:gd name="connsiteY71" fmla="*/ 2044046 h 2309805"/>
                  <a:gd name="connsiteX72" fmla="*/ 1561773 w 2497854"/>
                  <a:gd name="connsiteY72" fmla="*/ 2044783 h 2309805"/>
                  <a:gd name="connsiteX73" fmla="*/ 1560546 w 2497854"/>
                  <a:gd name="connsiteY73" fmla="*/ 2063442 h 2309805"/>
                  <a:gd name="connsiteX74" fmla="*/ 1544833 w 2497854"/>
                  <a:gd name="connsiteY74" fmla="*/ 2090449 h 2309805"/>
                  <a:gd name="connsiteX75" fmla="*/ 1517335 w 2497854"/>
                  <a:gd name="connsiteY75" fmla="*/ 2119666 h 2309805"/>
                  <a:gd name="connsiteX76" fmla="*/ 1508496 w 2497854"/>
                  <a:gd name="connsiteY76" fmla="*/ 2130714 h 2309805"/>
                  <a:gd name="connsiteX77" fmla="*/ 1507269 w 2497854"/>
                  <a:gd name="connsiteY77" fmla="*/ 2132187 h 2309805"/>
                  <a:gd name="connsiteX78" fmla="*/ 1501376 w 2497854"/>
                  <a:gd name="connsiteY78" fmla="*/ 2139798 h 2309805"/>
                  <a:gd name="connsiteX79" fmla="*/ 1498921 w 2497854"/>
                  <a:gd name="connsiteY79" fmla="*/ 2145691 h 2309805"/>
                  <a:gd name="connsiteX80" fmla="*/ 1497448 w 2497854"/>
                  <a:gd name="connsiteY80" fmla="*/ 2151829 h 2309805"/>
                  <a:gd name="connsiteX81" fmla="*/ 1490573 w 2497854"/>
                  <a:gd name="connsiteY81" fmla="*/ 2167542 h 2309805"/>
                  <a:gd name="connsiteX82" fmla="*/ 1481244 w 2497854"/>
                  <a:gd name="connsiteY82" fmla="*/ 2199705 h 2309805"/>
                  <a:gd name="connsiteX83" fmla="*/ 1480507 w 2497854"/>
                  <a:gd name="connsiteY83" fmla="*/ 2211489 h 2309805"/>
                  <a:gd name="connsiteX84" fmla="*/ 1481735 w 2497854"/>
                  <a:gd name="connsiteY84" fmla="*/ 2227448 h 2309805"/>
                  <a:gd name="connsiteX85" fmla="*/ 1486400 w 2497854"/>
                  <a:gd name="connsiteY85" fmla="*/ 2248317 h 2309805"/>
                  <a:gd name="connsiteX86" fmla="*/ 1490573 w 2497854"/>
                  <a:gd name="connsiteY86" fmla="*/ 2258629 h 2309805"/>
                  <a:gd name="connsiteX87" fmla="*/ 1494993 w 2497854"/>
                  <a:gd name="connsiteY87" fmla="*/ 2267467 h 2309805"/>
                  <a:gd name="connsiteX88" fmla="*/ 1495975 w 2497854"/>
                  <a:gd name="connsiteY88" fmla="*/ 2268941 h 2309805"/>
                  <a:gd name="connsiteX89" fmla="*/ 1500885 w 2497854"/>
                  <a:gd name="connsiteY89" fmla="*/ 2279252 h 2309805"/>
                  <a:gd name="connsiteX90" fmla="*/ 1512916 w 2497854"/>
                  <a:gd name="connsiteY90" fmla="*/ 2303804 h 2309805"/>
                  <a:gd name="connsiteX91" fmla="*/ 1516844 w 2497854"/>
                  <a:gd name="connsiteY91" fmla="*/ 2308714 h 2309805"/>
                  <a:gd name="connsiteX92" fmla="*/ 1522000 w 2497854"/>
                  <a:gd name="connsiteY92" fmla="*/ 2308960 h 2309805"/>
                  <a:gd name="connsiteX93" fmla="*/ 2496705 w 2497854"/>
                  <a:gd name="connsiteY93" fmla="*/ 2308714 h 2309805"/>
                  <a:gd name="connsiteX94" fmla="*/ 2497441 w 2497854"/>
                  <a:gd name="connsiteY94" fmla="*/ 1499243 h 2309805"/>
                  <a:gd name="connsiteX95" fmla="*/ 764087 w 2497854"/>
                  <a:gd name="connsiteY95" fmla="*/ 836100 h 2309805"/>
                  <a:gd name="connsiteX96" fmla="*/ 764087 w 2497854"/>
                  <a:gd name="connsiteY96" fmla="*/ 839291 h 2309805"/>
                  <a:gd name="connsiteX97" fmla="*/ 759176 w 2497854"/>
                  <a:gd name="connsiteY97" fmla="*/ 844447 h 2309805"/>
                  <a:gd name="connsiteX98" fmla="*/ 764087 w 2497854"/>
                  <a:gd name="connsiteY98" fmla="*/ 836100 h 2309805"/>
                  <a:gd name="connsiteX99" fmla="*/ 940859 w 2497854"/>
                  <a:gd name="connsiteY99" fmla="*/ 1341866 h 2309805"/>
                  <a:gd name="connsiteX100" fmla="*/ 770961 w 2497854"/>
                  <a:gd name="connsiteY100" fmla="*/ 1454313 h 2309805"/>
                  <a:gd name="connsiteX101" fmla="*/ 681102 w 2497854"/>
                  <a:gd name="connsiteY101" fmla="*/ 1422396 h 2309805"/>
                  <a:gd name="connsiteX102" fmla="*/ 575284 w 2497854"/>
                  <a:gd name="connsiteY102" fmla="*/ 1385077 h 2309805"/>
                  <a:gd name="connsiteX103" fmla="*/ 613339 w 2497854"/>
                  <a:gd name="connsiteY103" fmla="*/ 1349231 h 2309805"/>
                  <a:gd name="connsiteX104" fmla="*/ 828167 w 2497854"/>
                  <a:gd name="connsiteY104" fmla="*/ 1141769 h 2309805"/>
                  <a:gd name="connsiteX105" fmla="*/ 835778 w 2497854"/>
                  <a:gd name="connsiteY105" fmla="*/ 1134158 h 2309805"/>
                  <a:gd name="connsiteX106" fmla="*/ 848545 w 2497854"/>
                  <a:gd name="connsiteY106" fmla="*/ 1155027 h 2309805"/>
                  <a:gd name="connsiteX107" fmla="*/ 895684 w 2497854"/>
                  <a:gd name="connsiteY107" fmla="*/ 1228191 h 2309805"/>
                  <a:gd name="connsiteX108" fmla="*/ 940859 w 2497854"/>
                  <a:gd name="connsiteY108" fmla="*/ 1341866 h 2309805"/>
                  <a:gd name="connsiteX0" fmla="*/ 2497441 w 2497854"/>
                  <a:gd name="connsiteY0" fmla="*/ 1499243 h 2563317"/>
                  <a:gd name="connsiteX1" fmla="*/ 2419612 w 2497854"/>
                  <a:gd name="connsiteY1" fmla="*/ 1366418 h 2563317"/>
                  <a:gd name="connsiteX2" fmla="*/ 2388431 w 2497854"/>
                  <a:gd name="connsiteY2" fmla="*/ 1249797 h 2563317"/>
                  <a:gd name="connsiteX3" fmla="*/ 2325088 w 2497854"/>
                  <a:gd name="connsiteY3" fmla="*/ 987338 h 2563317"/>
                  <a:gd name="connsiteX4" fmla="*/ 2261499 w 2497854"/>
                  <a:gd name="connsiteY4" fmla="*/ 722916 h 2563317"/>
                  <a:gd name="connsiteX5" fmla="*/ 2260026 w 2497854"/>
                  <a:gd name="connsiteY5" fmla="*/ 717023 h 2563317"/>
                  <a:gd name="connsiteX6" fmla="*/ 2115416 w 2497854"/>
                  <a:gd name="connsiteY6" fmla="*/ 359550 h 2563317"/>
                  <a:gd name="connsiteX7" fmla="*/ 2026784 w 2497854"/>
                  <a:gd name="connsiteY7" fmla="*/ 244647 h 2563317"/>
                  <a:gd name="connsiteX8" fmla="*/ 1460129 w 2497854"/>
                  <a:gd name="connsiteY8" fmla="*/ 2567 h 2563317"/>
                  <a:gd name="connsiteX9" fmla="*/ 1219031 w 2497854"/>
                  <a:gd name="connsiteY9" fmla="*/ 71066 h 2563317"/>
                  <a:gd name="connsiteX10" fmla="*/ 817364 w 2497854"/>
                  <a:gd name="connsiteY10" fmla="*/ 430259 h 2563317"/>
                  <a:gd name="connsiteX11" fmla="*/ 814663 w 2497854"/>
                  <a:gd name="connsiteY11" fmla="*/ 434187 h 2563317"/>
                  <a:gd name="connsiteX12" fmla="*/ 812208 w 2497854"/>
                  <a:gd name="connsiteY12" fmla="*/ 438361 h 2563317"/>
                  <a:gd name="connsiteX13" fmla="*/ 812208 w 2497854"/>
                  <a:gd name="connsiteY13" fmla="*/ 438361 h 2563317"/>
                  <a:gd name="connsiteX14" fmla="*/ 812208 w 2497854"/>
                  <a:gd name="connsiteY14" fmla="*/ 438361 h 2563317"/>
                  <a:gd name="connsiteX15" fmla="*/ 812454 w 2497854"/>
                  <a:gd name="connsiteY15" fmla="*/ 439589 h 2563317"/>
                  <a:gd name="connsiteX16" fmla="*/ 812454 w 2497854"/>
                  <a:gd name="connsiteY16" fmla="*/ 439589 h 2563317"/>
                  <a:gd name="connsiteX17" fmla="*/ 778818 w 2497854"/>
                  <a:gd name="connsiteY17" fmla="*/ 514471 h 2563317"/>
                  <a:gd name="connsiteX18" fmla="*/ 743709 w 2497854"/>
                  <a:gd name="connsiteY18" fmla="*/ 698610 h 2563317"/>
                  <a:gd name="connsiteX19" fmla="*/ 746409 w 2497854"/>
                  <a:gd name="connsiteY19" fmla="*/ 782086 h 2563317"/>
                  <a:gd name="connsiteX20" fmla="*/ 758440 w 2497854"/>
                  <a:gd name="connsiteY20" fmla="*/ 845920 h 2563317"/>
                  <a:gd name="connsiteX21" fmla="*/ 710564 w 2497854"/>
                  <a:gd name="connsiteY21" fmla="*/ 889377 h 2563317"/>
                  <a:gd name="connsiteX22" fmla="*/ 633471 w 2497854"/>
                  <a:gd name="connsiteY22" fmla="*/ 962050 h 2563317"/>
                  <a:gd name="connsiteX23" fmla="*/ 544594 w 2497854"/>
                  <a:gd name="connsiteY23" fmla="*/ 1045280 h 2563317"/>
                  <a:gd name="connsiteX24" fmla="*/ 446878 w 2497854"/>
                  <a:gd name="connsiteY24" fmla="*/ 1136859 h 2563317"/>
                  <a:gd name="connsiteX25" fmla="*/ 399493 w 2497854"/>
                  <a:gd name="connsiteY25" fmla="*/ 1181297 h 2563317"/>
                  <a:gd name="connsiteX26" fmla="*/ 322646 w 2497854"/>
                  <a:gd name="connsiteY26" fmla="*/ 1259126 h 2563317"/>
                  <a:gd name="connsiteX27" fmla="*/ 285818 w 2497854"/>
                  <a:gd name="connsiteY27" fmla="*/ 1362980 h 2563317"/>
                  <a:gd name="connsiteX28" fmla="*/ 275998 w 2497854"/>
                  <a:gd name="connsiteY28" fmla="*/ 1427306 h 2563317"/>
                  <a:gd name="connsiteX29" fmla="*/ 256847 w 2497854"/>
                  <a:gd name="connsiteY29" fmla="*/ 1552029 h 2563317"/>
                  <a:gd name="connsiteX30" fmla="*/ 214373 w 2497854"/>
                  <a:gd name="connsiteY30" fmla="*/ 1832165 h 2563317"/>
                  <a:gd name="connsiteX31" fmla="*/ 205043 w 2497854"/>
                  <a:gd name="connsiteY31" fmla="*/ 1859172 h 2563317"/>
                  <a:gd name="connsiteX32" fmla="*/ 124513 w 2497854"/>
                  <a:gd name="connsiteY32" fmla="*/ 1994943 h 2563317"/>
                  <a:gd name="connsiteX33" fmla="*/ 33917 w 2497854"/>
                  <a:gd name="connsiteY33" fmla="*/ 2144709 h 2563317"/>
                  <a:gd name="connsiteX34" fmla="*/ 1264 w 2497854"/>
                  <a:gd name="connsiteY34" fmla="*/ 2220574 h 2563317"/>
                  <a:gd name="connsiteX35" fmla="*/ 2491 w 2497854"/>
                  <a:gd name="connsiteY35" fmla="*/ 2302085 h 2563317"/>
                  <a:gd name="connsiteX36" fmla="*/ 10102 w 2497854"/>
                  <a:gd name="connsiteY36" fmla="*/ 2309696 h 2563317"/>
                  <a:gd name="connsiteX37" fmla="*/ 180982 w 2497854"/>
                  <a:gd name="connsiteY37" fmla="*/ 2309696 h 2563317"/>
                  <a:gd name="connsiteX38" fmla="*/ 266423 w 2497854"/>
                  <a:gd name="connsiteY38" fmla="*/ 2309696 h 2563317"/>
                  <a:gd name="connsiteX39" fmla="*/ 311107 w 2497854"/>
                  <a:gd name="connsiteY39" fmla="*/ 2309696 h 2563317"/>
                  <a:gd name="connsiteX40" fmla="*/ 337623 w 2497854"/>
                  <a:gd name="connsiteY40" fmla="*/ 2295211 h 2563317"/>
                  <a:gd name="connsiteX41" fmla="*/ 410050 w 2497854"/>
                  <a:gd name="connsiteY41" fmla="*/ 2140289 h 2563317"/>
                  <a:gd name="connsiteX42" fmla="*/ 461609 w 2497854"/>
                  <a:gd name="connsiteY42" fmla="*/ 2029561 h 2563317"/>
                  <a:gd name="connsiteX43" fmla="*/ 503347 w 2497854"/>
                  <a:gd name="connsiteY43" fmla="*/ 1946330 h 2563317"/>
                  <a:gd name="connsiteX44" fmla="*/ 579458 w 2497854"/>
                  <a:gd name="connsiteY44" fmla="*/ 1861381 h 2563317"/>
                  <a:gd name="connsiteX45" fmla="*/ 673000 w 2497854"/>
                  <a:gd name="connsiteY45" fmla="*/ 1795091 h 2563317"/>
                  <a:gd name="connsiteX46" fmla="*/ 768015 w 2497854"/>
                  <a:gd name="connsiteY46" fmla="*/ 1688782 h 2563317"/>
                  <a:gd name="connsiteX47" fmla="*/ 831113 w 2497854"/>
                  <a:gd name="connsiteY47" fmla="*/ 1593521 h 2563317"/>
                  <a:gd name="connsiteX48" fmla="*/ 893720 w 2497854"/>
                  <a:gd name="connsiteY48" fmla="*/ 1541472 h 2563317"/>
                  <a:gd name="connsiteX49" fmla="*/ 962956 w 2497854"/>
                  <a:gd name="connsiteY49" fmla="*/ 1498015 h 2563317"/>
                  <a:gd name="connsiteX50" fmla="*/ 970813 w 2497854"/>
                  <a:gd name="connsiteY50" fmla="*/ 1554730 h 2563317"/>
                  <a:gd name="connsiteX51" fmla="*/ 970813 w 2497854"/>
                  <a:gd name="connsiteY51" fmla="*/ 1581737 h 2563317"/>
                  <a:gd name="connsiteX52" fmla="*/ 990945 w 2497854"/>
                  <a:gd name="connsiteY52" fmla="*/ 1612181 h 2563317"/>
                  <a:gd name="connsiteX53" fmla="*/ 1043731 w 2497854"/>
                  <a:gd name="connsiteY53" fmla="*/ 1631086 h 2563317"/>
                  <a:gd name="connsiteX54" fmla="*/ 1095536 w 2497854"/>
                  <a:gd name="connsiteY54" fmla="*/ 1743533 h 2563317"/>
                  <a:gd name="connsiteX55" fmla="*/ 1195952 w 2497854"/>
                  <a:gd name="connsiteY55" fmla="*/ 1761210 h 2563317"/>
                  <a:gd name="connsiteX56" fmla="*/ 1228606 w 2497854"/>
                  <a:gd name="connsiteY56" fmla="*/ 1765384 h 2563317"/>
                  <a:gd name="connsiteX57" fmla="*/ 1192270 w 2497854"/>
                  <a:gd name="connsiteY57" fmla="*/ 1794846 h 2563317"/>
                  <a:gd name="connsiteX58" fmla="*/ 1154460 w 2497854"/>
                  <a:gd name="connsiteY58" fmla="*/ 1805894 h 2563317"/>
                  <a:gd name="connsiteX59" fmla="*/ 1140465 w 2497854"/>
                  <a:gd name="connsiteY59" fmla="*/ 1854507 h 2563317"/>
                  <a:gd name="connsiteX60" fmla="*/ 1208719 w 2497854"/>
                  <a:gd name="connsiteY60" fmla="*/ 1905820 h 2563317"/>
                  <a:gd name="connsiteX61" fmla="*/ 1287776 w 2497854"/>
                  <a:gd name="connsiteY61" fmla="*/ 2064424 h 2563317"/>
                  <a:gd name="connsiteX62" fmla="*/ 1321657 w 2497854"/>
                  <a:gd name="connsiteY62" fmla="*/ 2080137 h 2563317"/>
                  <a:gd name="connsiteX63" fmla="*/ 1336879 w 2497854"/>
                  <a:gd name="connsiteY63" fmla="*/ 2082593 h 2563317"/>
                  <a:gd name="connsiteX64" fmla="*/ 1458411 w 2497854"/>
                  <a:gd name="connsiteY64" fmla="*/ 2064179 h 2563317"/>
                  <a:gd name="connsiteX65" fmla="*/ 1560055 w 2497854"/>
                  <a:gd name="connsiteY65" fmla="*/ 2029315 h 2563317"/>
                  <a:gd name="connsiteX66" fmla="*/ 1557109 w 2497854"/>
                  <a:gd name="connsiteY66" fmla="*/ 2024159 h 2563317"/>
                  <a:gd name="connsiteX67" fmla="*/ 1560300 w 2497854"/>
                  <a:gd name="connsiteY67" fmla="*/ 2029315 h 2563317"/>
                  <a:gd name="connsiteX68" fmla="*/ 1560055 w 2497854"/>
                  <a:gd name="connsiteY68" fmla="*/ 2029315 h 2563317"/>
                  <a:gd name="connsiteX69" fmla="*/ 1560546 w 2497854"/>
                  <a:gd name="connsiteY69" fmla="*/ 2029806 h 2563317"/>
                  <a:gd name="connsiteX70" fmla="*/ 1562756 w 2497854"/>
                  <a:gd name="connsiteY70" fmla="*/ 2033735 h 2563317"/>
                  <a:gd name="connsiteX71" fmla="*/ 1562510 w 2497854"/>
                  <a:gd name="connsiteY71" fmla="*/ 2044046 h 2563317"/>
                  <a:gd name="connsiteX72" fmla="*/ 1561773 w 2497854"/>
                  <a:gd name="connsiteY72" fmla="*/ 2044783 h 2563317"/>
                  <a:gd name="connsiteX73" fmla="*/ 1560546 w 2497854"/>
                  <a:gd name="connsiteY73" fmla="*/ 2063442 h 2563317"/>
                  <a:gd name="connsiteX74" fmla="*/ 1544833 w 2497854"/>
                  <a:gd name="connsiteY74" fmla="*/ 2090449 h 2563317"/>
                  <a:gd name="connsiteX75" fmla="*/ 1517335 w 2497854"/>
                  <a:gd name="connsiteY75" fmla="*/ 2119666 h 2563317"/>
                  <a:gd name="connsiteX76" fmla="*/ 1508496 w 2497854"/>
                  <a:gd name="connsiteY76" fmla="*/ 2130714 h 2563317"/>
                  <a:gd name="connsiteX77" fmla="*/ 1507269 w 2497854"/>
                  <a:gd name="connsiteY77" fmla="*/ 2132187 h 2563317"/>
                  <a:gd name="connsiteX78" fmla="*/ 1501376 w 2497854"/>
                  <a:gd name="connsiteY78" fmla="*/ 2139798 h 2563317"/>
                  <a:gd name="connsiteX79" fmla="*/ 1498921 w 2497854"/>
                  <a:gd name="connsiteY79" fmla="*/ 2145691 h 2563317"/>
                  <a:gd name="connsiteX80" fmla="*/ 1497448 w 2497854"/>
                  <a:gd name="connsiteY80" fmla="*/ 2151829 h 2563317"/>
                  <a:gd name="connsiteX81" fmla="*/ 1490573 w 2497854"/>
                  <a:gd name="connsiteY81" fmla="*/ 2167542 h 2563317"/>
                  <a:gd name="connsiteX82" fmla="*/ 1481244 w 2497854"/>
                  <a:gd name="connsiteY82" fmla="*/ 2199705 h 2563317"/>
                  <a:gd name="connsiteX83" fmla="*/ 1480507 w 2497854"/>
                  <a:gd name="connsiteY83" fmla="*/ 2211489 h 2563317"/>
                  <a:gd name="connsiteX84" fmla="*/ 1481735 w 2497854"/>
                  <a:gd name="connsiteY84" fmla="*/ 2227448 h 2563317"/>
                  <a:gd name="connsiteX85" fmla="*/ 1486400 w 2497854"/>
                  <a:gd name="connsiteY85" fmla="*/ 2248317 h 2563317"/>
                  <a:gd name="connsiteX86" fmla="*/ 1490573 w 2497854"/>
                  <a:gd name="connsiteY86" fmla="*/ 2258629 h 2563317"/>
                  <a:gd name="connsiteX87" fmla="*/ 1494993 w 2497854"/>
                  <a:gd name="connsiteY87" fmla="*/ 2267467 h 2563317"/>
                  <a:gd name="connsiteX88" fmla="*/ 1495975 w 2497854"/>
                  <a:gd name="connsiteY88" fmla="*/ 2268941 h 2563317"/>
                  <a:gd name="connsiteX89" fmla="*/ 1500885 w 2497854"/>
                  <a:gd name="connsiteY89" fmla="*/ 2279252 h 2563317"/>
                  <a:gd name="connsiteX90" fmla="*/ 1512916 w 2497854"/>
                  <a:gd name="connsiteY90" fmla="*/ 2303804 h 2563317"/>
                  <a:gd name="connsiteX91" fmla="*/ 1516844 w 2497854"/>
                  <a:gd name="connsiteY91" fmla="*/ 2308714 h 2563317"/>
                  <a:gd name="connsiteX92" fmla="*/ 1549392 w 2497854"/>
                  <a:gd name="connsiteY92" fmla="*/ 2563317 h 2563317"/>
                  <a:gd name="connsiteX93" fmla="*/ 2496705 w 2497854"/>
                  <a:gd name="connsiteY93" fmla="*/ 2308714 h 2563317"/>
                  <a:gd name="connsiteX94" fmla="*/ 2497441 w 2497854"/>
                  <a:gd name="connsiteY94" fmla="*/ 1499243 h 2563317"/>
                  <a:gd name="connsiteX95" fmla="*/ 764087 w 2497854"/>
                  <a:gd name="connsiteY95" fmla="*/ 836100 h 2563317"/>
                  <a:gd name="connsiteX96" fmla="*/ 764087 w 2497854"/>
                  <a:gd name="connsiteY96" fmla="*/ 839291 h 2563317"/>
                  <a:gd name="connsiteX97" fmla="*/ 759176 w 2497854"/>
                  <a:gd name="connsiteY97" fmla="*/ 844447 h 2563317"/>
                  <a:gd name="connsiteX98" fmla="*/ 764087 w 2497854"/>
                  <a:gd name="connsiteY98" fmla="*/ 836100 h 2563317"/>
                  <a:gd name="connsiteX99" fmla="*/ 940859 w 2497854"/>
                  <a:gd name="connsiteY99" fmla="*/ 1341866 h 2563317"/>
                  <a:gd name="connsiteX100" fmla="*/ 770961 w 2497854"/>
                  <a:gd name="connsiteY100" fmla="*/ 1454313 h 2563317"/>
                  <a:gd name="connsiteX101" fmla="*/ 681102 w 2497854"/>
                  <a:gd name="connsiteY101" fmla="*/ 1422396 h 2563317"/>
                  <a:gd name="connsiteX102" fmla="*/ 575284 w 2497854"/>
                  <a:gd name="connsiteY102" fmla="*/ 1385077 h 2563317"/>
                  <a:gd name="connsiteX103" fmla="*/ 613339 w 2497854"/>
                  <a:gd name="connsiteY103" fmla="*/ 1349231 h 2563317"/>
                  <a:gd name="connsiteX104" fmla="*/ 828167 w 2497854"/>
                  <a:gd name="connsiteY104" fmla="*/ 1141769 h 2563317"/>
                  <a:gd name="connsiteX105" fmla="*/ 835778 w 2497854"/>
                  <a:gd name="connsiteY105" fmla="*/ 1134158 h 2563317"/>
                  <a:gd name="connsiteX106" fmla="*/ 848545 w 2497854"/>
                  <a:gd name="connsiteY106" fmla="*/ 1155027 h 2563317"/>
                  <a:gd name="connsiteX107" fmla="*/ 895684 w 2497854"/>
                  <a:gd name="connsiteY107" fmla="*/ 1228191 h 2563317"/>
                  <a:gd name="connsiteX108" fmla="*/ 940859 w 2497854"/>
                  <a:gd name="connsiteY108" fmla="*/ 1341866 h 2563317"/>
                  <a:gd name="connsiteX0" fmla="*/ 2497441 w 2497854"/>
                  <a:gd name="connsiteY0" fmla="*/ 1499243 h 2668973"/>
                  <a:gd name="connsiteX1" fmla="*/ 2419612 w 2497854"/>
                  <a:gd name="connsiteY1" fmla="*/ 1366418 h 2668973"/>
                  <a:gd name="connsiteX2" fmla="*/ 2388431 w 2497854"/>
                  <a:gd name="connsiteY2" fmla="*/ 1249797 h 2668973"/>
                  <a:gd name="connsiteX3" fmla="*/ 2325088 w 2497854"/>
                  <a:gd name="connsiteY3" fmla="*/ 987338 h 2668973"/>
                  <a:gd name="connsiteX4" fmla="*/ 2261499 w 2497854"/>
                  <a:gd name="connsiteY4" fmla="*/ 722916 h 2668973"/>
                  <a:gd name="connsiteX5" fmla="*/ 2260026 w 2497854"/>
                  <a:gd name="connsiteY5" fmla="*/ 717023 h 2668973"/>
                  <a:gd name="connsiteX6" fmla="*/ 2115416 w 2497854"/>
                  <a:gd name="connsiteY6" fmla="*/ 359550 h 2668973"/>
                  <a:gd name="connsiteX7" fmla="*/ 2026784 w 2497854"/>
                  <a:gd name="connsiteY7" fmla="*/ 244647 h 2668973"/>
                  <a:gd name="connsiteX8" fmla="*/ 1460129 w 2497854"/>
                  <a:gd name="connsiteY8" fmla="*/ 2567 h 2668973"/>
                  <a:gd name="connsiteX9" fmla="*/ 1219031 w 2497854"/>
                  <a:gd name="connsiteY9" fmla="*/ 71066 h 2668973"/>
                  <a:gd name="connsiteX10" fmla="*/ 817364 w 2497854"/>
                  <a:gd name="connsiteY10" fmla="*/ 430259 h 2668973"/>
                  <a:gd name="connsiteX11" fmla="*/ 814663 w 2497854"/>
                  <a:gd name="connsiteY11" fmla="*/ 434187 h 2668973"/>
                  <a:gd name="connsiteX12" fmla="*/ 812208 w 2497854"/>
                  <a:gd name="connsiteY12" fmla="*/ 438361 h 2668973"/>
                  <a:gd name="connsiteX13" fmla="*/ 812208 w 2497854"/>
                  <a:gd name="connsiteY13" fmla="*/ 438361 h 2668973"/>
                  <a:gd name="connsiteX14" fmla="*/ 812208 w 2497854"/>
                  <a:gd name="connsiteY14" fmla="*/ 438361 h 2668973"/>
                  <a:gd name="connsiteX15" fmla="*/ 812454 w 2497854"/>
                  <a:gd name="connsiteY15" fmla="*/ 439589 h 2668973"/>
                  <a:gd name="connsiteX16" fmla="*/ 812454 w 2497854"/>
                  <a:gd name="connsiteY16" fmla="*/ 439589 h 2668973"/>
                  <a:gd name="connsiteX17" fmla="*/ 778818 w 2497854"/>
                  <a:gd name="connsiteY17" fmla="*/ 514471 h 2668973"/>
                  <a:gd name="connsiteX18" fmla="*/ 743709 w 2497854"/>
                  <a:gd name="connsiteY18" fmla="*/ 698610 h 2668973"/>
                  <a:gd name="connsiteX19" fmla="*/ 746409 w 2497854"/>
                  <a:gd name="connsiteY19" fmla="*/ 782086 h 2668973"/>
                  <a:gd name="connsiteX20" fmla="*/ 758440 w 2497854"/>
                  <a:gd name="connsiteY20" fmla="*/ 845920 h 2668973"/>
                  <a:gd name="connsiteX21" fmla="*/ 710564 w 2497854"/>
                  <a:gd name="connsiteY21" fmla="*/ 889377 h 2668973"/>
                  <a:gd name="connsiteX22" fmla="*/ 633471 w 2497854"/>
                  <a:gd name="connsiteY22" fmla="*/ 962050 h 2668973"/>
                  <a:gd name="connsiteX23" fmla="*/ 544594 w 2497854"/>
                  <a:gd name="connsiteY23" fmla="*/ 1045280 h 2668973"/>
                  <a:gd name="connsiteX24" fmla="*/ 446878 w 2497854"/>
                  <a:gd name="connsiteY24" fmla="*/ 1136859 h 2668973"/>
                  <a:gd name="connsiteX25" fmla="*/ 399493 w 2497854"/>
                  <a:gd name="connsiteY25" fmla="*/ 1181297 h 2668973"/>
                  <a:gd name="connsiteX26" fmla="*/ 322646 w 2497854"/>
                  <a:gd name="connsiteY26" fmla="*/ 1259126 h 2668973"/>
                  <a:gd name="connsiteX27" fmla="*/ 285818 w 2497854"/>
                  <a:gd name="connsiteY27" fmla="*/ 1362980 h 2668973"/>
                  <a:gd name="connsiteX28" fmla="*/ 275998 w 2497854"/>
                  <a:gd name="connsiteY28" fmla="*/ 1427306 h 2668973"/>
                  <a:gd name="connsiteX29" fmla="*/ 256847 w 2497854"/>
                  <a:gd name="connsiteY29" fmla="*/ 1552029 h 2668973"/>
                  <a:gd name="connsiteX30" fmla="*/ 214373 w 2497854"/>
                  <a:gd name="connsiteY30" fmla="*/ 1832165 h 2668973"/>
                  <a:gd name="connsiteX31" fmla="*/ 205043 w 2497854"/>
                  <a:gd name="connsiteY31" fmla="*/ 1859172 h 2668973"/>
                  <a:gd name="connsiteX32" fmla="*/ 124513 w 2497854"/>
                  <a:gd name="connsiteY32" fmla="*/ 1994943 h 2668973"/>
                  <a:gd name="connsiteX33" fmla="*/ 33917 w 2497854"/>
                  <a:gd name="connsiteY33" fmla="*/ 2144709 h 2668973"/>
                  <a:gd name="connsiteX34" fmla="*/ 1264 w 2497854"/>
                  <a:gd name="connsiteY34" fmla="*/ 2220574 h 2668973"/>
                  <a:gd name="connsiteX35" fmla="*/ 2491 w 2497854"/>
                  <a:gd name="connsiteY35" fmla="*/ 2302085 h 2668973"/>
                  <a:gd name="connsiteX36" fmla="*/ 10102 w 2497854"/>
                  <a:gd name="connsiteY36" fmla="*/ 2309696 h 2668973"/>
                  <a:gd name="connsiteX37" fmla="*/ 180982 w 2497854"/>
                  <a:gd name="connsiteY37" fmla="*/ 2309696 h 2668973"/>
                  <a:gd name="connsiteX38" fmla="*/ 266423 w 2497854"/>
                  <a:gd name="connsiteY38" fmla="*/ 2309696 h 2668973"/>
                  <a:gd name="connsiteX39" fmla="*/ 311107 w 2497854"/>
                  <a:gd name="connsiteY39" fmla="*/ 2309696 h 2668973"/>
                  <a:gd name="connsiteX40" fmla="*/ 337623 w 2497854"/>
                  <a:gd name="connsiteY40" fmla="*/ 2295211 h 2668973"/>
                  <a:gd name="connsiteX41" fmla="*/ 410050 w 2497854"/>
                  <a:gd name="connsiteY41" fmla="*/ 2140289 h 2668973"/>
                  <a:gd name="connsiteX42" fmla="*/ 461609 w 2497854"/>
                  <a:gd name="connsiteY42" fmla="*/ 2029561 h 2668973"/>
                  <a:gd name="connsiteX43" fmla="*/ 503347 w 2497854"/>
                  <a:gd name="connsiteY43" fmla="*/ 1946330 h 2668973"/>
                  <a:gd name="connsiteX44" fmla="*/ 579458 w 2497854"/>
                  <a:gd name="connsiteY44" fmla="*/ 1861381 h 2668973"/>
                  <a:gd name="connsiteX45" fmla="*/ 673000 w 2497854"/>
                  <a:gd name="connsiteY45" fmla="*/ 1795091 h 2668973"/>
                  <a:gd name="connsiteX46" fmla="*/ 768015 w 2497854"/>
                  <a:gd name="connsiteY46" fmla="*/ 1688782 h 2668973"/>
                  <a:gd name="connsiteX47" fmla="*/ 831113 w 2497854"/>
                  <a:gd name="connsiteY47" fmla="*/ 1593521 h 2668973"/>
                  <a:gd name="connsiteX48" fmla="*/ 893720 w 2497854"/>
                  <a:gd name="connsiteY48" fmla="*/ 1541472 h 2668973"/>
                  <a:gd name="connsiteX49" fmla="*/ 962956 w 2497854"/>
                  <a:gd name="connsiteY49" fmla="*/ 1498015 h 2668973"/>
                  <a:gd name="connsiteX50" fmla="*/ 970813 w 2497854"/>
                  <a:gd name="connsiteY50" fmla="*/ 1554730 h 2668973"/>
                  <a:gd name="connsiteX51" fmla="*/ 970813 w 2497854"/>
                  <a:gd name="connsiteY51" fmla="*/ 1581737 h 2668973"/>
                  <a:gd name="connsiteX52" fmla="*/ 990945 w 2497854"/>
                  <a:gd name="connsiteY52" fmla="*/ 1612181 h 2668973"/>
                  <a:gd name="connsiteX53" fmla="*/ 1043731 w 2497854"/>
                  <a:gd name="connsiteY53" fmla="*/ 1631086 h 2668973"/>
                  <a:gd name="connsiteX54" fmla="*/ 1095536 w 2497854"/>
                  <a:gd name="connsiteY54" fmla="*/ 1743533 h 2668973"/>
                  <a:gd name="connsiteX55" fmla="*/ 1195952 w 2497854"/>
                  <a:gd name="connsiteY55" fmla="*/ 1761210 h 2668973"/>
                  <a:gd name="connsiteX56" fmla="*/ 1228606 w 2497854"/>
                  <a:gd name="connsiteY56" fmla="*/ 1765384 h 2668973"/>
                  <a:gd name="connsiteX57" fmla="*/ 1192270 w 2497854"/>
                  <a:gd name="connsiteY57" fmla="*/ 1794846 h 2668973"/>
                  <a:gd name="connsiteX58" fmla="*/ 1154460 w 2497854"/>
                  <a:gd name="connsiteY58" fmla="*/ 1805894 h 2668973"/>
                  <a:gd name="connsiteX59" fmla="*/ 1140465 w 2497854"/>
                  <a:gd name="connsiteY59" fmla="*/ 1854507 h 2668973"/>
                  <a:gd name="connsiteX60" fmla="*/ 1208719 w 2497854"/>
                  <a:gd name="connsiteY60" fmla="*/ 1905820 h 2668973"/>
                  <a:gd name="connsiteX61" fmla="*/ 1287776 w 2497854"/>
                  <a:gd name="connsiteY61" fmla="*/ 2064424 h 2668973"/>
                  <a:gd name="connsiteX62" fmla="*/ 1321657 w 2497854"/>
                  <a:gd name="connsiteY62" fmla="*/ 2080137 h 2668973"/>
                  <a:gd name="connsiteX63" fmla="*/ 1336879 w 2497854"/>
                  <a:gd name="connsiteY63" fmla="*/ 2082593 h 2668973"/>
                  <a:gd name="connsiteX64" fmla="*/ 1458411 w 2497854"/>
                  <a:gd name="connsiteY64" fmla="*/ 2064179 h 2668973"/>
                  <a:gd name="connsiteX65" fmla="*/ 1560055 w 2497854"/>
                  <a:gd name="connsiteY65" fmla="*/ 2029315 h 2668973"/>
                  <a:gd name="connsiteX66" fmla="*/ 1557109 w 2497854"/>
                  <a:gd name="connsiteY66" fmla="*/ 2024159 h 2668973"/>
                  <a:gd name="connsiteX67" fmla="*/ 1560300 w 2497854"/>
                  <a:gd name="connsiteY67" fmla="*/ 2029315 h 2668973"/>
                  <a:gd name="connsiteX68" fmla="*/ 1560055 w 2497854"/>
                  <a:gd name="connsiteY68" fmla="*/ 2029315 h 2668973"/>
                  <a:gd name="connsiteX69" fmla="*/ 1560546 w 2497854"/>
                  <a:gd name="connsiteY69" fmla="*/ 2029806 h 2668973"/>
                  <a:gd name="connsiteX70" fmla="*/ 1562756 w 2497854"/>
                  <a:gd name="connsiteY70" fmla="*/ 2033735 h 2668973"/>
                  <a:gd name="connsiteX71" fmla="*/ 1562510 w 2497854"/>
                  <a:gd name="connsiteY71" fmla="*/ 2044046 h 2668973"/>
                  <a:gd name="connsiteX72" fmla="*/ 1561773 w 2497854"/>
                  <a:gd name="connsiteY72" fmla="*/ 2044783 h 2668973"/>
                  <a:gd name="connsiteX73" fmla="*/ 1560546 w 2497854"/>
                  <a:gd name="connsiteY73" fmla="*/ 2063442 h 2668973"/>
                  <a:gd name="connsiteX74" fmla="*/ 1544833 w 2497854"/>
                  <a:gd name="connsiteY74" fmla="*/ 2090449 h 2668973"/>
                  <a:gd name="connsiteX75" fmla="*/ 1517335 w 2497854"/>
                  <a:gd name="connsiteY75" fmla="*/ 2119666 h 2668973"/>
                  <a:gd name="connsiteX76" fmla="*/ 1508496 w 2497854"/>
                  <a:gd name="connsiteY76" fmla="*/ 2130714 h 2668973"/>
                  <a:gd name="connsiteX77" fmla="*/ 1507269 w 2497854"/>
                  <a:gd name="connsiteY77" fmla="*/ 2132187 h 2668973"/>
                  <a:gd name="connsiteX78" fmla="*/ 1501376 w 2497854"/>
                  <a:gd name="connsiteY78" fmla="*/ 2139798 h 2668973"/>
                  <a:gd name="connsiteX79" fmla="*/ 1498921 w 2497854"/>
                  <a:gd name="connsiteY79" fmla="*/ 2145691 h 2668973"/>
                  <a:gd name="connsiteX80" fmla="*/ 1497448 w 2497854"/>
                  <a:gd name="connsiteY80" fmla="*/ 2151829 h 2668973"/>
                  <a:gd name="connsiteX81" fmla="*/ 1490573 w 2497854"/>
                  <a:gd name="connsiteY81" fmla="*/ 2167542 h 2668973"/>
                  <a:gd name="connsiteX82" fmla="*/ 1481244 w 2497854"/>
                  <a:gd name="connsiteY82" fmla="*/ 2199705 h 2668973"/>
                  <a:gd name="connsiteX83" fmla="*/ 1480507 w 2497854"/>
                  <a:gd name="connsiteY83" fmla="*/ 2211489 h 2668973"/>
                  <a:gd name="connsiteX84" fmla="*/ 1481735 w 2497854"/>
                  <a:gd name="connsiteY84" fmla="*/ 2227448 h 2668973"/>
                  <a:gd name="connsiteX85" fmla="*/ 1486400 w 2497854"/>
                  <a:gd name="connsiteY85" fmla="*/ 2248317 h 2668973"/>
                  <a:gd name="connsiteX86" fmla="*/ 1490573 w 2497854"/>
                  <a:gd name="connsiteY86" fmla="*/ 2258629 h 2668973"/>
                  <a:gd name="connsiteX87" fmla="*/ 1494993 w 2497854"/>
                  <a:gd name="connsiteY87" fmla="*/ 2267467 h 2668973"/>
                  <a:gd name="connsiteX88" fmla="*/ 1495975 w 2497854"/>
                  <a:gd name="connsiteY88" fmla="*/ 2268941 h 2668973"/>
                  <a:gd name="connsiteX89" fmla="*/ 1500885 w 2497854"/>
                  <a:gd name="connsiteY89" fmla="*/ 2279252 h 2668973"/>
                  <a:gd name="connsiteX90" fmla="*/ 1512916 w 2497854"/>
                  <a:gd name="connsiteY90" fmla="*/ 2303804 h 2668973"/>
                  <a:gd name="connsiteX91" fmla="*/ 1516844 w 2497854"/>
                  <a:gd name="connsiteY91" fmla="*/ 2308714 h 2668973"/>
                  <a:gd name="connsiteX92" fmla="*/ 1431996 w 2497854"/>
                  <a:gd name="connsiteY92" fmla="*/ 2668973 h 2668973"/>
                  <a:gd name="connsiteX93" fmla="*/ 2496705 w 2497854"/>
                  <a:gd name="connsiteY93" fmla="*/ 2308714 h 2668973"/>
                  <a:gd name="connsiteX94" fmla="*/ 2497441 w 2497854"/>
                  <a:gd name="connsiteY94" fmla="*/ 1499243 h 2668973"/>
                  <a:gd name="connsiteX95" fmla="*/ 764087 w 2497854"/>
                  <a:gd name="connsiteY95" fmla="*/ 836100 h 2668973"/>
                  <a:gd name="connsiteX96" fmla="*/ 764087 w 2497854"/>
                  <a:gd name="connsiteY96" fmla="*/ 839291 h 2668973"/>
                  <a:gd name="connsiteX97" fmla="*/ 759176 w 2497854"/>
                  <a:gd name="connsiteY97" fmla="*/ 844447 h 2668973"/>
                  <a:gd name="connsiteX98" fmla="*/ 764087 w 2497854"/>
                  <a:gd name="connsiteY98" fmla="*/ 836100 h 2668973"/>
                  <a:gd name="connsiteX99" fmla="*/ 940859 w 2497854"/>
                  <a:gd name="connsiteY99" fmla="*/ 1341866 h 2668973"/>
                  <a:gd name="connsiteX100" fmla="*/ 770961 w 2497854"/>
                  <a:gd name="connsiteY100" fmla="*/ 1454313 h 2668973"/>
                  <a:gd name="connsiteX101" fmla="*/ 681102 w 2497854"/>
                  <a:gd name="connsiteY101" fmla="*/ 1422396 h 2668973"/>
                  <a:gd name="connsiteX102" fmla="*/ 575284 w 2497854"/>
                  <a:gd name="connsiteY102" fmla="*/ 1385077 h 2668973"/>
                  <a:gd name="connsiteX103" fmla="*/ 613339 w 2497854"/>
                  <a:gd name="connsiteY103" fmla="*/ 1349231 h 2668973"/>
                  <a:gd name="connsiteX104" fmla="*/ 828167 w 2497854"/>
                  <a:gd name="connsiteY104" fmla="*/ 1141769 h 2668973"/>
                  <a:gd name="connsiteX105" fmla="*/ 835778 w 2497854"/>
                  <a:gd name="connsiteY105" fmla="*/ 1134158 h 2668973"/>
                  <a:gd name="connsiteX106" fmla="*/ 848545 w 2497854"/>
                  <a:gd name="connsiteY106" fmla="*/ 1155027 h 2668973"/>
                  <a:gd name="connsiteX107" fmla="*/ 895684 w 2497854"/>
                  <a:gd name="connsiteY107" fmla="*/ 1228191 h 2668973"/>
                  <a:gd name="connsiteX108" fmla="*/ 940859 w 2497854"/>
                  <a:gd name="connsiteY108" fmla="*/ 1341866 h 2668973"/>
                  <a:gd name="connsiteX0" fmla="*/ 2497441 w 2594539"/>
                  <a:gd name="connsiteY0" fmla="*/ 1499243 h 2670454"/>
                  <a:gd name="connsiteX1" fmla="*/ 2419612 w 2594539"/>
                  <a:gd name="connsiteY1" fmla="*/ 1366418 h 2670454"/>
                  <a:gd name="connsiteX2" fmla="*/ 2388431 w 2594539"/>
                  <a:gd name="connsiteY2" fmla="*/ 1249797 h 2670454"/>
                  <a:gd name="connsiteX3" fmla="*/ 2325088 w 2594539"/>
                  <a:gd name="connsiteY3" fmla="*/ 987338 h 2670454"/>
                  <a:gd name="connsiteX4" fmla="*/ 2261499 w 2594539"/>
                  <a:gd name="connsiteY4" fmla="*/ 722916 h 2670454"/>
                  <a:gd name="connsiteX5" fmla="*/ 2260026 w 2594539"/>
                  <a:gd name="connsiteY5" fmla="*/ 717023 h 2670454"/>
                  <a:gd name="connsiteX6" fmla="*/ 2115416 w 2594539"/>
                  <a:gd name="connsiteY6" fmla="*/ 359550 h 2670454"/>
                  <a:gd name="connsiteX7" fmla="*/ 2026784 w 2594539"/>
                  <a:gd name="connsiteY7" fmla="*/ 244647 h 2670454"/>
                  <a:gd name="connsiteX8" fmla="*/ 1460129 w 2594539"/>
                  <a:gd name="connsiteY8" fmla="*/ 2567 h 2670454"/>
                  <a:gd name="connsiteX9" fmla="*/ 1219031 w 2594539"/>
                  <a:gd name="connsiteY9" fmla="*/ 71066 h 2670454"/>
                  <a:gd name="connsiteX10" fmla="*/ 817364 w 2594539"/>
                  <a:gd name="connsiteY10" fmla="*/ 430259 h 2670454"/>
                  <a:gd name="connsiteX11" fmla="*/ 814663 w 2594539"/>
                  <a:gd name="connsiteY11" fmla="*/ 434187 h 2670454"/>
                  <a:gd name="connsiteX12" fmla="*/ 812208 w 2594539"/>
                  <a:gd name="connsiteY12" fmla="*/ 438361 h 2670454"/>
                  <a:gd name="connsiteX13" fmla="*/ 812208 w 2594539"/>
                  <a:gd name="connsiteY13" fmla="*/ 438361 h 2670454"/>
                  <a:gd name="connsiteX14" fmla="*/ 812208 w 2594539"/>
                  <a:gd name="connsiteY14" fmla="*/ 438361 h 2670454"/>
                  <a:gd name="connsiteX15" fmla="*/ 812454 w 2594539"/>
                  <a:gd name="connsiteY15" fmla="*/ 439589 h 2670454"/>
                  <a:gd name="connsiteX16" fmla="*/ 812454 w 2594539"/>
                  <a:gd name="connsiteY16" fmla="*/ 439589 h 2670454"/>
                  <a:gd name="connsiteX17" fmla="*/ 778818 w 2594539"/>
                  <a:gd name="connsiteY17" fmla="*/ 514471 h 2670454"/>
                  <a:gd name="connsiteX18" fmla="*/ 743709 w 2594539"/>
                  <a:gd name="connsiteY18" fmla="*/ 698610 h 2670454"/>
                  <a:gd name="connsiteX19" fmla="*/ 746409 w 2594539"/>
                  <a:gd name="connsiteY19" fmla="*/ 782086 h 2670454"/>
                  <a:gd name="connsiteX20" fmla="*/ 758440 w 2594539"/>
                  <a:gd name="connsiteY20" fmla="*/ 845920 h 2670454"/>
                  <a:gd name="connsiteX21" fmla="*/ 710564 w 2594539"/>
                  <a:gd name="connsiteY21" fmla="*/ 889377 h 2670454"/>
                  <a:gd name="connsiteX22" fmla="*/ 633471 w 2594539"/>
                  <a:gd name="connsiteY22" fmla="*/ 962050 h 2670454"/>
                  <a:gd name="connsiteX23" fmla="*/ 544594 w 2594539"/>
                  <a:gd name="connsiteY23" fmla="*/ 1045280 h 2670454"/>
                  <a:gd name="connsiteX24" fmla="*/ 446878 w 2594539"/>
                  <a:gd name="connsiteY24" fmla="*/ 1136859 h 2670454"/>
                  <a:gd name="connsiteX25" fmla="*/ 399493 w 2594539"/>
                  <a:gd name="connsiteY25" fmla="*/ 1181297 h 2670454"/>
                  <a:gd name="connsiteX26" fmla="*/ 322646 w 2594539"/>
                  <a:gd name="connsiteY26" fmla="*/ 1259126 h 2670454"/>
                  <a:gd name="connsiteX27" fmla="*/ 285818 w 2594539"/>
                  <a:gd name="connsiteY27" fmla="*/ 1362980 h 2670454"/>
                  <a:gd name="connsiteX28" fmla="*/ 275998 w 2594539"/>
                  <a:gd name="connsiteY28" fmla="*/ 1427306 h 2670454"/>
                  <a:gd name="connsiteX29" fmla="*/ 256847 w 2594539"/>
                  <a:gd name="connsiteY29" fmla="*/ 1552029 h 2670454"/>
                  <a:gd name="connsiteX30" fmla="*/ 214373 w 2594539"/>
                  <a:gd name="connsiteY30" fmla="*/ 1832165 h 2670454"/>
                  <a:gd name="connsiteX31" fmla="*/ 205043 w 2594539"/>
                  <a:gd name="connsiteY31" fmla="*/ 1859172 h 2670454"/>
                  <a:gd name="connsiteX32" fmla="*/ 124513 w 2594539"/>
                  <a:gd name="connsiteY32" fmla="*/ 1994943 h 2670454"/>
                  <a:gd name="connsiteX33" fmla="*/ 33917 w 2594539"/>
                  <a:gd name="connsiteY33" fmla="*/ 2144709 h 2670454"/>
                  <a:gd name="connsiteX34" fmla="*/ 1264 w 2594539"/>
                  <a:gd name="connsiteY34" fmla="*/ 2220574 h 2670454"/>
                  <a:gd name="connsiteX35" fmla="*/ 2491 w 2594539"/>
                  <a:gd name="connsiteY35" fmla="*/ 2302085 h 2670454"/>
                  <a:gd name="connsiteX36" fmla="*/ 10102 w 2594539"/>
                  <a:gd name="connsiteY36" fmla="*/ 2309696 h 2670454"/>
                  <a:gd name="connsiteX37" fmla="*/ 180982 w 2594539"/>
                  <a:gd name="connsiteY37" fmla="*/ 2309696 h 2670454"/>
                  <a:gd name="connsiteX38" fmla="*/ 266423 w 2594539"/>
                  <a:gd name="connsiteY38" fmla="*/ 2309696 h 2670454"/>
                  <a:gd name="connsiteX39" fmla="*/ 311107 w 2594539"/>
                  <a:gd name="connsiteY39" fmla="*/ 2309696 h 2670454"/>
                  <a:gd name="connsiteX40" fmla="*/ 337623 w 2594539"/>
                  <a:gd name="connsiteY40" fmla="*/ 2295211 h 2670454"/>
                  <a:gd name="connsiteX41" fmla="*/ 410050 w 2594539"/>
                  <a:gd name="connsiteY41" fmla="*/ 2140289 h 2670454"/>
                  <a:gd name="connsiteX42" fmla="*/ 461609 w 2594539"/>
                  <a:gd name="connsiteY42" fmla="*/ 2029561 h 2670454"/>
                  <a:gd name="connsiteX43" fmla="*/ 503347 w 2594539"/>
                  <a:gd name="connsiteY43" fmla="*/ 1946330 h 2670454"/>
                  <a:gd name="connsiteX44" fmla="*/ 579458 w 2594539"/>
                  <a:gd name="connsiteY44" fmla="*/ 1861381 h 2670454"/>
                  <a:gd name="connsiteX45" fmla="*/ 673000 w 2594539"/>
                  <a:gd name="connsiteY45" fmla="*/ 1795091 h 2670454"/>
                  <a:gd name="connsiteX46" fmla="*/ 768015 w 2594539"/>
                  <a:gd name="connsiteY46" fmla="*/ 1688782 h 2670454"/>
                  <a:gd name="connsiteX47" fmla="*/ 831113 w 2594539"/>
                  <a:gd name="connsiteY47" fmla="*/ 1593521 h 2670454"/>
                  <a:gd name="connsiteX48" fmla="*/ 893720 w 2594539"/>
                  <a:gd name="connsiteY48" fmla="*/ 1541472 h 2670454"/>
                  <a:gd name="connsiteX49" fmla="*/ 962956 w 2594539"/>
                  <a:gd name="connsiteY49" fmla="*/ 1498015 h 2670454"/>
                  <a:gd name="connsiteX50" fmla="*/ 970813 w 2594539"/>
                  <a:gd name="connsiteY50" fmla="*/ 1554730 h 2670454"/>
                  <a:gd name="connsiteX51" fmla="*/ 970813 w 2594539"/>
                  <a:gd name="connsiteY51" fmla="*/ 1581737 h 2670454"/>
                  <a:gd name="connsiteX52" fmla="*/ 990945 w 2594539"/>
                  <a:gd name="connsiteY52" fmla="*/ 1612181 h 2670454"/>
                  <a:gd name="connsiteX53" fmla="*/ 1043731 w 2594539"/>
                  <a:gd name="connsiteY53" fmla="*/ 1631086 h 2670454"/>
                  <a:gd name="connsiteX54" fmla="*/ 1095536 w 2594539"/>
                  <a:gd name="connsiteY54" fmla="*/ 1743533 h 2670454"/>
                  <a:gd name="connsiteX55" fmla="*/ 1195952 w 2594539"/>
                  <a:gd name="connsiteY55" fmla="*/ 1761210 h 2670454"/>
                  <a:gd name="connsiteX56" fmla="*/ 1228606 w 2594539"/>
                  <a:gd name="connsiteY56" fmla="*/ 1765384 h 2670454"/>
                  <a:gd name="connsiteX57" fmla="*/ 1192270 w 2594539"/>
                  <a:gd name="connsiteY57" fmla="*/ 1794846 h 2670454"/>
                  <a:gd name="connsiteX58" fmla="*/ 1154460 w 2594539"/>
                  <a:gd name="connsiteY58" fmla="*/ 1805894 h 2670454"/>
                  <a:gd name="connsiteX59" fmla="*/ 1140465 w 2594539"/>
                  <a:gd name="connsiteY59" fmla="*/ 1854507 h 2670454"/>
                  <a:gd name="connsiteX60" fmla="*/ 1208719 w 2594539"/>
                  <a:gd name="connsiteY60" fmla="*/ 1905820 h 2670454"/>
                  <a:gd name="connsiteX61" fmla="*/ 1287776 w 2594539"/>
                  <a:gd name="connsiteY61" fmla="*/ 2064424 h 2670454"/>
                  <a:gd name="connsiteX62" fmla="*/ 1321657 w 2594539"/>
                  <a:gd name="connsiteY62" fmla="*/ 2080137 h 2670454"/>
                  <a:gd name="connsiteX63" fmla="*/ 1336879 w 2594539"/>
                  <a:gd name="connsiteY63" fmla="*/ 2082593 h 2670454"/>
                  <a:gd name="connsiteX64" fmla="*/ 1458411 w 2594539"/>
                  <a:gd name="connsiteY64" fmla="*/ 2064179 h 2670454"/>
                  <a:gd name="connsiteX65" fmla="*/ 1560055 w 2594539"/>
                  <a:gd name="connsiteY65" fmla="*/ 2029315 h 2670454"/>
                  <a:gd name="connsiteX66" fmla="*/ 1557109 w 2594539"/>
                  <a:gd name="connsiteY66" fmla="*/ 2024159 h 2670454"/>
                  <a:gd name="connsiteX67" fmla="*/ 1560300 w 2594539"/>
                  <a:gd name="connsiteY67" fmla="*/ 2029315 h 2670454"/>
                  <a:gd name="connsiteX68" fmla="*/ 1560055 w 2594539"/>
                  <a:gd name="connsiteY68" fmla="*/ 2029315 h 2670454"/>
                  <a:gd name="connsiteX69" fmla="*/ 1560546 w 2594539"/>
                  <a:gd name="connsiteY69" fmla="*/ 2029806 h 2670454"/>
                  <a:gd name="connsiteX70" fmla="*/ 1562756 w 2594539"/>
                  <a:gd name="connsiteY70" fmla="*/ 2033735 h 2670454"/>
                  <a:gd name="connsiteX71" fmla="*/ 1562510 w 2594539"/>
                  <a:gd name="connsiteY71" fmla="*/ 2044046 h 2670454"/>
                  <a:gd name="connsiteX72" fmla="*/ 1561773 w 2594539"/>
                  <a:gd name="connsiteY72" fmla="*/ 2044783 h 2670454"/>
                  <a:gd name="connsiteX73" fmla="*/ 1560546 w 2594539"/>
                  <a:gd name="connsiteY73" fmla="*/ 2063442 h 2670454"/>
                  <a:gd name="connsiteX74" fmla="*/ 1544833 w 2594539"/>
                  <a:gd name="connsiteY74" fmla="*/ 2090449 h 2670454"/>
                  <a:gd name="connsiteX75" fmla="*/ 1517335 w 2594539"/>
                  <a:gd name="connsiteY75" fmla="*/ 2119666 h 2670454"/>
                  <a:gd name="connsiteX76" fmla="*/ 1508496 w 2594539"/>
                  <a:gd name="connsiteY76" fmla="*/ 2130714 h 2670454"/>
                  <a:gd name="connsiteX77" fmla="*/ 1507269 w 2594539"/>
                  <a:gd name="connsiteY77" fmla="*/ 2132187 h 2670454"/>
                  <a:gd name="connsiteX78" fmla="*/ 1501376 w 2594539"/>
                  <a:gd name="connsiteY78" fmla="*/ 2139798 h 2670454"/>
                  <a:gd name="connsiteX79" fmla="*/ 1498921 w 2594539"/>
                  <a:gd name="connsiteY79" fmla="*/ 2145691 h 2670454"/>
                  <a:gd name="connsiteX80" fmla="*/ 1497448 w 2594539"/>
                  <a:gd name="connsiteY80" fmla="*/ 2151829 h 2670454"/>
                  <a:gd name="connsiteX81" fmla="*/ 1490573 w 2594539"/>
                  <a:gd name="connsiteY81" fmla="*/ 2167542 h 2670454"/>
                  <a:gd name="connsiteX82" fmla="*/ 1481244 w 2594539"/>
                  <a:gd name="connsiteY82" fmla="*/ 2199705 h 2670454"/>
                  <a:gd name="connsiteX83" fmla="*/ 1480507 w 2594539"/>
                  <a:gd name="connsiteY83" fmla="*/ 2211489 h 2670454"/>
                  <a:gd name="connsiteX84" fmla="*/ 1481735 w 2594539"/>
                  <a:gd name="connsiteY84" fmla="*/ 2227448 h 2670454"/>
                  <a:gd name="connsiteX85" fmla="*/ 1486400 w 2594539"/>
                  <a:gd name="connsiteY85" fmla="*/ 2248317 h 2670454"/>
                  <a:gd name="connsiteX86" fmla="*/ 1490573 w 2594539"/>
                  <a:gd name="connsiteY86" fmla="*/ 2258629 h 2670454"/>
                  <a:gd name="connsiteX87" fmla="*/ 1494993 w 2594539"/>
                  <a:gd name="connsiteY87" fmla="*/ 2267467 h 2670454"/>
                  <a:gd name="connsiteX88" fmla="*/ 1495975 w 2594539"/>
                  <a:gd name="connsiteY88" fmla="*/ 2268941 h 2670454"/>
                  <a:gd name="connsiteX89" fmla="*/ 1500885 w 2594539"/>
                  <a:gd name="connsiteY89" fmla="*/ 2279252 h 2670454"/>
                  <a:gd name="connsiteX90" fmla="*/ 1512916 w 2594539"/>
                  <a:gd name="connsiteY90" fmla="*/ 2303804 h 2670454"/>
                  <a:gd name="connsiteX91" fmla="*/ 1516844 w 2594539"/>
                  <a:gd name="connsiteY91" fmla="*/ 2308714 h 2670454"/>
                  <a:gd name="connsiteX92" fmla="*/ 1431996 w 2594539"/>
                  <a:gd name="connsiteY92" fmla="*/ 2668973 h 2670454"/>
                  <a:gd name="connsiteX93" fmla="*/ 2594535 w 2594539"/>
                  <a:gd name="connsiteY93" fmla="*/ 2138491 h 2670454"/>
                  <a:gd name="connsiteX94" fmla="*/ 2497441 w 2594539"/>
                  <a:gd name="connsiteY94" fmla="*/ 1499243 h 2670454"/>
                  <a:gd name="connsiteX95" fmla="*/ 764087 w 2594539"/>
                  <a:gd name="connsiteY95" fmla="*/ 836100 h 2670454"/>
                  <a:gd name="connsiteX96" fmla="*/ 764087 w 2594539"/>
                  <a:gd name="connsiteY96" fmla="*/ 839291 h 2670454"/>
                  <a:gd name="connsiteX97" fmla="*/ 759176 w 2594539"/>
                  <a:gd name="connsiteY97" fmla="*/ 844447 h 2670454"/>
                  <a:gd name="connsiteX98" fmla="*/ 764087 w 2594539"/>
                  <a:gd name="connsiteY98" fmla="*/ 836100 h 2670454"/>
                  <a:gd name="connsiteX99" fmla="*/ 940859 w 2594539"/>
                  <a:gd name="connsiteY99" fmla="*/ 1341866 h 2670454"/>
                  <a:gd name="connsiteX100" fmla="*/ 770961 w 2594539"/>
                  <a:gd name="connsiteY100" fmla="*/ 1454313 h 2670454"/>
                  <a:gd name="connsiteX101" fmla="*/ 681102 w 2594539"/>
                  <a:gd name="connsiteY101" fmla="*/ 1422396 h 2670454"/>
                  <a:gd name="connsiteX102" fmla="*/ 575284 w 2594539"/>
                  <a:gd name="connsiteY102" fmla="*/ 1385077 h 2670454"/>
                  <a:gd name="connsiteX103" fmla="*/ 613339 w 2594539"/>
                  <a:gd name="connsiteY103" fmla="*/ 1349231 h 2670454"/>
                  <a:gd name="connsiteX104" fmla="*/ 828167 w 2594539"/>
                  <a:gd name="connsiteY104" fmla="*/ 1141769 h 2670454"/>
                  <a:gd name="connsiteX105" fmla="*/ 835778 w 2594539"/>
                  <a:gd name="connsiteY105" fmla="*/ 1134158 h 2670454"/>
                  <a:gd name="connsiteX106" fmla="*/ 848545 w 2594539"/>
                  <a:gd name="connsiteY106" fmla="*/ 1155027 h 2670454"/>
                  <a:gd name="connsiteX107" fmla="*/ 895684 w 2594539"/>
                  <a:gd name="connsiteY107" fmla="*/ 1228191 h 2670454"/>
                  <a:gd name="connsiteX108" fmla="*/ 940859 w 2594539"/>
                  <a:gd name="connsiteY108" fmla="*/ 1341866 h 2670454"/>
                  <a:gd name="connsiteX0" fmla="*/ 2497441 w 2598452"/>
                  <a:gd name="connsiteY0" fmla="*/ 1499243 h 2672100"/>
                  <a:gd name="connsiteX1" fmla="*/ 2419612 w 2598452"/>
                  <a:gd name="connsiteY1" fmla="*/ 1366418 h 2672100"/>
                  <a:gd name="connsiteX2" fmla="*/ 2388431 w 2598452"/>
                  <a:gd name="connsiteY2" fmla="*/ 1249797 h 2672100"/>
                  <a:gd name="connsiteX3" fmla="*/ 2325088 w 2598452"/>
                  <a:gd name="connsiteY3" fmla="*/ 987338 h 2672100"/>
                  <a:gd name="connsiteX4" fmla="*/ 2261499 w 2598452"/>
                  <a:gd name="connsiteY4" fmla="*/ 722916 h 2672100"/>
                  <a:gd name="connsiteX5" fmla="*/ 2260026 w 2598452"/>
                  <a:gd name="connsiteY5" fmla="*/ 717023 h 2672100"/>
                  <a:gd name="connsiteX6" fmla="*/ 2115416 w 2598452"/>
                  <a:gd name="connsiteY6" fmla="*/ 359550 h 2672100"/>
                  <a:gd name="connsiteX7" fmla="*/ 2026784 w 2598452"/>
                  <a:gd name="connsiteY7" fmla="*/ 244647 h 2672100"/>
                  <a:gd name="connsiteX8" fmla="*/ 1460129 w 2598452"/>
                  <a:gd name="connsiteY8" fmla="*/ 2567 h 2672100"/>
                  <a:gd name="connsiteX9" fmla="*/ 1219031 w 2598452"/>
                  <a:gd name="connsiteY9" fmla="*/ 71066 h 2672100"/>
                  <a:gd name="connsiteX10" fmla="*/ 817364 w 2598452"/>
                  <a:gd name="connsiteY10" fmla="*/ 430259 h 2672100"/>
                  <a:gd name="connsiteX11" fmla="*/ 814663 w 2598452"/>
                  <a:gd name="connsiteY11" fmla="*/ 434187 h 2672100"/>
                  <a:gd name="connsiteX12" fmla="*/ 812208 w 2598452"/>
                  <a:gd name="connsiteY12" fmla="*/ 438361 h 2672100"/>
                  <a:gd name="connsiteX13" fmla="*/ 812208 w 2598452"/>
                  <a:gd name="connsiteY13" fmla="*/ 438361 h 2672100"/>
                  <a:gd name="connsiteX14" fmla="*/ 812208 w 2598452"/>
                  <a:gd name="connsiteY14" fmla="*/ 438361 h 2672100"/>
                  <a:gd name="connsiteX15" fmla="*/ 812454 w 2598452"/>
                  <a:gd name="connsiteY15" fmla="*/ 439589 h 2672100"/>
                  <a:gd name="connsiteX16" fmla="*/ 812454 w 2598452"/>
                  <a:gd name="connsiteY16" fmla="*/ 439589 h 2672100"/>
                  <a:gd name="connsiteX17" fmla="*/ 778818 w 2598452"/>
                  <a:gd name="connsiteY17" fmla="*/ 514471 h 2672100"/>
                  <a:gd name="connsiteX18" fmla="*/ 743709 w 2598452"/>
                  <a:gd name="connsiteY18" fmla="*/ 698610 h 2672100"/>
                  <a:gd name="connsiteX19" fmla="*/ 746409 w 2598452"/>
                  <a:gd name="connsiteY19" fmla="*/ 782086 h 2672100"/>
                  <a:gd name="connsiteX20" fmla="*/ 758440 w 2598452"/>
                  <a:gd name="connsiteY20" fmla="*/ 845920 h 2672100"/>
                  <a:gd name="connsiteX21" fmla="*/ 710564 w 2598452"/>
                  <a:gd name="connsiteY21" fmla="*/ 889377 h 2672100"/>
                  <a:gd name="connsiteX22" fmla="*/ 633471 w 2598452"/>
                  <a:gd name="connsiteY22" fmla="*/ 962050 h 2672100"/>
                  <a:gd name="connsiteX23" fmla="*/ 544594 w 2598452"/>
                  <a:gd name="connsiteY23" fmla="*/ 1045280 h 2672100"/>
                  <a:gd name="connsiteX24" fmla="*/ 446878 w 2598452"/>
                  <a:gd name="connsiteY24" fmla="*/ 1136859 h 2672100"/>
                  <a:gd name="connsiteX25" fmla="*/ 399493 w 2598452"/>
                  <a:gd name="connsiteY25" fmla="*/ 1181297 h 2672100"/>
                  <a:gd name="connsiteX26" fmla="*/ 322646 w 2598452"/>
                  <a:gd name="connsiteY26" fmla="*/ 1259126 h 2672100"/>
                  <a:gd name="connsiteX27" fmla="*/ 285818 w 2598452"/>
                  <a:gd name="connsiteY27" fmla="*/ 1362980 h 2672100"/>
                  <a:gd name="connsiteX28" fmla="*/ 275998 w 2598452"/>
                  <a:gd name="connsiteY28" fmla="*/ 1427306 h 2672100"/>
                  <a:gd name="connsiteX29" fmla="*/ 256847 w 2598452"/>
                  <a:gd name="connsiteY29" fmla="*/ 1552029 h 2672100"/>
                  <a:gd name="connsiteX30" fmla="*/ 214373 w 2598452"/>
                  <a:gd name="connsiteY30" fmla="*/ 1832165 h 2672100"/>
                  <a:gd name="connsiteX31" fmla="*/ 205043 w 2598452"/>
                  <a:gd name="connsiteY31" fmla="*/ 1859172 h 2672100"/>
                  <a:gd name="connsiteX32" fmla="*/ 124513 w 2598452"/>
                  <a:gd name="connsiteY32" fmla="*/ 1994943 h 2672100"/>
                  <a:gd name="connsiteX33" fmla="*/ 33917 w 2598452"/>
                  <a:gd name="connsiteY33" fmla="*/ 2144709 h 2672100"/>
                  <a:gd name="connsiteX34" fmla="*/ 1264 w 2598452"/>
                  <a:gd name="connsiteY34" fmla="*/ 2220574 h 2672100"/>
                  <a:gd name="connsiteX35" fmla="*/ 2491 w 2598452"/>
                  <a:gd name="connsiteY35" fmla="*/ 2302085 h 2672100"/>
                  <a:gd name="connsiteX36" fmla="*/ 10102 w 2598452"/>
                  <a:gd name="connsiteY36" fmla="*/ 2309696 h 2672100"/>
                  <a:gd name="connsiteX37" fmla="*/ 180982 w 2598452"/>
                  <a:gd name="connsiteY37" fmla="*/ 2309696 h 2672100"/>
                  <a:gd name="connsiteX38" fmla="*/ 266423 w 2598452"/>
                  <a:gd name="connsiteY38" fmla="*/ 2309696 h 2672100"/>
                  <a:gd name="connsiteX39" fmla="*/ 311107 w 2598452"/>
                  <a:gd name="connsiteY39" fmla="*/ 2309696 h 2672100"/>
                  <a:gd name="connsiteX40" fmla="*/ 337623 w 2598452"/>
                  <a:gd name="connsiteY40" fmla="*/ 2295211 h 2672100"/>
                  <a:gd name="connsiteX41" fmla="*/ 410050 w 2598452"/>
                  <a:gd name="connsiteY41" fmla="*/ 2140289 h 2672100"/>
                  <a:gd name="connsiteX42" fmla="*/ 461609 w 2598452"/>
                  <a:gd name="connsiteY42" fmla="*/ 2029561 h 2672100"/>
                  <a:gd name="connsiteX43" fmla="*/ 503347 w 2598452"/>
                  <a:gd name="connsiteY43" fmla="*/ 1946330 h 2672100"/>
                  <a:gd name="connsiteX44" fmla="*/ 579458 w 2598452"/>
                  <a:gd name="connsiteY44" fmla="*/ 1861381 h 2672100"/>
                  <a:gd name="connsiteX45" fmla="*/ 673000 w 2598452"/>
                  <a:gd name="connsiteY45" fmla="*/ 1795091 h 2672100"/>
                  <a:gd name="connsiteX46" fmla="*/ 768015 w 2598452"/>
                  <a:gd name="connsiteY46" fmla="*/ 1688782 h 2672100"/>
                  <a:gd name="connsiteX47" fmla="*/ 831113 w 2598452"/>
                  <a:gd name="connsiteY47" fmla="*/ 1593521 h 2672100"/>
                  <a:gd name="connsiteX48" fmla="*/ 893720 w 2598452"/>
                  <a:gd name="connsiteY48" fmla="*/ 1541472 h 2672100"/>
                  <a:gd name="connsiteX49" fmla="*/ 962956 w 2598452"/>
                  <a:gd name="connsiteY49" fmla="*/ 1498015 h 2672100"/>
                  <a:gd name="connsiteX50" fmla="*/ 970813 w 2598452"/>
                  <a:gd name="connsiteY50" fmla="*/ 1554730 h 2672100"/>
                  <a:gd name="connsiteX51" fmla="*/ 970813 w 2598452"/>
                  <a:gd name="connsiteY51" fmla="*/ 1581737 h 2672100"/>
                  <a:gd name="connsiteX52" fmla="*/ 990945 w 2598452"/>
                  <a:gd name="connsiteY52" fmla="*/ 1612181 h 2672100"/>
                  <a:gd name="connsiteX53" fmla="*/ 1043731 w 2598452"/>
                  <a:gd name="connsiteY53" fmla="*/ 1631086 h 2672100"/>
                  <a:gd name="connsiteX54" fmla="*/ 1095536 w 2598452"/>
                  <a:gd name="connsiteY54" fmla="*/ 1743533 h 2672100"/>
                  <a:gd name="connsiteX55" fmla="*/ 1195952 w 2598452"/>
                  <a:gd name="connsiteY55" fmla="*/ 1761210 h 2672100"/>
                  <a:gd name="connsiteX56" fmla="*/ 1228606 w 2598452"/>
                  <a:gd name="connsiteY56" fmla="*/ 1765384 h 2672100"/>
                  <a:gd name="connsiteX57" fmla="*/ 1192270 w 2598452"/>
                  <a:gd name="connsiteY57" fmla="*/ 1794846 h 2672100"/>
                  <a:gd name="connsiteX58" fmla="*/ 1154460 w 2598452"/>
                  <a:gd name="connsiteY58" fmla="*/ 1805894 h 2672100"/>
                  <a:gd name="connsiteX59" fmla="*/ 1140465 w 2598452"/>
                  <a:gd name="connsiteY59" fmla="*/ 1854507 h 2672100"/>
                  <a:gd name="connsiteX60" fmla="*/ 1208719 w 2598452"/>
                  <a:gd name="connsiteY60" fmla="*/ 1905820 h 2672100"/>
                  <a:gd name="connsiteX61" fmla="*/ 1287776 w 2598452"/>
                  <a:gd name="connsiteY61" fmla="*/ 2064424 h 2672100"/>
                  <a:gd name="connsiteX62" fmla="*/ 1321657 w 2598452"/>
                  <a:gd name="connsiteY62" fmla="*/ 2080137 h 2672100"/>
                  <a:gd name="connsiteX63" fmla="*/ 1336879 w 2598452"/>
                  <a:gd name="connsiteY63" fmla="*/ 2082593 h 2672100"/>
                  <a:gd name="connsiteX64" fmla="*/ 1458411 w 2598452"/>
                  <a:gd name="connsiteY64" fmla="*/ 2064179 h 2672100"/>
                  <a:gd name="connsiteX65" fmla="*/ 1560055 w 2598452"/>
                  <a:gd name="connsiteY65" fmla="*/ 2029315 h 2672100"/>
                  <a:gd name="connsiteX66" fmla="*/ 1557109 w 2598452"/>
                  <a:gd name="connsiteY66" fmla="*/ 2024159 h 2672100"/>
                  <a:gd name="connsiteX67" fmla="*/ 1560300 w 2598452"/>
                  <a:gd name="connsiteY67" fmla="*/ 2029315 h 2672100"/>
                  <a:gd name="connsiteX68" fmla="*/ 1560055 w 2598452"/>
                  <a:gd name="connsiteY68" fmla="*/ 2029315 h 2672100"/>
                  <a:gd name="connsiteX69" fmla="*/ 1560546 w 2598452"/>
                  <a:gd name="connsiteY69" fmla="*/ 2029806 h 2672100"/>
                  <a:gd name="connsiteX70" fmla="*/ 1562756 w 2598452"/>
                  <a:gd name="connsiteY70" fmla="*/ 2033735 h 2672100"/>
                  <a:gd name="connsiteX71" fmla="*/ 1562510 w 2598452"/>
                  <a:gd name="connsiteY71" fmla="*/ 2044046 h 2672100"/>
                  <a:gd name="connsiteX72" fmla="*/ 1561773 w 2598452"/>
                  <a:gd name="connsiteY72" fmla="*/ 2044783 h 2672100"/>
                  <a:gd name="connsiteX73" fmla="*/ 1560546 w 2598452"/>
                  <a:gd name="connsiteY73" fmla="*/ 2063442 h 2672100"/>
                  <a:gd name="connsiteX74" fmla="*/ 1544833 w 2598452"/>
                  <a:gd name="connsiteY74" fmla="*/ 2090449 h 2672100"/>
                  <a:gd name="connsiteX75" fmla="*/ 1517335 w 2598452"/>
                  <a:gd name="connsiteY75" fmla="*/ 2119666 h 2672100"/>
                  <a:gd name="connsiteX76" fmla="*/ 1508496 w 2598452"/>
                  <a:gd name="connsiteY76" fmla="*/ 2130714 h 2672100"/>
                  <a:gd name="connsiteX77" fmla="*/ 1507269 w 2598452"/>
                  <a:gd name="connsiteY77" fmla="*/ 2132187 h 2672100"/>
                  <a:gd name="connsiteX78" fmla="*/ 1501376 w 2598452"/>
                  <a:gd name="connsiteY78" fmla="*/ 2139798 h 2672100"/>
                  <a:gd name="connsiteX79" fmla="*/ 1498921 w 2598452"/>
                  <a:gd name="connsiteY79" fmla="*/ 2145691 h 2672100"/>
                  <a:gd name="connsiteX80" fmla="*/ 1497448 w 2598452"/>
                  <a:gd name="connsiteY80" fmla="*/ 2151829 h 2672100"/>
                  <a:gd name="connsiteX81" fmla="*/ 1490573 w 2598452"/>
                  <a:gd name="connsiteY81" fmla="*/ 2167542 h 2672100"/>
                  <a:gd name="connsiteX82" fmla="*/ 1481244 w 2598452"/>
                  <a:gd name="connsiteY82" fmla="*/ 2199705 h 2672100"/>
                  <a:gd name="connsiteX83" fmla="*/ 1480507 w 2598452"/>
                  <a:gd name="connsiteY83" fmla="*/ 2211489 h 2672100"/>
                  <a:gd name="connsiteX84" fmla="*/ 1481735 w 2598452"/>
                  <a:gd name="connsiteY84" fmla="*/ 2227448 h 2672100"/>
                  <a:gd name="connsiteX85" fmla="*/ 1486400 w 2598452"/>
                  <a:gd name="connsiteY85" fmla="*/ 2248317 h 2672100"/>
                  <a:gd name="connsiteX86" fmla="*/ 1490573 w 2598452"/>
                  <a:gd name="connsiteY86" fmla="*/ 2258629 h 2672100"/>
                  <a:gd name="connsiteX87" fmla="*/ 1494993 w 2598452"/>
                  <a:gd name="connsiteY87" fmla="*/ 2267467 h 2672100"/>
                  <a:gd name="connsiteX88" fmla="*/ 1495975 w 2598452"/>
                  <a:gd name="connsiteY88" fmla="*/ 2268941 h 2672100"/>
                  <a:gd name="connsiteX89" fmla="*/ 1500885 w 2598452"/>
                  <a:gd name="connsiteY89" fmla="*/ 2279252 h 2672100"/>
                  <a:gd name="connsiteX90" fmla="*/ 1512916 w 2598452"/>
                  <a:gd name="connsiteY90" fmla="*/ 2303804 h 2672100"/>
                  <a:gd name="connsiteX91" fmla="*/ 1516844 w 2598452"/>
                  <a:gd name="connsiteY91" fmla="*/ 2308714 h 2672100"/>
                  <a:gd name="connsiteX92" fmla="*/ 1431996 w 2598452"/>
                  <a:gd name="connsiteY92" fmla="*/ 2668973 h 2672100"/>
                  <a:gd name="connsiteX93" fmla="*/ 2598448 w 2598452"/>
                  <a:gd name="connsiteY93" fmla="*/ 2054358 h 2672100"/>
                  <a:gd name="connsiteX94" fmla="*/ 2497441 w 2598452"/>
                  <a:gd name="connsiteY94" fmla="*/ 1499243 h 2672100"/>
                  <a:gd name="connsiteX95" fmla="*/ 764087 w 2598452"/>
                  <a:gd name="connsiteY95" fmla="*/ 836100 h 2672100"/>
                  <a:gd name="connsiteX96" fmla="*/ 764087 w 2598452"/>
                  <a:gd name="connsiteY96" fmla="*/ 839291 h 2672100"/>
                  <a:gd name="connsiteX97" fmla="*/ 759176 w 2598452"/>
                  <a:gd name="connsiteY97" fmla="*/ 844447 h 2672100"/>
                  <a:gd name="connsiteX98" fmla="*/ 764087 w 2598452"/>
                  <a:gd name="connsiteY98" fmla="*/ 836100 h 2672100"/>
                  <a:gd name="connsiteX99" fmla="*/ 940859 w 2598452"/>
                  <a:gd name="connsiteY99" fmla="*/ 1341866 h 2672100"/>
                  <a:gd name="connsiteX100" fmla="*/ 770961 w 2598452"/>
                  <a:gd name="connsiteY100" fmla="*/ 1454313 h 2672100"/>
                  <a:gd name="connsiteX101" fmla="*/ 681102 w 2598452"/>
                  <a:gd name="connsiteY101" fmla="*/ 1422396 h 2672100"/>
                  <a:gd name="connsiteX102" fmla="*/ 575284 w 2598452"/>
                  <a:gd name="connsiteY102" fmla="*/ 1385077 h 2672100"/>
                  <a:gd name="connsiteX103" fmla="*/ 613339 w 2598452"/>
                  <a:gd name="connsiteY103" fmla="*/ 1349231 h 2672100"/>
                  <a:gd name="connsiteX104" fmla="*/ 828167 w 2598452"/>
                  <a:gd name="connsiteY104" fmla="*/ 1141769 h 2672100"/>
                  <a:gd name="connsiteX105" fmla="*/ 835778 w 2598452"/>
                  <a:gd name="connsiteY105" fmla="*/ 1134158 h 2672100"/>
                  <a:gd name="connsiteX106" fmla="*/ 848545 w 2598452"/>
                  <a:gd name="connsiteY106" fmla="*/ 1155027 h 2672100"/>
                  <a:gd name="connsiteX107" fmla="*/ 895684 w 2598452"/>
                  <a:gd name="connsiteY107" fmla="*/ 1228191 h 2672100"/>
                  <a:gd name="connsiteX108" fmla="*/ 940859 w 2598452"/>
                  <a:gd name="connsiteY108" fmla="*/ 1341866 h 2672100"/>
                  <a:gd name="connsiteX0" fmla="*/ 2497441 w 2598452"/>
                  <a:gd name="connsiteY0" fmla="*/ 1499243 h 2672467"/>
                  <a:gd name="connsiteX1" fmla="*/ 2419612 w 2598452"/>
                  <a:gd name="connsiteY1" fmla="*/ 1366418 h 2672467"/>
                  <a:gd name="connsiteX2" fmla="*/ 2388431 w 2598452"/>
                  <a:gd name="connsiteY2" fmla="*/ 1249797 h 2672467"/>
                  <a:gd name="connsiteX3" fmla="*/ 2325088 w 2598452"/>
                  <a:gd name="connsiteY3" fmla="*/ 987338 h 2672467"/>
                  <a:gd name="connsiteX4" fmla="*/ 2261499 w 2598452"/>
                  <a:gd name="connsiteY4" fmla="*/ 722916 h 2672467"/>
                  <a:gd name="connsiteX5" fmla="*/ 2260026 w 2598452"/>
                  <a:gd name="connsiteY5" fmla="*/ 717023 h 2672467"/>
                  <a:gd name="connsiteX6" fmla="*/ 2115416 w 2598452"/>
                  <a:gd name="connsiteY6" fmla="*/ 359550 h 2672467"/>
                  <a:gd name="connsiteX7" fmla="*/ 2026784 w 2598452"/>
                  <a:gd name="connsiteY7" fmla="*/ 244647 h 2672467"/>
                  <a:gd name="connsiteX8" fmla="*/ 1460129 w 2598452"/>
                  <a:gd name="connsiteY8" fmla="*/ 2567 h 2672467"/>
                  <a:gd name="connsiteX9" fmla="*/ 1219031 w 2598452"/>
                  <a:gd name="connsiteY9" fmla="*/ 71066 h 2672467"/>
                  <a:gd name="connsiteX10" fmla="*/ 817364 w 2598452"/>
                  <a:gd name="connsiteY10" fmla="*/ 430259 h 2672467"/>
                  <a:gd name="connsiteX11" fmla="*/ 814663 w 2598452"/>
                  <a:gd name="connsiteY11" fmla="*/ 434187 h 2672467"/>
                  <a:gd name="connsiteX12" fmla="*/ 812208 w 2598452"/>
                  <a:gd name="connsiteY12" fmla="*/ 438361 h 2672467"/>
                  <a:gd name="connsiteX13" fmla="*/ 812208 w 2598452"/>
                  <a:gd name="connsiteY13" fmla="*/ 438361 h 2672467"/>
                  <a:gd name="connsiteX14" fmla="*/ 812208 w 2598452"/>
                  <a:gd name="connsiteY14" fmla="*/ 438361 h 2672467"/>
                  <a:gd name="connsiteX15" fmla="*/ 812454 w 2598452"/>
                  <a:gd name="connsiteY15" fmla="*/ 439589 h 2672467"/>
                  <a:gd name="connsiteX16" fmla="*/ 812454 w 2598452"/>
                  <a:gd name="connsiteY16" fmla="*/ 439589 h 2672467"/>
                  <a:gd name="connsiteX17" fmla="*/ 778818 w 2598452"/>
                  <a:gd name="connsiteY17" fmla="*/ 514471 h 2672467"/>
                  <a:gd name="connsiteX18" fmla="*/ 743709 w 2598452"/>
                  <a:gd name="connsiteY18" fmla="*/ 698610 h 2672467"/>
                  <a:gd name="connsiteX19" fmla="*/ 746409 w 2598452"/>
                  <a:gd name="connsiteY19" fmla="*/ 782086 h 2672467"/>
                  <a:gd name="connsiteX20" fmla="*/ 758440 w 2598452"/>
                  <a:gd name="connsiteY20" fmla="*/ 845920 h 2672467"/>
                  <a:gd name="connsiteX21" fmla="*/ 710564 w 2598452"/>
                  <a:gd name="connsiteY21" fmla="*/ 889377 h 2672467"/>
                  <a:gd name="connsiteX22" fmla="*/ 633471 w 2598452"/>
                  <a:gd name="connsiteY22" fmla="*/ 962050 h 2672467"/>
                  <a:gd name="connsiteX23" fmla="*/ 544594 w 2598452"/>
                  <a:gd name="connsiteY23" fmla="*/ 1045280 h 2672467"/>
                  <a:gd name="connsiteX24" fmla="*/ 446878 w 2598452"/>
                  <a:gd name="connsiteY24" fmla="*/ 1136859 h 2672467"/>
                  <a:gd name="connsiteX25" fmla="*/ 399493 w 2598452"/>
                  <a:gd name="connsiteY25" fmla="*/ 1181297 h 2672467"/>
                  <a:gd name="connsiteX26" fmla="*/ 322646 w 2598452"/>
                  <a:gd name="connsiteY26" fmla="*/ 1259126 h 2672467"/>
                  <a:gd name="connsiteX27" fmla="*/ 285818 w 2598452"/>
                  <a:gd name="connsiteY27" fmla="*/ 1362980 h 2672467"/>
                  <a:gd name="connsiteX28" fmla="*/ 275998 w 2598452"/>
                  <a:gd name="connsiteY28" fmla="*/ 1427306 h 2672467"/>
                  <a:gd name="connsiteX29" fmla="*/ 256847 w 2598452"/>
                  <a:gd name="connsiteY29" fmla="*/ 1552029 h 2672467"/>
                  <a:gd name="connsiteX30" fmla="*/ 214373 w 2598452"/>
                  <a:gd name="connsiteY30" fmla="*/ 1832165 h 2672467"/>
                  <a:gd name="connsiteX31" fmla="*/ 205043 w 2598452"/>
                  <a:gd name="connsiteY31" fmla="*/ 1859172 h 2672467"/>
                  <a:gd name="connsiteX32" fmla="*/ 124513 w 2598452"/>
                  <a:gd name="connsiteY32" fmla="*/ 1994943 h 2672467"/>
                  <a:gd name="connsiteX33" fmla="*/ 33917 w 2598452"/>
                  <a:gd name="connsiteY33" fmla="*/ 2144709 h 2672467"/>
                  <a:gd name="connsiteX34" fmla="*/ 1264 w 2598452"/>
                  <a:gd name="connsiteY34" fmla="*/ 2220574 h 2672467"/>
                  <a:gd name="connsiteX35" fmla="*/ 2491 w 2598452"/>
                  <a:gd name="connsiteY35" fmla="*/ 2302085 h 2672467"/>
                  <a:gd name="connsiteX36" fmla="*/ 10102 w 2598452"/>
                  <a:gd name="connsiteY36" fmla="*/ 2309696 h 2672467"/>
                  <a:gd name="connsiteX37" fmla="*/ 180982 w 2598452"/>
                  <a:gd name="connsiteY37" fmla="*/ 2309696 h 2672467"/>
                  <a:gd name="connsiteX38" fmla="*/ 266423 w 2598452"/>
                  <a:gd name="connsiteY38" fmla="*/ 2309696 h 2672467"/>
                  <a:gd name="connsiteX39" fmla="*/ 311107 w 2598452"/>
                  <a:gd name="connsiteY39" fmla="*/ 2309696 h 2672467"/>
                  <a:gd name="connsiteX40" fmla="*/ 337623 w 2598452"/>
                  <a:gd name="connsiteY40" fmla="*/ 2295211 h 2672467"/>
                  <a:gd name="connsiteX41" fmla="*/ 410050 w 2598452"/>
                  <a:gd name="connsiteY41" fmla="*/ 2140289 h 2672467"/>
                  <a:gd name="connsiteX42" fmla="*/ 461609 w 2598452"/>
                  <a:gd name="connsiteY42" fmla="*/ 2029561 h 2672467"/>
                  <a:gd name="connsiteX43" fmla="*/ 503347 w 2598452"/>
                  <a:gd name="connsiteY43" fmla="*/ 1946330 h 2672467"/>
                  <a:gd name="connsiteX44" fmla="*/ 579458 w 2598452"/>
                  <a:gd name="connsiteY44" fmla="*/ 1861381 h 2672467"/>
                  <a:gd name="connsiteX45" fmla="*/ 673000 w 2598452"/>
                  <a:gd name="connsiteY45" fmla="*/ 1795091 h 2672467"/>
                  <a:gd name="connsiteX46" fmla="*/ 768015 w 2598452"/>
                  <a:gd name="connsiteY46" fmla="*/ 1688782 h 2672467"/>
                  <a:gd name="connsiteX47" fmla="*/ 831113 w 2598452"/>
                  <a:gd name="connsiteY47" fmla="*/ 1593521 h 2672467"/>
                  <a:gd name="connsiteX48" fmla="*/ 893720 w 2598452"/>
                  <a:gd name="connsiteY48" fmla="*/ 1541472 h 2672467"/>
                  <a:gd name="connsiteX49" fmla="*/ 962956 w 2598452"/>
                  <a:gd name="connsiteY49" fmla="*/ 1498015 h 2672467"/>
                  <a:gd name="connsiteX50" fmla="*/ 970813 w 2598452"/>
                  <a:gd name="connsiteY50" fmla="*/ 1554730 h 2672467"/>
                  <a:gd name="connsiteX51" fmla="*/ 970813 w 2598452"/>
                  <a:gd name="connsiteY51" fmla="*/ 1581737 h 2672467"/>
                  <a:gd name="connsiteX52" fmla="*/ 990945 w 2598452"/>
                  <a:gd name="connsiteY52" fmla="*/ 1612181 h 2672467"/>
                  <a:gd name="connsiteX53" fmla="*/ 1043731 w 2598452"/>
                  <a:gd name="connsiteY53" fmla="*/ 1631086 h 2672467"/>
                  <a:gd name="connsiteX54" fmla="*/ 1095536 w 2598452"/>
                  <a:gd name="connsiteY54" fmla="*/ 1743533 h 2672467"/>
                  <a:gd name="connsiteX55" fmla="*/ 1195952 w 2598452"/>
                  <a:gd name="connsiteY55" fmla="*/ 1761210 h 2672467"/>
                  <a:gd name="connsiteX56" fmla="*/ 1228606 w 2598452"/>
                  <a:gd name="connsiteY56" fmla="*/ 1765384 h 2672467"/>
                  <a:gd name="connsiteX57" fmla="*/ 1192270 w 2598452"/>
                  <a:gd name="connsiteY57" fmla="*/ 1794846 h 2672467"/>
                  <a:gd name="connsiteX58" fmla="*/ 1154460 w 2598452"/>
                  <a:gd name="connsiteY58" fmla="*/ 1805894 h 2672467"/>
                  <a:gd name="connsiteX59" fmla="*/ 1140465 w 2598452"/>
                  <a:gd name="connsiteY59" fmla="*/ 1854507 h 2672467"/>
                  <a:gd name="connsiteX60" fmla="*/ 1208719 w 2598452"/>
                  <a:gd name="connsiteY60" fmla="*/ 1905820 h 2672467"/>
                  <a:gd name="connsiteX61" fmla="*/ 1287776 w 2598452"/>
                  <a:gd name="connsiteY61" fmla="*/ 2064424 h 2672467"/>
                  <a:gd name="connsiteX62" fmla="*/ 1321657 w 2598452"/>
                  <a:gd name="connsiteY62" fmla="*/ 2080137 h 2672467"/>
                  <a:gd name="connsiteX63" fmla="*/ 1336879 w 2598452"/>
                  <a:gd name="connsiteY63" fmla="*/ 2082593 h 2672467"/>
                  <a:gd name="connsiteX64" fmla="*/ 1458411 w 2598452"/>
                  <a:gd name="connsiteY64" fmla="*/ 2064179 h 2672467"/>
                  <a:gd name="connsiteX65" fmla="*/ 1560055 w 2598452"/>
                  <a:gd name="connsiteY65" fmla="*/ 2029315 h 2672467"/>
                  <a:gd name="connsiteX66" fmla="*/ 1557109 w 2598452"/>
                  <a:gd name="connsiteY66" fmla="*/ 2024159 h 2672467"/>
                  <a:gd name="connsiteX67" fmla="*/ 1560300 w 2598452"/>
                  <a:gd name="connsiteY67" fmla="*/ 2029315 h 2672467"/>
                  <a:gd name="connsiteX68" fmla="*/ 1560055 w 2598452"/>
                  <a:gd name="connsiteY68" fmla="*/ 2029315 h 2672467"/>
                  <a:gd name="connsiteX69" fmla="*/ 1560546 w 2598452"/>
                  <a:gd name="connsiteY69" fmla="*/ 2029806 h 2672467"/>
                  <a:gd name="connsiteX70" fmla="*/ 1562756 w 2598452"/>
                  <a:gd name="connsiteY70" fmla="*/ 2033735 h 2672467"/>
                  <a:gd name="connsiteX71" fmla="*/ 1562510 w 2598452"/>
                  <a:gd name="connsiteY71" fmla="*/ 2044046 h 2672467"/>
                  <a:gd name="connsiteX72" fmla="*/ 1561773 w 2598452"/>
                  <a:gd name="connsiteY72" fmla="*/ 2044783 h 2672467"/>
                  <a:gd name="connsiteX73" fmla="*/ 1560546 w 2598452"/>
                  <a:gd name="connsiteY73" fmla="*/ 2063442 h 2672467"/>
                  <a:gd name="connsiteX74" fmla="*/ 1544833 w 2598452"/>
                  <a:gd name="connsiteY74" fmla="*/ 2090449 h 2672467"/>
                  <a:gd name="connsiteX75" fmla="*/ 1517335 w 2598452"/>
                  <a:gd name="connsiteY75" fmla="*/ 2119666 h 2672467"/>
                  <a:gd name="connsiteX76" fmla="*/ 1508496 w 2598452"/>
                  <a:gd name="connsiteY76" fmla="*/ 2130714 h 2672467"/>
                  <a:gd name="connsiteX77" fmla="*/ 1507269 w 2598452"/>
                  <a:gd name="connsiteY77" fmla="*/ 2132187 h 2672467"/>
                  <a:gd name="connsiteX78" fmla="*/ 1501376 w 2598452"/>
                  <a:gd name="connsiteY78" fmla="*/ 2139798 h 2672467"/>
                  <a:gd name="connsiteX79" fmla="*/ 1498921 w 2598452"/>
                  <a:gd name="connsiteY79" fmla="*/ 2145691 h 2672467"/>
                  <a:gd name="connsiteX80" fmla="*/ 1497448 w 2598452"/>
                  <a:gd name="connsiteY80" fmla="*/ 2151829 h 2672467"/>
                  <a:gd name="connsiteX81" fmla="*/ 1490573 w 2598452"/>
                  <a:gd name="connsiteY81" fmla="*/ 2167542 h 2672467"/>
                  <a:gd name="connsiteX82" fmla="*/ 1481244 w 2598452"/>
                  <a:gd name="connsiteY82" fmla="*/ 2199705 h 2672467"/>
                  <a:gd name="connsiteX83" fmla="*/ 1480507 w 2598452"/>
                  <a:gd name="connsiteY83" fmla="*/ 2211489 h 2672467"/>
                  <a:gd name="connsiteX84" fmla="*/ 1481735 w 2598452"/>
                  <a:gd name="connsiteY84" fmla="*/ 2227448 h 2672467"/>
                  <a:gd name="connsiteX85" fmla="*/ 1486400 w 2598452"/>
                  <a:gd name="connsiteY85" fmla="*/ 2248317 h 2672467"/>
                  <a:gd name="connsiteX86" fmla="*/ 1490573 w 2598452"/>
                  <a:gd name="connsiteY86" fmla="*/ 2258629 h 2672467"/>
                  <a:gd name="connsiteX87" fmla="*/ 1494993 w 2598452"/>
                  <a:gd name="connsiteY87" fmla="*/ 2267467 h 2672467"/>
                  <a:gd name="connsiteX88" fmla="*/ 1495975 w 2598452"/>
                  <a:gd name="connsiteY88" fmla="*/ 2268941 h 2672467"/>
                  <a:gd name="connsiteX89" fmla="*/ 1500885 w 2598452"/>
                  <a:gd name="connsiteY89" fmla="*/ 2279252 h 2672467"/>
                  <a:gd name="connsiteX90" fmla="*/ 1512916 w 2598452"/>
                  <a:gd name="connsiteY90" fmla="*/ 2303804 h 2672467"/>
                  <a:gd name="connsiteX91" fmla="*/ 1431996 w 2598452"/>
                  <a:gd name="connsiteY91" fmla="*/ 2668973 h 2672467"/>
                  <a:gd name="connsiteX92" fmla="*/ 2598448 w 2598452"/>
                  <a:gd name="connsiteY92" fmla="*/ 2054358 h 2672467"/>
                  <a:gd name="connsiteX93" fmla="*/ 2497441 w 2598452"/>
                  <a:gd name="connsiteY93" fmla="*/ 1499243 h 2672467"/>
                  <a:gd name="connsiteX94" fmla="*/ 764087 w 2598452"/>
                  <a:gd name="connsiteY94" fmla="*/ 836100 h 2672467"/>
                  <a:gd name="connsiteX95" fmla="*/ 764087 w 2598452"/>
                  <a:gd name="connsiteY95" fmla="*/ 839291 h 2672467"/>
                  <a:gd name="connsiteX96" fmla="*/ 759176 w 2598452"/>
                  <a:gd name="connsiteY96" fmla="*/ 844447 h 2672467"/>
                  <a:gd name="connsiteX97" fmla="*/ 764087 w 2598452"/>
                  <a:gd name="connsiteY97" fmla="*/ 836100 h 2672467"/>
                  <a:gd name="connsiteX98" fmla="*/ 940859 w 2598452"/>
                  <a:gd name="connsiteY98" fmla="*/ 1341866 h 2672467"/>
                  <a:gd name="connsiteX99" fmla="*/ 770961 w 2598452"/>
                  <a:gd name="connsiteY99" fmla="*/ 1454313 h 2672467"/>
                  <a:gd name="connsiteX100" fmla="*/ 681102 w 2598452"/>
                  <a:gd name="connsiteY100" fmla="*/ 1422396 h 2672467"/>
                  <a:gd name="connsiteX101" fmla="*/ 575284 w 2598452"/>
                  <a:gd name="connsiteY101" fmla="*/ 1385077 h 2672467"/>
                  <a:gd name="connsiteX102" fmla="*/ 613339 w 2598452"/>
                  <a:gd name="connsiteY102" fmla="*/ 1349231 h 2672467"/>
                  <a:gd name="connsiteX103" fmla="*/ 828167 w 2598452"/>
                  <a:gd name="connsiteY103" fmla="*/ 1141769 h 2672467"/>
                  <a:gd name="connsiteX104" fmla="*/ 835778 w 2598452"/>
                  <a:gd name="connsiteY104" fmla="*/ 1134158 h 2672467"/>
                  <a:gd name="connsiteX105" fmla="*/ 848545 w 2598452"/>
                  <a:gd name="connsiteY105" fmla="*/ 1155027 h 2672467"/>
                  <a:gd name="connsiteX106" fmla="*/ 895684 w 2598452"/>
                  <a:gd name="connsiteY106" fmla="*/ 1228191 h 2672467"/>
                  <a:gd name="connsiteX107" fmla="*/ 940859 w 2598452"/>
                  <a:gd name="connsiteY107" fmla="*/ 1341866 h 2672467"/>
                  <a:gd name="connsiteX0" fmla="*/ 2497441 w 2598452"/>
                  <a:gd name="connsiteY0" fmla="*/ 1499243 h 2671697"/>
                  <a:gd name="connsiteX1" fmla="*/ 2419612 w 2598452"/>
                  <a:gd name="connsiteY1" fmla="*/ 1366418 h 2671697"/>
                  <a:gd name="connsiteX2" fmla="*/ 2388431 w 2598452"/>
                  <a:gd name="connsiteY2" fmla="*/ 1249797 h 2671697"/>
                  <a:gd name="connsiteX3" fmla="*/ 2325088 w 2598452"/>
                  <a:gd name="connsiteY3" fmla="*/ 987338 h 2671697"/>
                  <a:gd name="connsiteX4" fmla="*/ 2261499 w 2598452"/>
                  <a:gd name="connsiteY4" fmla="*/ 722916 h 2671697"/>
                  <a:gd name="connsiteX5" fmla="*/ 2260026 w 2598452"/>
                  <a:gd name="connsiteY5" fmla="*/ 717023 h 2671697"/>
                  <a:gd name="connsiteX6" fmla="*/ 2115416 w 2598452"/>
                  <a:gd name="connsiteY6" fmla="*/ 359550 h 2671697"/>
                  <a:gd name="connsiteX7" fmla="*/ 2026784 w 2598452"/>
                  <a:gd name="connsiteY7" fmla="*/ 244647 h 2671697"/>
                  <a:gd name="connsiteX8" fmla="*/ 1460129 w 2598452"/>
                  <a:gd name="connsiteY8" fmla="*/ 2567 h 2671697"/>
                  <a:gd name="connsiteX9" fmla="*/ 1219031 w 2598452"/>
                  <a:gd name="connsiteY9" fmla="*/ 71066 h 2671697"/>
                  <a:gd name="connsiteX10" fmla="*/ 817364 w 2598452"/>
                  <a:gd name="connsiteY10" fmla="*/ 430259 h 2671697"/>
                  <a:gd name="connsiteX11" fmla="*/ 814663 w 2598452"/>
                  <a:gd name="connsiteY11" fmla="*/ 434187 h 2671697"/>
                  <a:gd name="connsiteX12" fmla="*/ 812208 w 2598452"/>
                  <a:gd name="connsiteY12" fmla="*/ 438361 h 2671697"/>
                  <a:gd name="connsiteX13" fmla="*/ 812208 w 2598452"/>
                  <a:gd name="connsiteY13" fmla="*/ 438361 h 2671697"/>
                  <a:gd name="connsiteX14" fmla="*/ 812208 w 2598452"/>
                  <a:gd name="connsiteY14" fmla="*/ 438361 h 2671697"/>
                  <a:gd name="connsiteX15" fmla="*/ 812454 w 2598452"/>
                  <a:gd name="connsiteY15" fmla="*/ 439589 h 2671697"/>
                  <a:gd name="connsiteX16" fmla="*/ 812454 w 2598452"/>
                  <a:gd name="connsiteY16" fmla="*/ 439589 h 2671697"/>
                  <a:gd name="connsiteX17" fmla="*/ 778818 w 2598452"/>
                  <a:gd name="connsiteY17" fmla="*/ 514471 h 2671697"/>
                  <a:gd name="connsiteX18" fmla="*/ 743709 w 2598452"/>
                  <a:gd name="connsiteY18" fmla="*/ 698610 h 2671697"/>
                  <a:gd name="connsiteX19" fmla="*/ 746409 w 2598452"/>
                  <a:gd name="connsiteY19" fmla="*/ 782086 h 2671697"/>
                  <a:gd name="connsiteX20" fmla="*/ 758440 w 2598452"/>
                  <a:gd name="connsiteY20" fmla="*/ 845920 h 2671697"/>
                  <a:gd name="connsiteX21" fmla="*/ 710564 w 2598452"/>
                  <a:gd name="connsiteY21" fmla="*/ 889377 h 2671697"/>
                  <a:gd name="connsiteX22" fmla="*/ 633471 w 2598452"/>
                  <a:gd name="connsiteY22" fmla="*/ 962050 h 2671697"/>
                  <a:gd name="connsiteX23" fmla="*/ 544594 w 2598452"/>
                  <a:gd name="connsiteY23" fmla="*/ 1045280 h 2671697"/>
                  <a:gd name="connsiteX24" fmla="*/ 446878 w 2598452"/>
                  <a:gd name="connsiteY24" fmla="*/ 1136859 h 2671697"/>
                  <a:gd name="connsiteX25" fmla="*/ 399493 w 2598452"/>
                  <a:gd name="connsiteY25" fmla="*/ 1181297 h 2671697"/>
                  <a:gd name="connsiteX26" fmla="*/ 322646 w 2598452"/>
                  <a:gd name="connsiteY26" fmla="*/ 1259126 h 2671697"/>
                  <a:gd name="connsiteX27" fmla="*/ 285818 w 2598452"/>
                  <a:gd name="connsiteY27" fmla="*/ 1362980 h 2671697"/>
                  <a:gd name="connsiteX28" fmla="*/ 275998 w 2598452"/>
                  <a:gd name="connsiteY28" fmla="*/ 1427306 h 2671697"/>
                  <a:gd name="connsiteX29" fmla="*/ 256847 w 2598452"/>
                  <a:gd name="connsiteY29" fmla="*/ 1552029 h 2671697"/>
                  <a:gd name="connsiteX30" fmla="*/ 214373 w 2598452"/>
                  <a:gd name="connsiteY30" fmla="*/ 1832165 h 2671697"/>
                  <a:gd name="connsiteX31" fmla="*/ 205043 w 2598452"/>
                  <a:gd name="connsiteY31" fmla="*/ 1859172 h 2671697"/>
                  <a:gd name="connsiteX32" fmla="*/ 124513 w 2598452"/>
                  <a:gd name="connsiteY32" fmla="*/ 1994943 h 2671697"/>
                  <a:gd name="connsiteX33" fmla="*/ 33917 w 2598452"/>
                  <a:gd name="connsiteY33" fmla="*/ 2144709 h 2671697"/>
                  <a:gd name="connsiteX34" fmla="*/ 1264 w 2598452"/>
                  <a:gd name="connsiteY34" fmla="*/ 2220574 h 2671697"/>
                  <a:gd name="connsiteX35" fmla="*/ 2491 w 2598452"/>
                  <a:gd name="connsiteY35" fmla="*/ 2302085 h 2671697"/>
                  <a:gd name="connsiteX36" fmla="*/ 10102 w 2598452"/>
                  <a:gd name="connsiteY36" fmla="*/ 2309696 h 2671697"/>
                  <a:gd name="connsiteX37" fmla="*/ 180982 w 2598452"/>
                  <a:gd name="connsiteY37" fmla="*/ 2309696 h 2671697"/>
                  <a:gd name="connsiteX38" fmla="*/ 266423 w 2598452"/>
                  <a:gd name="connsiteY38" fmla="*/ 2309696 h 2671697"/>
                  <a:gd name="connsiteX39" fmla="*/ 311107 w 2598452"/>
                  <a:gd name="connsiteY39" fmla="*/ 2309696 h 2671697"/>
                  <a:gd name="connsiteX40" fmla="*/ 337623 w 2598452"/>
                  <a:gd name="connsiteY40" fmla="*/ 2295211 h 2671697"/>
                  <a:gd name="connsiteX41" fmla="*/ 410050 w 2598452"/>
                  <a:gd name="connsiteY41" fmla="*/ 2140289 h 2671697"/>
                  <a:gd name="connsiteX42" fmla="*/ 461609 w 2598452"/>
                  <a:gd name="connsiteY42" fmla="*/ 2029561 h 2671697"/>
                  <a:gd name="connsiteX43" fmla="*/ 503347 w 2598452"/>
                  <a:gd name="connsiteY43" fmla="*/ 1946330 h 2671697"/>
                  <a:gd name="connsiteX44" fmla="*/ 579458 w 2598452"/>
                  <a:gd name="connsiteY44" fmla="*/ 1861381 h 2671697"/>
                  <a:gd name="connsiteX45" fmla="*/ 673000 w 2598452"/>
                  <a:gd name="connsiteY45" fmla="*/ 1795091 h 2671697"/>
                  <a:gd name="connsiteX46" fmla="*/ 768015 w 2598452"/>
                  <a:gd name="connsiteY46" fmla="*/ 1688782 h 2671697"/>
                  <a:gd name="connsiteX47" fmla="*/ 831113 w 2598452"/>
                  <a:gd name="connsiteY47" fmla="*/ 1593521 h 2671697"/>
                  <a:gd name="connsiteX48" fmla="*/ 893720 w 2598452"/>
                  <a:gd name="connsiteY48" fmla="*/ 1541472 h 2671697"/>
                  <a:gd name="connsiteX49" fmla="*/ 962956 w 2598452"/>
                  <a:gd name="connsiteY49" fmla="*/ 1498015 h 2671697"/>
                  <a:gd name="connsiteX50" fmla="*/ 970813 w 2598452"/>
                  <a:gd name="connsiteY50" fmla="*/ 1554730 h 2671697"/>
                  <a:gd name="connsiteX51" fmla="*/ 970813 w 2598452"/>
                  <a:gd name="connsiteY51" fmla="*/ 1581737 h 2671697"/>
                  <a:gd name="connsiteX52" fmla="*/ 990945 w 2598452"/>
                  <a:gd name="connsiteY52" fmla="*/ 1612181 h 2671697"/>
                  <a:gd name="connsiteX53" fmla="*/ 1043731 w 2598452"/>
                  <a:gd name="connsiteY53" fmla="*/ 1631086 h 2671697"/>
                  <a:gd name="connsiteX54" fmla="*/ 1095536 w 2598452"/>
                  <a:gd name="connsiteY54" fmla="*/ 1743533 h 2671697"/>
                  <a:gd name="connsiteX55" fmla="*/ 1195952 w 2598452"/>
                  <a:gd name="connsiteY55" fmla="*/ 1761210 h 2671697"/>
                  <a:gd name="connsiteX56" fmla="*/ 1228606 w 2598452"/>
                  <a:gd name="connsiteY56" fmla="*/ 1765384 h 2671697"/>
                  <a:gd name="connsiteX57" fmla="*/ 1192270 w 2598452"/>
                  <a:gd name="connsiteY57" fmla="*/ 1794846 h 2671697"/>
                  <a:gd name="connsiteX58" fmla="*/ 1154460 w 2598452"/>
                  <a:gd name="connsiteY58" fmla="*/ 1805894 h 2671697"/>
                  <a:gd name="connsiteX59" fmla="*/ 1140465 w 2598452"/>
                  <a:gd name="connsiteY59" fmla="*/ 1854507 h 2671697"/>
                  <a:gd name="connsiteX60" fmla="*/ 1208719 w 2598452"/>
                  <a:gd name="connsiteY60" fmla="*/ 1905820 h 2671697"/>
                  <a:gd name="connsiteX61" fmla="*/ 1287776 w 2598452"/>
                  <a:gd name="connsiteY61" fmla="*/ 2064424 h 2671697"/>
                  <a:gd name="connsiteX62" fmla="*/ 1321657 w 2598452"/>
                  <a:gd name="connsiteY62" fmla="*/ 2080137 h 2671697"/>
                  <a:gd name="connsiteX63" fmla="*/ 1336879 w 2598452"/>
                  <a:gd name="connsiteY63" fmla="*/ 2082593 h 2671697"/>
                  <a:gd name="connsiteX64" fmla="*/ 1458411 w 2598452"/>
                  <a:gd name="connsiteY64" fmla="*/ 2064179 h 2671697"/>
                  <a:gd name="connsiteX65" fmla="*/ 1560055 w 2598452"/>
                  <a:gd name="connsiteY65" fmla="*/ 2029315 h 2671697"/>
                  <a:gd name="connsiteX66" fmla="*/ 1557109 w 2598452"/>
                  <a:gd name="connsiteY66" fmla="*/ 2024159 h 2671697"/>
                  <a:gd name="connsiteX67" fmla="*/ 1560300 w 2598452"/>
                  <a:gd name="connsiteY67" fmla="*/ 2029315 h 2671697"/>
                  <a:gd name="connsiteX68" fmla="*/ 1560055 w 2598452"/>
                  <a:gd name="connsiteY68" fmla="*/ 2029315 h 2671697"/>
                  <a:gd name="connsiteX69" fmla="*/ 1560546 w 2598452"/>
                  <a:gd name="connsiteY69" fmla="*/ 2029806 h 2671697"/>
                  <a:gd name="connsiteX70" fmla="*/ 1562756 w 2598452"/>
                  <a:gd name="connsiteY70" fmla="*/ 2033735 h 2671697"/>
                  <a:gd name="connsiteX71" fmla="*/ 1562510 w 2598452"/>
                  <a:gd name="connsiteY71" fmla="*/ 2044046 h 2671697"/>
                  <a:gd name="connsiteX72" fmla="*/ 1561773 w 2598452"/>
                  <a:gd name="connsiteY72" fmla="*/ 2044783 h 2671697"/>
                  <a:gd name="connsiteX73" fmla="*/ 1560546 w 2598452"/>
                  <a:gd name="connsiteY73" fmla="*/ 2063442 h 2671697"/>
                  <a:gd name="connsiteX74" fmla="*/ 1544833 w 2598452"/>
                  <a:gd name="connsiteY74" fmla="*/ 2090449 h 2671697"/>
                  <a:gd name="connsiteX75" fmla="*/ 1517335 w 2598452"/>
                  <a:gd name="connsiteY75" fmla="*/ 2119666 h 2671697"/>
                  <a:gd name="connsiteX76" fmla="*/ 1508496 w 2598452"/>
                  <a:gd name="connsiteY76" fmla="*/ 2130714 h 2671697"/>
                  <a:gd name="connsiteX77" fmla="*/ 1507269 w 2598452"/>
                  <a:gd name="connsiteY77" fmla="*/ 2132187 h 2671697"/>
                  <a:gd name="connsiteX78" fmla="*/ 1501376 w 2598452"/>
                  <a:gd name="connsiteY78" fmla="*/ 2139798 h 2671697"/>
                  <a:gd name="connsiteX79" fmla="*/ 1498921 w 2598452"/>
                  <a:gd name="connsiteY79" fmla="*/ 2145691 h 2671697"/>
                  <a:gd name="connsiteX80" fmla="*/ 1497448 w 2598452"/>
                  <a:gd name="connsiteY80" fmla="*/ 2151829 h 2671697"/>
                  <a:gd name="connsiteX81" fmla="*/ 1490573 w 2598452"/>
                  <a:gd name="connsiteY81" fmla="*/ 2167542 h 2671697"/>
                  <a:gd name="connsiteX82" fmla="*/ 1481244 w 2598452"/>
                  <a:gd name="connsiteY82" fmla="*/ 2199705 h 2671697"/>
                  <a:gd name="connsiteX83" fmla="*/ 1480507 w 2598452"/>
                  <a:gd name="connsiteY83" fmla="*/ 2211489 h 2671697"/>
                  <a:gd name="connsiteX84" fmla="*/ 1481735 w 2598452"/>
                  <a:gd name="connsiteY84" fmla="*/ 2227448 h 2671697"/>
                  <a:gd name="connsiteX85" fmla="*/ 1486400 w 2598452"/>
                  <a:gd name="connsiteY85" fmla="*/ 2248317 h 2671697"/>
                  <a:gd name="connsiteX86" fmla="*/ 1490573 w 2598452"/>
                  <a:gd name="connsiteY86" fmla="*/ 2258629 h 2671697"/>
                  <a:gd name="connsiteX87" fmla="*/ 1494993 w 2598452"/>
                  <a:gd name="connsiteY87" fmla="*/ 2267467 h 2671697"/>
                  <a:gd name="connsiteX88" fmla="*/ 1495975 w 2598452"/>
                  <a:gd name="connsiteY88" fmla="*/ 2268941 h 2671697"/>
                  <a:gd name="connsiteX89" fmla="*/ 1500885 w 2598452"/>
                  <a:gd name="connsiteY89" fmla="*/ 2279252 h 2671697"/>
                  <a:gd name="connsiteX90" fmla="*/ 1431996 w 2598452"/>
                  <a:gd name="connsiteY90" fmla="*/ 2668973 h 2671697"/>
                  <a:gd name="connsiteX91" fmla="*/ 2598448 w 2598452"/>
                  <a:gd name="connsiteY91" fmla="*/ 2054358 h 2671697"/>
                  <a:gd name="connsiteX92" fmla="*/ 2497441 w 2598452"/>
                  <a:gd name="connsiteY92" fmla="*/ 1499243 h 2671697"/>
                  <a:gd name="connsiteX93" fmla="*/ 764087 w 2598452"/>
                  <a:gd name="connsiteY93" fmla="*/ 836100 h 2671697"/>
                  <a:gd name="connsiteX94" fmla="*/ 764087 w 2598452"/>
                  <a:gd name="connsiteY94" fmla="*/ 839291 h 2671697"/>
                  <a:gd name="connsiteX95" fmla="*/ 759176 w 2598452"/>
                  <a:gd name="connsiteY95" fmla="*/ 844447 h 2671697"/>
                  <a:gd name="connsiteX96" fmla="*/ 764087 w 2598452"/>
                  <a:gd name="connsiteY96" fmla="*/ 836100 h 2671697"/>
                  <a:gd name="connsiteX97" fmla="*/ 940859 w 2598452"/>
                  <a:gd name="connsiteY97" fmla="*/ 1341866 h 2671697"/>
                  <a:gd name="connsiteX98" fmla="*/ 770961 w 2598452"/>
                  <a:gd name="connsiteY98" fmla="*/ 1454313 h 2671697"/>
                  <a:gd name="connsiteX99" fmla="*/ 681102 w 2598452"/>
                  <a:gd name="connsiteY99" fmla="*/ 1422396 h 2671697"/>
                  <a:gd name="connsiteX100" fmla="*/ 575284 w 2598452"/>
                  <a:gd name="connsiteY100" fmla="*/ 1385077 h 2671697"/>
                  <a:gd name="connsiteX101" fmla="*/ 613339 w 2598452"/>
                  <a:gd name="connsiteY101" fmla="*/ 1349231 h 2671697"/>
                  <a:gd name="connsiteX102" fmla="*/ 828167 w 2598452"/>
                  <a:gd name="connsiteY102" fmla="*/ 1141769 h 2671697"/>
                  <a:gd name="connsiteX103" fmla="*/ 835778 w 2598452"/>
                  <a:gd name="connsiteY103" fmla="*/ 1134158 h 2671697"/>
                  <a:gd name="connsiteX104" fmla="*/ 848545 w 2598452"/>
                  <a:gd name="connsiteY104" fmla="*/ 1155027 h 2671697"/>
                  <a:gd name="connsiteX105" fmla="*/ 895684 w 2598452"/>
                  <a:gd name="connsiteY105" fmla="*/ 1228191 h 2671697"/>
                  <a:gd name="connsiteX106" fmla="*/ 940859 w 2598452"/>
                  <a:gd name="connsiteY106" fmla="*/ 1341866 h 2671697"/>
                  <a:gd name="connsiteX0" fmla="*/ 2497441 w 2598452"/>
                  <a:gd name="connsiteY0" fmla="*/ 1499243 h 2671408"/>
                  <a:gd name="connsiteX1" fmla="*/ 2419612 w 2598452"/>
                  <a:gd name="connsiteY1" fmla="*/ 1366418 h 2671408"/>
                  <a:gd name="connsiteX2" fmla="*/ 2388431 w 2598452"/>
                  <a:gd name="connsiteY2" fmla="*/ 1249797 h 2671408"/>
                  <a:gd name="connsiteX3" fmla="*/ 2325088 w 2598452"/>
                  <a:gd name="connsiteY3" fmla="*/ 987338 h 2671408"/>
                  <a:gd name="connsiteX4" fmla="*/ 2261499 w 2598452"/>
                  <a:gd name="connsiteY4" fmla="*/ 722916 h 2671408"/>
                  <a:gd name="connsiteX5" fmla="*/ 2260026 w 2598452"/>
                  <a:gd name="connsiteY5" fmla="*/ 717023 h 2671408"/>
                  <a:gd name="connsiteX6" fmla="*/ 2115416 w 2598452"/>
                  <a:gd name="connsiteY6" fmla="*/ 359550 h 2671408"/>
                  <a:gd name="connsiteX7" fmla="*/ 2026784 w 2598452"/>
                  <a:gd name="connsiteY7" fmla="*/ 244647 h 2671408"/>
                  <a:gd name="connsiteX8" fmla="*/ 1460129 w 2598452"/>
                  <a:gd name="connsiteY8" fmla="*/ 2567 h 2671408"/>
                  <a:gd name="connsiteX9" fmla="*/ 1219031 w 2598452"/>
                  <a:gd name="connsiteY9" fmla="*/ 71066 h 2671408"/>
                  <a:gd name="connsiteX10" fmla="*/ 817364 w 2598452"/>
                  <a:gd name="connsiteY10" fmla="*/ 430259 h 2671408"/>
                  <a:gd name="connsiteX11" fmla="*/ 814663 w 2598452"/>
                  <a:gd name="connsiteY11" fmla="*/ 434187 h 2671408"/>
                  <a:gd name="connsiteX12" fmla="*/ 812208 w 2598452"/>
                  <a:gd name="connsiteY12" fmla="*/ 438361 h 2671408"/>
                  <a:gd name="connsiteX13" fmla="*/ 812208 w 2598452"/>
                  <a:gd name="connsiteY13" fmla="*/ 438361 h 2671408"/>
                  <a:gd name="connsiteX14" fmla="*/ 812208 w 2598452"/>
                  <a:gd name="connsiteY14" fmla="*/ 438361 h 2671408"/>
                  <a:gd name="connsiteX15" fmla="*/ 812454 w 2598452"/>
                  <a:gd name="connsiteY15" fmla="*/ 439589 h 2671408"/>
                  <a:gd name="connsiteX16" fmla="*/ 812454 w 2598452"/>
                  <a:gd name="connsiteY16" fmla="*/ 439589 h 2671408"/>
                  <a:gd name="connsiteX17" fmla="*/ 778818 w 2598452"/>
                  <a:gd name="connsiteY17" fmla="*/ 514471 h 2671408"/>
                  <a:gd name="connsiteX18" fmla="*/ 743709 w 2598452"/>
                  <a:gd name="connsiteY18" fmla="*/ 698610 h 2671408"/>
                  <a:gd name="connsiteX19" fmla="*/ 746409 w 2598452"/>
                  <a:gd name="connsiteY19" fmla="*/ 782086 h 2671408"/>
                  <a:gd name="connsiteX20" fmla="*/ 758440 w 2598452"/>
                  <a:gd name="connsiteY20" fmla="*/ 845920 h 2671408"/>
                  <a:gd name="connsiteX21" fmla="*/ 710564 w 2598452"/>
                  <a:gd name="connsiteY21" fmla="*/ 889377 h 2671408"/>
                  <a:gd name="connsiteX22" fmla="*/ 633471 w 2598452"/>
                  <a:gd name="connsiteY22" fmla="*/ 962050 h 2671408"/>
                  <a:gd name="connsiteX23" fmla="*/ 544594 w 2598452"/>
                  <a:gd name="connsiteY23" fmla="*/ 1045280 h 2671408"/>
                  <a:gd name="connsiteX24" fmla="*/ 446878 w 2598452"/>
                  <a:gd name="connsiteY24" fmla="*/ 1136859 h 2671408"/>
                  <a:gd name="connsiteX25" fmla="*/ 399493 w 2598452"/>
                  <a:gd name="connsiteY25" fmla="*/ 1181297 h 2671408"/>
                  <a:gd name="connsiteX26" fmla="*/ 322646 w 2598452"/>
                  <a:gd name="connsiteY26" fmla="*/ 1259126 h 2671408"/>
                  <a:gd name="connsiteX27" fmla="*/ 285818 w 2598452"/>
                  <a:gd name="connsiteY27" fmla="*/ 1362980 h 2671408"/>
                  <a:gd name="connsiteX28" fmla="*/ 275998 w 2598452"/>
                  <a:gd name="connsiteY28" fmla="*/ 1427306 h 2671408"/>
                  <a:gd name="connsiteX29" fmla="*/ 256847 w 2598452"/>
                  <a:gd name="connsiteY29" fmla="*/ 1552029 h 2671408"/>
                  <a:gd name="connsiteX30" fmla="*/ 214373 w 2598452"/>
                  <a:gd name="connsiteY30" fmla="*/ 1832165 h 2671408"/>
                  <a:gd name="connsiteX31" fmla="*/ 205043 w 2598452"/>
                  <a:gd name="connsiteY31" fmla="*/ 1859172 h 2671408"/>
                  <a:gd name="connsiteX32" fmla="*/ 124513 w 2598452"/>
                  <a:gd name="connsiteY32" fmla="*/ 1994943 h 2671408"/>
                  <a:gd name="connsiteX33" fmla="*/ 33917 w 2598452"/>
                  <a:gd name="connsiteY33" fmla="*/ 2144709 h 2671408"/>
                  <a:gd name="connsiteX34" fmla="*/ 1264 w 2598452"/>
                  <a:gd name="connsiteY34" fmla="*/ 2220574 h 2671408"/>
                  <a:gd name="connsiteX35" fmla="*/ 2491 w 2598452"/>
                  <a:gd name="connsiteY35" fmla="*/ 2302085 h 2671408"/>
                  <a:gd name="connsiteX36" fmla="*/ 10102 w 2598452"/>
                  <a:gd name="connsiteY36" fmla="*/ 2309696 h 2671408"/>
                  <a:gd name="connsiteX37" fmla="*/ 180982 w 2598452"/>
                  <a:gd name="connsiteY37" fmla="*/ 2309696 h 2671408"/>
                  <a:gd name="connsiteX38" fmla="*/ 266423 w 2598452"/>
                  <a:gd name="connsiteY38" fmla="*/ 2309696 h 2671408"/>
                  <a:gd name="connsiteX39" fmla="*/ 311107 w 2598452"/>
                  <a:gd name="connsiteY39" fmla="*/ 2309696 h 2671408"/>
                  <a:gd name="connsiteX40" fmla="*/ 337623 w 2598452"/>
                  <a:gd name="connsiteY40" fmla="*/ 2295211 h 2671408"/>
                  <a:gd name="connsiteX41" fmla="*/ 410050 w 2598452"/>
                  <a:gd name="connsiteY41" fmla="*/ 2140289 h 2671408"/>
                  <a:gd name="connsiteX42" fmla="*/ 461609 w 2598452"/>
                  <a:gd name="connsiteY42" fmla="*/ 2029561 h 2671408"/>
                  <a:gd name="connsiteX43" fmla="*/ 503347 w 2598452"/>
                  <a:gd name="connsiteY43" fmla="*/ 1946330 h 2671408"/>
                  <a:gd name="connsiteX44" fmla="*/ 579458 w 2598452"/>
                  <a:gd name="connsiteY44" fmla="*/ 1861381 h 2671408"/>
                  <a:gd name="connsiteX45" fmla="*/ 673000 w 2598452"/>
                  <a:gd name="connsiteY45" fmla="*/ 1795091 h 2671408"/>
                  <a:gd name="connsiteX46" fmla="*/ 768015 w 2598452"/>
                  <a:gd name="connsiteY46" fmla="*/ 1688782 h 2671408"/>
                  <a:gd name="connsiteX47" fmla="*/ 831113 w 2598452"/>
                  <a:gd name="connsiteY47" fmla="*/ 1593521 h 2671408"/>
                  <a:gd name="connsiteX48" fmla="*/ 893720 w 2598452"/>
                  <a:gd name="connsiteY48" fmla="*/ 1541472 h 2671408"/>
                  <a:gd name="connsiteX49" fmla="*/ 962956 w 2598452"/>
                  <a:gd name="connsiteY49" fmla="*/ 1498015 h 2671408"/>
                  <a:gd name="connsiteX50" fmla="*/ 970813 w 2598452"/>
                  <a:gd name="connsiteY50" fmla="*/ 1554730 h 2671408"/>
                  <a:gd name="connsiteX51" fmla="*/ 970813 w 2598452"/>
                  <a:gd name="connsiteY51" fmla="*/ 1581737 h 2671408"/>
                  <a:gd name="connsiteX52" fmla="*/ 990945 w 2598452"/>
                  <a:gd name="connsiteY52" fmla="*/ 1612181 h 2671408"/>
                  <a:gd name="connsiteX53" fmla="*/ 1043731 w 2598452"/>
                  <a:gd name="connsiteY53" fmla="*/ 1631086 h 2671408"/>
                  <a:gd name="connsiteX54" fmla="*/ 1095536 w 2598452"/>
                  <a:gd name="connsiteY54" fmla="*/ 1743533 h 2671408"/>
                  <a:gd name="connsiteX55" fmla="*/ 1195952 w 2598452"/>
                  <a:gd name="connsiteY55" fmla="*/ 1761210 h 2671408"/>
                  <a:gd name="connsiteX56" fmla="*/ 1228606 w 2598452"/>
                  <a:gd name="connsiteY56" fmla="*/ 1765384 h 2671408"/>
                  <a:gd name="connsiteX57" fmla="*/ 1192270 w 2598452"/>
                  <a:gd name="connsiteY57" fmla="*/ 1794846 h 2671408"/>
                  <a:gd name="connsiteX58" fmla="*/ 1154460 w 2598452"/>
                  <a:gd name="connsiteY58" fmla="*/ 1805894 h 2671408"/>
                  <a:gd name="connsiteX59" fmla="*/ 1140465 w 2598452"/>
                  <a:gd name="connsiteY59" fmla="*/ 1854507 h 2671408"/>
                  <a:gd name="connsiteX60" fmla="*/ 1208719 w 2598452"/>
                  <a:gd name="connsiteY60" fmla="*/ 1905820 h 2671408"/>
                  <a:gd name="connsiteX61" fmla="*/ 1287776 w 2598452"/>
                  <a:gd name="connsiteY61" fmla="*/ 2064424 h 2671408"/>
                  <a:gd name="connsiteX62" fmla="*/ 1321657 w 2598452"/>
                  <a:gd name="connsiteY62" fmla="*/ 2080137 h 2671408"/>
                  <a:gd name="connsiteX63" fmla="*/ 1336879 w 2598452"/>
                  <a:gd name="connsiteY63" fmla="*/ 2082593 h 2671408"/>
                  <a:gd name="connsiteX64" fmla="*/ 1458411 w 2598452"/>
                  <a:gd name="connsiteY64" fmla="*/ 2064179 h 2671408"/>
                  <a:gd name="connsiteX65" fmla="*/ 1560055 w 2598452"/>
                  <a:gd name="connsiteY65" fmla="*/ 2029315 h 2671408"/>
                  <a:gd name="connsiteX66" fmla="*/ 1557109 w 2598452"/>
                  <a:gd name="connsiteY66" fmla="*/ 2024159 h 2671408"/>
                  <a:gd name="connsiteX67" fmla="*/ 1560300 w 2598452"/>
                  <a:gd name="connsiteY67" fmla="*/ 2029315 h 2671408"/>
                  <a:gd name="connsiteX68" fmla="*/ 1560055 w 2598452"/>
                  <a:gd name="connsiteY68" fmla="*/ 2029315 h 2671408"/>
                  <a:gd name="connsiteX69" fmla="*/ 1560546 w 2598452"/>
                  <a:gd name="connsiteY69" fmla="*/ 2029806 h 2671408"/>
                  <a:gd name="connsiteX70" fmla="*/ 1562756 w 2598452"/>
                  <a:gd name="connsiteY70" fmla="*/ 2033735 h 2671408"/>
                  <a:gd name="connsiteX71" fmla="*/ 1562510 w 2598452"/>
                  <a:gd name="connsiteY71" fmla="*/ 2044046 h 2671408"/>
                  <a:gd name="connsiteX72" fmla="*/ 1561773 w 2598452"/>
                  <a:gd name="connsiteY72" fmla="*/ 2044783 h 2671408"/>
                  <a:gd name="connsiteX73" fmla="*/ 1560546 w 2598452"/>
                  <a:gd name="connsiteY73" fmla="*/ 2063442 h 2671408"/>
                  <a:gd name="connsiteX74" fmla="*/ 1544833 w 2598452"/>
                  <a:gd name="connsiteY74" fmla="*/ 2090449 h 2671408"/>
                  <a:gd name="connsiteX75" fmla="*/ 1517335 w 2598452"/>
                  <a:gd name="connsiteY75" fmla="*/ 2119666 h 2671408"/>
                  <a:gd name="connsiteX76" fmla="*/ 1508496 w 2598452"/>
                  <a:gd name="connsiteY76" fmla="*/ 2130714 h 2671408"/>
                  <a:gd name="connsiteX77" fmla="*/ 1507269 w 2598452"/>
                  <a:gd name="connsiteY77" fmla="*/ 2132187 h 2671408"/>
                  <a:gd name="connsiteX78" fmla="*/ 1501376 w 2598452"/>
                  <a:gd name="connsiteY78" fmla="*/ 2139798 h 2671408"/>
                  <a:gd name="connsiteX79" fmla="*/ 1498921 w 2598452"/>
                  <a:gd name="connsiteY79" fmla="*/ 2145691 h 2671408"/>
                  <a:gd name="connsiteX80" fmla="*/ 1497448 w 2598452"/>
                  <a:gd name="connsiteY80" fmla="*/ 2151829 h 2671408"/>
                  <a:gd name="connsiteX81" fmla="*/ 1490573 w 2598452"/>
                  <a:gd name="connsiteY81" fmla="*/ 2167542 h 2671408"/>
                  <a:gd name="connsiteX82" fmla="*/ 1481244 w 2598452"/>
                  <a:gd name="connsiteY82" fmla="*/ 2199705 h 2671408"/>
                  <a:gd name="connsiteX83" fmla="*/ 1480507 w 2598452"/>
                  <a:gd name="connsiteY83" fmla="*/ 2211489 h 2671408"/>
                  <a:gd name="connsiteX84" fmla="*/ 1481735 w 2598452"/>
                  <a:gd name="connsiteY84" fmla="*/ 2227448 h 2671408"/>
                  <a:gd name="connsiteX85" fmla="*/ 1486400 w 2598452"/>
                  <a:gd name="connsiteY85" fmla="*/ 2248317 h 2671408"/>
                  <a:gd name="connsiteX86" fmla="*/ 1490573 w 2598452"/>
                  <a:gd name="connsiteY86" fmla="*/ 2258629 h 2671408"/>
                  <a:gd name="connsiteX87" fmla="*/ 1494993 w 2598452"/>
                  <a:gd name="connsiteY87" fmla="*/ 2267467 h 2671408"/>
                  <a:gd name="connsiteX88" fmla="*/ 1495975 w 2598452"/>
                  <a:gd name="connsiteY88" fmla="*/ 2268941 h 2671408"/>
                  <a:gd name="connsiteX89" fmla="*/ 1431996 w 2598452"/>
                  <a:gd name="connsiteY89" fmla="*/ 2668973 h 2671408"/>
                  <a:gd name="connsiteX90" fmla="*/ 2598448 w 2598452"/>
                  <a:gd name="connsiteY90" fmla="*/ 2054358 h 2671408"/>
                  <a:gd name="connsiteX91" fmla="*/ 2497441 w 2598452"/>
                  <a:gd name="connsiteY91" fmla="*/ 1499243 h 2671408"/>
                  <a:gd name="connsiteX92" fmla="*/ 764087 w 2598452"/>
                  <a:gd name="connsiteY92" fmla="*/ 836100 h 2671408"/>
                  <a:gd name="connsiteX93" fmla="*/ 764087 w 2598452"/>
                  <a:gd name="connsiteY93" fmla="*/ 839291 h 2671408"/>
                  <a:gd name="connsiteX94" fmla="*/ 759176 w 2598452"/>
                  <a:gd name="connsiteY94" fmla="*/ 844447 h 2671408"/>
                  <a:gd name="connsiteX95" fmla="*/ 764087 w 2598452"/>
                  <a:gd name="connsiteY95" fmla="*/ 836100 h 2671408"/>
                  <a:gd name="connsiteX96" fmla="*/ 940859 w 2598452"/>
                  <a:gd name="connsiteY96" fmla="*/ 1341866 h 2671408"/>
                  <a:gd name="connsiteX97" fmla="*/ 770961 w 2598452"/>
                  <a:gd name="connsiteY97" fmla="*/ 1454313 h 2671408"/>
                  <a:gd name="connsiteX98" fmla="*/ 681102 w 2598452"/>
                  <a:gd name="connsiteY98" fmla="*/ 1422396 h 2671408"/>
                  <a:gd name="connsiteX99" fmla="*/ 575284 w 2598452"/>
                  <a:gd name="connsiteY99" fmla="*/ 1385077 h 2671408"/>
                  <a:gd name="connsiteX100" fmla="*/ 613339 w 2598452"/>
                  <a:gd name="connsiteY100" fmla="*/ 1349231 h 2671408"/>
                  <a:gd name="connsiteX101" fmla="*/ 828167 w 2598452"/>
                  <a:gd name="connsiteY101" fmla="*/ 1141769 h 2671408"/>
                  <a:gd name="connsiteX102" fmla="*/ 835778 w 2598452"/>
                  <a:gd name="connsiteY102" fmla="*/ 1134158 h 2671408"/>
                  <a:gd name="connsiteX103" fmla="*/ 848545 w 2598452"/>
                  <a:gd name="connsiteY103" fmla="*/ 1155027 h 2671408"/>
                  <a:gd name="connsiteX104" fmla="*/ 895684 w 2598452"/>
                  <a:gd name="connsiteY104" fmla="*/ 1228191 h 2671408"/>
                  <a:gd name="connsiteX105" fmla="*/ 940859 w 2598452"/>
                  <a:gd name="connsiteY105" fmla="*/ 1341866 h 2671408"/>
                  <a:gd name="connsiteX0" fmla="*/ 2497441 w 2598452"/>
                  <a:gd name="connsiteY0" fmla="*/ 1499243 h 2671377"/>
                  <a:gd name="connsiteX1" fmla="*/ 2419612 w 2598452"/>
                  <a:gd name="connsiteY1" fmla="*/ 1366418 h 2671377"/>
                  <a:gd name="connsiteX2" fmla="*/ 2388431 w 2598452"/>
                  <a:gd name="connsiteY2" fmla="*/ 1249797 h 2671377"/>
                  <a:gd name="connsiteX3" fmla="*/ 2325088 w 2598452"/>
                  <a:gd name="connsiteY3" fmla="*/ 987338 h 2671377"/>
                  <a:gd name="connsiteX4" fmla="*/ 2261499 w 2598452"/>
                  <a:gd name="connsiteY4" fmla="*/ 722916 h 2671377"/>
                  <a:gd name="connsiteX5" fmla="*/ 2260026 w 2598452"/>
                  <a:gd name="connsiteY5" fmla="*/ 717023 h 2671377"/>
                  <a:gd name="connsiteX6" fmla="*/ 2115416 w 2598452"/>
                  <a:gd name="connsiteY6" fmla="*/ 359550 h 2671377"/>
                  <a:gd name="connsiteX7" fmla="*/ 2026784 w 2598452"/>
                  <a:gd name="connsiteY7" fmla="*/ 244647 h 2671377"/>
                  <a:gd name="connsiteX8" fmla="*/ 1460129 w 2598452"/>
                  <a:gd name="connsiteY8" fmla="*/ 2567 h 2671377"/>
                  <a:gd name="connsiteX9" fmla="*/ 1219031 w 2598452"/>
                  <a:gd name="connsiteY9" fmla="*/ 71066 h 2671377"/>
                  <a:gd name="connsiteX10" fmla="*/ 817364 w 2598452"/>
                  <a:gd name="connsiteY10" fmla="*/ 430259 h 2671377"/>
                  <a:gd name="connsiteX11" fmla="*/ 814663 w 2598452"/>
                  <a:gd name="connsiteY11" fmla="*/ 434187 h 2671377"/>
                  <a:gd name="connsiteX12" fmla="*/ 812208 w 2598452"/>
                  <a:gd name="connsiteY12" fmla="*/ 438361 h 2671377"/>
                  <a:gd name="connsiteX13" fmla="*/ 812208 w 2598452"/>
                  <a:gd name="connsiteY13" fmla="*/ 438361 h 2671377"/>
                  <a:gd name="connsiteX14" fmla="*/ 812208 w 2598452"/>
                  <a:gd name="connsiteY14" fmla="*/ 438361 h 2671377"/>
                  <a:gd name="connsiteX15" fmla="*/ 812454 w 2598452"/>
                  <a:gd name="connsiteY15" fmla="*/ 439589 h 2671377"/>
                  <a:gd name="connsiteX16" fmla="*/ 812454 w 2598452"/>
                  <a:gd name="connsiteY16" fmla="*/ 439589 h 2671377"/>
                  <a:gd name="connsiteX17" fmla="*/ 778818 w 2598452"/>
                  <a:gd name="connsiteY17" fmla="*/ 514471 h 2671377"/>
                  <a:gd name="connsiteX18" fmla="*/ 743709 w 2598452"/>
                  <a:gd name="connsiteY18" fmla="*/ 698610 h 2671377"/>
                  <a:gd name="connsiteX19" fmla="*/ 746409 w 2598452"/>
                  <a:gd name="connsiteY19" fmla="*/ 782086 h 2671377"/>
                  <a:gd name="connsiteX20" fmla="*/ 758440 w 2598452"/>
                  <a:gd name="connsiteY20" fmla="*/ 845920 h 2671377"/>
                  <a:gd name="connsiteX21" fmla="*/ 710564 w 2598452"/>
                  <a:gd name="connsiteY21" fmla="*/ 889377 h 2671377"/>
                  <a:gd name="connsiteX22" fmla="*/ 633471 w 2598452"/>
                  <a:gd name="connsiteY22" fmla="*/ 962050 h 2671377"/>
                  <a:gd name="connsiteX23" fmla="*/ 544594 w 2598452"/>
                  <a:gd name="connsiteY23" fmla="*/ 1045280 h 2671377"/>
                  <a:gd name="connsiteX24" fmla="*/ 446878 w 2598452"/>
                  <a:gd name="connsiteY24" fmla="*/ 1136859 h 2671377"/>
                  <a:gd name="connsiteX25" fmla="*/ 399493 w 2598452"/>
                  <a:gd name="connsiteY25" fmla="*/ 1181297 h 2671377"/>
                  <a:gd name="connsiteX26" fmla="*/ 322646 w 2598452"/>
                  <a:gd name="connsiteY26" fmla="*/ 1259126 h 2671377"/>
                  <a:gd name="connsiteX27" fmla="*/ 285818 w 2598452"/>
                  <a:gd name="connsiteY27" fmla="*/ 1362980 h 2671377"/>
                  <a:gd name="connsiteX28" fmla="*/ 275998 w 2598452"/>
                  <a:gd name="connsiteY28" fmla="*/ 1427306 h 2671377"/>
                  <a:gd name="connsiteX29" fmla="*/ 256847 w 2598452"/>
                  <a:gd name="connsiteY29" fmla="*/ 1552029 h 2671377"/>
                  <a:gd name="connsiteX30" fmla="*/ 214373 w 2598452"/>
                  <a:gd name="connsiteY30" fmla="*/ 1832165 h 2671377"/>
                  <a:gd name="connsiteX31" fmla="*/ 205043 w 2598452"/>
                  <a:gd name="connsiteY31" fmla="*/ 1859172 h 2671377"/>
                  <a:gd name="connsiteX32" fmla="*/ 124513 w 2598452"/>
                  <a:gd name="connsiteY32" fmla="*/ 1994943 h 2671377"/>
                  <a:gd name="connsiteX33" fmla="*/ 33917 w 2598452"/>
                  <a:gd name="connsiteY33" fmla="*/ 2144709 h 2671377"/>
                  <a:gd name="connsiteX34" fmla="*/ 1264 w 2598452"/>
                  <a:gd name="connsiteY34" fmla="*/ 2220574 h 2671377"/>
                  <a:gd name="connsiteX35" fmla="*/ 2491 w 2598452"/>
                  <a:gd name="connsiteY35" fmla="*/ 2302085 h 2671377"/>
                  <a:gd name="connsiteX36" fmla="*/ 10102 w 2598452"/>
                  <a:gd name="connsiteY36" fmla="*/ 2309696 h 2671377"/>
                  <a:gd name="connsiteX37" fmla="*/ 180982 w 2598452"/>
                  <a:gd name="connsiteY37" fmla="*/ 2309696 h 2671377"/>
                  <a:gd name="connsiteX38" fmla="*/ 266423 w 2598452"/>
                  <a:gd name="connsiteY38" fmla="*/ 2309696 h 2671377"/>
                  <a:gd name="connsiteX39" fmla="*/ 311107 w 2598452"/>
                  <a:gd name="connsiteY39" fmla="*/ 2309696 h 2671377"/>
                  <a:gd name="connsiteX40" fmla="*/ 337623 w 2598452"/>
                  <a:gd name="connsiteY40" fmla="*/ 2295211 h 2671377"/>
                  <a:gd name="connsiteX41" fmla="*/ 410050 w 2598452"/>
                  <a:gd name="connsiteY41" fmla="*/ 2140289 h 2671377"/>
                  <a:gd name="connsiteX42" fmla="*/ 461609 w 2598452"/>
                  <a:gd name="connsiteY42" fmla="*/ 2029561 h 2671377"/>
                  <a:gd name="connsiteX43" fmla="*/ 503347 w 2598452"/>
                  <a:gd name="connsiteY43" fmla="*/ 1946330 h 2671377"/>
                  <a:gd name="connsiteX44" fmla="*/ 579458 w 2598452"/>
                  <a:gd name="connsiteY44" fmla="*/ 1861381 h 2671377"/>
                  <a:gd name="connsiteX45" fmla="*/ 673000 w 2598452"/>
                  <a:gd name="connsiteY45" fmla="*/ 1795091 h 2671377"/>
                  <a:gd name="connsiteX46" fmla="*/ 768015 w 2598452"/>
                  <a:gd name="connsiteY46" fmla="*/ 1688782 h 2671377"/>
                  <a:gd name="connsiteX47" fmla="*/ 831113 w 2598452"/>
                  <a:gd name="connsiteY47" fmla="*/ 1593521 h 2671377"/>
                  <a:gd name="connsiteX48" fmla="*/ 893720 w 2598452"/>
                  <a:gd name="connsiteY48" fmla="*/ 1541472 h 2671377"/>
                  <a:gd name="connsiteX49" fmla="*/ 962956 w 2598452"/>
                  <a:gd name="connsiteY49" fmla="*/ 1498015 h 2671377"/>
                  <a:gd name="connsiteX50" fmla="*/ 970813 w 2598452"/>
                  <a:gd name="connsiteY50" fmla="*/ 1554730 h 2671377"/>
                  <a:gd name="connsiteX51" fmla="*/ 970813 w 2598452"/>
                  <a:gd name="connsiteY51" fmla="*/ 1581737 h 2671377"/>
                  <a:gd name="connsiteX52" fmla="*/ 990945 w 2598452"/>
                  <a:gd name="connsiteY52" fmla="*/ 1612181 h 2671377"/>
                  <a:gd name="connsiteX53" fmla="*/ 1043731 w 2598452"/>
                  <a:gd name="connsiteY53" fmla="*/ 1631086 h 2671377"/>
                  <a:gd name="connsiteX54" fmla="*/ 1095536 w 2598452"/>
                  <a:gd name="connsiteY54" fmla="*/ 1743533 h 2671377"/>
                  <a:gd name="connsiteX55" fmla="*/ 1195952 w 2598452"/>
                  <a:gd name="connsiteY55" fmla="*/ 1761210 h 2671377"/>
                  <a:gd name="connsiteX56" fmla="*/ 1228606 w 2598452"/>
                  <a:gd name="connsiteY56" fmla="*/ 1765384 h 2671377"/>
                  <a:gd name="connsiteX57" fmla="*/ 1192270 w 2598452"/>
                  <a:gd name="connsiteY57" fmla="*/ 1794846 h 2671377"/>
                  <a:gd name="connsiteX58" fmla="*/ 1154460 w 2598452"/>
                  <a:gd name="connsiteY58" fmla="*/ 1805894 h 2671377"/>
                  <a:gd name="connsiteX59" fmla="*/ 1140465 w 2598452"/>
                  <a:gd name="connsiteY59" fmla="*/ 1854507 h 2671377"/>
                  <a:gd name="connsiteX60" fmla="*/ 1208719 w 2598452"/>
                  <a:gd name="connsiteY60" fmla="*/ 1905820 h 2671377"/>
                  <a:gd name="connsiteX61" fmla="*/ 1287776 w 2598452"/>
                  <a:gd name="connsiteY61" fmla="*/ 2064424 h 2671377"/>
                  <a:gd name="connsiteX62" fmla="*/ 1321657 w 2598452"/>
                  <a:gd name="connsiteY62" fmla="*/ 2080137 h 2671377"/>
                  <a:gd name="connsiteX63" fmla="*/ 1336879 w 2598452"/>
                  <a:gd name="connsiteY63" fmla="*/ 2082593 h 2671377"/>
                  <a:gd name="connsiteX64" fmla="*/ 1458411 w 2598452"/>
                  <a:gd name="connsiteY64" fmla="*/ 2064179 h 2671377"/>
                  <a:gd name="connsiteX65" fmla="*/ 1560055 w 2598452"/>
                  <a:gd name="connsiteY65" fmla="*/ 2029315 h 2671377"/>
                  <a:gd name="connsiteX66" fmla="*/ 1557109 w 2598452"/>
                  <a:gd name="connsiteY66" fmla="*/ 2024159 h 2671377"/>
                  <a:gd name="connsiteX67" fmla="*/ 1560300 w 2598452"/>
                  <a:gd name="connsiteY67" fmla="*/ 2029315 h 2671377"/>
                  <a:gd name="connsiteX68" fmla="*/ 1560055 w 2598452"/>
                  <a:gd name="connsiteY68" fmla="*/ 2029315 h 2671377"/>
                  <a:gd name="connsiteX69" fmla="*/ 1560546 w 2598452"/>
                  <a:gd name="connsiteY69" fmla="*/ 2029806 h 2671377"/>
                  <a:gd name="connsiteX70" fmla="*/ 1562756 w 2598452"/>
                  <a:gd name="connsiteY70" fmla="*/ 2033735 h 2671377"/>
                  <a:gd name="connsiteX71" fmla="*/ 1562510 w 2598452"/>
                  <a:gd name="connsiteY71" fmla="*/ 2044046 h 2671377"/>
                  <a:gd name="connsiteX72" fmla="*/ 1561773 w 2598452"/>
                  <a:gd name="connsiteY72" fmla="*/ 2044783 h 2671377"/>
                  <a:gd name="connsiteX73" fmla="*/ 1560546 w 2598452"/>
                  <a:gd name="connsiteY73" fmla="*/ 2063442 h 2671377"/>
                  <a:gd name="connsiteX74" fmla="*/ 1544833 w 2598452"/>
                  <a:gd name="connsiteY74" fmla="*/ 2090449 h 2671377"/>
                  <a:gd name="connsiteX75" fmla="*/ 1517335 w 2598452"/>
                  <a:gd name="connsiteY75" fmla="*/ 2119666 h 2671377"/>
                  <a:gd name="connsiteX76" fmla="*/ 1508496 w 2598452"/>
                  <a:gd name="connsiteY76" fmla="*/ 2130714 h 2671377"/>
                  <a:gd name="connsiteX77" fmla="*/ 1507269 w 2598452"/>
                  <a:gd name="connsiteY77" fmla="*/ 2132187 h 2671377"/>
                  <a:gd name="connsiteX78" fmla="*/ 1501376 w 2598452"/>
                  <a:gd name="connsiteY78" fmla="*/ 2139798 h 2671377"/>
                  <a:gd name="connsiteX79" fmla="*/ 1498921 w 2598452"/>
                  <a:gd name="connsiteY79" fmla="*/ 2145691 h 2671377"/>
                  <a:gd name="connsiteX80" fmla="*/ 1497448 w 2598452"/>
                  <a:gd name="connsiteY80" fmla="*/ 2151829 h 2671377"/>
                  <a:gd name="connsiteX81" fmla="*/ 1490573 w 2598452"/>
                  <a:gd name="connsiteY81" fmla="*/ 2167542 h 2671377"/>
                  <a:gd name="connsiteX82" fmla="*/ 1481244 w 2598452"/>
                  <a:gd name="connsiteY82" fmla="*/ 2199705 h 2671377"/>
                  <a:gd name="connsiteX83" fmla="*/ 1480507 w 2598452"/>
                  <a:gd name="connsiteY83" fmla="*/ 2211489 h 2671377"/>
                  <a:gd name="connsiteX84" fmla="*/ 1481735 w 2598452"/>
                  <a:gd name="connsiteY84" fmla="*/ 2227448 h 2671377"/>
                  <a:gd name="connsiteX85" fmla="*/ 1486400 w 2598452"/>
                  <a:gd name="connsiteY85" fmla="*/ 2248317 h 2671377"/>
                  <a:gd name="connsiteX86" fmla="*/ 1490573 w 2598452"/>
                  <a:gd name="connsiteY86" fmla="*/ 2258629 h 2671377"/>
                  <a:gd name="connsiteX87" fmla="*/ 1494993 w 2598452"/>
                  <a:gd name="connsiteY87" fmla="*/ 2267467 h 2671377"/>
                  <a:gd name="connsiteX88" fmla="*/ 1431996 w 2598452"/>
                  <a:gd name="connsiteY88" fmla="*/ 2668973 h 2671377"/>
                  <a:gd name="connsiteX89" fmla="*/ 2598448 w 2598452"/>
                  <a:gd name="connsiteY89" fmla="*/ 2054358 h 2671377"/>
                  <a:gd name="connsiteX90" fmla="*/ 2497441 w 2598452"/>
                  <a:gd name="connsiteY90" fmla="*/ 1499243 h 2671377"/>
                  <a:gd name="connsiteX91" fmla="*/ 764087 w 2598452"/>
                  <a:gd name="connsiteY91" fmla="*/ 836100 h 2671377"/>
                  <a:gd name="connsiteX92" fmla="*/ 764087 w 2598452"/>
                  <a:gd name="connsiteY92" fmla="*/ 839291 h 2671377"/>
                  <a:gd name="connsiteX93" fmla="*/ 759176 w 2598452"/>
                  <a:gd name="connsiteY93" fmla="*/ 844447 h 2671377"/>
                  <a:gd name="connsiteX94" fmla="*/ 764087 w 2598452"/>
                  <a:gd name="connsiteY94" fmla="*/ 836100 h 2671377"/>
                  <a:gd name="connsiteX95" fmla="*/ 940859 w 2598452"/>
                  <a:gd name="connsiteY95" fmla="*/ 1341866 h 2671377"/>
                  <a:gd name="connsiteX96" fmla="*/ 770961 w 2598452"/>
                  <a:gd name="connsiteY96" fmla="*/ 1454313 h 2671377"/>
                  <a:gd name="connsiteX97" fmla="*/ 681102 w 2598452"/>
                  <a:gd name="connsiteY97" fmla="*/ 1422396 h 2671377"/>
                  <a:gd name="connsiteX98" fmla="*/ 575284 w 2598452"/>
                  <a:gd name="connsiteY98" fmla="*/ 1385077 h 2671377"/>
                  <a:gd name="connsiteX99" fmla="*/ 613339 w 2598452"/>
                  <a:gd name="connsiteY99" fmla="*/ 1349231 h 2671377"/>
                  <a:gd name="connsiteX100" fmla="*/ 828167 w 2598452"/>
                  <a:gd name="connsiteY100" fmla="*/ 1141769 h 2671377"/>
                  <a:gd name="connsiteX101" fmla="*/ 835778 w 2598452"/>
                  <a:gd name="connsiteY101" fmla="*/ 1134158 h 2671377"/>
                  <a:gd name="connsiteX102" fmla="*/ 848545 w 2598452"/>
                  <a:gd name="connsiteY102" fmla="*/ 1155027 h 2671377"/>
                  <a:gd name="connsiteX103" fmla="*/ 895684 w 2598452"/>
                  <a:gd name="connsiteY103" fmla="*/ 1228191 h 2671377"/>
                  <a:gd name="connsiteX104" fmla="*/ 940859 w 2598452"/>
                  <a:gd name="connsiteY104" fmla="*/ 1341866 h 2671377"/>
                  <a:gd name="connsiteX0" fmla="*/ 2497441 w 2598452"/>
                  <a:gd name="connsiteY0" fmla="*/ 1499243 h 2671156"/>
                  <a:gd name="connsiteX1" fmla="*/ 2419612 w 2598452"/>
                  <a:gd name="connsiteY1" fmla="*/ 1366418 h 2671156"/>
                  <a:gd name="connsiteX2" fmla="*/ 2388431 w 2598452"/>
                  <a:gd name="connsiteY2" fmla="*/ 1249797 h 2671156"/>
                  <a:gd name="connsiteX3" fmla="*/ 2325088 w 2598452"/>
                  <a:gd name="connsiteY3" fmla="*/ 987338 h 2671156"/>
                  <a:gd name="connsiteX4" fmla="*/ 2261499 w 2598452"/>
                  <a:gd name="connsiteY4" fmla="*/ 722916 h 2671156"/>
                  <a:gd name="connsiteX5" fmla="*/ 2260026 w 2598452"/>
                  <a:gd name="connsiteY5" fmla="*/ 717023 h 2671156"/>
                  <a:gd name="connsiteX6" fmla="*/ 2115416 w 2598452"/>
                  <a:gd name="connsiteY6" fmla="*/ 359550 h 2671156"/>
                  <a:gd name="connsiteX7" fmla="*/ 2026784 w 2598452"/>
                  <a:gd name="connsiteY7" fmla="*/ 244647 h 2671156"/>
                  <a:gd name="connsiteX8" fmla="*/ 1460129 w 2598452"/>
                  <a:gd name="connsiteY8" fmla="*/ 2567 h 2671156"/>
                  <a:gd name="connsiteX9" fmla="*/ 1219031 w 2598452"/>
                  <a:gd name="connsiteY9" fmla="*/ 71066 h 2671156"/>
                  <a:gd name="connsiteX10" fmla="*/ 817364 w 2598452"/>
                  <a:gd name="connsiteY10" fmla="*/ 430259 h 2671156"/>
                  <a:gd name="connsiteX11" fmla="*/ 814663 w 2598452"/>
                  <a:gd name="connsiteY11" fmla="*/ 434187 h 2671156"/>
                  <a:gd name="connsiteX12" fmla="*/ 812208 w 2598452"/>
                  <a:gd name="connsiteY12" fmla="*/ 438361 h 2671156"/>
                  <a:gd name="connsiteX13" fmla="*/ 812208 w 2598452"/>
                  <a:gd name="connsiteY13" fmla="*/ 438361 h 2671156"/>
                  <a:gd name="connsiteX14" fmla="*/ 812208 w 2598452"/>
                  <a:gd name="connsiteY14" fmla="*/ 438361 h 2671156"/>
                  <a:gd name="connsiteX15" fmla="*/ 812454 w 2598452"/>
                  <a:gd name="connsiteY15" fmla="*/ 439589 h 2671156"/>
                  <a:gd name="connsiteX16" fmla="*/ 812454 w 2598452"/>
                  <a:gd name="connsiteY16" fmla="*/ 439589 h 2671156"/>
                  <a:gd name="connsiteX17" fmla="*/ 778818 w 2598452"/>
                  <a:gd name="connsiteY17" fmla="*/ 514471 h 2671156"/>
                  <a:gd name="connsiteX18" fmla="*/ 743709 w 2598452"/>
                  <a:gd name="connsiteY18" fmla="*/ 698610 h 2671156"/>
                  <a:gd name="connsiteX19" fmla="*/ 746409 w 2598452"/>
                  <a:gd name="connsiteY19" fmla="*/ 782086 h 2671156"/>
                  <a:gd name="connsiteX20" fmla="*/ 758440 w 2598452"/>
                  <a:gd name="connsiteY20" fmla="*/ 845920 h 2671156"/>
                  <a:gd name="connsiteX21" fmla="*/ 710564 w 2598452"/>
                  <a:gd name="connsiteY21" fmla="*/ 889377 h 2671156"/>
                  <a:gd name="connsiteX22" fmla="*/ 633471 w 2598452"/>
                  <a:gd name="connsiteY22" fmla="*/ 962050 h 2671156"/>
                  <a:gd name="connsiteX23" fmla="*/ 544594 w 2598452"/>
                  <a:gd name="connsiteY23" fmla="*/ 1045280 h 2671156"/>
                  <a:gd name="connsiteX24" fmla="*/ 446878 w 2598452"/>
                  <a:gd name="connsiteY24" fmla="*/ 1136859 h 2671156"/>
                  <a:gd name="connsiteX25" fmla="*/ 399493 w 2598452"/>
                  <a:gd name="connsiteY25" fmla="*/ 1181297 h 2671156"/>
                  <a:gd name="connsiteX26" fmla="*/ 322646 w 2598452"/>
                  <a:gd name="connsiteY26" fmla="*/ 1259126 h 2671156"/>
                  <a:gd name="connsiteX27" fmla="*/ 285818 w 2598452"/>
                  <a:gd name="connsiteY27" fmla="*/ 1362980 h 2671156"/>
                  <a:gd name="connsiteX28" fmla="*/ 275998 w 2598452"/>
                  <a:gd name="connsiteY28" fmla="*/ 1427306 h 2671156"/>
                  <a:gd name="connsiteX29" fmla="*/ 256847 w 2598452"/>
                  <a:gd name="connsiteY29" fmla="*/ 1552029 h 2671156"/>
                  <a:gd name="connsiteX30" fmla="*/ 214373 w 2598452"/>
                  <a:gd name="connsiteY30" fmla="*/ 1832165 h 2671156"/>
                  <a:gd name="connsiteX31" fmla="*/ 205043 w 2598452"/>
                  <a:gd name="connsiteY31" fmla="*/ 1859172 h 2671156"/>
                  <a:gd name="connsiteX32" fmla="*/ 124513 w 2598452"/>
                  <a:gd name="connsiteY32" fmla="*/ 1994943 h 2671156"/>
                  <a:gd name="connsiteX33" fmla="*/ 33917 w 2598452"/>
                  <a:gd name="connsiteY33" fmla="*/ 2144709 h 2671156"/>
                  <a:gd name="connsiteX34" fmla="*/ 1264 w 2598452"/>
                  <a:gd name="connsiteY34" fmla="*/ 2220574 h 2671156"/>
                  <a:gd name="connsiteX35" fmla="*/ 2491 w 2598452"/>
                  <a:gd name="connsiteY35" fmla="*/ 2302085 h 2671156"/>
                  <a:gd name="connsiteX36" fmla="*/ 10102 w 2598452"/>
                  <a:gd name="connsiteY36" fmla="*/ 2309696 h 2671156"/>
                  <a:gd name="connsiteX37" fmla="*/ 180982 w 2598452"/>
                  <a:gd name="connsiteY37" fmla="*/ 2309696 h 2671156"/>
                  <a:gd name="connsiteX38" fmla="*/ 266423 w 2598452"/>
                  <a:gd name="connsiteY38" fmla="*/ 2309696 h 2671156"/>
                  <a:gd name="connsiteX39" fmla="*/ 311107 w 2598452"/>
                  <a:gd name="connsiteY39" fmla="*/ 2309696 h 2671156"/>
                  <a:gd name="connsiteX40" fmla="*/ 337623 w 2598452"/>
                  <a:gd name="connsiteY40" fmla="*/ 2295211 h 2671156"/>
                  <a:gd name="connsiteX41" fmla="*/ 410050 w 2598452"/>
                  <a:gd name="connsiteY41" fmla="*/ 2140289 h 2671156"/>
                  <a:gd name="connsiteX42" fmla="*/ 461609 w 2598452"/>
                  <a:gd name="connsiteY42" fmla="*/ 2029561 h 2671156"/>
                  <a:gd name="connsiteX43" fmla="*/ 503347 w 2598452"/>
                  <a:gd name="connsiteY43" fmla="*/ 1946330 h 2671156"/>
                  <a:gd name="connsiteX44" fmla="*/ 579458 w 2598452"/>
                  <a:gd name="connsiteY44" fmla="*/ 1861381 h 2671156"/>
                  <a:gd name="connsiteX45" fmla="*/ 673000 w 2598452"/>
                  <a:gd name="connsiteY45" fmla="*/ 1795091 h 2671156"/>
                  <a:gd name="connsiteX46" fmla="*/ 768015 w 2598452"/>
                  <a:gd name="connsiteY46" fmla="*/ 1688782 h 2671156"/>
                  <a:gd name="connsiteX47" fmla="*/ 831113 w 2598452"/>
                  <a:gd name="connsiteY47" fmla="*/ 1593521 h 2671156"/>
                  <a:gd name="connsiteX48" fmla="*/ 893720 w 2598452"/>
                  <a:gd name="connsiteY48" fmla="*/ 1541472 h 2671156"/>
                  <a:gd name="connsiteX49" fmla="*/ 962956 w 2598452"/>
                  <a:gd name="connsiteY49" fmla="*/ 1498015 h 2671156"/>
                  <a:gd name="connsiteX50" fmla="*/ 970813 w 2598452"/>
                  <a:gd name="connsiteY50" fmla="*/ 1554730 h 2671156"/>
                  <a:gd name="connsiteX51" fmla="*/ 970813 w 2598452"/>
                  <a:gd name="connsiteY51" fmla="*/ 1581737 h 2671156"/>
                  <a:gd name="connsiteX52" fmla="*/ 990945 w 2598452"/>
                  <a:gd name="connsiteY52" fmla="*/ 1612181 h 2671156"/>
                  <a:gd name="connsiteX53" fmla="*/ 1043731 w 2598452"/>
                  <a:gd name="connsiteY53" fmla="*/ 1631086 h 2671156"/>
                  <a:gd name="connsiteX54" fmla="*/ 1095536 w 2598452"/>
                  <a:gd name="connsiteY54" fmla="*/ 1743533 h 2671156"/>
                  <a:gd name="connsiteX55" fmla="*/ 1195952 w 2598452"/>
                  <a:gd name="connsiteY55" fmla="*/ 1761210 h 2671156"/>
                  <a:gd name="connsiteX56" fmla="*/ 1228606 w 2598452"/>
                  <a:gd name="connsiteY56" fmla="*/ 1765384 h 2671156"/>
                  <a:gd name="connsiteX57" fmla="*/ 1192270 w 2598452"/>
                  <a:gd name="connsiteY57" fmla="*/ 1794846 h 2671156"/>
                  <a:gd name="connsiteX58" fmla="*/ 1154460 w 2598452"/>
                  <a:gd name="connsiteY58" fmla="*/ 1805894 h 2671156"/>
                  <a:gd name="connsiteX59" fmla="*/ 1140465 w 2598452"/>
                  <a:gd name="connsiteY59" fmla="*/ 1854507 h 2671156"/>
                  <a:gd name="connsiteX60" fmla="*/ 1208719 w 2598452"/>
                  <a:gd name="connsiteY60" fmla="*/ 1905820 h 2671156"/>
                  <a:gd name="connsiteX61" fmla="*/ 1287776 w 2598452"/>
                  <a:gd name="connsiteY61" fmla="*/ 2064424 h 2671156"/>
                  <a:gd name="connsiteX62" fmla="*/ 1321657 w 2598452"/>
                  <a:gd name="connsiteY62" fmla="*/ 2080137 h 2671156"/>
                  <a:gd name="connsiteX63" fmla="*/ 1336879 w 2598452"/>
                  <a:gd name="connsiteY63" fmla="*/ 2082593 h 2671156"/>
                  <a:gd name="connsiteX64" fmla="*/ 1458411 w 2598452"/>
                  <a:gd name="connsiteY64" fmla="*/ 2064179 h 2671156"/>
                  <a:gd name="connsiteX65" fmla="*/ 1560055 w 2598452"/>
                  <a:gd name="connsiteY65" fmla="*/ 2029315 h 2671156"/>
                  <a:gd name="connsiteX66" fmla="*/ 1557109 w 2598452"/>
                  <a:gd name="connsiteY66" fmla="*/ 2024159 h 2671156"/>
                  <a:gd name="connsiteX67" fmla="*/ 1560300 w 2598452"/>
                  <a:gd name="connsiteY67" fmla="*/ 2029315 h 2671156"/>
                  <a:gd name="connsiteX68" fmla="*/ 1560055 w 2598452"/>
                  <a:gd name="connsiteY68" fmla="*/ 2029315 h 2671156"/>
                  <a:gd name="connsiteX69" fmla="*/ 1560546 w 2598452"/>
                  <a:gd name="connsiteY69" fmla="*/ 2029806 h 2671156"/>
                  <a:gd name="connsiteX70" fmla="*/ 1562756 w 2598452"/>
                  <a:gd name="connsiteY70" fmla="*/ 2033735 h 2671156"/>
                  <a:gd name="connsiteX71" fmla="*/ 1562510 w 2598452"/>
                  <a:gd name="connsiteY71" fmla="*/ 2044046 h 2671156"/>
                  <a:gd name="connsiteX72" fmla="*/ 1561773 w 2598452"/>
                  <a:gd name="connsiteY72" fmla="*/ 2044783 h 2671156"/>
                  <a:gd name="connsiteX73" fmla="*/ 1560546 w 2598452"/>
                  <a:gd name="connsiteY73" fmla="*/ 2063442 h 2671156"/>
                  <a:gd name="connsiteX74" fmla="*/ 1544833 w 2598452"/>
                  <a:gd name="connsiteY74" fmla="*/ 2090449 h 2671156"/>
                  <a:gd name="connsiteX75" fmla="*/ 1517335 w 2598452"/>
                  <a:gd name="connsiteY75" fmla="*/ 2119666 h 2671156"/>
                  <a:gd name="connsiteX76" fmla="*/ 1508496 w 2598452"/>
                  <a:gd name="connsiteY76" fmla="*/ 2130714 h 2671156"/>
                  <a:gd name="connsiteX77" fmla="*/ 1507269 w 2598452"/>
                  <a:gd name="connsiteY77" fmla="*/ 2132187 h 2671156"/>
                  <a:gd name="connsiteX78" fmla="*/ 1501376 w 2598452"/>
                  <a:gd name="connsiteY78" fmla="*/ 2139798 h 2671156"/>
                  <a:gd name="connsiteX79" fmla="*/ 1498921 w 2598452"/>
                  <a:gd name="connsiteY79" fmla="*/ 2145691 h 2671156"/>
                  <a:gd name="connsiteX80" fmla="*/ 1497448 w 2598452"/>
                  <a:gd name="connsiteY80" fmla="*/ 2151829 h 2671156"/>
                  <a:gd name="connsiteX81" fmla="*/ 1490573 w 2598452"/>
                  <a:gd name="connsiteY81" fmla="*/ 2167542 h 2671156"/>
                  <a:gd name="connsiteX82" fmla="*/ 1481244 w 2598452"/>
                  <a:gd name="connsiteY82" fmla="*/ 2199705 h 2671156"/>
                  <a:gd name="connsiteX83" fmla="*/ 1480507 w 2598452"/>
                  <a:gd name="connsiteY83" fmla="*/ 2211489 h 2671156"/>
                  <a:gd name="connsiteX84" fmla="*/ 1481735 w 2598452"/>
                  <a:gd name="connsiteY84" fmla="*/ 2227448 h 2671156"/>
                  <a:gd name="connsiteX85" fmla="*/ 1486400 w 2598452"/>
                  <a:gd name="connsiteY85" fmla="*/ 2248317 h 2671156"/>
                  <a:gd name="connsiteX86" fmla="*/ 1490573 w 2598452"/>
                  <a:gd name="connsiteY86" fmla="*/ 2258629 h 2671156"/>
                  <a:gd name="connsiteX87" fmla="*/ 1431996 w 2598452"/>
                  <a:gd name="connsiteY87" fmla="*/ 2668973 h 2671156"/>
                  <a:gd name="connsiteX88" fmla="*/ 2598448 w 2598452"/>
                  <a:gd name="connsiteY88" fmla="*/ 2054358 h 2671156"/>
                  <a:gd name="connsiteX89" fmla="*/ 2497441 w 2598452"/>
                  <a:gd name="connsiteY89" fmla="*/ 1499243 h 2671156"/>
                  <a:gd name="connsiteX90" fmla="*/ 764087 w 2598452"/>
                  <a:gd name="connsiteY90" fmla="*/ 836100 h 2671156"/>
                  <a:gd name="connsiteX91" fmla="*/ 764087 w 2598452"/>
                  <a:gd name="connsiteY91" fmla="*/ 839291 h 2671156"/>
                  <a:gd name="connsiteX92" fmla="*/ 759176 w 2598452"/>
                  <a:gd name="connsiteY92" fmla="*/ 844447 h 2671156"/>
                  <a:gd name="connsiteX93" fmla="*/ 764087 w 2598452"/>
                  <a:gd name="connsiteY93" fmla="*/ 836100 h 2671156"/>
                  <a:gd name="connsiteX94" fmla="*/ 940859 w 2598452"/>
                  <a:gd name="connsiteY94" fmla="*/ 1341866 h 2671156"/>
                  <a:gd name="connsiteX95" fmla="*/ 770961 w 2598452"/>
                  <a:gd name="connsiteY95" fmla="*/ 1454313 h 2671156"/>
                  <a:gd name="connsiteX96" fmla="*/ 681102 w 2598452"/>
                  <a:gd name="connsiteY96" fmla="*/ 1422396 h 2671156"/>
                  <a:gd name="connsiteX97" fmla="*/ 575284 w 2598452"/>
                  <a:gd name="connsiteY97" fmla="*/ 1385077 h 2671156"/>
                  <a:gd name="connsiteX98" fmla="*/ 613339 w 2598452"/>
                  <a:gd name="connsiteY98" fmla="*/ 1349231 h 2671156"/>
                  <a:gd name="connsiteX99" fmla="*/ 828167 w 2598452"/>
                  <a:gd name="connsiteY99" fmla="*/ 1141769 h 2671156"/>
                  <a:gd name="connsiteX100" fmla="*/ 835778 w 2598452"/>
                  <a:gd name="connsiteY100" fmla="*/ 1134158 h 2671156"/>
                  <a:gd name="connsiteX101" fmla="*/ 848545 w 2598452"/>
                  <a:gd name="connsiteY101" fmla="*/ 1155027 h 2671156"/>
                  <a:gd name="connsiteX102" fmla="*/ 895684 w 2598452"/>
                  <a:gd name="connsiteY102" fmla="*/ 1228191 h 2671156"/>
                  <a:gd name="connsiteX103" fmla="*/ 940859 w 2598452"/>
                  <a:gd name="connsiteY103" fmla="*/ 1341866 h 2671156"/>
                  <a:gd name="connsiteX0" fmla="*/ 2497441 w 2598452"/>
                  <a:gd name="connsiteY0" fmla="*/ 1499243 h 2670922"/>
                  <a:gd name="connsiteX1" fmla="*/ 2419612 w 2598452"/>
                  <a:gd name="connsiteY1" fmla="*/ 1366418 h 2670922"/>
                  <a:gd name="connsiteX2" fmla="*/ 2388431 w 2598452"/>
                  <a:gd name="connsiteY2" fmla="*/ 1249797 h 2670922"/>
                  <a:gd name="connsiteX3" fmla="*/ 2325088 w 2598452"/>
                  <a:gd name="connsiteY3" fmla="*/ 987338 h 2670922"/>
                  <a:gd name="connsiteX4" fmla="*/ 2261499 w 2598452"/>
                  <a:gd name="connsiteY4" fmla="*/ 722916 h 2670922"/>
                  <a:gd name="connsiteX5" fmla="*/ 2260026 w 2598452"/>
                  <a:gd name="connsiteY5" fmla="*/ 717023 h 2670922"/>
                  <a:gd name="connsiteX6" fmla="*/ 2115416 w 2598452"/>
                  <a:gd name="connsiteY6" fmla="*/ 359550 h 2670922"/>
                  <a:gd name="connsiteX7" fmla="*/ 2026784 w 2598452"/>
                  <a:gd name="connsiteY7" fmla="*/ 244647 h 2670922"/>
                  <a:gd name="connsiteX8" fmla="*/ 1460129 w 2598452"/>
                  <a:gd name="connsiteY8" fmla="*/ 2567 h 2670922"/>
                  <a:gd name="connsiteX9" fmla="*/ 1219031 w 2598452"/>
                  <a:gd name="connsiteY9" fmla="*/ 71066 h 2670922"/>
                  <a:gd name="connsiteX10" fmla="*/ 817364 w 2598452"/>
                  <a:gd name="connsiteY10" fmla="*/ 430259 h 2670922"/>
                  <a:gd name="connsiteX11" fmla="*/ 814663 w 2598452"/>
                  <a:gd name="connsiteY11" fmla="*/ 434187 h 2670922"/>
                  <a:gd name="connsiteX12" fmla="*/ 812208 w 2598452"/>
                  <a:gd name="connsiteY12" fmla="*/ 438361 h 2670922"/>
                  <a:gd name="connsiteX13" fmla="*/ 812208 w 2598452"/>
                  <a:gd name="connsiteY13" fmla="*/ 438361 h 2670922"/>
                  <a:gd name="connsiteX14" fmla="*/ 812208 w 2598452"/>
                  <a:gd name="connsiteY14" fmla="*/ 438361 h 2670922"/>
                  <a:gd name="connsiteX15" fmla="*/ 812454 w 2598452"/>
                  <a:gd name="connsiteY15" fmla="*/ 439589 h 2670922"/>
                  <a:gd name="connsiteX16" fmla="*/ 812454 w 2598452"/>
                  <a:gd name="connsiteY16" fmla="*/ 439589 h 2670922"/>
                  <a:gd name="connsiteX17" fmla="*/ 778818 w 2598452"/>
                  <a:gd name="connsiteY17" fmla="*/ 514471 h 2670922"/>
                  <a:gd name="connsiteX18" fmla="*/ 743709 w 2598452"/>
                  <a:gd name="connsiteY18" fmla="*/ 698610 h 2670922"/>
                  <a:gd name="connsiteX19" fmla="*/ 746409 w 2598452"/>
                  <a:gd name="connsiteY19" fmla="*/ 782086 h 2670922"/>
                  <a:gd name="connsiteX20" fmla="*/ 758440 w 2598452"/>
                  <a:gd name="connsiteY20" fmla="*/ 845920 h 2670922"/>
                  <a:gd name="connsiteX21" fmla="*/ 710564 w 2598452"/>
                  <a:gd name="connsiteY21" fmla="*/ 889377 h 2670922"/>
                  <a:gd name="connsiteX22" fmla="*/ 633471 w 2598452"/>
                  <a:gd name="connsiteY22" fmla="*/ 962050 h 2670922"/>
                  <a:gd name="connsiteX23" fmla="*/ 544594 w 2598452"/>
                  <a:gd name="connsiteY23" fmla="*/ 1045280 h 2670922"/>
                  <a:gd name="connsiteX24" fmla="*/ 446878 w 2598452"/>
                  <a:gd name="connsiteY24" fmla="*/ 1136859 h 2670922"/>
                  <a:gd name="connsiteX25" fmla="*/ 399493 w 2598452"/>
                  <a:gd name="connsiteY25" fmla="*/ 1181297 h 2670922"/>
                  <a:gd name="connsiteX26" fmla="*/ 322646 w 2598452"/>
                  <a:gd name="connsiteY26" fmla="*/ 1259126 h 2670922"/>
                  <a:gd name="connsiteX27" fmla="*/ 285818 w 2598452"/>
                  <a:gd name="connsiteY27" fmla="*/ 1362980 h 2670922"/>
                  <a:gd name="connsiteX28" fmla="*/ 275998 w 2598452"/>
                  <a:gd name="connsiteY28" fmla="*/ 1427306 h 2670922"/>
                  <a:gd name="connsiteX29" fmla="*/ 256847 w 2598452"/>
                  <a:gd name="connsiteY29" fmla="*/ 1552029 h 2670922"/>
                  <a:gd name="connsiteX30" fmla="*/ 214373 w 2598452"/>
                  <a:gd name="connsiteY30" fmla="*/ 1832165 h 2670922"/>
                  <a:gd name="connsiteX31" fmla="*/ 205043 w 2598452"/>
                  <a:gd name="connsiteY31" fmla="*/ 1859172 h 2670922"/>
                  <a:gd name="connsiteX32" fmla="*/ 124513 w 2598452"/>
                  <a:gd name="connsiteY32" fmla="*/ 1994943 h 2670922"/>
                  <a:gd name="connsiteX33" fmla="*/ 33917 w 2598452"/>
                  <a:gd name="connsiteY33" fmla="*/ 2144709 h 2670922"/>
                  <a:gd name="connsiteX34" fmla="*/ 1264 w 2598452"/>
                  <a:gd name="connsiteY34" fmla="*/ 2220574 h 2670922"/>
                  <a:gd name="connsiteX35" fmla="*/ 2491 w 2598452"/>
                  <a:gd name="connsiteY35" fmla="*/ 2302085 h 2670922"/>
                  <a:gd name="connsiteX36" fmla="*/ 10102 w 2598452"/>
                  <a:gd name="connsiteY36" fmla="*/ 2309696 h 2670922"/>
                  <a:gd name="connsiteX37" fmla="*/ 180982 w 2598452"/>
                  <a:gd name="connsiteY37" fmla="*/ 2309696 h 2670922"/>
                  <a:gd name="connsiteX38" fmla="*/ 266423 w 2598452"/>
                  <a:gd name="connsiteY38" fmla="*/ 2309696 h 2670922"/>
                  <a:gd name="connsiteX39" fmla="*/ 311107 w 2598452"/>
                  <a:gd name="connsiteY39" fmla="*/ 2309696 h 2670922"/>
                  <a:gd name="connsiteX40" fmla="*/ 337623 w 2598452"/>
                  <a:gd name="connsiteY40" fmla="*/ 2295211 h 2670922"/>
                  <a:gd name="connsiteX41" fmla="*/ 410050 w 2598452"/>
                  <a:gd name="connsiteY41" fmla="*/ 2140289 h 2670922"/>
                  <a:gd name="connsiteX42" fmla="*/ 461609 w 2598452"/>
                  <a:gd name="connsiteY42" fmla="*/ 2029561 h 2670922"/>
                  <a:gd name="connsiteX43" fmla="*/ 503347 w 2598452"/>
                  <a:gd name="connsiteY43" fmla="*/ 1946330 h 2670922"/>
                  <a:gd name="connsiteX44" fmla="*/ 579458 w 2598452"/>
                  <a:gd name="connsiteY44" fmla="*/ 1861381 h 2670922"/>
                  <a:gd name="connsiteX45" fmla="*/ 673000 w 2598452"/>
                  <a:gd name="connsiteY45" fmla="*/ 1795091 h 2670922"/>
                  <a:gd name="connsiteX46" fmla="*/ 768015 w 2598452"/>
                  <a:gd name="connsiteY46" fmla="*/ 1688782 h 2670922"/>
                  <a:gd name="connsiteX47" fmla="*/ 831113 w 2598452"/>
                  <a:gd name="connsiteY47" fmla="*/ 1593521 h 2670922"/>
                  <a:gd name="connsiteX48" fmla="*/ 893720 w 2598452"/>
                  <a:gd name="connsiteY48" fmla="*/ 1541472 h 2670922"/>
                  <a:gd name="connsiteX49" fmla="*/ 962956 w 2598452"/>
                  <a:gd name="connsiteY49" fmla="*/ 1498015 h 2670922"/>
                  <a:gd name="connsiteX50" fmla="*/ 970813 w 2598452"/>
                  <a:gd name="connsiteY50" fmla="*/ 1554730 h 2670922"/>
                  <a:gd name="connsiteX51" fmla="*/ 970813 w 2598452"/>
                  <a:gd name="connsiteY51" fmla="*/ 1581737 h 2670922"/>
                  <a:gd name="connsiteX52" fmla="*/ 990945 w 2598452"/>
                  <a:gd name="connsiteY52" fmla="*/ 1612181 h 2670922"/>
                  <a:gd name="connsiteX53" fmla="*/ 1043731 w 2598452"/>
                  <a:gd name="connsiteY53" fmla="*/ 1631086 h 2670922"/>
                  <a:gd name="connsiteX54" fmla="*/ 1095536 w 2598452"/>
                  <a:gd name="connsiteY54" fmla="*/ 1743533 h 2670922"/>
                  <a:gd name="connsiteX55" fmla="*/ 1195952 w 2598452"/>
                  <a:gd name="connsiteY55" fmla="*/ 1761210 h 2670922"/>
                  <a:gd name="connsiteX56" fmla="*/ 1228606 w 2598452"/>
                  <a:gd name="connsiteY56" fmla="*/ 1765384 h 2670922"/>
                  <a:gd name="connsiteX57" fmla="*/ 1192270 w 2598452"/>
                  <a:gd name="connsiteY57" fmla="*/ 1794846 h 2670922"/>
                  <a:gd name="connsiteX58" fmla="*/ 1154460 w 2598452"/>
                  <a:gd name="connsiteY58" fmla="*/ 1805894 h 2670922"/>
                  <a:gd name="connsiteX59" fmla="*/ 1140465 w 2598452"/>
                  <a:gd name="connsiteY59" fmla="*/ 1854507 h 2670922"/>
                  <a:gd name="connsiteX60" fmla="*/ 1208719 w 2598452"/>
                  <a:gd name="connsiteY60" fmla="*/ 1905820 h 2670922"/>
                  <a:gd name="connsiteX61" fmla="*/ 1287776 w 2598452"/>
                  <a:gd name="connsiteY61" fmla="*/ 2064424 h 2670922"/>
                  <a:gd name="connsiteX62" fmla="*/ 1321657 w 2598452"/>
                  <a:gd name="connsiteY62" fmla="*/ 2080137 h 2670922"/>
                  <a:gd name="connsiteX63" fmla="*/ 1336879 w 2598452"/>
                  <a:gd name="connsiteY63" fmla="*/ 2082593 h 2670922"/>
                  <a:gd name="connsiteX64" fmla="*/ 1458411 w 2598452"/>
                  <a:gd name="connsiteY64" fmla="*/ 2064179 h 2670922"/>
                  <a:gd name="connsiteX65" fmla="*/ 1560055 w 2598452"/>
                  <a:gd name="connsiteY65" fmla="*/ 2029315 h 2670922"/>
                  <a:gd name="connsiteX66" fmla="*/ 1557109 w 2598452"/>
                  <a:gd name="connsiteY66" fmla="*/ 2024159 h 2670922"/>
                  <a:gd name="connsiteX67" fmla="*/ 1560300 w 2598452"/>
                  <a:gd name="connsiteY67" fmla="*/ 2029315 h 2670922"/>
                  <a:gd name="connsiteX68" fmla="*/ 1560055 w 2598452"/>
                  <a:gd name="connsiteY68" fmla="*/ 2029315 h 2670922"/>
                  <a:gd name="connsiteX69" fmla="*/ 1560546 w 2598452"/>
                  <a:gd name="connsiteY69" fmla="*/ 2029806 h 2670922"/>
                  <a:gd name="connsiteX70" fmla="*/ 1562756 w 2598452"/>
                  <a:gd name="connsiteY70" fmla="*/ 2033735 h 2670922"/>
                  <a:gd name="connsiteX71" fmla="*/ 1562510 w 2598452"/>
                  <a:gd name="connsiteY71" fmla="*/ 2044046 h 2670922"/>
                  <a:gd name="connsiteX72" fmla="*/ 1561773 w 2598452"/>
                  <a:gd name="connsiteY72" fmla="*/ 2044783 h 2670922"/>
                  <a:gd name="connsiteX73" fmla="*/ 1560546 w 2598452"/>
                  <a:gd name="connsiteY73" fmla="*/ 2063442 h 2670922"/>
                  <a:gd name="connsiteX74" fmla="*/ 1544833 w 2598452"/>
                  <a:gd name="connsiteY74" fmla="*/ 2090449 h 2670922"/>
                  <a:gd name="connsiteX75" fmla="*/ 1517335 w 2598452"/>
                  <a:gd name="connsiteY75" fmla="*/ 2119666 h 2670922"/>
                  <a:gd name="connsiteX76" fmla="*/ 1508496 w 2598452"/>
                  <a:gd name="connsiteY76" fmla="*/ 2130714 h 2670922"/>
                  <a:gd name="connsiteX77" fmla="*/ 1507269 w 2598452"/>
                  <a:gd name="connsiteY77" fmla="*/ 2132187 h 2670922"/>
                  <a:gd name="connsiteX78" fmla="*/ 1501376 w 2598452"/>
                  <a:gd name="connsiteY78" fmla="*/ 2139798 h 2670922"/>
                  <a:gd name="connsiteX79" fmla="*/ 1498921 w 2598452"/>
                  <a:gd name="connsiteY79" fmla="*/ 2145691 h 2670922"/>
                  <a:gd name="connsiteX80" fmla="*/ 1497448 w 2598452"/>
                  <a:gd name="connsiteY80" fmla="*/ 2151829 h 2670922"/>
                  <a:gd name="connsiteX81" fmla="*/ 1490573 w 2598452"/>
                  <a:gd name="connsiteY81" fmla="*/ 2167542 h 2670922"/>
                  <a:gd name="connsiteX82" fmla="*/ 1481244 w 2598452"/>
                  <a:gd name="connsiteY82" fmla="*/ 2199705 h 2670922"/>
                  <a:gd name="connsiteX83" fmla="*/ 1480507 w 2598452"/>
                  <a:gd name="connsiteY83" fmla="*/ 2211489 h 2670922"/>
                  <a:gd name="connsiteX84" fmla="*/ 1481735 w 2598452"/>
                  <a:gd name="connsiteY84" fmla="*/ 2227448 h 2670922"/>
                  <a:gd name="connsiteX85" fmla="*/ 1486400 w 2598452"/>
                  <a:gd name="connsiteY85" fmla="*/ 2248317 h 2670922"/>
                  <a:gd name="connsiteX86" fmla="*/ 1431996 w 2598452"/>
                  <a:gd name="connsiteY86" fmla="*/ 2668973 h 2670922"/>
                  <a:gd name="connsiteX87" fmla="*/ 2598448 w 2598452"/>
                  <a:gd name="connsiteY87" fmla="*/ 2054358 h 2670922"/>
                  <a:gd name="connsiteX88" fmla="*/ 2497441 w 2598452"/>
                  <a:gd name="connsiteY88" fmla="*/ 1499243 h 2670922"/>
                  <a:gd name="connsiteX89" fmla="*/ 764087 w 2598452"/>
                  <a:gd name="connsiteY89" fmla="*/ 836100 h 2670922"/>
                  <a:gd name="connsiteX90" fmla="*/ 764087 w 2598452"/>
                  <a:gd name="connsiteY90" fmla="*/ 839291 h 2670922"/>
                  <a:gd name="connsiteX91" fmla="*/ 759176 w 2598452"/>
                  <a:gd name="connsiteY91" fmla="*/ 844447 h 2670922"/>
                  <a:gd name="connsiteX92" fmla="*/ 764087 w 2598452"/>
                  <a:gd name="connsiteY92" fmla="*/ 836100 h 2670922"/>
                  <a:gd name="connsiteX93" fmla="*/ 940859 w 2598452"/>
                  <a:gd name="connsiteY93" fmla="*/ 1341866 h 2670922"/>
                  <a:gd name="connsiteX94" fmla="*/ 770961 w 2598452"/>
                  <a:gd name="connsiteY94" fmla="*/ 1454313 h 2670922"/>
                  <a:gd name="connsiteX95" fmla="*/ 681102 w 2598452"/>
                  <a:gd name="connsiteY95" fmla="*/ 1422396 h 2670922"/>
                  <a:gd name="connsiteX96" fmla="*/ 575284 w 2598452"/>
                  <a:gd name="connsiteY96" fmla="*/ 1385077 h 2670922"/>
                  <a:gd name="connsiteX97" fmla="*/ 613339 w 2598452"/>
                  <a:gd name="connsiteY97" fmla="*/ 1349231 h 2670922"/>
                  <a:gd name="connsiteX98" fmla="*/ 828167 w 2598452"/>
                  <a:gd name="connsiteY98" fmla="*/ 1141769 h 2670922"/>
                  <a:gd name="connsiteX99" fmla="*/ 835778 w 2598452"/>
                  <a:gd name="connsiteY99" fmla="*/ 1134158 h 2670922"/>
                  <a:gd name="connsiteX100" fmla="*/ 848545 w 2598452"/>
                  <a:gd name="connsiteY100" fmla="*/ 1155027 h 2670922"/>
                  <a:gd name="connsiteX101" fmla="*/ 895684 w 2598452"/>
                  <a:gd name="connsiteY101" fmla="*/ 1228191 h 2670922"/>
                  <a:gd name="connsiteX102" fmla="*/ 940859 w 2598452"/>
                  <a:gd name="connsiteY102" fmla="*/ 1341866 h 2670922"/>
                  <a:gd name="connsiteX0" fmla="*/ 2497441 w 2598452"/>
                  <a:gd name="connsiteY0" fmla="*/ 1499243 h 2670479"/>
                  <a:gd name="connsiteX1" fmla="*/ 2419612 w 2598452"/>
                  <a:gd name="connsiteY1" fmla="*/ 1366418 h 2670479"/>
                  <a:gd name="connsiteX2" fmla="*/ 2388431 w 2598452"/>
                  <a:gd name="connsiteY2" fmla="*/ 1249797 h 2670479"/>
                  <a:gd name="connsiteX3" fmla="*/ 2325088 w 2598452"/>
                  <a:gd name="connsiteY3" fmla="*/ 987338 h 2670479"/>
                  <a:gd name="connsiteX4" fmla="*/ 2261499 w 2598452"/>
                  <a:gd name="connsiteY4" fmla="*/ 722916 h 2670479"/>
                  <a:gd name="connsiteX5" fmla="*/ 2260026 w 2598452"/>
                  <a:gd name="connsiteY5" fmla="*/ 717023 h 2670479"/>
                  <a:gd name="connsiteX6" fmla="*/ 2115416 w 2598452"/>
                  <a:gd name="connsiteY6" fmla="*/ 359550 h 2670479"/>
                  <a:gd name="connsiteX7" fmla="*/ 2026784 w 2598452"/>
                  <a:gd name="connsiteY7" fmla="*/ 244647 h 2670479"/>
                  <a:gd name="connsiteX8" fmla="*/ 1460129 w 2598452"/>
                  <a:gd name="connsiteY8" fmla="*/ 2567 h 2670479"/>
                  <a:gd name="connsiteX9" fmla="*/ 1219031 w 2598452"/>
                  <a:gd name="connsiteY9" fmla="*/ 71066 h 2670479"/>
                  <a:gd name="connsiteX10" fmla="*/ 817364 w 2598452"/>
                  <a:gd name="connsiteY10" fmla="*/ 430259 h 2670479"/>
                  <a:gd name="connsiteX11" fmla="*/ 814663 w 2598452"/>
                  <a:gd name="connsiteY11" fmla="*/ 434187 h 2670479"/>
                  <a:gd name="connsiteX12" fmla="*/ 812208 w 2598452"/>
                  <a:gd name="connsiteY12" fmla="*/ 438361 h 2670479"/>
                  <a:gd name="connsiteX13" fmla="*/ 812208 w 2598452"/>
                  <a:gd name="connsiteY13" fmla="*/ 438361 h 2670479"/>
                  <a:gd name="connsiteX14" fmla="*/ 812208 w 2598452"/>
                  <a:gd name="connsiteY14" fmla="*/ 438361 h 2670479"/>
                  <a:gd name="connsiteX15" fmla="*/ 812454 w 2598452"/>
                  <a:gd name="connsiteY15" fmla="*/ 439589 h 2670479"/>
                  <a:gd name="connsiteX16" fmla="*/ 812454 w 2598452"/>
                  <a:gd name="connsiteY16" fmla="*/ 439589 h 2670479"/>
                  <a:gd name="connsiteX17" fmla="*/ 778818 w 2598452"/>
                  <a:gd name="connsiteY17" fmla="*/ 514471 h 2670479"/>
                  <a:gd name="connsiteX18" fmla="*/ 743709 w 2598452"/>
                  <a:gd name="connsiteY18" fmla="*/ 698610 h 2670479"/>
                  <a:gd name="connsiteX19" fmla="*/ 746409 w 2598452"/>
                  <a:gd name="connsiteY19" fmla="*/ 782086 h 2670479"/>
                  <a:gd name="connsiteX20" fmla="*/ 758440 w 2598452"/>
                  <a:gd name="connsiteY20" fmla="*/ 845920 h 2670479"/>
                  <a:gd name="connsiteX21" fmla="*/ 710564 w 2598452"/>
                  <a:gd name="connsiteY21" fmla="*/ 889377 h 2670479"/>
                  <a:gd name="connsiteX22" fmla="*/ 633471 w 2598452"/>
                  <a:gd name="connsiteY22" fmla="*/ 962050 h 2670479"/>
                  <a:gd name="connsiteX23" fmla="*/ 544594 w 2598452"/>
                  <a:gd name="connsiteY23" fmla="*/ 1045280 h 2670479"/>
                  <a:gd name="connsiteX24" fmla="*/ 446878 w 2598452"/>
                  <a:gd name="connsiteY24" fmla="*/ 1136859 h 2670479"/>
                  <a:gd name="connsiteX25" fmla="*/ 399493 w 2598452"/>
                  <a:gd name="connsiteY25" fmla="*/ 1181297 h 2670479"/>
                  <a:gd name="connsiteX26" fmla="*/ 322646 w 2598452"/>
                  <a:gd name="connsiteY26" fmla="*/ 1259126 h 2670479"/>
                  <a:gd name="connsiteX27" fmla="*/ 285818 w 2598452"/>
                  <a:gd name="connsiteY27" fmla="*/ 1362980 h 2670479"/>
                  <a:gd name="connsiteX28" fmla="*/ 275998 w 2598452"/>
                  <a:gd name="connsiteY28" fmla="*/ 1427306 h 2670479"/>
                  <a:gd name="connsiteX29" fmla="*/ 256847 w 2598452"/>
                  <a:gd name="connsiteY29" fmla="*/ 1552029 h 2670479"/>
                  <a:gd name="connsiteX30" fmla="*/ 214373 w 2598452"/>
                  <a:gd name="connsiteY30" fmla="*/ 1832165 h 2670479"/>
                  <a:gd name="connsiteX31" fmla="*/ 205043 w 2598452"/>
                  <a:gd name="connsiteY31" fmla="*/ 1859172 h 2670479"/>
                  <a:gd name="connsiteX32" fmla="*/ 124513 w 2598452"/>
                  <a:gd name="connsiteY32" fmla="*/ 1994943 h 2670479"/>
                  <a:gd name="connsiteX33" fmla="*/ 33917 w 2598452"/>
                  <a:gd name="connsiteY33" fmla="*/ 2144709 h 2670479"/>
                  <a:gd name="connsiteX34" fmla="*/ 1264 w 2598452"/>
                  <a:gd name="connsiteY34" fmla="*/ 2220574 h 2670479"/>
                  <a:gd name="connsiteX35" fmla="*/ 2491 w 2598452"/>
                  <a:gd name="connsiteY35" fmla="*/ 2302085 h 2670479"/>
                  <a:gd name="connsiteX36" fmla="*/ 10102 w 2598452"/>
                  <a:gd name="connsiteY36" fmla="*/ 2309696 h 2670479"/>
                  <a:gd name="connsiteX37" fmla="*/ 180982 w 2598452"/>
                  <a:gd name="connsiteY37" fmla="*/ 2309696 h 2670479"/>
                  <a:gd name="connsiteX38" fmla="*/ 266423 w 2598452"/>
                  <a:gd name="connsiteY38" fmla="*/ 2309696 h 2670479"/>
                  <a:gd name="connsiteX39" fmla="*/ 311107 w 2598452"/>
                  <a:gd name="connsiteY39" fmla="*/ 2309696 h 2670479"/>
                  <a:gd name="connsiteX40" fmla="*/ 337623 w 2598452"/>
                  <a:gd name="connsiteY40" fmla="*/ 2295211 h 2670479"/>
                  <a:gd name="connsiteX41" fmla="*/ 410050 w 2598452"/>
                  <a:gd name="connsiteY41" fmla="*/ 2140289 h 2670479"/>
                  <a:gd name="connsiteX42" fmla="*/ 461609 w 2598452"/>
                  <a:gd name="connsiteY42" fmla="*/ 2029561 h 2670479"/>
                  <a:gd name="connsiteX43" fmla="*/ 503347 w 2598452"/>
                  <a:gd name="connsiteY43" fmla="*/ 1946330 h 2670479"/>
                  <a:gd name="connsiteX44" fmla="*/ 579458 w 2598452"/>
                  <a:gd name="connsiteY44" fmla="*/ 1861381 h 2670479"/>
                  <a:gd name="connsiteX45" fmla="*/ 673000 w 2598452"/>
                  <a:gd name="connsiteY45" fmla="*/ 1795091 h 2670479"/>
                  <a:gd name="connsiteX46" fmla="*/ 768015 w 2598452"/>
                  <a:gd name="connsiteY46" fmla="*/ 1688782 h 2670479"/>
                  <a:gd name="connsiteX47" fmla="*/ 831113 w 2598452"/>
                  <a:gd name="connsiteY47" fmla="*/ 1593521 h 2670479"/>
                  <a:gd name="connsiteX48" fmla="*/ 893720 w 2598452"/>
                  <a:gd name="connsiteY48" fmla="*/ 1541472 h 2670479"/>
                  <a:gd name="connsiteX49" fmla="*/ 962956 w 2598452"/>
                  <a:gd name="connsiteY49" fmla="*/ 1498015 h 2670479"/>
                  <a:gd name="connsiteX50" fmla="*/ 970813 w 2598452"/>
                  <a:gd name="connsiteY50" fmla="*/ 1554730 h 2670479"/>
                  <a:gd name="connsiteX51" fmla="*/ 970813 w 2598452"/>
                  <a:gd name="connsiteY51" fmla="*/ 1581737 h 2670479"/>
                  <a:gd name="connsiteX52" fmla="*/ 990945 w 2598452"/>
                  <a:gd name="connsiteY52" fmla="*/ 1612181 h 2670479"/>
                  <a:gd name="connsiteX53" fmla="*/ 1043731 w 2598452"/>
                  <a:gd name="connsiteY53" fmla="*/ 1631086 h 2670479"/>
                  <a:gd name="connsiteX54" fmla="*/ 1095536 w 2598452"/>
                  <a:gd name="connsiteY54" fmla="*/ 1743533 h 2670479"/>
                  <a:gd name="connsiteX55" fmla="*/ 1195952 w 2598452"/>
                  <a:gd name="connsiteY55" fmla="*/ 1761210 h 2670479"/>
                  <a:gd name="connsiteX56" fmla="*/ 1228606 w 2598452"/>
                  <a:gd name="connsiteY56" fmla="*/ 1765384 h 2670479"/>
                  <a:gd name="connsiteX57" fmla="*/ 1192270 w 2598452"/>
                  <a:gd name="connsiteY57" fmla="*/ 1794846 h 2670479"/>
                  <a:gd name="connsiteX58" fmla="*/ 1154460 w 2598452"/>
                  <a:gd name="connsiteY58" fmla="*/ 1805894 h 2670479"/>
                  <a:gd name="connsiteX59" fmla="*/ 1140465 w 2598452"/>
                  <a:gd name="connsiteY59" fmla="*/ 1854507 h 2670479"/>
                  <a:gd name="connsiteX60" fmla="*/ 1208719 w 2598452"/>
                  <a:gd name="connsiteY60" fmla="*/ 1905820 h 2670479"/>
                  <a:gd name="connsiteX61" fmla="*/ 1287776 w 2598452"/>
                  <a:gd name="connsiteY61" fmla="*/ 2064424 h 2670479"/>
                  <a:gd name="connsiteX62" fmla="*/ 1321657 w 2598452"/>
                  <a:gd name="connsiteY62" fmla="*/ 2080137 h 2670479"/>
                  <a:gd name="connsiteX63" fmla="*/ 1336879 w 2598452"/>
                  <a:gd name="connsiteY63" fmla="*/ 2082593 h 2670479"/>
                  <a:gd name="connsiteX64" fmla="*/ 1458411 w 2598452"/>
                  <a:gd name="connsiteY64" fmla="*/ 2064179 h 2670479"/>
                  <a:gd name="connsiteX65" fmla="*/ 1560055 w 2598452"/>
                  <a:gd name="connsiteY65" fmla="*/ 2029315 h 2670479"/>
                  <a:gd name="connsiteX66" fmla="*/ 1557109 w 2598452"/>
                  <a:gd name="connsiteY66" fmla="*/ 2024159 h 2670479"/>
                  <a:gd name="connsiteX67" fmla="*/ 1560300 w 2598452"/>
                  <a:gd name="connsiteY67" fmla="*/ 2029315 h 2670479"/>
                  <a:gd name="connsiteX68" fmla="*/ 1560055 w 2598452"/>
                  <a:gd name="connsiteY68" fmla="*/ 2029315 h 2670479"/>
                  <a:gd name="connsiteX69" fmla="*/ 1560546 w 2598452"/>
                  <a:gd name="connsiteY69" fmla="*/ 2029806 h 2670479"/>
                  <a:gd name="connsiteX70" fmla="*/ 1562756 w 2598452"/>
                  <a:gd name="connsiteY70" fmla="*/ 2033735 h 2670479"/>
                  <a:gd name="connsiteX71" fmla="*/ 1562510 w 2598452"/>
                  <a:gd name="connsiteY71" fmla="*/ 2044046 h 2670479"/>
                  <a:gd name="connsiteX72" fmla="*/ 1561773 w 2598452"/>
                  <a:gd name="connsiteY72" fmla="*/ 2044783 h 2670479"/>
                  <a:gd name="connsiteX73" fmla="*/ 1560546 w 2598452"/>
                  <a:gd name="connsiteY73" fmla="*/ 2063442 h 2670479"/>
                  <a:gd name="connsiteX74" fmla="*/ 1544833 w 2598452"/>
                  <a:gd name="connsiteY74" fmla="*/ 2090449 h 2670479"/>
                  <a:gd name="connsiteX75" fmla="*/ 1517335 w 2598452"/>
                  <a:gd name="connsiteY75" fmla="*/ 2119666 h 2670479"/>
                  <a:gd name="connsiteX76" fmla="*/ 1508496 w 2598452"/>
                  <a:gd name="connsiteY76" fmla="*/ 2130714 h 2670479"/>
                  <a:gd name="connsiteX77" fmla="*/ 1507269 w 2598452"/>
                  <a:gd name="connsiteY77" fmla="*/ 2132187 h 2670479"/>
                  <a:gd name="connsiteX78" fmla="*/ 1501376 w 2598452"/>
                  <a:gd name="connsiteY78" fmla="*/ 2139798 h 2670479"/>
                  <a:gd name="connsiteX79" fmla="*/ 1498921 w 2598452"/>
                  <a:gd name="connsiteY79" fmla="*/ 2145691 h 2670479"/>
                  <a:gd name="connsiteX80" fmla="*/ 1497448 w 2598452"/>
                  <a:gd name="connsiteY80" fmla="*/ 2151829 h 2670479"/>
                  <a:gd name="connsiteX81" fmla="*/ 1490573 w 2598452"/>
                  <a:gd name="connsiteY81" fmla="*/ 2167542 h 2670479"/>
                  <a:gd name="connsiteX82" fmla="*/ 1481244 w 2598452"/>
                  <a:gd name="connsiteY82" fmla="*/ 2199705 h 2670479"/>
                  <a:gd name="connsiteX83" fmla="*/ 1480507 w 2598452"/>
                  <a:gd name="connsiteY83" fmla="*/ 2211489 h 2670479"/>
                  <a:gd name="connsiteX84" fmla="*/ 1481735 w 2598452"/>
                  <a:gd name="connsiteY84" fmla="*/ 2227448 h 2670479"/>
                  <a:gd name="connsiteX85" fmla="*/ 1431996 w 2598452"/>
                  <a:gd name="connsiteY85" fmla="*/ 2668973 h 2670479"/>
                  <a:gd name="connsiteX86" fmla="*/ 2598448 w 2598452"/>
                  <a:gd name="connsiteY86" fmla="*/ 2054358 h 2670479"/>
                  <a:gd name="connsiteX87" fmla="*/ 2497441 w 2598452"/>
                  <a:gd name="connsiteY87" fmla="*/ 1499243 h 2670479"/>
                  <a:gd name="connsiteX88" fmla="*/ 764087 w 2598452"/>
                  <a:gd name="connsiteY88" fmla="*/ 836100 h 2670479"/>
                  <a:gd name="connsiteX89" fmla="*/ 764087 w 2598452"/>
                  <a:gd name="connsiteY89" fmla="*/ 839291 h 2670479"/>
                  <a:gd name="connsiteX90" fmla="*/ 759176 w 2598452"/>
                  <a:gd name="connsiteY90" fmla="*/ 844447 h 2670479"/>
                  <a:gd name="connsiteX91" fmla="*/ 764087 w 2598452"/>
                  <a:gd name="connsiteY91" fmla="*/ 836100 h 2670479"/>
                  <a:gd name="connsiteX92" fmla="*/ 940859 w 2598452"/>
                  <a:gd name="connsiteY92" fmla="*/ 1341866 h 2670479"/>
                  <a:gd name="connsiteX93" fmla="*/ 770961 w 2598452"/>
                  <a:gd name="connsiteY93" fmla="*/ 1454313 h 2670479"/>
                  <a:gd name="connsiteX94" fmla="*/ 681102 w 2598452"/>
                  <a:gd name="connsiteY94" fmla="*/ 1422396 h 2670479"/>
                  <a:gd name="connsiteX95" fmla="*/ 575284 w 2598452"/>
                  <a:gd name="connsiteY95" fmla="*/ 1385077 h 2670479"/>
                  <a:gd name="connsiteX96" fmla="*/ 613339 w 2598452"/>
                  <a:gd name="connsiteY96" fmla="*/ 1349231 h 2670479"/>
                  <a:gd name="connsiteX97" fmla="*/ 828167 w 2598452"/>
                  <a:gd name="connsiteY97" fmla="*/ 1141769 h 2670479"/>
                  <a:gd name="connsiteX98" fmla="*/ 835778 w 2598452"/>
                  <a:gd name="connsiteY98" fmla="*/ 1134158 h 2670479"/>
                  <a:gd name="connsiteX99" fmla="*/ 848545 w 2598452"/>
                  <a:gd name="connsiteY99" fmla="*/ 1155027 h 2670479"/>
                  <a:gd name="connsiteX100" fmla="*/ 895684 w 2598452"/>
                  <a:gd name="connsiteY100" fmla="*/ 1228191 h 2670479"/>
                  <a:gd name="connsiteX101" fmla="*/ 940859 w 2598452"/>
                  <a:gd name="connsiteY101" fmla="*/ 1341866 h 2670479"/>
                  <a:gd name="connsiteX0" fmla="*/ 2497441 w 2598452"/>
                  <a:gd name="connsiteY0" fmla="*/ 1499243 h 2670186"/>
                  <a:gd name="connsiteX1" fmla="*/ 2419612 w 2598452"/>
                  <a:gd name="connsiteY1" fmla="*/ 1366418 h 2670186"/>
                  <a:gd name="connsiteX2" fmla="*/ 2388431 w 2598452"/>
                  <a:gd name="connsiteY2" fmla="*/ 1249797 h 2670186"/>
                  <a:gd name="connsiteX3" fmla="*/ 2325088 w 2598452"/>
                  <a:gd name="connsiteY3" fmla="*/ 987338 h 2670186"/>
                  <a:gd name="connsiteX4" fmla="*/ 2261499 w 2598452"/>
                  <a:gd name="connsiteY4" fmla="*/ 722916 h 2670186"/>
                  <a:gd name="connsiteX5" fmla="*/ 2260026 w 2598452"/>
                  <a:gd name="connsiteY5" fmla="*/ 717023 h 2670186"/>
                  <a:gd name="connsiteX6" fmla="*/ 2115416 w 2598452"/>
                  <a:gd name="connsiteY6" fmla="*/ 359550 h 2670186"/>
                  <a:gd name="connsiteX7" fmla="*/ 2026784 w 2598452"/>
                  <a:gd name="connsiteY7" fmla="*/ 244647 h 2670186"/>
                  <a:gd name="connsiteX8" fmla="*/ 1460129 w 2598452"/>
                  <a:gd name="connsiteY8" fmla="*/ 2567 h 2670186"/>
                  <a:gd name="connsiteX9" fmla="*/ 1219031 w 2598452"/>
                  <a:gd name="connsiteY9" fmla="*/ 71066 h 2670186"/>
                  <a:gd name="connsiteX10" fmla="*/ 817364 w 2598452"/>
                  <a:gd name="connsiteY10" fmla="*/ 430259 h 2670186"/>
                  <a:gd name="connsiteX11" fmla="*/ 814663 w 2598452"/>
                  <a:gd name="connsiteY11" fmla="*/ 434187 h 2670186"/>
                  <a:gd name="connsiteX12" fmla="*/ 812208 w 2598452"/>
                  <a:gd name="connsiteY12" fmla="*/ 438361 h 2670186"/>
                  <a:gd name="connsiteX13" fmla="*/ 812208 w 2598452"/>
                  <a:gd name="connsiteY13" fmla="*/ 438361 h 2670186"/>
                  <a:gd name="connsiteX14" fmla="*/ 812208 w 2598452"/>
                  <a:gd name="connsiteY14" fmla="*/ 438361 h 2670186"/>
                  <a:gd name="connsiteX15" fmla="*/ 812454 w 2598452"/>
                  <a:gd name="connsiteY15" fmla="*/ 439589 h 2670186"/>
                  <a:gd name="connsiteX16" fmla="*/ 812454 w 2598452"/>
                  <a:gd name="connsiteY16" fmla="*/ 439589 h 2670186"/>
                  <a:gd name="connsiteX17" fmla="*/ 778818 w 2598452"/>
                  <a:gd name="connsiteY17" fmla="*/ 514471 h 2670186"/>
                  <a:gd name="connsiteX18" fmla="*/ 743709 w 2598452"/>
                  <a:gd name="connsiteY18" fmla="*/ 698610 h 2670186"/>
                  <a:gd name="connsiteX19" fmla="*/ 746409 w 2598452"/>
                  <a:gd name="connsiteY19" fmla="*/ 782086 h 2670186"/>
                  <a:gd name="connsiteX20" fmla="*/ 758440 w 2598452"/>
                  <a:gd name="connsiteY20" fmla="*/ 845920 h 2670186"/>
                  <a:gd name="connsiteX21" fmla="*/ 710564 w 2598452"/>
                  <a:gd name="connsiteY21" fmla="*/ 889377 h 2670186"/>
                  <a:gd name="connsiteX22" fmla="*/ 633471 w 2598452"/>
                  <a:gd name="connsiteY22" fmla="*/ 962050 h 2670186"/>
                  <a:gd name="connsiteX23" fmla="*/ 544594 w 2598452"/>
                  <a:gd name="connsiteY23" fmla="*/ 1045280 h 2670186"/>
                  <a:gd name="connsiteX24" fmla="*/ 446878 w 2598452"/>
                  <a:gd name="connsiteY24" fmla="*/ 1136859 h 2670186"/>
                  <a:gd name="connsiteX25" fmla="*/ 399493 w 2598452"/>
                  <a:gd name="connsiteY25" fmla="*/ 1181297 h 2670186"/>
                  <a:gd name="connsiteX26" fmla="*/ 322646 w 2598452"/>
                  <a:gd name="connsiteY26" fmla="*/ 1259126 h 2670186"/>
                  <a:gd name="connsiteX27" fmla="*/ 285818 w 2598452"/>
                  <a:gd name="connsiteY27" fmla="*/ 1362980 h 2670186"/>
                  <a:gd name="connsiteX28" fmla="*/ 275998 w 2598452"/>
                  <a:gd name="connsiteY28" fmla="*/ 1427306 h 2670186"/>
                  <a:gd name="connsiteX29" fmla="*/ 256847 w 2598452"/>
                  <a:gd name="connsiteY29" fmla="*/ 1552029 h 2670186"/>
                  <a:gd name="connsiteX30" fmla="*/ 214373 w 2598452"/>
                  <a:gd name="connsiteY30" fmla="*/ 1832165 h 2670186"/>
                  <a:gd name="connsiteX31" fmla="*/ 205043 w 2598452"/>
                  <a:gd name="connsiteY31" fmla="*/ 1859172 h 2670186"/>
                  <a:gd name="connsiteX32" fmla="*/ 124513 w 2598452"/>
                  <a:gd name="connsiteY32" fmla="*/ 1994943 h 2670186"/>
                  <a:gd name="connsiteX33" fmla="*/ 33917 w 2598452"/>
                  <a:gd name="connsiteY33" fmla="*/ 2144709 h 2670186"/>
                  <a:gd name="connsiteX34" fmla="*/ 1264 w 2598452"/>
                  <a:gd name="connsiteY34" fmla="*/ 2220574 h 2670186"/>
                  <a:gd name="connsiteX35" fmla="*/ 2491 w 2598452"/>
                  <a:gd name="connsiteY35" fmla="*/ 2302085 h 2670186"/>
                  <a:gd name="connsiteX36" fmla="*/ 10102 w 2598452"/>
                  <a:gd name="connsiteY36" fmla="*/ 2309696 h 2670186"/>
                  <a:gd name="connsiteX37" fmla="*/ 180982 w 2598452"/>
                  <a:gd name="connsiteY37" fmla="*/ 2309696 h 2670186"/>
                  <a:gd name="connsiteX38" fmla="*/ 266423 w 2598452"/>
                  <a:gd name="connsiteY38" fmla="*/ 2309696 h 2670186"/>
                  <a:gd name="connsiteX39" fmla="*/ 311107 w 2598452"/>
                  <a:gd name="connsiteY39" fmla="*/ 2309696 h 2670186"/>
                  <a:gd name="connsiteX40" fmla="*/ 337623 w 2598452"/>
                  <a:gd name="connsiteY40" fmla="*/ 2295211 h 2670186"/>
                  <a:gd name="connsiteX41" fmla="*/ 410050 w 2598452"/>
                  <a:gd name="connsiteY41" fmla="*/ 2140289 h 2670186"/>
                  <a:gd name="connsiteX42" fmla="*/ 461609 w 2598452"/>
                  <a:gd name="connsiteY42" fmla="*/ 2029561 h 2670186"/>
                  <a:gd name="connsiteX43" fmla="*/ 503347 w 2598452"/>
                  <a:gd name="connsiteY43" fmla="*/ 1946330 h 2670186"/>
                  <a:gd name="connsiteX44" fmla="*/ 579458 w 2598452"/>
                  <a:gd name="connsiteY44" fmla="*/ 1861381 h 2670186"/>
                  <a:gd name="connsiteX45" fmla="*/ 673000 w 2598452"/>
                  <a:gd name="connsiteY45" fmla="*/ 1795091 h 2670186"/>
                  <a:gd name="connsiteX46" fmla="*/ 768015 w 2598452"/>
                  <a:gd name="connsiteY46" fmla="*/ 1688782 h 2670186"/>
                  <a:gd name="connsiteX47" fmla="*/ 831113 w 2598452"/>
                  <a:gd name="connsiteY47" fmla="*/ 1593521 h 2670186"/>
                  <a:gd name="connsiteX48" fmla="*/ 893720 w 2598452"/>
                  <a:gd name="connsiteY48" fmla="*/ 1541472 h 2670186"/>
                  <a:gd name="connsiteX49" fmla="*/ 962956 w 2598452"/>
                  <a:gd name="connsiteY49" fmla="*/ 1498015 h 2670186"/>
                  <a:gd name="connsiteX50" fmla="*/ 970813 w 2598452"/>
                  <a:gd name="connsiteY50" fmla="*/ 1554730 h 2670186"/>
                  <a:gd name="connsiteX51" fmla="*/ 970813 w 2598452"/>
                  <a:gd name="connsiteY51" fmla="*/ 1581737 h 2670186"/>
                  <a:gd name="connsiteX52" fmla="*/ 990945 w 2598452"/>
                  <a:gd name="connsiteY52" fmla="*/ 1612181 h 2670186"/>
                  <a:gd name="connsiteX53" fmla="*/ 1043731 w 2598452"/>
                  <a:gd name="connsiteY53" fmla="*/ 1631086 h 2670186"/>
                  <a:gd name="connsiteX54" fmla="*/ 1095536 w 2598452"/>
                  <a:gd name="connsiteY54" fmla="*/ 1743533 h 2670186"/>
                  <a:gd name="connsiteX55" fmla="*/ 1195952 w 2598452"/>
                  <a:gd name="connsiteY55" fmla="*/ 1761210 h 2670186"/>
                  <a:gd name="connsiteX56" fmla="*/ 1228606 w 2598452"/>
                  <a:gd name="connsiteY56" fmla="*/ 1765384 h 2670186"/>
                  <a:gd name="connsiteX57" fmla="*/ 1192270 w 2598452"/>
                  <a:gd name="connsiteY57" fmla="*/ 1794846 h 2670186"/>
                  <a:gd name="connsiteX58" fmla="*/ 1154460 w 2598452"/>
                  <a:gd name="connsiteY58" fmla="*/ 1805894 h 2670186"/>
                  <a:gd name="connsiteX59" fmla="*/ 1140465 w 2598452"/>
                  <a:gd name="connsiteY59" fmla="*/ 1854507 h 2670186"/>
                  <a:gd name="connsiteX60" fmla="*/ 1208719 w 2598452"/>
                  <a:gd name="connsiteY60" fmla="*/ 1905820 h 2670186"/>
                  <a:gd name="connsiteX61" fmla="*/ 1287776 w 2598452"/>
                  <a:gd name="connsiteY61" fmla="*/ 2064424 h 2670186"/>
                  <a:gd name="connsiteX62" fmla="*/ 1321657 w 2598452"/>
                  <a:gd name="connsiteY62" fmla="*/ 2080137 h 2670186"/>
                  <a:gd name="connsiteX63" fmla="*/ 1336879 w 2598452"/>
                  <a:gd name="connsiteY63" fmla="*/ 2082593 h 2670186"/>
                  <a:gd name="connsiteX64" fmla="*/ 1458411 w 2598452"/>
                  <a:gd name="connsiteY64" fmla="*/ 2064179 h 2670186"/>
                  <a:gd name="connsiteX65" fmla="*/ 1560055 w 2598452"/>
                  <a:gd name="connsiteY65" fmla="*/ 2029315 h 2670186"/>
                  <a:gd name="connsiteX66" fmla="*/ 1557109 w 2598452"/>
                  <a:gd name="connsiteY66" fmla="*/ 2024159 h 2670186"/>
                  <a:gd name="connsiteX67" fmla="*/ 1560300 w 2598452"/>
                  <a:gd name="connsiteY67" fmla="*/ 2029315 h 2670186"/>
                  <a:gd name="connsiteX68" fmla="*/ 1560055 w 2598452"/>
                  <a:gd name="connsiteY68" fmla="*/ 2029315 h 2670186"/>
                  <a:gd name="connsiteX69" fmla="*/ 1560546 w 2598452"/>
                  <a:gd name="connsiteY69" fmla="*/ 2029806 h 2670186"/>
                  <a:gd name="connsiteX70" fmla="*/ 1562756 w 2598452"/>
                  <a:gd name="connsiteY70" fmla="*/ 2033735 h 2670186"/>
                  <a:gd name="connsiteX71" fmla="*/ 1562510 w 2598452"/>
                  <a:gd name="connsiteY71" fmla="*/ 2044046 h 2670186"/>
                  <a:gd name="connsiteX72" fmla="*/ 1561773 w 2598452"/>
                  <a:gd name="connsiteY72" fmla="*/ 2044783 h 2670186"/>
                  <a:gd name="connsiteX73" fmla="*/ 1560546 w 2598452"/>
                  <a:gd name="connsiteY73" fmla="*/ 2063442 h 2670186"/>
                  <a:gd name="connsiteX74" fmla="*/ 1544833 w 2598452"/>
                  <a:gd name="connsiteY74" fmla="*/ 2090449 h 2670186"/>
                  <a:gd name="connsiteX75" fmla="*/ 1517335 w 2598452"/>
                  <a:gd name="connsiteY75" fmla="*/ 2119666 h 2670186"/>
                  <a:gd name="connsiteX76" fmla="*/ 1508496 w 2598452"/>
                  <a:gd name="connsiteY76" fmla="*/ 2130714 h 2670186"/>
                  <a:gd name="connsiteX77" fmla="*/ 1507269 w 2598452"/>
                  <a:gd name="connsiteY77" fmla="*/ 2132187 h 2670186"/>
                  <a:gd name="connsiteX78" fmla="*/ 1501376 w 2598452"/>
                  <a:gd name="connsiteY78" fmla="*/ 2139798 h 2670186"/>
                  <a:gd name="connsiteX79" fmla="*/ 1498921 w 2598452"/>
                  <a:gd name="connsiteY79" fmla="*/ 2145691 h 2670186"/>
                  <a:gd name="connsiteX80" fmla="*/ 1497448 w 2598452"/>
                  <a:gd name="connsiteY80" fmla="*/ 2151829 h 2670186"/>
                  <a:gd name="connsiteX81" fmla="*/ 1490573 w 2598452"/>
                  <a:gd name="connsiteY81" fmla="*/ 2167542 h 2670186"/>
                  <a:gd name="connsiteX82" fmla="*/ 1481244 w 2598452"/>
                  <a:gd name="connsiteY82" fmla="*/ 2199705 h 2670186"/>
                  <a:gd name="connsiteX83" fmla="*/ 1480507 w 2598452"/>
                  <a:gd name="connsiteY83" fmla="*/ 2211489 h 2670186"/>
                  <a:gd name="connsiteX84" fmla="*/ 1431996 w 2598452"/>
                  <a:gd name="connsiteY84" fmla="*/ 2668973 h 2670186"/>
                  <a:gd name="connsiteX85" fmla="*/ 2598448 w 2598452"/>
                  <a:gd name="connsiteY85" fmla="*/ 2054358 h 2670186"/>
                  <a:gd name="connsiteX86" fmla="*/ 2497441 w 2598452"/>
                  <a:gd name="connsiteY86" fmla="*/ 1499243 h 2670186"/>
                  <a:gd name="connsiteX87" fmla="*/ 764087 w 2598452"/>
                  <a:gd name="connsiteY87" fmla="*/ 836100 h 2670186"/>
                  <a:gd name="connsiteX88" fmla="*/ 764087 w 2598452"/>
                  <a:gd name="connsiteY88" fmla="*/ 839291 h 2670186"/>
                  <a:gd name="connsiteX89" fmla="*/ 759176 w 2598452"/>
                  <a:gd name="connsiteY89" fmla="*/ 844447 h 2670186"/>
                  <a:gd name="connsiteX90" fmla="*/ 764087 w 2598452"/>
                  <a:gd name="connsiteY90" fmla="*/ 836100 h 2670186"/>
                  <a:gd name="connsiteX91" fmla="*/ 940859 w 2598452"/>
                  <a:gd name="connsiteY91" fmla="*/ 1341866 h 2670186"/>
                  <a:gd name="connsiteX92" fmla="*/ 770961 w 2598452"/>
                  <a:gd name="connsiteY92" fmla="*/ 1454313 h 2670186"/>
                  <a:gd name="connsiteX93" fmla="*/ 681102 w 2598452"/>
                  <a:gd name="connsiteY93" fmla="*/ 1422396 h 2670186"/>
                  <a:gd name="connsiteX94" fmla="*/ 575284 w 2598452"/>
                  <a:gd name="connsiteY94" fmla="*/ 1385077 h 2670186"/>
                  <a:gd name="connsiteX95" fmla="*/ 613339 w 2598452"/>
                  <a:gd name="connsiteY95" fmla="*/ 1349231 h 2670186"/>
                  <a:gd name="connsiteX96" fmla="*/ 828167 w 2598452"/>
                  <a:gd name="connsiteY96" fmla="*/ 1141769 h 2670186"/>
                  <a:gd name="connsiteX97" fmla="*/ 835778 w 2598452"/>
                  <a:gd name="connsiteY97" fmla="*/ 1134158 h 2670186"/>
                  <a:gd name="connsiteX98" fmla="*/ 848545 w 2598452"/>
                  <a:gd name="connsiteY98" fmla="*/ 1155027 h 2670186"/>
                  <a:gd name="connsiteX99" fmla="*/ 895684 w 2598452"/>
                  <a:gd name="connsiteY99" fmla="*/ 1228191 h 2670186"/>
                  <a:gd name="connsiteX100" fmla="*/ 940859 w 2598452"/>
                  <a:gd name="connsiteY100" fmla="*/ 1341866 h 2670186"/>
                  <a:gd name="connsiteX0" fmla="*/ 2497441 w 2598452"/>
                  <a:gd name="connsiteY0" fmla="*/ 1499243 h 2689699"/>
                  <a:gd name="connsiteX1" fmla="*/ 2419612 w 2598452"/>
                  <a:gd name="connsiteY1" fmla="*/ 1366418 h 2689699"/>
                  <a:gd name="connsiteX2" fmla="*/ 2388431 w 2598452"/>
                  <a:gd name="connsiteY2" fmla="*/ 1249797 h 2689699"/>
                  <a:gd name="connsiteX3" fmla="*/ 2325088 w 2598452"/>
                  <a:gd name="connsiteY3" fmla="*/ 987338 h 2689699"/>
                  <a:gd name="connsiteX4" fmla="*/ 2261499 w 2598452"/>
                  <a:gd name="connsiteY4" fmla="*/ 722916 h 2689699"/>
                  <a:gd name="connsiteX5" fmla="*/ 2260026 w 2598452"/>
                  <a:gd name="connsiteY5" fmla="*/ 717023 h 2689699"/>
                  <a:gd name="connsiteX6" fmla="*/ 2115416 w 2598452"/>
                  <a:gd name="connsiteY6" fmla="*/ 359550 h 2689699"/>
                  <a:gd name="connsiteX7" fmla="*/ 2026784 w 2598452"/>
                  <a:gd name="connsiteY7" fmla="*/ 244647 h 2689699"/>
                  <a:gd name="connsiteX8" fmla="*/ 1460129 w 2598452"/>
                  <a:gd name="connsiteY8" fmla="*/ 2567 h 2689699"/>
                  <a:gd name="connsiteX9" fmla="*/ 1219031 w 2598452"/>
                  <a:gd name="connsiteY9" fmla="*/ 71066 h 2689699"/>
                  <a:gd name="connsiteX10" fmla="*/ 817364 w 2598452"/>
                  <a:gd name="connsiteY10" fmla="*/ 430259 h 2689699"/>
                  <a:gd name="connsiteX11" fmla="*/ 814663 w 2598452"/>
                  <a:gd name="connsiteY11" fmla="*/ 434187 h 2689699"/>
                  <a:gd name="connsiteX12" fmla="*/ 812208 w 2598452"/>
                  <a:gd name="connsiteY12" fmla="*/ 438361 h 2689699"/>
                  <a:gd name="connsiteX13" fmla="*/ 812208 w 2598452"/>
                  <a:gd name="connsiteY13" fmla="*/ 438361 h 2689699"/>
                  <a:gd name="connsiteX14" fmla="*/ 812208 w 2598452"/>
                  <a:gd name="connsiteY14" fmla="*/ 438361 h 2689699"/>
                  <a:gd name="connsiteX15" fmla="*/ 812454 w 2598452"/>
                  <a:gd name="connsiteY15" fmla="*/ 439589 h 2689699"/>
                  <a:gd name="connsiteX16" fmla="*/ 812454 w 2598452"/>
                  <a:gd name="connsiteY16" fmla="*/ 439589 h 2689699"/>
                  <a:gd name="connsiteX17" fmla="*/ 778818 w 2598452"/>
                  <a:gd name="connsiteY17" fmla="*/ 514471 h 2689699"/>
                  <a:gd name="connsiteX18" fmla="*/ 743709 w 2598452"/>
                  <a:gd name="connsiteY18" fmla="*/ 698610 h 2689699"/>
                  <a:gd name="connsiteX19" fmla="*/ 746409 w 2598452"/>
                  <a:gd name="connsiteY19" fmla="*/ 782086 h 2689699"/>
                  <a:gd name="connsiteX20" fmla="*/ 758440 w 2598452"/>
                  <a:gd name="connsiteY20" fmla="*/ 845920 h 2689699"/>
                  <a:gd name="connsiteX21" fmla="*/ 710564 w 2598452"/>
                  <a:gd name="connsiteY21" fmla="*/ 889377 h 2689699"/>
                  <a:gd name="connsiteX22" fmla="*/ 633471 w 2598452"/>
                  <a:gd name="connsiteY22" fmla="*/ 962050 h 2689699"/>
                  <a:gd name="connsiteX23" fmla="*/ 544594 w 2598452"/>
                  <a:gd name="connsiteY23" fmla="*/ 1045280 h 2689699"/>
                  <a:gd name="connsiteX24" fmla="*/ 446878 w 2598452"/>
                  <a:gd name="connsiteY24" fmla="*/ 1136859 h 2689699"/>
                  <a:gd name="connsiteX25" fmla="*/ 399493 w 2598452"/>
                  <a:gd name="connsiteY25" fmla="*/ 1181297 h 2689699"/>
                  <a:gd name="connsiteX26" fmla="*/ 322646 w 2598452"/>
                  <a:gd name="connsiteY26" fmla="*/ 1259126 h 2689699"/>
                  <a:gd name="connsiteX27" fmla="*/ 285818 w 2598452"/>
                  <a:gd name="connsiteY27" fmla="*/ 1362980 h 2689699"/>
                  <a:gd name="connsiteX28" fmla="*/ 275998 w 2598452"/>
                  <a:gd name="connsiteY28" fmla="*/ 1427306 h 2689699"/>
                  <a:gd name="connsiteX29" fmla="*/ 256847 w 2598452"/>
                  <a:gd name="connsiteY29" fmla="*/ 1552029 h 2689699"/>
                  <a:gd name="connsiteX30" fmla="*/ 214373 w 2598452"/>
                  <a:gd name="connsiteY30" fmla="*/ 1832165 h 2689699"/>
                  <a:gd name="connsiteX31" fmla="*/ 205043 w 2598452"/>
                  <a:gd name="connsiteY31" fmla="*/ 1859172 h 2689699"/>
                  <a:gd name="connsiteX32" fmla="*/ 124513 w 2598452"/>
                  <a:gd name="connsiteY32" fmla="*/ 1994943 h 2689699"/>
                  <a:gd name="connsiteX33" fmla="*/ 33917 w 2598452"/>
                  <a:gd name="connsiteY33" fmla="*/ 2144709 h 2689699"/>
                  <a:gd name="connsiteX34" fmla="*/ 1264 w 2598452"/>
                  <a:gd name="connsiteY34" fmla="*/ 2220574 h 2689699"/>
                  <a:gd name="connsiteX35" fmla="*/ 2491 w 2598452"/>
                  <a:gd name="connsiteY35" fmla="*/ 2302085 h 2689699"/>
                  <a:gd name="connsiteX36" fmla="*/ 10102 w 2598452"/>
                  <a:gd name="connsiteY36" fmla="*/ 2309696 h 2689699"/>
                  <a:gd name="connsiteX37" fmla="*/ 180982 w 2598452"/>
                  <a:gd name="connsiteY37" fmla="*/ 2309696 h 2689699"/>
                  <a:gd name="connsiteX38" fmla="*/ 266423 w 2598452"/>
                  <a:gd name="connsiteY38" fmla="*/ 2309696 h 2689699"/>
                  <a:gd name="connsiteX39" fmla="*/ 311107 w 2598452"/>
                  <a:gd name="connsiteY39" fmla="*/ 2309696 h 2689699"/>
                  <a:gd name="connsiteX40" fmla="*/ 337623 w 2598452"/>
                  <a:gd name="connsiteY40" fmla="*/ 2295211 h 2689699"/>
                  <a:gd name="connsiteX41" fmla="*/ 410050 w 2598452"/>
                  <a:gd name="connsiteY41" fmla="*/ 2140289 h 2689699"/>
                  <a:gd name="connsiteX42" fmla="*/ 461609 w 2598452"/>
                  <a:gd name="connsiteY42" fmla="*/ 2029561 h 2689699"/>
                  <a:gd name="connsiteX43" fmla="*/ 503347 w 2598452"/>
                  <a:gd name="connsiteY43" fmla="*/ 1946330 h 2689699"/>
                  <a:gd name="connsiteX44" fmla="*/ 579458 w 2598452"/>
                  <a:gd name="connsiteY44" fmla="*/ 1861381 h 2689699"/>
                  <a:gd name="connsiteX45" fmla="*/ 673000 w 2598452"/>
                  <a:gd name="connsiteY45" fmla="*/ 1795091 h 2689699"/>
                  <a:gd name="connsiteX46" fmla="*/ 768015 w 2598452"/>
                  <a:gd name="connsiteY46" fmla="*/ 1688782 h 2689699"/>
                  <a:gd name="connsiteX47" fmla="*/ 831113 w 2598452"/>
                  <a:gd name="connsiteY47" fmla="*/ 1593521 h 2689699"/>
                  <a:gd name="connsiteX48" fmla="*/ 893720 w 2598452"/>
                  <a:gd name="connsiteY48" fmla="*/ 1541472 h 2689699"/>
                  <a:gd name="connsiteX49" fmla="*/ 962956 w 2598452"/>
                  <a:gd name="connsiteY49" fmla="*/ 1498015 h 2689699"/>
                  <a:gd name="connsiteX50" fmla="*/ 970813 w 2598452"/>
                  <a:gd name="connsiteY50" fmla="*/ 1554730 h 2689699"/>
                  <a:gd name="connsiteX51" fmla="*/ 970813 w 2598452"/>
                  <a:gd name="connsiteY51" fmla="*/ 1581737 h 2689699"/>
                  <a:gd name="connsiteX52" fmla="*/ 990945 w 2598452"/>
                  <a:gd name="connsiteY52" fmla="*/ 1612181 h 2689699"/>
                  <a:gd name="connsiteX53" fmla="*/ 1043731 w 2598452"/>
                  <a:gd name="connsiteY53" fmla="*/ 1631086 h 2689699"/>
                  <a:gd name="connsiteX54" fmla="*/ 1095536 w 2598452"/>
                  <a:gd name="connsiteY54" fmla="*/ 1743533 h 2689699"/>
                  <a:gd name="connsiteX55" fmla="*/ 1195952 w 2598452"/>
                  <a:gd name="connsiteY55" fmla="*/ 1761210 h 2689699"/>
                  <a:gd name="connsiteX56" fmla="*/ 1228606 w 2598452"/>
                  <a:gd name="connsiteY56" fmla="*/ 1765384 h 2689699"/>
                  <a:gd name="connsiteX57" fmla="*/ 1192270 w 2598452"/>
                  <a:gd name="connsiteY57" fmla="*/ 1794846 h 2689699"/>
                  <a:gd name="connsiteX58" fmla="*/ 1154460 w 2598452"/>
                  <a:gd name="connsiteY58" fmla="*/ 1805894 h 2689699"/>
                  <a:gd name="connsiteX59" fmla="*/ 1140465 w 2598452"/>
                  <a:gd name="connsiteY59" fmla="*/ 1854507 h 2689699"/>
                  <a:gd name="connsiteX60" fmla="*/ 1208719 w 2598452"/>
                  <a:gd name="connsiteY60" fmla="*/ 1905820 h 2689699"/>
                  <a:gd name="connsiteX61" fmla="*/ 1287776 w 2598452"/>
                  <a:gd name="connsiteY61" fmla="*/ 2064424 h 2689699"/>
                  <a:gd name="connsiteX62" fmla="*/ 1321657 w 2598452"/>
                  <a:gd name="connsiteY62" fmla="*/ 2080137 h 2689699"/>
                  <a:gd name="connsiteX63" fmla="*/ 1336879 w 2598452"/>
                  <a:gd name="connsiteY63" fmla="*/ 2082593 h 2689699"/>
                  <a:gd name="connsiteX64" fmla="*/ 1458411 w 2598452"/>
                  <a:gd name="connsiteY64" fmla="*/ 2064179 h 2689699"/>
                  <a:gd name="connsiteX65" fmla="*/ 1560055 w 2598452"/>
                  <a:gd name="connsiteY65" fmla="*/ 2029315 h 2689699"/>
                  <a:gd name="connsiteX66" fmla="*/ 1557109 w 2598452"/>
                  <a:gd name="connsiteY66" fmla="*/ 2024159 h 2689699"/>
                  <a:gd name="connsiteX67" fmla="*/ 1560300 w 2598452"/>
                  <a:gd name="connsiteY67" fmla="*/ 2029315 h 2689699"/>
                  <a:gd name="connsiteX68" fmla="*/ 1560055 w 2598452"/>
                  <a:gd name="connsiteY68" fmla="*/ 2029315 h 2689699"/>
                  <a:gd name="connsiteX69" fmla="*/ 1560546 w 2598452"/>
                  <a:gd name="connsiteY69" fmla="*/ 2029806 h 2689699"/>
                  <a:gd name="connsiteX70" fmla="*/ 1562756 w 2598452"/>
                  <a:gd name="connsiteY70" fmla="*/ 2033735 h 2689699"/>
                  <a:gd name="connsiteX71" fmla="*/ 1562510 w 2598452"/>
                  <a:gd name="connsiteY71" fmla="*/ 2044046 h 2689699"/>
                  <a:gd name="connsiteX72" fmla="*/ 1561773 w 2598452"/>
                  <a:gd name="connsiteY72" fmla="*/ 2044783 h 2689699"/>
                  <a:gd name="connsiteX73" fmla="*/ 1560546 w 2598452"/>
                  <a:gd name="connsiteY73" fmla="*/ 2063442 h 2689699"/>
                  <a:gd name="connsiteX74" fmla="*/ 1544833 w 2598452"/>
                  <a:gd name="connsiteY74" fmla="*/ 2090449 h 2689699"/>
                  <a:gd name="connsiteX75" fmla="*/ 1517335 w 2598452"/>
                  <a:gd name="connsiteY75" fmla="*/ 2119666 h 2689699"/>
                  <a:gd name="connsiteX76" fmla="*/ 1508496 w 2598452"/>
                  <a:gd name="connsiteY76" fmla="*/ 2130714 h 2689699"/>
                  <a:gd name="connsiteX77" fmla="*/ 1507269 w 2598452"/>
                  <a:gd name="connsiteY77" fmla="*/ 2132187 h 2689699"/>
                  <a:gd name="connsiteX78" fmla="*/ 1501376 w 2598452"/>
                  <a:gd name="connsiteY78" fmla="*/ 2139798 h 2689699"/>
                  <a:gd name="connsiteX79" fmla="*/ 1498921 w 2598452"/>
                  <a:gd name="connsiteY79" fmla="*/ 2145691 h 2689699"/>
                  <a:gd name="connsiteX80" fmla="*/ 1497448 w 2598452"/>
                  <a:gd name="connsiteY80" fmla="*/ 2151829 h 2689699"/>
                  <a:gd name="connsiteX81" fmla="*/ 1490573 w 2598452"/>
                  <a:gd name="connsiteY81" fmla="*/ 2167542 h 2689699"/>
                  <a:gd name="connsiteX82" fmla="*/ 1481244 w 2598452"/>
                  <a:gd name="connsiteY82" fmla="*/ 2199705 h 2689699"/>
                  <a:gd name="connsiteX83" fmla="*/ 1480507 w 2598452"/>
                  <a:gd name="connsiteY83" fmla="*/ 2211489 h 2689699"/>
                  <a:gd name="connsiteX84" fmla="*/ 1449605 w 2598452"/>
                  <a:gd name="connsiteY84" fmla="*/ 2688539 h 2689699"/>
                  <a:gd name="connsiteX85" fmla="*/ 2598448 w 2598452"/>
                  <a:gd name="connsiteY85" fmla="*/ 2054358 h 2689699"/>
                  <a:gd name="connsiteX86" fmla="*/ 2497441 w 2598452"/>
                  <a:gd name="connsiteY86" fmla="*/ 1499243 h 2689699"/>
                  <a:gd name="connsiteX87" fmla="*/ 764087 w 2598452"/>
                  <a:gd name="connsiteY87" fmla="*/ 836100 h 2689699"/>
                  <a:gd name="connsiteX88" fmla="*/ 764087 w 2598452"/>
                  <a:gd name="connsiteY88" fmla="*/ 839291 h 2689699"/>
                  <a:gd name="connsiteX89" fmla="*/ 759176 w 2598452"/>
                  <a:gd name="connsiteY89" fmla="*/ 844447 h 2689699"/>
                  <a:gd name="connsiteX90" fmla="*/ 764087 w 2598452"/>
                  <a:gd name="connsiteY90" fmla="*/ 836100 h 2689699"/>
                  <a:gd name="connsiteX91" fmla="*/ 940859 w 2598452"/>
                  <a:gd name="connsiteY91" fmla="*/ 1341866 h 2689699"/>
                  <a:gd name="connsiteX92" fmla="*/ 770961 w 2598452"/>
                  <a:gd name="connsiteY92" fmla="*/ 1454313 h 2689699"/>
                  <a:gd name="connsiteX93" fmla="*/ 681102 w 2598452"/>
                  <a:gd name="connsiteY93" fmla="*/ 1422396 h 2689699"/>
                  <a:gd name="connsiteX94" fmla="*/ 575284 w 2598452"/>
                  <a:gd name="connsiteY94" fmla="*/ 1385077 h 2689699"/>
                  <a:gd name="connsiteX95" fmla="*/ 613339 w 2598452"/>
                  <a:gd name="connsiteY95" fmla="*/ 1349231 h 2689699"/>
                  <a:gd name="connsiteX96" fmla="*/ 828167 w 2598452"/>
                  <a:gd name="connsiteY96" fmla="*/ 1141769 h 2689699"/>
                  <a:gd name="connsiteX97" fmla="*/ 835778 w 2598452"/>
                  <a:gd name="connsiteY97" fmla="*/ 1134158 h 2689699"/>
                  <a:gd name="connsiteX98" fmla="*/ 848545 w 2598452"/>
                  <a:gd name="connsiteY98" fmla="*/ 1155027 h 2689699"/>
                  <a:gd name="connsiteX99" fmla="*/ 895684 w 2598452"/>
                  <a:gd name="connsiteY99" fmla="*/ 1228191 h 2689699"/>
                  <a:gd name="connsiteX100" fmla="*/ 940859 w 2598452"/>
                  <a:gd name="connsiteY100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09609 w 2596954"/>
                  <a:gd name="connsiteY38" fmla="*/ 2309696 h 2689699"/>
                  <a:gd name="connsiteX39" fmla="*/ 336125 w 2596954"/>
                  <a:gd name="connsiteY39" fmla="*/ 2295211 h 2689699"/>
                  <a:gd name="connsiteX40" fmla="*/ 408552 w 2596954"/>
                  <a:gd name="connsiteY40" fmla="*/ 2140289 h 2689699"/>
                  <a:gd name="connsiteX41" fmla="*/ 460111 w 2596954"/>
                  <a:gd name="connsiteY41" fmla="*/ 2029561 h 2689699"/>
                  <a:gd name="connsiteX42" fmla="*/ 501849 w 2596954"/>
                  <a:gd name="connsiteY42" fmla="*/ 1946330 h 2689699"/>
                  <a:gd name="connsiteX43" fmla="*/ 577960 w 2596954"/>
                  <a:gd name="connsiteY43" fmla="*/ 1861381 h 2689699"/>
                  <a:gd name="connsiteX44" fmla="*/ 671502 w 2596954"/>
                  <a:gd name="connsiteY44" fmla="*/ 1795091 h 2689699"/>
                  <a:gd name="connsiteX45" fmla="*/ 766517 w 2596954"/>
                  <a:gd name="connsiteY45" fmla="*/ 1688782 h 2689699"/>
                  <a:gd name="connsiteX46" fmla="*/ 829615 w 2596954"/>
                  <a:gd name="connsiteY46" fmla="*/ 1593521 h 2689699"/>
                  <a:gd name="connsiteX47" fmla="*/ 892222 w 2596954"/>
                  <a:gd name="connsiteY47" fmla="*/ 1541472 h 2689699"/>
                  <a:gd name="connsiteX48" fmla="*/ 961458 w 2596954"/>
                  <a:gd name="connsiteY48" fmla="*/ 1498015 h 2689699"/>
                  <a:gd name="connsiteX49" fmla="*/ 969315 w 2596954"/>
                  <a:gd name="connsiteY49" fmla="*/ 1554730 h 2689699"/>
                  <a:gd name="connsiteX50" fmla="*/ 969315 w 2596954"/>
                  <a:gd name="connsiteY50" fmla="*/ 1581737 h 2689699"/>
                  <a:gd name="connsiteX51" fmla="*/ 989447 w 2596954"/>
                  <a:gd name="connsiteY51" fmla="*/ 1612181 h 2689699"/>
                  <a:gd name="connsiteX52" fmla="*/ 1042233 w 2596954"/>
                  <a:gd name="connsiteY52" fmla="*/ 1631086 h 2689699"/>
                  <a:gd name="connsiteX53" fmla="*/ 1094038 w 2596954"/>
                  <a:gd name="connsiteY53" fmla="*/ 1743533 h 2689699"/>
                  <a:gd name="connsiteX54" fmla="*/ 1194454 w 2596954"/>
                  <a:gd name="connsiteY54" fmla="*/ 1761210 h 2689699"/>
                  <a:gd name="connsiteX55" fmla="*/ 1227108 w 2596954"/>
                  <a:gd name="connsiteY55" fmla="*/ 1765384 h 2689699"/>
                  <a:gd name="connsiteX56" fmla="*/ 1190772 w 2596954"/>
                  <a:gd name="connsiteY56" fmla="*/ 1794846 h 2689699"/>
                  <a:gd name="connsiteX57" fmla="*/ 1152962 w 2596954"/>
                  <a:gd name="connsiteY57" fmla="*/ 1805894 h 2689699"/>
                  <a:gd name="connsiteX58" fmla="*/ 1138967 w 2596954"/>
                  <a:gd name="connsiteY58" fmla="*/ 1854507 h 2689699"/>
                  <a:gd name="connsiteX59" fmla="*/ 1207221 w 2596954"/>
                  <a:gd name="connsiteY59" fmla="*/ 1905820 h 2689699"/>
                  <a:gd name="connsiteX60" fmla="*/ 1286278 w 2596954"/>
                  <a:gd name="connsiteY60" fmla="*/ 2064424 h 2689699"/>
                  <a:gd name="connsiteX61" fmla="*/ 1320159 w 2596954"/>
                  <a:gd name="connsiteY61" fmla="*/ 2080137 h 2689699"/>
                  <a:gd name="connsiteX62" fmla="*/ 1335381 w 2596954"/>
                  <a:gd name="connsiteY62" fmla="*/ 2082593 h 2689699"/>
                  <a:gd name="connsiteX63" fmla="*/ 1456913 w 2596954"/>
                  <a:gd name="connsiteY63" fmla="*/ 2064179 h 2689699"/>
                  <a:gd name="connsiteX64" fmla="*/ 1558557 w 2596954"/>
                  <a:gd name="connsiteY64" fmla="*/ 2029315 h 2689699"/>
                  <a:gd name="connsiteX65" fmla="*/ 1555611 w 2596954"/>
                  <a:gd name="connsiteY65" fmla="*/ 2024159 h 2689699"/>
                  <a:gd name="connsiteX66" fmla="*/ 1558802 w 2596954"/>
                  <a:gd name="connsiteY66" fmla="*/ 2029315 h 2689699"/>
                  <a:gd name="connsiteX67" fmla="*/ 1558557 w 2596954"/>
                  <a:gd name="connsiteY67" fmla="*/ 2029315 h 2689699"/>
                  <a:gd name="connsiteX68" fmla="*/ 1559048 w 2596954"/>
                  <a:gd name="connsiteY68" fmla="*/ 2029806 h 2689699"/>
                  <a:gd name="connsiteX69" fmla="*/ 1561258 w 2596954"/>
                  <a:gd name="connsiteY69" fmla="*/ 2033735 h 2689699"/>
                  <a:gd name="connsiteX70" fmla="*/ 1561012 w 2596954"/>
                  <a:gd name="connsiteY70" fmla="*/ 2044046 h 2689699"/>
                  <a:gd name="connsiteX71" fmla="*/ 1560275 w 2596954"/>
                  <a:gd name="connsiteY71" fmla="*/ 2044783 h 2689699"/>
                  <a:gd name="connsiteX72" fmla="*/ 1559048 w 2596954"/>
                  <a:gd name="connsiteY72" fmla="*/ 2063442 h 2689699"/>
                  <a:gd name="connsiteX73" fmla="*/ 1543335 w 2596954"/>
                  <a:gd name="connsiteY73" fmla="*/ 2090449 h 2689699"/>
                  <a:gd name="connsiteX74" fmla="*/ 1515837 w 2596954"/>
                  <a:gd name="connsiteY74" fmla="*/ 2119666 h 2689699"/>
                  <a:gd name="connsiteX75" fmla="*/ 1506998 w 2596954"/>
                  <a:gd name="connsiteY75" fmla="*/ 2130714 h 2689699"/>
                  <a:gd name="connsiteX76" fmla="*/ 1505771 w 2596954"/>
                  <a:gd name="connsiteY76" fmla="*/ 2132187 h 2689699"/>
                  <a:gd name="connsiteX77" fmla="*/ 1499878 w 2596954"/>
                  <a:gd name="connsiteY77" fmla="*/ 2139798 h 2689699"/>
                  <a:gd name="connsiteX78" fmla="*/ 1497423 w 2596954"/>
                  <a:gd name="connsiteY78" fmla="*/ 2145691 h 2689699"/>
                  <a:gd name="connsiteX79" fmla="*/ 1495950 w 2596954"/>
                  <a:gd name="connsiteY79" fmla="*/ 2151829 h 2689699"/>
                  <a:gd name="connsiteX80" fmla="*/ 1489075 w 2596954"/>
                  <a:gd name="connsiteY80" fmla="*/ 2167542 h 2689699"/>
                  <a:gd name="connsiteX81" fmla="*/ 1479746 w 2596954"/>
                  <a:gd name="connsiteY81" fmla="*/ 2199705 h 2689699"/>
                  <a:gd name="connsiteX82" fmla="*/ 1479009 w 2596954"/>
                  <a:gd name="connsiteY82" fmla="*/ 2211489 h 2689699"/>
                  <a:gd name="connsiteX83" fmla="*/ 1448107 w 2596954"/>
                  <a:gd name="connsiteY83" fmla="*/ 2688539 h 2689699"/>
                  <a:gd name="connsiteX84" fmla="*/ 2596950 w 2596954"/>
                  <a:gd name="connsiteY84" fmla="*/ 2054358 h 2689699"/>
                  <a:gd name="connsiteX85" fmla="*/ 2495943 w 2596954"/>
                  <a:gd name="connsiteY85" fmla="*/ 1499243 h 2689699"/>
                  <a:gd name="connsiteX86" fmla="*/ 762589 w 2596954"/>
                  <a:gd name="connsiteY86" fmla="*/ 836100 h 2689699"/>
                  <a:gd name="connsiteX87" fmla="*/ 762589 w 2596954"/>
                  <a:gd name="connsiteY87" fmla="*/ 839291 h 2689699"/>
                  <a:gd name="connsiteX88" fmla="*/ 757678 w 2596954"/>
                  <a:gd name="connsiteY88" fmla="*/ 844447 h 2689699"/>
                  <a:gd name="connsiteX89" fmla="*/ 762589 w 2596954"/>
                  <a:gd name="connsiteY89" fmla="*/ 836100 h 2689699"/>
                  <a:gd name="connsiteX90" fmla="*/ 939361 w 2596954"/>
                  <a:gd name="connsiteY90" fmla="*/ 1341866 h 2689699"/>
                  <a:gd name="connsiteX91" fmla="*/ 769463 w 2596954"/>
                  <a:gd name="connsiteY91" fmla="*/ 1454313 h 2689699"/>
                  <a:gd name="connsiteX92" fmla="*/ 679604 w 2596954"/>
                  <a:gd name="connsiteY92" fmla="*/ 1422396 h 2689699"/>
                  <a:gd name="connsiteX93" fmla="*/ 573786 w 2596954"/>
                  <a:gd name="connsiteY93" fmla="*/ 1385077 h 2689699"/>
                  <a:gd name="connsiteX94" fmla="*/ 611841 w 2596954"/>
                  <a:gd name="connsiteY94" fmla="*/ 1349231 h 2689699"/>
                  <a:gd name="connsiteX95" fmla="*/ 826669 w 2596954"/>
                  <a:gd name="connsiteY95" fmla="*/ 1141769 h 2689699"/>
                  <a:gd name="connsiteX96" fmla="*/ 834280 w 2596954"/>
                  <a:gd name="connsiteY96" fmla="*/ 1134158 h 2689699"/>
                  <a:gd name="connsiteX97" fmla="*/ 847047 w 2596954"/>
                  <a:gd name="connsiteY97" fmla="*/ 1155027 h 2689699"/>
                  <a:gd name="connsiteX98" fmla="*/ 894186 w 2596954"/>
                  <a:gd name="connsiteY98" fmla="*/ 1228191 h 2689699"/>
                  <a:gd name="connsiteX99" fmla="*/ 939361 w 2596954"/>
                  <a:gd name="connsiteY99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264925 w 2596954"/>
                  <a:gd name="connsiteY37" fmla="*/ 2309696 h 2689699"/>
                  <a:gd name="connsiteX38" fmla="*/ 336125 w 2596954"/>
                  <a:gd name="connsiteY38" fmla="*/ 2295211 h 2689699"/>
                  <a:gd name="connsiteX39" fmla="*/ 408552 w 2596954"/>
                  <a:gd name="connsiteY39" fmla="*/ 2140289 h 2689699"/>
                  <a:gd name="connsiteX40" fmla="*/ 460111 w 2596954"/>
                  <a:gd name="connsiteY40" fmla="*/ 2029561 h 2689699"/>
                  <a:gd name="connsiteX41" fmla="*/ 501849 w 2596954"/>
                  <a:gd name="connsiteY41" fmla="*/ 1946330 h 2689699"/>
                  <a:gd name="connsiteX42" fmla="*/ 577960 w 2596954"/>
                  <a:gd name="connsiteY42" fmla="*/ 1861381 h 2689699"/>
                  <a:gd name="connsiteX43" fmla="*/ 671502 w 2596954"/>
                  <a:gd name="connsiteY43" fmla="*/ 1795091 h 2689699"/>
                  <a:gd name="connsiteX44" fmla="*/ 766517 w 2596954"/>
                  <a:gd name="connsiteY44" fmla="*/ 1688782 h 2689699"/>
                  <a:gd name="connsiteX45" fmla="*/ 829615 w 2596954"/>
                  <a:gd name="connsiteY45" fmla="*/ 1593521 h 2689699"/>
                  <a:gd name="connsiteX46" fmla="*/ 892222 w 2596954"/>
                  <a:gd name="connsiteY46" fmla="*/ 1541472 h 2689699"/>
                  <a:gd name="connsiteX47" fmla="*/ 961458 w 2596954"/>
                  <a:gd name="connsiteY47" fmla="*/ 1498015 h 2689699"/>
                  <a:gd name="connsiteX48" fmla="*/ 969315 w 2596954"/>
                  <a:gd name="connsiteY48" fmla="*/ 1554730 h 2689699"/>
                  <a:gd name="connsiteX49" fmla="*/ 969315 w 2596954"/>
                  <a:gd name="connsiteY49" fmla="*/ 1581737 h 2689699"/>
                  <a:gd name="connsiteX50" fmla="*/ 989447 w 2596954"/>
                  <a:gd name="connsiteY50" fmla="*/ 1612181 h 2689699"/>
                  <a:gd name="connsiteX51" fmla="*/ 1042233 w 2596954"/>
                  <a:gd name="connsiteY51" fmla="*/ 1631086 h 2689699"/>
                  <a:gd name="connsiteX52" fmla="*/ 1094038 w 2596954"/>
                  <a:gd name="connsiteY52" fmla="*/ 1743533 h 2689699"/>
                  <a:gd name="connsiteX53" fmla="*/ 1194454 w 2596954"/>
                  <a:gd name="connsiteY53" fmla="*/ 1761210 h 2689699"/>
                  <a:gd name="connsiteX54" fmla="*/ 1227108 w 2596954"/>
                  <a:gd name="connsiteY54" fmla="*/ 1765384 h 2689699"/>
                  <a:gd name="connsiteX55" fmla="*/ 1190772 w 2596954"/>
                  <a:gd name="connsiteY55" fmla="*/ 1794846 h 2689699"/>
                  <a:gd name="connsiteX56" fmla="*/ 1152962 w 2596954"/>
                  <a:gd name="connsiteY56" fmla="*/ 1805894 h 2689699"/>
                  <a:gd name="connsiteX57" fmla="*/ 1138967 w 2596954"/>
                  <a:gd name="connsiteY57" fmla="*/ 1854507 h 2689699"/>
                  <a:gd name="connsiteX58" fmla="*/ 1207221 w 2596954"/>
                  <a:gd name="connsiteY58" fmla="*/ 1905820 h 2689699"/>
                  <a:gd name="connsiteX59" fmla="*/ 1286278 w 2596954"/>
                  <a:gd name="connsiteY59" fmla="*/ 2064424 h 2689699"/>
                  <a:gd name="connsiteX60" fmla="*/ 1320159 w 2596954"/>
                  <a:gd name="connsiteY60" fmla="*/ 2080137 h 2689699"/>
                  <a:gd name="connsiteX61" fmla="*/ 1335381 w 2596954"/>
                  <a:gd name="connsiteY61" fmla="*/ 2082593 h 2689699"/>
                  <a:gd name="connsiteX62" fmla="*/ 1456913 w 2596954"/>
                  <a:gd name="connsiteY62" fmla="*/ 2064179 h 2689699"/>
                  <a:gd name="connsiteX63" fmla="*/ 1558557 w 2596954"/>
                  <a:gd name="connsiteY63" fmla="*/ 2029315 h 2689699"/>
                  <a:gd name="connsiteX64" fmla="*/ 1555611 w 2596954"/>
                  <a:gd name="connsiteY64" fmla="*/ 2024159 h 2689699"/>
                  <a:gd name="connsiteX65" fmla="*/ 1558802 w 2596954"/>
                  <a:gd name="connsiteY65" fmla="*/ 2029315 h 2689699"/>
                  <a:gd name="connsiteX66" fmla="*/ 1558557 w 2596954"/>
                  <a:gd name="connsiteY66" fmla="*/ 2029315 h 2689699"/>
                  <a:gd name="connsiteX67" fmla="*/ 1559048 w 2596954"/>
                  <a:gd name="connsiteY67" fmla="*/ 2029806 h 2689699"/>
                  <a:gd name="connsiteX68" fmla="*/ 1561258 w 2596954"/>
                  <a:gd name="connsiteY68" fmla="*/ 2033735 h 2689699"/>
                  <a:gd name="connsiteX69" fmla="*/ 1561012 w 2596954"/>
                  <a:gd name="connsiteY69" fmla="*/ 2044046 h 2689699"/>
                  <a:gd name="connsiteX70" fmla="*/ 1560275 w 2596954"/>
                  <a:gd name="connsiteY70" fmla="*/ 2044783 h 2689699"/>
                  <a:gd name="connsiteX71" fmla="*/ 1559048 w 2596954"/>
                  <a:gd name="connsiteY71" fmla="*/ 2063442 h 2689699"/>
                  <a:gd name="connsiteX72" fmla="*/ 1543335 w 2596954"/>
                  <a:gd name="connsiteY72" fmla="*/ 2090449 h 2689699"/>
                  <a:gd name="connsiteX73" fmla="*/ 1515837 w 2596954"/>
                  <a:gd name="connsiteY73" fmla="*/ 2119666 h 2689699"/>
                  <a:gd name="connsiteX74" fmla="*/ 1506998 w 2596954"/>
                  <a:gd name="connsiteY74" fmla="*/ 2130714 h 2689699"/>
                  <a:gd name="connsiteX75" fmla="*/ 1505771 w 2596954"/>
                  <a:gd name="connsiteY75" fmla="*/ 2132187 h 2689699"/>
                  <a:gd name="connsiteX76" fmla="*/ 1499878 w 2596954"/>
                  <a:gd name="connsiteY76" fmla="*/ 2139798 h 2689699"/>
                  <a:gd name="connsiteX77" fmla="*/ 1497423 w 2596954"/>
                  <a:gd name="connsiteY77" fmla="*/ 2145691 h 2689699"/>
                  <a:gd name="connsiteX78" fmla="*/ 1495950 w 2596954"/>
                  <a:gd name="connsiteY78" fmla="*/ 2151829 h 2689699"/>
                  <a:gd name="connsiteX79" fmla="*/ 1489075 w 2596954"/>
                  <a:gd name="connsiteY79" fmla="*/ 2167542 h 2689699"/>
                  <a:gd name="connsiteX80" fmla="*/ 1479746 w 2596954"/>
                  <a:gd name="connsiteY80" fmla="*/ 2199705 h 2689699"/>
                  <a:gd name="connsiteX81" fmla="*/ 1479009 w 2596954"/>
                  <a:gd name="connsiteY81" fmla="*/ 2211489 h 2689699"/>
                  <a:gd name="connsiteX82" fmla="*/ 1448107 w 2596954"/>
                  <a:gd name="connsiteY82" fmla="*/ 2688539 h 2689699"/>
                  <a:gd name="connsiteX83" fmla="*/ 2596950 w 2596954"/>
                  <a:gd name="connsiteY83" fmla="*/ 2054358 h 2689699"/>
                  <a:gd name="connsiteX84" fmla="*/ 2495943 w 2596954"/>
                  <a:gd name="connsiteY84" fmla="*/ 1499243 h 2689699"/>
                  <a:gd name="connsiteX85" fmla="*/ 762589 w 2596954"/>
                  <a:gd name="connsiteY85" fmla="*/ 836100 h 2689699"/>
                  <a:gd name="connsiteX86" fmla="*/ 762589 w 2596954"/>
                  <a:gd name="connsiteY86" fmla="*/ 839291 h 2689699"/>
                  <a:gd name="connsiteX87" fmla="*/ 757678 w 2596954"/>
                  <a:gd name="connsiteY87" fmla="*/ 844447 h 2689699"/>
                  <a:gd name="connsiteX88" fmla="*/ 762589 w 2596954"/>
                  <a:gd name="connsiteY88" fmla="*/ 836100 h 2689699"/>
                  <a:gd name="connsiteX89" fmla="*/ 939361 w 2596954"/>
                  <a:gd name="connsiteY89" fmla="*/ 1341866 h 2689699"/>
                  <a:gd name="connsiteX90" fmla="*/ 769463 w 2596954"/>
                  <a:gd name="connsiteY90" fmla="*/ 1454313 h 2689699"/>
                  <a:gd name="connsiteX91" fmla="*/ 679604 w 2596954"/>
                  <a:gd name="connsiteY91" fmla="*/ 1422396 h 2689699"/>
                  <a:gd name="connsiteX92" fmla="*/ 573786 w 2596954"/>
                  <a:gd name="connsiteY92" fmla="*/ 1385077 h 2689699"/>
                  <a:gd name="connsiteX93" fmla="*/ 611841 w 2596954"/>
                  <a:gd name="connsiteY93" fmla="*/ 1349231 h 2689699"/>
                  <a:gd name="connsiteX94" fmla="*/ 826669 w 2596954"/>
                  <a:gd name="connsiteY94" fmla="*/ 1141769 h 2689699"/>
                  <a:gd name="connsiteX95" fmla="*/ 834280 w 2596954"/>
                  <a:gd name="connsiteY95" fmla="*/ 1134158 h 2689699"/>
                  <a:gd name="connsiteX96" fmla="*/ 847047 w 2596954"/>
                  <a:gd name="connsiteY96" fmla="*/ 1155027 h 2689699"/>
                  <a:gd name="connsiteX97" fmla="*/ 894186 w 2596954"/>
                  <a:gd name="connsiteY97" fmla="*/ 1228191 h 2689699"/>
                  <a:gd name="connsiteX98" fmla="*/ 939361 w 2596954"/>
                  <a:gd name="connsiteY98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179484 w 2596954"/>
                  <a:gd name="connsiteY36" fmla="*/ 2309696 h 2689699"/>
                  <a:gd name="connsiteX37" fmla="*/ 336125 w 2596954"/>
                  <a:gd name="connsiteY37" fmla="*/ 2295211 h 2689699"/>
                  <a:gd name="connsiteX38" fmla="*/ 408552 w 2596954"/>
                  <a:gd name="connsiteY38" fmla="*/ 2140289 h 2689699"/>
                  <a:gd name="connsiteX39" fmla="*/ 460111 w 2596954"/>
                  <a:gd name="connsiteY39" fmla="*/ 2029561 h 2689699"/>
                  <a:gd name="connsiteX40" fmla="*/ 501849 w 2596954"/>
                  <a:gd name="connsiteY40" fmla="*/ 1946330 h 2689699"/>
                  <a:gd name="connsiteX41" fmla="*/ 577960 w 2596954"/>
                  <a:gd name="connsiteY41" fmla="*/ 1861381 h 2689699"/>
                  <a:gd name="connsiteX42" fmla="*/ 671502 w 2596954"/>
                  <a:gd name="connsiteY42" fmla="*/ 1795091 h 2689699"/>
                  <a:gd name="connsiteX43" fmla="*/ 766517 w 2596954"/>
                  <a:gd name="connsiteY43" fmla="*/ 1688782 h 2689699"/>
                  <a:gd name="connsiteX44" fmla="*/ 829615 w 2596954"/>
                  <a:gd name="connsiteY44" fmla="*/ 1593521 h 2689699"/>
                  <a:gd name="connsiteX45" fmla="*/ 892222 w 2596954"/>
                  <a:gd name="connsiteY45" fmla="*/ 1541472 h 2689699"/>
                  <a:gd name="connsiteX46" fmla="*/ 961458 w 2596954"/>
                  <a:gd name="connsiteY46" fmla="*/ 1498015 h 2689699"/>
                  <a:gd name="connsiteX47" fmla="*/ 969315 w 2596954"/>
                  <a:gd name="connsiteY47" fmla="*/ 1554730 h 2689699"/>
                  <a:gd name="connsiteX48" fmla="*/ 969315 w 2596954"/>
                  <a:gd name="connsiteY48" fmla="*/ 1581737 h 2689699"/>
                  <a:gd name="connsiteX49" fmla="*/ 989447 w 2596954"/>
                  <a:gd name="connsiteY49" fmla="*/ 1612181 h 2689699"/>
                  <a:gd name="connsiteX50" fmla="*/ 1042233 w 2596954"/>
                  <a:gd name="connsiteY50" fmla="*/ 1631086 h 2689699"/>
                  <a:gd name="connsiteX51" fmla="*/ 1094038 w 2596954"/>
                  <a:gd name="connsiteY51" fmla="*/ 1743533 h 2689699"/>
                  <a:gd name="connsiteX52" fmla="*/ 1194454 w 2596954"/>
                  <a:gd name="connsiteY52" fmla="*/ 1761210 h 2689699"/>
                  <a:gd name="connsiteX53" fmla="*/ 1227108 w 2596954"/>
                  <a:gd name="connsiteY53" fmla="*/ 1765384 h 2689699"/>
                  <a:gd name="connsiteX54" fmla="*/ 1190772 w 2596954"/>
                  <a:gd name="connsiteY54" fmla="*/ 1794846 h 2689699"/>
                  <a:gd name="connsiteX55" fmla="*/ 1152962 w 2596954"/>
                  <a:gd name="connsiteY55" fmla="*/ 1805894 h 2689699"/>
                  <a:gd name="connsiteX56" fmla="*/ 1138967 w 2596954"/>
                  <a:gd name="connsiteY56" fmla="*/ 1854507 h 2689699"/>
                  <a:gd name="connsiteX57" fmla="*/ 1207221 w 2596954"/>
                  <a:gd name="connsiteY57" fmla="*/ 1905820 h 2689699"/>
                  <a:gd name="connsiteX58" fmla="*/ 1286278 w 2596954"/>
                  <a:gd name="connsiteY58" fmla="*/ 2064424 h 2689699"/>
                  <a:gd name="connsiteX59" fmla="*/ 1320159 w 2596954"/>
                  <a:gd name="connsiteY59" fmla="*/ 2080137 h 2689699"/>
                  <a:gd name="connsiteX60" fmla="*/ 1335381 w 2596954"/>
                  <a:gd name="connsiteY60" fmla="*/ 2082593 h 2689699"/>
                  <a:gd name="connsiteX61" fmla="*/ 1456913 w 2596954"/>
                  <a:gd name="connsiteY61" fmla="*/ 2064179 h 2689699"/>
                  <a:gd name="connsiteX62" fmla="*/ 1558557 w 2596954"/>
                  <a:gd name="connsiteY62" fmla="*/ 2029315 h 2689699"/>
                  <a:gd name="connsiteX63" fmla="*/ 1555611 w 2596954"/>
                  <a:gd name="connsiteY63" fmla="*/ 2024159 h 2689699"/>
                  <a:gd name="connsiteX64" fmla="*/ 1558802 w 2596954"/>
                  <a:gd name="connsiteY64" fmla="*/ 2029315 h 2689699"/>
                  <a:gd name="connsiteX65" fmla="*/ 1558557 w 2596954"/>
                  <a:gd name="connsiteY65" fmla="*/ 2029315 h 2689699"/>
                  <a:gd name="connsiteX66" fmla="*/ 1559048 w 2596954"/>
                  <a:gd name="connsiteY66" fmla="*/ 2029806 h 2689699"/>
                  <a:gd name="connsiteX67" fmla="*/ 1561258 w 2596954"/>
                  <a:gd name="connsiteY67" fmla="*/ 2033735 h 2689699"/>
                  <a:gd name="connsiteX68" fmla="*/ 1561012 w 2596954"/>
                  <a:gd name="connsiteY68" fmla="*/ 2044046 h 2689699"/>
                  <a:gd name="connsiteX69" fmla="*/ 1560275 w 2596954"/>
                  <a:gd name="connsiteY69" fmla="*/ 2044783 h 2689699"/>
                  <a:gd name="connsiteX70" fmla="*/ 1559048 w 2596954"/>
                  <a:gd name="connsiteY70" fmla="*/ 2063442 h 2689699"/>
                  <a:gd name="connsiteX71" fmla="*/ 1543335 w 2596954"/>
                  <a:gd name="connsiteY71" fmla="*/ 2090449 h 2689699"/>
                  <a:gd name="connsiteX72" fmla="*/ 1515837 w 2596954"/>
                  <a:gd name="connsiteY72" fmla="*/ 2119666 h 2689699"/>
                  <a:gd name="connsiteX73" fmla="*/ 1506998 w 2596954"/>
                  <a:gd name="connsiteY73" fmla="*/ 2130714 h 2689699"/>
                  <a:gd name="connsiteX74" fmla="*/ 1505771 w 2596954"/>
                  <a:gd name="connsiteY74" fmla="*/ 2132187 h 2689699"/>
                  <a:gd name="connsiteX75" fmla="*/ 1499878 w 2596954"/>
                  <a:gd name="connsiteY75" fmla="*/ 2139798 h 2689699"/>
                  <a:gd name="connsiteX76" fmla="*/ 1497423 w 2596954"/>
                  <a:gd name="connsiteY76" fmla="*/ 2145691 h 2689699"/>
                  <a:gd name="connsiteX77" fmla="*/ 1495950 w 2596954"/>
                  <a:gd name="connsiteY77" fmla="*/ 2151829 h 2689699"/>
                  <a:gd name="connsiteX78" fmla="*/ 1489075 w 2596954"/>
                  <a:gd name="connsiteY78" fmla="*/ 2167542 h 2689699"/>
                  <a:gd name="connsiteX79" fmla="*/ 1479746 w 2596954"/>
                  <a:gd name="connsiteY79" fmla="*/ 2199705 h 2689699"/>
                  <a:gd name="connsiteX80" fmla="*/ 1479009 w 2596954"/>
                  <a:gd name="connsiteY80" fmla="*/ 2211489 h 2689699"/>
                  <a:gd name="connsiteX81" fmla="*/ 1448107 w 2596954"/>
                  <a:gd name="connsiteY81" fmla="*/ 2688539 h 2689699"/>
                  <a:gd name="connsiteX82" fmla="*/ 2596950 w 2596954"/>
                  <a:gd name="connsiteY82" fmla="*/ 2054358 h 2689699"/>
                  <a:gd name="connsiteX83" fmla="*/ 2495943 w 2596954"/>
                  <a:gd name="connsiteY83" fmla="*/ 1499243 h 2689699"/>
                  <a:gd name="connsiteX84" fmla="*/ 762589 w 2596954"/>
                  <a:gd name="connsiteY84" fmla="*/ 836100 h 2689699"/>
                  <a:gd name="connsiteX85" fmla="*/ 762589 w 2596954"/>
                  <a:gd name="connsiteY85" fmla="*/ 839291 h 2689699"/>
                  <a:gd name="connsiteX86" fmla="*/ 757678 w 2596954"/>
                  <a:gd name="connsiteY86" fmla="*/ 844447 h 2689699"/>
                  <a:gd name="connsiteX87" fmla="*/ 762589 w 2596954"/>
                  <a:gd name="connsiteY87" fmla="*/ 836100 h 2689699"/>
                  <a:gd name="connsiteX88" fmla="*/ 939361 w 2596954"/>
                  <a:gd name="connsiteY88" fmla="*/ 1341866 h 2689699"/>
                  <a:gd name="connsiteX89" fmla="*/ 769463 w 2596954"/>
                  <a:gd name="connsiteY89" fmla="*/ 1454313 h 2689699"/>
                  <a:gd name="connsiteX90" fmla="*/ 679604 w 2596954"/>
                  <a:gd name="connsiteY90" fmla="*/ 1422396 h 2689699"/>
                  <a:gd name="connsiteX91" fmla="*/ 573786 w 2596954"/>
                  <a:gd name="connsiteY91" fmla="*/ 1385077 h 2689699"/>
                  <a:gd name="connsiteX92" fmla="*/ 611841 w 2596954"/>
                  <a:gd name="connsiteY92" fmla="*/ 1349231 h 2689699"/>
                  <a:gd name="connsiteX93" fmla="*/ 826669 w 2596954"/>
                  <a:gd name="connsiteY93" fmla="*/ 1141769 h 2689699"/>
                  <a:gd name="connsiteX94" fmla="*/ 834280 w 2596954"/>
                  <a:gd name="connsiteY94" fmla="*/ 1134158 h 2689699"/>
                  <a:gd name="connsiteX95" fmla="*/ 847047 w 2596954"/>
                  <a:gd name="connsiteY95" fmla="*/ 1155027 h 2689699"/>
                  <a:gd name="connsiteX96" fmla="*/ 894186 w 2596954"/>
                  <a:gd name="connsiteY96" fmla="*/ 1228191 h 2689699"/>
                  <a:gd name="connsiteX97" fmla="*/ 939361 w 2596954"/>
                  <a:gd name="connsiteY97" fmla="*/ 1341866 h 2689699"/>
                  <a:gd name="connsiteX0" fmla="*/ 2495943 w 2596954"/>
                  <a:gd name="connsiteY0" fmla="*/ 1499243 h 2689699"/>
                  <a:gd name="connsiteX1" fmla="*/ 2418114 w 2596954"/>
                  <a:gd name="connsiteY1" fmla="*/ 1366418 h 2689699"/>
                  <a:gd name="connsiteX2" fmla="*/ 2386933 w 2596954"/>
                  <a:gd name="connsiteY2" fmla="*/ 1249797 h 2689699"/>
                  <a:gd name="connsiteX3" fmla="*/ 2323590 w 2596954"/>
                  <a:gd name="connsiteY3" fmla="*/ 987338 h 2689699"/>
                  <a:gd name="connsiteX4" fmla="*/ 2260001 w 2596954"/>
                  <a:gd name="connsiteY4" fmla="*/ 722916 h 2689699"/>
                  <a:gd name="connsiteX5" fmla="*/ 2258528 w 2596954"/>
                  <a:gd name="connsiteY5" fmla="*/ 717023 h 2689699"/>
                  <a:gd name="connsiteX6" fmla="*/ 2113918 w 2596954"/>
                  <a:gd name="connsiteY6" fmla="*/ 359550 h 2689699"/>
                  <a:gd name="connsiteX7" fmla="*/ 2025286 w 2596954"/>
                  <a:gd name="connsiteY7" fmla="*/ 244647 h 2689699"/>
                  <a:gd name="connsiteX8" fmla="*/ 1458631 w 2596954"/>
                  <a:gd name="connsiteY8" fmla="*/ 2567 h 2689699"/>
                  <a:gd name="connsiteX9" fmla="*/ 1217533 w 2596954"/>
                  <a:gd name="connsiteY9" fmla="*/ 71066 h 2689699"/>
                  <a:gd name="connsiteX10" fmla="*/ 815866 w 2596954"/>
                  <a:gd name="connsiteY10" fmla="*/ 430259 h 2689699"/>
                  <a:gd name="connsiteX11" fmla="*/ 813165 w 2596954"/>
                  <a:gd name="connsiteY11" fmla="*/ 434187 h 2689699"/>
                  <a:gd name="connsiteX12" fmla="*/ 810710 w 2596954"/>
                  <a:gd name="connsiteY12" fmla="*/ 438361 h 2689699"/>
                  <a:gd name="connsiteX13" fmla="*/ 810710 w 2596954"/>
                  <a:gd name="connsiteY13" fmla="*/ 438361 h 2689699"/>
                  <a:gd name="connsiteX14" fmla="*/ 810710 w 2596954"/>
                  <a:gd name="connsiteY14" fmla="*/ 438361 h 2689699"/>
                  <a:gd name="connsiteX15" fmla="*/ 810956 w 2596954"/>
                  <a:gd name="connsiteY15" fmla="*/ 439589 h 2689699"/>
                  <a:gd name="connsiteX16" fmla="*/ 810956 w 2596954"/>
                  <a:gd name="connsiteY16" fmla="*/ 439589 h 2689699"/>
                  <a:gd name="connsiteX17" fmla="*/ 777320 w 2596954"/>
                  <a:gd name="connsiteY17" fmla="*/ 514471 h 2689699"/>
                  <a:gd name="connsiteX18" fmla="*/ 742211 w 2596954"/>
                  <a:gd name="connsiteY18" fmla="*/ 698610 h 2689699"/>
                  <a:gd name="connsiteX19" fmla="*/ 744911 w 2596954"/>
                  <a:gd name="connsiteY19" fmla="*/ 782086 h 2689699"/>
                  <a:gd name="connsiteX20" fmla="*/ 756942 w 2596954"/>
                  <a:gd name="connsiteY20" fmla="*/ 845920 h 2689699"/>
                  <a:gd name="connsiteX21" fmla="*/ 709066 w 2596954"/>
                  <a:gd name="connsiteY21" fmla="*/ 889377 h 2689699"/>
                  <a:gd name="connsiteX22" fmla="*/ 631973 w 2596954"/>
                  <a:gd name="connsiteY22" fmla="*/ 962050 h 2689699"/>
                  <a:gd name="connsiteX23" fmla="*/ 543096 w 2596954"/>
                  <a:gd name="connsiteY23" fmla="*/ 1045280 h 2689699"/>
                  <a:gd name="connsiteX24" fmla="*/ 445380 w 2596954"/>
                  <a:gd name="connsiteY24" fmla="*/ 1136859 h 2689699"/>
                  <a:gd name="connsiteX25" fmla="*/ 397995 w 2596954"/>
                  <a:gd name="connsiteY25" fmla="*/ 1181297 h 2689699"/>
                  <a:gd name="connsiteX26" fmla="*/ 321148 w 2596954"/>
                  <a:gd name="connsiteY26" fmla="*/ 1259126 h 2689699"/>
                  <a:gd name="connsiteX27" fmla="*/ 284320 w 2596954"/>
                  <a:gd name="connsiteY27" fmla="*/ 1362980 h 2689699"/>
                  <a:gd name="connsiteX28" fmla="*/ 274500 w 2596954"/>
                  <a:gd name="connsiteY28" fmla="*/ 1427306 h 2689699"/>
                  <a:gd name="connsiteX29" fmla="*/ 255349 w 2596954"/>
                  <a:gd name="connsiteY29" fmla="*/ 1552029 h 2689699"/>
                  <a:gd name="connsiteX30" fmla="*/ 212875 w 2596954"/>
                  <a:gd name="connsiteY30" fmla="*/ 1832165 h 2689699"/>
                  <a:gd name="connsiteX31" fmla="*/ 203545 w 2596954"/>
                  <a:gd name="connsiteY31" fmla="*/ 1859172 h 2689699"/>
                  <a:gd name="connsiteX32" fmla="*/ 123015 w 2596954"/>
                  <a:gd name="connsiteY32" fmla="*/ 1994943 h 2689699"/>
                  <a:gd name="connsiteX33" fmla="*/ 32419 w 2596954"/>
                  <a:gd name="connsiteY33" fmla="*/ 2144709 h 2689699"/>
                  <a:gd name="connsiteX34" fmla="*/ 993 w 2596954"/>
                  <a:gd name="connsiteY34" fmla="*/ 2302085 h 2689699"/>
                  <a:gd name="connsiteX35" fmla="*/ 8604 w 2596954"/>
                  <a:gd name="connsiteY35" fmla="*/ 2309696 h 2689699"/>
                  <a:gd name="connsiteX36" fmla="*/ 336125 w 2596954"/>
                  <a:gd name="connsiteY36" fmla="*/ 2295211 h 2689699"/>
                  <a:gd name="connsiteX37" fmla="*/ 408552 w 2596954"/>
                  <a:gd name="connsiteY37" fmla="*/ 2140289 h 2689699"/>
                  <a:gd name="connsiteX38" fmla="*/ 460111 w 2596954"/>
                  <a:gd name="connsiteY38" fmla="*/ 2029561 h 2689699"/>
                  <a:gd name="connsiteX39" fmla="*/ 501849 w 2596954"/>
                  <a:gd name="connsiteY39" fmla="*/ 1946330 h 2689699"/>
                  <a:gd name="connsiteX40" fmla="*/ 577960 w 2596954"/>
                  <a:gd name="connsiteY40" fmla="*/ 1861381 h 2689699"/>
                  <a:gd name="connsiteX41" fmla="*/ 671502 w 2596954"/>
                  <a:gd name="connsiteY41" fmla="*/ 1795091 h 2689699"/>
                  <a:gd name="connsiteX42" fmla="*/ 766517 w 2596954"/>
                  <a:gd name="connsiteY42" fmla="*/ 1688782 h 2689699"/>
                  <a:gd name="connsiteX43" fmla="*/ 829615 w 2596954"/>
                  <a:gd name="connsiteY43" fmla="*/ 1593521 h 2689699"/>
                  <a:gd name="connsiteX44" fmla="*/ 892222 w 2596954"/>
                  <a:gd name="connsiteY44" fmla="*/ 1541472 h 2689699"/>
                  <a:gd name="connsiteX45" fmla="*/ 961458 w 2596954"/>
                  <a:gd name="connsiteY45" fmla="*/ 1498015 h 2689699"/>
                  <a:gd name="connsiteX46" fmla="*/ 969315 w 2596954"/>
                  <a:gd name="connsiteY46" fmla="*/ 1554730 h 2689699"/>
                  <a:gd name="connsiteX47" fmla="*/ 969315 w 2596954"/>
                  <a:gd name="connsiteY47" fmla="*/ 1581737 h 2689699"/>
                  <a:gd name="connsiteX48" fmla="*/ 989447 w 2596954"/>
                  <a:gd name="connsiteY48" fmla="*/ 1612181 h 2689699"/>
                  <a:gd name="connsiteX49" fmla="*/ 1042233 w 2596954"/>
                  <a:gd name="connsiteY49" fmla="*/ 1631086 h 2689699"/>
                  <a:gd name="connsiteX50" fmla="*/ 1094038 w 2596954"/>
                  <a:gd name="connsiteY50" fmla="*/ 1743533 h 2689699"/>
                  <a:gd name="connsiteX51" fmla="*/ 1194454 w 2596954"/>
                  <a:gd name="connsiteY51" fmla="*/ 1761210 h 2689699"/>
                  <a:gd name="connsiteX52" fmla="*/ 1227108 w 2596954"/>
                  <a:gd name="connsiteY52" fmla="*/ 1765384 h 2689699"/>
                  <a:gd name="connsiteX53" fmla="*/ 1190772 w 2596954"/>
                  <a:gd name="connsiteY53" fmla="*/ 1794846 h 2689699"/>
                  <a:gd name="connsiteX54" fmla="*/ 1152962 w 2596954"/>
                  <a:gd name="connsiteY54" fmla="*/ 1805894 h 2689699"/>
                  <a:gd name="connsiteX55" fmla="*/ 1138967 w 2596954"/>
                  <a:gd name="connsiteY55" fmla="*/ 1854507 h 2689699"/>
                  <a:gd name="connsiteX56" fmla="*/ 1207221 w 2596954"/>
                  <a:gd name="connsiteY56" fmla="*/ 1905820 h 2689699"/>
                  <a:gd name="connsiteX57" fmla="*/ 1286278 w 2596954"/>
                  <a:gd name="connsiteY57" fmla="*/ 2064424 h 2689699"/>
                  <a:gd name="connsiteX58" fmla="*/ 1320159 w 2596954"/>
                  <a:gd name="connsiteY58" fmla="*/ 2080137 h 2689699"/>
                  <a:gd name="connsiteX59" fmla="*/ 1335381 w 2596954"/>
                  <a:gd name="connsiteY59" fmla="*/ 2082593 h 2689699"/>
                  <a:gd name="connsiteX60" fmla="*/ 1456913 w 2596954"/>
                  <a:gd name="connsiteY60" fmla="*/ 2064179 h 2689699"/>
                  <a:gd name="connsiteX61" fmla="*/ 1558557 w 2596954"/>
                  <a:gd name="connsiteY61" fmla="*/ 2029315 h 2689699"/>
                  <a:gd name="connsiteX62" fmla="*/ 1555611 w 2596954"/>
                  <a:gd name="connsiteY62" fmla="*/ 2024159 h 2689699"/>
                  <a:gd name="connsiteX63" fmla="*/ 1558802 w 2596954"/>
                  <a:gd name="connsiteY63" fmla="*/ 2029315 h 2689699"/>
                  <a:gd name="connsiteX64" fmla="*/ 1558557 w 2596954"/>
                  <a:gd name="connsiteY64" fmla="*/ 2029315 h 2689699"/>
                  <a:gd name="connsiteX65" fmla="*/ 1559048 w 2596954"/>
                  <a:gd name="connsiteY65" fmla="*/ 2029806 h 2689699"/>
                  <a:gd name="connsiteX66" fmla="*/ 1561258 w 2596954"/>
                  <a:gd name="connsiteY66" fmla="*/ 2033735 h 2689699"/>
                  <a:gd name="connsiteX67" fmla="*/ 1561012 w 2596954"/>
                  <a:gd name="connsiteY67" fmla="*/ 2044046 h 2689699"/>
                  <a:gd name="connsiteX68" fmla="*/ 1560275 w 2596954"/>
                  <a:gd name="connsiteY68" fmla="*/ 2044783 h 2689699"/>
                  <a:gd name="connsiteX69" fmla="*/ 1559048 w 2596954"/>
                  <a:gd name="connsiteY69" fmla="*/ 2063442 h 2689699"/>
                  <a:gd name="connsiteX70" fmla="*/ 1543335 w 2596954"/>
                  <a:gd name="connsiteY70" fmla="*/ 2090449 h 2689699"/>
                  <a:gd name="connsiteX71" fmla="*/ 1515837 w 2596954"/>
                  <a:gd name="connsiteY71" fmla="*/ 2119666 h 2689699"/>
                  <a:gd name="connsiteX72" fmla="*/ 1506998 w 2596954"/>
                  <a:gd name="connsiteY72" fmla="*/ 2130714 h 2689699"/>
                  <a:gd name="connsiteX73" fmla="*/ 1505771 w 2596954"/>
                  <a:gd name="connsiteY73" fmla="*/ 2132187 h 2689699"/>
                  <a:gd name="connsiteX74" fmla="*/ 1499878 w 2596954"/>
                  <a:gd name="connsiteY74" fmla="*/ 2139798 h 2689699"/>
                  <a:gd name="connsiteX75" fmla="*/ 1497423 w 2596954"/>
                  <a:gd name="connsiteY75" fmla="*/ 2145691 h 2689699"/>
                  <a:gd name="connsiteX76" fmla="*/ 1495950 w 2596954"/>
                  <a:gd name="connsiteY76" fmla="*/ 2151829 h 2689699"/>
                  <a:gd name="connsiteX77" fmla="*/ 1489075 w 2596954"/>
                  <a:gd name="connsiteY77" fmla="*/ 2167542 h 2689699"/>
                  <a:gd name="connsiteX78" fmla="*/ 1479746 w 2596954"/>
                  <a:gd name="connsiteY78" fmla="*/ 2199705 h 2689699"/>
                  <a:gd name="connsiteX79" fmla="*/ 1479009 w 2596954"/>
                  <a:gd name="connsiteY79" fmla="*/ 2211489 h 2689699"/>
                  <a:gd name="connsiteX80" fmla="*/ 1448107 w 2596954"/>
                  <a:gd name="connsiteY80" fmla="*/ 2688539 h 2689699"/>
                  <a:gd name="connsiteX81" fmla="*/ 2596950 w 2596954"/>
                  <a:gd name="connsiteY81" fmla="*/ 2054358 h 2689699"/>
                  <a:gd name="connsiteX82" fmla="*/ 2495943 w 2596954"/>
                  <a:gd name="connsiteY82" fmla="*/ 1499243 h 2689699"/>
                  <a:gd name="connsiteX83" fmla="*/ 762589 w 2596954"/>
                  <a:gd name="connsiteY83" fmla="*/ 836100 h 2689699"/>
                  <a:gd name="connsiteX84" fmla="*/ 762589 w 2596954"/>
                  <a:gd name="connsiteY84" fmla="*/ 839291 h 2689699"/>
                  <a:gd name="connsiteX85" fmla="*/ 757678 w 2596954"/>
                  <a:gd name="connsiteY85" fmla="*/ 844447 h 2689699"/>
                  <a:gd name="connsiteX86" fmla="*/ 762589 w 2596954"/>
                  <a:gd name="connsiteY86" fmla="*/ 836100 h 2689699"/>
                  <a:gd name="connsiteX87" fmla="*/ 939361 w 2596954"/>
                  <a:gd name="connsiteY87" fmla="*/ 1341866 h 2689699"/>
                  <a:gd name="connsiteX88" fmla="*/ 769463 w 2596954"/>
                  <a:gd name="connsiteY88" fmla="*/ 1454313 h 2689699"/>
                  <a:gd name="connsiteX89" fmla="*/ 679604 w 2596954"/>
                  <a:gd name="connsiteY89" fmla="*/ 1422396 h 2689699"/>
                  <a:gd name="connsiteX90" fmla="*/ 573786 w 2596954"/>
                  <a:gd name="connsiteY90" fmla="*/ 1385077 h 2689699"/>
                  <a:gd name="connsiteX91" fmla="*/ 611841 w 2596954"/>
                  <a:gd name="connsiteY91" fmla="*/ 1349231 h 2689699"/>
                  <a:gd name="connsiteX92" fmla="*/ 826669 w 2596954"/>
                  <a:gd name="connsiteY92" fmla="*/ 1141769 h 2689699"/>
                  <a:gd name="connsiteX93" fmla="*/ 834280 w 2596954"/>
                  <a:gd name="connsiteY93" fmla="*/ 1134158 h 2689699"/>
                  <a:gd name="connsiteX94" fmla="*/ 847047 w 2596954"/>
                  <a:gd name="connsiteY94" fmla="*/ 1155027 h 2689699"/>
                  <a:gd name="connsiteX95" fmla="*/ 894186 w 2596954"/>
                  <a:gd name="connsiteY95" fmla="*/ 1228191 h 2689699"/>
                  <a:gd name="connsiteX96" fmla="*/ 939361 w 2596954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5746 w 2616757"/>
                  <a:gd name="connsiteY0" fmla="*/ 1499243 h 2689699"/>
                  <a:gd name="connsiteX1" fmla="*/ 2437917 w 2616757"/>
                  <a:gd name="connsiteY1" fmla="*/ 1366418 h 2689699"/>
                  <a:gd name="connsiteX2" fmla="*/ 2406736 w 2616757"/>
                  <a:gd name="connsiteY2" fmla="*/ 1249797 h 2689699"/>
                  <a:gd name="connsiteX3" fmla="*/ 2343393 w 2616757"/>
                  <a:gd name="connsiteY3" fmla="*/ 987338 h 2689699"/>
                  <a:gd name="connsiteX4" fmla="*/ 2279804 w 2616757"/>
                  <a:gd name="connsiteY4" fmla="*/ 722916 h 2689699"/>
                  <a:gd name="connsiteX5" fmla="*/ 2278331 w 2616757"/>
                  <a:gd name="connsiteY5" fmla="*/ 717023 h 2689699"/>
                  <a:gd name="connsiteX6" fmla="*/ 2133721 w 2616757"/>
                  <a:gd name="connsiteY6" fmla="*/ 359550 h 2689699"/>
                  <a:gd name="connsiteX7" fmla="*/ 2045089 w 2616757"/>
                  <a:gd name="connsiteY7" fmla="*/ 244647 h 2689699"/>
                  <a:gd name="connsiteX8" fmla="*/ 1478434 w 2616757"/>
                  <a:gd name="connsiteY8" fmla="*/ 2567 h 2689699"/>
                  <a:gd name="connsiteX9" fmla="*/ 1237336 w 2616757"/>
                  <a:gd name="connsiteY9" fmla="*/ 71066 h 2689699"/>
                  <a:gd name="connsiteX10" fmla="*/ 835669 w 2616757"/>
                  <a:gd name="connsiteY10" fmla="*/ 430259 h 2689699"/>
                  <a:gd name="connsiteX11" fmla="*/ 832968 w 2616757"/>
                  <a:gd name="connsiteY11" fmla="*/ 434187 h 2689699"/>
                  <a:gd name="connsiteX12" fmla="*/ 830513 w 2616757"/>
                  <a:gd name="connsiteY12" fmla="*/ 438361 h 2689699"/>
                  <a:gd name="connsiteX13" fmla="*/ 830513 w 2616757"/>
                  <a:gd name="connsiteY13" fmla="*/ 438361 h 2689699"/>
                  <a:gd name="connsiteX14" fmla="*/ 830513 w 2616757"/>
                  <a:gd name="connsiteY14" fmla="*/ 438361 h 2689699"/>
                  <a:gd name="connsiteX15" fmla="*/ 830759 w 2616757"/>
                  <a:gd name="connsiteY15" fmla="*/ 439589 h 2689699"/>
                  <a:gd name="connsiteX16" fmla="*/ 830759 w 2616757"/>
                  <a:gd name="connsiteY16" fmla="*/ 439589 h 2689699"/>
                  <a:gd name="connsiteX17" fmla="*/ 797123 w 2616757"/>
                  <a:gd name="connsiteY17" fmla="*/ 514471 h 2689699"/>
                  <a:gd name="connsiteX18" fmla="*/ 762014 w 2616757"/>
                  <a:gd name="connsiteY18" fmla="*/ 698610 h 2689699"/>
                  <a:gd name="connsiteX19" fmla="*/ 764714 w 2616757"/>
                  <a:gd name="connsiteY19" fmla="*/ 782086 h 2689699"/>
                  <a:gd name="connsiteX20" fmla="*/ 776745 w 2616757"/>
                  <a:gd name="connsiteY20" fmla="*/ 845920 h 2689699"/>
                  <a:gd name="connsiteX21" fmla="*/ 728869 w 2616757"/>
                  <a:gd name="connsiteY21" fmla="*/ 889377 h 2689699"/>
                  <a:gd name="connsiteX22" fmla="*/ 651776 w 2616757"/>
                  <a:gd name="connsiteY22" fmla="*/ 962050 h 2689699"/>
                  <a:gd name="connsiteX23" fmla="*/ 562899 w 2616757"/>
                  <a:gd name="connsiteY23" fmla="*/ 1045280 h 2689699"/>
                  <a:gd name="connsiteX24" fmla="*/ 465183 w 2616757"/>
                  <a:gd name="connsiteY24" fmla="*/ 1136859 h 2689699"/>
                  <a:gd name="connsiteX25" fmla="*/ 417798 w 2616757"/>
                  <a:gd name="connsiteY25" fmla="*/ 1181297 h 2689699"/>
                  <a:gd name="connsiteX26" fmla="*/ 340951 w 2616757"/>
                  <a:gd name="connsiteY26" fmla="*/ 1259126 h 2689699"/>
                  <a:gd name="connsiteX27" fmla="*/ 304123 w 2616757"/>
                  <a:gd name="connsiteY27" fmla="*/ 1362980 h 2689699"/>
                  <a:gd name="connsiteX28" fmla="*/ 294303 w 2616757"/>
                  <a:gd name="connsiteY28" fmla="*/ 1427306 h 2689699"/>
                  <a:gd name="connsiteX29" fmla="*/ 275152 w 2616757"/>
                  <a:gd name="connsiteY29" fmla="*/ 1552029 h 2689699"/>
                  <a:gd name="connsiteX30" fmla="*/ 232678 w 2616757"/>
                  <a:gd name="connsiteY30" fmla="*/ 1832165 h 2689699"/>
                  <a:gd name="connsiteX31" fmla="*/ 223348 w 2616757"/>
                  <a:gd name="connsiteY31" fmla="*/ 1859172 h 2689699"/>
                  <a:gd name="connsiteX32" fmla="*/ 142818 w 2616757"/>
                  <a:gd name="connsiteY32" fmla="*/ 1994943 h 2689699"/>
                  <a:gd name="connsiteX33" fmla="*/ 52222 w 2616757"/>
                  <a:gd name="connsiteY33" fmla="*/ 2144709 h 2689699"/>
                  <a:gd name="connsiteX34" fmla="*/ 20796 w 2616757"/>
                  <a:gd name="connsiteY34" fmla="*/ 2302085 h 2689699"/>
                  <a:gd name="connsiteX35" fmla="*/ 28407 w 2616757"/>
                  <a:gd name="connsiteY35" fmla="*/ 2309696 h 2689699"/>
                  <a:gd name="connsiteX36" fmla="*/ 361440 w 2616757"/>
                  <a:gd name="connsiteY36" fmla="*/ 2412813 h 2689699"/>
                  <a:gd name="connsiteX37" fmla="*/ 428355 w 2616757"/>
                  <a:gd name="connsiteY37" fmla="*/ 2140289 h 2689699"/>
                  <a:gd name="connsiteX38" fmla="*/ 479914 w 2616757"/>
                  <a:gd name="connsiteY38" fmla="*/ 2029561 h 2689699"/>
                  <a:gd name="connsiteX39" fmla="*/ 521652 w 2616757"/>
                  <a:gd name="connsiteY39" fmla="*/ 1946330 h 2689699"/>
                  <a:gd name="connsiteX40" fmla="*/ 597763 w 2616757"/>
                  <a:gd name="connsiteY40" fmla="*/ 1861381 h 2689699"/>
                  <a:gd name="connsiteX41" fmla="*/ 691305 w 2616757"/>
                  <a:gd name="connsiteY41" fmla="*/ 1795091 h 2689699"/>
                  <a:gd name="connsiteX42" fmla="*/ 786320 w 2616757"/>
                  <a:gd name="connsiteY42" fmla="*/ 1688782 h 2689699"/>
                  <a:gd name="connsiteX43" fmla="*/ 849418 w 2616757"/>
                  <a:gd name="connsiteY43" fmla="*/ 1593521 h 2689699"/>
                  <a:gd name="connsiteX44" fmla="*/ 912025 w 2616757"/>
                  <a:gd name="connsiteY44" fmla="*/ 1541472 h 2689699"/>
                  <a:gd name="connsiteX45" fmla="*/ 981261 w 2616757"/>
                  <a:gd name="connsiteY45" fmla="*/ 1498015 h 2689699"/>
                  <a:gd name="connsiteX46" fmla="*/ 989118 w 2616757"/>
                  <a:gd name="connsiteY46" fmla="*/ 1554730 h 2689699"/>
                  <a:gd name="connsiteX47" fmla="*/ 989118 w 2616757"/>
                  <a:gd name="connsiteY47" fmla="*/ 1581737 h 2689699"/>
                  <a:gd name="connsiteX48" fmla="*/ 1009250 w 2616757"/>
                  <a:gd name="connsiteY48" fmla="*/ 1612181 h 2689699"/>
                  <a:gd name="connsiteX49" fmla="*/ 1062036 w 2616757"/>
                  <a:gd name="connsiteY49" fmla="*/ 1631086 h 2689699"/>
                  <a:gd name="connsiteX50" fmla="*/ 1113841 w 2616757"/>
                  <a:gd name="connsiteY50" fmla="*/ 1743533 h 2689699"/>
                  <a:gd name="connsiteX51" fmla="*/ 1214257 w 2616757"/>
                  <a:gd name="connsiteY51" fmla="*/ 1761210 h 2689699"/>
                  <a:gd name="connsiteX52" fmla="*/ 1246911 w 2616757"/>
                  <a:gd name="connsiteY52" fmla="*/ 1765384 h 2689699"/>
                  <a:gd name="connsiteX53" fmla="*/ 1210575 w 2616757"/>
                  <a:gd name="connsiteY53" fmla="*/ 1794846 h 2689699"/>
                  <a:gd name="connsiteX54" fmla="*/ 1172765 w 2616757"/>
                  <a:gd name="connsiteY54" fmla="*/ 1805894 h 2689699"/>
                  <a:gd name="connsiteX55" fmla="*/ 1158770 w 2616757"/>
                  <a:gd name="connsiteY55" fmla="*/ 1854507 h 2689699"/>
                  <a:gd name="connsiteX56" fmla="*/ 1227024 w 2616757"/>
                  <a:gd name="connsiteY56" fmla="*/ 1905820 h 2689699"/>
                  <a:gd name="connsiteX57" fmla="*/ 1306081 w 2616757"/>
                  <a:gd name="connsiteY57" fmla="*/ 2064424 h 2689699"/>
                  <a:gd name="connsiteX58" fmla="*/ 1339962 w 2616757"/>
                  <a:gd name="connsiteY58" fmla="*/ 2080137 h 2689699"/>
                  <a:gd name="connsiteX59" fmla="*/ 1355184 w 2616757"/>
                  <a:gd name="connsiteY59" fmla="*/ 2082593 h 2689699"/>
                  <a:gd name="connsiteX60" fmla="*/ 1476716 w 2616757"/>
                  <a:gd name="connsiteY60" fmla="*/ 2064179 h 2689699"/>
                  <a:gd name="connsiteX61" fmla="*/ 1578360 w 2616757"/>
                  <a:gd name="connsiteY61" fmla="*/ 2029315 h 2689699"/>
                  <a:gd name="connsiteX62" fmla="*/ 1575414 w 2616757"/>
                  <a:gd name="connsiteY62" fmla="*/ 2024159 h 2689699"/>
                  <a:gd name="connsiteX63" fmla="*/ 1578605 w 2616757"/>
                  <a:gd name="connsiteY63" fmla="*/ 2029315 h 2689699"/>
                  <a:gd name="connsiteX64" fmla="*/ 1578360 w 2616757"/>
                  <a:gd name="connsiteY64" fmla="*/ 2029315 h 2689699"/>
                  <a:gd name="connsiteX65" fmla="*/ 1578851 w 2616757"/>
                  <a:gd name="connsiteY65" fmla="*/ 2029806 h 2689699"/>
                  <a:gd name="connsiteX66" fmla="*/ 1581061 w 2616757"/>
                  <a:gd name="connsiteY66" fmla="*/ 2033735 h 2689699"/>
                  <a:gd name="connsiteX67" fmla="*/ 1580815 w 2616757"/>
                  <a:gd name="connsiteY67" fmla="*/ 2044046 h 2689699"/>
                  <a:gd name="connsiteX68" fmla="*/ 1580078 w 2616757"/>
                  <a:gd name="connsiteY68" fmla="*/ 2044783 h 2689699"/>
                  <a:gd name="connsiteX69" fmla="*/ 1578851 w 2616757"/>
                  <a:gd name="connsiteY69" fmla="*/ 2063442 h 2689699"/>
                  <a:gd name="connsiteX70" fmla="*/ 1563138 w 2616757"/>
                  <a:gd name="connsiteY70" fmla="*/ 2090449 h 2689699"/>
                  <a:gd name="connsiteX71" fmla="*/ 1535640 w 2616757"/>
                  <a:gd name="connsiteY71" fmla="*/ 2119666 h 2689699"/>
                  <a:gd name="connsiteX72" fmla="*/ 1526801 w 2616757"/>
                  <a:gd name="connsiteY72" fmla="*/ 2130714 h 2689699"/>
                  <a:gd name="connsiteX73" fmla="*/ 1525574 w 2616757"/>
                  <a:gd name="connsiteY73" fmla="*/ 2132187 h 2689699"/>
                  <a:gd name="connsiteX74" fmla="*/ 1519681 w 2616757"/>
                  <a:gd name="connsiteY74" fmla="*/ 2139798 h 2689699"/>
                  <a:gd name="connsiteX75" fmla="*/ 1517226 w 2616757"/>
                  <a:gd name="connsiteY75" fmla="*/ 2145691 h 2689699"/>
                  <a:gd name="connsiteX76" fmla="*/ 1515753 w 2616757"/>
                  <a:gd name="connsiteY76" fmla="*/ 2151829 h 2689699"/>
                  <a:gd name="connsiteX77" fmla="*/ 1508878 w 2616757"/>
                  <a:gd name="connsiteY77" fmla="*/ 2167542 h 2689699"/>
                  <a:gd name="connsiteX78" fmla="*/ 1499549 w 2616757"/>
                  <a:gd name="connsiteY78" fmla="*/ 2199705 h 2689699"/>
                  <a:gd name="connsiteX79" fmla="*/ 1498812 w 2616757"/>
                  <a:gd name="connsiteY79" fmla="*/ 2211489 h 2689699"/>
                  <a:gd name="connsiteX80" fmla="*/ 1467910 w 2616757"/>
                  <a:gd name="connsiteY80" fmla="*/ 2688539 h 2689699"/>
                  <a:gd name="connsiteX81" fmla="*/ 2616753 w 2616757"/>
                  <a:gd name="connsiteY81" fmla="*/ 2054358 h 2689699"/>
                  <a:gd name="connsiteX82" fmla="*/ 2515746 w 2616757"/>
                  <a:gd name="connsiteY82" fmla="*/ 1499243 h 2689699"/>
                  <a:gd name="connsiteX83" fmla="*/ 782392 w 2616757"/>
                  <a:gd name="connsiteY83" fmla="*/ 836100 h 2689699"/>
                  <a:gd name="connsiteX84" fmla="*/ 782392 w 2616757"/>
                  <a:gd name="connsiteY84" fmla="*/ 839291 h 2689699"/>
                  <a:gd name="connsiteX85" fmla="*/ 777481 w 2616757"/>
                  <a:gd name="connsiteY85" fmla="*/ 844447 h 2689699"/>
                  <a:gd name="connsiteX86" fmla="*/ 782392 w 2616757"/>
                  <a:gd name="connsiteY86" fmla="*/ 836100 h 2689699"/>
                  <a:gd name="connsiteX87" fmla="*/ 959164 w 2616757"/>
                  <a:gd name="connsiteY87" fmla="*/ 1341866 h 2689699"/>
                  <a:gd name="connsiteX88" fmla="*/ 789266 w 2616757"/>
                  <a:gd name="connsiteY88" fmla="*/ 1454313 h 2689699"/>
                  <a:gd name="connsiteX89" fmla="*/ 699407 w 2616757"/>
                  <a:gd name="connsiteY89" fmla="*/ 1422396 h 2689699"/>
                  <a:gd name="connsiteX90" fmla="*/ 593589 w 2616757"/>
                  <a:gd name="connsiteY90" fmla="*/ 1385077 h 2689699"/>
                  <a:gd name="connsiteX91" fmla="*/ 631644 w 2616757"/>
                  <a:gd name="connsiteY91" fmla="*/ 1349231 h 2689699"/>
                  <a:gd name="connsiteX92" fmla="*/ 846472 w 2616757"/>
                  <a:gd name="connsiteY92" fmla="*/ 1141769 h 2689699"/>
                  <a:gd name="connsiteX93" fmla="*/ 854083 w 2616757"/>
                  <a:gd name="connsiteY93" fmla="*/ 1134158 h 2689699"/>
                  <a:gd name="connsiteX94" fmla="*/ 866850 w 2616757"/>
                  <a:gd name="connsiteY94" fmla="*/ 1155027 h 2689699"/>
                  <a:gd name="connsiteX95" fmla="*/ 913989 w 2616757"/>
                  <a:gd name="connsiteY95" fmla="*/ 1228191 h 2689699"/>
                  <a:gd name="connsiteX96" fmla="*/ 959164 w 2616757"/>
                  <a:gd name="connsiteY96" fmla="*/ 1341866 h 2689699"/>
                  <a:gd name="connsiteX0" fmla="*/ 2514825 w 2615836"/>
                  <a:gd name="connsiteY0" fmla="*/ 1499243 h 2689699"/>
                  <a:gd name="connsiteX1" fmla="*/ 2436996 w 2615836"/>
                  <a:gd name="connsiteY1" fmla="*/ 1366418 h 2689699"/>
                  <a:gd name="connsiteX2" fmla="*/ 2405815 w 2615836"/>
                  <a:gd name="connsiteY2" fmla="*/ 1249797 h 2689699"/>
                  <a:gd name="connsiteX3" fmla="*/ 2342472 w 2615836"/>
                  <a:gd name="connsiteY3" fmla="*/ 987338 h 2689699"/>
                  <a:gd name="connsiteX4" fmla="*/ 2278883 w 2615836"/>
                  <a:gd name="connsiteY4" fmla="*/ 722916 h 2689699"/>
                  <a:gd name="connsiteX5" fmla="*/ 2277410 w 2615836"/>
                  <a:gd name="connsiteY5" fmla="*/ 717023 h 2689699"/>
                  <a:gd name="connsiteX6" fmla="*/ 2132800 w 2615836"/>
                  <a:gd name="connsiteY6" fmla="*/ 359550 h 2689699"/>
                  <a:gd name="connsiteX7" fmla="*/ 2044168 w 2615836"/>
                  <a:gd name="connsiteY7" fmla="*/ 244647 h 2689699"/>
                  <a:gd name="connsiteX8" fmla="*/ 1477513 w 2615836"/>
                  <a:gd name="connsiteY8" fmla="*/ 2567 h 2689699"/>
                  <a:gd name="connsiteX9" fmla="*/ 1236415 w 2615836"/>
                  <a:gd name="connsiteY9" fmla="*/ 71066 h 2689699"/>
                  <a:gd name="connsiteX10" fmla="*/ 834748 w 2615836"/>
                  <a:gd name="connsiteY10" fmla="*/ 430259 h 2689699"/>
                  <a:gd name="connsiteX11" fmla="*/ 832047 w 2615836"/>
                  <a:gd name="connsiteY11" fmla="*/ 434187 h 2689699"/>
                  <a:gd name="connsiteX12" fmla="*/ 829592 w 2615836"/>
                  <a:gd name="connsiteY12" fmla="*/ 438361 h 2689699"/>
                  <a:gd name="connsiteX13" fmla="*/ 829592 w 2615836"/>
                  <a:gd name="connsiteY13" fmla="*/ 438361 h 2689699"/>
                  <a:gd name="connsiteX14" fmla="*/ 829592 w 2615836"/>
                  <a:gd name="connsiteY14" fmla="*/ 438361 h 2689699"/>
                  <a:gd name="connsiteX15" fmla="*/ 829838 w 2615836"/>
                  <a:gd name="connsiteY15" fmla="*/ 439589 h 2689699"/>
                  <a:gd name="connsiteX16" fmla="*/ 829838 w 2615836"/>
                  <a:gd name="connsiteY16" fmla="*/ 439589 h 2689699"/>
                  <a:gd name="connsiteX17" fmla="*/ 796202 w 2615836"/>
                  <a:gd name="connsiteY17" fmla="*/ 514471 h 2689699"/>
                  <a:gd name="connsiteX18" fmla="*/ 761093 w 2615836"/>
                  <a:gd name="connsiteY18" fmla="*/ 698610 h 2689699"/>
                  <a:gd name="connsiteX19" fmla="*/ 763793 w 2615836"/>
                  <a:gd name="connsiteY19" fmla="*/ 782086 h 2689699"/>
                  <a:gd name="connsiteX20" fmla="*/ 775824 w 2615836"/>
                  <a:gd name="connsiteY20" fmla="*/ 845920 h 2689699"/>
                  <a:gd name="connsiteX21" fmla="*/ 727948 w 2615836"/>
                  <a:gd name="connsiteY21" fmla="*/ 889377 h 2689699"/>
                  <a:gd name="connsiteX22" fmla="*/ 650855 w 2615836"/>
                  <a:gd name="connsiteY22" fmla="*/ 962050 h 2689699"/>
                  <a:gd name="connsiteX23" fmla="*/ 561978 w 2615836"/>
                  <a:gd name="connsiteY23" fmla="*/ 1045280 h 2689699"/>
                  <a:gd name="connsiteX24" fmla="*/ 464262 w 2615836"/>
                  <a:gd name="connsiteY24" fmla="*/ 1136859 h 2689699"/>
                  <a:gd name="connsiteX25" fmla="*/ 416877 w 2615836"/>
                  <a:gd name="connsiteY25" fmla="*/ 1181297 h 2689699"/>
                  <a:gd name="connsiteX26" fmla="*/ 340030 w 2615836"/>
                  <a:gd name="connsiteY26" fmla="*/ 1259126 h 2689699"/>
                  <a:gd name="connsiteX27" fmla="*/ 303202 w 2615836"/>
                  <a:gd name="connsiteY27" fmla="*/ 1362980 h 2689699"/>
                  <a:gd name="connsiteX28" fmla="*/ 293382 w 2615836"/>
                  <a:gd name="connsiteY28" fmla="*/ 1427306 h 2689699"/>
                  <a:gd name="connsiteX29" fmla="*/ 274231 w 2615836"/>
                  <a:gd name="connsiteY29" fmla="*/ 1552029 h 2689699"/>
                  <a:gd name="connsiteX30" fmla="*/ 231757 w 2615836"/>
                  <a:gd name="connsiteY30" fmla="*/ 1832165 h 2689699"/>
                  <a:gd name="connsiteX31" fmla="*/ 222427 w 2615836"/>
                  <a:gd name="connsiteY31" fmla="*/ 1859172 h 2689699"/>
                  <a:gd name="connsiteX32" fmla="*/ 141897 w 2615836"/>
                  <a:gd name="connsiteY32" fmla="*/ 1994943 h 2689699"/>
                  <a:gd name="connsiteX33" fmla="*/ 51301 w 2615836"/>
                  <a:gd name="connsiteY33" fmla="*/ 2144709 h 2689699"/>
                  <a:gd name="connsiteX34" fmla="*/ 19875 w 2615836"/>
                  <a:gd name="connsiteY34" fmla="*/ 2302085 h 2689699"/>
                  <a:gd name="connsiteX35" fmla="*/ 360519 w 2615836"/>
                  <a:gd name="connsiteY35" fmla="*/ 2412813 h 2689699"/>
                  <a:gd name="connsiteX36" fmla="*/ 427434 w 2615836"/>
                  <a:gd name="connsiteY36" fmla="*/ 2140289 h 2689699"/>
                  <a:gd name="connsiteX37" fmla="*/ 478993 w 2615836"/>
                  <a:gd name="connsiteY37" fmla="*/ 2029561 h 2689699"/>
                  <a:gd name="connsiteX38" fmla="*/ 520731 w 2615836"/>
                  <a:gd name="connsiteY38" fmla="*/ 1946330 h 2689699"/>
                  <a:gd name="connsiteX39" fmla="*/ 596842 w 2615836"/>
                  <a:gd name="connsiteY39" fmla="*/ 1861381 h 2689699"/>
                  <a:gd name="connsiteX40" fmla="*/ 690384 w 2615836"/>
                  <a:gd name="connsiteY40" fmla="*/ 1795091 h 2689699"/>
                  <a:gd name="connsiteX41" fmla="*/ 785399 w 2615836"/>
                  <a:gd name="connsiteY41" fmla="*/ 1688782 h 2689699"/>
                  <a:gd name="connsiteX42" fmla="*/ 848497 w 2615836"/>
                  <a:gd name="connsiteY42" fmla="*/ 1593521 h 2689699"/>
                  <a:gd name="connsiteX43" fmla="*/ 911104 w 2615836"/>
                  <a:gd name="connsiteY43" fmla="*/ 1541472 h 2689699"/>
                  <a:gd name="connsiteX44" fmla="*/ 980340 w 2615836"/>
                  <a:gd name="connsiteY44" fmla="*/ 1498015 h 2689699"/>
                  <a:gd name="connsiteX45" fmla="*/ 988197 w 2615836"/>
                  <a:gd name="connsiteY45" fmla="*/ 1554730 h 2689699"/>
                  <a:gd name="connsiteX46" fmla="*/ 988197 w 2615836"/>
                  <a:gd name="connsiteY46" fmla="*/ 1581737 h 2689699"/>
                  <a:gd name="connsiteX47" fmla="*/ 1008329 w 2615836"/>
                  <a:gd name="connsiteY47" fmla="*/ 1612181 h 2689699"/>
                  <a:gd name="connsiteX48" fmla="*/ 1061115 w 2615836"/>
                  <a:gd name="connsiteY48" fmla="*/ 1631086 h 2689699"/>
                  <a:gd name="connsiteX49" fmla="*/ 1112920 w 2615836"/>
                  <a:gd name="connsiteY49" fmla="*/ 1743533 h 2689699"/>
                  <a:gd name="connsiteX50" fmla="*/ 1213336 w 2615836"/>
                  <a:gd name="connsiteY50" fmla="*/ 1761210 h 2689699"/>
                  <a:gd name="connsiteX51" fmla="*/ 1245990 w 2615836"/>
                  <a:gd name="connsiteY51" fmla="*/ 1765384 h 2689699"/>
                  <a:gd name="connsiteX52" fmla="*/ 1209654 w 2615836"/>
                  <a:gd name="connsiteY52" fmla="*/ 1794846 h 2689699"/>
                  <a:gd name="connsiteX53" fmla="*/ 1171844 w 2615836"/>
                  <a:gd name="connsiteY53" fmla="*/ 1805894 h 2689699"/>
                  <a:gd name="connsiteX54" fmla="*/ 1157849 w 2615836"/>
                  <a:gd name="connsiteY54" fmla="*/ 1854507 h 2689699"/>
                  <a:gd name="connsiteX55" fmla="*/ 1226103 w 2615836"/>
                  <a:gd name="connsiteY55" fmla="*/ 1905820 h 2689699"/>
                  <a:gd name="connsiteX56" fmla="*/ 1305160 w 2615836"/>
                  <a:gd name="connsiteY56" fmla="*/ 2064424 h 2689699"/>
                  <a:gd name="connsiteX57" fmla="*/ 1339041 w 2615836"/>
                  <a:gd name="connsiteY57" fmla="*/ 2080137 h 2689699"/>
                  <a:gd name="connsiteX58" fmla="*/ 1354263 w 2615836"/>
                  <a:gd name="connsiteY58" fmla="*/ 2082593 h 2689699"/>
                  <a:gd name="connsiteX59" fmla="*/ 1475795 w 2615836"/>
                  <a:gd name="connsiteY59" fmla="*/ 2064179 h 2689699"/>
                  <a:gd name="connsiteX60" fmla="*/ 1577439 w 2615836"/>
                  <a:gd name="connsiteY60" fmla="*/ 2029315 h 2689699"/>
                  <a:gd name="connsiteX61" fmla="*/ 1574493 w 2615836"/>
                  <a:gd name="connsiteY61" fmla="*/ 2024159 h 2689699"/>
                  <a:gd name="connsiteX62" fmla="*/ 1577684 w 2615836"/>
                  <a:gd name="connsiteY62" fmla="*/ 2029315 h 2689699"/>
                  <a:gd name="connsiteX63" fmla="*/ 1577439 w 2615836"/>
                  <a:gd name="connsiteY63" fmla="*/ 2029315 h 2689699"/>
                  <a:gd name="connsiteX64" fmla="*/ 1577930 w 2615836"/>
                  <a:gd name="connsiteY64" fmla="*/ 2029806 h 2689699"/>
                  <a:gd name="connsiteX65" fmla="*/ 1580140 w 2615836"/>
                  <a:gd name="connsiteY65" fmla="*/ 2033735 h 2689699"/>
                  <a:gd name="connsiteX66" fmla="*/ 1579894 w 2615836"/>
                  <a:gd name="connsiteY66" fmla="*/ 2044046 h 2689699"/>
                  <a:gd name="connsiteX67" fmla="*/ 1579157 w 2615836"/>
                  <a:gd name="connsiteY67" fmla="*/ 2044783 h 2689699"/>
                  <a:gd name="connsiteX68" fmla="*/ 1577930 w 2615836"/>
                  <a:gd name="connsiteY68" fmla="*/ 2063442 h 2689699"/>
                  <a:gd name="connsiteX69" fmla="*/ 1562217 w 2615836"/>
                  <a:gd name="connsiteY69" fmla="*/ 2090449 h 2689699"/>
                  <a:gd name="connsiteX70" fmla="*/ 1534719 w 2615836"/>
                  <a:gd name="connsiteY70" fmla="*/ 2119666 h 2689699"/>
                  <a:gd name="connsiteX71" fmla="*/ 1525880 w 2615836"/>
                  <a:gd name="connsiteY71" fmla="*/ 2130714 h 2689699"/>
                  <a:gd name="connsiteX72" fmla="*/ 1524653 w 2615836"/>
                  <a:gd name="connsiteY72" fmla="*/ 2132187 h 2689699"/>
                  <a:gd name="connsiteX73" fmla="*/ 1518760 w 2615836"/>
                  <a:gd name="connsiteY73" fmla="*/ 2139798 h 2689699"/>
                  <a:gd name="connsiteX74" fmla="*/ 1516305 w 2615836"/>
                  <a:gd name="connsiteY74" fmla="*/ 2145691 h 2689699"/>
                  <a:gd name="connsiteX75" fmla="*/ 1514832 w 2615836"/>
                  <a:gd name="connsiteY75" fmla="*/ 2151829 h 2689699"/>
                  <a:gd name="connsiteX76" fmla="*/ 1507957 w 2615836"/>
                  <a:gd name="connsiteY76" fmla="*/ 2167542 h 2689699"/>
                  <a:gd name="connsiteX77" fmla="*/ 1498628 w 2615836"/>
                  <a:gd name="connsiteY77" fmla="*/ 2199705 h 2689699"/>
                  <a:gd name="connsiteX78" fmla="*/ 1497891 w 2615836"/>
                  <a:gd name="connsiteY78" fmla="*/ 2211489 h 2689699"/>
                  <a:gd name="connsiteX79" fmla="*/ 1466989 w 2615836"/>
                  <a:gd name="connsiteY79" fmla="*/ 2688539 h 2689699"/>
                  <a:gd name="connsiteX80" fmla="*/ 2615832 w 2615836"/>
                  <a:gd name="connsiteY80" fmla="*/ 2054358 h 2689699"/>
                  <a:gd name="connsiteX81" fmla="*/ 2514825 w 2615836"/>
                  <a:gd name="connsiteY81" fmla="*/ 1499243 h 2689699"/>
                  <a:gd name="connsiteX82" fmla="*/ 781471 w 2615836"/>
                  <a:gd name="connsiteY82" fmla="*/ 836100 h 2689699"/>
                  <a:gd name="connsiteX83" fmla="*/ 781471 w 2615836"/>
                  <a:gd name="connsiteY83" fmla="*/ 839291 h 2689699"/>
                  <a:gd name="connsiteX84" fmla="*/ 776560 w 2615836"/>
                  <a:gd name="connsiteY84" fmla="*/ 844447 h 2689699"/>
                  <a:gd name="connsiteX85" fmla="*/ 781471 w 2615836"/>
                  <a:gd name="connsiteY85" fmla="*/ 836100 h 2689699"/>
                  <a:gd name="connsiteX86" fmla="*/ 958243 w 2615836"/>
                  <a:gd name="connsiteY86" fmla="*/ 1341866 h 2689699"/>
                  <a:gd name="connsiteX87" fmla="*/ 788345 w 2615836"/>
                  <a:gd name="connsiteY87" fmla="*/ 1454313 h 2689699"/>
                  <a:gd name="connsiteX88" fmla="*/ 698486 w 2615836"/>
                  <a:gd name="connsiteY88" fmla="*/ 1422396 h 2689699"/>
                  <a:gd name="connsiteX89" fmla="*/ 592668 w 2615836"/>
                  <a:gd name="connsiteY89" fmla="*/ 1385077 h 2689699"/>
                  <a:gd name="connsiteX90" fmla="*/ 630723 w 2615836"/>
                  <a:gd name="connsiteY90" fmla="*/ 1349231 h 2689699"/>
                  <a:gd name="connsiteX91" fmla="*/ 845551 w 2615836"/>
                  <a:gd name="connsiteY91" fmla="*/ 1141769 h 2689699"/>
                  <a:gd name="connsiteX92" fmla="*/ 853162 w 2615836"/>
                  <a:gd name="connsiteY92" fmla="*/ 1134158 h 2689699"/>
                  <a:gd name="connsiteX93" fmla="*/ 865929 w 2615836"/>
                  <a:gd name="connsiteY93" fmla="*/ 1155027 h 2689699"/>
                  <a:gd name="connsiteX94" fmla="*/ 913068 w 2615836"/>
                  <a:gd name="connsiteY94" fmla="*/ 1228191 h 2689699"/>
                  <a:gd name="connsiteX95" fmla="*/ 958243 w 2615836"/>
                  <a:gd name="connsiteY95" fmla="*/ 1341866 h 2689699"/>
                  <a:gd name="connsiteX0" fmla="*/ 2471607 w 2572618"/>
                  <a:gd name="connsiteY0" fmla="*/ 1499243 h 2689699"/>
                  <a:gd name="connsiteX1" fmla="*/ 2393778 w 2572618"/>
                  <a:gd name="connsiteY1" fmla="*/ 1366418 h 2689699"/>
                  <a:gd name="connsiteX2" fmla="*/ 2362597 w 2572618"/>
                  <a:gd name="connsiteY2" fmla="*/ 1249797 h 2689699"/>
                  <a:gd name="connsiteX3" fmla="*/ 2299254 w 2572618"/>
                  <a:gd name="connsiteY3" fmla="*/ 987338 h 2689699"/>
                  <a:gd name="connsiteX4" fmla="*/ 2235665 w 2572618"/>
                  <a:gd name="connsiteY4" fmla="*/ 722916 h 2689699"/>
                  <a:gd name="connsiteX5" fmla="*/ 2234192 w 2572618"/>
                  <a:gd name="connsiteY5" fmla="*/ 717023 h 2689699"/>
                  <a:gd name="connsiteX6" fmla="*/ 2089582 w 2572618"/>
                  <a:gd name="connsiteY6" fmla="*/ 359550 h 2689699"/>
                  <a:gd name="connsiteX7" fmla="*/ 2000950 w 2572618"/>
                  <a:gd name="connsiteY7" fmla="*/ 244647 h 2689699"/>
                  <a:gd name="connsiteX8" fmla="*/ 1434295 w 2572618"/>
                  <a:gd name="connsiteY8" fmla="*/ 2567 h 2689699"/>
                  <a:gd name="connsiteX9" fmla="*/ 1193197 w 2572618"/>
                  <a:gd name="connsiteY9" fmla="*/ 71066 h 2689699"/>
                  <a:gd name="connsiteX10" fmla="*/ 791530 w 2572618"/>
                  <a:gd name="connsiteY10" fmla="*/ 430259 h 2689699"/>
                  <a:gd name="connsiteX11" fmla="*/ 788829 w 2572618"/>
                  <a:gd name="connsiteY11" fmla="*/ 434187 h 2689699"/>
                  <a:gd name="connsiteX12" fmla="*/ 786374 w 2572618"/>
                  <a:gd name="connsiteY12" fmla="*/ 438361 h 2689699"/>
                  <a:gd name="connsiteX13" fmla="*/ 786374 w 2572618"/>
                  <a:gd name="connsiteY13" fmla="*/ 438361 h 2689699"/>
                  <a:gd name="connsiteX14" fmla="*/ 786374 w 2572618"/>
                  <a:gd name="connsiteY14" fmla="*/ 438361 h 2689699"/>
                  <a:gd name="connsiteX15" fmla="*/ 786620 w 2572618"/>
                  <a:gd name="connsiteY15" fmla="*/ 439589 h 2689699"/>
                  <a:gd name="connsiteX16" fmla="*/ 786620 w 2572618"/>
                  <a:gd name="connsiteY16" fmla="*/ 439589 h 2689699"/>
                  <a:gd name="connsiteX17" fmla="*/ 752984 w 2572618"/>
                  <a:gd name="connsiteY17" fmla="*/ 514471 h 2689699"/>
                  <a:gd name="connsiteX18" fmla="*/ 717875 w 2572618"/>
                  <a:gd name="connsiteY18" fmla="*/ 698610 h 2689699"/>
                  <a:gd name="connsiteX19" fmla="*/ 720575 w 2572618"/>
                  <a:gd name="connsiteY19" fmla="*/ 782086 h 2689699"/>
                  <a:gd name="connsiteX20" fmla="*/ 732606 w 2572618"/>
                  <a:gd name="connsiteY20" fmla="*/ 845920 h 2689699"/>
                  <a:gd name="connsiteX21" fmla="*/ 684730 w 2572618"/>
                  <a:gd name="connsiteY21" fmla="*/ 889377 h 2689699"/>
                  <a:gd name="connsiteX22" fmla="*/ 607637 w 2572618"/>
                  <a:gd name="connsiteY22" fmla="*/ 962050 h 2689699"/>
                  <a:gd name="connsiteX23" fmla="*/ 518760 w 2572618"/>
                  <a:gd name="connsiteY23" fmla="*/ 1045280 h 2689699"/>
                  <a:gd name="connsiteX24" fmla="*/ 421044 w 2572618"/>
                  <a:gd name="connsiteY24" fmla="*/ 1136859 h 2689699"/>
                  <a:gd name="connsiteX25" fmla="*/ 373659 w 2572618"/>
                  <a:gd name="connsiteY25" fmla="*/ 1181297 h 2689699"/>
                  <a:gd name="connsiteX26" fmla="*/ 296812 w 2572618"/>
                  <a:gd name="connsiteY26" fmla="*/ 1259126 h 2689699"/>
                  <a:gd name="connsiteX27" fmla="*/ 259984 w 2572618"/>
                  <a:gd name="connsiteY27" fmla="*/ 1362980 h 2689699"/>
                  <a:gd name="connsiteX28" fmla="*/ 250164 w 2572618"/>
                  <a:gd name="connsiteY28" fmla="*/ 1427306 h 2689699"/>
                  <a:gd name="connsiteX29" fmla="*/ 231013 w 2572618"/>
                  <a:gd name="connsiteY29" fmla="*/ 1552029 h 2689699"/>
                  <a:gd name="connsiteX30" fmla="*/ 188539 w 2572618"/>
                  <a:gd name="connsiteY30" fmla="*/ 1832165 h 2689699"/>
                  <a:gd name="connsiteX31" fmla="*/ 179209 w 2572618"/>
                  <a:gd name="connsiteY31" fmla="*/ 1859172 h 2689699"/>
                  <a:gd name="connsiteX32" fmla="*/ 98679 w 2572618"/>
                  <a:gd name="connsiteY32" fmla="*/ 1994943 h 2689699"/>
                  <a:gd name="connsiteX33" fmla="*/ 8083 w 2572618"/>
                  <a:gd name="connsiteY33" fmla="*/ 2144709 h 2689699"/>
                  <a:gd name="connsiteX34" fmla="*/ 317301 w 2572618"/>
                  <a:gd name="connsiteY34" fmla="*/ 2412813 h 2689699"/>
                  <a:gd name="connsiteX35" fmla="*/ 384216 w 2572618"/>
                  <a:gd name="connsiteY35" fmla="*/ 2140289 h 2689699"/>
                  <a:gd name="connsiteX36" fmla="*/ 435775 w 2572618"/>
                  <a:gd name="connsiteY36" fmla="*/ 2029561 h 2689699"/>
                  <a:gd name="connsiteX37" fmla="*/ 477513 w 2572618"/>
                  <a:gd name="connsiteY37" fmla="*/ 1946330 h 2689699"/>
                  <a:gd name="connsiteX38" fmla="*/ 553624 w 2572618"/>
                  <a:gd name="connsiteY38" fmla="*/ 1861381 h 2689699"/>
                  <a:gd name="connsiteX39" fmla="*/ 647166 w 2572618"/>
                  <a:gd name="connsiteY39" fmla="*/ 1795091 h 2689699"/>
                  <a:gd name="connsiteX40" fmla="*/ 742181 w 2572618"/>
                  <a:gd name="connsiteY40" fmla="*/ 1688782 h 2689699"/>
                  <a:gd name="connsiteX41" fmla="*/ 805279 w 2572618"/>
                  <a:gd name="connsiteY41" fmla="*/ 1593521 h 2689699"/>
                  <a:gd name="connsiteX42" fmla="*/ 867886 w 2572618"/>
                  <a:gd name="connsiteY42" fmla="*/ 1541472 h 2689699"/>
                  <a:gd name="connsiteX43" fmla="*/ 937122 w 2572618"/>
                  <a:gd name="connsiteY43" fmla="*/ 1498015 h 2689699"/>
                  <a:gd name="connsiteX44" fmla="*/ 944979 w 2572618"/>
                  <a:gd name="connsiteY44" fmla="*/ 1554730 h 2689699"/>
                  <a:gd name="connsiteX45" fmla="*/ 944979 w 2572618"/>
                  <a:gd name="connsiteY45" fmla="*/ 1581737 h 2689699"/>
                  <a:gd name="connsiteX46" fmla="*/ 965111 w 2572618"/>
                  <a:gd name="connsiteY46" fmla="*/ 1612181 h 2689699"/>
                  <a:gd name="connsiteX47" fmla="*/ 1017897 w 2572618"/>
                  <a:gd name="connsiteY47" fmla="*/ 1631086 h 2689699"/>
                  <a:gd name="connsiteX48" fmla="*/ 1069702 w 2572618"/>
                  <a:gd name="connsiteY48" fmla="*/ 1743533 h 2689699"/>
                  <a:gd name="connsiteX49" fmla="*/ 1170118 w 2572618"/>
                  <a:gd name="connsiteY49" fmla="*/ 1761210 h 2689699"/>
                  <a:gd name="connsiteX50" fmla="*/ 1202772 w 2572618"/>
                  <a:gd name="connsiteY50" fmla="*/ 1765384 h 2689699"/>
                  <a:gd name="connsiteX51" fmla="*/ 1166436 w 2572618"/>
                  <a:gd name="connsiteY51" fmla="*/ 1794846 h 2689699"/>
                  <a:gd name="connsiteX52" fmla="*/ 1128626 w 2572618"/>
                  <a:gd name="connsiteY52" fmla="*/ 1805894 h 2689699"/>
                  <a:gd name="connsiteX53" fmla="*/ 1114631 w 2572618"/>
                  <a:gd name="connsiteY53" fmla="*/ 1854507 h 2689699"/>
                  <a:gd name="connsiteX54" fmla="*/ 1182885 w 2572618"/>
                  <a:gd name="connsiteY54" fmla="*/ 1905820 h 2689699"/>
                  <a:gd name="connsiteX55" fmla="*/ 1261942 w 2572618"/>
                  <a:gd name="connsiteY55" fmla="*/ 2064424 h 2689699"/>
                  <a:gd name="connsiteX56" fmla="*/ 1295823 w 2572618"/>
                  <a:gd name="connsiteY56" fmla="*/ 2080137 h 2689699"/>
                  <a:gd name="connsiteX57" fmla="*/ 1311045 w 2572618"/>
                  <a:gd name="connsiteY57" fmla="*/ 2082593 h 2689699"/>
                  <a:gd name="connsiteX58" fmla="*/ 1432577 w 2572618"/>
                  <a:gd name="connsiteY58" fmla="*/ 2064179 h 2689699"/>
                  <a:gd name="connsiteX59" fmla="*/ 1534221 w 2572618"/>
                  <a:gd name="connsiteY59" fmla="*/ 2029315 h 2689699"/>
                  <a:gd name="connsiteX60" fmla="*/ 1531275 w 2572618"/>
                  <a:gd name="connsiteY60" fmla="*/ 2024159 h 2689699"/>
                  <a:gd name="connsiteX61" fmla="*/ 1534466 w 2572618"/>
                  <a:gd name="connsiteY61" fmla="*/ 2029315 h 2689699"/>
                  <a:gd name="connsiteX62" fmla="*/ 1534221 w 2572618"/>
                  <a:gd name="connsiteY62" fmla="*/ 2029315 h 2689699"/>
                  <a:gd name="connsiteX63" fmla="*/ 1534712 w 2572618"/>
                  <a:gd name="connsiteY63" fmla="*/ 2029806 h 2689699"/>
                  <a:gd name="connsiteX64" fmla="*/ 1536922 w 2572618"/>
                  <a:gd name="connsiteY64" fmla="*/ 2033735 h 2689699"/>
                  <a:gd name="connsiteX65" fmla="*/ 1536676 w 2572618"/>
                  <a:gd name="connsiteY65" fmla="*/ 2044046 h 2689699"/>
                  <a:gd name="connsiteX66" fmla="*/ 1535939 w 2572618"/>
                  <a:gd name="connsiteY66" fmla="*/ 2044783 h 2689699"/>
                  <a:gd name="connsiteX67" fmla="*/ 1534712 w 2572618"/>
                  <a:gd name="connsiteY67" fmla="*/ 2063442 h 2689699"/>
                  <a:gd name="connsiteX68" fmla="*/ 1518999 w 2572618"/>
                  <a:gd name="connsiteY68" fmla="*/ 2090449 h 2689699"/>
                  <a:gd name="connsiteX69" fmla="*/ 1491501 w 2572618"/>
                  <a:gd name="connsiteY69" fmla="*/ 2119666 h 2689699"/>
                  <a:gd name="connsiteX70" fmla="*/ 1482662 w 2572618"/>
                  <a:gd name="connsiteY70" fmla="*/ 2130714 h 2689699"/>
                  <a:gd name="connsiteX71" fmla="*/ 1481435 w 2572618"/>
                  <a:gd name="connsiteY71" fmla="*/ 2132187 h 2689699"/>
                  <a:gd name="connsiteX72" fmla="*/ 1475542 w 2572618"/>
                  <a:gd name="connsiteY72" fmla="*/ 2139798 h 2689699"/>
                  <a:gd name="connsiteX73" fmla="*/ 1473087 w 2572618"/>
                  <a:gd name="connsiteY73" fmla="*/ 2145691 h 2689699"/>
                  <a:gd name="connsiteX74" fmla="*/ 1471614 w 2572618"/>
                  <a:gd name="connsiteY74" fmla="*/ 2151829 h 2689699"/>
                  <a:gd name="connsiteX75" fmla="*/ 1464739 w 2572618"/>
                  <a:gd name="connsiteY75" fmla="*/ 2167542 h 2689699"/>
                  <a:gd name="connsiteX76" fmla="*/ 1455410 w 2572618"/>
                  <a:gd name="connsiteY76" fmla="*/ 2199705 h 2689699"/>
                  <a:gd name="connsiteX77" fmla="*/ 1454673 w 2572618"/>
                  <a:gd name="connsiteY77" fmla="*/ 2211489 h 2689699"/>
                  <a:gd name="connsiteX78" fmla="*/ 1423771 w 2572618"/>
                  <a:gd name="connsiteY78" fmla="*/ 2688539 h 2689699"/>
                  <a:gd name="connsiteX79" fmla="*/ 2572614 w 2572618"/>
                  <a:gd name="connsiteY79" fmla="*/ 2054358 h 2689699"/>
                  <a:gd name="connsiteX80" fmla="*/ 2471607 w 2572618"/>
                  <a:gd name="connsiteY80" fmla="*/ 1499243 h 2689699"/>
                  <a:gd name="connsiteX81" fmla="*/ 738253 w 2572618"/>
                  <a:gd name="connsiteY81" fmla="*/ 836100 h 2689699"/>
                  <a:gd name="connsiteX82" fmla="*/ 738253 w 2572618"/>
                  <a:gd name="connsiteY82" fmla="*/ 839291 h 2689699"/>
                  <a:gd name="connsiteX83" fmla="*/ 733342 w 2572618"/>
                  <a:gd name="connsiteY83" fmla="*/ 844447 h 2689699"/>
                  <a:gd name="connsiteX84" fmla="*/ 738253 w 2572618"/>
                  <a:gd name="connsiteY84" fmla="*/ 836100 h 2689699"/>
                  <a:gd name="connsiteX85" fmla="*/ 915025 w 2572618"/>
                  <a:gd name="connsiteY85" fmla="*/ 1341866 h 2689699"/>
                  <a:gd name="connsiteX86" fmla="*/ 745127 w 2572618"/>
                  <a:gd name="connsiteY86" fmla="*/ 1454313 h 2689699"/>
                  <a:gd name="connsiteX87" fmla="*/ 655268 w 2572618"/>
                  <a:gd name="connsiteY87" fmla="*/ 1422396 h 2689699"/>
                  <a:gd name="connsiteX88" fmla="*/ 549450 w 2572618"/>
                  <a:gd name="connsiteY88" fmla="*/ 1385077 h 2689699"/>
                  <a:gd name="connsiteX89" fmla="*/ 587505 w 2572618"/>
                  <a:gd name="connsiteY89" fmla="*/ 1349231 h 2689699"/>
                  <a:gd name="connsiteX90" fmla="*/ 802333 w 2572618"/>
                  <a:gd name="connsiteY90" fmla="*/ 1141769 h 2689699"/>
                  <a:gd name="connsiteX91" fmla="*/ 809944 w 2572618"/>
                  <a:gd name="connsiteY91" fmla="*/ 1134158 h 2689699"/>
                  <a:gd name="connsiteX92" fmla="*/ 822711 w 2572618"/>
                  <a:gd name="connsiteY92" fmla="*/ 1155027 h 2689699"/>
                  <a:gd name="connsiteX93" fmla="*/ 869850 w 2572618"/>
                  <a:gd name="connsiteY93" fmla="*/ 1228191 h 2689699"/>
                  <a:gd name="connsiteX94" fmla="*/ 915025 w 2572618"/>
                  <a:gd name="connsiteY94" fmla="*/ 1341866 h 2689699"/>
                  <a:gd name="connsiteX0" fmla="*/ 2377326 w 2478337"/>
                  <a:gd name="connsiteY0" fmla="*/ 1499243 h 2689699"/>
                  <a:gd name="connsiteX1" fmla="*/ 2299497 w 2478337"/>
                  <a:gd name="connsiteY1" fmla="*/ 1366418 h 2689699"/>
                  <a:gd name="connsiteX2" fmla="*/ 2268316 w 2478337"/>
                  <a:gd name="connsiteY2" fmla="*/ 1249797 h 2689699"/>
                  <a:gd name="connsiteX3" fmla="*/ 2204973 w 2478337"/>
                  <a:gd name="connsiteY3" fmla="*/ 987338 h 2689699"/>
                  <a:gd name="connsiteX4" fmla="*/ 2141384 w 2478337"/>
                  <a:gd name="connsiteY4" fmla="*/ 722916 h 2689699"/>
                  <a:gd name="connsiteX5" fmla="*/ 2139911 w 2478337"/>
                  <a:gd name="connsiteY5" fmla="*/ 717023 h 2689699"/>
                  <a:gd name="connsiteX6" fmla="*/ 1995301 w 2478337"/>
                  <a:gd name="connsiteY6" fmla="*/ 359550 h 2689699"/>
                  <a:gd name="connsiteX7" fmla="*/ 1906669 w 2478337"/>
                  <a:gd name="connsiteY7" fmla="*/ 244647 h 2689699"/>
                  <a:gd name="connsiteX8" fmla="*/ 1340014 w 2478337"/>
                  <a:gd name="connsiteY8" fmla="*/ 2567 h 2689699"/>
                  <a:gd name="connsiteX9" fmla="*/ 1098916 w 2478337"/>
                  <a:gd name="connsiteY9" fmla="*/ 71066 h 2689699"/>
                  <a:gd name="connsiteX10" fmla="*/ 697249 w 2478337"/>
                  <a:gd name="connsiteY10" fmla="*/ 430259 h 2689699"/>
                  <a:gd name="connsiteX11" fmla="*/ 694548 w 2478337"/>
                  <a:gd name="connsiteY11" fmla="*/ 434187 h 2689699"/>
                  <a:gd name="connsiteX12" fmla="*/ 692093 w 2478337"/>
                  <a:gd name="connsiteY12" fmla="*/ 438361 h 2689699"/>
                  <a:gd name="connsiteX13" fmla="*/ 692093 w 2478337"/>
                  <a:gd name="connsiteY13" fmla="*/ 438361 h 2689699"/>
                  <a:gd name="connsiteX14" fmla="*/ 692093 w 2478337"/>
                  <a:gd name="connsiteY14" fmla="*/ 438361 h 2689699"/>
                  <a:gd name="connsiteX15" fmla="*/ 692339 w 2478337"/>
                  <a:gd name="connsiteY15" fmla="*/ 439589 h 2689699"/>
                  <a:gd name="connsiteX16" fmla="*/ 692339 w 2478337"/>
                  <a:gd name="connsiteY16" fmla="*/ 439589 h 2689699"/>
                  <a:gd name="connsiteX17" fmla="*/ 658703 w 2478337"/>
                  <a:gd name="connsiteY17" fmla="*/ 514471 h 2689699"/>
                  <a:gd name="connsiteX18" fmla="*/ 623594 w 2478337"/>
                  <a:gd name="connsiteY18" fmla="*/ 698610 h 2689699"/>
                  <a:gd name="connsiteX19" fmla="*/ 626294 w 2478337"/>
                  <a:gd name="connsiteY19" fmla="*/ 782086 h 2689699"/>
                  <a:gd name="connsiteX20" fmla="*/ 638325 w 2478337"/>
                  <a:gd name="connsiteY20" fmla="*/ 845920 h 2689699"/>
                  <a:gd name="connsiteX21" fmla="*/ 590449 w 2478337"/>
                  <a:gd name="connsiteY21" fmla="*/ 889377 h 2689699"/>
                  <a:gd name="connsiteX22" fmla="*/ 513356 w 2478337"/>
                  <a:gd name="connsiteY22" fmla="*/ 962050 h 2689699"/>
                  <a:gd name="connsiteX23" fmla="*/ 424479 w 2478337"/>
                  <a:gd name="connsiteY23" fmla="*/ 1045280 h 2689699"/>
                  <a:gd name="connsiteX24" fmla="*/ 326763 w 2478337"/>
                  <a:gd name="connsiteY24" fmla="*/ 1136859 h 2689699"/>
                  <a:gd name="connsiteX25" fmla="*/ 279378 w 2478337"/>
                  <a:gd name="connsiteY25" fmla="*/ 1181297 h 2689699"/>
                  <a:gd name="connsiteX26" fmla="*/ 202531 w 2478337"/>
                  <a:gd name="connsiteY26" fmla="*/ 1259126 h 2689699"/>
                  <a:gd name="connsiteX27" fmla="*/ 165703 w 2478337"/>
                  <a:gd name="connsiteY27" fmla="*/ 1362980 h 2689699"/>
                  <a:gd name="connsiteX28" fmla="*/ 155883 w 2478337"/>
                  <a:gd name="connsiteY28" fmla="*/ 1427306 h 2689699"/>
                  <a:gd name="connsiteX29" fmla="*/ 136732 w 2478337"/>
                  <a:gd name="connsiteY29" fmla="*/ 1552029 h 2689699"/>
                  <a:gd name="connsiteX30" fmla="*/ 94258 w 2478337"/>
                  <a:gd name="connsiteY30" fmla="*/ 1832165 h 2689699"/>
                  <a:gd name="connsiteX31" fmla="*/ 84928 w 2478337"/>
                  <a:gd name="connsiteY31" fmla="*/ 1859172 h 2689699"/>
                  <a:gd name="connsiteX32" fmla="*/ 4398 w 2478337"/>
                  <a:gd name="connsiteY32" fmla="*/ 1994943 h 2689699"/>
                  <a:gd name="connsiteX33" fmla="*/ 223020 w 2478337"/>
                  <a:gd name="connsiteY33" fmla="*/ 2412813 h 2689699"/>
                  <a:gd name="connsiteX34" fmla="*/ 289935 w 2478337"/>
                  <a:gd name="connsiteY34" fmla="*/ 2140289 h 2689699"/>
                  <a:gd name="connsiteX35" fmla="*/ 341494 w 2478337"/>
                  <a:gd name="connsiteY35" fmla="*/ 2029561 h 2689699"/>
                  <a:gd name="connsiteX36" fmla="*/ 383232 w 2478337"/>
                  <a:gd name="connsiteY36" fmla="*/ 1946330 h 2689699"/>
                  <a:gd name="connsiteX37" fmla="*/ 459343 w 2478337"/>
                  <a:gd name="connsiteY37" fmla="*/ 1861381 h 2689699"/>
                  <a:gd name="connsiteX38" fmla="*/ 552885 w 2478337"/>
                  <a:gd name="connsiteY38" fmla="*/ 1795091 h 2689699"/>
                  <a:gd name="connsiteX39" fmla="*/ 647900 w 2478337"/>
                  <a:gd name="connsiteY39" fmla="*/ 1688782 h 2689699"/>
                  <a:gd name="connsiteX40" fmla="*/ 710998 w 2478337"/>
                  <a:gd name="connsiteY40" fmla="*/ 1593521 h 2689699"/>
                  <a:gd name="connsiteX41" fmla="*/ 773605 w 2478337"/>
                  <a:gd name="connsiteY41" fmla="*/ 1541472 h 2689699"/>
                  <a:gd name="connsiteX42" fmla="*/ 842841 w 2478337"/>
                  <a:gd name="connsiteY42" fmla="*/ 1498015 h 2689699"/>
                  <a:gd name="connsiteX43" fmla="*/ 850698 w 2478337"/>
                  <a:gd name="connsiteY43" fmla="*/ 1554730 h 2689699"/>
                  <a:gd name="connsiteX44" fmla="*/ 850698 w 2478337"/>
                  <a:gd name="connsiteY44" fmla="*/ 1581737 h 2689699"/>
                  <a:gd name="connsiteX45" fmla="*/ 870830 w 2478337"/>
                  <a:gd name="connsiteY45" fmla="*/ 1612181 h 2689699"/>
                  <a:gd name="connsiteX46" fmla="*/ 923616 w 2478337"/>
                  <a:gd name="connsiteY46" fmla="*/ 1631086 h 2689699"/>
                  <a:gd name="connsiteX47" fmla="*/ 975421 w 2478337"/>
                  <a:gd name="connsiteY47" fmla="*/ 1743533 h 2689699"/>
                  <a:gd name="connsiteX48" fmla="*/ 1075837 w 2478337"/>
                  <a:gd name="connsiteY48" fmla="*/ 1761210 h 2689699"/>
                  <a:gd name="connsiteX49" fmla="*/ 1108491 w 2478337"/>
                  <a:gd name="connsiteY49" fmla="*/ 1765384 h 2689699"/>
                  <a:gd name="connsiteX50" fmla="*/ 1072155 w 2478337"/>
                  <a:gd name="connsiteY50" fmla="*/ 1794846 h 2689699"/>
                  <a:gd name="connsiteX51" fmla="*/ 1034345 w 2478337"/>
                  <a:gd name="connsiteY51" fmla="*/ 1805894 h 2689699"/>
                  <a:gd name="connsiteX52" fmla="*/ 1020350 w 2478337"/>
                  <a:gd name="connsiteY52" fmla="*/ 1854507 h 2689699"/>
                  <a:gd name="connsiteX53" fmla="*/ 1088604 w 2478337"/>
                  <a:gd name="connsiteY53" fmla="*/ 1905820 h 2689699"/>
                  <a:gd name="connsiteX54" fmla="*/ 1167661 w 2478337"/>
                  <a:gd name="connsiteY54" fmla="*/ 2064424 h 2689699"/>
                  <a:gd name="connsiteX55" fmla="*/ 1201542 w 2478337"/>
                  <a:gd name="connsiteY55" fmla="*/ 2080137 h 2689699"/>
                  <a:gd name="connsiteX56" fmla="*/ 1216764 w 2478337"/>
                  <a:gd name="connsiteY56" fmla="*/ 2082593 h 2689699"/>
                  <a:gd name="connsiteX57" fmla="*/ 1338296 w 2478337"/>
                  <a:gd name="connsiteY57" fmla="*/ 2064179 h 2689699"/>
                  <a:gd name="connsiteX58" fmla="*/ 1439940 w 2478337"/>
                  <a:gd name="connsiteY58" fmla="*/ 2029315 h 2689699"/>
                  <a:gd name="connsiteX59" fmla="*/ 1436994 w 2478337"/>
                  <a:gd name="connsiteY59" fmla="*/ 2024159 h 2689699"/>
                  <a:gd name="connsiteX60" fmla="*/ 1440185 w 2478337"/>
                  <a:gd name="connsiteY60" fmla="*/ 2029315 h 2689699"/>
                  <a:gd name="connsiteX61" fmla="*/ 1439940 w 2478337"/>
                  <a:gd name="connsiteY61" fmla="*/ 2029315 h 2689699"/>
                  <a:gd name="connsiteX62" fmla="*/ 1440431 w 2478337"/>
                  <a:gd name="connsiteY62" fmla="*/ 2029806 h 2689699"/>
                  <a:gd name="connsiteX63" fmla="*/ 1442641 w 2478337"/>
                  <a:gd name="connsiteY63" fmla="*/ 2033735 h 2689699"/>
                  <a:gd name="connsiteX64" fmla="*/ 1442395 w 2478337"/>
                  <a:gd name="connsiteY64" fmla="*/ 2044046 h 2689699"/>
                  <a:gd name="connsiteX65" fmla="*/ 1441658 w 2478337"/>
                  <a:gd name="connsiteY65" fmla="*/ 2044783 h 2689699"/>
                  <a:gd name="connsiteX66" fmla="*/ 1440431 w 2478337"/>
                  <a:gd name="connsiteY66" fmla="*/ 2063442 h 2689699"/>
                  <a:gd name="connsiteX67" fmla="*/ 1424718 w 2478337"/>
                  <a:gd name="connsiteY67" fmla="*/ 2090449 h 2689699"/>
                  <a:gd name="connsiteX68" fmla="*/ 1397220 w 2478337"/>
                  <a:gd name="connsiteY68" fmla="*/ 2119666 h 2689699"/>
                  <a:gd name="connsiteX69" fmla="*/ 1388381 w 2478337"/>
                  <a:gd name="connsiteY69" fmla="*/ 2130714 h 2689699"/>
                  <a:gd name="connsiteX70" fmla="*/ 1387154 w 2478337"/>
                  <a:gd name="connsiteY70" fmla="*/ 2132187 h 2689699"/>
                  <a:gd name="connsiteX71" fmla="*/ 1381261 w 2478337"/>
                  <a:gd name="connsiteY71" fmla="*/ 2139798 h 2689699"/>
                  <a:gd name="connsiteX72" fmla="*/ 1378806 w 2478337"/>
                  <a:gd name="connsiteY72" fmla="*/ 2145691 h 2689699"/>
                  <a:gd name="connsiteX73" fmla="*/ 1377333 w 2478337"/>
                  <a:gd name="connsiteY73" fmla="*/ 2151829 h 2689699"/>
                  <a:gd name="connsiteX74" fmla="*/ 1370458 w 2478337"/>
                  <a:gd name="connsiteY74" fmla="*/ 2167542 h 2689699"/>
                  <a:gd name="connsiteX75" fmla="*/ 1361129 w 2478337"/>
                  <a:gd name="connsiteY75" fmla="*/ 2199705 h 2689699"/>
                  <a:gd name="connsiteX76" fmla="*/ 1360392 w 2478337"/>
                  <a:gd name="connsiteY76" fmla="*/ 2211489 h 2689699"/>
                  <a:gd name="connsiteX77" fmla="*/ 1329490 w 2478337"/>
                  <a:gd name="connsiteY77" fmla="*/ 2688539 h 2689699"/>
                  <a:gd name="connsiteX78" fmla="*/ 2478333 w 2478337"/>
                  <a:gd name="connsiteY78" fmla="*/ 2054358 h 2689699"/>
                  <a:gd name="connsiteX79" fmla="*/ 2377326 w 2478337"/>
                  <a:gd name="connsiteY79" fmla="*/ 1499243 h 2689699"/>
                  <a:gd name="connsiteX80" fmla="*/ 643972 w 2478337"/>
                  <a:gd name="connsiteY80" fmla="*/ 836100 h 2689699"/>
                  <a:gd name="connsiteX81" fmla="*/ 643972 w 2478337"/>
                  <a:gd name="connsiteY81" fmla="*/ 839291 h 2689699"/>
                  <a:gd name="connsiteX82" fmla="*/ 639061 w 2478337"/>
                  <a:gd name="connsiteY82" fmla="*/ 844447 h 2689699"/>
                  <a:gd name="connsiteX83" fmla="*/ 643972 w 2478337"/>
                  <a:gd name="connsiteY83" fmla="*/ 836100 h 2689699"/>
                  <a:gd name="connsiteX84" fmla="*/ 820744 w 2478337"/>
                  <a:gd name="connsiteY84" fmla="*/ 1341866 h 2689699"/>
                  <a:gd name="connsiteX85" fmla="*/ 650846 w 2478337"/>
                  <a:gd name="connsiteY85" fmla="*/ 1454313 h 2689699"/>
                  <a:gd name="connsiteX86" fmla="*/ 560987 w 2478337"/>
                  <a:gd name="connsiteY86" fmla="*/ 1422396 h 2689699"/>
                  <a:gd name="connsiteX87" fmla="*/ 455169 w 2478337"/>
                  <a:gd name="connsiteY87" fmla="*/ 1385077 h 2689699"/>
                  <a:gd name="connsiteX88" fmla="*/ 493224 w 2478337"/>
                  <a:gd name="connsiteY88" fmla="*/ 1349231 h 2689699"/>
                  <a:gd name="connsiteX89" fmla="*/ 708052 w 2478337"/>
                  <a:gd name="connsiteY89" fmla="*/ 1141769 h 2689699"/>
                  <a:gd name="connsiteX90" fmla="*/ 715663 w 2478337"/>
                  <a:gd name="connsiteY90" fmla="*/ 1134158 h 2689699"/>
                  <a:gd name="connsiteX91" fmla="*/ 728430 w 2478337"/>
                  <a:gd name="connsiteY91" fmla="*/ 1155027 h 2689699"/>
                  <a:gd name="connsiteX92" fmla="*/ 775569 w 2478337"/>
                  <a:gd name="connsiteY92" fmla="*/ 1228191 h 2689699"/>
                  <a:gd name="connsiteX93" fmla="*/ 820744 w 2478337"/>
                  <a:gd name="connsiteY93" fmla="*/ 1341866 h 2689699"/>
                  <a:gd name="connsiteX0" fmla="*/ 2434314 w 2535325"/>
                  <a:gd name="connsiteY0" fmla="*/ 1499243 h 2689699"/>
                  <a:gd name="connsiteX1" fmla="*/ 2356485 w 2535325"/>
                  <a:gd name="connsiteY1" fmla="*/ 1366418 h 2689699"/>
                  <a:gd name="connsiteX2" fmla="*/ 2325304 w 2535325"/>
                  <a:gd name="connsiteY2" fmla="*/ 1249797 h 2689699"/>
                  <a:gd name="connsiteX3" fmla="*/ 2261961 w 2535325"/>
                  <a:gd name="connsiteY3" fmla="*/ 987338 h 2689699"/>
                  <a:gd name="connsiteX4" fmla="*/ 2198372 w 2535325"/>
                  <a:gd name="connsiteY4" fmla="*/ 722916 h 2689699"/>
                  <a:gd name="connsiteX5" fmla="*/ 2196899 w 2535325"/>
                  <a:gd name="connsiteY5" fmla="*/ 717023 h 2689699"/>
                  <a:gd name="connsiteX6" fmla="*/ 2052289 w 2535325"/>
                  <a:gd name="connsiteY6" fmla="*/ 359550 h 2689699"/>
                  <a:gd name="connsiteX7" fmla="*/ 1963657 w 2535325"/>
                  <a:gd name="connsiteY7" fmla="*/ 244647 h 2689699"/>
                  <a:gd name="connsiteX8" fmla="*/ 1397002 w 2535325"/>
                  <a:gd name="connsiteY8" fmla="*/ 2567 h 2689699"/>
                  <a:gd name="connsiteX9" fmla="*/ 1155904 w 2535325"/>
                  <a:gd name="connsiteY9" fmla="*/ 71066 h 2689699"/>
                  <a:gd name="connsiteX10" fmla="*/ 754237 w 2535325"/>
                  <a:gd name="connsiteY10" fmla="*/ 430259 h 2689699"/>
                  <a:gd name="connsiteX11" fmla="*/ 751536 w 2535325"/>
                  <a:gd name="connsiteY11" fmla="*/ 434187 h 2689699"/>
                  <a:gd name="connsiteX12" fmla="*/ 749081 w 2535325"/>
                  <a:gd name="connsiteY12" fmla="*/ 438361 h 2689699"/>
                  <a:gd name="connsiteX13" fmla="*/ 749081 w 2535325"/>
                  <a:gd name="connsiteY13" fmla="*/ 438361 h 2689699"/>
                  <a:gd name="connsiteX14" fmla="*/ 749081 w 2535325"/>
                  <a:gd name="connsiteY14" fmla="*/ 438361 h 2689699"/>
                  <a:gd name="connsiteX15" fmla="*/ 749327 w 2535325"/>
                  <a:gd name="connsiteY15" fmla="*/ 439589 h 2689699"/>
                  <a:gd name="connsiteX16" fmla="*/ 749327 w 2535325"/>
                  <a:gd name="connsiteY16" fmla="*/ 439589 h 2689699"/>
                  <a:gd name="connsiteX17" fmla="*/ 715691 w 2535325"/>
                  <a:gd name="connsiteY17" fmla="*/ 514471 h 2689699"/>
                  <a:gd name="connsiteX18" fmla="*/ 680582 w 2535325"/>
                  <a:gd name="connsiteY18" fmla="*/ 698610 h 2689699"/>
                  <a:gd name="connsiteX19" fmla="*/ 683282 w 2535325"/>
                  <a:gd name="connsiteY19" fmla="*/ 782086 h 2689699"/>
                  <a:gd name="connsiteX20" fmla="*/ 695313 w 2535325"/>
                  <a:gd name="connsiteY20" fmla="*/ 845920 h 2689699"/>
                  <a:gd name="connsiteX21" fmla="*/ 647437 w 2535325"/>
                  <a:gd name="connsiteY21" fmla="*/ 889377 h 2689699"/>
                  <a:gd name="connsiteX22" fmla="*/ 570344 w 2535325"/>
                  <a:gd name="connsiteY22" fmla="*/ 962050 h 2689699"/>
                  <a:gd name="connsiteX23" fmla="*/ 481467 w 2535325"/>
                  <a:gd name="connsiteY23" fmla="*/ 1045280 h 2689699"/>
                  <a:gd name="connsiteX24" fmla="*/ 383751 w 2535325"/>
                  <a:gd name="connsiteY24" fmla="*/ 1136859 h 2689699"/>
                  <a:gd name="connsiteX25" fmla="*/ 336366 w 2535325"/>
                  <a:gd name="connsiteY25" fmla="*/ 1181297 h 2689699"/>
                  <a:gd name="connsiteX26" fmla="*/ 259519 w 2535325"/>
                  <a:gd name="connsiteY26" fmla="*/ 1259126 h 2689699"/>
                  <a:gd name="connsiteX27" fmla="*/ 222691 w 2535325"/>
                  <a:gd name="connsiteY27" fmla="*/ 1362980 h 2689699"/>
                  <a:gd name="connsiteX28" fmla="*/ 212871 w 2535325"/>
                  <a:gd name="connsiteY28" fmla="*/ 1427306 h 2689699"/>
                  <a:gd name="connsiteX29" fmla="*/ 193720 w 2535325"/>
                  <a:gd name="connsiteY29" fmla="*/ 1552029 h 2689699"/>
                  <a:gd name="connsiteX30" fmla="*/ 151246 w 2535325"/>
                  <a:gd name="connsiteY30" fmla="*/ 1832165 h 2689699"/>
                  <a:gd name="connsiteX31" fmla="*/ 141916 w 2535325"/>
                  <a:gd name="connsiteY31" fmla="*/ 1859172 h 2689699"/>
                  <a:gd name="connsiteX32" fmla="*/ 2585 w 2535325"/>
                  <a:gd name="connsiteY32" fmla="*/ 2105196 h 2689699"/>
                  <a:gd name="connsiteX33" fmla="*/ 280008 w 2535325"/>
                  <a:gd name="connsiteY33" fmla="*/ 2412813 h 2689699"/>
                  <a:gd name="connsiteX34" fmla="*/ 346923 w 2535325"/>
                  <a:gd name="connsiteY34" fmla="*/ 2140289 h 2689699"/>
                  <a:gd name="connsiteX35" fmla="*/ 398482 w 2535325"/>
                  <a:gd name="connsiteY35" fmla="*/ 2029561 h 2689699"/>
                  <a:gd name="connsiteX36" fmla="*/ 440220 w 2535325"/>
                  <a:gd name="connsiteY36" fmla="*/ 1946330 h 2689699"/>
                  <a:gd name="connsiteX37" fmla="*/ 516331 w 2535325"/>
                  <a:gd name="connsiteY37" fmla="*/ 1861381 h 2689699"/>
                  <a:gd name="connsiteX38" fmla="*/ 609873 w 2535325"/>
                  <a:gd name="connsiteY38" fmla="*/ 1795091 h 2689699"/>
                  <a:gd name="connsiteX39" fmla="*/ 704888 w 2535325"/>
                  <a:gd name="connsiteY39" fmla="*/ 1688782 h 2689699"/>
                  <a:gd name="connsiteX40" fmla="*/ 767986 w 2535325"/>
                  <a:gd name="connsiteY40" fmla="*/ 1593521 h 2689699"/>
                  <a:gd name="connsiteX41" fmla="*/ 830593 w 2535325"/>
                  <a:gd name="connsiteY41" fmla="*/ 1541472 h 2689699"/>
                  <a:gd name="connsiteX42" fmla="*/ 899829 w 2535325"/>
                  <a:gd name="connsiteY42" fmla="*/ 1498015 h 2689699"/>
                  <a:gd name="connsiteX43" fmla="*/ 907686 w 2535325"/>
                  <a:gd name="connsiteY43" fmla="*/ 1554730 h 2689699"/>
                  <a:gd name="connsiteX44" fmla="*/ 907686 w 2535325"/>
                  <a:gd name="connsiteY44" fmla="*/ 1581737 h 2689699"/>
                  <a:gd name="connsiteX45" fmla="*/ 927818 w 2535325"/>
                  <a:gd name="connsiteY45" fmla="*/ 1612181 h 2689699"/>
                  <a:gd name="connsiteX46" fmla="*/ 980604 w 2535325"/>
                  <a:gd name="connsiteY46" fmla="*/ 1631086 h 2689699"/>
                  <a:gd name="connsiteX47" fmla="*/ 1032409 w 2535325"/>
                  <a:gd name="connsiteY47" fmla="*/ 1743533 h 2689699"/>
                  <a:gd name="connsiteX48" fmla="*/ 1132825 w 2535325"/>
                  <a:gd name="connsiteY48" fmla="*/ 1761210 h 2689699"/>
                  <a:gd name="connsiteX49" fmla="*/ 1165479 w 2535325"/>
                  <a:gd name="connsiteY49" fmla="*/ 1765384 h 2689699"/>
                  <a:gd name="connsiteX50" fmla="*/ 1129143 w 2535325"/>
                  <a:gd name="connsiteY50" fmla="*/ 1794846 h 2689699"/>
                  <a:gd name="connsiteX51" fmla="*/ 1091333 w 2535325"/>
                  <a:gd name="connsiteY51" fmla="*/ 1805894 h 2689699"/>
                  <a:gd name="connsiteX52" fmla="*/ 1077338 w 2535325"/>
                  <a:gd name="connsiteY52" fmla="*/ 1854507 h 2689699"/>
                  <a:gd name="connsiteX53" fmla="*/ 1145592 w 2535325"/>
                  <a:gd name="connsiteY53" fmla="*/ 1905820 h 2689699"/>
                  <a:gd name="connsiteX54" fmla="*/ 1224649 w 2535325"/>
                  <a:gd name="connsiteY54" fmla="*/ 2064424 h 2689699"/>
                  <a:gd name="connsiteX55" fmla="*/ 1258530 w 2535325"/>
                  <a:gd name="connsiteY55" fmla="*/ 2080137 h 2689699"/>
                  <a:gd name="connsiteX56" fmla="*/ 1273752 w 2535325"/>
                  <a:gd name="connsiteY56" fmla="*/ 2082593 h 2689699"/>
                  <a:gd name="connsiteX57" fmla="*/ 1395284 w 2535325"/>
                  <a:gd name="connsiteY57" fmla="*/ 2064179 h 2689699"/>
                  <a:gd name="connsiteX58" fmla="*/ 1496928 w 2535325"/>
                  <a:gd name="connsiteY58" fmla="*/ 2029315 h 2689699"/>
                  <a:gd name="connsiteX59" fmla="*/ 1493982 w 2535325"/>
                  <a:gd name="connsiteY59" fmla="*/ 2024159 h 2689699"/>
                  <a:gd name="connsiteX60" fmla="*/ 1497173 w 2535325"/>
                  <a:gd name="connsiteY60" fmla="*/ 2029315 h 2689699"/>
                  <a:gd name="connsiteX61" fmla="*/ 1496928 w 2535325"/>
                  <a:gd name="connsiteY61" fmla="*/ 2029315 h 2689699"/>
                  <a:gd name="connsiteX62" fmla="*/ 1497419 w 2535325"/>
                  <a:gd name="connsiteY62" fmla="*/ 2029806 h 2689699"/>
                  <a:gd name="connsiteX63" fmla="*/ 1499629 w 2535325"/>
                  <a:gd name="connsiteY63" fmla="*/ 2033735 h 2689699"/>
                  <a:gd name="connsiteX64" fmla="*/ 1499383 w 2535325"/>
                  <a:gd name="connsiteY64" fmla="*/ 2044046 h 2689699"/>
                  <a:gd name="connsiteX65" fmla="*/ 1498646 w 2535325"/>
                  <a:gd name="connsiteY65" fmla="*/ 2044783 h 2689699"/>
                  <a:gd name="connsiteX66" fmla="*/ 1497419 w 2535325"/>
                  <a:gd name="connsiteY66" fmla="*/ 2063442 h 2689699"/>
                  <a:gd name="connsiteX67" fmla="*/ 1481706 w 2535325"/>
                  <a:gd name="connsiteY67" fmla="*/ 2090449 h 2689699"/>
                  <a:gd name="connsiteX68" fmla="*/ 1454208 w 2535325"/>
                  <a:gd name="connsiteY68" fmla="*/ 2119666 h 2689699"/>
                  <a:gd name="connsiteX69" fmla="*/ 1445369 w 2535325"/>
                  <a:gd name="connsiteY69" fmla="*/ 2130714 h 2689699"/>
                  <a:gd name="connsiteX70" fmla="*/ 1444142 w 2535325"/>
                  <a:gd name="connsiteY70" fmla="*/ 2132187 h 2689699"/>
                  <a:gd name="connsiteX71" fmla="*/ 1438249 w 2535325"/>
                  <a:gd name="connsiteY71" fmla="*/ 2139798 h 2689699"/>
                  <a:gd name="connsiteX72" fmla="*/ 1435794 w 2535325"/>
                  <a:gd name="connsiteY72" fmla="*/ 2145691 h 2689699"/>
                  <a:gd name="connsiteX73" fmla="*/ 1434321 w 2535325"/>
                  <a:gd name="connsiteY73" fmla="*/ 2151829 h 2689699"/>
                  <a:gd name="connsiteX74" fmla="*/ 1427446 w 2535325"/>
                  <a:gd name="connsiteY74" fmla="*/ 2167542 h 2689699"/>
                  <a:gd name="connsiteX75" fmla="*/ 1418117 w 2535325"/>
                  <a:gd name="connsiteY75" fmla="*/ 2199705 h 2689699"/>
                  <a:gd name="connsiteX76" fmla="*/ 1417380 w 2535325"/>
                  <a:gd name="connsiteY76" fmla="*/ 2211489 h 2689699"/>
                  <a:gd name="connsiteX77" fmla="*/ 1386478 w 2535325"/>
                  <a:gd name="connsiteY77" fmla="*/ 2688539 h 2689699"/>
                  <a:gd name="connsiteX78" fmla="*/ 2535321 w 2535325"/>
                  <a:gd name="connsiteY78" fmla="*/ 2054358 h 2689699"/>
                  <a:gd name="connsiteX79" fmla="*/ 2434314 w 2535325"/>
                  <a:gd name="connsiteY79" fmla="*/ 1499243 h 2689699"/>
                  <a:gd name="connsiteX80" fmla="*/ 700960 w 2535325"/>
                  <a:gd name="connsiteY80" fmla="*/ 836100 h 2689699"/>
                  <a:gd name="connsiteX81" fmla="*/ 700960 w 2535325"/>
                  <a:gd name="connsiteY81" fmla="*/ 839291 h 2689699"/>
                  <a:gd name="connsiteX82" fmla="*/ 696049 w 2535325"/>
                  <a:gd name="connsiteY82" fmla="*/ 844447 h 2689699"/>
                  <a:gd name="connsiteX83" fmla="*/ 700960 w 2535325"/>
                  <a:gd name="connsiteY83" fmla="*/ 836100 h 2689699"/>
                  <a:gd name="connsiteX84" fmla="*/ 877732 w 2535325"/>
                  <a:gd name="connsiteY84" fmla="*/ 1341866 h 2689699"/>
                  <a:gd name="connsiteX85" fmla="*/ 707834 w 2535325"/>
                  <a:gd name="connsiteY85" fmla="*/ 1454313 h 2689699"/>
                  <a:gd name="connsiteX86" fmla="*/ 617975 w 2535325"/>
                  <a:gd name="connsiteY86" fmla="*/ 1422396 h 2689699"/>
                  <a:gd name="connsiteX87" fmla="*/ 512157 w 2535325"/>
                  <a:gd name="connsiteY87" fmla="*/ 1385077 h 2689699"/>
                  <a:gd name="connsiteX88" fmla="*/ 550212 w 2535325"/>
                  <a:gd name="connsiteY88" fmla="*/ 1349231 h 2689699"/>
                  <a:gd name="connsiteX89" fmla="*/ 765040 w 2535325"/>
                  <a:gd name="connsiteY89" fmla="*/ 1141769 h 2689699"/>
                  <a:gd name="connsiteX90" fmla="*/ 772651 w 2535325"/>
                  <a:gd name="connsiteY90" fmla="*/ 1134158 h 2689699"/>
                  <a:gd name="connsiteX91" fmla="*/ 785418 w 2535325"/>
                  <a:gd name="connsiteY91" fmla="*/ 1155027 h 2689699"/>
                  <a:gd name="connsiteX92" fmla="*/ 832557 w 2535325"/>
                  <a:gd name="connsiteY92" fmla="*/ 1228191 h 2689699"/>
                  <a:gd name="connsiteX93" fmla="*/ 877732 w 2535325"/>
                  <a:gd name="connsiteY93" fmla="*/ 1341866 h 2689699"/>
                  <a:gd name="connsiteX0" fmla="*/ 2431729 w 2532740"/>
                  <a:gd name="connsiteY0" fmla="*/ 1499243 h 2689699"/>
                  <a:gd name="connsiteX1" fmla="*/ 2353900 w 2532740"/>
                  <a:gd name="connsiteY1" fmla="*/ 1366418 h 2689699"/>
                  <a:gd name="connsiteX2" fmla="*/ 2322719 w 2532740"/>
                  <a:gd name="connsiteY2" fmla="*/ 1249797 h 2689699"/>
                  <a:gd name="connsiteX3" fmla="*/ 2259376 w 2532740"/>
                  <a:gd name="connsiteY3" fmla="*/ 987338 h 2689699"/>
                  <a:gd name="connsiteX4" fmla="*/ 2195787 w 2532740"/>
                  <a:gd name="connsiteY4" fmla="*/ 722916 h 2689699"/>
                  <a:gd name="connsiteX5" fmla="*/ 2194314 w 2532740"/>
                  <a:gd name="connsiteY5" fmla="*/ 717023 h 2689699"/>
                  <a:gd name="connsiteX6" fmla="*/ 2049704 w 2532740"/>
                  <a:gd name="connsiteY6" fmla="*/ 359550 h 2689699"/>
                  <a:gd name="connsiteX7" fmla="*/ 1961072 w 2532740"/>
                  <a:gd name="connsiteY7" fmla="*/ 244647 h 2689699"/>
                  <a:gd name="connsiteX8" fmla="*/ 1394417 w 2532740"/>
                  <a:gd name="connsiteY8" fmla="*/ 2567 h 2689699"/>
                  <a:gd name="connsiteX9" fmla="*/ 1153319 w 2532740"/>
                  <a:gd name="connsiteY9" fmla="*/ 71066 h 2689699"/>
                  <a:gd name="connsiteX10" fmla="*/ 751652 w 2532740"/>
                  <a:gd name="connsiteY10" fmla="*/ 430259 h 2689699"/>
                  <a:gd name="connsiteX11" fmla="*/ 748951 w 2532740"/>
                  <a:gd name="connsiteY11" fmla="*/ 434187 h 2689699"/>
                  <a:gd name="connsiteX12" fmla="*/ 746496 w 2532740"/>
                  <a:gd name="connsiteY12" fmla="*/ 438361 h 2689699"/>
                  <a:gd name="connsiteX13" fmla="*/ 746496 w 2532740"/>
                  <a:gd name="connsiteY13" fmla="*/ 438361 h 2689699"/>
                  <a:gd name="connsiteX14" fmla="*/ 746496 w 2532740"/>
                  <a:gd name="connsiteY14" fmla="*/ 438361 h 2689699"/>
                  <a:gd name="connsiteX15" fmla="*/ 746742 w 2532740"/>
                  <a:gd name="connsiteY15" fmla="*/ 439589 h 2689699"/>
                  <a:gd name="connsiteX16" fmla="*/ 746742 w 2532740"/>
                  <a:gd name="connsiteY16" fmla="*/ 439589 h 2689699"/>
                  <a:gd name="connsiteX17" fmla="*/ 713106 w 2532740"/>
                  <a:gd name="connsiteY17" fmla="*/ 514471 h 2689699"/>
                  <a:gd name="connsiteX18" fmla="*/ 677997 w 2532740"/>
                  <a:gd name="connsiteY18" fmla="*/ 698610 h 2689699"/>
                  <a:gd name="connsiteX19" fmla="*/ 680697 w 2532740"/>
                  <a:gd name="connsiteY19" fmla="*/ 782086 h 2689699"/>
                  <a:gd name="connsiteX20" fmla="*/ 692728 w 2532740"/>
                  <a:gd name="connsiteY20" fmla="*/ 845920 h 2689699"/>
                  <a:gd name="connsiteX21" fmla="*/ 644852 w 2532740"/>
                  <a:gd name="connsiteY21" fmla="*/ 889377 h 2689699"/>
                  <a:gd name="connsiteX22" fmla="*/ 567759 w 2532740"/>
                  <a:gd name="connsiteY22" fmla="*/ 962050 h 2689699"/>
                  <a:gd name="connsiteX23" fmla="*/ 478882 w 2532740"/>
                  <a:gd name="connsiteY23" fmla="*/ 1045280 h 2689699"/>
                  <a:gd name="connsiteX24" fmla="*/ 381166 w 2532740"/>
                  <a:gd name="connsiteY24" fmla="*/ 1136859 h 2689699"/>
                  <a:gd name="connsiteX25" fmla="*/ 333781 w 2532740"/>
                  <a:gd name="connsiteY25" fmla="*/ 1181297 h 2689699"/>
                  <a:gd name="connsiteX26" fmla="*/ 256934 w 2532740"/>
                  <a:gd name="connsiteY26" fmla="*/ 1259126 h 2689699"/>
                  <a:gd name="connsiteX27" fmla="*/ 220106 w 2532740"/>
                  <a:gd name="connsiteY27" fmla="*/ 1362980 h 2689699"/>
                  <a:gd name="connsiteX28" fmla="*/ 210286 w 2532740"/>
                  <a:gd name="connsiteY28" fmla="*/ 1427306 h 2689699"/>
                  <a:gd name="connsiteX29" fmla="*/ 191135 w 2532740"/>
                  <a:gd name="connsiteY29" fmla="*/ 1552029 h 2689699"/>
                  <a:gd name="connsiteX30" fmla="*/ 148661 w 2532740"/>
                  <a:gd name="connsiteY30" fmla="*/ 1832165 h 2689699"/>
                  <a:gd name="connsiteX31" fmla="*/ 139331 w 2532740"/>
                  <a:gd name="connsiteY31" fmla="*/ 1859172 h 2689699"/>
                  <a:gd name="connsiteX32" fmla="*/ 0 w 2532740"/>
                  <a:gd name="connsiteY32" fmla="*/ 2105196 h 2689699"/>
                  <a:gd name="connsiteX33" fmla="*/ 277423 w 2532740"/>
                  <a:gd name="connsiteY33" fmla="*/ 2412813 h 2689699"/>
                  <a:gd name="connsiteX34" fmla="*/ 344338 w 2532740"/>
                  <a:gd name="connsiteY34" fmla="*/ 2140289 h 2689699"/>
                  <a:gd name="connsiteX35" fmla="*/ 395897 w 2532740"/>
                  <a:gd name="connsiteY35" fmla="*/ 2029561 h 2689699"/>
                  <a:gd name="connsiteX36" fmla="*/ 437635 w 2532740"/>
                  <a:gd name="connsiteY36" fmla="*/ 1946330 h 2689699"/>
                  <a:gd name="connsiteX37" fmla="*/ 513746 w 2532740"/>
                  <a:gd name="connsiteY37" fmla="*/ 1861381 h 2689699"/>
                  <a:gd name="connsiteX38" fmla="*/ 607288 w 2532740"/>
                  <a:gd name="connsiteY38" fmla="*/ 1795091 h 2689699"/>
                  <a:gd name="connsiteX39" fmla="*/ 702303 w 2532740"/>
                  <a:gd name="connsiteY39" fmla="*/ 1688782 h 2689699"/>
                  <a:gd name="connsiteX40" fmla="*/ 765401 w 2532740"/>
                  <a:gd name="connsiteY40" fmla="*/ 1593521 h 2689699"/>
                  <a:gd name="connsiteX41" fmla="*/ 828008 w 2532740"/>
                  <a:gd name="connsiteY41" fmla="*/ 1541472 h 2689699"/>
                  <a:gd name="connsiteX42" fmla="*/ 897244 w 2532740"/>
                  <a:gd name="connsiteY42" fmla="*/ 1498015 h 2689699"/>
                  <a:gd name="connsiteX43" fmla="*/ 905101 w 2532740"/>
                  <a:gd name="connsiteY43" fmla="*/ 1554730 h 2689699"/>
                  <a:gd name="connsiteX44" fmla="*/ 905101 w 2532740"/>
                  <a:gd name="connsiteY44" fmla="*/ 1581737 h 2689699"/>
                  <a:gd name="connsiteX45" fmla="*/ 925233 w 2532740"/>
                  <a:gd name="connsiteY45" fmla="*/ 1612181 h 2689699"/>
                  <a:gd name="connsiteX46" fmla="*/ 978019 w 2532740"/>
                  <a:gd name="connsiteY46" fmla="*/ 1631086 h 2689699"/>
                  <a:gd name="connsiteX47" fmla="*/ 1029824 w 2532740"/>
                  <a:gd name="connsiteY47" fmla="*/ 1743533 h 2689699"/>
                  <a:gd name="connsiteX48" fmla="*/ 1130240 w 2532740"/>
                  <a:gd name="connsiteY48" fmla="*/ 1761210 h 2689699"/>
                  <a:gd name="connsiteX49" fmla="*/ 1162894 w 2532740"/>
                  <a:gd name="connsiteY49" fmla="*/ 1765384 h 2689699"/>
                  <a:gd name="connsiteX50" fmla="*/ 1126558 w 2532740"/>
                  <a:gd name="connsiteY50" fmla="*/ 1794846 h 2689699"/>
                  <a:gd name="connsiteX51" fmla="*/ 1088748 w 2532740"/>
                  <a:gd name="connsiteY51" fmla="*/ 1805894 h 2689699"/>
                  <a:gd name="connsiteX52" fmla="*/ 1074753 w 2532740"/>
                  <a:gd name="connsiteY52" fmla="*/ 1854507 h 2689699"/>
                  <a:gd name="connsiteX53" fmla="*/ 1143007 w 2532740"/>
                  <a:gd name="connsiteY53" fmla="*/ 1905820 h 2689699"/>
                  <a:gd name="connsiteX54" fmla="*/ 1222064 w 2532740"/>
                  <a:gd name="connsiteY54" fmla="*/ 2064424 h 2689699"/>
                  <a:gd name="connsiteX55" fmla="*/ 1255945 w 2532740"/>
                  <a:gd name="connsiteY55" fmla="*/ 2080137 h 2689699"/>
                  <a:gd name="connsiteX56" fmla="*/ 1271167 w 2532740"/>
                  <a:gd name="connsiteY56" fmla="*/ 2082593 h 2689699"/>
                  <a:gd name="connsiteX57" fmla="*/ 1392699 w 2532740"/>
                  <a:gd name="connsiteY57" fmla="*/ 2064179 h 2689699"/>
                  <a:gd name="connsiteX58" fmla="*/ 1494343 w 2532740"/>
                  <a:gd name="connsiteY58" fmla="*/ 2029315 h 2689699"/>
                  <a:gd name="connsiteX59" fmla="*/ 1491397 w 2532740"/>
                  <a:gd name="connsiteY59" fmla="*/ 2024159 h 2689699"/>
                  <a:gd name="connsiteX60" fmla="*/ 1494588 w 2532740"/>
                  <a:gd name="connsiteY60" fmla="*/ 2029315 h 2689699"/>
                  <a:gd name="connsiteX61" fmla="*/ 1494343 w 2532740"/>
                  <a:gd name="connsiteY61" fmla="*/ 2029315 h 2689699"/>
                  <a:gd name="connsiteX62" fmla="*/ 1494834 w 2532740"/>
                  <a:gd name="connsiteY62" fmla="*/ 2029806 h 2689699"/>
                  <a:gd name="connsiteX63" fmla="*/ 1497044 w 2532740"/>
                  <a:gd name="connsiteY63" fmla="*/ 2033735 h 2689699"/>
                  <a:gd name="connsiteX64" fmla="*/ 1496798 w 2532740"/>
                  <a:gd name="connsiteY64" fmla="*/ 2044046 h 2689699"/>
                  <a:gd name="connsiteX65" fmla="*/ 1496061 w 2532740"/>
                  <a:gd name="connsiteY65" fmla="*/ 2044783 h 2689699"/>
                  <a:gd name="connsiteX66" fmla="*/ 1494834 w 2532740"/>
                  <a:gd name="connsiteY66" fmla="*/ 2063442 h 2689699"/>
                  <a:gd name="connsiteX67" fmla="*/ 1479121 w 2532740"/>
                  <a:gd name="connsiteY67" fmla="*/ 2090449 h 2689699"/>
                  <a:gd name="connsiteX68" fmla="*/ 1451623 w 2532740"/>
                  <a:gd name="connsiteY68" fmla="*/ 2119666 h 2689699"/>
                  <a:gd name="connsiteX69" fmla="*/ 1442784 w 2532740"/>
                  <a:gd name="connsiteY69" fmla="*/ 2130714 h 2689699"/>
                  <a:gd name="connsiteX70" fmla="*/ 1441557 w 2532740"/>
                  <a:gd name="connsiteY70" fmla="*/ 2132187 h 2689699"/>
                  <a:gd name="connsiteX71" fmla="*/ 1435664 w 2532740"/>
                  <a:gd name="connsiteY71" fmla="*/ 2139798 h 2689699"/>
                  <a:gd name="connsiteX72" fmla="*/ 1433209 w 2532740"/>
                  <a:gd name="connsiteY72" fmla="*/ 2145691 h 2689699"/>
                  <a:gd name="connsiteX73" fmla="*/ 1431736 w 2532740"/>
                  <a:gd name="connsiteY73" fmla="*/ 2151829 h 2689699"/>
                  <a:gd name="connsiteX74" fmla="*/ 1424861 w 2532740"/>
                  <a:gd name="connsiteY74" fmla="*/ 2167542 h 2689699"/>
                  <a:gd name="connsiteX75" fmla="*/ 1415532 w 2532740"/>
                  <a:gd name="connsiteY75" fmla="*/ 2199705 h 2689699"/>
                  <a:gd name="connsiteX76" fmla="*/ 1414795 w 2532740"/>
                  <a:gd name="connsiteY76" fmla="*/ 2211489 h 2689699"/>
                  <a:gd name="connsiteX77" fmla="*/ 1383893 w 2532740"/>
                  <a:gd name="connsiteY77" fmla="*/ 2688539 h 2689699"/>
                  <a:gd name="connsiteX78" fmla="*/ 2532736 w 2532740"/>
                  <a:gd name="connsiteY78" fmla="*/ 2054358 h 2689699"/>
                  <a:gd name="connsiteX79" fmla="*/ 2431729 w 2532740"/>
                  <a:gd name="connsiteY79" fmla="*/ 1499243 h 2689699"/>
                  <a:gd name="connsiteX80" fmla="*/ 698375 w 2532740"/>
                  <a:gd name="connsiteY80" fmla="*/ 836100 h 2689699"/>
                  <a:gd name="connsiteX81" fmla="*/ 698375 w 2532740"/>
                  <a:gd name="connsiteY81" fmla="*/ 839291 h 2689699"/>
                  <a:gd name="connsiteX82" fmla="*/ 693464 w 2532740"/>
                  <a:gd name="connsiteY82" fmla="*/ 844447 h 2689699"/>
                  <a:gd name="connsiteX83" fmla="*/ 698375 w 2532740"/>
                  <a:gd name="connsiteY83" fmla="*/ 836100 h 2689699"/>
                  <a:gd name="connsiteX84" fmla="*/ 875147 w 2532740"/>
                  <a:gd name="connsiteY84" fmla="*/ 1341866 h 2689699"/>
                  <a:gd name="connsiteX85" fmla="*/ 705249 w 2532740"/>
                  <a:gd name="connsiteY85" fmla="*/ 1454313 h 2689699"/>
                  <a:gd name="connsiteX86" fmla="*/ 615390 w 2532740"/>
                  <a:gd name="connsiteY86" fmla="*/ 1422396 h 2689699"/>
                  <a:gd name="connsiteX87" fmla="*/ 509572 w 2532740"/>
                  <a:gd name="connsiteY87" fmla="*/ 1385077 h 2689699"/>
                  <a:gd name="connsiteX88" fmla="*/ 547627 w 2532740"/>
                  <a:gd name="connsiteY88" fmla="*/ 1349231 h 2689699"/>
                  <a:gd name="connsiteX89" fmla="*/ 762455 w 2532740"/>
                  <a:gd name="connsiteY89" fmla="*/ 1141769 h 2689699"/>
                  <a:gd name="connsiteX90" fmla="*/ 770066 w 2532740"/>
                  <a:gd name="connsiteY90" fmla="*/ 1134158 h 2689699"/>
                  <a:gd name="connsiteX91" fmla="*/ 782833 w 2532740"/>
                  <a:gd name="connsiteY91" fmla="*/ 1155027 h 2689699"/>
                  <a:gd name="connsiteX92" fmla="*/ 829972 w 2532740"/>
                  <a:gd name="connsiteY92" fmla="*/ 1228191 h 2689699"/>
                  <a:gd name="connsiteX93" fmla="*/ 875147 w 2532740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2500 w 2530902"/>
                  <a:gd name="connsiteY34" fmla="*/ 2140289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46175 w 2530902"/>
                  <a:gd name="connsiteY34" fmla="*/ 2167851 h 2689699"/>
                  <a:gd name="connsiteX35" fmla="*/ 394059 w 2530902"/>
                  <a:gd name="connsiteY35" fmla="*/ 2029561 h 2689699"/>
                  <a:gd name="connsiteX36" fmla="*/ 435797 w 2530902"/>
                  <a:gd name="connsiteY36" fmla="*/ 1946330 h 2689699"/>
                  <a:gd name="connsiteX37" fmla="*/ 511908 w 2530902"/>
                  <a:gd name="connsiteY37" fmla="*/ 1861381 h 2689699"/>
                  <a:gd name="connsiteX38" fmla="*/ 605450 w 2530902"/>
                  <a:gd name="connsiteY38" fmla="*/ 1795091 h 2689699"/>
                  <a:gd name="connsiteX39" fmla="*/ 700465 w 2530902"/>
                  <a:gd name="connsiteY39" fmla="*/ 1688782 h 2689699"/>
                  <a:gd name="connsiteX40" fmla="*/ 763563 w 2530902"/>
                  <a:gd name="connsiteY40" fmla="*/ 1593521 h 2689699"/>
                  <a:gd name="connsiteX41" fmla="*/ 826170 w 2530902"/>
                  <a:gd name="connsiteY41" fmla="*/ 1541472 h 2689699"/>
                  <a:gd name="connsiteX42" fmla="*/ 895406 w 2530902"/>
                  <a:gd name="connsiteY42" fmla="*/ 1498015 h 2689699"/>
                  <a:gd name="connsiteX43" fmla="*/ 903263 w 2530902"/>
                  <a:gd name="connsiteY43" fmla="*/ 1554730 h 2689699"/>
                  <a:gd name="connsiteX44" fmla="*/ 903263 w 2530902"/>
                  <a:gd name="connsiteY44" fmla="*/ 1581737 h 2689699"/>
                  <a:gd name="connsiteX45" fmla="*/ 923395 w 2530902"/>
                  <a:gd name="connsiteY45" fmla="*/ 1612181 h 2689699"/>
                  <a:gd name="connsiteX46" fmla="*/ 976181 w 2530902"/>
                  <a:gd name="connsiteY46" fmla="*/ 1631086 h 2689699"/>
                  <a:gd name="connsiteX47" fmla="*/ 1027986 w 2530902"/>
                  <a:gd name="connsiteY47" fmla="*/ 1743533 h 2689699"/>
                  <a:gd name="connsiteX48" fmla="*/ 1128402 w 2530902"/>
                  <a:gd name="connsiteY48" fmla="*/ 1761210 h 2689699"/>
                  <a:gd name="connsiteX49" fmla="*/ 1161056 w 2530902"/>
                  <a:gd name="connsiteY49" fmla="*/ 1765384 h 2689699"/>
                  <a:gd name="connsiteX50" fmla="*/ 1124720 w 2530902"/>
                  <a:gd name="connsiteY50" fmla="*/ 1794846 h 2689699"/>
                  <a:gd name="connsiteX51" fmla="*/ 1086910 w 2530902"/>
                  <a:gd name="connsiteY51" fmla="*/ 1805894 h 2689699"/>
                  <a:gd name="connsiteX52" fmla="*/ 1072915 w 2530902"/>
                  <a:gd name="connsiteY52" fmla="*/ 1854507 h 2689699"/>
                  <a:gd name="connsiteX53" fmla="*/ 1141169 w 2530902"/>
                  <a:gd name="connsiteY53" fmla="*/ 1905820 h 2689699"/>
                  <a:gd name="connsiteX54" fmla="*/ 1220226 w 2530902"/>
                  <a:gd name="connsiteY54" fmla="*/ 2064424 h 2689699"/>
                  <a:gd name="connsiteX55" fmla="*/ 1254107 w 2530902"/>
                  <a:gd name="connsiteY55" fmla="*/ 2080137 h 2689699"/>
                  <a:gd name="connsiteX56" fmla="*/ 1269329 w 2530902"/>
                  <a:gd name="connsiteY56" fmla="*/ 2082593 h 2689699"/>
                  <a:gd name="connsiteX57" fmla="*/ 1390861 w 2530902"/>
                  <a:gd name="connsiteY57" fmla="*/ 2064179 h 2689699"/>
                  <a:gd name="connsiteX58" fmla="*/ 1492505 w 2530902"/>
                  <a:gd name="connsiteY58" fmla="*/ 2029315 h 2689699"/>
                  <a:gd name="connsiteX59" fmla="*/ 1489559 w 2530902"/>
                  <a:gd name="connsiteY59" fmla="*/ 2024159 h 2689699"/>
                  <a:gd name="connsiteX60" fmla="*/ 1492750 w 2530902"/>
                  <a:gd name="connsiteY60" fmla="*/ 2029315 h 2689699"/>
                  <a:gd name="connsiteX61" fmla="*/ 1492505 w 2530902"/>
                  <a:gd name="connsiteY61" fmla="*/ 2029315 h 2689699"/>
                  <a:gd name="connsiteX62" fmla="*/ 1492996 w 2530902"/>
                  <a:gd name="connsiteY62" fmla="*/ 2029806 h 2689699"/>
                  <a:gd name="connsiteX63" fmla="*/ 1495206 w 2530902"/>
                  <a:gd name="connsiteY63" fmla="*/ 2033735 h 2689699"/>
                  <a:gd name="connsiteX64" fmla="*/ 1494960 w 2530902"/>
                  <a:gd name="connsiteY64" fmla="*/ 2044046 h 2689699"/>
                  <a:gd name="connsiteX65" fmla="*/ 1494223 w 2530902"/>
                  <a:gd name="connsiteY65" fmla="*/ 2044783 h 2689699"/>
                  <a:gd name="connsiteX66" fmla="*/ 1492996 w 2530902"/>
                  <a:gd name="connsiteY66" fmla="*/ 2063442 h 2689699"/>
                  <a:gd name="connsiteX67" fmla="*/ 1477283 w 2530902"/>
                  <a:gd name="connsiteY67" fmla="*/ 2090449 h 2689699"/>
                  <a:gd name="connsiteX68" fmla="*/ 1449785 w 2530902"/>
                  <a:gd name="connsiteY68" fmla="*/ 2119666 h 2689699"/>
                  <a:gd name="connsiteX69" fmla="*/ 1440946 w 2530902"/>
                  <a:gd name="connsiteY69" fmla="*/ 2130714 h 2689699"/>
                  <a:gd name="connsiteX70" fmla="*/ 1439719 w 2530902"/>
                  <a:gd name="connsiteY70" fmla="*/ 2132187 h 2689699"/>
                  <a:gd name="connsiteX71" fmla="*/ 1433826 w 2530902"/>
                  <a:gd name="connsiteY71" fmla="*/ 2139798 h 2689699"/>
                  <a:gd name="connsiteX72" fmla="*/ 1431371 w 2530902"/>
                  <a:gd name="connsiteY72" fmla="*/ 2145691 h 2689699"/>
                  <a:gd name="connsiteX73" fmla="*/ 1429898 w 2530902"/>
                  <a:gd name="connsiteY73" fmla="*/ 2151829 h 2689699"/>
                  <a:gd name="connsiteX74" fmla="*/ 1423023 w 2530902"/>
                  <a:gd name="connsiteY74" fmla="*/ 2167542 h 2689699"/>
                  <a:gd name="connsiteX75" fmla="*/ 1413694 w 2530902"/>
                  <a:gd name="connsiteY75" fmla="*/ 2199705 h 2689699"/>
                  <a:gd name="connsiteX76" fmla="*/ 1412957 w 2530902"/>
                  <a:gd name="connsiteY76" fmla="*/ 2211489 h 2689699"/>
                  <a:gd name="connsiteX77" fmla="*/ 1382055 w 2530902"/>
                  <a:gd name="connsiteY77" fmla="*/ 2688539 h 2689699"/>
                  <a:gd name="connsiteX78" fmla="*/ 2530898 w 2530902"/>
                  <a:gd name="connsiteY78" fmla="*/ 2054358 h 2689699"/>
                  <a:gd name="connsiteX79" fmla="*/ 2429891 w 2530902"/>
                  <a:gd name="connsiteY79" fmla="*/ 1499243 h 2689699"/>
                  <a:gd name="connsiteX80" fmla="*/ 696537 w 2530902"/>
                  <a:gd name="connsiteY80" fmla="*/ 836100 h 2689699"/>
                  <a:gd name="connsiteX81" fmla="*/ 696537 w 2530902"/>
                  <a:gd name="connsiteY81" fmla="*/ 839291 h 2689699"/>
                  <a:gd name="connsiteX82" fmla="*/ 691626 w 2530902"/>
                  <a:gd name="connsiteY82" fmla="*/ 844447 h 2689699"/>
                  <a:gd name="connsiteX83" fmla="*/ 696537 w 2530902"/>
                  <a:gd name="connsiteY83" fmla="*/ 836100 h 2689699"/>
                  <a:gd name="connsiteX84" fmla="*/ 873309 w 2530902"/>
                  <a:gd name="connsiteY84" fmla="*/ 1341866 h 2689699"/>
                  <a:gd name="connsiteX85" fmla="*/ 703411 w 2530902"/>
                  <a:gd name="connsiteY85" fmla="*/ 1454313 h 2689699"/>
                  <a:gd name="connsiteX86" fmla="*/ 613552 w 2530902"/>
                  <a:gd name="connsiteY86" fmla="*/ 1422396 h 2689699"/>
                  <a:gd name="connsiteX87" fmla="*/ 507734 w 2530902"/>
                  <a:gd name="connsiteY87" fmla="*/ 1385077 h 2689699"/>
                  <a:gd name="connsiteX88" fmla="*/ 545789 w 2530902"/>
                  <a:gd name="connsiteY88" fmla="*/ 1349231 h 2689699"/>
                  <a:gd name="connsiteX89" fmla="*/ 760617 w 2530902"/>
                  <a:gd name="connsiteY89" fmla="*/ 1141769 h 2689699"/>
                  <a:gd name="connsiteX90" fmla="*/ 768228 w 2530902"/>
                  <a:gd name="connsiteY90" fmla="*/ 1134158 h 2689699"/>
                  <a:gd name="connsiteX91" fmla="*/ 780995 w 2530902"/>
                  <a:gd name="connsiteY91" fmla="*/ 1155027 h 2689699"/>
                  <a:gd name="connsiteX92" fmla="*/ 828134 w 2530902"/>
                  <a:gd name="connsiteY92" fmla="*/ 1228191 h 2689699"/>
                  <a:gd name="connsiteX93" fmla="*/ 873309 w 2530902"/>
                  <a:gd name="connsiteY93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137493 w 2530902"/>
                  <a:gd name="connsiteY31" fmla="*/ 1859172 h 2689699"/>
                  <a:gd name="connsiteX32" fmla="*/ 0 w 2530902"/>
                  <a:gd name="connsiteY32" fmla="*/ 2094171 h 2689699"/>
                  <a:gd name="connsiteX33" fmla="*/ 275585 w 2530902"/>
                  <a:gd name="connsiteY33" fmla="*/ 2412813 h 2689699"/>
                  <a:gd name="connsiteX34" fmla="*/ 394059 w 2530902"/>
                  <a:gd name="connsiteY34" fmla="*/ 2029561 h 2689699"/>
                  <a:gd name="connsiteX35" fmla="*/ 435797 w 2530902"/>
                  <a:gd name="connsiteY35" fmla="*/ 1946330 h 2689699"/>
                  <a:gd name="connsiteX36" fmla="*/ 511908 w 2530902"/>
                  <a:gd name="connsiteY36" fmla="*/ 1861381 h 2689699"/>
                  <a:gd name="connsiteX37" fmla="*/ 605450 w 2530902"/>
                  <a:gd name="connsiteY37" fmla="*/ 1795091 h 2689699"/>
                  <a:gd name="connsiteX38" fmla="*/ 700465 w 2530902"/>
                  <a:gd name="connsiteY38" fmla="*/ 1688782 h 2689699"/>
                  <a:gd name="connsiteX39" fmla="*/ 763563 w 2530902"/>
                  <a:gd name="connsiteY39" fmla="*/ 1593521 h 2689699"/>
                  <a:gd name="connsiteX40" fmla="*/ 826170 w 2530902"/>
                  <a:gd name="connsiteY40" fmla="*/ 1541472 h 2689699"/>
                  <a:gd name="connsiteX41" fmla="*/ 895406 w 2530902"/>
                  <a:gd name="connsiteY41" fmla="*/ 1498015 h 2689699"/>
                  <a:gd name="connsiteX42" fmla="*/ 903263 w 2530902"/>
                  <a:gd name="connsiteY42" fmla="*/ 1554730 h 2689699"/>
                  <a:gd name="connsiteX43" fmla="*/ 903263 w 2530902"/>
                  <a:gd name="connsiteY43" fmla="*/ 1581737 h 2689699"/>
                  <a:gd name="connsiteX44" fmla="*/ 923395 w 2530902"/>
                  <a:gd name="connsiteY44" fmla="*/ 1612181 h 2689699"/>
                  <a:gd name="connsiteX45" fmla="*/ 976181 w 2530902"/>
                  <a:gd name="connsiteY45" fmla="*/ 1631086 h 2689699"/>
                  <a:gd name="connsiteX46" fmla="*/ 1027986 w 2530902"/>
                  <a:gd name="connsiteY46" fmla="*/ 1743533 h 2689699"/>
                  <a:gd name="connsiteX47" fmla="*/ 1128402 w 2530902"/>
                  <a:gd name="connsiteY47" fmla="*/ 1761210 h 2689699"/>
                  <a:gd name="connsiteX48" fmla="*/ 1161056 w 2530902"/>
                  <a:gd name="connsiteY48" fmla="*/ 1765384 h 2689699"/>
                  <a:gd name="connsiteX49" fmla="*/ 1124720 w 2530902"/>
                  <a:gd name="connsiteY49" fmla="*/ 1794846 h 2689699"/>
                  <a:gd name="connsiteX50" fmla="*/ 1086910 w 2530902"/>
                  <a:gd name="connsiteY50" fmla="*/ 1805894 h 2689699"/>
                  <a:gd name="connsiteX51" fmla="*/ 1072915 w 2530902"/>
                  <a:gd name="connsiteY51" fmla="*/ 1854507 h 2689699"/>
                  <a:gd name="connsiteX52" fmla="*/ 1141169 w 2530902"/>
                  <a:gd name="connsiteY52" fmla="*/ 1905820 h 2689699"/>
                  <a:gd name="connsiteX53" fmla="*/ 1220226 w 2530902"/>
                  <a:gd name="connsiteY53" fmla="*/ 2064424 h 2689699"/>
                  <a:gd name="connsiteX54" fmla="*/ 1254107 w 2530902"/>
                  <a:gd name="connsiteY54" fmla="*/ 2080137 h 2689699"/>
                  <a:gd name="connsiteX55" fmla="*/ 1269329 w 2530902"/>
                  <a:gd name="connsiteY55" fmla="*/ 2082593 h 2689699"/>
                  <a:gd name="connsiteX56" fmla="*/ 1390861 w 2530902"/>
                  <a:gd name="connsiteY56" fmla="*/ 2064179 h 2689699"/>
                  <a:gd name="connsiteX57" fmla="*/ 1492505 w 2530902"/>
                  <a:gd name="connsiteY57" fmla="*/ 2029315 h 2689699"/>
                  <a:gd name="connsiteX58" fmla="*/ 1489559 w 2530902"/>
                  <a:gd name="connsiteY58" fmla="*/ 2024159 h 2689699"/>
                  <a:gd name="connsiteX59" fmla="*/ 1492750 w 2530902"/>
                  <a:gd name="connsiteY59" fmla="*/ 2029315 h 2689699"/>
                  <a:gd name="connsiteX60" fmla="*/ 1492505 w 2530902"/>
                  <a:gd name="connsiteY60" fmla="*/ 2029315 h 2689699"/>
                  <a:gd name="connsiteX61" fmla="*/ 1492996 w 2530902"/>
                  <a:gd name="connsiteY61" fmla="*/ 2029806 h 2689699"/>
                  <a:gd name="connsiteX62" fmla="*/ 1495206 w 2530902"/>
                  <a:gd name="connsiteY62" fmla="*/ 2033735 h 2689699"/>
                  <a:gd name="connsiteX63" fmla="*/ 1494960 w 2530902"/>
                  <a:gd name="connsiteY63" fmla="*/ 2044046 h 2689699"/>
                  <a:gd name="connsiteX64" fmla="*/ 1494223 w 2530902"/>
                  <a:gd name="connsiteY64" fmla="*/ 2044783 h 2689699"/>
                  <a:gd name="connsiteX65" fmla="*/ 1492996 w 2530902"/>
                  <a:gd name="connsiteY65" fmla="*/ 2063442 h 2689699"/>
                  <a:gd name="connsiteX66" fmla="*/ 1477283 w 2530902"/>
                  <a:gd name="connsiteY66" fmla="*/ 2090449 h 2689699"/>
                  <a:gd name="connsiteX67" fmla="*/ 1449785 w 2530902"/>
                  <a:gd name="connsiteY67" fmla="*/ 2119666 h 2689699"/>
                  <a:gd name="connsiteX68" fmla="*/ 1440946 w 2530902"/>
                  <a:gd name="connsiteY68" fmla="*/ 2130714 h 2689699"/>
                  <a:gd name="connsiteX69" fmla="*/ 1439719 w 2530902"/>
                  <a:gd name="connsiteY69" fmla="*/ 2132187 h 2689699"/>
                  <a:gd name="connsiteX70" fmla="*/ 1433826 w 2530902"/>
                  <a:gd name="connsiteY70" fmla="*/ 2139798 h 2689699"/>
                  <a:gd name="connsiteX71" fmla="*/ 1431371 w 2530902"/>
                  <a:gd name="connsiteY71" fmla="*/ 2145691 h 2689699"/>
                  <a:gd name="connsiteX72" fmla="*/ 1429898 w 2530902"/>
                  <a:gd name="connsiteY72" fmla="*/ 2151829 h 2689699"/>
                  <a:gd name="connsiteX73" fmla="*/ 1423023 w 2530902"/>
                  <a:gd name="connsiteY73" fmla="*/ 2167542 h 2689699"/>
                  <a:gd name="connsiteX74" fmla="*/ 1413694 w 2530902"/>
                  <a:gd name="connsiteY74" fmla="*/ 2199705 h 2689699"/>
                  <a:gd name="connsiteX75" fmla="*/ 1412957 w 2530902"/>
                  <a:gd name="connsiteY75" fmla="*/ 2211489 h 2689699"/>
                  <a:gd name="connsiteX76" fmla="*/ 1382055 w 2530902"/>
                  <a:gd name="connsiteY76" fmla="*/ 2688539 h 2689699"/>
                  <a:gd name="connsiteX77" fmla="*/ 2530898 w 2530902"/>
                  <a:gd name="connsiteY77" fmla="*/ 2054358 h 2689699"/>
                  <a:gd name="connsiteX78" fmla="*/ 2429891 w 2530902"/>
                  <a:gd name="connsiteY78" fmla="*/ 1499243 h 2689699"/>
                  <a:gd name="connsiteX79" fmla="*/ 696537 w 2530902"/>
                  <a:gd name="connsiteY79" fmla="*/ 836100 h 2689699"/>
                  <a:gd name="connsiteX80" fmla="*/ 696537 w 2530902"/>
                  <a:gd name="connsiteY80" fmla="*/ 839291 h 2689699"/>
                  <a:gd name="connsiteX81" fmla="*/ 691626 w 2530902"/>
                  <a:gd name="connsiteY81" fmla="*/ 844447 h 2689699"/>
                  <a:gd name="connsiteX82" fmla="*/ 696537 w 2530902"/>
                  <a:gd name="connsiteY82" fmla="*/ 836100 h 2689699"/>
                  <a:gd name="connsiteX83" fmla="*/ 873309 w 2530902"/>
                  <a:gd name="connsiteY83" fmla="*/ 1341866 h 2689699"/>
                  <a:gd name="connsiteX84" fmla="*/ 703411 w 2530902"/>
                  <a:gd name="connsiteY84" fmla="*/ 1454313 h 2689699"/>
                  <a:gd name="connsiteX85" fmla="*/ 613552 w 2530902"/>
                  <a:gd name="connsiteY85" fmla="*/ 1422396 h 2689699"/>
                  <a:gd name="connsiteX86" fmla="*/ 507734 w 2530902"/>
                  <a:gd name="connsiteY86" fmla="*/ 1385077 h 2689699"/>
                  <a:gd name="connsiteX87" fmla="*/ 545789 w 2530902"/>
                  <a:gd name="connsiteY87" fmla="*/ 1349231 h 2689699"/>
                  <a:gd name="connsiteX88" fmla="*/ 760617 w 2530902"/>
                  <a:gd name="connsiteY88" fmla="*/ 1141769 h 2689699"/>
                  <a:gd name="connsiteX89" fmla="*/ 768228 w 2530902"/>
                  <a:gd name="connsiteY89" fmla="*/ 1134158 h 2689699"/>
                  <a:gd name="connsiteX90" fmla="*/ 780995 w 2530902"/>
                  <a:gd name="connsiteY90" fmla="*/ 1155027 h 2689699"/>
                  <a:gd name="connsiteX91" fmla="*/ 828134 w 2530902"/>
                  <a:gd name="connsiteY91" fmla="*/ 1228191 h 2689699"/>
                  <a:gd name="connsiteX92" fmla="*/ 873309 w 2530902"/>
                  <a:gd name="connsiteY92" fmla="*/ 1341866 h 2689699"/>
                  <a:gd name="connsiteX0" fmla="*/ 2432164 w 2533175"/>
                  <a:gd name="connsiteY0" fmla="*/ 1499243 h 2689699"/>
                  <a:gd name="connsiteX1" fmla="*/ 2354335 w 2533175"/>
                  <a:gd name="connsiteY1" fmla="*/ 1366418 h 2689699"/>
                  <a:gd name="connsiteX2" fmla="*/ 2323154 w 2533175"/>
                  <a:gd name="connsiteY2" fmla="*/ 1249797 h 2689699"/>
                  <a:gd name="connsiteX3" fmla="*/ 2259811 w 2533175"/>
                  <a:gd name="connsiteY3" fmla="*/ 987338 h 2689699"/>
                  <a:gd name="connsiteX4" fmla="*/ 2196222 w 2533175"/>
                  <a:gd name="connsiteY4" fmla="*/ 722916 h 2689699"/>
                  <a:gd name="connsiteX5" fmla="*/ 2194749 w 2533175"/>
                  <a:gd name="connsiteY5" fmla="*/ 717023 h 2689699"/>
                  <a:gd name="connsiteX6" fmla="*/ 2050139 w 2533175"/>
                  <a:gd name="connsiteY6" fmla="*/ 359550 h 2689699"/>
                  <a:gd name="connsiteX7" fmla="*/ 1961507 w 2533175"/>
                  <a:gd name="connsiteY7" fmla="*/ 244647 h 2689699"/>
                  <a:gd name="connsiteX8" fmla="*/ 1394852 w 2533175"/>
                  <a:gd name="connsiteY8" fmla="*/ 2567 h 2689699"/>
                  <a:gd name="connsiteX9" fmla="*/ 1153754 w 2533175"/>
                  <a:gd name="connsiteY9" fmla="*/ 71066 h 2689699"/>
                  <a:gd name="connsiteX10" fmla="*/ 752087 w 2533175"/>
                  <a:gd name="connsiteY10" fmla="*/ 430259 h 2689699"/>
                  <a:gd name="connsiteX11" fmla="*/ 749386 w 2533175"/>
                  <a:gd name="connsiteY11" fmla="*/ 434187 h 2689699"/>
                  <a:gd name="connsiteX12" fmla="*/ 746931 w 2533175"/>
                  <a:gd name="connsiteY12" fmla="*/ 438361 h 2689699"/>
                  <a:gd name="connsiteX13" fmla="*/ 746931 w 2533175"/>
                  <a:gd name="connsiteY13" fmla="*/ 438361 h 2689699"/>
                  <a:gd name="connsiteX14" fmla="*/ 746931 w 2533175"/>
                  <a:gd name="connsiteY14" fmla="*/ 438361 h 2689699"/>
                  <a:gd name="connsiteX15" fmla="*/ 747177 w 2533175"/>
                  <a:gd name="connsiteY15" fmla="*/ 439589 h 2689699"/>
                  <a:gd name="connsiteX16" fmla="*/ 747177 w 2533175"/>
                  <a:gd name="connsiteY16" fmla="*/ 439589 h 2689699"/>
                  <a:gd name="connsiteX17" fmla="*/ 713541 w 2533175"/>
                  <a:gd name="connsiteY17" fmla="*/ 514471 h 2689699"/>
                  <a:gd name="connsiteX18" fmla="*/ 678432 w 2533175"/>
                  <a:gd name="connsiteY18" fmla="*/ 698610 h 2689699"/>
                  <a:gd name="connsiteX19" fmla="*/ 681132 w 2533175"/>
                  <a:gd name="connsiteY19" fmla="*/ 782086 h 2689699"/>
                  <a:gd name="connsiteX20" fmla="*/ 693163 w 2533175"/>
                  <a:gd name="connsiteY20" fmla="*/ 845920 h 2689699"/>
                  <a:gd name="connsiteX21" fmla="*/ 645287 w 2533175"/>
                  <a:gd name="connsiteY21" fmla="*/ 889377 h 2689699"/>
                  <a:gd name="connsiteX22" fmla="*/ 568194 w 2533175"/>
                  <a:gd name="connsiteY22" fmla="*/ 962050 h 2689699"/>
                  <a:gd name="connsiteX23" fmla="*/ 479317 w 2533175"/>
                  <a:gd name="connsiteY23" fmla="*/ 1045280 h 2689699"/>
                  <a:gd name="connsiteX24" fmla="*/ 381601 w 2533175"/>
                  <a:gd name="connsiteY24" fmla="*/ 1136859 h 2689699"/>
                  <a:gd name="connsiteX25" fmla="*/ 334216 w 2533175"/>
                  <a:gd name="connsiteY25" fmla="*/ 1181297 h 2689699"/>
                  <a:gd name="connsiteX26" fmla="*/ 257369 w 2533175"/>
                  <a:gd name="connsiteY26" fmla="*/ 1259126 h 2689699"/>
                  <a:gd name="connsiteX27" fmla="*/ 220541 w 2533175"/>
                  <a:gd name="connsiteY27" fmla="*/ 1362980 h 2689699"/>
                  <a:gd name="connsiteX28" fmla="*/ 210721 w 2533175"/>
                  <a:gd name="connsiteY28" fmla="*/ 1427306 h 2689699"/>
                  <a:gd name="connsiteX29" fmla="*/ 191570 w 2533175"/>
                  <a:gd name="connsiteY29" fmla="*/ 1552029 h 2689699"/>
                  <a:gd name="connsiteX30" fmla="*/ 149096 w 2533175"/>
                  <a:gd name="connsiteY30" fmla="*/ 1832165 h 2689699"/>
                  <a:gd name="connsiteX31" fmla="*/ 2273 w 2533175"/>
                  <a:gd name="connsiteY31" fmla="*/ 2094171 h 2689699"/>
                  <a:gd name="connsiteX32" fmla="*/ 277858 w 2533175"/>
                  <a:gd name="connsiteY32" fmla="*/ 2412813 h 2689699"/>
                  <a:gd name="connsiteX33" fmla="*/ 396332 w 2533175"/>
                  <a:gd name="connsiteY33" fmla="*/ 2029561 h 2689699"/>
                  <a:gd name="connsiteX34" fmla="*/ 438070 w 2533175"/>
                  <a:gd name="connsiteY34" fmla="*/ 1946330 h 2689699"/>
                  <a:gd name="connsiteX35" fmla="*/ 514181 w 2533175"/>
                  <a:gd name="connsiteY35" fmla="*/ 1861381 h 2689699"/>
                  <a:gd name="connsiteX36" fmla="*/ 607723 w 2533175"/>
                  <a:gd name="connsiteY36" fmla="*/ 1795091 h 2689699"/>
                  <a:gd name="connsiteX37" fmla="*/ 702738 w 2533175"/>
                  <a:gd name="connsiteY37" fmla="*/ 1688782 h 2689699"/>
                  <a:gd name="connsiteX38" fmla="*/ 765836 w 2533175"/>
                  <a:gd name="connsiteY38" fmla="*/ 1593521 h 2689699"/>
                  <a:gd name="connsiteX39" fmla="*/ 828443 w 2533175"/>
                  <a:gd name="connsiteY39" fmla="*/ 1541472 h 2689699"/>
                  <a:gd name="connsiteX40" fmla="*/ 897679 w 2533175"/>
                  <a:gd name="connsiteY40" fmla="*/ 1498015 h 2689699"/>
                  <a:gd name="connsiteX41" fmla="*/ 905536 w 2533175"/>
                  <a:gd name="connsiteY41" fmla="*/ 1554730 h 2689699"/>
                  <a:gd name="connsiteX42" fmla="*/ 905536 w 2533175"/>
                  <a:gd name="connsiteY42" fmla="*/ 1581737 h 2689699"/>
                  <a:gd name="connsiteX43" fmla="*/ 925668 w 2533175"/>
                  <a:gd name="connsiteY43" fmla="*/ 1612181 h 2689699"/>
                  <a:gd name="connsiteX44" fmla="*/ 978454 w 2533175"/>
                  <a:gd name="connsiteY44" fmla="*/ 1631086 h 2689699"/>
                  <a:gd name="connsiteX45" fmla="*/ 1030259 w 2533175"/>
                  <a:gd name="connsiteY45" fmla="*/ 1743533 h 2689699"/>
                  <a:gd name="connsiteX46" fmla="*/ 1130675 w 2533175"/>
                  <a:gd name="connsiteY46" fmla="*/ 1761210 h 2689699"/>
                  <a:gd name="connsiteX47" fmla="*/ 1163329 w 2533175"/>
                  <a:gd name="connsiteY47" fmla="*/ 1765384 h 2689699"/>
                  <a:gd name="connsiteX48" fmla="*/ 1126993 w 2533175"/>
                  <a:gd name="connsiteY48" fmla="*/ 1794846 h 2689699"/>
                  <a:gd name="connsiteX49" fmla="*/ 1089183 w 2533175"/>
                  <a:gd name="connsiteY49" fmla="*/ 1805894 h 2689699"/>
                  <a:gd name="connsiteX50" fmla="*/ 1075188 w 2533175"/>
                  <a:gd name="connsiteY50" fmla="*/ 1854507 h 2689699"/>
                  <a:gd name="connsiteX51" fmla="*/ 1143442 w 2533175"/>
                  <a:gd name="connsiteY51" fmla="*/ 1905820 h 2689699"/>
                  <a:gd name="connsiteX52" fmla="*/ 1222499 w 2533175"/>
                  <a:gd name="connsiteY52" fmla="*/ 2064424 h 2689699"/>
                  <a:gd name="connsiteX53" fmla="*/ 1256380 w 2533175"/>
                  <a:gd name="connsiteY53" fmla="*/ 2080137 h 2689699"/>
                  <a:gd name="connsiteX54" fmla="*/ 1271602 w 2533175"/>
                  <a:gd name="connsiteY54" fmla="*/ 2082593 h 2689699"/>
                  <a:gd name="connsiteX55" fmla="*/ 1393134 w 2533175"/>
                  <a:gd name="connsiteY55" fmla="*/ 2064179 h 2689699"/>
                  <a:gd name="connsiteX56" fmla="*/ 1494778 w 2533175"/>
                  <a:gd name="connsiteY56" fmla="*/ 2029315 h 2689699"/>
                  <a:gd name="connsiteX57" fmla="*/ 1491832 w 2533175"/>
                  <a:gd name="connsiteY57" fmla="*/ 2024159 h 2689699"/>
                  <a:gd name="connsiteX58" fmla="*/ 1495023 w 2533175"/>
                  <a:gd name="connsiteY58" fmla="*/ 2029315 h 2689699"/>
                  <a:gd name="connsiteX59" fmla="*/ 1494778 w 2533175"/>
                  <a:gd name="connsiteY59" fmla="*/ 2029315 h 2689699"/>
                  <a:gd name="connsiteX60" fmla="*/ 1495269 w 2533175"/>
                  <a:gd name="connsiteY60" fmla="*/ 2029806 h 2689699"/>
                  <a:gd name="connsiteX61" fmla="*/ 1497479 w 2533175"/>
                  <a:gd name="connsiteY61" fmla="*/ 2033735 h 2689699"/>
                  <a:gd name="connsiteX62" fmla="*/ 1497233 w 2533175"/>
                  <a:gd name="connsiteY62" fmla="*/ 2044046 h 2689699"/>
                  <a:gd name="connsiteX63" fmla="*/ 1496496 w 2533175"/>
                  <a:gd name="connsiteY63" fmla="*/ 2044783 h 2689699"/>
                  <a:gd name="connsiteX64" fmla="*/ 1495269 w 2533175"/>
                  <a:gd name="connsiteY64" fmla="*/ 2063442 h 2689699"/>
                  <a:gd name="connsiteX65" fmla="*/ 1479556 w 2533175"/>
                  <a:gd name="connsiteY65" fmla="*/ 2090449 h 2689699"/>
                  <a:gd name="connsiteX66" fmla="*/ 1452058 w 2533175"/>
                  <a:gd name="connsiteY66" fmla="*/ 2119666 h 2689699"/>
                  <a:gd name="connsiteX67" fmla="*/ 1443219 w 2533175"/>
                  <a:gd name="connsiteY67" fmla="*/ 2130714 h 2689699"/>
                  <a:gd name="connsiteX68" fmla="*/ 1441992 w 2533175"/>
                  <a:gd name="connsiteY68" fmla="*/ 2132187 h 2689699"/>
                  <a:gd name="connsiteX69" fmla="*/ 1436099 w 2533175"/>
                  <a:gd name="connsiteY69" fmla="*/ 2139798 h 2689699"/>
                  <a:gd name="connsiteX70" fmla="*/ 1433644 w 2533175"/>
                  <a:gd name="connsiteY70" fmla="*/ 2145691 h 2689699"/>
                  <a:gd name="connsiteX71" fmla="*/ 1432171 w 2533175"/>
                  <a:gd name="connsiteY71" fmla="*/ 2151829 h 2689699"/>
                  <a:gd name="connsiteX72" fmla="*/ 1425296 w 2533175"/>
                  <a:gd name="connsiteY72" fmla="*/ 2167542 h 2689699"/>
                  <a:gd name="connsiteX73" fmla="*/ 1415967 w 2533175"/>
                  <a:gd name="connsiteY73" fmla="*/ 2199705 h 2689699"/>
                  <a:gd name="connsiteX74" fmla="*/ 1415230 w 2533175"/>
                  <a:gd name="connsiteY74" fmla="*/ 2211489 h 2689699"/>
                  <a:gd name="connsiteX75" fmla="*/ 1384328 w 2533175"/>
                  <a:gd name="connsiteY75" fmla="*/ 2688539 h 2689699"/>
                  <a:gd name="connsiteX76" fmla="*/ 2533171 w 2533175"/>
                  <a:gd name="connsiteY76" fmla="*/ 2054358 h 2689699"/>
                  <a:gd name="connsiteX77" fmla="*/ 2432164 w 2533175"/>
                  <a:gd name="connsiteY77" fmla="*/ 1499243 h 2689699"/>
                  <a:gd name="connsiteX78" fmla="*/ 698810 w 2533175"/>
                  <a:gd name="connsiteY78" fmla="*/ 836100 h 2689699"/>
                  <a:gd name="connsiteX79" fmla="*/ 698810 w 2533175"/>
                  <a:gd name="connsiteY79" fmla="*/ 839291 h 2689699"/>
                  <a:gd name="connsiteX80" fmla="*/ 693899 w 2533175"/>
                  <a:gd name="connsiteY80" fmla="*/ 844447 h 2689699"/>
                  <a:gd name="connsiteX81" fmla="*/ 698810 w 2533175"/>
                  <a:gd name="connsiteY81" fmla="*/ 836100 h 2689699"/>
                  <a:gd name="connsiteX82" fmla="*/ 875582 w 2533175"/>
                  <a:gd name="connsiteY82" fmla="*/ 1341866 h 2689699"/>
                  <a:gd name="connsiteX83" fmla="*/ 705684 w 2533175"/>
                  <a:gd name="connsiteY83" fmla="*/ 1454313 h 2689699"/>
                  <a:gd name="connsiteX84" fmla="*/ 615825 w 2533175"/>
                  <a:gd name="connsiteY84" fmla="*/ 1422396 h 2689699"/>
                  <a:gd name="connsiteX85" fmla="*/ 510007 w 2533175"/>
                  <a:gd name="connsiteY85" fmla="*/ 1385077 h 2689699"/>
                  <a:gd name="connsiteX86" fmla="*/ 548062 w 2533175"/>
                  <a:gd name="connsiteY86" fmla="*/ 1349231 h 2689699"/>
                  <a:gd name="connsiteX87" fmla="*/ 762890 w 2533175"/>
                  <a:gd name="connsiteY87" fmla="*/ 1141769 h 2689699"/>
                  <a:gd name="connsiteX88" fmla="*/ 770501 w 2533175"/>
                  <a:gd name="connsiteY88" fmla="*/ 1134158 h 2689699"/>
                  <a:gd name="connsiteX89" fmla="*/ 783268 w 2533175"/>
                  <a:gd name="connsiteY89" fmla="*/ 1155027 h 2689699"/>
                  <a:gd name="connsiteX90" fmla="*/ 830407 w 2533175"/>
                  <a:gd name="connsiteY90" fmla="*/ 1228191 h 2689699"/>
                  <a:gd name="connsiteX91" fmla="*/ 875582 w 2533175"/>
                  <a:gd name="connsiteY91" fmla="*/ 1341866 h 2689699"/>
                  <a:gd name="connsiteX0" fmla="*/ 2432015 w 2533026"/>
                  <a:gd name="connsiteY0" fmla="*/ 1499243 h 2689699"/>
                  <a:gd name="connsiteX1" fmla="*/ 2354186 w 2533026"/>
                  <a:gd name="connsiteY1" fmla="*/ 1366418 h 2689699"/>
                  <a:gd name="connsiteX2" fmla="*/ 2323005 w 2533026"/>
                  <a:gd name="connsiteY2" fmla="*/ 1249797 h 2689699"/>
                  <a:gd name="connsiteX3" fmla="*/ 2259662 w 2533026"/>
                  <a:gd name="connsiteY3" fmla="*/ 987338 h 2689699"/>
                  <a:gd name="connsiteX4" fmla="*/ 2196073 w 2533026"/>
                  <a:gd name="connsiteY4" fmla="*/ 722916 h 2689699"/>
                  <a:gd name="connsiteX5" fmla="*/ 2194600 w 2533026"/>
                  <a:gd name="connsiteY5" fmla="*/ 717023 h 2689699"/>
                  <a:gd name="connsiteX6" fmla="*/ 2049990 w 2533026"/>
                  <a:gd name="connsiteY6" fmla="*/ 359550 h 2689699"/>
                  <a:gd name="connsiteX7" fmla="*/ 1961358 w 2533026"/>
                  <a:gd name="connsiteY7" fmla="*/ 244647 h 2689699"/>
                  <a:gd name="connsiteX8" fmla="*/ 1394703 w 2533026"/>
                  <a:gd name="connsiteY8" fmla="*/ 2567 h 2689699"/>
                  <a:gd name="connsiteX9" fmla="*/ 1153605 w 2533026"/>
                  <a:gd name="connsiteY9" fmla="*/ 71066 h 2689699"/>
                  <a:gd name="connsiteX10" fmla="*/ 751938 w 2533026"/>
                  <a:gd name="connsiteY10" fmla="*/ 430259 h 2689699"/>
                  <a:gd name="connsiteX11" fmla="*/ 749237 w 2533026"/>
                  <a:gd name="connsiteY11" fmla="*/ 434187 h 2689699"/>
                  <a:gd name="connsiteX12" fmla="*/ 746782 w 2533026"/>
                  <a:gd name="connsiteY12" fmla="*/ 438361 h 2689699"/>
                  <a:gd name="connsiteX13" fmla="*/ 746782 w 2533026"/>
                  <a:gd name="connsiteY13" fmla="*/ 438361 h 2689699"/>
                  <a:gd name="connsiteX14" fmla="*/ 746782 w 2533026"/>
                  <a:gd name="connsiteY14" fmla="*/ 438361 h 2689699"/>
                  <a:gd name="connsiteX15" fmla="*/ 747028 w 2533026"/>
                  <a:gd name="connsiteY15" fmla="*/ 439589 h 2689699"/>
                  <a:gd name="connsiteX16" fmla="*/ 747028 w 2533026"/>
                  <a:gd name="connsiteY16" fmla="*/ 439589 h 2689699"/>
                  <a:gd name="connsiteX17" fmla="*/ 713392 w 2533026"/>
                  <a:gd name="connsiteY17" fmla="*/ 514471 h 2689699"/>
                  <a:gd name="connsiteX18" fmla="*/ 678283 w 2533026"/>
                  <a:gd name="connsiteY18" fmla="*/ 698610 h 2689699"/>
                  <a:gd name="connsiteX19" fmla="*/ 680983 w 2533026"/>
                  <a:gd name="connsiteY19" fmla="*/ 782086 h 2689699"/>
                  <a:gd name="connsiteX20" fmla="*/ 693014 w 2533026"/>
                  <a:gd name="connsiteY20" fmla="*/ 845920 h 2689699"/>
                  <a:gd name="connsiteX21" fmla="*/ 645138 w 2533026"/>
                  <a:gd name="connsiteY21" fmla="*/ 889377 h 2689699"/>
                  <a:gd name="connsiteX22" fmla="*/ 568045 w 2533026"/>
                  <a:gd name="connsiteY22" fmla="*/ 962050 h 2689699"/>
                  <a:gd name="connsiteX23" fmla="*/ 479168 w 2533026"/>
                  <a:gd name="connsiteY23" fmla="*/ 1045280 h 2689699"/>
                  <a:gd name="connsiteX24" fmla="*/ 381452 w 2533026"/>
                  <a:gd name="connsiteY24" fmla="*/ 1136859 h 2689699"/>
                  <a:gd name="connsiteX25" fmla="*/ 334067 w 2533026"/>
                  <a:gd name="connsiteY25" fmla="*/ 1181297 h 2689699"/>
                  <a:gd name="connsiteX26" fmla="*/ 257220 w 2533026"/>
                  <a:gd name="connsiteY26" fmla="*/ 1259126 h 2689699"/>
                  <a:gd name="connsiteX27" fmla="*/ 220392 w 2533026"/>
                  <a:gd name="connsiteY27" fmla="*/ 1362980 h 2689699"/>
                  <a:gd name="connsiteX28" fmla="*/ 210572 w 2533026"/>
                  <a:gd name="connsiteY28" fmla="*/ 1427306 h 2689699"/>
                  <a:gd name="connsiteX29" fmla="*/ 191421 w 2533026"/>
                  <a:gd name="connsiteY29" fmla="*/ 1552029 h 2689699"/>
                  <a:gd name="connsiteX30" fmla="*/ 148947 w 2533026"/>
                  <a:gd name="connsiteY30" fmla="*/ 1832165 h 2689699"/>
                  <a:gd name="connsiteX31" fmla="*/ 2124 w 2533026"/>
                  <a:gd name="connsiteY31" fmla="*/ 2094171 h 2689699"/>
                  <a:gd name="connsiteX32" fmla="*/ 277709 w 2533026"/>
                  <a:gd name="connsiteY32" fmla="*/ 2412813 h 2689699"/>
                  <a:gd name="connsiteX33" fmla="*/ 396183 w 2533026"/>
                  <a:gd name="connsiteY33" fmla="*/ 2029561 h 2689699"/>
                  <a:gd name="connsiteX34" fmla="*/ 437921 w 2533026"/>
                  <a:gd name="connsiteY34" fmla="*/ 1946330 h 2689699"/>
                  <a:gd name="connsiteX35" fmla="*/ 514032 w 2533026"/>
                  <a:gd name="connsiteY35" fmla="*/ 1861381 h 2689699"/>
                  <a:gd name="connsiteX36" fmla="*/ 607574 w 2533026"/>
                  <a:gd name="connsiteY36" fmla="*/ 1795091 h 2689699"/>
                  <a:gd name="connsiteX37" fmla="*/ 702589 w 2533026"/>
                  <a:gd name="connsiteY37" fmla="*/ 1688782 h 2689699"/>
                  <a:gd name="connsiteX38" fmla="*/ 765687 w 2533026"/>
                  <a:gd name="connsiteY38" fmla="*/ 1593521 h 2689699"/>
                  <a:gd name="connsiteX39" fmla="*/ 828294 w 2533026"/>
                  <a:gd name="connsiteY39" fmla="*/ 1541472 h 2689699"/>
                  <a:gd name="connsiteX40" fmla="*/ 897530 w 2533026"/>
                  <a:gd name="connsiteY40" fmla="*/ 1498015 h 2689699"/>
                  <a:gd name="connsiteX41" fmla="*/ 905387 w 2533026"/>
                  <a:gd name="connsiteY41" fmla="*/ 1554730 h 2689699"/>
                  <a:gd name="connsiteX42" fmla="*/ 905387 w 2533026"/>
                  <a:gd name="connsiteY42" fmla="*/ 1581737 h 2689699"/>
                  <a:gd name="connsiteX43" fmla="*/ 925519 w 2533026"/>
                  <a:gd name="connsiteY43" fmla="*/ 1612181 h 2689699"/>
                  <a:gd name="connsiteX44" fmla="*/ 978305 w 2533026"/>
                  <a:gd name="connsiteY44" fmla="*/ 1631086 h 2689699"/>
                  <a:gd name="connsiteX45" fmla="*/ 1030110 w 2533026"/>
                  <a:gd name="connsiteY45" fmla="*/ 1743533 h 2689699"/>
                  <a:gd name="connsiteX46" fmla="*/ 1130526 w 2533026"/>
                  <a:gd name="connsiteY46" fmla="*/ 1761210 h 2689699"/>
                  <a:gd name="connsiteX47" fmla="*/ 1163180 w 2533026"/>
                  <a:gd name="connsiteY47" fmla="*/ 1765384 h 2689699"/>
                  <a:gd name="connsiteX48" fmla="*/ 1126844 w 2533026"/>
                  <a:gd name="connsiteY48" fmla="*/ 1794846 h 2689699"/>
                  <a:gd name="connsiteX49" fmla="*/ 1089034 w 2533026"/>
                  <a:gd name="connsiteY49" fmla="*/ 1805894 h 2689699"/>
                  <a:gd name="connsiteX50" fmla="*/ 1075039 w 2533026"/>
                  <a:gd name="connsiteY50" fmla="*/ 1854507 h 2689699"/>
                  <a:gd name="connsiteX51" fmla="*/ 1143293 w 2533026"/>
                  <a:gd name="connsiteY51" fmla="*/ 1905820 h 2689699"/>
                  <a:gd name="connsiteX52" fmla="*/ 1222350 w 2533026"/>
                  <a:gd name="connsiteY52" fmla="*/ 2064424 h 2689699"/>
                  <a:gd name="connsiteX53" fmla="*/ 1256231 w 2533026"/>
                  <a:gd name="connsiteY53" fmla="*/ 2080137 h 2689699"/>
                  <a:gd name="connsiteX54" fmla="*/ 1271453 w 2533026"/>
                  <a:gd name="connsiteY54" fmla="*/ 2082593 h 2689699"/>
                  <a:gd name="connsiteX55" fmla="*/ 1392985 w 2533026"/>
                  <a:gd name="connsiteY55" fmla="*/ 2064179 h 2689699"/>
                  <a:gd name="connsiteX56" fmla="*/ 1494629 w 2533026"/>
                  <a:gd name="connsiteY56" fmla="*/ 2029315 h 2689699"/>
                  <a:gd name="connsiteX57" fmla="*/ 1491683 w 2533026"/>
                  <a:gd name="connsiteY57" fmla="*/ 2024159 h 2689699"/>
                  <a:gd name="connsiteX58" fmla="*/ 1494874 w 2533026"/>
                  <a:gd name="connsiteY58" fmla="*/ 2029315 h 2689699"/>
                  <a:gd name="connsiteX59" fmla="*/ 1494629 w 2533026"/>
                  <a:gd name="connsiteY59" fmla="*/ 2029315 h 2689699"/>
                  <a:gd name="connsiteX60" fmla="*/ 1495120 w 2533026"/>
                  <a:gd name="connsiteY60" fmla="*/ 2029806 h 2689699"/>
                  <a:gd name="connsiteX61" fmla="*/ 1497330 w 2533026"/>
                  <a:gd name="connsiteY61" fmla="*/ 2033735 h 2689699"/>
                  <a:gd name="connsiteX62" fmla="*/ 1497084 w 2533026"/>
                  <a:gd name="connsiteY62" fmla="*/ 2044046 h 2689699"/>
                  <a:gd name="connsiteX63" fmla="*/ 1496347 w 2533026"/>
                  <a:gd name="connsiteY63" fmla="*/ 2044783 h 2689699"/>
                  <a:gd name="connsiteX64" fmla="*/ 1495120 w 2533026"/>
                  <a:gd name="connsiteY64" fmla="*/ 2063442 h 2689699"/>
                  <a:gd name="connsiteX65" fmla="*/ 1479407 w 2533026"/>
                  <a:gd name="connsiteY65" fmla="*/ 2090449 h 2689699"/>
                  <a:gd name="connsiteX66" fmla="*/ 1451909 w 2533026"/>
                  <a:gd name="connsiteY66" fmla="*/ 2119666 h 2689699"/>
                  <a:gd name="connsiteX67" fmla="*/ 1443070 w 2533026"/>
                  <a:gd name="connsiteY67" fmla="*/ 2130714 h 2689699"/>
                  <a:gd name="connsiteX68" fmla="*/ 1441843 w 2533026"/>
                  <a:gd name="connsiteY68" fmla="*/ 2132187 h 2689699"/>
                  <a:gd name="connsiteX69" fmla="*/ 1435950 w 2533026"/>
                  <a:gd name="connsiteY69" fmla="*/ 2139798 h 2689699"/>
                  <a:gd name="connsiteX70" fmla="*/ 1433495 w 2533026"/>
                  <a:gd name="connsiteY70" fmla="*/ 2145691 h 2689699"/>
                  <a:gd name="connsiteX71" fmla="*/ 1432022 w 2533026"/>
                  <a:gd name="connsiteY71" fmla="*/ 2151829 h 2689699"/>
                  <a:gd name="connsiteX72" fmla="*/ 1425147 w 2533026"/>
                  <a:gd name="connsiteY72" fmla="*/ 2167542 h 2689699"/>
                  <a:gd name="connsiteX73" fmla="*/ 1415818 w 2533026"/>
                  <a:gd name="connsiteY73" fmla="*/ 2199705 h 2689699"/>
                  <a:gd name="connsiteX74" fmla="*/ 1415081 w 2533026"/>
                  <a:gd name="connsiteY74" fmla="*/ 2211489 h 2689699"/>
                  <a:gd name="connsiteX75" fmla="*/ 1384179 w 2533026"/>
                  <a:gd name="connsiteY75" fmla="*/ 2688539 h 2689699"/>
                  <a:gd name="connsiteX76" fmla="*/ 2533022 w 2533026"/>
                  <a:gd name="connsiteY76" fmla="*/ 2054358 h 2689699"/>
                  <a:gd name="connsiteX77" fmla="*/ 2432015 w 2533026"/>
                  <a:gd name="connsiteY77" fmla="*/ 1499243 h 2689699"/>
                  <a:gd name="connsiteX78" fmla="*/ 698661 w 2533026"/>
                  <a:gd name="connsiteY78" fmla="*/ 836100 h 2689699"/>
                  <a:gd name="connsiteX79" fmla="*/ 698661 w 2533026"/>
                  <a:gd name="connsiteY79" fmla="*/ 839291 h 2689699"/>
                  <a:gd name="connsiteX80" fmla="*/ 693750 w 2533026"/>
                  <a:gd name="connsiteY80" fmla="*/ 844447 h 2689699"/>
                  <a:gd name="connsiteX81" fmla="*/ 698661 w 2533026"/>
                  <a:gd name="connsiteY81" fmla="*/ 836100 h 2689699"/>
                  <a:gd name="connsiteX82" fmla="*/ 875433 w 2533026"/>
                  <a:gd name="connsiteY82" fmla="*/ 1341866 h 2689699"/>
                  <a:gd name="connsiteX83" fmla="*/ 705535 w 2533026"/>
                  <a:gd name="connsiteY83" fmla="*/ 1454313 h 2689699"/>
                  <a:gd name="connsiteX84" fmla="*/ 615676 w 2533026"/>
                  <a:gd name="connsiteY84" fmla="*/ 1422396 h 2689699"/>
                  <a:gd name="connsiteX85" fmla="*/ 509858 w 2533026"/>
                  <a:gd name="connsiteY85" fmla="*/ 1385077 h 2689699"/>
                  <a:gd name="connsiteX86" fmla="*/ 547913 w 2533026"/>
                  <a:gd name="connsiteY86" fmla="*/ 1349231 h 2689699"/>
                  <a:gd name="connsiteX87" fmla="*/ 762741 w 2533026"/>
                  <a:gd name="connsiteY87" fmla="*/ 1141769 h 2689699"/>
                  <a:gd name="connsiteX88" fmla="*/ 770352 w 2533026"/>
                  <a:gd name="connsiteY88" fmla="*/ 1134158 h 2689699"/>
                  <a:gd name="connsiteX89" fmla="*/ 783119 w 2533026"/>
                  <a:gd name="connsiteY89" fmla="*/ 1155027 h 2689699"/>
                  <a:gd name="connsiteX90" fmla="*/ 830258 w 2533026"/>
                  <a:gd name="connsiteY90" fmla="*/ 1228191 h 2689699"/>
                  <a:gd name="connsiteX91" fmla="*/ 875433 w 2533026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  <a:gd name="connsiteX0" fmla="*/ 2429891 w 2530902"/>
                  <a:gd name="connsiteY0" fmla="*/ 1499243 h 2689699"/>
                  <a:gd name="connsiteX1" fmla="*/ 2352062 w 2530902"/>
                  <a:gd name="connsiteY1" fmla="*/ 1366418 h 2689699"/>
                  <a:gd name="connsiteX2" fmla="*/ 2320881 w 2530902"/>
                  <a:gd name="connsiteY2" fmla="*/ 1249797 h 2689699"/>
                  <a:gd name="connsiteX3" fmla="*/ 2257538 w 2530902"/>
                  <a:gd name="connsiteY3" fmla="*/ 987338 h 2689699"/>
                  <a:gd name="connsiteX4" fmla="*/ 2193949 w 2530902"/>
                  <a:gd name="connsiteY4" fmla="*/ 722916 h 2689699"/>
                  <a:gd name="connsiteX5" fmla="*/ 2192476 w 2530902"/>
                  <a:gd name="connsiteY5" fmla="*/ 717023 h 2689699"/>
                  <a:gd name="connsiteX6" fmla="*/ 2047866 w 2530902"/>
                  <a:gd name="connsiteY6" fmla="*/ 359550 h 2689699"/>
                  <a:gd name="connsiteX7" fmla="*/ 1959234 w 2530902"/>
                  <a:gd name="connsiteY7" fmla="*/ 244647 h 2689699"/>
                  <a:gd name="connsiteX8" fmla="*/ 1392579 w 2530902"/>
                  <a:gd name="connsiteY8" fmla="*/ 2567 h 2689699"/>
                  <a:gd name="connsiteX9" fmla="*/ 1151481 w 2530902"/>
                  <a:gd name="connsiteY9" fmla="*/ 71066 h 2689699"/>
                  <a:gd name="connsiteX10" fmla="*/ 749814 w 2530902"/>
                  <a:gd name="connsiteY10" fmla="*/ 430259 h 2689699"/>
                  <a:gd name="connsiteX11" fmla="*/ 747113 w 2530902"/>
                  <a:gd name="connsiteY11" fmla="*/ 434187 h 2689699"/>
                  <a:gd name="connsiteX12" fmla="*/ 744658 w 2530902"/>
                  <a:gd name="connsiteY12" fmla="*/ 438361 h 2689699"/>
                  <a:gd name="connsiteX13" fmla="*/ 744658 w 2530902"/>
                  <a:gd name="connsiteY13" fmla="*/ 438361 h 2689699"/>
                  <a:gd name="connsiteX14" fmla="*/ 744658 w 2530902"/>
                  <a:gd name="connsiteY14" fmla="*/ 438361 h 2689699"/>
                  <a:gd name="connsiteX15" fmla="*/ 744904 w 2530902"/>
                  <a:gd name="connsiteY15" fmla="*/ 439589 h 2689699"/>
                  <a:gd name="connsiteX16" fmla="*/ 744904 w 2530902"/>
                  <a:gd name="connsiteY16" fmla="*/ 439589 h 2689699"/>
                  <a:gd name="connsiteX17" fmla="*/ 711268 w 2530902"/>
                  <a:gd name="connsiteY17" fmla="*/ 514471 h 2689699"/>
                  <a:gd name="connsiteX18" fmla="*/ 676159 w 2530902"/>
                  <a:gd name="connsiteY18" fmla="*/ 698610 h 2689699"/>
                  <a:gd name="connsiteX19" fmla="*/ 678859 w 2530902"/>
                  <a:gd name="connsiteY19" fmla="*/ 782086 h 2689699"/>
                  <a:gd name="connsiteX20" fmla="*/ 690890 w 2530902"/>
                  <a:gd name="connsiteY20" fmla="*/ 845920 h 2689699"/>
                  <a:gd name="connsiteX21" fmla="*/ 643014 w 2530902"/>
                  <a:gd name="connsiteY21" fmla="*/ 889377 h 2689699"/>
                  <a:gd name="connsiteX22" fmla="*/ 565921 w 2530902"/>
                  <a:gd name="connsiteY22" fmla="*/ 962050 h 2689699"/>
                  <a:gd name="connsiteX23" fmla="*/ 477044 w 2530902"/>
                  <a:gd name="connsiteY23" fmla="*/ 1045280 h 2689699"/>
                  <a:gd name="connsiteX24" fmla="*/ 379328 w 2530902"/>
                  <a:gd name="connsiteY24" fmla="*/ 1136859 h 2689699"/>
                  <a:gd name="connsiteX25" fmla="*/ 331943 w 2530902"/>
                  <a:gd name="connsiteY25" fmla="*/ 1181297 h 2689699"/>
                  <a:gd name="connsiteX26" fmla="*/ 255096 w 2530902"/>
                  <a:gd name="connsiteY26" fmla="*/ 1259126 h 2689699"/>
                  <a:gd name="connsiteX27" fmla="*/ 218268 w 2530902"/>
                  <a:gd name="connsiteY27" fmla="*/ 1362980 h 2689699"/>
                  <a:gd name="connsiteX28" fmla="*/ 208448 w 2530902"/>
                  <a:gd name="connsiteY28" fmla="*/ 1427306 h 2689699"/>
                  <a:gd name="connsiteX29" fmla="*/ 189297 w 2530902"/>
                  <a:gd name="connsiteY29" fmla="*/ 1552029 h 2689699"/>
                  <a:gd name="connsiteX30" fmla="*/ 146823 w 2530902"/>
                  <a:gd name="connsiteY30" fmla="*/ 1832165 h 2689699"/>
                  <a:gd name="connsiteX31" fmla="*/ 0 w 2530902"/>
                  <a:gd name="connsiteY31" fmla="*/ 2094171 h 2689699"/>
                  <a:gd name="connsiteX32" fmla="*/ 275585 w 2530902"/>
                  <a:gd name="connsiteY32" fmla="*/ 2412813 h 2689699"/>
                  <a:gd name="connsiteX33" fmla="*/ 394059 w 2530902"/>
                  <a:gd name="connsiteY33" fmla="*/ 2029561 h 2689699"/>
                  <a:gd name="connsiteX34" fmla="*/ 435797 w 2530902"/>
                  <a:gd name="connsiteY34" fmla="*/ 1946330 h 2689699"/>
                  <a:gd name="connsiteX35" fmla="*/ 511908 w 2530902"/>
                  <a:gd name="connsiteY35" fmla="*/ 1861381 h 2689699"/>
                  <a:gd name="connsiteX36" fmla="*/ 605450 w 2530902"/>
                  <a:gd name="connsiteY36" fmla="*/ 1795091 h 2689699"/>
                  <a:gd name="connsiteX37" fmla="*/ 700465 w 2530902"/>
                  <a:gd name="connsiteY37" fmla="*/ 1688782 h 2689699"/>
                  <a:gd name="connsiteX38" fmla="*/ 763563 w 2530902"/>
                  <a:gd name="connsiteY38" fmla="*/ 1593521 h 2689699"/>
                  <a:gd name="connsiteX39" fmla="*/ 826170 w 2530902"/>
                  <a:gd name="connsiteY39" fmla="*/ 1541472 h 2689699"/>
                  <a:gd name="connsiteX40" fmla="*/ 895406 w 2530902"/>
                  <a:gd name="connsiteY40" fmla="*/ 1498015 h 2689699"/>
                  <a:gd name="connsiteX41" fmla="*/ 903263 w 2530902"/>
                  <a:gd name="connsiteY41" fmla="*/ 1554730 h 2689699"/>
                  <a:gd name="connsiteX42" fmla="*/ 903263 w 2530902"/>
                  <a:gd name="connsiteY42" fmla="*/ 1581737 h 2689699"/>
                  <a:gd name="connsiteX43" fmla="*/ 923395 w 2530902"/>
                  <a:gd name="connsiteY43" fmla="*/ 1612181 h 2689699"/>
                  <a:gd name="connsiteX44" fmla="*/ 976181 w 2530902"/>
                  <a:gd name="connsiteY44" fmla="*/ 1631086 h 2689699"/>
                  <a:gd name="connsiteX45" fmla="*/ 1027986 w 2530902"/>
                  <a:gd name="connsiteY45" fmla="*/ 1743533 h 2689699"/>
                  <a:gd name="connsiteX46" fmla="*/ 1128402 w 2530902"/>
                  <a:gd name="connsiteY46" fmla="*/ 1761210 h 2689699"/>
                  <a:gd name="connsiteX47" fmla="*/ 1161056 w 2530902"/>
                  <a:gd name="connsiteY47" fmla="*/ 1765384 h 2689699"/>
                  <a:gd name="connsiteX48" fmla="*/ 1124720 w 2530902"/>
                  <a:gd name="connsiteY48" fmla="*/ 1794846 h 2689699"/>
                  <a:gd name="connsiteX49" fmla="*/ 1086910 w 2530902"/>
                  <a:gd name="connsiteY49" fmla="*/ 1805894 h 2689699"/>
                  <a:gd name="connsiteX50" fmla="*/ 1072915 w 2530902"/>
                  <a:gd name="connsiteY50" fmla="*/ 1854507 h 2689699"/>
                  <a:gd name="connsiteX51" fmla="*/ 1141169 w 2530902"/>
                  <a:gd name="connsiteY51" fmla="*/ 1905820 h 2689699"/>
                  <a:gd name="connsiteX52" fmla="*/ 1220226 w 2530902"/>
                  <a:gd name="connsiteY52" fmla="*/ 2064424 h 2689699"/>
                  <a:gd name="connsiteX53" fmla="*/ 1254107 w 2530902"/>
                  <a:gd name="connsiteY53" fmla="*/ 2080137 h 2689699"/>
                  <a:gd name="connsiteX54" fmla="*/ 1269329 w 2530902"/>
                  <a:gd name="connsiteY54" fmla="*/ 2082593 h 2689699"/>
                  <a:gd name="connsiteX55" fmla="*/ 1390861 w 2530902"/>
                  <a:gd name="connsiteY55" fmla="*/ 2064179 h 2689699"/>
                  <a:gd name="connsiteX56" fmla="*/ 1492505 w 2530902"/>
                  <a:gd name="connsiteY56" fmla="*/ 2029315 h 2689699"/>
                  <a:gd name="connsiteX57" fmla="*/ 1489559 w 2530902"/>
                  <a:gd name="connsiteY57" fmla="*/ 2024159 h 2689699"/>
                  <a:gd name="connsiteX58" fmla="*/ 1492750 w 2530902"/>
                  <a:gd name="connsiteY58" fmla="*/ 2029315 h 2689699"/>
                  <a:gd name="connsiteX59" fmla="*/ 1492505 w 2530902"/>
                  <a:gd name="connsiteY59" fmla="*/ 2029315 h 2689699"/>
                  <a:gd name="connsiteX60" fmla="*/ 1492996 w 2530902"/>
                  <a:gd name="connsiteY60" fmla="*/ 2029806 h 2689699"/>
                  <a:gd name="connsiteX61" fmla="*/ 1495206 w 2530902"/>
                  <a:gd name="connsiteY61" fmla="*/ 2033735 h 2689699"/>
                  <a:gd name="connsiteX62" fmla="*/ 1494960 w 2530902"/>
                  <a:gd name="connsiteY62" fmla="*/ 2044046 h 2689699"/>
                  <a:gd name="connsiteX63" fmla="*/ 1494223 w 2530902"/>
                  <a:gd name="connsiteY63" fmla="*/ 2044783 h 2689699"/>
                  <a:gd name="connsiteX64" fmla="*/ 1492996 w 2530902"/>
                  <a:gd name="connsiteY64" fmla="*/ 2063442 h 2689699"/>
                  <a:gd name="connsiteX65" fmla="*/ 1477283 w 2530902"/>
                  <a:gd name="connsiteY65" fmla="*/ 2090449 h 2689699"/>
                  <a:gd name="connsiteX66" fmla="*/ 1449785 w 2530902"/>
                  <a:gd name="connsiteY66" fmla="*/ 2119666 h 2689699"/>
                  <a:gd name="connsiteX67" fmla="*/ 1440946 w 2530902"/>
                  <a:gd name="connsiteY67" fmla="*/ 2130714 h 2689699"/>
                  <a:gd name="connsiteX68" fmla="*/ 1439719 w 2530902"/>
                  <a:gd name="connsiteY68" fmla="*/ 2132187 h 2689699"/>
                  <a:gd name="connsiteX69" fmla="*/ 1433826 w 2530902"/>
                  <a:gd name="connsiteY69" fmla="*/ 2139798 h 2689699"/>
                  <a:gd name="connsiteX70" fmla="*/ 1431371 w 2530902"/>
                  <a:gd name="connsiteY70" fmla="*/ 2145691 h 2689699"/>
                  <a:gd name="connsiteX71" fmla="*/ 1429898 w 2530902"/>
                  <a:gd name="connsiteY71" fmla="*/ 2151829 h 2689699"/>
                  <a:gd name="connsiteX72" fmla="*/ 1423023 w 2530902"/>
                  <a:gd name="connsiteY72" fmla="*/ 2167542 h 2689699"/>
                  <a:gd name="connsiteX73" fmla="*/ 1413694 w 2530902"/>
                  <a:gd name="connsiteY73" fmla="*/ 2199705 h 2689699"/>
                  <a:gd name="connsiteX74" fmla="*/ 1412957 w 2530902"/>
                  <a:gd name="connsiteY74" fmla="*/ 2211489 h 2689699"/>
                  <a:gd name="connsiteX75" fmla="*/ 1382055 w 2530902"/>
                  <a:gd name="connsiteY75" fmla="*/ 2688539 h 2689699"/>
                  <a:gd name="connsiteX76" fmla="*/ 2530898 w 2530902"/>
                  <a:gd name="connsiteY76" fmla="*/ 2054358 h 2689699"/>
                  <a:gd name="connsiteX77" fmla="*/ 2429891 w 2530902"/>
                  <a:gd name="connsiteY77" fmla="*/ 1499243 h 2689699"/>
                  <a:gd name="connsiteX78" fmla="*/ 696537 w 2530902"/>
                  <a:gd name="connsiteY78" fmla="*/ 836100 h 2689699"/>
                  <a:gd name="connsiteX79" fmla="*/ 696537 w 2530902"/>
                  <a:gd name="connsiteY79" fmla="*/ 839291 h 2689699"/>
                  <a:gd name="connsiteX80" fmla="*/ 691626 w 2530902"/>
                  <a:gd name="connsiteY80" fmla="*/ 844447 h 2689699"/>
                  <a:gd name="connsiteX81" fmla="*/ 696537 w 2530902"/>
                  <a:gd name="connsiteY81" fmla="*/ 836100 h 2689699"/>
                  <a:gd name="connsiteX82" fmla="*/ 873309 w 2530902"/>
                  <a:gd name="connsiteY82" fmla="*/ 1341866 h 2689699"/>
                  <a:gd name="connsiteX83" fmla="*/ 703411 w 2530902"/>
                  <a:gd name="connsiteY83" fmla="*/ 1454313 h 2689699"/>
                  <a:gd name="connsiteX84" fmla="*/ 613552 w 2530902"/>
                  <a:gd name="connsiteY84" fmla="*/ 1422396 h 2689699"/>
                  <a:gd name="connsiteX85" fmla="*/ 507734 w 2530902"/>
                  <a:gd name="connsiteY85" fmla="*/ 1385077 h 2689699"/>
                  <a:gd name="connsiteX86" fmla="*/ 545789 w 2530902"/>
                  <a:gd name="connsiteY86" fmla="*/ 1349231 h 2689699"/>
                  <a:gd name="connsiteX87" fmla="*/ 760617 w 2530902"/>
                  <a:gd name="connsiteY87" fmla="*/ 1141769 h 2689699"/>
                  <a:gd name="connsiteX88" fmla="*/ 768228 w 2530902"/>
                  <a:gd name="connsiteY88" fmla="*/ 1134158 h 2689699"/>
                  <a:gd name="connsiteX89" fmla="*/ 780995 w 2530902"/>
                  <a:gd name="connsiteY89" fmla="*/ 1155027 h 2689699"/>
                  <a:gd name="connsiteX90" fmla="*/ 828134 w 2530902"/>
                  <a:gd name="connsiteY90" fmla="*/ 1228191 h 2689699"/>
                  <a:gd name="connsiteX91" fmla="*/ 873309 w 2530902"/>
                  <a:gd name="connsiteY91" fmla="*/ 1341866 h 268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530902" h="2689699">
                    <a:moveTo>
                      <a:pt x="2429891" y="1499243"/>
                    </a:moveTo>
                    <a:cubicBezTo>
                      <a:pt x="2408531" y="1459223"/>
                      <a:pt x="2373913" y="1406191"/>
                      <a:pt x="2352062" y="1366418"/>
                    </a:cubicBezTo>
                    <a:cubicBezTo>
                      <a:pt x="2332421" y="1330572"/>
                      <a:pt x="2330457" y="1288834"/>
                      <a:pt x="2320881" y="1249797"/>
                    </a:cubicBezTo>
                    <a:lnTo>
                      <a:pt x="2257538" y="987338"/>
                    </a:lnTo>
                    <a:cubicBezTo>
                      <a:pt x="2236669" y="900916"/>
                      <a:pt x="2217518" y="811302"/>
                      <a:pt x="2193949" y="722916"/>
                    </a:cubicBezTo>
                    <a:cubicBezTo>
                      <a:pt x="2194194" y="720706"/>
                      <a:pt x="2194685" y="718497"/>
                      <a:pt x="2192476" y="717023"/>
                    </a:cubicBezTo>
                    <a:cubicBezTo>
                      <a:pt x="2158840" y="591318"/>
                      <a:pt x="2116365" y="468069"/>
                      <a:pt x="2047866" y="359550"/>
                    </a:cubicBezTo>
                    <a:cubicBezTo>
                      <a:pt x="2021595" y="317812"/>
                      <a:pt x="1990906" y="281721"/>
                      <a:pt x="1959234" y="244647"/>
                    </a:cubicBezTo>
                    <a:cubicBezTo>
                      <a:pt x="1821253" y="82360"/>
                      <a:pt x="1607407" y="-17565"/>
                      <a:pt x="1392579" y="2567"/>
                    </a:cubicBezTo>
                    <a:cubicBezTo>
                      <a:pt x="1308858" y="10424"/>
                      <a:pt x="1227100" y="33993"/>
                      <a:pt x="1151481" y="71066"/>
                    </a:cubicBezTo>
                    <a:cubicBezTo>
                      <a:pt x="990667" y="149632"/>
                      <a:pt x="837464" y="271163"/>
                      <a:pt x="749814" y="430259"/>
                    </a:cubicBezTo>
                    <a:cubicBezTo>
                      <a:pt x="748832" y="431486"/>
                      <a:pt x="748095" y="432959"/>
                      <a:pt x="747113" y="434187"/>
                    </a:cubicBezTo>
                    <a:cubicBezTo>
                      <a:pt x="744658" y="434433"/>
                      <a:pt x="744413" y="436397"/>
                      <a:pt x="744658" y="438361"/>
                    </a:cubicBezTo>
                    <a:lnTo>
                      <a:pt x="744658" y="438361"/>
                    </a:lnTo>
                    <a:lnTo>
                      <a:pt x="744658" y="438361"/>
                    </a:lnTo>
                    <a:cubicBezTo>
                      <a:pt x="744658" y="438852"/>
                      <a:pt x="744658" y="439097"/>
                      <a:pt x="744904" y="439589"/>
                    </a:cubicBezTo>
                    <a:lnTo>
                      <a:pt x="744904" y="439589"/>
                    </a:lnTo>
                    <a:cubicBezTo>
                      <a:pt x="732137" y="463649"/>
                      <a:pt x="720843" y="488692"/>
                      <a:pt x="711268" y="514471"/>
                    </a:cubicBezTo>
                    <a:cubicBezTo>
                      <a:pt x="689417" y="573150"/>
                      <a:pt x="678368" y="636003"/>
                      <a:pt x="676159" y="698610"/>
                    </a:cubicBezTo>
                    <a:cubicBezTo>
                      <a:pt x="675177" y="726353"/>
                      <a:pt x="676159" y="754342"/>
                      <a:pt x="678859" y="782086"/>
                    </a:cubicBezTo>
                    <a:cubicBezTo>
                      <a:pt x="679842" y="791170"/>
                      <a:pt x="692608" y="836591"/>
                      <a:pt x="690890" y="845920"/>
                    </a:cubicBezTo>
                    <a:cubicBezTo>
                      <a:pt x="675913" y="861142"/>
                      <a:pt x="657254" y="875628"/>
                      <a:pt x="643014" y="889377"/>
                    </a:cubicBezTo>
                    <a:cubicBezTo>
                      <a:pt x="617726" y="913929"/>
                      <a:pt x="591701" y="937989"/>
                      <a:pt x="565921" y="962050"/>
                    </a:cubicBezTo>
                    <a:lnTo>
                      <a:pt x="477044" y="1045280"/>
                    </a:lnTo>
                    <a:lnTo>
                      <a:pt x="379328" y="1136859"/>
                    </a:lnTo>
                    <a:lnTo>
                      <a:pt x="331943" y="1181297"/>
                    </a:lnTo>
                    <a:cubicBezTo>
                      <a:pt x="305427" y="1206095"/>
                      <a:pt x="276947" y="1229910"/>
                      <a:pt x="255096" y="1259126"/>
                    </a:cubicBezTo>
                    <a:cubicBezTo>
                      <a:pt x="231035" y="1291535"/>
                      <a:pt x="224406" y="1324189"/>
                      <a:pt x="218268" y="1362980"/>
                    </a:cubicBezTo>
                    <a:cubicBezTo>
                      <a:pt x="215077" y="1384340"/>
                      <a:pt x="211639" y="1405946"/>
                      <a:pt x="208448" y="1427306"/>
                    </a:cubicBezTo>
                    <a:cubicBezTo>
                      <a:pt x="202064" y="1468798"/>
                      <a:pt x="195681" y="1510536"/>
                      <a:pt x="189297" y="1552029"/>
                    </a:cubicBezTo>
                    <a:cubicBezTo>
                      <a:pt x="173830" y="1644835"/>
                      <a:pt x="156889" y="1738622"/>
                      <a:pt x="146823" y="1832165"/>
                    </a:cubicBezTo>
                    <a:cubicBezTo>
                      <a:pt x="126300" y="1942735"/>
                      <a:pt x="48366" y="2013933"/>
                      <a:pt x="0" y="2094171"/>
                    </a:cubicBezTo>
                    <a:cubicBezTo>
                      <a:pt x="37715" y="2184608"/>
                      <a:pt x="182056" y="2327950"/>
                      <a:pt x="275585" y="2412813"/>
                    </a:cubicBezTo>
                    <a:cubicBezTo>
                      <a:pt x="315536" y="2293631"/>
                      <a:pt x="367357" y="2107308"/>
                      <a:pt x="394059" y="2029561"/>
                    </a:cubicBezTo>
                    <a:cubicBezTo>
                      <a:pt x="407317" y="2001326"/>
                      <a:pt x="415910" y="1970882"/>
                      <a:pt x="435797" y="1946330"/>
                    </a:cubicBezTo>
                    <a:cubicBezTo>
                      <a:pt x="458876" y="1917850"/>
                      <a:pt x="480481" y="1881759"/>
                      <a:pt x="511908" y="1861381"/>
                    </a:cubicBezTo>
                    <a:cubicBezTo>
                      <a:pt x="544070" y="1840267"/>
                      <a:pt x="575988" y="1821362"/>
                      <a:pt x="605450" y="1795091"/>
                    </a:cubicBezTo>
                    <a:cubicBezTo>
                      <a:pt x="641050" y="1763420"/>
                      <a:pt x="672967" y="1727820"/>
                      <a:pt x="700465" y="1688782"/>
                    </a:cubicBezTo>
                    <a:cubicBezTo>
                      <a:pt x="722807" y="1657356"/>
                      <a:pt x="737047" y="1622002"/>
                      <a:pt x="763563" y="1593521"/>
                    </a:cubicBezTo>
                    <a:cubicBezTo>
                      <a:pt x="782222" y="1573635"/>
                      <a:pt x="803828" y="1556939"/>
                      <a:pt x="826170" y="1541472"/>
                    </a:cubicBezTo>
                    <a:cubicBezTo>
                      <a:pt x="846548" y="1527477"/>
                      <a:pt x="872082" y="1505135"/>
                      <a:pt x="895406" y="1498015"/>
                    </a:cubicBezTo>
                    <a:cubicBezTo>
                      <a:pt x="902281" y="1496051"/>
                      <a:pt x="903263" y="1549083"/>
                      <a:pt x="903263" y="1554730"/>
                    </a:cubicBezTo>
                    <a:lnTo>
                      <a:pt x="903263" y="1581737"/>
                    </a:lnTo>
                    <a:cubicBezTo>
                      <a:pt x="903508" y="1592539"/>
                      <a:pt x="903017" y="1608007"/>
                      <a:pt x="923395" y="1612181"/>
                    </a:cubicBezTo>
                    <a:cubicBezTo>
                      <a:pt x="942054" y="1617337"/>
                      <a:pt x="970534" y="1616846"/>
                      <a:pt x="976181" y="1631086"/>
                    </a:cubicBezTo>
                    <a:cubicBezTo>
                      <a:pt x="976918" y="1633050"/>
                      <a:pt x="1013009" y="1737640"/>
                      <a:pt x="1027986" y="1743533"/>
                    </a:cubicBezTo>
                    <a:cubicBezTo>
                      <a:pt x="1056711" y="1750653"/>
                      <a:pt x="1103605" y="1757527"/>
                      <a:pt x="1128402" y="1761210"/>
                    </a:cubicBezTo>
                    <a:cubicBezTo>
                      <a:pt x="1133067" y="1761947"/>
                      <a:pt x="1158601" y="1762192"/>
                      <a:pt x="1161056" y="1765384"/>
                    </a:cubicBezTo>
                    <a:cubicBezTo>
                      <a:pt x="1171122" y="1778642"/>
                      <a:pt x="1131839" y="1792145"/>
                      <a:pt x="1124720" y="1794846"/>
                    </a:cubicBezTo>
                    <a:cubicBezTo>
                      <a:pt x="1112935" y="1799511"/>
                      <a:pt x="1097958" y="1799020"/>
                      <a:pt x="1086910" y="1805894"/>
                    </a:cubicBezTo>
                    <a:cubicBezTo>
                      <a:pt x="1072915" y="1814733"/>
                      <a:pt x="1053519" y="1845177"/>
                      <a:pt x="1072915" y="1854507"/>
                    </a:cubicBezTo>
                    <a:cubicBezTo>
                      <a:pt x="1095012" y="1865309"/>
                      <a:pt x="1138959" y="1876112"/>
                      <a:pt x="1141169" y="1905820"/>
                    </a:cubicBezTo>
                    <a:cubicBezTo>
                      <a:pt x="1146079" y="1968918"/>
                      <a:pt x="1163511" y="2029315"/>
                      <a:pt x="1220226" y="2064424"/>
                    </a:cubicBezTo>
                    <a:cubicBezTo>
                      <a:pt x="1230783" y="2071053"/>
                      <a:pt x="1241340" y="2077928"/>
                      <a:pt x="1254107" y="2080137"/>
                    </a:cubicBezTo>
                    <a:cubicBezTo>
                      <a:pt x="1259263" y="2080383"/>
                      <a:pt x="1264419" y="2081611"/>
                      <a:pt x="1269329" y="2082593"/>
                    </a:cubicBezTo>
                    <a:cubicBezTo>
                      <a:pt x="1309349" y="2091677"/>
                      <a:pt x="1355015" y="2083820"/>
                      <a:pt x="1390861" y="2064179"/>
                    </a:cubicBezTo>
                    <a:cubicBezTo>
                      <a:pt x="1425233" y="2045274"/>
                      <a:pt x="1451012" y="2016794"/>
                      <a:pt x="1492505" y="2029315"/>
                    </a:cubicBezTo>
                    <a:cubicBezTo>
                      <a:pt x="1491277" y="2027842"/>
                      <a:pt x="1490050" y="2026124"/>
                      <a:pt x="1489559" y="2024159"/>
                    </a:cubicBezTo>
                    <a:cubicBezTo>
                      <a:pt x="1490541" y="2025878"/>
                      <a:pt x="1491523" y="2027597"/>
                      <a:pt x="1492750" y="2029315"/>
                    </a:cubicBezTo>
                    <a:lnTo>
                      <a:pt x="1492505" y="2029315"/>
                    </a:lnTo>
                    <a:lnTo>
                      <a:pt x="1492996" y="2029806"/>
                    </a:lnTo>
                    <a:cubicBezTo>
                      <a:pt x="1493733" y="2031034"/>
                      <a:pt x="1494469" y="2032261"/>
                      <a:pt x="1495206" y="2033735"/>
                    </a:cubicBezTo>
                    <a:cubicBezTo>
                      <a:pt x="1496188" y="2035699"/>
                      <a:pt x="1498397" y="2040609"/>
                      <a:pt x="1494960" y="2044046"/>
                    </a:cubicBezTo>
                    <a:lnTo>
                      <a:pt x="1494223" y="2044783"/>
                    </a:lnTo>
                    <a:cubicBezTo>
                      <a:pt x="1492996" y="2050921"/>
                      <a:pt x="1495697" y="2057304"/>
                      <a:pt x="1492996" y="2063442"/>
                    </a:cubicBezTo>
                    <a:cubicBezTo>
                      <a:pt x="1490541" y="2073999"/>
                      <a:pt x="1485139" y="2082838"/>
                      <a:pt x="1477283" y="2090449"/>
                    </a:cubicBezTo>
                    <a:cubicBezTo>
                      <a:pt x="1467708" y="2099779"/>
                      <a:pt x="1458869" y="2109845"/>
                      <a:pt x="1449785" y="2119666"/>
                    </a:cubicBezTo>
                    <a:cubicBezTo>
                      <a:pt x="1447330" y="2123594"/>
                      <a:pt x="1443892" y="2127031"/>
                      <a:pt x="1440946" y="2130714"/>
                    </a:cubicBezTo>
                    <a:cubicBezTo>
                      <a:pt x="1440455" y="2131205"/>
                      <a:pt x="1440210" y="2131696"/>
                      <a:pt x="1439719" y="2132187"/>
                    </a:cubicBezTo>
                    <a:cubicBezTo>
                      <a:pt x="1438245" y="2135133"/>
                      <a:pt x="1436036" y="2137343"/>
                      <a:pt x="1433826" y="2139798"/>
                    </a:cubicBezTo>
                    <a:cubicBezTo>
                      <a:pt x="1432599" y="2141517"/>
                      <a:pt x="1431616" y="2143481"/>
                      <a:pt x="1431371" y="2145691"/>
                    </a:cubicBezTo>
                    <a:cubicBezTo>
                      <a:pt x="1431126" y="2147900"/>
                      <a:pt x="1431616" y="2150110"/>
                      <a:pt x="1429898" y="2151829"/>
                    </a:cubicBezTo>
                    <a:cubicBezTo>
                      <a:pt x="1425724" y="2156248"/>
                      <a:pt x="1424497" y="2161895"/>
                      <a:pt x="1423023" y="2167542"/>
                    </a:cubicBezTo>
                    <a:cubicBezTo>
                      <a:pt x="1420077" y="2178345"/>
                      <a:pt x="1415167" y="2188411"/>
                      <a:pt x="1413694" y="2199705"/>
                    </a:cubicBezTo>
                    <a:cubicBezTo>
                      <a:pt x="1413448" y="2203633"/>
                      <a:pt x="1414185" y="2207561"/>
                      <a:pt x="1412957" y="2211489"/>
                    </a:cubicBezTo>
                    <a:cubicBezTo>
                      <a:pt x="1404749" y="2289700"/>
                      <a:pt x="1195732" y="2714728"/>
                      <a:pt x="1382055" y="2688539"/>
                    </a:cubicBezTo>
                    <a:cubicBezTo>
                      <a:pt x="1568379" y="2662351"/>
                      <a:pt x="2434409" y="2055340"/>
                      <a:pt x="2530898" y="2054358"/>
                    </a:cubicBezTo>
                    <a:cubicBezTo>
                      <a:pt x="2531634" y="1904838"/>
                      <a:pt x="2430873" y="1554730"/>
                      <a:pt x="2429891" y="1499243"/>
                    </a:cubicBezTo>
                    <a:close/>
                    <a:moveTo>
                      <a:pt x="696537" y="836100"/>
                    </a:moveTo>
                    <a:lnTo>
                      <a:pt x="696537" y="839291"/>
                    </a:lnTo>
                    <a:cubicBezTo>
                      <a:pt x="695064" y="841010"/>
                      <a:pt x="693345" y="842728"/>
                      <a:pt x="691626" y="844447"/>
                    </a:cubicBezTo>
                    <a:cubicBezTo>
                      <a:pt x="693345" y="841746"/>
                      <a:pt x="694818" y="838800"/>
                      <a:pt x="696537" y="836100"/>
                    </a:cubicBezTo>
                    <a:close/>
                    <a:moveTo>
                      <a:pt x="873309" y="1341866"/>
                    </a:moveTo>
                    <a:cubicBezTo>
                      <a:pt x="859560" y="1363226"/>
                      <a:pt x="724280" y="1455541"/>
                      <a:pt x="703411" y="1454313"/>
                    </a:cubicBezTo>
                    <a:cubicBezTo>
                      <a:pt x="701447" y="1454313"/>
                      <a:pt x="630247" y="1428288"/>
                      <a:pt x="613552" y="1422396"/>
                    </a:cubicBezTo>
                    <a:cubicBezTo>
                      <a:pt x="578443" y="1410120"/>
                      <a:pt x="542597" y="1398335"/>
                      <a:pt x="507734" y="1385077"/>
                    </a:cubicBezTo>
                    <a:cubicBezTo>
                      <a:pt x="515345" y="1371574"/>
                      <a:pt x="534004" y="1359789"/>
                      <a:pt x="545789" y="1349231"/>
                    </a:cubicBezTo>
                    <a:cubicBezTo>
                      <a:pt x="569359" y="1328117"/>
                      <a:pt x="760126" y="1142260"/>
                      <a:pt x="760617" y="1141769"/>
                    </a:cubicBezTo>
                    <a:cubicBezTo>
                      <a:pt x="763809" y="1140050"/>
                      <a:pt x="764791" y="1135877"/>
                      <a:pt x="768228" y="1134158"/>
                    </a:cubicBezTo>
                    <a:cubicBezTo>
                      <a:pt x="772647" y="1141278"/>
                      <a:pt x="776821" y="1148152"/>
                      <a:pt x="780995" y="1155027"/>
                    </a:cubicBezTo>
                    <a:cubicBezTo>
                      <a:pt x="796217" y="1179824"/>
                      <a:pt x="814140" y="1202657"/>
                      <a:pt x="828134" y="1228191"/>
                    </a:cubicBezTo>
                    <a:cubicBezTo>
                      <a:pt x="845075" y="1259863"/>
                      <a:pt x="874537" y="1339902"/>
                      <a:pt x="873309" y="1341866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9BCD27B-1470-45E8-9EDE-71918D025E0E}"/>
                  </a:ext>
                </a:extLst>
              </p:cNvPr>
              <p:cNvSpPr/>
              <p:nvPr/>
            </p:nvSpPr>
            <p:spPr>
              <a:xfrm flipH="1">
                <a:off x="1253772" y="2442538"/>
                <a:ext cx="2772899" cy="2912807"/>
              </a:xfrm>
              <a:custGeom>
                <a:avLst/>
                <a:gdLst>
                  <a:gd name="connsiteX0" fmla="*/ 1524829 w 1754633"/>
                  <a:gd name="connsiteY0" fmla="*/ 1816447 h 1914407"/>
                  <a:gd name="connsiteX1" fmla="*/ 1334553 w 1754633"/>
                  <a:gd name="connsiteY1" fmla="*/ 1455536 h 1914407"/>
                  <a:gd name="connsiteX2" fmla="*/ 1328415 w 1754633"/>
                  <a:gd name="connsiteY2" fmla="*/ 1341370 h 1914407"/>
                  <a:gd name="connsiteX3" fmla="*/ 1344128 w 1754633"/>
                  <a:gd name="connsiteY3" fmla="*/ 1238007 h 1914407"/>
                  <a:gd name="connsiteX4" fmla="*/ 1382920 w 1754633"/>
                  <a:gd name="connsiteY4" fmla="*/ 1162388 h 1914407"/>
                  <a:gd name="connsiteX5" fmla="*/ 1445036 w 1754633"/>
                  <a:gd name="connsiteY5" fmla="*/ 941422 h 1914407"/>
                  <a:gd name="connsiteX6" fmla="*/ 1405753 w 1754633"/>
                  <a:gd name="connsiteY6" fmla="*/ 853035 h 1914407"/>
                  <a:gd name="connsiteX7" fmla="*/ 1331852 w 1754633"/>
                  <a:gd name="connsiteY7" fmla="*/ 809333 h 1914407"/>
                  <a:gd name="connsiteX8" fmla="*/ 1253777 w 1754633"/>
                  <a:gd name="connsiteY8" fmla="*/ 889617 h 1914407"/>
                  <a:gd name="connsiteX9" fmla="*/ 1182823 w 1754633"/>
                  <a:gd name="connsiteY9" fmla="*/ 1026862 h 1914407"/>
                  <a:gd name="connsiteX10" fmla="*/ 1138384 w 1754633"/>
                  <a:gd name="connsiteY10" fmla="*/ 1081121 h 1914407"/>
                  <a:gd name="connsiteX11" fmla="*/ 1046561 w 1754633"/>
                  <a:gd name="connsiteY11" fmla="*/ 1090942 h 1914407"/>
                  <a:gd name="connsiteX12" fmla="*/ 1014889 w 1754633"/>
                  <a:gd name="connsiteY12" fmla="*/ 1067863 h 1914407"/>
                  <a:gd name="connsiteX13" fmla="*/ 886238 w 1754633"/>
                  <a:gd name="connsiteY13" fmla="*/ 955662 h 1914407"/>
                  <a:gd name="connsiteX14" fmla="*/ 755131 w 1754633"/>
                  <a:gd name="connsiteY14" fmla="*/ 851808 h 1914407"/>
                  <a:gd name="connsiteX15" fmla="*/ 355920 w 1754633"/>
                  <a:gd name="connsiteY15" fmla="*/ 712845 h 1914407"/>
                  <a:gd name="connsiteX16" fmla="*/ 14896 w 1754633"/>
                  <a:gd name="connsiteY16" fmla="*/ 846897 h 1914407"/>
                  <a:gd name="connsiteX17" fmla="*/ 3111 w 1754633"/>
                  <a:gd name="connsiteY17" fmla="*/ 781835 h 1914407"/>
                  <a:gd name="connsiteX18" fmla="*/ 410 w 1754633"/>
                  <a:gd name="connsiteY18" fmla="*/ 698359 h 1914407"/>
                  <a:gd name="connsiteX19" fmla="*/ 35519 w 1754633"/>
                  <a:gd name="connsiteY19" fmla="*/ 514221 h 1914407"/>
                  <a:gd name="connsiteX20" fmla="*/ 475732 w 1754633"/>
                  <a:gd name="connsiteY20" fmla="*/ 71062 h 1914407"/>
                  <a:gd name="connsiteX21" fmla="*/ 716830 w 1754633"/>
                  <a:gd name="connsiteY21" fmla="*/ 2562 h 1914407"/>
                  <a:gd name="connsiteX22" fmla="*/ 1283731 w 1754633"/>
                  <a:gd name="connsiteY22" fmla="*/ 244643 h 1914407"/>
                  <a:gd name="connsiteX23" fmla="*/ 1372362 w 1754633"/>
                  <a:gd name="connsiteY23" fmla="*/ 359545 h 1914407"/>
                  <a:gd name="connsiteX24" fmla="*/ 1582035 w 1754633"/>
                  <a:gd name="connsiteY24" fmla="*/ 987088 h 1914407"/>
                  <a:gd name="connsiteX25" fmla="*/ 1645378 w 1754633"/>
                  <a:gd name="connsiteY25" fmla="*/ 1249546 h 1914407"/>
                  <a:gd name="connsiteX26" fmla="*/ 1682206 w 1754633"/>
                  <a:gd name="connsiteY26" fmla="*/ 1376479 h 1914407"/>
                  <a:gd name="connsiteX27" fmla="*/ 1754142 w 1754633"/>
                  <a:gd name="connsiteY27" fmla="*/ 1498992 h 1914407"/>
                  <a:gd name="connsiteX28" fmla="*/ 1754633 w 1754633"/>
                  <a:gd name="connsiteY28" fmla="*/ 1914408 h 1914407"/>
                  <a:gd name="connsiteX29" fmla="*/ 1704302 w 1754633"/>
                  <a:gd name="connsiteY29" fmla="*/ 1895012 h 1914407"/>
                  <a:gd name="connsiteX30" fmla="*/ 1524829 w 1754633"/>
                  <a:gd name="connsiteY30" fmla="*/ 1816447 h 1914407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682206 w 2106329"/>
                  <a:gd name="connsiteY26" fmla="*/ 1376479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1914408"/>
                  <a:gd name="connsiteX1" fmla="*/ 1334553 w 2106329"/>
                  <a:gd name="connsiteY1" fmla="*/ 1455536 h 1914408"/>
                  <a:gd name="connsiteX2" fmla="*/ 1328415 w 2106329"/>
                  <a:gd name="connsiteY2" fmla="*/ 1341370 h 1914408"/>
                  <a:gd name="connsiteX3" fmla="*/ 1344128 w 2106329"/>
                  <a:gd name="connsiteY3" fmla="*/ 1238007 h 1914408"/>
                  <a:gd name="connsiteX4" fmla="*/ 1382920 w 2106329"/>
                  <a:gd name="connsiteY4" fmla="*/ 1162388 h 1914408"/>
                  <a:gd name="connsiteX5" fmla="*/ 1445036 w 2106329"/>
                  <a:gd name="connsiteY5" fmla="*/ 941422 h 1914408"/>
                  <a:gd name="connsiteX6" fmla="*/ 1405753 w 2106329"/>
                  <a:gd name="connsiteY6" fmla="*/ 853035 h 1914408"/>
                  <a:gd name="connsiteX7" fmla="*/ 1331852 w 2106329"/>
                  <a:gd name="connsiteY7" fmla="*/ 809333 h 1914408"/>
                  <a:gd name="connsiteX8" fmla="*/ 1253777 w 2106329"/>
                  <a:gd name="connsiteY8" fmla="*/ 889617 h 1914408"/>
                  <a:gd name="connsiteX9" fmla="*/ 1182823 w 2106329"/>
                  <a:gd name="connsiteY9" fmla="*/ 1026862 h 1914408"/>
                  <a:gd name="connsiteX10" fmla="*/ 1138384 w 2106329"/>
                  <a:gd name="connsiteY10" fmla="*/ 1081121 h 1914408"/>
                  <a:gd name="connsiteX11" fmla="*/ 1046561 w 2106329"/>
                  <a:gd name="connsiteY11" fmla="*/ 1090942 h 1914408"/>
                  <a:gd name="connsiteX12" fmla="*/ 1014889 w 2106329"/>
                  <a:gd name="connsiteY12" fmla="*/ 1067863 h 1914408"/>
                  <a:gd name="connsiteX13" fmla="*/ 886238 w 2106329"/>
                  <a:gd name="connsiteY13" fmla="*/ 955662 h 1914408"/>
                  <a:gd name="connsiteX14" fmla="*/ 755131 w 2106329"/>
                  <a:gd name="connsiteY14" fmla="*/ 851808 h 1914408"/>
                  <a:gd name="connsiteX15" fmla="*/ 355920 w 2106329"/>
                  <a:gd name="connsiteY15" fmla="*/ 712845 h 1914408"/>
                  <a:gd name="connsiteX16" fmla="*/ 14896 w 2106329"/>
                  <a:gd name="connsiteY16" fmla="*/ 846897 h 1914408"/>
                  <a:gd name="connsiteX17" fmla="*/ 3111 w 2106329"/>
                  <a:gd name="connsiteY17" fmla="*/ 781835 h 1914408"/>
                  <a:gd name="connsiteX18" fmla="*/ 410 w 2106329"/>
                  <a:gd name="connsiteY18" fmla="*/ 698359 h 1914408"/>
                  <a:gd name="connsiteX19" fmla="*/ 35519 w 2106329"/>
                  <a:gd name="connsiteY19" fmla="*/ 514221 h 1914408"/>
                  <a:gd name="connsiteX20" fmla="*/ 475732 w 2106329"/>
                  <a:gd name="connsiteY20" fmla="*/ 71062 h 1914408"/>
                  <a:gd name="connsiteX21" fmla="*/ 716830 w 2106329"/>
                  <a:gd name="connsiteY21" fmla="*/ 2562 h 1914408"/>
                  <a:gd name="connsiteX22" fmla="*/ 1283731 w 2106329"/>
                  <a:gd name="connsiteY22" fmla="*/ 244643 h 1914408"/>
                  <a:gd name="connsiteX23" fmla="*/ 1372362 w 2106329"/>
                  <a:gd name="connsiteY23" fmla="*/ 359545 h 1914408"/>
                  <a:gd name="connsiteX24" fmla="*/ 1582035 w 2106329"/>
                  <a:gd name="connsiteY24" fmla="*/ 987088 h 1914408"/>
                  <a:gd name="connsiteX25" fmla="*/ 1645378 w 2106329"/>
                  <a:gd name="connsiteY25" fmla="*/ 1249546 h 1914408"/>
                  <a:gd name="connsiteX26" fmla="*/ 1746774 w 2106329"/>
                  <a:gd name="connsiteY26" fmla="*/ 1405828 h 1914408"/>
                  <a:gd name="connsiteX27" fmla="*/ 2106329 w 2106329"/>
                  <a:gd name="connsiteY27" fmla="*/ 1688781 h 1914408"/>
                  <a:gd name="connsiteX28" fmla="*/ 1754633 w 2106329"/>
                  <a:gd name="connsiteY28" fmla="*/ 1914408 h 1914408"/>
                  <a:gd name="connsiteX29" fmla="*/ 1704302 w 2106329"/>
                  <a:gd name="connsiteY29" fmla="*/ 1895012 h 1914408"/>
                  <a:gd name="connsiteX30" fmla="*/ 1524829 w 2106329"/>
                  <a:gd name="connsiteY30" fmla="*/ 1816447 h 1914408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34853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30"/>
                  <a:gd name="connsiteY0" fmla="*/ 1816447 h 2227463"/>
                  <a:gd name="connsiteX1" fmla="*/ 1334553 w 2106330"/>
                  <a:gd name="connsiteY1" fmla="*/ 1455536 h 2227463"/>
                  <a:gd name="connsiteX2" fmla="*/ 1328415 w 2106330"/>
                  <a:gd name="connsiteY2" fmla="*/ 1341370 h 2227463"/>
                  <a:gd name="connsiteX3" fmla="*/ 1344128 w 2106330"/>
                  <a:gd name="connsiteY3" fmla="*/ 1238007 h 2227463"/>
                  <a:gd name="connsiteX4" fmla="*/ 1382920 w 2106330"/>
                  <a:gd name="connsiteY4" fmla="*/ 1162388 h 2227463"/>
                  <a:gd name="connsiteX5" fmla="*/ 1445036 w 2106330"/>
                  <a:gd name="connsiteY5" fmla="*/ 941422 h 2227463"/>
                  <a:gd name="connsiteX6" fmla="*/ 1405753 w 2106330"/>
                  <a:gd name="connsiteY6" fmla="*/ 853035 h 2227463"/>
                  <a:gd name="connsiteX7" fmla="*/ 1331852 w 2106330"/>
                  <a:gd name="connsiteY7" fmla="*/ 809333 h 2227463"/>
                  <a:gd name="connsiteX8" fmla="*/ 1253777 w 2106330"/>
                  <a:gd name="connsiteY8" fmla="*/ 889617 h 2227463"/>
                  <a:gd name="connsiteX9" fmla="*/ 1182823 w 2106330"/>
                  <a:gd name="connsiteY9" fmla="*/ 1026862 h 2227463"/>
                  <a:gd name="connsiteX10" fmla="*/ 1138384 w 2106330"/>
                  <a:gd name="connsiteY10" fmla="*/ 1081121 h 2227463"/>
                  <a:gd name="connsiteX11" fmla="*/ 1046561 w 2106330"/>
                  <a:gd name="connsiteY11" fmla="*/ 1090942 h 2227463"/>
                  <a:gd name="connsiteX12" fmla="*/ 1014889 w 2106330"/>
                  <a:gd name="connsiteY12" fmla="*/ 1067863 h 2227463"/>
                  <a:gd name="connsiteX13" fmla="*/ 886238 w 2106330"/>
                  <a:gd name="connsiteY13" fmla="*/ 955662 h 2227463"/>
                  <a:gd name="connsiteX14" fmla="*/ 755131 w 2106330"/>
                  <a:gd name="connsiteY14" fmla="*/ 851808 h 2227463"/>
                  <a:gd name="connsiteX15" fmla="*/ 355920 w 2106330"/>
                  <a:gd name="connsiteY15" fmla="*/ 712845 h 2227463"/>
                  <a:gd name="connsiteX16" fmla="*/ 14896 w 2106330"/>
                  <a:gd name="connsiteY16" fmla="*/ 846897 h 2227463"/>
                  <a:gd name="connsiteX17" fmla="*/ 3111 w 2106330"/>
                  <a:gd name="connsiteY17" fmla="*/ 781835 h 2227463"/>
                  <a:gd name="connsiteX18" fmla="*/ 410 w 2106330"/>
                  <a:gd name="connsiteY18" fmla="*/ 698359 h 2227463"/>
                  <a:gd name="connsiteX19" fmla="*/ 35519 w 2106330"/>
                  <a:gd name="connsiteY19" fmla="*/ 514221 h 2227463"/>
                  <a:gd name="connsiteX20" fmla="*/ 475732 w 2106330"/>
                  <a:gd name="connsiteY20" fmla="*/ 71062 h 2227463"/>
                  <a:gd name="connsiteX21" fmla="*/ 716830 w 2106330"/>
                  <a:gd name="connsiteY21" fmla="*/ 2562 h 2227463"/>
                  <a:gd name="connsiteX22" fmla="*/ 1283731 w 2106330"/>
                  <a:gd name="connsiteY22" fmla="*/ 244643 h 2227463"/>
                  <a:gd name="connsiteX23" fmla="*/ 1372362 w 2106330"/>
                  <a:gd name="connsiteY23" fmla="*/ 359545 h 2227463"/>
                  <a:gd name="connsiteX24" fmla="*/ 1582035 w 2106330"/>
                  <a:gd name="connsiteY24" fmla="*/ 987088 h 2227463"/>
                  <a:gd name="connsiteX25" fmla="*/ 1645378 w 2106330"/>
                  <a:gd name="connsiteY25" fmla="*/ 1249546 h 2227463"/>
                  <a:gd name="connsiteX26" fmla="*/ 1746774 w 2106330"/>
                  <a:gd name="connsiteY26" fmla="*/ 1405828 h 2227463"/>
                  <a:gd name="connsiteX27" fmla="*/ 2106329 w 2106330"/>
                  <a:gd name="connsiteY27" fmla="*/ 1688781 h 2227463"/>
                  <a:gd name="connsiteX28" fmla="*/ 1834853 w 2106330"/>
                  <a:gd name="connsiteY28" fmla="*/ 2227463 h 2227463"/>
                  <a:gd name="connsiteX29" fmla="*/ 1704302 w 2106330"/>
                  <a:gd name="connsiteY29" fmla="*/ 1895012 h 2227463"/>
                  <a:gd name="connsiteX30" fmla="*/ 1524829 w 2106330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704302 w 2106329"/>
                  <a:gd name="connsiteY29" fmla="*/ 1895012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524829 w 2106329"/>
                  <a:gd name="connsiteY0" fmla="*/ 1816447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524829 w 2106329"/>
                  <a:gd name="connsiteY30" fmla="*/ 1816447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14577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27463"/>
                  <a:gd name="connsiteX1" fmla="*/ 1334553 w 2106329"/>
                  <a:gd name="connsiteY1" fmla="*/ 1455536 h 2227463"/>
                  <a:gd name="connsiteX2" fmla="*/ 1328415 w 2106329"/>
                  <a:gd name="connsiteY2" fmla="*/ 1341370 h 2227463"/>
                  <a:gd name="connsiteX3" fmla="*/ 1344128 w 2106329"/>
                  <a:gd name="connsiteY3" fmla="*/ 1238007 h 2227463"/>
                  <a:gd name="connsiteX4" fmla="*/ 1382920 w 2106329"/>
                  <a:gd name="connsiteY4" fmla="*/ 1162388 h 2227463"/>
                  <a:gd name="connsiteX5" fmla="*/ 1445036 w 2106329"/>
                  <a:gd name="connsiteY5" fmla="*/ 941422 h 2227463"/>
                  <a:gd name="connsiteX6" fmla="*/ 1405753 w 2106329"/>
                  <a:gd name="connsiteY6" fmla="*/ 853035 h 2227463"/>
                  <a:gd name="connsiteX7" fmla="*/ 1331852 w 2106329"/>
                  <a:gd name="connsiteY7" fmla="*/ 809333 h 2227463"/>
                  <a:gd name="connsiteX8" fmla="*/ 1253777 w 2106329"/>
                  <a:gd name="connsiteY8" fmla="*/ 889617 h 2227463"/>
                  <a:gd name="connsiteX9" fmla="*/ 1182823 w 2106329"/>
                  <a:gd name="connsiteY9" fmla="*/ 1026862 h 2227463"/>
                  <a:gd name="connsiteX10" fmla="*/ 1138384 w 2106329"/>
                  <a:gd name="connsiteY10" fmla="*/ 1081121 h 2227463"/>
                  <a:gd name="connsiteX11" fmla="*/ 1046561 w 2106329"/>
                  <a:gd name="connsiteY11" fmla="*/ 1090942 h 2227463"/>
                  <a:gd name="connsiteX12" fmla="*/ 1014889 w 2106329"/>
                  <a:gd name="connsiteY12" fmla="*/ 1067863 h 2227463"/>
                  <a:gd name="connsiteX13" fmla="*/ 886238 w 2106329"/>
                  <a:gd name="connsiteY13" fmla="*/ 955662 h 2227463"/>
                  <a:gd name="connsiteX14" fmla="*/ 755131 w 2106329"/>
                  <a:gd name="connsiteY14" fmla="*/ 851808 h 2227463"/>
                  <a:gd name="connsiteX15" fmla="*/ 355920 w 2106329"/>
                  <a:gd name="connsiteY15" fmla="*/ 712845 h 2227463"/>
                  <a:gd name="connsiteX16" fmla="*/ 14896 w 2106329"/>
                  <a:gd name="connsiteY16" fmla="*/ 846897 h 2227463"/>
                  <a:gd name="connsiteX17" fmla="*/ 3111 w 2106329"/>
                  <a:gd name="connsiteY17" fmla="*/ 781835 h 2227463"/>
                  <a:gd name="connsiteX18" fmla="*/ 410 w 2106329"/>
                  <a:gd name="connsiteY18" fmla="*/ 698359 h 2227463"/>
                  <a:gd name="connsiteX19" fmla="*/ 35519 w 2106329"/>
                  <a:gd name="connsiteY19" fmla="*/ 514221 h 2227463"/>
                  <a:gd name="connsiteX20" fmla="*/ 475732 w 2106329"/>
                  <a:gd name="connsiteY20" fmla="*/ 71062 h 2227463"/>
                  <a:gd name="connsiteX21" fmla="*/ 716830 w 2106329"/>
                  <a:gd name="connsiteY21" fmla="*/ 2562 h 2227463"/>
                  <a:gd name="connsiteX22" fmla="*/ 1283731 w 2106329"/>
                  <a:gd name="connsiteY22" fmla="*/ 244643 h 2227463"/>
                  <a:gd name="connsiteX23" fmla="*/ 1372362 w 2106329"/>
                  <a:gd name="connsiteY23" fmla="*/ 359545 h 2227463"/>
                  <a:gd name="connsiteX24" fmla="*/ 1582035 w 2106329"/>
                  <a:gd name="connsiteY24" fmla="*/ 987088 h 2227463"/>
                  <a:gd name="connsiteX25" fmla="*/ 1645378 w 2106329"/>
                  <a:gd name="connsiteY25" fmla="*/ 1249546 h 2227463"/>
                  <a:gd name="connsiteX26" fmla="*/ 1746774 w 2106329"/>
                  <a:gd name="connsiteY26" fmla="*/ 1405828 h 2227463"/>
                  <a:gd name="connsiteX27" fmla="*/ 2106329 w 2106329"/>
                  <a:gd name="connsiteY27" fmla="*/ 1688781 h 2227463"/>
                  <a:gd name="connsiteX28" fmla="*/ 1825070 w 2106329"/>
                  <a:gd name="connsiteY28" fmla="*/ 2227463 h 2227463"/>
                  <a:gd name="connsiteX29" fmla="*/ 1692562 w 2106329"/>
                  <a:gd name="connsiteY29" fmla="*/ 1938056 h 2227463"/>
                  <a:gd name="connsiteX30" fmla="*/ 1499393 w 2106329"/>
                  <a:gd name="connsiteY30" fmla="*/ 1837969 h 2227463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582035 w 2106329"/>
                  <a:gd name="connsiteY24" fmla="*/ 987088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7969 h 2211810"/>
                  <a:gd name="connsiteX1" fmla="*/ 1334553 w 2106329"/>
                  <a:gd name="connsiteY1" fmla="*/ 1455536 h 2211810"/>
                  <a:gd name="connsiteX2" fmla="*/ 1328415 w 2106329"/>
                  <a:gd name="connsiteY2" fmla="*/ 1341370 h 2211810"/>
                  <a:gd name="connsiteX3" fmla="*/ 1344128 w 2106329"/>
                  <a:gd name="connsiteY3" fmla="*/ 1238007 h 2211810"/>
                  <a:gd name="connsiteX4" fmla="*/ 1382920 w 2106329"/>
                  <a:gd name="connsiteY4" fmla="*/ 1162388 h 2211810"/>
                  <a:gd name="connsiteX5" fmla="*/ 1445036 w 2106329"/>
                  <a:gd name="connsiteY5" fmla="*/ 941422 h 2211810"/>
                  <a:gd name="connsiteX6" fmla="*/ 1405753 w 2106329"/>
                  <a:gd name="connsiteY6" fmla="*/ 853035 h 2211810"/>
                  <a:gd name="connsiteX7" fmla="*/ 1331852 w 2106329"/>
                  <a:gd name="connsiteY7" fmla="*/ 809333 h 2211810"/>
                  <a:gd name="connsiteX8" fmla="*/ 1253777 w 2106329"/>
                  <a:gd name="connsiteY8" fmla="*/ 889617 h 2211810"/>
                  <a:gd name="connsiteX9" fmla="*/ 1182823 w 2106329"/>
                  <a:gd name="connsiteY9" fmla="*/ 1026862 h 2211810"/>
                  <a:gd name="connsiteX10" fmla="*/ 1138384 w 2106329"/>
                  <a:gd name="connsiteY10" fmla="*/ 1081121 h 2211810"/>
                  <a:gd name="connsiteX11" fmla="*/ 1046561 w 2106329"/>
                  <a:gd name="connsiteY11" fmla="*/ 1090942 h 2211810"/>
                  <a:gd name="connsiteX12" fmla="*/ 1014889 w 2106329"/>
                  <a:gd name="connsiteY12" fmla="*/ 1067863 h 2211810"/>
                  <a:gd name="connsiteX13" fmla="*/ 886238 w 2106329"/>
                  <a:gd name="connsiteY13" fmla="*/ 955662 h 2211810"/>
                  <a:gd name="connsiteX14" fmla="*/ 755131 w 2106329"/>
                  <a:gd name="connsiteY14" fmla="*/ 851808 h 2211810"/>
                  <a:gd name="connsiteX15" fmla="*/ 355920 w 2106329"/>
                  <a:gd name="connsiteY15" fmla="*/ 712845 h 2211810"/>
                  <a:gd name="connsiteX16" fmla="*/ 14896 w 2106329"/>
                  <a:gd name="connsiteY16" fmla="*/ 846897 h 2211810"/>
                  <a:gd name="connsiteX17" fmla="*/ 3111 w 2106329"/>
                  <a:gd name="connsiteY17" fmla="*/ 781835 h 2211810"/>
                  <a:gd name="connsiteX18" fmla="*/ 410 w 2106329"/>
                  <a:gd name="connsiteY18" fmla="*/ 698359 h 2211810"/>
                  <a:gd name="connsiteX19" fmla="*/ 35519 w 2106329"/>
                  <a:gd name="connsiteY19" fmla="*/ 514221 h 2211810"/>
                  <a:gd name="connsiteX20" fmla="*/ 475732 w 2106329"/>
                  <a:gd name="connsiteY20" fmla="*/ 71062 h 2211810"/>
                  <a:gd name="connsiteX21" fmla="*/ 716830 w 2106329"/>
                  <a:gd name="connsiteY21" fmla="*/ 2562 h 2211810"/>
                  <a:gd name="connsiteX22" fmla="*/ 1283731 w 2106329"/>
                  <a:gd name="connsiteY22" fmla="*/ 244643 h 2211810"/>
                  <a:gd name="connsiteX23" fmla="*/ 1372362 w 2106329"/>
                  <a:gd name="connsiteY23" fmla="*/ 359545 h 2211810"/>
                  <a:gd name="connsiteX24" fmla="*/ 1610977 w 2106329"/>
                  <a:gd name="connsiteY24" fmla="*/ 979853 h 2211810"/>
                  <a:gd name="connsiteX25" fmla="*/ 1645378 w 2106329"/>
                  <a:gd name="connsiteY25" fmla="*/ 1249546 h 2211810"/>
                  <a:gd name="connsiteX26" fmla="*/ 1746774 w 2106329"/>
                  <a:gd name="connsiteY26" fmla="*/ 1405828 h 2211810"/>
                  <a:gd name="connsiteX27" fmla="*/ 2106329 w 2106329"/>
                  <a:gd name="connsiteY27" fmla="*/ 1688781 h 2211810"/>
                  <a:gd name="connsiteX28" fmla="*/ 1836809 w 2106329"/>
                  <a:gd name="connsiteY28" fmla="*/ 2211810 h 2211810"/>
                  <a:gd name="connsiteX29" fmla="*/ 1692562 w 2106329"/>
                  <a:gd name="connsiteY29" fmla="*/ 1938056 h 2211810"/>
                  <a:gd name="connsiteX30" fmla="*/ 1499393 w 2106329"/>
                  <a:gd name="connsiteY30" fmla="*/ 1837969 h 2211810"/>
                  <a:gd name="connsiteX0" fmla="*/ 1499393 w 2106329"/>
                  <a:gd name="connsiteY0" fmla="*/ 1836888 h 2210729"/>
                  <a:gd name="connsiteX1" fmla="*/ 1334553 w 2106329"/>
                  <a:gd name="connsiteY1" fmla="*/ 1454455 h 2210729"/>
                  <a:gd name="connsiteX2" fmla="*/ 1328415 w 2106329"/>
                  <a:gd name="connsiteY2" fmla="*/ 1340289 h 2210729"/>
                  <a:gd name="connsiteX3" fmla="*/ 1344128 w 2106329"/>
                  <a:gd name="connsiteY3" fmla="*/ 1236926 h 2210729"/>
                  <a:gd name="connsiteX4" fmla="*/ 1382920 w 2106329"/>
                  <a:gd name="connsiteY4" fmla="*/ 1161307 h 2210729"/>
                  <a:gd name="connsiteX5" fmla="*/ 1445036 w 2106329"/>
                  <a:gd name="connsiteY5" fmla="*/ 940341 h 2210729"/>
                  <a:gd name="connsiteX6" fmla="*/ 1405753 w 2106329"/>
                  <a:gd name="connsiteY6" fmla="*/ 851954 h 2210729"/>
                  <a:gd name="connsiteX7" fmla="*/ 1331852 w 2106329"/>
                  <a:gd name="connsiteY7" fmla="*/ 808252 h 2210729"/>
                  <a:gd name="connsiteX8" fmla="*/ 1253777 w 2106329"/>
                  <a:gd name="connsiteY8" fmla="*/ 888536 h 2210729"/>
                  <a:gd name="connsiteX9" fmla="*/ 1182823 w 2106329"/>
                  <a:gd name="connsiteY9" fmla="*/ 1025781 h 2210729"/>
                  <a:gd name="connsiteX10" fmla="*/ 1138384 w 2106329"/>
                  <a:gd name="connsiteY10" fmla="*/ 1080040 h 2210729"/>
                  <a:gd name="connsiteX11" fmla="*/ 1046561 w 2106329"/>
                  <a:gd name="connsiteY11" fmla="*/ 1089861 h 2210729"/>
                  <a:gd name="connsiteX12" fmla="*/ 1014889 w 2106329"/>
                  <a:gd name="connsiteY12" fmla="*/ 1066782 h 2210729"/>
                  <a:gd name="connsiteX13" fmla="*/ 886238 w 2106329"/>
                  <a:gd name="connsiteY13" fmla="*/ 954581 h 2210729"/>
                  <a:gd name="connsiteX14" fmla="*/ 755131 w 2106329"/>
                  <a:gd name="connsiteY14" fmla="*/ 850727 h 2210729"/>
                  <a:gd name="connsiteX15" fmla="*/ 355920 w 2106329"/>
                  <a:gd name="connsiteY15" fmla="*/ 711764 h 2210729"/>
                  <a:gd name="connsiteX16" fmla="*/ 14896 w 2106329"/>
                  <a:gd name="connsiteY16" fmla="*/ 845816 h 2210729"/>
                  <a:gd name="connsiteX17" fmla="*/ 3111 w 2106329"/>
                  <a:gd name="connsiteY17" fmla="*/ 780754 h 2210729"/>
                  <a:gd name="connsiteX18" fmla="*/ 410 w 2106329"/>
                  <a:gd name="connsiteY18" fmla="*/ 697278 h 2210729"/>
                  <a:gd name="connsiteX19" fmla="*/ 35519 w 2106329"/>
                  <a:gd name="connsiteY19" fmla="*/ 513140 h 2210729"/>
                  <a:gd name="connsiteX20" fmla="*/ 475732 w 2106329"/>
                  <a:gd name="connsiteY20" fmla="*/ 69981 h 2210729"/>
                  <a:gd name="connsiteX21" fmla="*/ 716830 w 2106329"/>
                  <a:gd name="connsiteY21" fmla="*/ 1481 h 2210729"/>
                  <a:gd name="connsiteX22" fmla="*/ 1283731 w 2106329"/>
                  <a:gd name="connsiteY22" fmla="*/ 243562 h 2210729"/>
                  <a:gd name="connsiteX23" fmla="*/ 1444715 w 2106329"/>
                  <a:gd name="connsiteY23" fmla="*/ 430817 h 2210729"/>
                  <a:gd name="connsiteX24" fmla="*/ 1610977 w 2106329"/>
                  <a:gd name="connsiteY24" fmla="*/ 978772 h 2210729"/>
                  <a:gd name="connsiteX25" fmla="*/ 1645378 w 2106329"/>
                  <a:gd name="connsiteY25" fmla="*/ 1248465 h 2210729"/>
                  <a:gd name="connsiteX26" fmla="*/ 1746774 w 2106329"/>
                  <a:gd name="connsiteY26" fmla="*/ 1404747 h 2210729"/>
                  <a:gd name="connsiteX27" fmla="*/ 2106329 w 2106329"/>
                  <a:gd name="connsiteY27" fmla="*/ 1687700 h 2210729"/>
                  <a:gd name="connsiteX28" fmla="*/ 1836809 w 2106329"/>
                  <a:gd name="connsiteY28" fmla="*/ 2210729 h 2210729"/>
                  <a:gd name="connsiteX29" fmla="*/ 1692562 w 2106329"/>
                  <a:gd name="connsiteY29" fmla="*/ 1936975 h 2210729"/>
                  <a:gd name="connsiteX30" fmla="*/ 1499393 w 2106329"/>
                  <a:gd name="connsiteY30" fmla="*/ 1836888 h 2210729"/>
                  <a:gd name="connsiteX0" fmla="*/ 1499393 w 2106329"/>
                  <a:gd name="connsiteY0" fmla="*/ 1837780 h 2211621"/>
                  <a:gd name="connsiteX1" fmla="*/ 1334553 w 2106329"/>
                  <a:gd name="connsiteY1" fmla="*/ 1455347 h 2211621"/>
                  <a:gd name="connsiteX2" fmla="*/ 1328415 w 2106329"/>
                  <a:gd name="connsiteY2" fmla="*/ 1341181 h 2211621"/>
                  <a:gd name="connsiteX3" fmla="*/ 1344128 w 2106329"/>
                  <a:gd name="connsiteY3" fmla="*/ 1237818 h 2211621"/>
                  <a:gd name="connsiteX4" fmla="*/ 1382920 w 2106329"/>
                  <a:gd name="connsiteY4" fmla="*/ 1162199 h 2211621"/>
                  <a:gd name="connsiteX5" fmla="*/ 1445036 w 2106329"/>
                  <a:gd name="connsiteY5" fmla="*/ 941233 h 2211621"/>
                  <a:gd name="connsiteX6" fmla="*/ 1405753 w 2106329"/>
                  <a:gd name="connsiteY6" fmla="*/ 852846 h 2211621"/>
                  <a:gd name="connsiteX7" fmla="*/ 1331852 w 2106329"/>
                  <a:gd name="connsiteY7" fmla="*/ 809144 h 2211621"/>
                  <a:gd name="connsiteX8" fmla="*/ 1253777 w 2106329"/>
                  <a:gd name="connsiteY8" fmla="*/ 889428 h 2211621"/>
                  <a:gd name="connsiteX9" fmla="*/ 1182823 w 2106329"/>
                  <a:gd name="connsiteY9" fmla="*/ 1026673 h 2211621"/>
                  <a:gd name="connsiteX10" fmla="*/ 1138384 w 2106329"/>
                  <a:gd name="connsiteY10" fmla="*/ 1080932 h 2211621"/>
                  <a:gd name="connsiteX11" fmla="*/ 1046561 w 2106329"/>
                  <a:gd name="connsiteY11" fmla="*/ 1090753 h 2211621"/>
                  <a:gd name="connsiteX12" fmla="*/ 1014889 w 2106329"/>
                  <a:gd name="connsiteY12" fmla="*/ 1067674 h 2211621"/>
                  <a:gd name="connsiteX13" fmla="*/ 886238 w 2106329"/>
                  <a:gd name="connsiteY13" fmla="*/ 955473 h 2211621"/>
                  <a:gd name="connsiteX14" fmla="*/ 755131 w 2106329"/>
                  <a:gd name="connsiteY14" fmla="*/ 851619 h 2211621"/>
                  <a:gd name="connsiteX15" fmla="*/ 355920 w 2106329"/>
                  <a:gd name="connsiteY15" fmla="*/ 712656 h 2211621"/>
                  <a:gd name="connsiteX16" fmla="*/ 14896 w 2106329"/>
                  <a:gd name="connsiteY16" fmla="*/ 846708 h 2211621"/>
                  <a:gd name="connsiteX17" fmla="*/ 3111 w 2106329"/>
                  <a:gd name="connsiteY17" fmla="*/ 781646 h 2211621"/>
                  <a:gd name="connsiteX18" fmla="*/ 410 w 2106329"/>
                  <a:gd name="connsiteY18" fmla="*/ 698170 h 2211621"/>
                  <a:gd name="connsiteX19" fmla="*/ 35519 w 2106329"/>
                  <a:gd name="connsiteY19" fmla="*/ 514032 h 2211621"/>
                  <a:gd name="connsiteX20" fmla="*/ 475732 w 2106329"/>
                  <a:gd name="connsiteY20" fmla="*/ 70873 h 2211621"/>
                  <a:gd name="connsiteX21" fmla="*/ 716830 w 2106329"/>
                  <a:gd name="connsiteY21" fmla="*/ 2373 h 2211621"/>
                  <a:gd name="connsiteX22" fmla="*/ 1211378 w 2106329"/>
                  <a:gd name="connsiteY22" fmla="*/ 150395 h 2211621"/>
                  <a:gd name="connsiteX23" fmla="*/ 1444715 w 2106329"/>
                  <a:gd name="connsiteY23" fmla="*/ 431709 h 2211621"/>
                  <a:gd name="connsiteX24" fmla="*/ 1610977 w 2106329"/>
                  <a:gd name="connsiteY24" fmla="*/ 979664 h 2211621"/>
                  <a:gd name="connsiteX25" fmla="*/ 1645378 w 2106329"/>
                  <a:gd name="connsiteY25" fmla="*/ 1249357 h 2211621"/>
                  <a:gd name="connsiteX26" fmla="*/ 1746774 w 2106329"/>
                  <a:gd name="connsiteY26" fmla="*/ 1405639 h 2211621"/>
                  <a:gd name="connsiteX27" fmla="*/ 2106329 w 2106329"/>
                  <a:gd name="connsiteY27" fmla="*/ 1688592 h 2211621"/>
                  <a:gd name="connsiteX28" fmla="*/ 1836809 w 2106329"/>
                  <a:gd name="connsiteY28" fmla="*/ 2211621 h 2211621"/>
                  <a:gd name="connsiteX29" fmla="*/ 1692562 w 2106329"/>
                  <a:gd name="connsiteY29" fmla="*/ 1937867 h 2211621"/>
                  <a:gd name="connsiteX30" fmla="*/ 1499393 w 2106329"/>
                  <a:gd name="connsiteY30" fmla="*/ 1837780 h 2211621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645378 w 2106329"/>
                  <a:gd name="connsiteY25" fmla="*/ 1250341 h 2212605"/>
                  <a:gd name="connsiteX26" fmla="*/ 1746774 w 2106329"/>
                  <a:gd name="connsiteY26" fmla="*/ 1406623 h 2212605"/>
                  <a:gd name="connsiteX27" fmla="*/ 2106329 w 2106329"/>
                  <a:gd name="connsiteY27" fmla="*/ 1689576 h 2212605"/>
                  <a:gd name="connsiteX28" fmla="*/ 1836809 w 2106329"/>
                  <a:gd name="connsiteY28" fmla="*/ 2212605 h 2212605"/>
                  <a:gd name="connsiteX29" fmla="*/ 1692562 w 2106329"/>
                  <a:gd name="connsiteY29" fmla="*/ 1938851 h 2212605"/>
                  <a:gd name="connsiteX30" fmla="*/ 1499393 w 2106329"/>
                  <a:gd name="connsiteY30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46774 w 2106329"/>
                  <a:gd name="connsiteY25" fmla="*/ 140662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  <a:gd name="connsiteX0" fmla="*/ 1499393 w 2106329"/>
                  <a:gd name="connsiteY0" fmla="*/ 1838764 h 2212605"/>
                  <a:gd name="connsiteX1" fmla="*/ 1334553 w 2106329"/>
                  <a:gd name="connsiteY1" fmla="*/ 1456331 h 2212605"/>
                  <a:gd name="connsiteX2" fmla="*/ 1328415 w 2106329"/>
                  <a:gd name="connsiteY2" fmla="*/ 1342165 h 2212605"/>
                  <a:gd name="connsiteX3" fmla="*/ 1344128 w 2106329"/>
                  <a:gd name="connsiteY3" fmla="*/ 1238802 h 2212605"/>
                  <a:gd name="connsiteX4" fmla="*/ 1382920 w 2106329"/>
                  <a:gd name="connsiteY4" fmla="*/ 1163183 h 2212605"/>
                  <a:gd name="connsiteX5" fmla="*/ 1445036 w 2106329"/>
                  <a:gd name="connsiteY5" fmla="*/ 942217 h 2212605"/>
                  <a:gd name="connsiteX6" fmla="*/ 1405753 w 2106329"/>
                  <a:gd name="connsiteY6" fmla="*/ 853830 h 2212605"/>
                  <a:gd name="connsiteX7" fmla="*/ 1331852 w 2106329"/>
                  <a:gd name="connsiteY7" fmla="*/ 810128 h 2212605"/>
                  <a:gd name="connsiteX8" fmla="*/ 1253777 w 2106329"/>
                  <a:gd name="connsiteY8" fmla="*/ 890412 h 2212605"/>
                  <a:gd name="connsiteX9" fmla="*/ 1182823 w 2106329"/>
                  <a:gd name="connsiteY9" fmla="*/ 1027657 h 2212605"/>
                  <a:gd name="connsiteX10" fmla="*/ 1138384 w 2106329"/>
                  <a:gd name="connsiteY10" fmla="*/ 1081916 h 2212605"/>
                  <a:gd name="connsiteX11" fmla="*/ 1046561 w 2106329"/>
                  <a:gd name="connsiteY11" fmla="*/ 1091737 h 2212605"/>
                  <a:gd name="connsiteX12" fmla="*/ 1014889 w 2106329"/>
                  <a:gd name="connsiteY12" fmla="*/ 1068658 h 2212605"/>
                  <a:gd name="connsiteX13" fmla="*/ 886238 w 2106329"/>
                  <a:gd name="connsiteY13" fmla="*/ 956457 h 2212605"/>
                  <a:gd name="connsiteX14" fmla="*/ 755131 w 2106329"/>
                  <a:gd name="connsiteY14" fmla="*/ 852603 h 2212605"/>
                  <a:gd name="connsiteX15" fmla="*/ 355920 w 2106329"/>
                  <a:gd name="connsiteY15" fmla="*/ 713640 h 2212605"/>
                  <a:gd name="connsiteX16" fmla="*/ 14896 w 2106329"/>
                  <a:gd name="connsiteY16" fmla="*/ 847692 h 2212605"/>
                  <a:gd name="connsiteX17" fmla="*/ 3111 w 2106329"/>
                  <a:gd name="connsiteY17" fmla="*/ 782630 h 2212605"/>
                  <a:gd name="connsiteX18" fmla="*/ 410 w 2106329"/>
                  <a:gd name="connsiteY18" fmla="*/ 699154 h 2212605"/>
                  <a:gd name="connsiteX19" fmla="*/ 35519 w 2106329"/>
                  <a:gd name="connsiteY19" fmla="*/ 515016 h 2212605"/>
                  <a:gd name="connsiteX20" fmla="*/ 475732 w 2106329"/>
                  <a:gd name="connsiteY20" fmla="*/ 71857 h 2212605"/>
                  <a:gd name="connsiteX21" fmla="*/ 716830 w 2106329"/>
                  <a:gd name="connsiteY21" fmla="*/ 3357 h 2212605"/>
                  <a:gd name="connsiteX22" fmla="*/ 1211378 w 2106329"/>
                  <a:gd name="connsiteY22" fmla="*/ 151379 h 2212605"/>
                  <a:gd name="connsiteX23" fmla="*/ 1444715 w 2106329"/>
                  <a:gd name="connsiteY23" fmla="*/ 432693 h 2212605"/>
                  <a:gd name="connsiteX24" fmla="*/ 1610977 w 2106329"/>
                  <a:gd name="connsiteY24" fmla="*/ 980648 h 2212605"/>
                  <a:gd name="connsiteX25" fmla="*/ 1754009 w 2106329"/>
                  <a:gd name="connsiteY25" fmla="*/ 1392153 h 2212605"/>
                  <a:gd name="connsiteX26" fmla="*/ 2106329 w 2106329"/>
                  <a:gd name="connsiteY26" fmla="*/ 1689576 h 2212605"/>
                  <a:gd name="connsiteX27" fmla="*/ 1836809 w 2106329"/>
                  <a:gd name="connsiteY27" fmla="*/ 2212605 h 2212605"/>
                  <a:gd name="connsiteX28" fmla="*/ 1692562 w 2106329"/>
                  <a:gd name="connsiteY28" fmla="*/ 1938851 h 2212605"/>
                  <a:gd name="connsiteX29" fmla="*/ 1499393 w 2106329"/>
                  <a:gd name="connsiteY29" fmla="*/ 1838764 h 221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106329" h="2212605">
                    <a:moveTo>
                      <a:pt x="1499393" y="1838764"/>
                    </a:moveTo>
                    <a:cubicBezTo>
                      <a:pt x="1364113" y="1752096"/>
                      <a:pt x="1332098" y="1617881"/>
                      <a:pt x="1334553" y="1456331"/>
                    </a:cubicBezTo>
                    <a:cubicBezTo>
                      <a:pt x="1335044" y="1418766"/>
                      <a:pt x="1327924" y="1379484"/>
                      <a:pt x="1328415" y="1342165"/>
                    </a:cubicBezTo>
                    <a:cubicBezTo>
                      <a:pt x="1328906" y="1314421"/>
                      <a:pt x="1339463" y="1266054"/>
                      <a:pt x="1344128" y="1238802"/>
                    </a:cubicBezTo>
                    <a:cubicBezTo>
                      <a:pt x="1348547" y="1213514"/>
                      <a:pt x="1371380" y="1186507"/>
                      <a:pt x="1382920" y="1163183"/>
                    </a:cubicBezTo>
                    <a:cubicBezTo>
                      <a:pt x="1416310" y="1096647"/>
                      <a:pt x="1452401" y="1018573"/>
                      <a:pt x="1445036" y="942217"/>
                    </a:cubicBezTo>
                    <a:cubicBezTo>
                      <a:pt x="1440125" y="892622"/>
                      <a:pt x="1415819" y="865124"/>
                      <a:pt x="1405753" y="853830"/>
                    </a:cubicBezTo>
                    <a:cubicBezTo>
                      <a:pt x="1387339" y="833452"/>
                      <a:pt x="1361560" y="809146"/>
                      <a:pt x="1331852" y="810128"/>
                    </a:cubicBezTo>
                    <a:cubicBezTo>
                      <a:pt x="1288886" y="811601"/>
                      <a:pt x="1268017" y="856531"/>
                      <a:pt x="1253777" y="890412"/>
                    </a:cubicBezTo>
                    <a:cubicBezTo>
                      <a:pt x="1233645" y="937797"/>
                      <a:pt x="1209830" y="983955"/>
                      <a:pt x="1182823" y="1027657"/>
                    </a:cubicBezTo>
                    <a:cubicBezTo>
                      <a:pt x="1170547" y="1047544"/>
                      <a:pt x="1157043" y="1067676"/>
                      <a:pt x="1138384" y="1081916"/>
                    </a:cubicBezTo>
                    <a:cubicBezTo>
                      <a:pt x="1115306" y="1099593"/>
                      <a:pt x="1072831" y="1104749"/>
                      <a:pt x="1046561" y="1091737"/>
                    </a:cubicBezTo>
                    <a:cubicBezTo>
                      <a:pt x="1034776" y="1085844"/>
                      <a:pt x="1024710" y="1077251"/>
                      <a:pt x="1014889" y="1068658"/>
                    </a:cubicBezTo>
                    <a:cubicBezTo>
                      <a:pt x="974378" y="1028148"/>
                      <a:pt x="927485" y="995739"/>
                      <a:pt x="886238" y="956457"/>
                    </a:cubicBezTo>
                    <a:cubicBezTo>
                      <a:pt x="845727" y="917910"/>
                      <a:pt x="801780" y="883292"/>
                      <a:pt x="755131" y="852603"/>
                    </a:cubicBezTo>
                    <a:cubicBezTo>
                      <a:pt x="635810" y="774283"/>
                      <a:pt x="499056" y="720023"/>
                      <a:pt x="355920" y="713640"/>
                    </a:cubicBezTo>
                    <a:cubicBezTo>
                      <a:pt x="227023" y="707747"/>
                      <a:pt x="82658" y="720760"/>
                      <a:pt x="14896" y="847692"/>
                    </a:cubicBezTo>
                    <a:cubicBezTo>
                      <a:pt x="18087" y="841554"/>
                      <a:pt x="4093" y="792451"/>
                      <a:pt x="3111" y="782630"/>
                    </a:cubicBezTo>
                    <a:cubicBezTo>
                      <a:pt x="165" y="754887"/>
                      <a:pt x="-572" y="727143"/>
                      <a:pt x="410" y="699154"/>
                    </a:cubicBezTo>
                    <a:cubicBezTo>
                      <a:pt x="2620" y="636793"/>
                      <a:pt x="13914" y="573695"/>
                      <a:pt x="35519" y="515016"/>
                    </a:cubicBezTo>
                    <a:cubicBezTo>
                      <a:pt x="109911" y="314182"/>
                      <a:pt x="287420" y="163926"/>
                      <a:pt x="475732" y="71857"/>
                    </a:cubicBezTo>
                    <a:cubicBezTo>
                      <a:pt x="551106" y="35029"/>
                      <a:pt x="595386" y="24797"/>
                      <a:pt x="716830" y="3357"/>
                    </a:cubicBezTo>
                    <a:cubicBezTo>
                      <a:pt x="846673" y="-19566"/>
                      <a:pt x="1090064" y="79823"/>
                      <a:pt x="1211378" y="151379"/>
                    </a:cubicBezTo>
                    <a:cubicBezTo>
                      <a:pt x="1332692" y="222935"/>
                      <a:pt x="1378115" y="294482"/>
                      <a:pt x="1444715" y="432693"/>
                    </a:cubicBezTo>
                    <a:cubicBezTo>
                      <a:pt x="1511315" y="570904"/>
                      <a:pt x="1559428" y="820738"/>
                      <a:pt x="1610977" y="980648"/>
                    </a:cubicBezTo>
                    <a:cubicBezTo>
                      <a:pt x="1662526" y="1140558"/>
                      <a:pt x="1671450" y="1273998"/>
                      <a:pt x="1754009" y="1392153"/>
                    </a:cubicBezTo>
                    <a:cubicBezTo>
                      <a:pt x="1836568" y="1510308"/>
                      <a:pt x="2085215" y="1649557"/>
                      <a:pt x="2106329" y="1689576"/>
                    </a:cubicBezTo>
                    <a:cubicBezTo>
                      <a:pt x="2069645" y="1897394"/>
                      <a:pt x="1930480" y="2069230"/>
                      <a:pt x="1836809" y="2212605"/>
                    </a:cubicBezTo>
                    <a:cubicBezTo>
                      <a:pt x="1812503" y="2203521"/>
                      <a:pt x="1718587" y="1949163"/>
                      <a:pt x="1692562" y="1938851"/>
                    </a:cubicBezTo>
                    <a:cubicBezTo>
                      <a:pt x="1658159" y="1880093"/>
                      <a:pt x="1517807" y="1850548"/>
                      <a:pt x="1499393" y="1838764"/>
                    </a:cubicBezTo>
                    <a:close/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79EE314-BA0D-48BD-AEE8-A25BAA2CCEAF}"/>
                  </a:ext>
                </a:extLst>
              </p:cNvPr>
              <p:cNvSpPr/>
              <p:nvPr/>
            </p:nvSpPr>
            <p:spPr>
              <a:xfrm flipH="1">
                <a:off x="3925591" y="3014996"/>
                <a:ext cx="10687" cy="19459"/>
              </a:xfrm>
              <a:custGeom>
                <a:avLst/>
                <a:gdLst>
                  <a:gd name="connsiteX0" fmla="*/ 7857 w 8118"/>
                  <a:gd name="connsiteY0" fmla="*/ 0 h 14781"/>
                  <a:gd name="connsiteX1" fmla="*/ 4665 w 8118"/>
                  <a:gd name="connsiteY1" fmla="*/ 13503 h 14781"/>
                  <a:gd name="connsiteX2" fmla="*/ 246 w 8118"/>
                  <a:gd name="connsiteY2" fmla="*/ 13012 h 14781"/>
                  <a:gd name="connsiteX3" fmla="*/ 0 w 8118"/>
                  <a:gd name="connsiteY3" fmla="*/ 11785 h 14781"/>
                  <a:gd name="connsiteX4" fmla="*/ 2455 w 8118"/>
                  <a:gd name="connsiteY4" fmla="*/ 7611 h 14781"/>
                  <a:gd name="connsiteX5" fmla="*/ 7857 w 8118"/>
                  <a:gd name="connsiteY5" fmla="*/ 0 h 14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8" h="14781">
                    <a:moveTo>
                      <a:pt x="7857" y="0"/>
                    </a:moveTo>
                    <a:cubicBezTo>
                      <a:pt x="9084" y="4910"/>
                      <a:pt x="5647" y="8839"/>
                      <a:pt x="4665" y="13503"/>
                    </a:cubicBezTo>
                    <a:cubicBezTo>
                      <a:pt x="4174" y="16941"/>
                      <a:pt x="1964" y="12276"/>
                      <a:pt x="246" y="13012"/>
                    </a:cubicBezTo>
                    <a:cubicBezTo>
                      <a:pt x="246" y="12521"/>
                      <a:pt x="0" y="12276"/>
                      <a:pt x="0" y="11785"/>
                    </a:cubicBezTo>
                    <a:cubicBezTo>
                      <a:pt x="737" y="10312"/>
                      <a:pt x="1228" y="8839"/>
                      <a:pt x="2455" y="7611"/>
                    </a:cubicBezTo>
                    <a:cubicBezTo>
                      <a:pt x="4419" y="5156"/>
                      <a:pt x="6138" y="2455"/>
                      <a:pt x="7857" y="0"/>
                    </a:cubicBezTo>
                    <a:close/>
                  </a:path>
                </a:pathLst>
              </a:custGeom>
              <a:solidFill>
                <a:srgbClr val="44432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CD97E04-6EFA-46BC-A1D1-C5D393A4FBFE}"/>
                  </a:ext>
                </a:extLst>
              </p:cNvPr>
              <p:cNvSpPr/>
              <p:nvPr/>
            </p:nvSpPr>
            <p:spPr>
              <a:xfrm flipH="1">
                <a:off x="3932724" y="3025016"/>
                <a:ext cx="3331" cy="5494"/>
              </a:xfrm>
              <a:custGeom>
                <a:avLst/>
                <a:gdLst>
                  <a:gd name="connsiteX0" fmla="*/ 2530 w 2530"/>
                  <a:gd name="connsiteY0" fmla="*/ 0 h 4173"/>
                  <a:gd name="connsiteX1" fmla="*/ 75 w 2530"/>
                  <a:gd name="connsiteY1" fmla="*/ 4174 h 4173"/>
                  <a:gd name="connsiteX2" fmla="*/ 2530 w 2530"/>
                  <a:gd name="connsiteY2" fmla="*/ 0 h 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30" h="4173">
                    <a:moveTo>
                      <a:pt x="2530" y="0"/>
                    </a:moveTo>
                    <a:cubicBezTo>
                      <a:pt x="2530" y="1964"/>
                      <a:pt x="1303" y="3192"/>
                      <a:pt x="75" y="4174"/>
                    </a:cubicBezTo>
                    <a:cubicBezTo>
                      <a:pt x="-171" y="2210"/>
                      <a:pt x="75" y="245"/>
                      <a:pt x="2530" y="0"/>
                    </a:cubicBezTo>
                    <a:close/>
                  </a:path>
                </a:pathLst>
              </a:custGeom>
              <a:solidFill>
                <a:srgbClr val="31836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BDF5CE6-61CE-467F-AF54-BCBBE2210DCF}"/>
                  </a:ext>
                </a:extLst>
              </p:cNvPr>
              <p:cNvSpPr/>
              <p:nvPr/>
            </p:nvSpPr>
            <p:spPr>
              <a:xfrm flipH="1">
                <a:off x="3881558" y="2944536"/>
                <a:ext cx="3652" cy="5171"/>
              </a:xfrm>
              <a:custGeom>
                <a:avLst/>
                <a:gdLst>
                  <a:gd name="connsiteX0" fmla="*/ 2701 w 2774"/>
                  <a:gd name="connsiteY0" fmla="*/ 0 h 3928"/>
                  <a:gd name="connsiteX1" fmla="*/ 0 w 2774"/>
                  <a:gd name="connsiteY1" fmla="*/ 3928 h 3928"/>
                  <a:gd name="connsiteX2" fmla="*/ 2701 w 2774"/>
                  <a:gd name="connsiteY2" fmla="*/ 0 h 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74" h="3928">
                    <a:moveTo>
                      <a:pt x="2701" y="0"/>
                    </a:moveTo>
                    <a:cubicBezTo>
                      <a:pt x="2946" y="2210"/>
                      <a:pt x="2701" y="3928"/>
                      <a:pt x="0" y="3928"/>
                    </a:cubicBezTo>
                    <a:cubicBezTo>
                      <a:pt x="0" y="2210"/>
                      <a:pt x="1228" y="982"/>
                      <a:pt x="2701" y="0"/>
                    </a:cubicBezTo>
                    <a:close/>
                  </a:path>
                </a:pathLst>
              </a:custGeom>
              <a:solidFill>
                <a:srgbClr val="284D39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AE6A34D-BEDB-4B45-9E56-D0F8CD6064B3}"/>
                  </a:ext>
                </a:extLst>
              </p:cNvPr>
              <p:cNvSpPr/>
              <p:nvPr/>
            </p:nvSpPr>
            <p:spPr>
              <a:xfrm flipH="1">
                <a:off x="2432687" y="4521824"/>
                <a:ext cx="739415" cy="1489577"/>
              </a:xfrm>
              <a:custGeom>
                <a:avLst/>
                <a:gdLst>
                  <a:gd name="connsiteX0" fmla="*/ 389697 w 472681"/>
                  <a:gd name="connsiteY0" fmla="*/ 737535 h 739743"/>
                  <a:gd name="connsiteX1" fmla="*/ 41307 w 472681"/>
                  <a:gd name="connsiteY1" fmla="*/ 738026 h 739743"/>
                  <a:gd name="connsiteX2" fmla="*/ 11600 w 472681"/>
                  <a:gd name="connsiteY2" fmla="*/ 691623 h 739743"/>
                  <a:gd name="connsiteX3" fmla="*/ 306 w 472681"/>
                  <a:gd name="connsiteY3" fmla="*/ 643256 h 739743"/>
                  <a:gd name="connsiteX4" fmla="*/ 22893 w 472681"/>
                  <a:gd name="connsiteY4" fmla="*/ 568864 h 739743"/>
                  <a:gd name="connsiteX5" fmla="*/ 52356 w 472681"/>
                  <a:gd name="connsiteY5" fmla="*/ 529091 h 739743"/>
                  <a:gd name="connsiteX6" fmla="*/ 80590 w 472681"/>
                  <a:gd name="connsiteY6" fmla="*/ 486616 h 739743"/>
                  <a:gd name="connsiteX7" fmla="*/ 61194 w 472681"/>
                  <a:gd name="connsiteY7" fmla="*/ 440459 h 739743"/>
                  <a:gd name="connsiteX8" fmla="*/ 87710 w 472681"/>
                  <a:gd name="connsiteY8" fmla="*/ 424254 h 739743"/>
                  <a:gd name="connsiteX9" fmla="*/ 124783 w 472681"/>
                  <a:gd name="connsiteY9" fmla="*/ 404613 h 739743"/>
                  <a:gd name="connsiteX10" fmla="*/ 195492 w 472681"/>
                  <a:gd name="connsiteY10" fmla="*/ 359683 h 739743"/>
                  <a:gd name="connsiteX11" fmla="*/ 318497 w 472681"/>
                  <a:gd name="connsiteY11" fmla="*/ 246009 h 739743"/>
                  <a:gd name="connsiteX12" fmla="*/ 337402 w 472681"/>
                  <a:gd name="connsiteY12" fmla="*/ 222193 h 739743"/>
                  <a:gd name="connsiteX13" fmla="*/ 400991 w 472681"/>
                  <a:gd name="connsiteY13" fmla="*/ 127915 h 739743"/>
                  <a:gd name="connsiteX14" fmla="*/ 437327 w 472681"/>
                  <a:gd name="connsiteY14" fmla="*/ 64571 h 739743"/>
                  <a:gd name="connsiteX15" fmla="*/ 472682 w 472681"/>
                  <a:gd name="connsiteY15" fmla="*/ 0 h 739743"/>
                  <a:gd name="connsiteX16" fmla="*/ 471945 w 472681"/>
                  <a:gd name="connsiteY16" fmla="*/ 16695 h 739743"/>
                  <a:gd name="connsiteX17" fmla="*/ 468999 w 472681"/>
                  <a:gd name="connsiteY17" fmla="*/ 43211 h 739743"/>
                  <a:gd name="connsiteX18" fmla="*/ 463106 w 472681"/>
                  <a:gd name="connsiteY18" fmla="*/ 94033 h 739743"/>
                  <a:gd name="connsiteX19" fmla="*/ 451567 w 472681"/>
                  <a:gd name="connsiteY19" fmla="*/ 195677 h 739743"/>
                  <a:gd name="connsiteX20" fmla="*/ 428489 w 472681"/>
                  <a:gd name="connsiteY20" fmla="*/ 398721 h 739743"/>
                  <a:gd name="connsiteX21" fmla="*/ 409093 w 472681"/>
                  <a:gd name="connsiteY21" fmla="*/ 565427 h 739743"/>
                  <a:gd name="connsiteX22" fmla="*/ 389697 w 472681"/>
                  <a:gd name="connsiteY22" fmla="*/ 737535 h 739743"/>
                  <a:gd name="connsiteX0" fmla="*/ 392402 w 475387"/>
                  <a:gd name="connsiteY0" fmla="*/ 737535 h 746006"/>
                  <a:gd name="connsiteX1" fmla="*/ 44012 w 475387"/>
                  <a:gd name="connsiteY1" fmla="*/ 738026 h 746006"/>
                  <a:gd name="connsiteX2" fmla="*/ 3011 w 475387"/>
                  <a:gd name="connsiteY2" fmla="*/ 643256 h 746006"/>
                  <a:gd name="connsiteX3" fmla="*/ 25598 w 475387"/>
                  <a:gd name="connsiteY3" fmla="*/ 568864 h 746006"/>
                  <a:gd name="connsiteX4" fmla="*/ 55061 w 475387"/>
                  <a:gd name="connsiteY4" fmla="*/ 529091 h 746006"/>
                  <a:gd name="connsiteX5" fmla="*/ 83295 w 475387"/>
                  <a:gd name="connsiteY5" fmla="*/ 486616 h 746006"/>
                  <a:gd name="connsiteX6" fmla="*/ 63899 w 475387"/>
                  <a:gd name="connsiteY6" fmla="*/ 440459 h 746006"/>
                  <a:gd name="connsiteX7" fmla="*/ 90415 w 475387"/>
                  <a:gd name="connsiteY7" fmla="*/ 424254 h 746006"/>
                  <a:gd name="connsiteX8" fmla="*/ 127488 w 475387"/>
                  <a:gd name="connsiteY8" fmla="*/ 404613 h 746006"/>
                  <a:gd name="connsiteX9" fmla="*/ 198197 w 475387"/>
                  <a:gd name="connsiteY9" fmla="*/ 359683 h 746006"/>
                  <a:gd name="connsiteX10" fmla="*/ 321202 w 475387"/>
                  <a:gd name="connsiteY10" fmla="*/ 246009 h 746006"/>
                  <a:gd name="connsiteX11" fmla="*/ 340107 w 475387"/>
                  <a:gd name="connsiteY11" fmla="*/ 222193 h 746006"/>
                  <a:gd name="connsiteX12" fmla="*/ 403696 w 475387"/>
                  <a:gd name="connsiteY12" fmla="*/ 127915 h 746006"/>
                  <a:gd name="connsiteX13" fmla="*/ 440032 w 475387"/>
                  <a:gd name="connsiteY13" fmla="*/ 64571 h 746006"/>
                  <a:gd name="connsiteX14" fmla="*/ 475387 w 475387"/>
                  <a:gd name="connsiteY14" fmla="*/ 0 h 746006"/>
                  <a:gd name="connsiteX15" fmla="*/ 474650 w 475387"/>
                  <a:gd name="connsiteY15" fmla="*/ 16695 h 746006"/>
                  <a:gd name="connsiteX16" fmla="*/ 471704 w 475387"/>
                  <a:gd name="connsiteY16" fmla="*/ 43211 h 746006"/>
                  <a:gd name="connsiteX17" fmla="*/ 465811 w 475387"/>
                  <a:gd name="connsiteY17" fmla="*/ 94033 h 746006"/>
                  <a:gd name="connsiteX18" fmla="*/ 454272 w 475387"/>
                  <a:gd name="connsiteY18" fmla="*/ 195677 h 746006"/>
                  <a:gd name="connsiteX19" fmla="*/ 431194 w 475387"/>
                  <a:gd name="connsiteY19" fmla="*/ 398721 h 746006"/>
                  <a:gd name="connsiteX20" fmla="*/ 411798 w 475387"/>
                  <a:gd name="connsiteY20" fmla="*/ 565427 h 746006"/>
                  <a:gd name="connsiteX21" fmla="*/ 392402 w 475387"/>
                  <a:gd name="connsiteY21" fmla="*/ 737535 h 746006"/>
                  <a:gd name="connsiteX0" fmla="*/ 409140 w 492125"/>
                  <a:gd name="connsiteY0" fmla="*/ 737535 h 918948"/>
                  <a:gd name="connsiteX1" fmla="*/ 31402 w 492125"/>
                  <a:gd name="connsiteY1" fmla="*/ 918032 h 918948"/>
                  <a:gd name="connsiteX2" fmla="*/ 19749 w 492125"/>
                  <a:gd name="connsiteY2" fmla="*/ 643256 h 918948"/>
                  <a:gd name="connsiteX3" fmla="*/ 42336 w 492125"/>
                  <a:gd name="connsiteY3" fmla="*/ 568864 h 918948"/>
                  <a:gd name="connsiteX4" fmla="*/ 71799 w 492125"/>
                  <a:gd name="connsiteY4" fmla="*/ 529091 h 918948"/>
                  <a:gd name="connsiteX5" fmla="*/ 100033 w 492125"/>
                  <a:gd name="connsiteY5" fmla="*/ 486616 h 918948"/>
                  <a:gd name="connsiteX6" fmla="*/ 80637 w 492125"/>
                  <a:gd name="connsiteY6" fmla="*/ 440459 h 918948"/>
                  <a:gd name="connsiteX7" fmla="*/ 107153 w 492125"/>
                  <a:gd name="connsiteY7" fmla="*/ 424254 h 918948"/>
                  <a:gd name="connsiteX8" fmla="*/ 144226 w 492125"/>
                  <a:gd name="connsiteY8" fmla="*/ 404613 h 918948"/>
                  <a:gd name="connsiteX9" fmla="*/ 214935 w 492125"/>
                  <a:gd name="connsiteY9" fmla="*/ 359683 h 918948"/>
                  <a:gd name="connsiteX10" fmla="*/ 337940 w 492125"/>
                  <a:gd name="connsiteY10" fmla="*/ 246009 h 918948"/>
                  <a:gd name="connsiteX11" fmla="*/ 356845 w 492125"/>
                  <a:gd name="connsiteY11" fmla="*/ 222193 h 918948"/>
                  <a:gd name="connsiteX12" fmla="*/ 420434 w 492125"/>
                  <a:gd name="connsiteY12" fmla="*/ 127915 h 918948"/>
                  <a:gd name="connsiteX13" fmla="*/ 456770 w 492125"/>
                  <a:gd name="connsiteY13" fmla="*/ 64571 h 918948"/>
                  <a:gd name="connsiteX14" fmla="*/ 492125 w 492125"/>
                  <a:gd name="connsiteY14" fmla="*/ 0 h 918948"/>
                  <a:gd name="connsiteX15" fmla="*/ 491388 w 492125"/>
                  <a:gd name="connsiteY15" fmla="*/ 16695 h 918948"/>
                  <a:gd name="connsiteX16" fmla="*/ 488442 w 492125"/>
                  <a:gd name="connsiteY16" fmla="*/ 43211 h 918948"/>
                  <a:gd name="connsiteX17" fmla="*/ 482549 w 492125"/>
                  <a:gd name="connsiteY17" fmla="*/ 94033 h 918948"/>
                  <a:gd name="connsiteX18" fmla="*/ 471010 w 492125"/>
                  <a:gd name="connsiteY18" fmla="*/ 195677 h 918948"/>
                  <a:gd name="connsiteX19" fmla="*/ 447932 w 492125"/>
                  <a:gd name="connsiteY19" fmla="*/ 398721 h 918948"/>
                  <a:gd name="connsiteX20" fmla="*/ 428536 w 492125"/>
                  <a:gd name="connsiteY20" fmla="*/ 565427 h 918948"/>
                  <a:gd name="connsiteX21" fmla="*/ 409140 w 492125"/>
                  <a:gd name="connsiteY21" fmla="*/ 737535 h 918948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2336 w 492125"/>
                  <a:gd name="connsiteY3" fmla="*/ 568864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71799 w 492125"/>
                  <a:gd name="connsiteY4" fmla="*/ 529091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09140 w 492125"/>
                  <a:gd name="connsiteY0" fmla="*/ 737535 h 919763"/>
                  <a:gd name="connsiteX1" fmla="*/ 31402 w 492125"/>
                  <a:gd name="connsiteY1" fmla="*/ 918032 h 919763"/>
                  <a:gd name="connsiteX2" fmla="*/ 19749 w 492125"/>
                  <a:gd name="connsiteY2" fmla="*/ 643256 h 919763"/>
                  <a:gd name="connsiteX3" fmla="*/ 44293 w 492125"/>
                  <a:gd name="connsiteY3" fmla="*/ 615822 h 919763"/>
                  <a:gd name="connsiteX4" fmla="*/ 63973 w 492125"/>
                  <a:gd name="connsiteY4" fmla="*/ 550614 h 919763"/>
                  <a:gd name="connsiteX5" fmla="*/ 100033 w 492125"/>
                  <a:gd name="connsiteY5" fmla="*/ 486616 h 919763"/>
                  <a:gd name="connsiteX6" fmla="*/ 80637 w 492125"/>
                  <a:gd name="connsiteY6" fmla="*/ 440459 h 919763"/>
                  <a:gd name="connsiteX7" fmla="*/ 107153 w 492125"/>
                  <a:gd name="connsiteY7" fmla="*/ 424254 h 919763"/>
                  <a:gd name="connsiteX8" fmla="*/ 144226 w 492125"/>
                  <a:gd name="connsiteY8" fmla="*/ 404613 h 919763"/>
                  <a:gd name="connsiteX9" fmla="*/ 214935 w 492125"/>
                  <a:gd name="connsiteY9" fmla="*/ 359683 h 919763"/>
                  <a:gd name="connsiteX10" fmla="*/ 337940 w 492125"/>
                  <a:gd name="connsiteY10" fmla="*/ 246009 h 919763"/>
                  <a:gd name="connsiteX11" fmla="*/ 356845 w 492125"/>
                  <a:gd name="connsiteY11" fmla="*/ 222193 h 919763"/>
                  <a:gd name="connsiteX12" fmla="*/ 420434 w 492125"/>
                  <a:gd name="connsiteY12" fmla="*/ 127915 h 919763"/>
                  <a:gd name="connsiteX13" fmla="*/ 456770 w 492125"/>
                  <a:gd name="connsiteY13" fmla="*/ 64571 h 919763"/>
                  <a:gd name="connsiteX14" fmla="*/ 492125 w 492125"/>
                  <a:gd name="connsiteY14" fmla="*/ 0 h 919763"/>
                  <a:gd name="connsiteX15" fmla="*/ 491388 w 492125"/>
                  <a:gd name="connsiteY15" fmla="*/ 16695 h 919763"/>
                  <a:gd name="connsiteX16" fmla="*/ 488442 w 492125"/>
                  <a:gd name="connsiteY16" fmla="*/ 43211 h 919763"/>
                  <a:gd name="connsiteX17" fmla="*/ 482549 w 492125"/>
                  <a:gd name="connsiteY17" fmla="*/ 94033 h 919763"/>
                  <a:gd name="connsiteX18" fmla="*/ 471010 w 492125"/>
                  <a:gd name="connsiteY18" fmla="*/ 195677 h 919763"/>
                  <a:gd name="connsiteX19" fmla="*/ 447932 w 492125"/>
                  <a:gd name="connsiteY19" fmla="*/ 398721 h 919763"/>
                  <a:gd name="connsiteX20" fmla="*/ 428536 w 492125"/>
                  <a:gd name="connsiteY20" fmla="*/ 565427 h 919763"/>
                  <a:gd name="connsiteX21" fmla="*/ 409140 w 492125"/>
                  <a:gd name="connsiteY21" fmla="*/ 737535 h 919763"/>
                  <a:gd name="connsiteX0" fmla="*/ 417862 w 500847"/>
                  <a:gd name="connsiteY0" fmla="*/ 737535 h 918242"/>
                  <a:gd name="connsiteX1" fmla="*/ 40124 w 500847"/>
                  <a:gd name="connsiteY1" fmla="*/ 918032 h 918242"/>
                  <a:gd name="connsiteX2" fmla="*/ 8905 w 500847"/>
                  <a:gd name="connsiteY2" fmla="*/ 707824 h 918242"/>
                  <a:gd name="connsiteX3" fmla="*/ 53015 w 500847"/>
                  <a:gd name="connsiteY3" fmla="*/ 615822 h 918242"/>
                  <a:gd name="connsiteX4" fmla="*/ 72695 w 500847"/>
                  <a:gd name="connsiteY4" fmla="*/ 550614 h 918242"/>
                  <a:gd name="connsiteX5" fmla="*/ 108755 w 500847"/>
                  <a:gd name="connsiteY5" fmla="*/ 486616 h 918242"/>
                  <a:gd name="connsiteX6" fmla="*/ 89359 w 500847"/>
                  <a:gd name="connsiteY6" fmla="*/ 440459 h 918242"/>
                  <a:gd name="connsiteX7" fmla="*/ 115875 w 500847"/>
                  <a:gd name="connsiteY7" fmla="*/ 424254 h 918242"/>
                  <a:gd name="connsiteX8" fmla="*/ 152948 w 500847"/>
                  <a:gd name="connsiteY8" fmla="*/ 404613 h 918242"/>
                  <a:gd name="connsiteX9" fmla="*/ 223657 w 500847"/>
                  <a:gd name="connsiteY9" fmla="*/ 359683 h 918242"/>
                  <a:gd name="connsiteX10" fmla="*/ 346662 w 500847"/>
                  <a:gd name="connsiteY10" fmla="*/ 246009 h 918242"/>
                  <a:gd name="connsiteX11" fmla="*/ 365567 w 500847"/>
                  <a:gd name="connsiteY11" fmla="*/ 222193 h 918242"/>
                  <a:gd name="connsiteX12" fmla="*/ 429156 w 500847"/>
                  <a:gd name="connsiteY12" fmla="*/ 127915 h 918242"/>
                  <a:gd name="connsiteX13" fmla="*/ 465492 w 500847"/>
                  <a:gd name="connsiteY13" fmla="*/ 64571 h 918242"/>
                  <a:gd name="connsiteX14" fmla="*/ 500847 w 500847"/>
                  <a:gd name="connsiteY14" fmla="*/ 0 h 918242"/>
                  <a:gd name="connsiteX15" fmla="*/ 500110 w 500847"/>
                  <a:gd name="connsiteY15" fmla="*/ 16695 h 918242"/>
                  <a:gd name="connsiteX16" fmla="*/ 497164 w 500847"/>
                  <a:gd name="connsiteY16" fmla="*/ 43211 h 918242"/>
                  <a:gd name="connsiteX17" fmla="*/ 491271 w 500847"/>
                  <a:gd name="connsiteY17" fmla="*/ 94033 h 918242"/>
                  <a:gd name="connsiteX18" fmla="*/ 479732 w 500847"/>
                  <a:gd name="connsiteY18" fmla="*/ 195677 h 918242"/>
                  <a:gd name="connsiteX19" fmla="*/ 456654 w 500847"/>
                  <a:gd name="connsiteY19" fmla="*/ 398721 h 918242"/>
                  <a:gd name="connsiteX20" fmla="*/ 437258 w 500847"/>
                  <a:gd name="connsiteY20" fmla="*/ 565427 h 918242"/>
                  <a:gd name="connsiteX21" fmla="*/ 417862 w 500847"/>
                  <a:gd name="connsiteY21" fmla="*/ 737535 h 918242"/>
                  <a:gd name="connsiteX0" fmla="*/ 477199 w 560184"/>
                  <a:gd name="connsiteY0" fmla="*/ 737535 h 1127450"/>
                  <a:gd name="connsiteX1" fmla="*/ 21198 w 560184"/>
                  <a:gd name="connsiteY1" fmla="*/ 1127388 h 1127450"/>
                  <a:gd name="connsiteX2" fmla="*/ 68242 w 560184"/>
                  <a:gd name="connsiteY2" fmla="*/ 707824 h 1127450"/>
                  <a:gd name="connsiteX3" fmla="*/ 112352 w 560184"/>
                  <a:gd name="connsiteY3" fmla="*/ 615822 h 1127450"/>
                  <a:gd name="connsiteX4" fmla="*/ 132032 w 560184"/>
                  <a:gd name="connsiteY4" fmla="*/ 550614 h 1127450"/>
                  <a:gd name="connsiteX5" fmla="*/ 168092 w 560184"/>
                  <a:gd name="connsiteY5" fmla="*/ 486616 h 1127450"/>
                  <a:gd name="connsiteX6" fmla="*/ 148696 w 560184"/>
                  <a:gd name="connsiteY6" fmla="*/ 440459 h 1127450"/>
                  <a:gd name="connsiteX7" fmla="*/ 175212 w 560184"/>
                  <a:gd name="connsiteY7" fmla="*/ 424254 h 1127450"/>
                  <a:gd name="connsiteX8" fmla="*/ 212285 w 560184"/>
                  <a:gd name="connsiteY8" fmla="*/ 404613 h 1127450"/>
                  <a:gd name="connsiteX9" fmla="*/ 282994 w 560184"/>
                  <a:gd name="connsiteY9" fmla="*/ 359683 h 1127450"/>
                  <a:gd name="connsiteX10" fmla="*/ 405999 w 560184"/>
                  <a:gd name="connsiteY10" fmla="*/ 246009 h 1127450"/>
                  <a:gd name="connsiteX11" fmla="*/ 424904 w 560184"/>
                  <a:gd name="connsiteY11" fmla="*/ 222193 h 1127450"/>
                  <a:gd name="connsiteX12" fmla="*/ 488493 w 560184"/>
                  <a:gd name="connsiteY12" fmla="*/ 127915 h 1127450"/>
                  <a:gd name="connsiteX13" fmla="*/ 524829 w 560184"/>
                  <a:gd name="connsiteY13" fmla="*/ 64571 h 1127450"/>
                  <a:gd name="connsiteX14" fmla="*/ 560184 w 560184"/>
                  <a:gd name="connsiteY14" fmla="*/ 0 h 1127450"/>
                  <a:gd name="connsiteX15" fmla="*/ 559447 w 560184"/>
                  <a:gd name="connsiteY15" fmla="*/ 16695 h 1127450"/>
                  <a:gd name="connsiteX16" fmla="*/ 556501 w 560184"/>
                  <a:gd name="connsiteY16" fmla="*/ 43211 h 1127450"/>
                  <a:gd name="connsiteX17" fmla="*/ 550608 w 560184"/>
                  <a:gd name="connsiteY17" fmla="*/ 94033 h 1127450"/>
                  <a:gd name="connsiteX18" fmla="*/ 539069 w 560184"/>
                  <a:gd name="connsiteY18" fmla="*/ 195677 h 1127450"/>
                  <a:gd name="connsiteX19" fmla="*/ 515991 w 560184"/>
                  <a:gd name="connsiteY19" fmla="*/ 398721 h 1127450"/>
                  <a:gd name="connsiteX20" fmla="*/ 496595 w 560184"/>
                  <a:gd name="connsiteY20" fmla="*/ 565427 h 1127450"/>
                  <a:gd name="connsiteX21" fmla="*/ 477199 w 560184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8986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83833 w 566818"/>
                  <a:gd name="connsiteY0" fmla="*/ 737535 h 1127450"/>
                  <a:gd name="connsiteX1" fmla="*/ 27832 w 566818"/>
                  <a:gd name="connsiteY1" fmla="*/ 1127388 h 1127450"/>
                  <a:gd name="connsiteX2" fmla="*/ 74876 w 566818"/>
                  <a:gd name="connsiteY2" fmla="*/ 707824 h 1127450"/>
                  <a:gd name="connsiteX3" fmla="*/ 111160 w 566818"/>
                  <a:gd name="connsiteY3" fmla="*/ 615822 h 1127450"/>
                  <a:gd name="connsiteX4" fmla="*/ 138666 w 566818"/>
                  <a:gd name="connsiteY4" fmla="*/ 550614 h 1127450"/>
                  <a:gd name="connsiteX5" fmla="*/ 174726 w 566818"/>
                  <a:gd name="connsiteY5" fmla="*/ 486616 h 1127450"/>
                  <a:gd name="connsiteX6" fmla="*/ 155330 w 566818"/>
                  <a:gd name="connsiteY6" fmla="*/ 440459 h 1127450"/>
                  <a:gd name="connsiteX7" fmla="*/ 181846 w 566818"/>
                  <a:gd name="connsiteY7" fmla="*/ 424254 h 1127450"/>
                  <a:gd name="connsiteX8" fmla="*/ 218919 w 566818"/>
                  <a:gd name="connsiteY8" fmla="*/ 404613 h 1127450"/>
                  <a:gd name="connsiteX9" fmla="*/ 289628 w 566818"/>
                  <a:gd name="connsiteY9" fmla="*/ 359683 h 1127450"/>
                  <a:gd name="connsiteX10" fmla="*/ 412633 w 566818"/>
                  <a:gd name="connsiteY10" fmla="*/ 246009 h 1127450"/>
                  <a:gd name="connsiteX11" fmla="*/ 431538 w 566818"/>
                  <a:gd name="connsiteY11" fmla="*/ 222193 h 1127450"/>
                  <a:gd name="connsiteX12" fmla="*/ 495127 w 566818"/>
                  <a:gd name="connsiteY12" fmla="*/ 127915 h 1127450"/>
                  <a:gd name="connsiteX13" fmla="*/ 531463 w 566818"/>
                  <a:gd name="connsiteY13" fmla="*/ 64571 h 1127450"/>
                  <a:gd name="connsiteX14" fmla="*/ 566818 w 566818"/>
                  <a:gd name="connsiteY14" fmla="*/ 0 h 1127450"/>
                  <a:gd name="connsiteX15" fmla="*/ 566081 w 566818"/>
                  <a:gd name="connsiteY15" fmla="*/ 16695 h 1127450"/>
                  <a:gd name="connsiteX16" fmla="*/ 563135 w 566818"/>
                  <a:gd name="connsiteY16" fmla="*/ 43211 h 1127450"/>
                  <a:gd name="connsiteX17" fmla="*/ 557242 w 566818"/>
                  <a:gd name="connsiteY17" fmla="*/ 94033 h 1127450"/>
                  <a:gd name="connsiteX18" fmla="*/ 545703 w 566818"/>
                  <a:gd name="connsiteY18" fmla="*/ 195677 h 1127450"/>
                  <a:gd name="connsiteX19" fmla="*/ 522625 w 566818"/>
                  <a:gd name="connsiteY19" fmla="*/ 398721 h 1127450"/>
                  <a:gd name="connsiteX20" fmla="*/ 503229 w 566818"/>
                  <a:gd name="connsiteY20" fmla="*/ 565427 h 1127450"/>
                  <a:gd name="connsiteX21" fmla="*/ 483833 w 566818"/>
                  <a:gd name="connsiteY21" fmla="*/ 737535 h 1127450"/>
                  <a:gd name="connsiteX0" fmla="*/ 408247 w 561669"/>
                  <a:gd name="connsiteY0" fmla="*/ 897976 h 1131501"/>
                  <a:gd name="connsiteX1" fmla="*/ 22683 w 561669"/>
                  <a:gd name="connsiteY1" fmla="*/ 1127388 h 1131501"/>
                  <a:gd name="connsiteX2" fmla="*/ 69727 w 561669"/>
                  <a:gd name="connsiteY2" fmla="*/ 707824 h 1131501"/>
                  <a:gd name="connsiteX3" fmla="*/ 106011 w 561669"/>
                  <a:gd name="connsiteY3" fmla="*/ 615822 h 1131501"/>
                  <a:gd name="connsiteX4" fmla="*/ 133517 w 561669"/>
                  <a:gd name="connsiteY4" fmla="*/ 550614 h 1131501"/>
                  <a:gd name="connsiteX5" fmla="*/ 169577 w 561669"/>
                  <a:gd name="connsiteY5" fmla="*/ 486616 h 1131501"/>
                  <a:gd name="connsiteX6" fmla="*/ 150181 w 561669"/>
                  <a:gd name="connsiteY6" fmla="*/ 440459 h 1131501"/>
                  <a:gd name="connsiteX7" fmla="*/ 176697 w 561669"/>
                  <a:gd name="connsiteY7" fmla="*/ 424254 h 1131501"/>
                  <a:gd name="connsiteX8" fmla="*/ 213770 w 561669"/>
                  <a:gd name="connsiteY8" fmla="*/ 404613 h 1131501"/>
                  <a:gd name="connsiteX9" fmla="*/ 284479 w 561669"/>
                  <a:gd name="connsiteY9" fmla="*/ 359683 h 1131501"/>
                  <a:gd name="connsiteX10" fmla="*/ 407484 w 561669"/>
                  <a:gd name="connsiteY10" fmla="*/ 246009 h 1131501"/>
                  <a:gd name="connsiteX11" fmla="*/ 426389 w 561669"/>
                  <a:gd name="connsiteY11" fmla="*/ 222193 h 1131501"/>
                  <a:gd name="connsiteX12" fmla="*/ 489978 w 561669"/>
                  <a:gd name="connsiteY12" fmla="*/ 127915 h 1131501"/>
                  <a:gd name="connsiteX13" fmla="*/ 526314 w 561669"/>
                  <a:gd name="connsiteY13" fmla="*/ 64571 h 1131501"/>
                  <a:gd name="connsiteX14" fmla="*/ 561669 w 561669"/>
                  <a:gd name="connsiteY14" fmla="*/ 0 h 1131501"/>
                  <a:gd name="connsiteX15" fmla="*/ 560932 w 561669"/>
                  <a:gd name="connsiteY15" fmla="*/ 16695 h 1131501"/>
                  <a:gd name="connsiteX16" fmla="*/ 557986 w 561669"/>
                  <a:gd name="connsiteY16" fmla="*/ 43211 h 1131501"/>
                  <a:gd name="connsiteX17" fmla="*/ 552093 w 561669"/>
                  <a:gd name="connsiteY17" fmla="*/ 94033 h 1131501"/>
                  <a:gd name="connsiteX18" fmla="*/ 540554 w 561669"/>
                  <a:gd name="connsiteY18" fmla="*/ 195677 h 1131501"/>
                  <a:gd name="connsiteX19" fmla="*/ 517476 w 561669"/>
                  <a:gd name="connsiteY19" fmla="*/ 398721 h 1131501"/>
                  <a:gd name="connsiteX20" fmla="*/ 498080 w 561669"/>
                  <a:gd name="connsiteY20" fmla="*/ 565427 h 1131501"/>
                  <a:gd name="connsiteX21" fmla="*/ 408247 w 561669"/>
                  <a:gd name="connsiteY21" fmla="*/ 897976 h 1131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61669" h="1131501">
                    <a:moveTo>
                      <a:pt x="408247" y="897976"/>
                    </a:moveTo>
                    <a:cubicBezTo>
                      <a:pt x="284536" y="1000470"/>
                      <a:pt x="79103" y="1159080"/>
                      <a:pt x="22683" y="1127388"/>
                    </a:cubicBezTo>
                    <a:cubicBezTo>
                      <a:pt x="-33737" y="1095696"/>
                      <a:pt x="27794" y="755583"/>
                      <a:pt x="69727" y="707824"/>
                    </a:cubicBezTo>
                    <a:cubicBezTo>
                      <a:pt x="80968" y="667128"/>
                      <a:pt x="95379" y="642024"/>
                      <a:pt x="106011" y="615822"/>
                    </a:cubicBezTo>
                    <a:cubicBezTo>
                      <a:pt x="116643" y="589620"/>
                      <a:pt x="122223" y="562644"/>
                      <a:pt x="133517" y="550614"/>
                    </a:cubicBezTo>
                    <a:cubicBezTo>
                      <a:pt x="144810" y="538338"/>
                      <a:pt x="166631" y="503802"/>
                      <a:pt x="169577" y="486616"/>
                    </a:cubicBezTo>
                    <a:cubicBezTo>
                      <a:pt x="172278" y="471148"/>
                      <a:pt x="157056" y="453962"/>
                      <a:pt x="150181" y="440459"/>
                    </a:cubicBezTo>
                    <a:cubicBezTo>
                      <a:pt x="168595" y="426955"/>
                      <a:pt x="165158" y="429901"/>
                      <a:pt x="176697" y="424254"/>
                    </a:cubicBezTo>
                    <a:cubicBezTo>
                      <a:pt x="189218" y="418117"/>
                      <a:pt x="201740" y="411488"/>
                      <a:pt x="213770" y="404613"/>
                    </a:cubicBezTo>
                    <a:cubicBezTo>
                      <a:pt x="238077" y="390864"/>
                      <a:pt x="261892" y="375887"/>
                      <a:pt x="284479" y="359683"/>
                    </a:cubicBezTo>
                    <a:cubicBezTo>
                      <a:pt x="329900" y="327029"/>
                      <a:pt x="371638" y="288974"/>
                      <a:pt x="407484" y="246009"/>
                    </a:cubicBezTo>
                    <a:cubicBezTo>
                      <a:pt x="413867" y="238152"/>
                      <a:pt x="420251" y="230296"/>
                      <a:pt x="426389" y="222193"/>
                    </a:cubicBezTo>
                    <a:cubicBezTo>
                      <a:pt x="449222" y="191995"/>
                      <a:pt x="470336" y="160323"/>
                      <a:pt x="489978" y="127915"/>
                    </a:cubicBezTo>
                    <a:cubicBezTo>
                      <a:pt x="502745" y="107046"/>
                      <a:pt x="514529" y="85931"/>
                      <a:pt x="526314" y="64571"/>
                    </a:cubicBezTo>
                    <a:cubicBezTo>
                      <a:pt x="537608" y="44193"/>
                      <a:pt x="547183" y="18168"/>
                      <a:pt x="561669" y="0"/>
                    </a:cubicBezTo>
                    <a:cubicBezTo>
                      <a:pt x="560196" y="1719"/>
                      <a:pt x="561178" y="13503"/>
                      <a:pt x="560932" y="16695"/>
                    </a:cubicBezTo>
                    <a:lnTo>
                      <a:pt x="557986" y="43211"/>
                    </a:lnTo>
                    <a:lnTo>
                      <a:pt x="552093" y="94033"/>
                    </a:lnTo>
                    <a:cubicBezTo>
                      <a:pt x="548165" y="127915"/>
                      <a:pt x="544483" y="161796"/>
                      <a:pt x="540554" y="195677"/>
                    </a:cubicBezTo>
                    <a:cubicBezTo>
                      <a:pt x="532943" y="263440"/>
                      <a:pt x="525087" y="330958"/>
                      <a:pt x="517476" y="398721"/>
                    </a:cubicBezTo>
                    <a:cubicBezTo>
                      <a:pt x="511092" y="454208"/>
                      <a:pt x="504463" y="509940"/>
                      <a:pt x="498080" y="565427"/>
                    </a:cubicBezTo>
                    <a:cubicBezTo>
                      <a:pt x="491696" y="622633"/>
                      <a:pt x="414876" y="840525"/>
                      <a:pt x="408247" y="897976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70C69E3-39E1-40FC-BFF6-9A19851A8A6D}"/>
                  </a:ext>
                </a:extLst>
              </p:cNvPr>
              <p:cNvSpPr/>
              <p:nvPr/>
            </p:nvSpPr>
            <p:spPr>
              <a:xfrm flipH="1">
                <a:off x="2220982" y="3681535"/>
                <a:ext cx="203778" cy="325556"/>
              </a:xfrm>
              <a:custGeom>
                <a:avLst/>
                <a:gdLst>
                  <a:gd name="connsiteX0" fmla="*/ 154792 w 154792"/>
                  <a:gd name="connsiteY0" fmla="*/ 91033 h 247296"/>
                  <a:gd name="connsiteX1" fmla="*/ 111581 w 154792"/>
                  <a:gd name="connsiteY1" fmla="*/ 165916 h 247296"/>
                  <a:gd name="connsiteX2" fmla="*/ 12637 w 154792"/>
                  <a:gd name="connsiteY2" fmla="*/ 242518 h 247296"/>
                  <a:gd name="connsiteX3" fmla="*/ 11655 w 154792"/>
                  <a:gd name="connsiteY3" fmla="*/ 243254 h 247296"/>
                  <a:gd name="connsiteX4" fmla="*/ 116 w 154792"/>
                  <a:gd name="connsiteY4" fmla="*/ 246201 h 247296"/>
                  <a:gd name="connsiteX5" fmla="*/ 17057 w 154792"/>
                  <a:gd name="connsiteY5" fmla="*/ 172300 h 247296"/>
                  <a:gd name="connsiteX6" fmla="*/ 7727 w 154792"/>
                  <a:gd name="connsiteY6" fmla="*/ 65254 h 247296"/>
                  <a:gd name="connsiteX7" fmla="*/ 11901 w 154792"/>
                  <a:gd name="connsiteY7" fmla="*/ 57889 h 247296"/>
                  <a:gd name="connsiteX8" fmla="*/ 97341 w 154792"/>
                  <a:gd name="connsiteY8" fmla="*/ 928 h 247296"/>
                  <a:gd name="connsiteX9" fmla="*/ 152828 w 154792"/>
                  <a:gd name="connsiteY9" fmla="*/ 74338 h 247296"/>
                  <a:gd name="connsiteX10" fmla="*/ 154792 w 154792"/>
                  <a:gd name="connsiteY10" fmla="*/ 91033 h 24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4792" h="247296">
                    <a:moveTo>
                      <a:pt x="154792" y="91033"/>
                    </a:moveTo>
                    <a:cubicBezTo>
                      <a:pt x="154056" y="120741"/>
                      <a:pt x="132205" y="144802"/>
                      <a:pt x="111581" y="165916"/>
                    </a:cubicBezTo>
                    <a:cubicBezTo>
                      <a:pt x="82119" y="196360"/>
                      <a:pt x="47255" y="218211"/>
                      <a:pt x="12637" y="242518"/>
                    </a:cubicBezTo>
                    <a:cubicBezTo>
                      <a:pt x="12392" y="242763"/>
                      <a:pt x="11901" y="243009"/>
                      <a:pt x="11655" y="243254"/>
                    </a:cubicBezTo>
                    <a:cubicBezTo>
                      <a:pt x="7973" y="245464"/>
                      <a:pt x="3553" y="249147"/>
                      <a:pt x="116" y="246201"/>
                    </a:cubicBezTo>
                    <a:cubicBezTo>
                      <a:pt x="-1603" y="244727"/>
                      <a:pt x="16320" y="180156"/>
                      <a:pt x="17057" y="172300"/>
                    </a:cubicBezTo>
                    <a:cubicBezTo>
                      <a:pt x="20249" y="136209"/>
                      <a:pt x="15093" y="100609"/>
                      <a:pt x="7727" y="65254"/>
                    </a:cubicBezTo>
                    <a:cubicBezTo>
                      <a:pt x="6991" y="61326"/>
                      <a:pt x="9691" y="59607"/>
                      <a:pt x="11901" y="57889"/>
                    </a:cubicBezTo>
                    <a:cubicBezTo>
                      <a:pt x="23440" y="49050"/>
                      <a:pt x="87029" y="-7910"/>
                      <a:pt x="97341" y="928"/>
                    </a:cubicBezTo>
                    <a:cubicBezTo>
                      <a:pt x="119929" y="19833"/>
                      <a:pt x="145463" y="43894"/>
                      <a:pt x="152828" y="74338"/>
                    </a:cubicBezTo>
                    <a:cubicBezTo>
                      <a:pt x="154301" y="79985"/>
                      <a:pt x="154792" y="85387"/>
                      <a:pt x="154792" y="91033"/>
                    </a:cubicBezTo>
                    <a:close/>
                  </a:path>
                </a:pathLst>
              </a:custGeom>
              <a:solidFill>
                <a:srgbClr val="FDBE8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36D1666-A2AC-47AE-87BC-86E281263EBD}"/>
                  </a:ext>
                </a:extLst>
              </p:cNvPr>
              <p:cNvSpPr/>
              <p:nvPr/>
            </p:nvSpPr>
            <p:spPr>
              <a:xfrm flipH="1">
                <a:off x="4073821" y="4291029"/>
                <a:ext cx="202661" cy="358138"/>
              </a:xfrm>
              <a:custGeom>
                <a:avLst/>
                <a:gdLst>
                  <a:gd name="connsiteX0" fmla="*/ 66673 w 153944"/>
                  <a:gd name="connsiteY0" fmla="*/ 22601 h 272046"/>
                  <a:gd name="connsiteX1" fmla="*/ 137628 w 153944"/>
                  <a:gd name="connsiteY1" fmla="*/ 60656 h 272046"/>
                  <a:gd name="connsiteX2" fmla="*/ 148676 w 153944"/>
                  <a:gd name="connsiteY2" fmla="*/ 92082 h 272046"/>
                  <a:gd name="connsiteX3" fmla="*/ 103992 w 153944"/>
                  <a:gd name="connsiteY3" fmla="*/ 147815 h 272046"/>
                  <a:gd name="connsiteX4" fmla="*/ 4066 w 153944"/>
                  <a:gd name="connsiteY4" fmla="*/ 272047 h 272046"/>
                  <a:gd name="connsiteX5" fmla="*/ 874 w 153944"/>
                  <a:gd name="connsiteY5" fmla="*/ 94047 h 272046"/>
                  <a:gd name="connsiteX6" fmla="*/ 8240 w 153944"/>
                  <a:gd name="connsiteY6" fmla="*/ 4678 h 272046"/>
                  <a:gd name="connsiteX7" fmla="*/ 66673 w 153944"/>
                  <a:gd name="connsiteY7" fmla="*/ 22601 h 272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944" h="272046">
                    <a:moveTo>
                      <a:pt x="66673" y="22601"/>
                    </a:moveTo>
                    <a:cubicBezTo>
                      <a:pt x="89997" y="36350"/>
                      <a:pt x="114303" y="46907"/>
                      <a:pt x="137628" y="60656"/>
                    </a:cubicBezTo>
                    <a:cubicBezTo>
                      <a:pt x="153095" y="69740"/>
                      <a:pt x="159233" y="76369"/>
                      <a:pt x="148676" y="92082"/>
                    </a:cubicBezTo>
                    <a:cubicBezTo>
                      <a:pt x="135418" y="111478"/>
                      <a:pt x="118968" y="129401"/>
                      <a:pt x="103992" y="147815"/>
                    </a:cubicBezTo>
                    <a:cubicBezTo>
                      <a:pt x="70601" y="189307"/>
                      <a:pt x="37456" y="230554"/>
                      <a:pt x="4066" y="272047"/>
                    </a:cubicBezTo>
                    <a:cubicBezTo>
                      <a:pt x="9958" y="228345"/>
                      <a:pt x="3575" y="132347"/>
                      <a:pt x="874" y="94047"/>
                    </a:cubicBezTo>
                    <a:cubicBezTo>
                      <a:pt x="-353" y="78088"/>
                      <a:pt x="-1826" y="30458"/>
                      <a:pt x="8240" y="4678"/>
                    </a:cubicBezTo>
                    <a:cubicBezTo>
                      <a:pt x="14378" y="-11035"/>
                      <a:pt x="57834" y="17445"/>
                      <a:pt x="66673" y="22601"/>
                    </a:cubicBezTo>
                    <a:close/>
                  </a:path>
                </a:pathLst>
              </a:custGeom>
              <a:solidFill>
                <a:srgbClr val="FDBF8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34A0A33-8921-4C07-8B88-138BD16F57CA}"/>
                  </a:ext>
                </a:extLst>
              </p:cNvPr>
              <p:cNvSpPr/>
              <p:nvPr/>
            </p:nvSpPr>
            <p:spPr>
              <a:xfrm flipH="1">
                <a:off x="3352973" y="4363446"/>
                <a:ext cx="272050" cy="224933"/>
              </a:xfrm>
              <a:custGeom>
                <a:avLst/>
                <a:gdLst>
                  <a:gd name="connsiteX0" fmla="*/ 0 w 206653"/>
                  <a:gd name="connsiteY0" fmla="*/ 169898 h 170862"/>
                  <a:gd name="connsiteX1" fmla="*/ 38546 w 206653"/>
                  <a:gd name="connsiteY1" fmla="*/ 159095 h 170862"/>
                  <a:gd name="connsiteX2" fmla="*/ 89614 w 206653"/>
                  <a:gd name="connsiteY2" fmla="*/ 153694 h 170862"/>
                  <a:gd name="connsiteX3" fmla="*/ 132334 w 206653"/>
                  <a:gd name="connsiteY3" fmla="*/ 147311 h 170862"/>
                  <a:gd name="connsiteX4" fmla="*/ 169653 w 206653"/>
                  <a:gd name="connsiteY4" fmla="*/ 104836 h 170862"/>
                  <a:gd name="connsiteX5" fmla="*/ 168425 w 206653"/>
                  <a:gd name="connsiteY5" fmla="*/ 38055 h 170862"/>
                  <a:gd name="connsiteX6" fmla="*/ 162778 w 206653"/>
                  <a:gd name="connsiteY6" fmla="*/ 0 h 170862"/>
                  <a:gd name="connsiteX7" fmla="*/ 169898 w 206653"/>
                  <a:gd name="connsiteY7" fmla="*/ 23815 h 170862"/>
                  <a:gd name="connsiteX8" fmla="*/ 195187 w 206653"/>
                  <a:gd name="connsiteY8" fmla="*/ 108519 h 170862"/>
                  <a:gd name="connsiteX9" fmla="*/ 205989 w 206653"/>
                  <a:gd name="connsiteY9" fmla="*/ 146328 h 170862"/>
                  <a:gd name="connsiteX10" fmla="*/ 201815 w 206653"/>
                  <a:gd name="connsiteY10" fmla="*/ 153203 h 170862"/>
                  <a:gd name="connsiteX11" fmla="*/ 160077 w 206653"/>
                  <a:gd name="connsiteY11" fmla="*/ 156886 h 170862"/>
                  <a:gd name="connsiteX12" fmla="*/ 109501 w 206653"/>
                  <a:gd name="connsiteY12" fmla="*/ 161796 h 170862"/>
                  <a:gd name="connsiteX13" fmla="*/ 70955 w 206653"/>
                  <a:gd name="connsiteY13" fmla="*/ 164742 h 170862"/>
                  <a:gd name="connsiteX14" fmla="*/ 21606 w 206653"/>
                  <a:gd name="connsiteY14" fmla="*/ 169407 h 170862"/>
                  <a:gd name="connsiteX15" fmla="*/ 0 w 206653"/>
                  <a:gd name="connsiteY15" fmla="*/ 169898 h 17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6653" h="170862">
                    <a:moveTo>
                      <a:pt x="0" y="169898"/>
                    </a:moveTo>
                    <a:cubicBezTo>
                      <a:pt x="11294" y="167197"/>
                      <a:pt x="27252" y="161060"/>
                      <a:pt x="38546" y="159095"/>
                    </a:cubicBezTo>
                    <a:cubicBezTo>
                      <a:pt x="50086" y="156886"/>
                      <a:pt x="77829" y="154676"/>
                      <a:pt x="89614" y="153694"/>
                    </a:cubicBezTo>
                    <a:cubicBezTo>
                      <a:pt x="111219" y="151730"/>
                      <a:pt x="111465" y="154185"/>
                      <a:pt x="132334" y="147311"/>
                    </a:cubicBezTo>
                    <a:cubicBezTo>
                      <a:pt x="150257" y="141418"/>
                      <a:pt x="165479" y="128406"/>
                      <a:pt x="169653" y="104836"/>
                    </a:cubicBezTo>
                    <a:cubicBezTo>
                      <a:pt x="173581" y="82248"/>
                      <a:pt x="171126" y="60397"/>
                      <a:pt x="168425" y="38055"/>
                    </a:cubicBezTo>
                    <a:cubicBezTo>
                      <a:pt x="166952" y="25288"/>
                      <a:pt x="163024" y="13012"/>
                      <a:pt x="162778" y="0"/>
                    </a:cubicBezTo>
                    <a:cubicBezTo>
                      <a:pt x="165233" y="7856"/>
                      <a:pt x="167688" y="15959"/>
                      <a:pt x="169898" y="23815"/>
                    </a:cubicBezTo>
                    <a:cubicBezTo>
                      <a:pt x="178246" y="52050"/>
                      <a:pt x="186839" y="80284"/>
                      <a:pt x="195187" y="108519"/>
                    </a:cubicBezTo>
                    <a:cubicBezTo>
                      <a:pt x="198869" y="121040"/>
                      <a:pt x="202306" y="133807"/>
                      <a:pt x="205989" y="146328"/>
                    </a:cubicBezTo>
                    <a:cubicBezTo>
                      <a:pt x="207217" y="150257"/>
                      <a:pt x="207217" y="152957"/>
                      <a:pt x="201815" y="153203"/>
                    </a:cubicBezTo>
                    <a:cubicBezTo>
                      <a:pt x="187821" y="154185"/>
                      <a:pt x="174072" y="155658"/>
                      <a:pt x="160077" y="156886"/>
                    </a:cubicBezTo>
                    <a:cubicBezTo>
                      <a:pt x="143137" y="158604"/>
                      <a:pt x="126442" y="160323"/>
                      <a:pt x="109501" y="161796"/>
                    </a:cubicBezTo>
                    <a:cubicBezTo>
                      <a:pt x="96734" y="163024"/>
                      <a:pt x="83722" y="163515"/>
                      <a:pt x="70955" y="164742"/>
                    </a:cubicBezTo>
                    <a:cubicBezTo>
                      <a:pt x="54505" y="166215"/>
                      <a:pt x="38055" y="168180"/>
                      <a:pt x="21606" y="169407"/>
                    </a:cubicBezTo>
                    <a:cubicBezTo>
                      <a:pt x="14731" y="169898"/>
                      <a:pt x="7366" y="172108"/>
                      <a:pt x="0" y="169898"/>
                    </a:cubicBezTo>
                    <a:close/>
                  </a:path>
                </a:pathLst>
              </a:custGeom>
              <a:solidFill>
                <a:srgbClr val="FDBD7F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AECC5B0-FB46-426A-8395-4785B44E51E9}"/>
                  </a:ext>
                </a:extLst>
              </p:cNvPr>
              <p:cNvSpPr/>
              <p:nvPr/>
            </p:nvSpPr>
            <p:spPr>
              <a:xfrm flipH="1">
                <a:off x="2758165" y="3731886"/>
                <a:ext cx="79784" cy="67889"/>
              </a:xfrm>
              <a:custGeom>
                <a:avLst/>
                <a:gdLst>
                  <a:gd name="connsiteX0" fmla="*/ 1682 w 60605"/>
                  <a:gd name="connsiteY0" fmla="*/ 0 h 51569"/>
                  <a:gd name="connsiteX1" fmla="*/ 48821 w 60605"/>
                  <a:gd name="connsiteY1" fmla="*/ 40756 h 51569"/>
                  <a:gd name="connsiteX2" fmla="*/ 60606 w 60605"/>
                  <a:gd name="connsiteY2" fmla="*/ 51559 h 51569"/>
                  <a:gd name="connsiteX3" fmla="*/ 51031 w 60605"/>
                  <a:gd name="connsiteY3" fmla="*/ 46403 h 51569"/>
                  <a:gd name="connsiteX4" fmla="*/ 44402 w 60605"/>
                  <a:gd name="connsiteY4" fmla="*/ 41738 h 51569"/>
                  <a:gd name="connsiteX5" fmla="*/ 18377 w 60605"/>
                  <a:gd name="connsiteY5" fmla="*/ 17677 h 51569"/>
                  <a:gd name="connsiteX6" fmla="*/ 4628 w 60605"/>
                  <a:gd name="connsiteY6" fmla="*/ 4910 h 51569"/>
                  <a:gd name="connsiteX7" fmla="*/ 945 w 60605"/>
                  <a:gd name="connsiteY7" fmla="*/ 4910 h 51569"/>
                  <a:gd name="connsiteX8" fmla="*/ 1682 w 60605"/>
                  <a:gd name="connsiteY8" fmla="*/ 0 h 51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605" h="51569">
                    <a:moveTo>
                      <a:pt x="1682" y="0"/>
                    </a:moveTo>
                    <a:cubicBezTo>
                      <a:pt x="17886" y="13012"/>
                      <a:pt x="33108" y="27252"/>
                      <a:pt x="48821" y="40756"/>
                    </a:cubicBezTo>
                    <a:cubicBezTo>
                      <a:pt x="52749" y="44193"/>
                      <a:pt x="56678" y="47876"/>
                      <a:pt x="60606" y="51559"/>
                    </a:cubicBezTo>
                    <a:cubicBezTo>
                      <a:pt x="56678" y="51559"/>
                      <a:pt x="52504" y="52050"/>
                      <a:pt x="51031" y="46403"/>
                    </a:cubicBezTo>
                    <a:cubicBezTo>
                      <a:pt x="50294" y="43457"/>
                      <a:pt x="46366" y="43948"/>
                      <a:pt x="44402" y="41738"/>
                    </a:cubicBezTo>
                    <a:cubicBezTo>
                      <a:pt x="36545" y="32899"/>
                      <a:pt x="26233" y="26516"/>
                      <a:pt x="18377" y="17677"/>
                    </a:cubicBezTo>
                    <a:cubicBezTo>
                      <a:pt x="14203" y="13012"/>
                      <a:pt x="9293" y="8839"/>
                      <a:pt x="4628" y="4910"/>
                    </a:cubicBezTo>
                    <a:cubicBezTo>
                      <a:pt x="3400" y="6138"/>
                      <a:pt x="1682" y="6383"/>
                      <a:pt x="945" y="4910"/>
                    </a:cubicBezTo>
                    <a:cubicBezTo>
                      <a:pt x="454" y="3683"/>
                      <a:pt x="-1265" y="1228"/>
                      <a:pt x="1682" y="0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76503F2-5B1A-483D-B22A-B6B299B436FF}"/>
                  </a:ext>
                </a:extLst>
              </p:cNvPr>
              <p:cNvSpPr/>
              <p:nvPr/>
            </p:nvSpPr>
            <p:spPr>
              <a:xfrm flipH="1">
                <a:off x="2560034" y="3878625"/>
                <a:ext cx="108862" cy="25098"/>
              </a:xfrm>
              <a:custGeom>
                <a:avLst/>
                <a:gdLst>
                  <a:gd name="connsiteX0" fmla="*/ 691 w 82693"/>
                  <a:gd name="connsiteY0" fmla="*/ 0 h 19065"/>
                  <a:gd name="connsiteX1" fmla="*/ 24260 w 82693"/>
                  <a:gd name="connsiteY1" fmla="*/ 11294 h 19065"/>
                  <a:gd name="connsiteX2" fmla="*/ 34081 w 82693"/>
                  <a:gd name="connsiteY2" fmla="*/ 13503 h 19065"/>
                  <a:gd name="connsiteX3" fmla="*/ 57405 w 82693"/>
                  <a:gd name="connsiteY3" fmla="*/ 15959 h 19065"/>
                  <a:gd name="connsiteX4" fmla="*/ 80484 w 82693"/>
                  <a:gd name="connsiteY4" fmla="*/ 11048 h 19065"/>
                  <a:gd name="connsiteX5" fmla="*/ 82693 w 82693"/>
                  <a:gd name="connsiteY5" fmla="*/ 12767 h 19065"/>
                  <a:gd name="connsiteX6" fmla="*/ 73609 w 82693"/>
                  <a:gd name="connsiteY6" fmla="*/ 17186 h 19065"/>
                  <a:gd name="connsiteX7" fmla="*/ 26715 w 82693"/>
                  <a:gd name="connsiteY7" fmla="*/ 15959 h 19065"/>
                  <a:gd name="connsiteX8" fmla="*/ 2900 w 82693"/>
                  <a:gd name="connsiteY8" fmla="*/ 3683 h 19065"/>
                  <a:gd name="connsiteX9" fmla="*/ 691 w 82693"/>
                  <a:gd name="connsiteY9" fmla="*/ 0 h 1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693" h="19065">
                    <a:moveTo>
                      <a:pt x="691" y="0"/>
                    </a:moveTo>
                    <a:cubicBezTo>
                      <a:pt x="8301" y="4174"/>
                      <a:pt x="15667" y="8839"/>
                      <a:pt x="24260" y="11294"/>
                    </a:cubicBezTo>
                    <a:cubicBezTo>
                      <a:pt x="27697" y="11294"/>
                      <a:pt x="30889" y="12521"/>
                      <a:pt x="34081" y="13503"/>
                    </a:cubicBezTo>
                    <a:cubicBezTo>
                      <a:pt x="41692" y="15959"/>
                      <a:pt x="49548" y="15959"/>
                      <a:pt x="57405" y="15959"/>
                    </a:cubicBezTo>
                    <a:cubicBezTo>
                      <a:pt x="65262" y="14977"/>
                      <a:pt x="72873" y="12521"/>
                      <a:pt x="80484" y="11048"/>
                    </a:cubicBezTo>
                    <a:cubicBezTo>
                      <a:pt x="81711" y="11048"/>
                      <a:pt x="82448" y="11785"/>
                      <a:pt x="82693" y="12767"/>
                    </a:cubicBezTo>
                    <a:cubicBezTo>
                      <a:pt x="80729" y="16450"/>
                      <a:pt x="76064" y="16695"/>
                      <a:pt x="73609" y="17186"/>
                    </a:cubicBezTo>
                    <a:cubicBezTo>
                      <a:pt x="57896" y="18905"/>
                      <a:pt x="41937" y="20869"/>
                      <a:pt x="26715" y="15959"/>
                    </a:cubicBezTo>
                    <a:cubicBezTo>
                      <a:pt x="18368" y="13258"/>
                      <a:pt x="10757" y="7857"/>
                      <a:pt x="2900" y="3683"/>
                    </a:cubicBezTo>
                    <a:cubicBezTo>
                      <a:pt x="1427" y="2946"/>
                      <a:pt x="-1274" y="2455"/>
                      <a:pt x="691" y="0"/>
                    </a:cubicBezTo>
                    <a:close/>
                  </a:path>
                </a:pathLst>
              </a:custGeom>
              <a:solidFill>
                <a:srgbClr val="F2CC92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8424FE5-1BBA-46F9-8352-25CE3C0E3FC1}"/>
                  </a:ext>
                </a:extLst>
              </p:cNvPr>
              <p:cNvSpPr/>
              <p:nvPr/>
            </p:nvSpPr>
            <p:spPr>
              <a:xfrm flipH="1">
                <a:off x="2831857" y="3698594"/>
                <a:ext cx="42340" cy="43526"/>
              </a:xfrm>
              <a:custGeom>
                <a:avLst/>
                <a:gdLst>
                  <a:gd name="connsiteX0" fmla="*/ 29217 w 32162"/>
                  <a:gd name="connsiteY0" fmla="*/ 25288 h 33063"/>
                  <a:gd name="connsiteX1" fmla="*/ 32163 w 32162"/>
                  <a:gd name="connsiteY1" fmla="*/ 30444 h 33063"/>
                  <a:gd name="connsiteX2" fmla="*/ 25534 w 32162"/>
                  <a:gd name="connsiteY2" fmla="*/ 28971 h 33063"/>
                  <a:gd name="connsiteX3" fmla="*/ 9821 w 32162"/>
                  <a:gd name="connsiteY3" fmla="*/ 13012 h 33063"/>
                  <a:gd name="connsiteX4" fmla="*/ 0 w 32162"/>
                  <a:gd name="connsiteY4" fmla="*/ 0 h 33063"/>
                  <a:gd name="connsiteX5" fmla="*/ 29217 w 32162"/>
                  <a:gd name="connsiteY5" fmla="*/ 25288 h 3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162" h="33063">
                    <a:moveTo>
                      <a:pt x="29217" y="25288"/>
                    </a:moveTo>
                    <a:cubicBezTo>
                      <a:pt x="29462" y="27498"/>
                      <a:pt x="27989" y="30444"/>
                      <a:pt x="32163" y="30444"/>
                    </a:cubicBezTo>
                    <a:cubicBezTo>
                      <a:pt x="28725" y="36337"/>
                      <a:pt x="26025" y="30690"/>
                      <a:pt x="25534" y="28971"/>
                    </a:cubicBezTo>
                    <a:cubicBezTo>
                      <a:pt x="23079" y="20869"/>
                      <a:pt x="16204" y="16941"/>
                      <a:pt x="9821" y="13012"/>
                    </a:cubicBezTo>
                    <a:cubicBezTo>
                      <a:pt x="4419" y="9821"/>
                      <a:pt x="1473" y="5647"/>
                      <a:pt x="0" y="0"/>
                    </a:cubicBezTo>
                    <a:cubicBezTo>
                      <a:pt x="10066" y="8102"/>
                      <a:pt x="19887" y="16204"/>
                      <a:pt x="29217" y="25288"/>
                    </a:cubicBezTo>
                    <a:close/>
                  </a:path>
                </a:pathLst>
              </a:custGeom>
              <a:solidFill>
                <a:srgbClr val="F8CF90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FDB72C9-9945-47B3-A076-F7F09BD2749A}"/>
                  </a:ext>
                </a:extLst>
              </p:cNvPr>
              <p:cNvSpPr/>
              <p:nvPr/>
            </p:nvSpPr>
            <p:spPr>
              <a:xfrm flipH="1">
                <a:off x="2973101" y="3588378"/>
                <a:ext cx="43804" cy="30880"/>
              </a:xfrm>
              <a:custGeom>
                <a:avLst/>
                <a:gdLst>
                  <a:gd name="connsiteX0" fmla="*/ 1848 w 33274"/>
                  <a:gd name="connsiteY0" fmla="*/ 0 h 23457"/>
                  <a:gd name="connsiteX1" fmla="*/ 33274 w 33274"/>
                  <a:gd name="connsiteY1" fmla="*/ 23324 h 23457"/>
                  <a:gd name="connsiteX2" fmla="*/ 21244 w 33274"/>
                  <a:gd name="connsiteY2" fmla="*/ 18905 h 23457"/>
                  <a:gd name="connsiteX3" fmla="*/ 3566 w 33274"/>
                  <a:gd name="connsiteY3" fmla="*/ 4910 h 23457"/>
                  <a:gd name="connsiteX4" fmla="*/ 1848 w 33274"/>
                  <a:gd name="connsiteY4" fmla="*/ 0 h 2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4" h="23457">
                    <a:moveTo>
                      <a:pt x="1848" y="0"/>
                    </a:moveTo>
                    <a:cubicBezTo>
                      <a:pt x="12405" y="7611"/>
                      <a:pt x="23453" y="14486"/>
                      <a:pt x="33274" y="23324"/>
                    </a:cubicBezTo>
                    <a:cubicBezTo>
                      <a:pt x="28609" y="23815"/>
                      <a:pt x="25172" y="23079"/>
                      <a:pt x="21244" y="18905"/>
                    </a:cubicBezTo>
                    <a:cubicBezTo>
                      <a:pt x="16088" y="13749"/>
                      <a:pt x="10932" y="7857"/>
                      <a:pt x="3566" y="4910"/>
                    </a:cubicBezTo>
                    <a:cubicBezTo>
                      <a:pt x="1602" y="4174"/>
                      <a:pt x="-2326" y="3192"/>
                      <a:pt x="1848" y="0"/>
                    </a:cubicBezTo>
                    <a:close/>
                  </a:path>
                </a:pathLst>
              </a:custGeom>
              <a:solidFill>
                <a:srgbClr val="F6CF9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0F669FA-5C41-44E1-BF69-79A2A4A168D7}"/>
                  </a:ext>
                </a:extLst>
              </p:cNvPr>
              <p:cNvSpPr/>
              <p:nvPr/>
            </p:nvSpPr>
            <p:spPr>
              <a:xfrm flipH="1">
                <a:off x="2505410" y="3856628"/>
                <a:ext cx="33230" cy="26198"/>
              </a:xfrm>
              <a:custGeom>
                <a:avLst/>
                <a:gdLst>
                  <a:gd name="connsiteX0" fmla="*/ 445 w 25242"/>
                  <a:gd name="connsiteY0" fmla="*/ 19900 h 19900"/>
                  <a:gd name="connsiteX1" fmla="*/ 5110 w 25242"/>
                  <a:gd name="connsiteY1" fmla="*/ 12780 h 19900"/>
                  <a:gd name="connsiteX2" fmla="*/ 15422 w 25242"/>
                  <a:gd name="connsiteY2" fmla="*/ 6151 h 19900"/>
                  <a:gd name="connsiteX3" fmla="*/ 25243 w 25242"/>
                  <a:gd name="connsiteY3" fmla="*/ 13 h 19900"/>
                  <a:gd name="connsiteX4" fmla="*/ 445 w 25242"/>
                  <a:gd name="connsiteY4" fmla="*/ 19900 h 1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2" h="19900">
                    <a:moveTo>
                      <a:pt x="445" y="19900"/>
                    </a:moveTo>
                    <a:cubicBezTo>
                      <a:pt x="200" y="16217"/>
                      <a:pt x="-1764" y="12780"/>
                      <a:pt x="5110" y="12780"/>
                    </a:cubicBezTo>
                    <a:cubicBezTo>
                      <a:pt x="7811" y="12780"/>
                      <a:pt x="12721" y="9834"/>
                      <a:pt x="15422" y="6151"/>
                    </a:cubicBezTo>
                    <a:cubicBezTo>
                      <a:pt x="17877" y="2959"/>
                      <a:pt x="20578" y="-232"/>
                      <a:pt x="25243" y="13"/>
                    </a:cubicBezTo>
                    <a:cubicBezTo>
                      <a:pt x="18368" y="8115"/>
                      <a:pt x="9775" y="14499"/>
                      <a:pt x="445" y="19900"/>
                    </a:cubicBezTo>
                    <a:close/>
                  </a:path>
                </a:pathLst>
              </a:custGeom>
              <a:solidFill>
                <a:srgbClr val="5738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FC3872B-CEC0-4BAD-9D6A-8D71075BF56E}"/>
                  </a:ext>
                </a:extLst>
              </p:cNvPr>
              <p:cNvSpPr/>
              <p:nvPr/>
            </p:nvSpPr>
            <p:spPr>
              <a:xfrm flipH="1">
                <a:off x="2235849" y="4035375"/>
                <a:ext cx="20686" cy="32977"/>
              </a:xfrm>
              <a:custGeom>
                <a:avLst/>
                <a:gdLst>
                  <a:gd name="connsiteX0" fmla="*/ 1473 w 15713"/>
                  <a:gd name="connsiteY0" fmla="*/ 25050 h 25050"/>
                  <a:gd name="connsiteX1" fmla="*/ 0 w 15713"/>
                  <a:gd name="connsiteY1" fmla="*/ 23577 h 25050"/>
                  <a:gd name="connsiteX2" fmla="*/ 10557 w 15713"/>
                  <a:gd name="connsiteY2" fmla="*/ 1971 h 25050"/>
                  <a:gd name="connsiteX3" fmla="*/ 15713 w 15713"/>
                  <a:gd name="connsiteY3" fmla="*/ 253 h 25050"/>
                  <a:gd name="connsiteX4" fmla="*/ 1473 w 15713"/>
                  <a:gd name="connsiteY4" fmla="*/ 25050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13" h="25050">
                    <a:moveTo>
                      <a:pt x="1473" y="25050"/>
                    </a:moveTo>
                    <a:cubicBezTo>
                      <a:pt x="982" y="24559"/>
                      <a:pt x="491" y="24068"/>
                      <a:pt x="0" y="23577"/>
                    </a:cubicBezTo>
                    <a:cubicBezTo>
                      <a:pt x="1964" y="15720"/>
                      <a:pt x="8593" y="10073"/>
                      <a:pt x="10557" y="1971"/>
                    </a:cubicBezTo>
                    <a:cubicBezTo>
                      <a:pt x="12767" y="2708"/>
                      <a:pt x="13503" y="-975"/>
                      <a:pt x="15713" y="253"/>
                    </a:cubicBezTo>
                    <a:cubicBezTo>
                      <a:pt x="10803" y="8600"/>
                      <a:pt x="6138" y="16702"/>
                      <a:pt x="1473" y="25050"/>
                    </a:cubicBezTo>
                    <a:close/>
                  </a:path>
                </a:pathLst>
              </a:custGeom>
              <a:solidFill>
                <a:srgbClr val="F5CE9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433A0EE-6D50-404A-876D-1B0FF1CCC0FE}"/>
                  </a:ext>
                </a:extLst>
              </p:cNvPr>
              <p:cNvSpPr/>
              <p:nvPr/>
            </p:nvSpPr>
            <p:spPr>
              <a:xfrm flipH="1">
                <a:off x="2537611" y="3883796"/>
                <a:ext cx="24361" cy="12088"/>
              </a:xfrm>
              <a:custGeom>
                <a:avLst/>
                <a:gdLst>
                  <a:gd name="connsiteX0" fmla="*/ 1228 w 18505"/>
                  <a:gd name="connsiteY0" fmla="*/ 9084 h 9182"/>
                  <a:gd name="connsiteX1" fmla="*/ 0 w 18505"/>
                  <a:gd name="connsiteY1" fmla="*/ 8102 h 9182"/>
                  <a:gd name="connsiteX2" fmla="*/ 3928 w 18505"/>
                  <a:gd name="connsiteY2" fmla="*/ 6383 h 9182"/>
                  <a:gd name="connsiteX3" fmla="*/ 18168 w 18505"/>
                  <a:gd name="connsiteY3" fmla="*/ 0 h 9182"/>
                  <a:gd name="connsiteX4" fmla="*/ 12767 w 18505"/>
                  <a:gd name="connsiteY4" fmla="*/ 6874 h 9182"/>
                  <a:gd name="connsiteX5" fmla="*/ 1228 w 18505"/>
                  <a:gd name="connsiteY5" fmla="*/ 9084 h 9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05" h="9182">
                    <a:moveTo>
                      <a:pt x="1228" y="9084"/>
                    </a:moveTo>
                    <a:cubicBezTo>
                      <a:pt x="737" y="8839"/>
                      <a:pt x="245" y="8348"/>
                      <a:pt x="0" y="8102"/>
                    </a:cubicBezTo>
                    <a:cubicBezTo>
                      <a:pt x="737" y="6383"/>
                      <a:pt x="2210" y="5892"/>
                      <a:pt x="3928" y="6383"/>
                    </a:cubicBezTo>
                    <a:cubicBezTo>
                      <a:pt x="9084" y="5156"/>
                      <a:pt x="13503" y="1964"/>
                      <a:pt x="18168" y="0"/>
                    </a:cubicBezTo>
                    <a:cubicBezTo>
                      <a:pt x="19150" y="4419"/>
                      <a:pt x="18168" y="7611"/>
                      <a:pt x="12767" y="6874"/>
                    </a:cubicBezTo>
                    <a:cubicBezTo>
                      <a:pt x="8593" y="6138"/>
                      <a:pt x="5401" y="9821"/>
                      <a:pt x="1228" y="9084"/>
                    </a:cubicBezTo>
                    <a:close/>
                  </a:path>
                </a:pathLst>
              </a:custGeom>
              <a:solidFill>
                <a:srgbClr val="F6D198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25AD000-2A82-4D3B-8DBF-7DA267D45BC8}"/>
                  </a:ext>
                </a:extLst>
              </p:cNvPr>
              <p:cNvSpPr/>
              <p:nvPr/>
            </p:nvSpPr>
            <p:spPr>
              <a:xfrm flipH="1">
                <a:off x="2824016" y="3753137"/>
                <a:ext cx="2992" cy="3312"/>
              </a:xfrm>
              <a:custGeom>
                <a:avLst/>
                <a:gdLst>
                  <a:gd name="connsiteX0" fmla="*/ 2210 w 2273"/>
                  <a:gd name="connsiteY0" fmla="*/ 1535 h 2516"/>
                  <a:gd name="connsiteX1" fmla="*/ 491 w 2273"/>
                  <a:gd name="connsiteY1" fmla="*/ 2517 h 2516"/>
                  <a:gd name="connsiteX2" fmla="*/ 0 w 2273"/>
                  <a:gd name="connsiteY2" fmla="*/ 1289 h 2516"/>
                  <a:gd name="connsiteX3" fmla="*/ 1228 w 2273"/>
                  <a:gd name="connsiteY3" fmla="*/ 61 h 2516"/>
                  <a:gd name="connsiteX4" fmla="*/ 2210 w 2273"/>
                  <a:gd name="connsiteY4" fmla="*/ 1535 h 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3" h="2516">
                    <a:moveTo>
                      <a:pt x="2210" y="1535"/>
                    </a:moveTo>
                    <a:cubicBezTo>
                      <a:pt x="1964" y="1780"/>
                      <a:pt x="1228" y="2271"/>
                      <a:pt x="491" y="2517"/>
                    </a:cubicBezTo>
                    <a:cubicBezTo>
                      <a:pt x="245" y="2025"/>
                      <a:pt x="0" y="1535"/>
                      <a:pt x="0" y="1289"/>
                    </a:cubicBezTo>
                    <a:cubicBezTo>
                      <a:pt x="245" y="798"/>
                      <a:pt x="737" y="307"/>
                      <a:pt x="1228" y="61"/>
                    </a:cubicBezTo>
                    <a:cubicBezTo>
                      <a:pt x="1964" y="-184"/>
                      <a:pt x="2455" y="307"/>
                      <a:pt x="2210" y="1535"/>
                    </a:cubicBezTo>
                    <a:close/>
                  </a:path>
                </a:pathLst>
              </a:custGeom>
              <a:solidFill>
                <a:srgbClr val="F8CF91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977982D-120E-4A98-8210-3C7C7C957D68}"/>
                  </a:ext>
                </a:extLst>
              </p:cNvPr>
              <p:cNvSpPr/>
              <p:nvPr/>
            </p:nvSpPr>
            <p:spPr>
              <a:xfrm flipH="1">
                <a:off x="2557124" y="3890906"/>
                <a:ext cx="36649" cy="9755"/>
              </a:xfrm>
              <a:custGeom>
                <a:avLst/>
                <a:gdLst>
                  <a:gd name="connsiteX0" fmla="*/ 27840 w 27839"/>
                  <a:gd name="connsiteY0" fmla="*/ 982 h 7410"/>
                  <a:gd name="connsiteX1" fmla="*/ 23912 w 27839"/>
                  <a:gd name="connsiteY1" fmla="*/ 2701 h 7410"/>
                  <a:gd name="connsiteX2" fmla="*/ 587 w 27839"/>
                  <a:gd name="connsiteY2" fmla="*/ 7366 h 7410"/>
                  <a:gd name="connsiteX3" fmla="*/ 96 w 27839"/>
                  <a:gd name="connsiteY3" fmla="*/ 6629 h 7410"/>
                  <a:gd name="connsiteX4" fmla="*/ 587 w 27839"/>
                  <a:gd name="connsiteY4" fmla="*/ 6138 h 7410"/>
                  <a:gd name="connsiteX5" fmla="*/ 1078 w 27839"/>
                  <a:gd name="connsiteY5" fmla="*/ 4910 h 7410"/>
                  <a:gd name="connsiteX6" fmla="*/ 26858 w 27839"/>
                  <a:gd name="connsiteY6" fmla="*/ 0 h 7410"/>
                  <a:gd name="connsiteX7" fmla="*/ 27840 w 27839"/>
                  <a:gd name="connsiteY7" fmla="*/ 982 h 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9" h="7410">
                    <a:moveTo>
                      <a:pt x="27840" y="982"/>
                    </a:moveTo>
                    <a:cubicBezTo>
                      <a:pt x="26612" y="1473"/>
                      <a:pt x="25385" y="2210"/>
                      <a:pt x="23912" y="2701"/>
                    </a:cubicBezTo>
                    <a:cubicBezTo>
                      <a:pt x="16055" y="4174"/>
                      <a:pt x="8689" y="7857"/>
                      <a:pt x="587" y="7366"/>
                    </a:cubicBezTo>
                    <a:cubicBezTo>
                      <a:pt x="96" y="7120"/>
                      <a:pt x="-149" y="6874"/>
                      <a:pt x="96" y="6629"/>
                    </a:cubicBezTo>
                    <a:cubicBezTo>
                      <a:pt x="342" y="6383"/>
                      <a:pt x="342" y="6138"/>
                      <a:pt x="587" y="6138"/>
                    </a:cubicBezTo>
                    <a:cubicBezTo>
                      <a:pt x="833" y="5647"/>
                      <a:pt x="833" y="4910"/>
                      <a:pt x="1078" y="4910"/>
                    </a:cubicBezTo>
                    <a:cubicBezTo>
                      <a:pt x="9917" y="4665"/>
                      <a:pt x="18019" y="0"/>
                      <a:pt x="26858" y="0"/>
                    </a:cubicBezTo>
                    <a:cubicBezTo>
                      <a:pt x="27103" y="245"/>
                      <a:pt x="27594" y="737"/>
                      <a:pt x="27840" y="982"/>
                    </a:cubicBezTo>
                    <a:close/>
                  </a:path>
                </a:pathLst>
              </a:custGeom>
              <a:solidFill>
                <a:srgbClr val="593A0C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437CDFE-D9D3-4E50-837D-63206D20754D}"/>
                  </a:ext>
                </a:extLst>
              </p:cNvPr>
              <p:cNvSpPr/>
              <p:nvPr/>
            </p:nvSpPr>
            <p:spPr>
              <a:xfrm flipH="1">
                <a:off x="2593002" y="3892440"/>
                <a:ext cx="44279" cy="8608"/>
              </a:xfrm>
              <a:custGeom>
                <a:avLst/>
                <a:gdLst>
                  <a:gd name="connsiteX0" fmla="*/ 33636 w 33635"/>
                  <a:gd name="connsiteY0" fmla="*/ 4974 h 6539"/>
                  <a:gd name="connsiteX1" fmla="*/ 33636 w 33635"/>
                  <a:gd name="connsiteY1" fmla="*/ 6201 h 6539"/>
                  <a:gd name="connsiteX2" fmla="*/ 0 w 33635"/>
                  <a:gd name="connsiteY2" fmla="*/ 1046 h 6539"/>
                  <a:gd name="connsiteX3" fmla="*/ 7857 w 33635"/>
                  <a:gd name="connsiteY3" fmla="*/ 1291 h 6539"/>
                  <a:gd name="connsiteX4" fmla="*/ 33636 w 33635"/>
                  <a:gd name="connsiteY4" fmla="*/ 4974 h 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635" h="6539">
                    <a:moveTo>
                      <a:pt x="33636" y="4974"/>
                    </a:moveTo>
                    <a:cubicBezTo>
                      <a:pt x="33636" y="5465"/>
                      <a:pt x="33636" y="5710"/>
                      <a:pt x="33636" y="6201"/>
                    </a:cubicBezTo>
                    <a:cubicBezTo>
                      <a:pt x="21851" y="7429"/>
                      <a:pt x="10803" y="5219"/>
                      <a:pt x="0" y="1046"/>
                    </a:cubicBezTo>
                    <a:cubicBezTo>
                      <a:pt x="2701" y="-919"/>
                      <a:pt x="5892" y="309"/>
                      <a:pt x="7857" y="1291"/>
                    </a:cubicBezTo>
                    <a:cubicBezTo>
                      <a:pt x="16204" y="4974"/>
                      <a:pt x="25043" y="3746"/>
                      <a:pt x="33636" y="4974"/>
                    </a:cubicBezTo>
                    <a:close/>
                  </a:path>
                </a:pathLst>
              </a:custGeom>
              <a:solidFill>
                <a:srgbClr val="543106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E8CDFD3-BDB5-4412-8B2E-9D2A0F55684E}"/>
                  </a:ext>
                </a:extLst>
              </p:cNvPr>
              <p:cNvSpPr/>
              <p:nvPr/>
            </p:nvSpPr>
            <p:spPr>
              <a:xfrm flipH="1">
                <a:off x="4405116" y="5440074"/>
                <a:ext cx="12429" cy="11959"/>
              </a:xfrm>
              <a:custGeom>
                <a:avLst/>
                <a:gdLst>
                  <a:gd name="connsiteX0" fmla="*/ 0 w 9441"/>
                  <a:gd name="connsiteY0" fmla="*/ 9084 h 9084"/>
                  <a:gd name="connsiteX1" fmla="*/ 7611 w 9441"/>
                  <a:gd name="connsiteY1" fmla="*/ 0 h 9084"/>
                  <a:gd name="connsiteX2" fmla="*/ 9330 w 9441"/>
                  <a:gd name="connsiteY2" fmla="*/ 1964 h 9084"/>
                  <a:gd name="connsiteX3" fmla="*/ 0 w 9441"/>
                  <a:gd name="connsiteY3" fmla="*/ 9084 h 9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41" h="9084">
                    <a:moveTo>
                      <a:pt x="0" y="9084"/>
                    </a:moveTo>
                    <a:cubicBezTo>
                      <a:pt x="1964" y="5647"/>
                      <a:pt x="3928" y="2210"/>
                      <a:pt x="7611" y="0"/>
                    </a:cubicBezTo>
                    <a:cubicBezTo>
                      <a:pt x="8593" y="245"/>
                      <a:pt x="9821" y="245"/>
                      <a:pt x="9330" y="1964"/>
                    </a:cubicBezTo>
                    <a:cubicBezTo>
                      <a:pt x="7366" y="6138"/>
                      <a:pt x="4174" y="8348"/>
                      <a:pt x="0" y="9084"/>
                    </a:cubicBezTo>
                    <a:close/>
                  </a:path>
                </a:pathLst>
              </a:custGeom>
              <a:solidFill>
                <a:srgbClr val="0B5D5B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463AB35-EC04-4F9A-8005-34DBD1065D3D}"/>
                  </a:ext>
                </a:extLst>
              </p:cNvPr>
              <p:cNvSpPr/>
              <p:nvPr/>
            </p:nvSpPr>
            <p:spPr>
              <a:xfrm flipH="1">
                <a:off x="2948301" y="4945014"/>
                <a:ext cx="957306" cy="1185965"/>
              </a:xfrm>
              <a:custGeom>
                <a:avLst/>
                <a:gdLst>
                  <a:gd name="connsiteX0" fmla="*/ 553114 w 553359"/>
                  <a:gd name="connsiteY0" fmla="*/ 151896 h 416182"/>
                  <a:gd name="connsiteX1" fmla="*/ 552377 w 553359"/>
                  <a:gd name="connsiteY1" fmla="*/ 146740 h 416182"/>
                  <a:gd name="connsiteX2" fmla="*/ 532981 w 553359"/>
                  <a:gd name="connsiteY2" fmla="*/ 118997 h 416182"/>
                  <a:gd name="connsiteX3" fmla="*/ 525861 w 553359"/>
                  <a:gd name="connsiteY3" fmla="*/ 124153 h 416182"/>
                  <a:gd name="connsiteX4" fmla="*/ 513831 w 553359"/>
                  <a:gd name="connsiteY4" fmla="*/ 130782 h 416182"/>
                  <a:gd name="connsiteX5" fmla="*/ 362838 w 553359"/>
                  <a:gd name="connsiteY5" fmla="*/ 193143 h 416182"/>
                  <a:gd name="connsiteX6" fmla="*/ 290164 w 553359"/>
                  <a:gd name="connsiteY6" fmla="*/ 176694 h 416182"/>
                  <a:gd name="connsiteX7" fmla="*/ 256528 w 553359"/>
                  <a:gd name="connsiteY7" fmla="*/ 152142 h 416182"/>
                  <a:gd name="connsiteX8" fmla="*/ 215036 w 553359"/>
                  <a:gd name="connsiteY8" fmla="*/ 94691 h 416182"/>
                  <a:gd name="connsiteX9" fmla="*/ 204724 w 553359"/>
                  <a:gd name="connsiteY9" fmla="*/ 47060 h 416182"/>
                  <a:gd name="connsiteX10" fmla="*/ 196622 w 553359"/>
                  <a:gd name="connsiteY10" fmla="*/ 412 h 416182"/>
                  <a:gd name="connsiteX11" fmla="*/ 157585 w 553359"/>
                  <a:gd name="connsiteY11" fmla="*/ 81678 h 416182"/>
                  <a:gd name="connsiteX12" fmla="*/ 124440 w 553359"/>
                  <a:gd name="connsiteY12" fmla="*/ 150669 h 416182"/>
                  <a:gd name="connsiteX13" fmla="*/ 58150 w 553359"/>
                  <a:gd name="connsiteY13" fmla="*/ 288650 h 416182"/>
                  <a:gd name="connsiteX14" fmla="*/ 26478 w 553359"/>
                  <a:gd name="connsiteY14" fmla="*/ 354694 h 416182"/>
                  <a:gd name="connsiteX15" fmla="*/ 10029 w 553359"/>
                  <a:gd name="connsiteY15" fmla="*/ 389066 h 416182"/>
                  <a:gd name="connsiteX16" fmla="*/ 945 w 553359"/>
                  <a:gd name="connsiteY16" fmla="*/ 406744 h 416182"/>
                  <a:gd name="connsiteX17" fmla="*/ 12975 w 553359"/>
                  <a:gd name="connsiteY17" fmla="*/ 416073 h 416182"/>
                  <a:gd name="connsiteX18" fmla="*/ 315453 w 553359"/>
                  <a:gd name="connsiteY18" fmla="*/ 416073 h 416182"/>
                  <a:gd name="connsiteX19" fmla="*/ 451469 w 553359"/>
                  <a:gd name="connsiteY19" fmla="*/ 416073 h 416182"/>
                  <a:gd name="connsiteX20" fmla="*/ 456625 w 553359"/>
                  <a:gd name="connsiteY20" fmla="*/ 415828 h 416182"/>
                  <a:gd name="connsiteX21" fmla="*/ 483632 w 553359"/>
                  <a:gd name="connsiteY21" fmla="*/ 366724 h 416182"/>
                  <a:gd name="connsiteX22" fmla="*/ 475776 w 553359"/>
                  <a:gd name="connsiteY22" fmla="*/ 327196 h 416182"/>
                  <a:gd name="connsiteX23" fmla="*/ 492225 w 553359"/>
                  <a:gd name="connsiteY23" fmla="*/ 253541 h 416182"/>
                  <a:gd name="connsiteX24" fmla="*/ 510148 w 553359"/>
                  <a:gd name="connsiteY24" fmla="*/ 227516 h 416182"/>
                  <a:gd name="connsiteX25" fmla="*/ 532245 w 553359"/>
                  <a:gd name="connsiteY25" fmla="*/ 207383 h 416182"/>
                  <a:gd name="connsiteX26" fmla="*/ 553114 w 553359"/>
                  <a:gd name="connsiteY26" fmla="*/ 151896 h 416182"/>
                  <a:gd name="connsiteX27" fmla="*/ 10520 w 553359"/>
                  <a:gd name="connsiteY27" fmla="*/ 390540 h 416182"/>
                  <a:gd name="connsiteX28" fmla="*/ 10520 w 553359"/>
                  <a:gd name="connsiteY28" fmla="*/ 390540 h 416182"/>
                  <a:gd name="connsiteX29" fmla="*/ 10520 w 553359"/>
                  <a:gd name="connsiteY29" fmla="*/ 390540 h 416182"/>
                  <a:gd name="connsiteX30" fmla="*/ 10520 w 553359"/>
                  <a:gd name="connsiteY30" fmla="*/ 390540 h 416182"/>
                  <a:gd name="connsiteX31" fmla="*/ 59623 w 553359"/>
                  <a:gd name="connsiteY31" fmla="*/ 286931 h 416182"/>
                  <a:gd name="connsiteX32" fmla="*/ 59623 w 553359"/>
                  <a:gd name="connsiteY32" fmla="*/ 286931 h 416182"/>
                  <a:gd name="connsiteX33" fmla="*/ 59623 w 553359"/>
                  <a:gd name="connsiteY33" fmla="*/ 286931 h 416182"/>
                  <a:gd name="connsiteX34" fmla="*/ 59623 w 553359"/>
                  <a:gd name="connsiteY34" fmla="*/ 286931 h 416182"/>
                  <a:gd name="connsiteX35" fmla="*/ 62324 w 553359"/>
                  <a:gd name="connsiteY35" fmla="*/ 281775 h 416182"/>
                  <a:gd name="connsiteX36" fmla="*/ 62324 w 553359"/>
                  <a:gd name="connsiteY36" fmla="*/ 281775 h 416182"/>
                  <a:gd name="connsiteX37" fmla="*/ 62324 w 553359"/>
                  <a:gd name="connsiteY37" fmla="*/ 281775 h 416182"/>
                  <a:gd name="connsiteX38" fmla="*/ 62324 w 553359"/>
                  <a:gd name="connsiteY38" fmla="*/ 281775 h 416182"/>
                  <a:gd name="connsiteX39" fmla="*/ 155621 w 553359"/>
                  <a:gd name="connsiteY39" fmla="*/ 89781 h 416182"/>
                  <a:gd name="connsiteX40" fmla="*/ 155621 w 553359"/>
                  <a:gd name="connsiteY40" fmla="*/ 89781 h 416182"/>
                  <a:gd name="connsiteX41" fmla="*/ 155621 w 553359"/>
                  <a:gd name="connsiteY41" fmla="*/ 89781 h 416182"/>
                  <a:gd name="connsiteX42" fmla="*/ 155621 w 553359"/>
                  <a:gd name="connsiteY42" fmla="*/ 89781 h 416182"/>
                  <a:gd name="connsiteX43" fmla="*/ 147764 w 553359"/>
                  <a:gd name="connsiteY43" fmla="*/ 105248 h 416182"/>
                  <a:gd name="connsiteX44" fmla="*/ 147764 w 553359"/>
                  <a:gd name="connsiteY44" fmla="*/ 105248 h 416182"/>
                  <a:gd name="connsiteX45" fmla="*/ 147764 w 553359"/>
                  <a:gd name="connsiteY45" fmla="*/ 105248 h 416182"/>
                  <a:gd name="connsiteX46" fmla="*/ 147764 w 553359"/>
                  <a:gd name="connsiteY46" fmla="*/ 105248 h 416182"/>
                  <a:gd name="connsiteX47" fmla="*/ 333621 w 553359"/>
                  <a:gd name="connsiteY47" fmla="*/ 193389 h 416182"/>
                  <a:gd name="connsiteX48" fmla="*/ 333621 w 553359"/>
                  <a:gd name="connsiteY48" fmla="*/ 193389 h 416182"/>
                  <a:gd name="connsiteX49" fmla="*/ 333376 w 553359"/>
                  <a:gd name="connsiteY49" fmla="*/ 193389 h 416182"/>
                  <a:gd name="connsiteX50" fmla="*/ 333376 w 553359"/>
                  <a:gd name="connsiteY50" fmla="*/ 193143 h 416182"/>
                  <a:gd name="connsiteX51" fmla="*/ 333621 w 553359"/>
                  <a:gd name="connsiteY51" fmla="*/ 193389 h 416182"/>
                  <a:gd name="connsiteX52" fmla="*/ 470865 w 553359"/>
                  <a:gd name="connsiteY52" fmla="*/ 309273 h 416182"/>
                  <a:gd name="connsiteX53" fmla="*/ 470865 w 553359"/>
                  <a:gd name="connsiteY53" fmla="*/ 309273 h 416182"/>
                  <a:gd name="connsiteX54" fmla="*/ 470865 w 553359"/>
                  <a:gd name="connsiteY54" fmla="*/ 309273 h 416182"/>
                  <a:gd name="connsiteX55" fmla="*/ 470865 w 553359"/>
                  <a:gd name="connsiteY55" fmla="*/ 309273 h 416182"/>
                  <a:gd name="connsiteX56" fmla="*/ 470865 w 553359"/>
                  <a:gd name="connsiteY56" fmla="*/ 316393 h 416182"/>
                  <a:gd name="connsiteX57" fmla="*/ 470865 w 553359"/>
                  <a:gd name="connsiteY57" fmla="*/ 316393 h 416182"/>
                  <a:gd name="connsiteX58" fmla="*/ 470865 w 553359"/>
                  <a:gd name="connsiteY58" fmla="*/ 316393 h 416182"/>
                  <a:gd name="connsiteX59" fmla="*/ 470865 w 553359"/>
                  <a:gd name="connsiteY59" fmla="*/ 316393 h 416182"/>
                  <a:gd name="connsiteX60" fmla="*/ 471847 w 553359"/>
                  <a:gd name="connsiteY60" fmla="*/ 297243 h 416182"/>
                  <a:gd name="connsiteX61" fmla="*/ 471847 w 553359"/>
                  <a:gd name="connsiteY61" fmla="*/ 297243 h 416182"/>
                  <a:gd name="connsiteX62" fmla="*/ 471847 w 553359"/>
                  <a:gd name="connsiteY62" fmla="*/ 297243 h 416182"/>
                  <a:gd name="connsiteX63" fmla="*/ 471847 w 553359"/>
                  <a:gd name="connsiteY63" fmla="*/ 297243 h 416182"/>
                  <a:gd name="connsiteX0" fmla="*/ 553114 w 553359"/>
                  <a:gd name="connsiteY0" fmla="*/ 151896 h 416116"/>
                  <a:gd name="connsiteX1" fmla="*/ 552377 w 553359"/>
                  <a:gd name="connsiteY1" fmla="*/ 146740 h 416116"/>
                  <a:gd name="connsiteX2" fmla="*/ 532981 w 553359"/>
                  <a:gd name="connsiteY2" fmla="*/ 118997 h 416116"/>
                  <a:gd name="connsiteX3" fmla="*/ 525861 w 553359"/>
                  <a:gd name="connsiteY3" fmla="*/ 124153 h 416116"/>
                  <a:gd name="connsiteX4" fmla="*/ 513831 w 553359"/>
                  <a:gd name="connsiteY4" fmla="*/ 130782 h 416116"/>
                  <a:gd name="connsiteX5" fmla="*/ 362838 w 553359"/>
                  <a:gd name="connsiteY5" fmla="*/ 193143 h 416116"/>
                  <a:gd name="connsiteX6" fmla="*/ 290164 w 553359"/>
                  <a:gd name="connsiteY6" fmla="*/ 176694 h 416116"/>
                  <a:gd name="connsiteX7" fmla="*/ 256528 w 553359"/>
                  <a:gd name="connsiteY7" fmla="*/ 152142 h 416116"/>
                  <a:gd name="connsiteX8" fmla="*/ 215036 w 553359"/>
                  <a:gd name="connsiteY8" fmla="*/ 94691 h 416116"/>
                  <a:gd name="connsiteX9" fmla="*/ 204724 w 553359"/>
                  <a:gd name="connsiteY9" fmla="*/ 47060 h 416116"/>
                  <a:gd name="connsiteX10" fmla="*/ 196622 w 553359"/>
                  <a:gd name="connsiteY10" fmla="*/ 412 h 416116"/>
                  <a:gd name="connsiteX11" fmla="*/ 157585 w 553359"/>
                  <a:gd name="connsiteY11" fmla="*/ 81678 h 416116"/>
                  <a:gd name="connsiteX12" fmla="*/ 124440 w 553359"/>
                  <a:gd name="connsiteY12" fmla="*/ 150669 h 416116"/>
                  <a:gd name="connsiteX13" fmla="*/ 58150 w 553359"/>
                  <a:gd name="connsiteY13" fmla="*/ 288650 h 416116"/>
                  <a:gd name="connsiteX14" fmla="*/ 26478 w 553359"/>
                  <a:gd name="connsiteY14" fmla="*/ 354694 h 416116"/>
                  <a:gd name="connsiteX15" fmla="*/ 10029 w 553359"/>
                  <a:gd name="connsiteY15" fmla="*/ 389066 h 416116"/>
                  <a:gd name="connsiteX16" fmla="*/ 945 w 553359"/>
                  <a:gd name="connsiteY16" fmla="*/ 406744 h 416116"/>
                  <a:gd name="connsiteX17" fmla="*/ 12975 w 553359"/>
                  <a:gd name="connsiteY17" fmla="*/ 416073 h 416116"/>
                  <a:gd name="connsiteX18" fmla="*/ 451469 w 553359"/>
                  <a:gd name="connsiteY18" fmla="*/ 416073 h 416116"/>
                  <a:gd name="connsiteX19" fmla="*/ 456625 w 553359"/>
                  <a:gd name="connsiteY19" fmla="*/ 415828 h 416116"/>
                  <a:gd name="connsiteX20" fmla="*/ 483632 w 553359"/>
                  <a:gd name="connsiteY20" fmla="*/ 366724 h 416116"/>
                  <a:gd name="connsiteX21" fmla="*/ 475776 w 553359"/>
                  <a:gd name="connsiteY21" fmla="*/ 327196 h 416116"/>
                  <a:gd name="connsiteX22" fmla="*/ 492225 w 553359"/>
                  <a:gd name="connsiteY22" fmla="*/ 253541 h 416116"/>
                  <a:gd name="connsiteX23" fmla="*/ 510148 w 553359"/>
                  <a:gd name="connsiteY23" fmla="*/ 227516 h 416116"/>
                  <a:gd name="connsiteX24" fmla="*/ 532245 w 553359"/>
                  <a:gd name="connsiteY24" fmla="*/ 207383 h 416116"/>
                  <a:gd name="connsiteX25" fmla="*/ 553114 w 553359"/>
                  <a:gd name="connsiteY25" fmla="*/ 151896 h 416116"/>
                  <a:gd name="connsiteX26" fmla="*/ 10520 w 553359"/>
                  <a:gd name="connsiteY26" fmla="*/ 390540 h 416116"/>
                  <a:gd name="connsiteX27" fmla="*/ 10520 w 553359"/>
                  <a:gd name="connsiteY27" fmla="*/ 390540 h 416116"/>
                  <a:gd name="connsiteX28" fmla="*/ 10520 w 553359"/>
                  <a:gd name="connsiteY28" fmla="*/ 390540 h 416116"/>
                  <a:gd name="connsiteX29" fmla="*/ 10520 w 553359"/>
                  <a:gd name="connsiteY29" fmla="*/ 390540 h 416116"/>
                  <a:gd name="connsiteX30" fmla="*/ 59623 w 553359"/>
                  <a:gd name="connsiteY30" fmla="*/ 286931 h 416116"/>
                  <a:gd name="connsiteX31" fmla="*/ 59623 w 553359"/>
                  <a:gd name="connsiteY31" fmla="*/ 286931 h 416116"/>
                  <a:gd name="connsiteX32" fmla="*/ 59623 w 553359"/>
                  <a:gd name="connsiteY32" fmla="*/ 286931 h 416116"/>
                  <a:gd name="connsiteX33" fmla="*/ 59623 w 553359"/>
                  <a:gd name="connsiteY33" fmla="*/ 286931 h 416116"/>
                  <a:gd name="connsiteX34" fmla="*/ 62324 w 553359"/>
                  <a:gd name="connsiteY34" fmla="*/ 281775 h 416116"/>
                  <a:gd name="connsiteX35" fmla="*/ 62324 w 553359"/>
                  <a:gd name="connsiteY35" fmla="*/ 281775 h 416116"/>
                  <a:gd name="connsiteX36" fmla="*/ 62324 w 553359"/>
                  <a:gd name="connsiteY36" fmla="*/ 281775 h 416116"/>
                  <a:gd name="connsiteX37" fmla="*/ 62324 w 553359"/>
                  <a:gd name="connsiteY37" fmla="*/ 281775 h 416116"/>
                  <a:gd name="connsiteX38" fmla="*/ 155621 w 553359"/>
                  <a:gd name="connsiteY38" fmla="*/ 89781 h 416116"/>
                  <a:gd name="connsiteX39" fmla="*/ 155621 w 553359"/>
                  <a:gd name="connsiteY39" fmla="*/ 89781 h 416116"/>
                  <a:gd name="connsiteX40" fmla="*/ 155621 w 553359"/>
                  <a:gd name="connsiteY40" fmla="*/ 89781 h 416116"/>
                  <a:gd name="connsiteX41" fmla="*/ 155621 w 553359"/>
                  <a:gd name="connsiteY41" fmla="*/ 89781 h 416116"/>
                  <a:gd name="connsiteX42" fmla="*/ 147764 w 553359"/>
                  <a:gd name="connsiteY42" fmla="*/ 105248 h 416116"/>
                  <a:gd name="connsiteX43" fmla="*/ 147764 w 553359"/>
                  <a:gd name="connsiteY43" fmla="*/ 105248 h 416116"/>
                  <a:gd name="connsiteX44" fmla="*/ 147764 w 553359"/>
                  <a:gd name="connsiteY44" fmla="*/ 105248 h 416116"/>
                  <a:gd name="connsiteX45" fmla="*/ 147764 w 553359"/>
                  <a:gd name="connsiteY45" fmla="*/ 105248 h 416116"/>
                  <a:gd name="connsiteX46" fmla="*/ 333621 w 553359"/>
                  <a:gd name="connsiteY46" fmla="*/ 193389 h 416116"/>
                  <a:gd name="connsiteX47" fmla="*/ 333621 w 553359"/>
                  <a:gd name="connsiteY47" fmla="*/ 193389 h 416116"/>
                  <a:gd name="connsiteX48" fmla="*/ 333376 w 553359"/>
                  <a:gd name="connsiteY48" fmla="*/ 193389 h 416116"/>
                  <a:gd name="connsiteX49" fmla="*/ 333376 w 553359"/>
                  <a:gd name="connsiteY49" fmla="*/ 193143 h 416116"/>
                  <a:gd name="connsiteX50" fmla="*/ 333621 w 553359"/>
                  <a:gd name="connsiteY50" fmla="*/ 193389 h 416116"/>
                  <a:gd name="connsiteX51" fmla="*/ 470865 w 553359"/>
                  <a:gd name="connsiteY51" fmla="*/ 309273 h 416116"/>
                  <a:gd name="connsiteX52" fmla="*/ 470865 w 553359"/>
                  <a:gd name="connsiteY52" fmla="*/ 309273 h 416116"/>
                  <a:gd name="connsiteX53" fmla="*/ 470865 w 553359"/>
                  <a:gd name="connsiteY53" fmla="*/ 309273 h 416116"/>
                  <a:gd name="connsiteX54" fmla="*/ 470865 w 553359"/>
                  <a:gd name="connsiteY54" fmla="*/ 309273 h 416116"/>
                  <a:gd name="connsiteX55" fmla="*/ 470865 w 553359"/>
                  <a:gd name="connsiteY55" fmla="*/ 316393 h 416116"/>
                  <a:gd name="connsiteX56" fmla="*/ 470865 w 553359"/>
                  <a:gd name="connsiteY56" fmla="*/ 316393 h 416116"/>
                  <a:gd name="connsiteX57" fmla="*/ 470865 w 553359"/>
                  <a:gd name="connsiteY57" fmla="*/ 316393 h 416116"/>
                  <a:gd name="connsiteX58" fmla="*/ 470865 w 553359"/>
                  <a:gd name="connsiteY58" fmla="*/ 316393 h 416116"/>
                  <a:gd name="connsiteX59" fmla="*/ 471847 w 553359"/>
                  <a:gd name="connsiteY59" fmla="*/ 297243 h 416116"/>
                  <a:gd name="connsiteX60" fmla="*/ 471847 w 553359"/>
                  <a:gd name="connsiteY60" fmla="*/ 297243 h 416116"/>
                  <a:gd name="connsiteX61" fmla="*/ 471847 w 553359"/>
                  <a:gd name="connsiteY61" fmla="*/ 297243 h 416116"/>
                  <a:gd name="connsiteX62" fmla="*/ 471847 w 553359"/>
                  <a:gd name="connsiteY62" fmla="*/ 297243 h 416116"/>
                  <a:gd name="connsiteX0" fmla="*/ 552169 w 552414"/>
                  <a:gd name="connsiteY0" fmla="*/ 151896 h 416687"/>
                  <a:gd name="connsiteX1" fmla="*/ 551432 w 552414"/>
                  <a:gd name="connsiteY1" fmla="*/ 146740 h 416687"/>
                  <a:gd name="connsiteX2" fmla="*/ 532036 w 552414"/>
                  <a:gd name="connsiteY2" fmla="*/ 118997 h 416687"/>
                  <a:gd name="connsiteX3" fmla="*/ 524916 w 552414"/>
                  <a:gd name="connsiteY3" fmla="*/ 124153 h 416687"/>
                  <a:gd name="connsiteX4" fmla="*/ 512886 w 552414"/>
                  <a:gd name="connsiteY4" fmla="*/ 130782 h 416687"/>
                  <a:gd name="connsiteX5" fmla="*/ 361893 w 552414"/>
                  <a:gd name="connsiteY5" fmla="*/ 193143 h 416687"/>
                  <a:gd name="connsiteX6" fmla="*/ 289219 w 552414"/>
                  <a:gd name="connsiteY6" fmla="*/ 176694 h 416687"/>
                  <a:gd name="connsiteX7" fmla="*/ 255583 w 552414"/>
                  <a:gd name="connsiteY7" fmla="*/ 152142 h 416687"/>
                  <a:gd name="connsiteX8" fmla="*/ 214091 w 552414"/>
                  <a:gd name="connsiteY8" fmla="*/ 94691 h 416687"/>
                  <a:gd name="connsiteX9" fmla="*/ 203779 w 552414"/>
                  <a:gd name="connsiteY9" fmla="*/ 47060 h 416687"/>
                  <a:gd name="connsiteX10" fmla="*/ 195677 w 552414"/>
                  <a:gd name="connsiteY10" fmla="*/ 412 h 416687"/>
                  <a:gd name="connsiteX11" fmla="*/ 156640 w 552414"/>
                  <a:gd name="connsiteY11" fmla="*/ 81678 h 416687"/>
                  <a:gd name="connsiteX12" fmla="*/ 123495 w 552414"/>
                  <a:gd name="connsiteY12" fmla="*/ 150669 h 416687"/>
                  <a:gd name="connsiteX13" fmla="*/ 57205 w 552414"/>
                  <a:gd name="connsiteY13" fmla="*/ 288650 h 416687"/>
                  <a:gd name="connsiteX14" fmla="*/ 25533 w 552414"/>
                  <a:gd name="connsiteY14" fmla="*/ 354694 h 416687"/>
                  <a:gd name="connsiteX15" fmla="*/ 9084 w 552414"/>
                  <a:gd name="connsiteY15" fmla="*/ 389066 h 416687"/>
                  <a:gd name="connsiteX16" fmla="*/ 0 w 552414"/>
                  <a:gd name="connsiteY16" fmla="*/ 406744 h 416687"/>
                  <a:gd name="connsiteX17" fmla="*/ 450524 w 552414"/>
                  <a:gd name="connsiteY17" fmla="*/ 416073 h 416687"/>
                  <a:gd name="connsiteX18" fmla="*/ 455680 w 552414"/>
                  <a:gd name="connsiteY18" fmla="*/ 415828 h 416687"/>
                  <a:gd name="connsiteX19" fmla="*/ 482687 w 552414"/>
                  <a:gd name="connsiteY19" fmla="*/ 366724 h 416687"/>
                  <a:gd name="connsiteX20" fmla="*/ 474831 w 552414"/>
                  <a:gd name="connsiteY20" fmla="*/ 327196 h 416687"/>
                  <a:gd name="connsiteX21" fmla="*/ 491280 w 552414"/>
                  <a:gd name="connsiteY21" fmla="*/ 253541 h 416687"/>
                  <a:gd name="connsiteX22" fmla="*/ 509203 w 552414"/>
                  <a:gd name="connsiteY22" fmla="*/ 227516 h 416687"/>
                  <a:gd name="connsiteX23" fmla="*/ 531300 w 552414"/>
                  <a:gd name="connsiteY23" fmla="*/ 207383 h 416687"/>
                  <a:gd name="connsiteX24" fmla="*/ 552169 w 552414"/>
                  <a:gd name="connsiteY24" fmla="*/ 151896 h 416687"/>
                  <a:gd name="connsiteX25" fmla="*/ 9575 w 552414"/>
                  <a:gd name="connsiteY25" fmla="*/ 390540 h 416687"/>
                  <a:gd name="connsiteX26" fmla="*/ 9575 w 552414"/>
                  <a:gd name="connsiteY26" fmla="*/ 390540 h 416687"/>
                  <a:gd name="connsiteX27" fmla="*/ 9575 w 552414"/>
                  <a:gd name="connsiteY27" fmla="*/ 390540 h 416687"/>
                  <a:gd name="connsiteX28" fmla="*/ 9575 w 552414"/>
                  <a:gd name="connsiteY28" fmla="*/ 390540 h 416687"/>
                  <a:gd name="connsiteX29" fmla="*/ 58678 w 552414"/>
                  <a:gd name="connsiteY29" fmla="*/ 286931 h 416687"/>
                  <a:gd name="connsiteX30" fmla="*/ 58678 w 552414"/>
                  <a:gd name="connsiteY30" fmla="*/ 286931 h 416687"/>
                  <a:gd name="connsiteX31" fmla="*/ 58678 w 552414"/>
                  <a:gd name="connsiteY31" fmla="*/ 286931 h 416687"/>
                  <a:gd name="connsiteX32" fmla="*/ 58678 w 552414"/>
                  <a:gd name="connsiteY32" fmla="*/ 286931 h 416687"/>
                  <a:gd name="connsiteX33" fmla="*/ 61379 w 552414"/>
                  <a:gd name="connsiteY33" fmla="*/ 281775 h 416687"/>
                  <a:gd name="connsiteX34" fmla="*/ 61379 w 552414"/>
                  <a:gd name="connsiteY34" fmla="*/ 281775 h 416687"/>
                  <a:gd name="connsiteX35" fmla="*/ 61379 w 552414"/>
                  <a:gd name="connsiteY35" fmla="*/ 281775 h 416687"/>
                  <a:gd name="connsiteX36" fmla="*/ 61379 w 552414"/>
                  <a:gd name="connsiteY36" fmla="*/ 281775 h 416687"/>
                  <a:gd name="connsiteX37" fmla="*/ 154676 w 552414"/>
                  <a:gd name="connsiteY37" fmla="*/ 89781 h 416687"/>
                  <a:gd name="connsiteX38" fmla="*/ 154676 w 552414"/>
                  <a:gd name="connsiteY38" fmla="*/ 89781 h 416687"/>
                  <a:gd name="connsiteX39" fmla="*/ 154676 w 552414"/>
                  <a:gd name="connsiteY39" fmla="*/ 89781 h 416687"/>
                  <a:gd name="connsiteX40" fmla="*/ 154676 w 552414"/>
                  <a:gd name="connsiteY40" fmla="*/ 89781 h 416687"/>
                  <a:gd name="connsiteX41" fmla="*/ 146819 w 552414"/>
                  <a:gd name="connsiteY41" fmla="*/ 105248 h 416687"/>
                  <a:gd name="connsiteX42" fmla="*/ 146819 w 552414"/>
                  <a:gd name="connsiteY42" fmla="*/ 105248 h 416687"/>
                  <a:gd name="connsiteX43" fmla="*/ 146819 w 552414"/>
                  <a:gd name="connsiteY43" fmla="*/ 105248 h 416687"/>
                  <a:gd name="connsiteX44" fmla="*/ 146819 w 552414"/>
                  <a:gd name="connsiteY44" fmla="*/ 105248 h 416687"/>
                  <a:gd name="connsiteX45" fmla="*/ 332676 w 552414"/>
                  <a:gd name="connsiteY45" fmla="*/ 193389 h 416687"/>
                  <a:gd name="connsiteX46" fmla="*/ 332676 w 552414"/>
                  <a:gd name="connsiteY46" fmla="*/ 193389 h 416687"/>
                  <a:gd name="connsiteX47" fmla="*/ 332431 w 552414"/>
                  <a:gd name="connsiteY47" fmla="*/ 193389 h 416687"/>
                  <a:gd name="connsiteX48" fmla="*/ 332431 w 552414"/>
                  <a:gd name="connsiteY48" fmla="*/ 193143 h 416687"/>
                  <a:gd name="connsiteX49" fmla="*/ 332676 w 552414"/>
                  <a:gd name="connsiteY49" fmla="*/ 193389 h 416687"/>
                  <a:gd name="connsiteX50" fmla="*/ 469920 w 552414"/>
                  <a:gd name="connsiteY50" fmla="*/ 309273 h 416687"/>
                  <a:gd name="connsiteX51" fmla="*/ 469920 w 552414"/>
                  <a:gd name="connsiteY51" fmla="*/ 309273 h 416687"/>
                  <a:gd name="connsiteX52" fmla="*/ 469920 w 552414"/>
                  <a:gd name="connsiteY52" fmla="*/ 309273 h 416687"/>
                  <a:gd name="connsiteX53" fmla="*/ 469920 w 552414"/>
                  <a:gd name="connsiteY53" fmla="*/ 309273 h 416687"/>
                  <a:gd name="connsiteX54" fmla="*/ 469920 w 552414"/>
                  <a:gd name="connsiteY54" fmla="*/ 316393 h 416687"/>
                  <a:gd name="connsiteX55" fmla="*/ 469920 w 552414"/>
                  <a:gd name="connsiteY55" fmla="*/ 316393 h 416687"/>
                  <a:gd name="connsiteX56" fmla="*/ 469920 w 552414"/>
                  <a:gd name="connsiteY56" fmla="*/ 316393 h 416687"/>
                  <a:gd name="connsiteX57" fmla="*/ 469920 w 552414"/>
                  <a:gd name="connsiteY57" fmla="*/ 316393 h 416687"/>
                  <a:gd name="connsiteX58" fmla="*/ 470902 w 552414"/>
                  <a:gd name="connsiteY58" fmla="*/ 297243 h 416687"/>
                  <a:gd name="connsiteX59" fmla="*/ 470902 w 552414"/>
                  <a:gd name="connsiteY59" fmla="*/ 297243 h 416687"/>
                  <a:gd name="connsiteX60" fmla="*/ 470902 w 552414"/>
                  <a:gd name="connsiteY60" fmla="*/ 297243 h 416687"/>
                  <a:gd name="connsiteX61" fmla="*/ 470902 w 552414"/>
                  <a:gd name="connsiteY61" fmla="*/ 297243 h 41668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1 w 543330"/>
                  <a:gd name="connsiteY27" fmla="*/ 390540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49594 w 543330"/>
                  <a:gd name="connsiteY31" fmla="*/ 286931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52295 w 543330"/>
                  <a:gd name="connsiteY35" fmla="*/ 281775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45592 w 543330"/>
                  <a:gd name="connsiteY39" fmla="*/ 89781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137735 w 543330"/>
                  <a:gd name="connsiteY43" fmla="*/ 105248 h 417993"/>
                  <a:gd name="connsiteX44" fmla="*/ 323592 w 543330"/>
                  <a:gd name="connsiteY44" fmla="*/ 193389 h 417993"/>
                  <a:gd name="connsiteX45" fmla="*/ 323592 w 543330"/>
                  <a:gd name="connsiteY45" fmla="*/ 193389 h 417993"/>
                  <a:gd name="connsiteX46" fmla="*/ 323347 w 543330"/>
                  <a:gd name="connsiteY46" fmla="*/ 193389 h 417993"/>
                  <a:gd name="connsiteX47" fmla="*/ 323347 w 543330"/>
                  <a:gd name="connsiteY47" fmla="*/ 193143 h 417993"/>
                  <a:gd name="connsiteX48" fmla="*/ 323592 w 543330"/>
                  <a:gd name="connsiteY48" fmla="*/ 193389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0927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0836 w 543330"/>
                  <a:gd name="connsiteY56" fmla="*/ 31639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60" fmla="*/ 461818 w 543330"/>
                  <a:gd name="connsiteY60" fmla="*/ 297243 h 417993"/>
                  <a:gd name="connsiteX0" fmla="*/ 724557 w 724802"/>
                  <a:gd name="connsiteY0" fmla="*/ 151896 h 811207"/>
                  <a:gd name="connsiteX1" fmla="*/ 723820 w 724802"/>
                  <a:gd name="connsiteY1" fmla="*/ 146740 h 811207"/>
                  <a:gd name="connsiteX2" fmla="*/ 704424 w 724802"/>
                  <a:gd name="connsiteY2" fmla="*/ 118997 h 811207"/>
                  <a:gd name="connsiteX3" fmla="*/ 697304 w 724802"/>
                  <a:gd name="connsiteY3" fmla="*/ 124153 h 811207"/>
                  <a:gd name="connsiteX4" fmla="*/ 685274 w 724802"/>
                  <a:gd name="connsiteY4" fmla="*/ 130782 h 811207"/>
                  <a:gd name="connsiteX5" fmla="*/ 534281 w 724802"/>
                  <a:gd name="connsiteY5" fmla="*/ 193143 h 811207"/>
                  <a:gd name="connsiteX6" fmla="*/ 461607 w 724802"/>
                  <a:gd name="connsiteY6" fmla="*/ 176694 h 811207"/>
                  <a:gd name="connsiteX7" fmla="*/ 427971 w 724802"/>
                  <a:gd name="connsiteY7" fmla="*/ 152142 h 811207"/>
                  <a:gd name="connsiteX8" fmla="*/ 386479 w 724802"/>
                  <a:gd name="connsiteY8" fmla="*/ 94691 h 811207"/>
                  <a:gd name="connsiteX9" fmla="*/ 376167 w 724802"/>
                  <a:gd name="connsiteY9" fmla="*/ 47060 h 811207"/>
                  <a:gd name="connsiteX10" fmla="*/ 368065 w 724802"/>
                  <a:gd name="connsiteY10" fmla="*/ 412 h 811207"/>
                  <a:gd name="connsiteX11" fmla="*/ 329028 w 724802"/>
                  <a:gd name="connsiteY11" fmla="*/ 81678 h 811207"/>
                  <a:gd name="connsiteX12" fmla="*/ 295883 w 724802"/>
                  <a:gd name="connsiteY12" fmla="*/ 150669 h 811207"/>
                  <a:gd name="connsiteX13" fmla="*/ 229593 w 724802"/>
                  <a:gd name="connsiteY13" fmla="*/ 288650 h 811207"/>
                  <a:gd name="connsiteX14" fmla="*/ 197921 w 724802"/>
                  <a:gd name="connsiteY14" fmla="*/ 354694 h 811207"/>
                  <a:gd name="connsiteX15" fmla="*/ 181472 w 724802"/>
                  <a:gd name="connsiteY15" fmla="*/ 389066 h 811207"/>
                  <a:gd name="connsiteX16" fmla="*/ 622912 w 724802"/>
                  <a:gd name="connsiteY16" fmla="*/ 416073 h 811207"/>
                  <a:gd name="connsiteX17" fmla="*/ 628068 w 724802"/>
                  <a:gd name="connsiteY17" fmla="*/ 415828 h 811207"/>
                  <a:gd name="connsiteX18" fmla="*/ 655075 w 724802"/>
                  <a:gd name="connsiteY18" fmla="*/ 366724 h 811207"/>
                  <a:gd name="connsiteX19" fmla="*/ 647219 w 724802"/>
                  <a:gd name="connsiteY19" fmla="*/ 327196 h 811207"/>
                  <a:gd name="connsiteX20" fmla="*/ 663668 w 724802"/>
                  <a:gd name="connsiteY20" fmla="*/ 253541 h 811207"/>
                  <a:gd name="connsiteX21" fmla="*/ 681591 w 724802"/>
                  <a:gd name="connsiteY21" fmla="*/ 227516 h 811207"/>
                  <a:gd name="connsiteX22" fmla="*/ 703688 w 724802"/>
                  <a:gd name="connsiteY22" fmla="*/ 207383 h 811207"/>
                  <a:gd name="connsiteX23" fmla="*/ 724557 w 724802"/>
                  <a:gd name="connsiteY23" fmla="*/ 151896 h 811207"/>
                  <a:gd name="connsiteX24" fmla="*/ 0 w 724802"/>
                  <a:gd name="connsiteY24" fmla="*/ 811207 h 811207"/>
                  <a:gd name="connsiteX25" fmla="*/ 181963 w 724802"/>
                  <a:gd name="connsiteY25" fmla="*/ 390540 h 811207"/>
                  <a:gd name="connsiteX26" fmla="*/ 181963 w 724802"/>
                  <a:gd name="connsiteY26" fmla="*/ 390540 h 811207"/>
                  <a:gd name="connsiteX27" fmla="*/ 0 w 724802"/>
                  <a:gd name="connsiteY27" fmla="*/ 811207 h 811207"/>
                  <a:gd name="connsiteX28" fmla="*/ 231066 w 724802"/>
                  <a:gd name="connsiteY28" fmla="*/ 286931 h 811207"/>
                  <a:gd name="connsiteX29" fmla="*/ 231066 w 724802"/>
                  <a:gd name="connsiteY29" fmla="*/ 286931 h 811207"/>
                  <a:gd name="connsiteX30" fmla="*/ 231066 w 724802"/>
                  <a:gd name="connsiteY30" fmla="*/ 286931 h 811207"/>
                  <a:gd name="connsiteX31" fmla="*/ 231066 w 724802"/>
                  <a:gd name="connsiteY31" fmla="*/ 286931 h 811207"/>
                  <a:gd name="connsiteX32" fmla="*/ 233767 w 724802"/>
                  <a:gd name="connsiteY32" fmla="*/ 281775 h 811207"/>
                  <a:gd name="connsiteX33" fmla="*/ 233767 w 724802"/>
                  <a:gd name="connsiteY33" fmla="*/ 281775 h 811207"/>
                  <a:gd name="connsiteX34" fmla="*/ 233767 w 724802"/>
                  <a:gd name="connsiteY34" fmla="*/ 281775 h 811207"/>
                  <a:gd name="connsiteX35" fmla="*/ 233767 w 724802"/>
                  <a:gd name="connsiteY35" fmla="*/ 281775 h 811207"/>
                  <a:gd name="connsiteX36" fmla="*/ 327064 w 724802"/>
                  <a:gd name="connsiteY36" fmla="*/ 89781 h 811207"/>
                  <a:gd name="connsiteX37" fmla="*/ 327064 w 724802"/>
                  <a:gd name="connsiteY37" fmla="*/ 89781 h 811207"/>
                  <a:gd name="connsiteX38" fmla="*/ 327064 w 724802"/>
                  <a:gd name="connsiteY38" fmla="*/ 89781 h 811207"/>
                  <a:gd name="connsiteX39" fmla="*/ 327064 w 724802"/>
                  <a:gd name="connsiteY39" fmla="*/ 89781 h 811207"/>
                  <a:gd name="connsiteX40" fmla="*/ 319207 w 724802"/>
                  <a:gd name="connsiteY40" fmla="*/ 105248 h 811207"/>
                  <a:gd name="connsiteX41" fmla="*/ 319207 w 724802"/>
                  <a:gd name="connsiteY41" fmla="*/ 105248 h 811207"/>
                  <a:gd name="connsiteX42" fmla="*/ 319207 w 724802"/>
                  <a:gd name="connsiteY42" fmla="*/ 105248 h 811207"/>
                  <a:gd name="connsiteX43" fmla="*/ 319207 w 724802"/>
                  <a:gd name="connsiteY43" fmla="*/ 105248 h 811207"/>
                  <a:gd name="connsiteX44" fmla="*/ 505064 w 724802"/>
                  <a:gd name="connsiteY44" fmla="*/ 193389 h 811207"/>
                  <a:gd name="connsiteX45" fmla="*/ 505064 w 724802"/>
                  <a:gd name="connsiteY45" fmla="*/ 193389 h 811207"/>
                  <a:gd name="connsiteX46" fmla="*/ 504819 w 724802"/>
                  <a:gd name="connsiteY46" fmla="*/ 193389 h 811207"/>
                  <a:gd name="connsiteX47" fmla="*/ 504819 w 724802"/>
                  <a:gd name="connsiteY47" fmla="*/ 193143 h 811207"/>
                  <a:gd name="connsiteX48" fmla="*/ 505064 w 724802"/>
                  <a:gd name="connsiteY48" fmla="*/ 193389 h 811207"/>
                  <a:gd name="connsiteX49" fmla="*/ 642308 w 724802"/>
                  <a:gd name="connsiteY49" fmla="*/ 309273 h 811207"/>
                  <a:gd name="connsiteX50" fmla="*/ 642308 w 724802"/>
                  <a:gd name="connsiteY50" fmla="*/ 309273 h 811207"/>
                  <a:gd name="connsiteX51" fmla="*/ 642308 w 724802"/>
                  <a:gd name="connsiteY51" fmla="*/ 309273 h 811207"/>
                  <a:gd name="connsiteX52" fmla="*/ 642308 w 724802"/>
                  <a:gd name="connsiteY52" fmla="*/ 309273 h 811207"/>
                  <a:gd name="connsiteX53" fmla="*/ 642308 w 724802"/>
                  <a:gd name="connsiteY53" fmla="*/ 316393 h 811207"/>
                  <a:gd name="connsiteX54" fmla="*/ 642308 w 724802"/>
                  <a:gd name="connsiteY54" fmla="*/ 316393 h 811207"/>
                  <a:gd name="connsiteX55" fmla="*/ 642308 w 724802"/>
                  <a:gd name="connsiteY55" fmla="*/ 316393 h 811207"/>
                  <a:gd name="connsiteX56" fmla="*/ 642308 w 724802"/>
                  <a:gd name="connsiteY56" fmla="*/ 316393 h 811207"/>
                  <a:gd name="connsiteX57" fmla="*/ 643290 w 724802"/>
                  <a:gd name="connsiteY57" fmla="*/ 297243 h 811207"/>
                  <a:gd name="connsiteX58" fmla="*/ 643290 w 724802"/>
                  <a:gd name="connsiteY58" fmla="*/ 297243 h 811207"/>
                  <a:gd name="connsiteX59" fmla="*/ 643290 w 724802"/>
                  <a:gd name="connsiteY59" fmla="*/ 297243 h 811207"/>
                  <a:gd name="connsiteX60" fmla="*/ 643290 w 724802"/>
                  <a:gd name="connsiteY60" fmla="*/ 297243 h 811207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1 w 543330"/>
                  <a:gd name="connsiteY24" fmla="*/ 390540 h 417993"/>
                  <a:gd name="connsiteX25" fmla="*/ 491 w 543330"/>
                  <a:gd name="connsiteY25" fmla="*/ 390540 h 417993"/>
                  <a:gd name="connsiteX26" fmla="*/ 491 w 543330"/>
                  <a:gd name="connsiteY26" fmla="*/ 390540 h 417993"/>
                  <a:gd name="connsiteX27" fmla="*/ 49594 w 543330"/>
                  <a:gd name="connsiteY27" fmla="*/ 286931 h 417993"/>
                  <a:gd name="connsiteX28" fmla="*/ 49594 w 543330"/>
                  <a:gd name="connsiteY28" fmla="*/ 286931 h 417993"/>
                  <a:gd name="connsiteX29" fmla="*/ 49594 w 543330"/>
                  <a:gd name="connsiteY29" fmla="*/ 286931 h 417993"/>
                  <a:gd name="connsiteX30" fmla="*/ 49594 w 543330"/>
                  <a:gd name="connsiteY30" fmla="*/ 286931 h 417993"/>
                  <a:gd name="connsiteX31" fmla="*/ 52295 w 543330"/>
                  <a:gd name="connsiteY31" fmla="*/ 281775 h 417993"/>
                  <a:gd name="connsiteX32" fmla="*/ 52295 w 543330"/>
                  <a:gd name="connsiteY32" fmla="*/ 281775 h 417993"/>
                  <a:gd name="connsiteX33" fmla="*/ 52295 w 543330"/>
                  <a:gd name="connsiteY33" fmla="*/ 281775 h 417993"/>
                  <a:gd name="connsiteX34" fmla="*/ 52295 w 543330"/>
                  <a:gd name="connsiteY34" fmla="*/ 281775 h 417993"/>
                  <a:gd name="connsiteX35" fmla="*/ 145592 w 543330"/>
                  <a:gd name="connsiteY35" fmla="*/ 89781 h 417993"/>
                  <a:gd name="connsiteX36" fmla="*/ 145592 w 543330"/>
                  <a:gd name="connsiteY36" fmla="*/ 89781 h 417993"/>
                  <a:gd name="connsiteX37" fmla="*/ 145592 w 543330"/>
                  <a:gd name="connsiteY37" fmla="*/ 89781 h 417993"/>
                  <a:gd name="connsiteX38" fmla="*/ 145592 w 543330"/>
                  <a:gd name="connsiteY38" fmla="*/ 89781 h 417993"/>
                  <a:gd name="connsiteX39" fmla="*/ 137735 w 543330"/>
                  <a:gd name="connsiteY39" fmla="*/ 105248 h 417993"/>
                  <a:gd name="connsiteX40" fmla="*/ 137735 w 543330"/>
                  <a:gd name="connsiteY40" fmla="*/ 105248 h 417993"/>
                  <a:gd name="connsiteX41" fmla="*/ 137735 w 543330"/>
                  <a:gd name="connsiteY41" fmla="*/ 105248 h 417993"/>
                  <a:gd name="connsiteX42" fmla="*/ 137735 w 543330"/>
                  <a:gd name="connsiteY42" fmla="*/ 105248 h 417993"/>
                  <a:gd name="connsiteX43" fmla="*/ 323592 w 543330"/>
                  <a:gd name="connsiteY43" fmla="*/ 193389 h 417993"/>
                  <a:gd name="connsiteX44" fmla="*/ 323592 w 543330"/>
                  <a:gd name="connsiteY44" fmla="*/ 193389 h 417993"/>
                  <a:gd name="connsiteX45" fmla="*/ 323347 w 543330"/>
                  <a:gd name="connsiteY45" fmla="*/ 193389 h 417993"/>
                  <a:gd name="connsiteX46" fmla="*/ 323347 w 543330"/>
                  <a:gd name="connsiteY46" fmla="*/ 193143 h 417993"/>
                  <a:gd name="connsiteX47" fmla="*/ 323592 w 543330"/>
                  <a:gd name="connsiteY47" fmla="*/ 193389 h 417993"/>
                  <a:gd name="connsiteX48" fmla="*/ 460836 w 543330"/>
                  <a:gd name="connsiteY48" fmla="*/ 309273 h 417993"/>
                  <a:gd name="connsiteX49" fmla="*/ 460836 w 543330"/>
                  <a:gd name="connsiteY49" fmla="*/ 309273 h 417993"/>
                  <a:gd name="connsiteX50" fmla="*/ 460836 w 543330"/>
                  <a:gd name="connsiteY50" fmla="*/ 309273 h 417993"/>
                  <a:gd name="connsiteX51" fmla="*/ 460836 w 543330"/>
                  <a:gd name="connsiteY51" fmla="*/ 309273 h 417993"/>
                  <a:gd name="connsiteX52" fmla="*/ 460836 w 543330"/>
                  <a:gd name="connsiteY52" fmla="*/ 316393 h 417993"/>
                  <a:gd name="connsiteX53" fmla="*/ 460836 w 543330"/>
                  <a:gd name="connsiteY53" fmla="*/ 316393 h 417993"/>
                  <a:gd name="connsiteX54" fmla="*/ 460836 w 543330"/>
                  <a:gd name="connsiteY54" fmla="*/ 316393 h 417993"/>
                  <a:gd name="connsiteX55" fmla="*/ 460836 w 543330"/>
                  <a:gd name="connsiteY55" fmla="*/ 316393 h 417993"/>
                  <a:gd name="connsiteX56" fmla="*/ 461818 w 543330"/>
                  <a:gd name="connsiteY56" fmla="*/ 297243 h 417993"/>
                  <a:gd name="connsiteX57" fmla="*/ 461818 w 543330"/>
                  <a:gd name="connsiteY57" fmla="*/ 297243 h 417993"/>
                  <a:gd name="connsiteX58" fmla="*/ 461818 w 543330"/>
                  <a:gd name="connsiteY58" fmla="*/ 297243 h 417993"/>
                  <a:gd name="connsiteX59" fmla="*/ 461818 w 543330"/>
                  <a:gd name="connsiteY59" fmla="*/ 297243 h 417993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164354 w 707193"/>
                  <a:gd name="connsiteY25" fmla="*/ 390540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706948 w 707193"/>
                  <a:gd name="connsiteY0" fmla="*/ 151896 h 775988"/>
                  <a:gd name="connsiteX1" fmla="*/ 706211 w 707193"/>
                  <a:gd name="connsiteY1" fmla="*/ 146740 h 775988"/>
                  <a:gd name="connsiteX2" fmla="*/ 686815 w 707193"/>
                  <a:gd name="connsiteY2" fmla="*/ 118997 h 775988"/>
                  <a:gd name="connsiteX3" fmla="*/ 679695 w 707193"/>
                  <a:gd name="connsiteY3" fmla="*/ 124153 h 775988"/>
                  <a:gd name="connsiteX4" fmla="*/ 667665 w 707193"/>
                  <a:gd name="connsiteY4" fmla="*/ 130782 h 775988"/>
                  <a:gd name="connsiteX5" fmla="*/ 516672 w 707193"/>
                  <a:gd name="connsiteY5" fmla="*/ 193143 h 775988"/>
                  <a:gd name="connsiteX6" fmla="*/ 443998 w 707193"/>
                  <a:gd name="connsiteY6" fmla="*/ 176694 h 775988"/>
                  <a:gd name="connsiteX7" fmla="*/ 410362 w 707193"/>
                  <a:gd name="connsiteY7" fmla="*/ 152142 h 775988"/>
                  <a:gd name="connsiteX8" fmla="*/ 368870 w 707193"/>
                  <a:gd name="connsiteY8" fmla="*/ 94691 h 775988"/>
                  <a:gd name="connsiteX9" fmla="*/ 358558 w 707193"/>
                  <a:gd name="connsiteY9" fmla="*/ 47060 h 775988"/>
                  <a:gd name="connsiteX10" fmla="*/ 350456 w 707193"/>
                  <a:gd name="connsiteY10" fmla="*/ 412 h 775988"/>
                  <a:gd name="connsiteX11" fmla="*/ 311419 w 707193"/>
                  <a:gd name="connsiteY11" fmla="*/ 81678 h 775988"/>
                  <a:gd name="connsiteX12" fmla="*/ 278274 w 707193"/>
                  <a:gd name="connsiteY12" fmla="*/ 150669 h 775988"/>
                  <a:gd name="connsiteX13" fmla="*/ 211984 w 707193"/>
                  <a:gd name="connsiteY13" fmla="*/ 288650 h 775988"/>
                  <a:gd name="connsiteX14" fmla="*/ 180312 w 707193"/>
                  <a:gd name="connsiteY14" fmla="*/ 354694 h 775988"/>
                  <a:gd name="connsiteX15" fmla="*/ 163863 w 707193"/>
                  <a:gd name="connsiteY15" fmla="*/ 389066 h 775988"/>
                  <a:gd name="connsiteX16" fmla="*/ 605303 w 707193"/>
                  <a:gd name="connsiteY16" fmla="*/ 416073 h 775988"/>
                  <a:gd name="connsiteX17" fmla="*/ 610459 w 707193"/>
                  <a:gd name="connsiteY17" fmla="*/ 415828 h 775988"/>
                  <a:gd name="connsiteX18" fmla="*/ 637466 w 707193"/>
                  <a:gd name="connsiteY18" fmla="*/ 366724 h 775988"/>
                  <a:gd name="connsiteX19" fmla="*/ 629610 w 707193"/>
                  <a:gd name="connsiteY19" fmla="*/ 327196 h 775988"/>
                  <a:gd name="connsiteX20" fmla="*/ 646059 w 707193"/>
                  <a:gd name="connsiteY20" fmla="*/ 253541 h 775988"/>
                  <a:gd name="connsiteX21" fmla="*/ 663982 w 707193"/>
                  <a:gd name="connsiteY21" fmla="*/ 227516 h 775988"/>
                  <a:gd name="connsiteX22" fmla="*/ 686079 w 707193"/>
                  <a:gd name="connsiteY22" fmla="*/ 207383 h 775988"/>
                  <a:gd name="connsiteX23" fmla="*/ 706948 w 707193"/>
                  <a:gd name="connsiteY23" fmla="*/ 151896 h 775988"/>
                  <a:gd name="connsiteX24" fmla="*/ 0 w 707193"/>
                  <a:gd name="connsiteY24" fmla="*/ 775988 h 775988"/>
                  <a:gd name="connsiteX25" fmla="*/ 68481 w 707193"/>
                  <a:gd name="connsiteY25" fmla="*/ 588156 h 775988"/>
                  <a:gd name="connsiteX26" fmla="*/ 0 w 707193"/>
                  <a:gd name="connsiteY26" fmla="*/ 775988 h 775988"/>
                  <a:gd name="connsiteX27" fmla="*/ 213457 w 707193"/>
                  <a:gd name="connsiteY27" fmla="*/ 286931 h 775988"/>
                  <a:gd name="connsiteX28" fmla="*/ 213457 w 707193"/>
                  <a:gd name="connsiteY28" fmla="*/ 286931 h 775988"/>
                  <a:gd name="connsiteX29" fmla="*/ 213457 w 707193"/>
                  <a:gd name="connsiteY29" fmla="*/ 286931 h 775988"/>
                  <a:gd name="connsiteX30" fmla="*/ 213457 w 707193"/>
                  <a:gd name="connsiteY30" fmla="*/ 286931 h 775988"/>
                  <a:gd name="connsiteX31" fmla="*/ 216158 w 707193"/>
                  <a:gd name="connsiteY31" fmla="*/ 281775 h 775988"/>
                  <a:gd name="connsiteX32" fmla="*/ 216158 w 707193"/>
                  <a:gd name="connsiteY32" fmla="*/ 281775 h 775988"/>
                  <a:gd name="connsiteX33" fmla="*/ 216158 w 707193"/>
                  <a:gd name="connsiteY33" fmla="*/ 281775 h 775988"/>
                  <a:gd name="connsiteX34" fmla="*/ 216158 w 707193"/>
                  <a:gd name="connsiteY34" fmla="*/ 281775 h 775988"/>
                  <a:gd name="connsiteX35" fmla="*/ 309455 w 707193"/>
                  <a:gd name="connsiteY35" fmla="*/ 89781 h 775988"/>
                  <a:gd name="connsiteX36" fmla="*/ 309455 w 707193"/>
                  <a:gd name="connsiteY36" fmla="*/ 89781 h 775988"/>
                  <a:gd name="connsiteX37" fmla="*/ 309455 w 707193"/>
                  <a:gd name="connsiteY37" fmla="*/ 89781 h 775988"/>
                  <a:gd name="connsiteX38" fmla="*/ 309455 w 707193"/>
                  <a:gd name="connsiteY38" fmla="*/ 89781 h 775988"/>
                  <a:gd name="connsiteX39" fmla="*/ 301598 w 707193"/>
                  <a:gd name="connsiteY39" fmla="*/ 105248 h 775988"/>
                  <a:gd name="connsiteX40" fmla="*/ 301598 w 707193"/>
                  <a:gd name="connsiteY40" fmla="*/ 105248 h 775988"/>
                  <a:gd name="connsiteX41" fmla="*/ 301598 w 707193"/>
                  <a:gd name="connsiteY41" fmla="*/ 105248 h 775988"/>
                  <a:gd name="connsiteX42" fmla="*/ 301598 w 707193"/>
                  <a:gd name="connsiteY42" fmla="*/ 105248 h 775988"/>
                  <a:gd name="connsiteX43" fmla="*/ 487455 w 707193"/>
                  <a:gd name="connsiteY43" fmla="*/ 193389 h 775988"/>
                  <a:gd name="connsiteX44" fmla="*/ 487455 w 707193"/>
                  <a:gd name="connsiteY44" fmla="*/ 193389 h 775988"/>
                  <a:gd name="connsiteX45" fmla="*/ 487210 w 707193"/>
                  <a:gd name="connsiteY45" fmla="*/ 193389 h 775988"/>
                  <a:gd name="connsiteX46" fmla="*/ 487210 w 707193"/>
                  <a:gd name="connsiteY46" fmla="*/ 193143 h 775988"/>
                  <a:gd name="connsiteX47" fmla="*/ 487455 w 707193"/>
                  <a:gd name="connsiteY47" fmla="*/ 193389 h 775988"/>
                  <a:gd name="connsiteX48" fmla="*/ 624699 w 707193"/>
                  <a:gd name="connsiteY48" fmla="*/ 309273 h 775988"/>
                  <a:gd name="connsiteX49" fmla="*/ 624699 w 707193"/>
                  <a:gd name="connsiteY49" fmla="*/ 309273 h 775988"/>
                  <a:gd name="connsiteX50" fmla="*/ 624699 w 707193"/>
                  <a:gd name="connsiteY50" fmla="*/ 309273 h 775988"/>
                  <a:gd name="connsiteX51" fmla="*/ 624699 w 707193"/>
                  <a:gd name="connsiteY51" fmla="*/ 309273 h 775988"/>
                  <a:gd name="connsiteX52" fmla="*/ 624699 w 707193"/>
                  <a:gd name="connsiteY52" fmla="*/ 316393 h 775988"/>
                  <a:gd name="connsiteX53" fmla="*/ 624699 w 707193"/>
                  <a:gd name="connsiteY53" fmla="*/ 316393 h 775988"/>
                  <a:gd name="connsiteX54" fmla="*/ 624699 w 707193"/>
                  <a:gd name="connsiteY54" fmla="*/ 316393 h 775988"/>
                  <a:gd name="connsiteX55" fmla="*/ 624699 w 707193"/>
                  <a:gd name="connsiteY55" fmla="*/ 316393 h 775988"/>
                  <a:gd name="connsiteX56" fmla="*/ 625681 w 707193"/>
                  <a:gd name="connsiteY56" fmla="*/ 297243 h 775988"/>
                  <a:gd name="connsiteX57" fmla="*/ 625681 w 707193"/>
                  <a:gd name="connsiteY57" fmla="*/ 297243 h 775988"/>
                  <a:gd name="connsiteX58" fmla="*/ 625681 w 707193"/>
                  <a:gd name="connsiteY58" fmla="*/ 297243 h 775988"/>
                  <a:gd name="connsiteX59" fmla="*/ 625681 w 707193"/>
                  <a:gd name="connsiteY59" fmla="*/ 297243 h 775988"/>
                  <a:gd name="connsiteX0" fmla="*/ 543085 w 543330"/>
                  <a:gd name="connsiteY0" fmla="*/ 151896 h 417993"/>
                  <a:gd name="connsiteX1" fmla="*/ 542348 w 543330"/>
                  <a:gd name="connsiteY1" fmla="*/ 146740 h 417993"/>
                  <a:gd name="connsiteX2" fmla="*/ 522952 w 543330"/>
                  <a:gd name="connsiteY2" fmla="*/ 118997 h 417993"/>
                  <a:gd name="connsiteX3" fmla="*/ 515832 w 543330"/>
                  <a:gd name="connsiteY3" fmla="*/ 124153 h 417993"/>
                  <a:gd name="connsiteX4" fmla="*/ 503802 w 543330"/>
                  <a:gd name="connsiteY4" fmla="*/ 130782 h 417993"/>
                  <a:gd name="connsiteX5" fmla="*/ 352809 w 543330"/>
                  <a:gd name="connsiteY5" fmla="*/ 193143 h 417993"/>
                  <a:gd name="connsiteX6" fmla="*/ 280135 w 543330"/>
                  <a:gd name="connsiteY6" fmla="*/ 176694 h 417993"/>
                  <a:gd name="connsiteX7" fmla="*/ 246499 w 543330"/>
                  <a:gd name="connsiteY7" fmla="*/ 152142 h 417993"/>
                  <a:gd name="connsiteX8" fmla="*/ 205007 w 543330"/>
                  <a:gd name="connsiteY8" fmla="*/ 94691 h 417993"/>
                  <a:gd name="connsiteX9" fmla="*/ 194695 w 543330"/>
                  <a:gd name="connsiteY9" fmla="*/ 47060 h 417993"/>
                  <a:gd name="connsiteX10" fmla="*/ 186593 w 543330"/>
                  <a:gd name="connsiteY10" fmla="*/ 412 h 417993"/>
                  <a:gd name="connsiteX11" fmla="*/ 147556 w 543330"/>
                  <a:gd name="connsiteY11" fmla="*/ 81678 h 417993"/>
                  <a:gd name="connsiteX12" fmla="*/ 114411 w 543330"/>
                  <a:gd name="connsiteY12" fmla="*/ 150669 h 417993"/>
                  <a:gd name="connsiteX13" fmla="*/ 48121 w 543330"/>
                  <a:gd name="connsiteY13" fmla="*/ 288650 h 417993"/>
                  <a:gd name="connsiteX14" fmla="*/ 16449 w 543330"/>
                  <a:gd name="connsiteY14" fmla="*/ 354694 h 417993"/>
                  <a:gd name="connsiteX15" fmla="*/ 0 w 543330"/>
                  <a:gd name="connsiteY15" fmla="*/ 389066 h 417993"/>
                  <a:gd name="connsiteX16" fmla="*/ 441440 w 543330"/>
                  <a:gd name="connsiteY16" fmla="*/ 416073 h 417993"/>
                  <a:gd name="connsiteX17" fmla="*/ 446596 w 543330"/>
                  <a:gd name="connsiteY17" fmla="*/ 415828 h 417993"/>
                  <a:gd name="connsiteX18" fmla="*/ 473603 w 543330"/>
                  <a:gd name="connsiteY18" fmla="*/ 366724 h 417993"/>
                  <a:gd name="connsiteX19" fmla="*/ 465747 w 543330"/>
                  <a:gd name="connsiteY19" fmla="*/ 327196 h 417993"/>
                  <a:gd name="connsiteX20" fmla="*/ 482196 w 543330"/>
                  <a:gd name="connsiteY20" fmla="*/ 253541 h 417993"/>
                  <a:gd name="connsiteX21" fmla="*/ 500119 w 543330"/>
                  <a:gd name="connsiteY21" fmla="*/ 227516 h 417993"/>
                  <a:gd name="connsiteX22" fmla="*/ 522216 w 543330"/>
                  <a:gd name="connsiteY22" fmla="*/ 207383 h 417993"/>
                  <a:gd name="connsiteX23" fmla="*/ 543085 w 543330"/>
                  <a:gd name="connsiteY23" fmla="*/ 151896 h 417993"/>
                  <a:gd name="connsiteX24" fmla="*/ 49594 w 543330"/>
                  <a:gd name="connsiteY24" fmla="*/ 286931 h 417993"/>
                  <a:gd name="connsiteX25" fmla="*/ 49594 w 543330"/>
                  <a:gd name="connsiteY25" fmla="*/ 286931 h 417993"/>
                  <a:gd name="connsiteX26" fmla="*/ 49594 w 543330"/>
                  <a:gd name="connsiteY26" fmla="*/ 286931 h 417993"/>
                  <a:gd name="connsiteX27" fmla="*/ 49594 w 543330"/>
                  <a:gd name="connsiteY27" fmla="*/ 286931 h 417993"/>
                  <a:gd name="connsiteX28" fmla="*/ 52295 w 543330"/>
                  <a:gd name="connsiteY28" fmla="*/ 281775 h 417993"/>
                  <a:gd name="connsiteX29" fmla="*/ 52295 w 543330"/>
                  <a:gd name="connsiteY29" fmla="*/ 281775 h 417993"/>
                  <a:gd name="connsiteX30" fmla="*/ 52295 w 543330"/>
                  <a:gd name="connsiteY30" fmla="*/ 281775 h 417993"/>
                  <a:gd name="connsiteX31" fmla="*/ 52295 w 543330"/>
                  <a:gd name="connsiteY31" fmla="*/ 281775 h 417993"/>
                  <a:gd name="connsiteX32" fmla="*/ 145592 w 543330"/>
                  <a:gd name="connsiteY32" fmla="*/ 89781 h 417993"/>
                  <a:gd name="connsiteX33" fmla="*/ 145592 w 543330"/>
                  <a:gd name="connsiteY33" fmla="*/ 89781 h 417993"/>
                  <a:gd name="connsiteX34" fmla="*/ 145592 w 543330"/>
                  <a:gd name="connsiteY34" fmla="*/ 89781 h 417993"/>
                  <a:gd name="connsiteX35" fmla="*/ 145592 w 543330"/>
                  <a:gd name="connsiteY35" fmla="*/ 89781 h 417993"/>
                  <a:gd name="connsiteX36" fmla="*/ 137735 w 543330"/>
                  <a:gd name="connsiteY36" fmla="*/ 105248 h 417993"/>
                  <a:gd name="connsiteX37" fmla="*/ 137735 w 543330"/>
                  <a:gd name="connsiteY37" fmla="*/ 105248 h 417993"/>
                  <a:gd name="connsiteX38" fmla="*/ 137735 w 543330"/>
                  <a:gd name="connsiteY38" fmla="*/ 105248 h 417993"/>
                  <a:gd name="connsiteX39" fmla="*/ 137735 w 543330"/>
                  <a:gd name="connsiteY39" fmla="*/ 105248 h 417993"/>
                  <a:gd name="connsiteX40" fmla="*/ 323592 w 543330"/>
                  <a:gd name="connsiteY40" fmla="*/ 193389 h 417993"/>
                  <a:gd name="connsiteX41" fmla="*/ 323592 w 543330"/>
                  <a:gd name="connsiteY41" fmla="*/ 193389 h 417993"/>
                  <a:gd name="connsiteX42" fmla="*/ 323347 w 543330"/>
                  <a:gd name="connsiteY42" fmla="*/ 193389 h 417993"/>
                  <a:gd name="connsiteX43" fmla="*/ 323347 w 543330"/>
                  <a:gd name="connsiteY43" fmla="*/ 193143 h 417993"/>
                  <a:gd name="connsiteX44" fmla="*/ 323592 w 543330"/>
                  <a:gd name="connsiteY44" fmla="*/ 193389 h 417993"/>
                  <a:gd name="connsiteX45" fmla="*/ 460836 w 543330"/>
                  <a:gd name="connsiteY45" fmla="*/ 309273 h 417993"/>
                  <a:gd name="connsiteX46" fmla="*/ 460836 w 543330"/>
                  <a:gd name="connsiteY46" fmla="*/ 309273 h 417993"/>
                  <a:gd name="connsiteX47" fmla="*/ 460836 w 543330"/>
                  <a:gd name="connsiteY47" fmla="*/ 309273 h 417993"/>
                  <a:gd name="connsiteX48" fmla="*/ 460836 w 543330"/>
                  <a:gd name="connsiteY48" fmla="*/ 309273 h 417993"/>
                  <a:gd name="connsiteX49" fmla="*/ 460836 w 543330"/>
                  <a:gd name="connsiteY49" fmla="*/ 316393 h 417993"/>
                  <a:gd name="connsiteX50" fmla="*/ 460836 w 543330"/>
                  <a:gd name="connsiteY50" fmla="*/ 316393 h 417993"/>
                  <a:gd name="connsiteX51" fmla="*/ 460836 w 543330"/>
                  <a:gd name="connsiteY51" fmla="*/ 316393 h 417993"/>
                  <a:gd name="connsiteX52" fmla="*/ 460836 w 543330"/>
                  <a:gd name="connsiteY52" fmla="*/ 316393 h 417993"/>
                  <a:gd name="connsiteX53" fmla="*/ 461818 w 543330"/>
                  <a:gd name="connsiteY53" fmla="*/ 297243 h 417993"/>
                  <a:gd name="connsiteX54" fmla="*/ 461818 w 543330"/>
                  <a:gd name="connsiteY54" fmla="*/ 297243 h 417993"/>
                  <a:gd name="connsiteX55" fmla="*/ 461818 w 543330"/>
                  <a:gd name="connsiteY55" fmla="*/ 297243 h 417993"/>
                  <a:gd name="connsiteX56" fmla="*/ 461818 w 543330"/>
                  <a:gd name="connsiteY56" fmla="*/ 297243 h 417993"/>
                  <a:gd name="connsiteX0" fmla="*/ 730918 w 731163"/>
                  <a:gd name="connsiteY0" fmla="*/ 151896 h 819737"/>
                  <a:gd name="connsiteX1" fmla="*/ 730181 w 731163"/>
                  <a:gd name="connsiteY1" fmla="*/ 146740 h 819737"/>
                  <a:gd name="connsiteX2" fmla="*/ 710785 w 731163"/>
                  <a:gd name="connsiteY2" fmla="*/ 118997 h 819737"/>
                  <a:gd name="connsiteX3" fmla="*/ 703665 w 731163"/>
                  <a:gd name="connsiteY3" fmla="*/ 124153 h 819737"/>
                  <a:gd name="connsiteX4" fmla="*/ 691635 w 731163"/>
                  <a:gd name="connsiteY4" fmla="*/ 130782 h 819737"/>
                  <a:gd name="connsiteX5" fmla="*/ 540642 w 731163"/>
                  <a:gd name="connsiteY5" fmla="*/ 193143 h 819737"/>
                  <a:gd name="connsiteX6" fmla="*/ 467968 w 731163"/>
                  <a:gd name="connsiteY6" fmla="*/ 176694 h 819737"/>
                  <a:gd name="connsiteX7" fmla="*/ 434332 w 731163"/>
                  <a:gd name="connsiteY7" fmla="*/ 152142 h 819737"/>
                  <a:gd name="connsiteX8" fmla="*/ 392840 w 731163"/>
                  <a:gd name="connsiteY8" fmla="*/ 94691 h 819737"/>
                  <a:gd name="connsiteX9" fmla="*/ 382528 w 731163"/>
                  <a:gd name="connsiteY9" fmla="*/ 47060 h 819737"/>
                  <a:gd name="connsiteX10" fmla="*/ 374426 w 731163"/>
                  <a:gd name="connsiteY10" fmla="*/ 412 h 819737"/>
                  <a:gd name="connsiteX11" fmla="*/ 335389 w 731163"/>
                  <a:gd name="connsiteY11" fmla="*/ 81678 h 819737"/>
                  <a:gd name="connsiteX12" fmla="*/ 302244 w 731163"/>
                  <a:gd name="connsiteY12" fmla="*/ 150669 h 819737"/>
                  <a:gd name="connsiteX13" fmla="*/ 235954 w 731163"/>
                  <a:gd name="connsiteY13" fmla="*/ 288650 h 819737"/>
                  <a:gd name="connsiteX14" fmla="*/ 204282 w 731163"/>
                  <a:gd name="connsiteY14" fmla="*/ 354694 h 819737"/>
                  <a:gd name="connsiteX15" fmla="*/ 0 w 731163"/>
                  <a:gd name="connsiteY15" fmla="*/ 819515 h 819737"/>
                  <a:gd name="connsiteX16" fmla="*/ 629273 w 731163"/>
                  <a:gd name="connsiteY16" fmla="*/ 416073 h 819737"/>
                  <a:gd name="connsiteX17" fmla="*/ 634429 w 731163"/>
                  <a:gd name="connsiteY17" fmla="*/ 415828 h 819737"/>
                  <a:gd name="connsiteX18" fmla="*/ 661436 w 731163"/>
                  <a:gd name="connsiteY18" fmla="*/ 366724 h 819737"/>
                  <a:gd name="connsiteX19" fmla="*/ 653580 w 731163"/>
                  <a:gd name="connsiteY19" fmla="*/ 327196 h 819737"/>
                  <a:gd name="connsiteX20" fmla="*/ 670029 w 731163"/>
                  <a:gd name="connsiteY20" fmla="*/ 253541 h 819737"/>
                  <a:gd name="connsiteX21" fmla="*/ 687952 w 731163"/>
                  <a:gd name="connsiteY21" fmla="*/ 227516 h 819737"/>
                  <a:gd name="connsiteX22" fmla="*/ 710049 w 731163"/>
                  <a:gd name="connsiteY22" fmla="*/ 207383 h 819737"/>
                  <a:gd name="connsiteX23" fmla="*/ 730918 w 731163"/>
                  <a:gd name="connsiteY23" fmla="*/ 151896 h 819737"/>
                  <a:gd name="connsiteX24" fmla="*/ 237427 w 731163"/>
                  <a:gd name="connsiteY24" fmla="*/ 286931 h 819737"/>
                  <a:gd name="connsiteX25" fmla="*/ 237427 w 731163"/>
                  <a:gd name="connsiteY25" fmla="*/ 286931 h 819737"/>
                  <a:gd name="connsiteX26" fmla="*/ 237427 w 731163"/>
                  <a:gd name="connsiteY26" fmla="*/ 286931 h 819737"/>
                  <a:gd name="connsiteX27" fmla="*/ 237427 w 731163"/>
                  <a:gd name="connsiteY27" fmla="*/ 286931 h 819737"/>
                  <a:gd name="connsiteX28" fmla="*/ 240128 w 731163"/>
                  <a:gd name="connsiteY28" fmla="*/ 281775 h 819737"/>
                  <a:gd name="connsiteX29" fmla="*/ 240128 w 731163"/>
                  <a:gd name="connsiteY29" fmla="*/ 281775 h 819737"/>
                  <a:gd name="connsiteX30" fmla="*/ 240128 w 731163"/>
                  <a:gd name="connsiteY30" fmla="*/ 281775 h 819737"/>
                  <a:gd name="connsiteX31" fmla="*/ 240128 w 731163"/>
                  <a:gd name="connsiteY31" fmla="*/ 281775 h 819737"/>
                  <a:gd name="connsiteX32" fmla="*/ 333425 w 731163"/>
                  <a:gd name="connsiteY32" fmla="*/ 89781 h 819737"/>
                  <a:gd name="connsiteX33" fmla="*/ 333425 w 731163"/>
                  <a:gd name="connsiteY33" fmla="*/ 89781 h 819737"/>
                  <a:gd name="connsiteX34" fmla="*/ 333425 w 731163"/>
                  <a:gd name="connsiteY34" fmla="*/ 89781 h 819737"/>
                  <a:gd name="connsiteX35" fmla="*/ 333425 w 731163"/>
                  <a:gd name="connsiteY35" fmla="*/ 89781 h 819737"/>
                  <a:gd name="connsiteX36" fmla="*/ 325568 w 731163"/>
                  <a:gd name="connsiteY36" fmla="*/ 105248 h 819737"/>
                  <a:gd name="connsiteX37" fmla="*/ 325568 w 731163"/>
                  <a:gd name="connsiteY37" fmla="*/ 105248 h 819737"/>
                  <a:gd name="connsiteX38" fmla="*/ 325568 w 731163"/>
                  <a:gd name="connsiteY38" fmla="*/ 105248 h 819737"/>
                  <a:gd name="connsiteX39" fmla="*/ 325568 w 731163"/>
                  <a:gd name="connsiteY39" fmla="*/ 105248 h 819737"/>
                  <a:gd name="connsiteX40" fmla="*/ 511425 w 731163"/>
                  <a:gd name="connsiteY40" fmla="*/ 193389 h 819737"/>
                  <a:gd name="connsiteX41" fmla="*/ 511425 w 731163"/>
                  <a:gd name="connsiteY41" fmla="*/ 193389 h 819737"/>
                  <a:gd name="connsiteX42" fmla="*/ 511180 w 731163"/>
                  <a:gd name="connsiteY42" fmla="*/ 193389 h 819737"/>
                  <a:gd name="connsiteX43" fmla="*/ 511180 w 731163"/>
                  <a:gd name="connsiteY43" fmla="*/ 193143 h 819737"/>
                  <a:gd name="connsiteX44" fmla="*/ 511425 w 731163"/>
                  <a:gd name="connsiteY44" fmla="*/ 193389 h 819737"/>
                  <a:gd name="connsiteX45" fmla="*/ 648669 w 731163"/>
                  <a:gd name="connsiteY45" fmla="*/ 309273 h 819737"/>
                  <a:gd name="connsiteX46" fmla="*/ 648669 w 731163"/>
                  <a:gd name="connsiteY46" fmla="*/ 309273 h 819737"/>
                  <a:gd name="connsiteX47" fmla="*/ 648669 w 731163"/>
                  <a:gd name="connsiteY47" fmla="*/ 309273 h 819737"/>
                  <a:gd name="connsiteX48" fmla="*/ 648669 w 731163"/>
                  <a:gd name="connsiteY48" fmla="*/ 309273 h 819737"/>
                  <a:gd name="connsiteX49" fmla="*/ 648669 w 731163"/>
                  <a:gd name="connsiteY49" fmla="*/ 316393 h 819737"/>
                  <a:gd name="connsiteX50" fmla="*/ 648669 w 731163"/>
                  <a:gd name="connsiteY50" fmla="*/ 316393 h 819737"/>
                  <a:gd name="connsiteX51" fmla="*/ 648669 w 731163"/>
                  <a:gd name="connsiteY51" fmla="*/ 316393 h 819737"/>
                  <a:gd name="connsiteX52" fmla="*/ 648669 w 731163"/>
                  <a:gd name="connsiteY52" fmla="*/ 316393 h 819737"/>
                  <a:gd name="connsiteX53" fmla="*/ 649651 w 731163"/>
                  <a:gd name="connsiteY53" fmla="*/ 297243 h 819737"/>
                  <a:gd name="connsiteX54" fmla="*/ 649651 w 731163"/>
                  <a:gd name="connsiteY54" fmla="*/ 297243 h 819737"/>
                  <a:gd name="connsiteX55" fmla="*/ 649651 w 731163"/>
                  <a:gd name="connsiteY55" fmla="*/ 297243 h 819737"/>
                  <a:gd name="connsiteX56" fmla="*/ 649651 w 731163"/>
                  <a:gd name="connsiteY56" fmla="*/ 297243 h 819737"/>
                  <a:gd name="connsiteX0" fmla="*/ 730918 w 731163"/>
                  <a:gd name="connsiteY0" fmla="*/ 151896 h 819742"/>
                  <a:gd name="connsiteX1" fmla="*/ 730181 w 731163"/>
                  <a:gd name="connsiteY1" fmla="*/ 146740 h 819742"/>
                  <a:gd name="connsiteX2" fmla="*/ 710785 w 731163"/>
                  <a:gd name="connsiteY2" fmla="*/ 118997 h 819742"/>
                  <a:gd name="connsiteX3" fmla="*/ 703665 w 731163"/>
                  <a:gd name="connsiteY3" fmla="*/ 124153 h 819742"/>
                  <a:gd name="connsiteX4" fmla="*/ 691635 w 731163"/>
                  <a:gd name="connsiteY4" fmla="*/ 130782 h 819742"/>
                  <a:gd name="connsiteX5" fmla="*/ 540642 w 731163"/>
                  <a:gd name="connsiteY5" fmla="*/ 193143 h 819742"/>
                  <a:gd name="connsiteX6" fmla="*/ 467968 w 731163"/>
                  <a:gd name="connsiteY6" fmla="*/ 176694 h 819742"/>
                  <a:gd name="connsiteX7" fmla="*/ 434332 w 731163"/>
                  <a:gd name="connsiteY7" fmla="*/ 152142 h 819742"/>
                  <a:gd name="connsiteX8" fmla="*/ 392840 w 731163"/>
                  <a:gd name="connsiteY8" fmla="*/ 94691 h 819742"/>
                  <a:gd name="connsiteX9" fmla="*/ 382528 w 731163"/>
                  <a:gd name="connsiteY9" fmla="*/ 47060 h 819742"/>
                  <a:gd name="connsiteX10" fmla="*/ 374426 w 731163"/>
                  <a:gd name="connsiteY10" fmla="*/ 412 h 819742"/>
                  <a:gd name="connsiteX11" fmla="*/ 335389 w 731163"/>
                  <a:gd name="connsiteY11" fmla="*/ 81678 h 819742"/>
                  <a:gd name="connsiteX12" fmla="*/ 302244 w 731163"/>
                  <a:gd name="connsiteY12" fmla="*/ 150669 h 819742"/>
                  <a:gd name="connsiteX13" fmla="*/ 235954 w 731163"/>
                  <a:gd name="connsiteY13" fmla="*/ 288650 h 819742"/>
                  <a:gd name="connsiteX14" fmla="*/ 204282 w 731163"/>
                  <a:gd name="connsiteY14" fmla="*/ 354694 h 819742"/>
                  <a:gd name="connsiteX15" fmla="*/ 0 w 731163"/>
                  <a:gd name="connsiteY15" fmla="*/ 819515 h 819742"/>
                  <a:gd name="connsiteX16" fmla="*/ 629273 w 731163"/>
                  <a:gd name="connsiteY16" fmla="*/ 416073 h 819742"/>
                  <a:gd name="connsiteX17" fmla="*/ 661436 w 731163"/>
                  <a:gd name="connsiteY17" fmla="*/ 366724 h 819742"/>
                  <a:gd name="connsiteX18" fmla="*/ 653580 w 731163"/>
                  <a:gd name="connsiteY18" fmla="*/ 327196 h 819742"/>
                  <a:gd name="connsiteX19" fmla="*/ 670029 w 731163"/>
                  <a:gd name="connsiteY19" fmla="*/ 253541 h 819742"/>
                  <a:gd name="connsiteX20" fmla="*/ 687952 w 731163"/>
                  <a:gd name="connsiteY20" fmla="*/ 227516 h 819742"/>
                  <a:gd name="connsiteX21" fmla="*/ 710049 w 731163"/>
                  <a:gd name="connsiteY21" fmla="*/ 207383 h 819742"/>
                  <a:gd name="connsiteX22" fmla="*/ 730918 w 731163"/>
                  <a:gd name="connsiteY22" fmla="*/ 151896 h 819742"/>
                  <a:gd name="connsiteX23" fmla="*/ 237427 w 731163"/>
                  <a:gd name="connsiteY23" fmla="*/ 286931 h 819742"/>
                  <a:gd name="connsiteX24" fmla="*/ 237427 w 731163"/>
                  <a:gd name="connsiteY24" fmla="*/ 286931 h 819742"/>
                  <a:gd name="connsiteX25" fmla="*/ 237427 w 731163"/>
                  <a:gd name="connsiteY25" fmla="*/ 286931 h 819742"/>
                  <a:gd name="connsiteX26" fmla="*/ 237427 w 731163"/>
                  <a:gd name="connsiteY26" fmla="*/ 286931 h 819742"/>
                  <a:gd name="connsiteX27" fmla="*/ 240128 w 731163"/>
                  <a:gd name="connsiteY27" fmla="*/ 281775 h 819742"/>
                  <a:gd name="connsiteX28" fmla="*/ 240128 w 731163"/>
                  <a:gd name="connsiteY28" fmla="*/ 281775 h 819742"/>
                  <a:gd name="connsiteX29" fmla="*/ 240128 w 731163"/>
                  <a:gd name="connsiteY29" fmla="*/ 281775 h 819742"/>
                  <a:gd name="connsiteX30" fmla="*/ 240128 w 731163"/>
                  <a:gd name="connsiteY30" fmla="*/ 281775 h 819742"/>
                  <a:gd name="connsiteX31" fmla="*/ 333425 w 731163"/>
                  <a:gd name="connsiteY31" fmla="*/ 89781 h 819742"/>
                  <a:gd name="connsiteX32" fmla="*/ 333425 w 731163"/>
                  <a:gd name="connsiteY32" fmla="*/ 89781 h 819742"/>
                  <a:gd name="connsiteX33" fmla="*/ 333425 w 731163"/>
                  <a:gd name="connsiteY33" fmla="*/ 89781 h 819742"/>
                  <a:gd name="connsiteX34" fmla="*/ 333425 w 731163"/>
                  <a:gd name="connsiteY34" fmla="*/ 89781 h 819742"/>
                  <a:gd name="connsiteX35" fmla="*/ 325568 w 731163"/>
                  <a:gd name="connsiteY35" fmla="*/ 105248 h 819742"/>
                  <a:gd name="connsiteX36" fmla="*/ 325568 w 731163"/>
                  <a:gd name="connsiteY36" fmla="*/ 105248 h 819742"/>
                  <a:gd name="connsiteX37" fmla="*/ 325568 w 731163"/>
                  <a:gd name="connsiteY37" fmla="*/ 105248 h 819742"/>
                  <a:gd name="connsiteX38" fmla="*/ 325568 w 731163"/>
                  <a:gd name="connsiteY38" fmla="*/ 105248 h 819742"/>
                  <a:gd name="connsiteX39" fmla="*/ 511425 w 731163"/>
                  <a:gd name="connsiteY39" fmla="*/ 193389 h 819742"/>
                  <a:gd name="connsiteX40" fmla="*/ 511425 w 731163"/>
                  <a:gd name="connsiteY40" fmla="*/ 193389 h 819742"/>
                  <a:gd name="connsiteX41" fmla="*/ 511180 w 731163"/>
                  <a:gd name="connsiteY41" fmla="*/ 193389 h 819742"/>
                  <a:gd name="connsiteX42" fmla="*/ 511180 w 731163"/>
                  <a:gd name="connsiteY42" fmla="*/ 193143 h 819742"/>
                  <a:gd name="connsiteX43" fmla="*/ 511425 w 731163"/>
                  <a:gd name="connsiteY43" fmla="*/ 193389 h 819742"/>
                  <a:gd name="connsiteX44" fmla="*/ 648669 w 731163"/>
                  <a:gd name="connsiteY44" fmla="*/ 309273 h 819742"/>
                  <a:gd name="connsiteX45" fmla="*/ 648669 w 731163"/>
                  <a:gd name="connsiteY45" fmla="*/ 309273 h 819742"/>
                  <a:gd name="connsiteX46" fmla="*/ 648669 w 731163"/>
                  <a:gd name="connsiteY46" fmla="*/ 309273 h 819742"/>
                  <a:gd name="connsiteX47" fmla="*/ 648669 w 731163"/>
                  <a:gd name="connsiteY47" fmla="*/ 309273 h 819742"/>
                  <a:gd name="connsiteX48" fmla="*/ 648669 w 731163"/>
                  <a:gd name="connsiteY48" fmla="*/ 316393 h 819742"/>
                  <a:gd name="connsiteX49" fmla="*/ 648669 w 731163"/>
                  <a:gd name="connsiteY49" fmla="*/ 316393 h 819742"/>
                  <a:gd name="connsiteX50" fmla="*/ 648669 w 731163"/>
                  <a:gd name="connsiteY50" fmla="*/ 316393 h 819742"/>
                  <a:gd name="connsiteX51" fmla="*/ 648669 w 731163"/>
                  <a:gd name="connsiteY51" fmla="*/ 316393 h 819742"/>
                  <a:gd name="connsiteX52" fmla="*/ 649651 w 731163"/>
                  <a:gd name="connsiteY52" fmla="*/ 297243 h 819742"/>
                  <a:gd name="connsiteX53" fmla="*/ 649651 w 731163"/>
                  <a:gd name="connsiteY53" fmla="*/ 297243 h 819742"/>
                  <a:gd name="connsiteX54" fmla="*/ 649651 w 731163"/>
                  <a:gd name="connsiteY54" fmla="*/ 297243 h 819742"/>
                  <a:gd name="connsiteX55" fmla="*/ 649651 w 731163"/>
                  <a:gd name="connsiteY55" fmla="*/ 297243 h 819742"/>
                  <a:gd name="connsiteX0" fmla="*/ 730918 w 731163"/>
                  <a:gd name="connsiteY0" fmla="*/ 151896 h 819523"/>
                  <a:gd name="connsiteX1" fmla="*/ 730181 w 731163"/>
                  <a:gd name="connsiteY1" fmla="*/ 146740 h 819523"/>
                  <a:gd name="connsiteX2" fmla="*/ 710785 w 731163"/>
                  <a:gd name="connsiteY2" fmla="*/ 118997 h 819523"/>
                  <a:gd name="connsiteX3" fmla="*/ 703665 w 731163"/>
                  <a:gd name="connsiteY3" fmla="*/ 124153 h 819523"/>
                  <a:gd name="connsiteX4" fmla="*/ 691635 w 731163"/>
                  <a:gd name="connsiteY4" fmla="*/ 130782 h 819523"/>
                  <a:gd name="connsiteX5" fmla="*/ 540642 w 731163"/>
                  <a:gd name="connsiteY5" fmla="*/ 193143 h 819523"/>
                  <a:gd name="connsiteX6" fmla="*/ 467968 w 731163"/>
                  <a:gd name="connsiteY6" fmla="*/ 176694 h 819523"/>
                  <a:gd name="connsiteX7" fmla="*/ 434332 w 731163"/>
                  <a:gd name="connsiteY7" fmla="*/ 152142 h 819523"/>
                  <a:gd name="connsiteX8" fmla="*/ 392840 w 731163"/>
                  <a:gd name="connsiteY8" fmla="*/ 94691 h 819523"/>
                  <a:gd name="connsiteX9" fmla="*/ 382528 w 731163"/>
                  <a:gd name="connsiteY9" fmla="*/ 47060 h 819523"/>
                  <a:gd name="connsiteX10" fmla="*/ 374426 w 731163"/>
                  <a:gd name="connsiteY10" fmla="*/ 412 h 819523"/>
                  <a:gd name="connsiteX11" fmla="*/ 335389 w 731163"/>
                  <a:gd name="connsiteY11" fmla="*/ 81678 h 819523"/>
                  <a:gd name="connsiteX12" fmla="*/ 302244 w 731163"/>
                  <a:gd name="connsiteY12" fmla="*/ 150669 h 819523"/>
                  <a:gd name="connsiteX13" fmla="*/ 235954 w 731163"/>
                  <a:gd name="connsiteY13" fmla="*/ 288650 h 819523"/>
                  <a:gd name="connsiteX14" fmla="*/ 204282 w 731163"/>
                  <a:gd name="connsiteY14" fmla="*/ 354694 h 819523"/>
                  <a:gd name="connsiteX15" fmla="*/ 0 w 731163"/>
                  <a:gd name="connsiteY15" fmla="*/ 819515 h 819523"/>
                  <a:gd name="connsiteX16" fmla="*/ 661436 w 731163"/>
                  <a:gd name="connsiteY16" fmla="*/ 366724 h 819523"/>
                  <a:gd name="connsiteX17" fmla="*/ 653580 w 731163"/>
                  <a:gd name="connsiteY17" fmla="*/ 327196 h 819523"/>
                  <a:gd name="connsiteX18" fmla="*/ 670029 w 731163"/>
                  <a:gd name="connsiteY18" fmla="*/ 253541 h 819523"/>
                  <a:gd name="connsiteX19" fmla="*/ 687952 w 731163"/>
                  <a:gd name="connsiteY19" fmla="*/ 227516 h 819523"/>
                  <a:gd name="connsiteX20" fmla="*/ 710049 w 731163"/>
                  <a:gd name="connsiteY20" fmla="*/ 207383 h 819523"/>
                  <a:gd name="connsiteX21" fmla="*/ 730918 w 731163"/>
                  <a:gd name="connsiteY21" fmla="*/ 151896 h 819523"/>
                  <a:gd name="connsiteX22" fmla="*/ 237427 w 731163"/>
                  <a:gd name="connsiteY22" fmla="*/ 286931 h 819523"/>
                  <a:gd name="connsiteX23" fmla="*/ 237427 w 731163"/>
                  <a:gd name="connsiteY23" fmla="*/ 286931 h 819523"/>
                  <a:gd name="connsiteX24" fmla="*/ 237427 w 731163"/>
                  <a:gd name="connsiteY24" fmla="*/ 286931 h 819523"/>
                  <a:gd name="connsiteX25" fmla="*/ 237427 w 731163"/>
                  <a:gd name="connsiteY25" fmla="*/ 286931 h 819523"/>
                  <a:gd name="connsiteX26" fmla="*/ 240128 w 731163"/>
                  <a:gd name="connsiteY26" fmla="*/ 281775 h 819523"/>
                  <a:gd name="connsiteX27" fmla="*/ 240128 w 731163"/>
                  <a:gd name="connsiteY27" fmla="*/ 281775 h 819523"/>
                  <a:gd name="connsiteX28" fmla="*/ 240128 w 731163"/>
                  <a:gd name="connsiteY28" fmla="*/ 281775 h 819523"/>
                  <a:gd name="connsiteX29" fmla="*/ 240128 w 731163"/>
                  <a:gd name="connsiteY29" fmla="*/ 281775 h 819523"/>
                  <a:gd name="connsiteX30" fmla="*/ 333425 w 731163"/>
                  <a:gd name="connsiteY30" fmla="*/ 89781 h 819523"/>
                  <a:gd name="connsiteX31" fmla="*/ 333425 w 731163"/>
                  <a:gd name="connsiteY31" fmla="*/ 89781 h 819523"/>
                  <a:gd name="connsiteX32" fmla="*/ 333425 w 731163"/>
                  <a:gd name="connsiteY32" fmla="*/ 89781 h 819523"/>
                  <a:gd name="connsiteX33" fmla="*/ 333425 w 731163"/>
                  <a:gd name="connsiteY33" fmla="*/ 89781 h 819523"/>
                  <a:gd name="connsiteX34" fmla="*/ 325568 w 731163"/>
                  <a:gd name="connsiteY34" fmla="*/ 105248 h 819523"/>
                  <a:gd name="connsiteX35" fmla="*/ 325568 w 731163"/>
                  <a:gd name="connsiteY35" fmla="*/ 105248 h 819523"/>
                  <a:gd name="connsiteX36" fmla="*/ 325568 w 731163"/>
                  <a:gd name="connsiteY36" fmla="*/ 105248 h 819523"/>
                  <a:gd name="connsiteX37" fmla="*/ 325568 w 731163"/>
                  <a:gd name="connsiteY37" fmla="*/ 105248 h 819523"/>
                  <a:gd name="connsiteX38" fmla="*/ 511425 w 731163"/>
                  <a:gd name="connsiteY38" fmla="*/ 193389 h 819523"/>
                  <a:gd name="connsiteX39" fmla="*/ 511425 w 731163"/>
                  <a:gd name="connsiteY39" fmla="*/ 193389 h 819523"/>
                  <a:gd name="connsiteX40" fmla="*/ 511180 w 731163"/>
                  <a:gd name="connsiteY40" fmla="*/ 193389 h 819523"/>
                  <a:gd name="connsiteX41" fmla="*/ 511180 w 731163"/>
                  <a:gd name="connsiteY41" fmla="*/ 193143 h 819523"/>
                  <a:gd name="connsiteX42" fmla="*/ 511425 w 731163"/>
                  <a:gd name="connsiteY42" fmla="*/ 193389 h 819523"/>
                  <a:gd name="connsiteX43" fmla="*/ 648669 w 731163"/>
                  <a:gd name="connsiteY43" fmla="*/ 309273 h 819523"/>
                  <a:gd name="connsiteX44" fmla="*/ 648669 w 731163"/>
                  <a:gd name="connsiteY44" fmla="*/ 309273 h 819523"/>
                  <a:gd name="connsiteX45" fmla="*/ 648669 w 731163"/>
                  <a:gd name="connsiteY45" fmla="*/ 309273 h 819523"/>
                  <a:gd name="connsiteX46" fmla="*/ 648669 w 731163"/>
                  <a:gd name="connsiteY46" fmla="*/ 309273 h 819523"/>
                  <a:gd name="connsiteX47" fmla="*/ 648669 w 731163"/>
                  <a:gd name="connsiteY47" fmla="*/ 316393 h 819523"/>
                  <a:gd name="connsiteX48" fmla="*/ 648669 w 731163"/>
                  <a:gd name="connsiteY48" fmla="*/ 316393 h 819523"/>
                  <a:gd name="connsiteX49" fmla="*/ 648669 w 731163"/>
                  <a:gd name="connsiteY49" fmla="*/ 316393 h 819523"/>
                  <a:gd name="connsiteX50" fmla="*/ 648669 w 731163"/>
                  <a:gd name="connsiteY50" fmla="*/ 316393 h 819523"/>
                  <a:gd name="connsiteX51" fmla="*/ 649651 w 731163"/>
                  <a:gd name="connsiteY51" fmla="*/ 297243 h 819523"/>
                  <a:gd name="connsiteX52" fmla="*/ 649651 w 731163"/>
                  <a:gd name="connsiteY52" fmla="*/ 297243 h 819523"/>
                  <a:gd name="connsiteX53" fmla="*/ 649651 w 731163"/>
                  <a:gd name="connsiteY53" fmla="*/ 297243 h 819523"/>
                  <a:gd name="connsiteX54" fmla="*/ 649651 w 731163"/>
                  <a:gd name="connsiteY54" fmla="*/ 297243 h 819523"/>
                  <a:gd name="connsiteX0" fmla="*/ 730918 w 731163"/>
                  <a:gd name="connsiteY0" fmla="*/ 151896 h 924113"/>
                  <a:gd name="connsiteX1" fmla="*/ 730181 w 731163"/>
                  <a:gd name="connsiteY1" fmla="*/ 146740 h 924113"/>
                  <a:gd name="connsiteX2" fmla="*/ 710785 w 731163"/>
                  <a:gd name="connsiteY2" fmla="*/ 118997 h 924113"/>
                  <a:gd name="connsiteX3" fmla="*/ 703665 w 731163"/>
                  <a:gd name="connsiteY3" fmla="*/ 124153 h 924113"/>
                  <a:gd name="connsiteX4" fmla="*/ 691635 w 731163"/>
                  <a:gd name="connsiteY4" fmla="*/ 130782 h 924113"/>
                  <a:gd name="connsiteX5" fmla="*/ 540642 w 731163"/>
                  <a:gd name="connsiteY5" fmla="*/ 193143 h 924113"/>
                  <a:gd name="connsiteX6" fmla="*/ 467968 w 731163"/>
                  <a:gd name="connsiteY6" fmla="*/ 176694 h 924113"/>
                  <a:gd name="connsiteX7" fmla="*/ 434332 w 731163"/>
                  <a:gd name="connsiteY7" fmla="*/ 152142 h 924113"/>
                  <a:gd name="connsiteX8" fmla="*/ 392840 w 731163"/>
                  <a:gd name="connsiteY8" fmla="*/ 94691 h 924113"/>
                  <a:gd name="connsiteX9" fmla="*/ 382528 w 731163"/>
                  <a:gd name="connsiteY9" fmla="*/ 47060 h 924113"/>
                  <a:gd name="connsiteX10" fmla="*/ 374426 w 731163"/>
                  <a:gd name="connsiteY10" fmla="*/ 412 h 924113"/>
                  <a:gd name="connsiteX11" fmla="*/ 335389 w 731163"/>
                  <a:gd name="connsiteY11" fmla="*/ 81678 h 924113"/>
                  <a:gd name="connsiteX12" fmla="*/ 302244 w 731163"/>
                  <a:gd name="connsiteY12" fmla="*/ 150669 h 924113"/>
                  <a:gd name="connsiteX13" fmla="*/ 235954 w 731163"/>
                  <a:gd name="connsiteY13" fmla="*/ 288650 h 924113"/>
                  <a:gd name="connsiteX14" fmla="*/ 204282 w 731163"/>
                  <a:gd name="connsiteY14" fmla="*/ 354694 h 924113"/>
                  <a:gd name="connsiteX15" fmla="*/ 0 w 731163"/>
                  <a:gd name="connsiteY15" fmla="*/ 819515 h 924113"/>
                  <a:gd name="connsiteX16" fmla="*/ 455994 w 731163"/>
                  <a:gd name="connsiteY16" fmla="*/ 900871 h 924113"/>
                  <a:gd name="connsiteX17" fmla="*/ 653580 w 731163"/>
                  <a:gd name="connsiteY17" fmla="*/ 327196 h 924113"/>
                  <a:gd name="connsiteX18" fmla="*/ 670029 w 731163"/>
                  <a:gd name="connsiteY18" fmla="*/ 253541 h 924113"/>
                  <a:gd name="connsiteX19" fmla="*/ 687952 w 731163"/>
                  <a:gd name="connsiteY19" fmla="*/ 227516 h 924113"/>
                  <a:gd name="connsiteX20" fmla="*/ 710049 w 731163"/>
                  <a:gd name="connsiteY20" fmla="*/ 207383 h 924113"/>
                  <a:gd name="connsiteX21" fmla="*/ 730918 w 731163"/>
                  <a:gd name="connsiteY21" fmla="*/ 151896 h 924113"/>
                  <a:gd name="connsiteX22" fmla="*/ 237427 w 731163"/>
                  <a:gd name="connsiteY22" fmla="*/ 286931 h 924113"/>
                  <a:gd name="connsiteX23" fmla="*/ 237427 w 731163"/>
                  <a:gd name="connsiteY23" fmla="*/ 286931 h 924113"/>
                  <a:gd name="connsiteX24" fmla="*/ 237427 w 731163"/>
                  <a:gd name="connsiteY24" fmla="*/ 286931 h 924113"/>
                  <a:gd name="connsiteX25" fmla="*/ 237427 w 731163"/>
                  <a:gd name="connsiteY25" fmla="*/ 286931 h 924113"/>
                  <a:gd name="connsiteX26" fmla="*/ 240128 w 731163"/>
                  <a:gd name="connsiteY26" fmla="*/ 281775 h 924113"/>
                  <a:gd name="connsiteX27" fmla="*/ 240128 w 731163"/>
                  <a:gd name="connsiteY27" fmla="*/ 281775 h 924113"/>
                  <a:gd name="connsiteX28" fmla="*/ 240128 w 731163"/>
                  <a:gd name="connsiteY28" fmla="*/ 281775 h 924113"/>
                  <a:gd name="connsiteX29" fmla="*/ 240128 w 731163"/>
                  <a:gd name="connsiteY29" fmla="*/ 281775 h 924113"/>
                  <a:gd name="connsiteX30" fmla="*/ 333425 w 731163"/>
                  <a:gd name="connsiteY30" fmla="*/ 89781 h 924113"/>
                  <a:gd name="connsiteX31" fmla="*/ 333425 w 731163"/>
                  <a:gd name="connsiteY31" fmla="*/ 89781 h 924113"/>
                  <a:gd name="connsiteX32" fmla="*/ 333425 w 731163"/>
                  <a:gd name="connsiteY32" fmla="*/ 89781 h 924113"/>
                  <a:gd name="connsiteX33" fmla="*/ 333425 w 731163"/>
                  <a:gd name="connsiteY33" fmla="*/ 89781 h 924113"/>
                  <a:gd name="connsiteX34" fmla="*/ 325568 w 731163"/>
                  <a:gd name="connsiteY34" fmla="*/ 105248 h 924113"/>
                  <a:gd name="connsiteX35" fmla="*/ 325568 w 731163"/>
                  <a:gd name="connsiteY35" fmla="*/ 105248 h 924113"/>
                  <a:gd name="connsiteX36" fmla="*/ 325568 w 731163"/>
                  <a:gd name="connsiteY36" fmla="*/ 105248 h 924113"/>
                  <a:gd name="connsiteX37" fmla="*/ 325568 w 731163"/>
                  <a:gd name="connsiteY37" fmla="*/ 105248 h 924113"/>
                  <a:gd name="connsiteX38" fmla="*/ 511425 w 731163"/>
                  <a:gd name="connsiteY38" fmla="*/ 193389 h 924113"/>
                  <a:gd name="connsiteX39" fmla="*/ 511425 w 731163"/>
                  <a:gd name="connsiteY39" fmla="*/ 193389 h 924113"/>
                  <a:gd name="connsiteX40" fmla="*/ 511180 w 731163"/>
                  <a:gd name="connsiteY40" fmla="*/ 193389 h 924113"/>
                  <a:gd name="connsiteX41" fmla="*/ 511180 w 731163"/>
                  <a:gd name="connsiteY41" fmla="*/ 193143 h 924113"/>
                  <a:gd name="connsiteX42" fmla="*/ 511425 w 731163"/>
                  <a:gd name="connsiteY42" fmla="*/ 193389 h 924113"/>
                  <a:gd name="connsiteX43" fmla="*/ 648669 w 731163"/>
                  <a:gd name="connsiteY43" fmla="*/ 309273 h 924113"/>
                  <a:gd name="connsiteX44" fmla="*/ 648669 w 731163"/>
                  <a:gd name="connsiteY44" fmla="*/ 309273 h 924113"/>
                  <a:gd name="connsiteX45" fmla="*/ 648669 w 731163"/>
                  <a:gd name="connsiteY45" fmla="*/ 309273 h 924113"/>
                  <a:gd name="connsiteX46" fmla="*/ 648669 w 731163"/>
                  <a:gd name="connsiteY46" fmla="*/ 309273 h 924113"/>
                  <a:gd name="connsiteX47" fmla="*/ 648669 w 731163"/>
                  <a:gd name="connsiteY47" fmla="*/ 316393 h 924113"/>
                  <a:gd name="connsiteX48" fmla="*/ 648669 w 731163"/>
                  <a:gd name="connsiteY48" fmla="*/ 316393 h 924113"/>
                  <a:gd name="connsiteX49" fmla="*/ 648669 w 731163"/>
                  <a:gd name="connsiteY49" fmla="*/ 316393 h 924113"/>
                  <a:gd name="connsiteX50" fmla="*/ 648669 w 731163"/>
                  <a:gd name="connsiteY50" fmla="*/ 316393 h 924113"/>
                  <a:gd name="connsiteX51" fmla="*/ 649651 w 731163"/>
                  <a:gd name="connsiteY51" fmla="*/ 297243 h 924113"/>
                  <a:gd name="connsiteX52" fmla="*/ 649651 w 731163"/>
                  <a:gd name="connsiteY52" fmla="*/ 297243 h 924113"/>
                  <a:gd name="connsiteX53" fmla="*/ 649651 w 731163"/>
                  <a:gd name="connsiteY53" fmla="*/ 297243 h 924113"/>
                  <a:gd name="connsiteX54" fmla="*/ 649651 w 731163"/>
                  <a:gd name="connsiteY54" fmla="*/ 297243 h 924113"/>
                  <a:gd name="connsiteX0" fmla="*/ 730918 w 731163"/>
                  <a:gd name="connsiteY0" fmla="*/ 151896 h 900871"/>
                  <a:gd name="connsiteX1" fmla="*/ 730181 w 731163"/>
                  <a:gd name="connsiteY1" fmla="*/ 146740 h 900871"/>
                  <a:gd name="connsiteX2" fmla="*/ 710785 w 731163"/>
                  <a:gd name="connsiteY2" fmla="*/ 118997 h 900871"/>
                  <a:gd name="connsiteX3" fmla="*/ 703665 w 731163"/>
                  <a:gd name="connsiteY3" fmla="*/ 124153 h 900871"/>
                  <a:gd name="connsiteX4" fmla="*/ 691635 w 731163"/>
                  <a:gd name="connsiteY4" fmla="*/ 130782 h 900871"/>
                  <a:gd name="connsiteX5" fmla="*/ 540642 w 731163"/>
                  <a:gd name="connsiteY5" fmla="*/ 193143 h 900871"/>
                  <a:gd name="connsiteX6" fmla="*/ 467968 w 731163"/>
                  <a:gd name="connsiteY6" fmla="*/ 176694 h 900871"/>
                  <a:gd name="connsiteX7" fmla="*/ 434332 w 731163"/>
                  <a:gd name="connsiteY7" fmla="*/ 152142 h 900871"/>
                  <a:gd name="connsiteX8" fmla="*/ 392840 w 731163"/>
                  <a:gd name="connsiteY8" fmla="*/ 94691 h 900871"/>
                  <a:gd name="connsiteX9" fmla="*/ 382528 w 731163"/>
                  <a:gd name="connsiteY9" fmla="*/ 47060 h 900871"/>
                  <a:gd name="connsiteX10" fmla="*/ 374426 w 731163"/>
                  <a:gd name="connsiteY10" fmla="*/ 412 h 900871"/>
                  <a:gd name="connsiteX11" fmla="*/ 335389 w 731163"/>
                  <a:gd name="connsiteY11" fmla="*/ 81678 h 900871"/>
                  <a:gd name="connsiteX12" fmla="*/ 302244 w 731163"/>
                  <a:gd name="connsiteY12" fmla="*/ 150669 h 900871"/>
                  <a:gd name="connsiteX13" fmla="*/ 235954 w 731163"/>
                  <a:gd name="connsiteY13" fmla="*/ 288650 h 900871"/>
                  <a:gd name="connsiteX14" fmla="*/ 204282 w 731163"/>
                  <a:gd name="connsiteY14" fmla="*/ 354694 h 900871"/>
                  <a:gd name="connsiteX15" fmla="*/ 0 w 731163"/>
                  <a:gd name="connsiteY15" fmla="*/ 819515 h 900871"/>
                  <a:gd name="connsiteX16" fmla="*/ 455994 w 731163"/>
                  <a:gd name="connsiteY16" fmla="*/ 900871 h 900871"/>
                  <a:gd name="connsiteX17" fmla="*/ 653580 w 731163"/>
                  <a:gd name="connsiteY17" fmla="*/ 327196 h 900871"/>
                  <a:gd name="connsiteX18" fmla="*/ 670029 w 731163"/>
                  <a:gd name="connsiteY18" fmla="*/ 253541 h 900871"/>
                  <a:gd name="connsiteX19" fmla="*/ 687952 w 731163"/>
                  <a:gd name="connsiteY19" fmla="*/ 227516 h 900871"/>
                  <a:gd name="connsiteX20" fmla="*/ 710049 w 731163"/>
                  <a:gd name="connsiteY20" fmla="*/ 207383 h 900871"/>
                  <a:gd name="connsiteX21" fmla="*/ 730918 w 731163"/>
                  <a:gd name="connsiteY21" fmla="*/ 151896 h 900871"/>
                  <a:gd name="connsiteX22" fmla="*/ 237427 w 731163"/>
                  <a:gd name="connsiteY22" fmla="*/ 286931 h 900871"/>
                  <a:gd name="connsiteX23" fmla="*/ 237427 w 731163"/>
                  <a:gd name="connsiteY23" fmla="*/ 286931 h 900871"/>
                  <a:gd name="connsiteX24" fmla="*/ 237427 w 731163"/>
                  <a:gd name="connsiteY24" fmla="*/ 286931 h 900871"/>
                  <a:gd name="connsiteX25" fmla="*/ 237427 w 731163"/>
                  <a:gd name="connsiteY25" fmla="*/ 286931 h 900871"/>
                  <a:gd name="connsiteX26" fmla="*/ 240128 w 731163"/>
                  <a:gd name="connsiteY26" fmla="*/ 281775 h 900871"/>
                  <a:gd name="connsiteX27" fmla="*/ 240128 w 731163"/>
                  <a:gd name="connsiteY27" fmla="*/ 281775 h 900871"/>
                  <a:gd name="connsiteX28" fmla="*/ 240128 w 731163"/>
                  <a:gd name="connsiteY28" fmla="*/ 281775 h 900871"/>
                  <a:gd name="connsiteX29" fmla="*/ 240128 w 731163"/>
                  <a:gd name="connsiteY29" fmla="*/ 281775 h 900871"/>
                  <a:gd name="connsiteX30" fmla="*/ 333425 w 731163"/>
                  <a:gd name="connsiteY30" fmla="*/ 89781 h 900871"/>
                  <a:gd name="connsiteX31" fmla="*/ 333425 w 731163"/>
                  <a:gd name="connsiteY31" fmla="*/ 89781 h 900871"/>
                  <a:gd name="connsiteX32" fmla="*/ 333425 w 731163"/>
                  <a:gd name="connsiteY32" fmla="*/ 89781 h 900871"/>
                  <a:gd name="connsiteX33" fmla="*/ 333425 w 731163"/>
                  <a:gd name="connsiteY33" fmla="*/ 89781 h 900871"/>
                  <a:gd name="connsiteX34" fmla="*/ 325568 w 731163"/>
                  <a:gd name="connsiteY34" fmla="*/ 105248 h 900871"/>
                  <a:gd name="connsiteX35" fmla="*/ 325568 w 731163"/>
                  <a:gd name="connsiteY35" fmla="*/ 105248 h 900871"/>
                  <a:gd name="connsiteX36" fmla="*/ 325568 w 731163"/>
                  <a:gd name="connsiteY36" fmla="*/ 105248 h 900871"/>
                  <a:gd name="connsiteX37" fmla="*/ 325568 w 731163"/>
                  <a:gd name="connsiteY37" fmla="*/ 105248 h 900871"/>
                  <a:gd name="connsiteX38" fmla="*/ 511425 w 731163"/>
                  <a:gd name="connsiteY38" fmla="*/ 193389 h 900871"/>
                  <a:gd name="connsiteX39" fmla="*/ 511425 w 731163"/>
                  <a:gd name="connsiteY39" fmla="*/ 193389 h 900871"/>
                  <a:gd name="connsiteX40" fmla="*/ 511180 w 731163"/>
                  <a:gd name="connsiteY40" fmla="*/ 193389 h 900871"/>
                  <a:gd name="connsiteX41" fmla="*/ 511180 w 731163"/>
                  <a:gd name="connsiteY41" fmla="*/ 193143 h 900871"/>
                  <a:gd name="connsiteX42" fmla="*/ 511425 w 731163"/>
                  <a:gd name="connsiteY42" fmla="*/ 193389 h 900871"/>
                  <a:gd name="connsiteX43" fmla="*/ 648669 w 731163"/>
                  <a:gd name="connsiteY43" fmla="*/ 309273 h 900871"/>
                  <a:gd name="connsiteX44" fmla="*/ 648669 w 731163"/>
                  <a:gd name="connsiteY44" fmla="*/ 309273 h 900871"/>
                  <a:gd name="connsiteX45" fmla="*/ 648669 w 731163"/>
                  <a:gd name="connsiteY45" fmla="*/ 309273 h 900871"/>
                  <a:gd name="connsiteX46" fmla="*/ 648669 w 731163"/>
                  <a:gd name="connsiteY46" fmla="*/ 309273 h 900871"/>
                  <a:gd name="connsiteX47" fmla="*/ 648669 w 731163"/>
                  <a:gd name="connsiteY47" fmla="*/ 316393 h 900871"/>
                  <a:gd name="connsiteX48" fmla="*/ 648669 w 731163"/>
                  <a:gd name="connsiteY48" fmla="*/ 316393 h 900871"/>
                  <a:gd name="connsiteX49" fmla="*/ 648669 w 731163"/>
                  <a:gd name="connsiteY49" fmla="*/ 316393 h 900871"/>
                  <a:gd name="connsiteX50" fmla="*/ 648669 w 731163"/>
                  <a:gd name="connsiteY50" fmla="*/ 316393 h 900871"/>
                  <a:gd name="connsiteX51" fmla="*/ 649651 w 731163"/>
                  <a:gd name="connsiteY51" fmla="*/ 297243 h 900871"/>
                  <a:gd name="connsiteX52" fmla="*/ 649651 w 731163"/>
                  <a:gd name="connsiteY52" fmla="*/ 297243 h 900871"/>
                  <a:gd name="connsiteX53" fmla="*/ 649651 w 731163"/>
                  <a:gd name="connsiteY53" fmla="*/ 297243 h 900871"/>
                  <a:gd name="connsiteX54" fmla="*/ 649651 w 731163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649666 w 727249"/>
                  <a:gd name="connsiteY17" fmla="*/ 32719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0096 w 727249"/>
                  <a:gd name="connsiteY17" fmla="*/ 505246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4755 w 727249"/>
                  <a:gd name="connsiteY50" fmla="*/ 31639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23233 w 727249"/>
                  <a:gd name="connsiteY47" fmla="*/ 429875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23233 w 727249"/>
                  <a:gd name="connsiteY50" fmla="*/ 429875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54" fmla="*/ 645737 w 727249"/>
                  <a:gd name="connsiteY54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4755 w 727249"/>
                  <a:gd name="connsiteY47" fmla="*/ 316393 h 900871"/>
                  <a:gd name="connsiteX48" fmla="*/ 644755 w 727249"/>
                  <a:gd name="connsiteY48" fmla="*/ 316393 h 900871"/>
                  <a:gd name="connsiteX49" fmla="*/ 644755 w 727249"/>
                  <a:gd name="connsiteY49" fmla="*/ 316393 h 900871"/>
                  <a:gd name="connsiteX50" fmla="*/ 645737 w 727249"/>
                  <a:gd name="connsiteY50" fmla="*/ 297243 h 900871"/>
                  <a:gd name="connsiteX51" fmla="*/ 645737 w 727249"/>
                  <a:gd name="connsiteY51" fmla="*/ 297243 h 900871"/>
                  <a:gd name="connsiteX52" fmla="*/ 645737 w 727249"/>
                  <a:gd name="connsiteY52" fmla="*/ 297243 h 900871"/>
                  <a:gd name="connsiteX53" fmla="*/ 645737 w 727249"/>
                  <a:gd name="connsiteY53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4755 w 727249"/>
                  <a:gd name="connsiteY46" fmla="*/ 30927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50" fmla="*/ 645737 w 727249"/>
                  <a:gd name="connsiteY50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4755 w 727249"/>
                  <a:gd name="connsiteY43" fmla="*/ 309273 h 900871"/>
                  <a:gd name="connsiteX44" fmla="*/ 644755 w 727249"/>
                  <a:gd name="connsiteY44" fmla="*/ 309273 h 900871"/>
                  <a:gd name="connsiteX45" fmla="*/ 644755 w 727249"/>
                  <a:gd name="connsiteY45" fmla="*/ 309273 h 900871"/>
                  <a:gd name="connsiteX46" fmla="*/ 645737 w 727249"/>
                  <a:gd name="connsiteY46" fmla="*/ 297243 h 900871"/>
                  <a:gd name="connsiteX47" fmla="*/ 645737 w 727249"/>
                  <a:gd name="connsiteY47" fmla="*/ 297243 h 900871"/>
                  <a:gd name="connsiteX48" fmla="*/ 645737 w 727249"/>
                  <a:gd name="connsiteY48" fmla="*/ 297243 h 900871"/>
                  <a:gd name="connsiteX49" fmla="*/ 645737 w 727249"/>
                  <a:gd name="connsiteY49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45737 w 727249"/>
                  <a:gd name="connsiteY46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26171 w 727249"/>
                  <a:gd name="connsiteY43" fmla="*/ 410725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46" fmla="*/ 626171 w 727249"/>
                  <a:gd name="connsiteY46" fmla="*/ 410725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645737 w 727249"/>
                  <a:gd name="connsiteY43" fmla="*/ 297243 h 900871"/>
                  <a:gd name="connsiteX44" fmla="*/ 645737 w 727249"/>
                  <a:gd name="connsiteY44" fmla="*/ 297243 h 900871"/>
                  <a:gd name="connsiteX45" fmla="*/ 645737 w 727249"/>
                  <a:gd name="connsiteY45" fmla="*/ 29724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43" fmla="*/ 571387 w 727249"/>
                  <a:gd name="connsiteY43" fmla="*/ 451813 h 900871"/>
                  <a:gd name="connsiteX44" fmla="*/ 645737 w 727249"/>
                  <a:gd name="connsiteY44" fmla="*/ 297243 h 900871"/>
                  <a:gd name="connsiteX45" fmla="*/ 571387 w 727249"/>
                  <a:gd name="connsiteY45" fmla="*/ 451813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66115 w 727249"/>
                  <a:gd name="connsiteY18" fmla="*/ 25354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53792 w 727249"/>
                  <a:gd name="connsiteY17" fmla="*/ 548291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26983 w 727249"/>
                  <a:gd name="connsiteY18" fmla="*/ 390503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249"/>
                  <a:gd name="connsiteY0" fmla="*/ 151896 h 900871"/>
                  <a:gd name="connsiteX1" fmla="*/ 726267 w 727249"/>
                  <a:gd name="connsiteY1" fmla="*/ 146740 h 900871"/>
                  <a:gd name="connsiteX2" fmla="*/ 706871 w 727249"/>
                  <a:gd name="connsiteY2" fmla="*/ 118997 h 900871"/>
                  <a:gd name="connsiteX3" fmla="*/ 699751 w 727249"/>
                  <a:gd name="connsiteY3" fmla="*/ 124153 h 900871"/>
                  <a:gd name="connsiteX4" fmla="*/ 687721 w 727249"/>
                  <a:gd name="connsiteY4" fmla="*/ 130782 h 900871"/>
                  <a:gd name="connsiteX5" fmla="*/ 536728 w 727249"/>
                  <a:gd name="connsiteY5" fmla="*/ 193143 h 900871"/>
                  <a:gd name="connsiteX6" fmla="*/ 464054 w 727249"/>
                  <a:gd name="connsiteY6" fmla="*/ 176694 h 900871"/>
                  <a:gd name="connsiteX7" fmla="*/ 430418 w 727249"/>
                  <a:gd name="connsiteY7" fmla="*/ 152142 h 900871"/>
                  <a:gd name="connsiteX8" fmla="*/ 388926 w 727249"/>
                  <a:gd name="connsiteY8" fmla="*/ 94691 h 900871"/>
                  <a:gd name="connsiteX9" fmla="*/ 378614 w 727249"/>
                  <a:gd name="connsiteY9" fmla="*/ 47060 h 900871"/>
                  <a:gd name="connsiteX10" fmla="*/ 370512 w 727249"/>
                  <a:gd name="connsiteY10" fmla="*/ 412 h 900871"/>
                  <a:gd name="connsiteX11" fmla="*/ 331475 w 727249"/>
                  <a:gd name="connsiteY11" fmla="*/ 81678 h 900871"/>
                  <a:gd name="connsiteX12" fmla="*/ 298330 w 727249"/>
                  <a:gd name="connsiteY12" fmla="*/ 150669 h 900871"/>
                  <a:gd name="connsiteX13" fmla="*/ 232040 w 727249"/>
                  <a:gd name="connsiteY13" fmla="*/ 288650 h 900871"/>
                  <a:gd name="connsiteX14" fmla="*/ 200368 w 727249"/>
                  <a:gd name="connsiteY14" fmla="*/ 354694 h 900871"/>
                  <a:gd name="connsiteX15" fmla="*/ 0 w 727249"/>
                  <a:gd name="connsiteY15" fmla="*/ 809732 h 900871"/>
                  <a:gd name="connsiteX16" fmla="*/ 452080 w 727249"/>
                  <a:gd name="connsiteY16" fmla="*/ 900871 h 900871"/>
                  <a:gd name="connsiteX17" fmla="*/ 542052 w 727249"/>
                  <a:gd name="connsiteY17" fmla="*/ 626555 h 900871"/>
                  <a:gd name="connsiteX18" fmla="*/ 634809 w 727249"/>
                  <a:gd name="connsiteY18" fmla="*/ 413981 h 900871"/>
                  <a:gd name="connsiteX19" fmla="*/ 684038 w 727249"/>
                  <a:gd name="connsiteY19" fmla="*/ 227516 h 900871"/>
                  <a:gd name="connsiteX20" fmla="*/ 706135 w 727249"/>
                  <a:gd name="connsiteY20" fmla="*/ 207383 h 900871"/>
                  <a:gd name="connsiteX21" fmla="*/ 727004 w 727249"/>
                  <a:gd name="connsiteY21" fmla="*/ 151896 h 900871"/>
                  <a:gd name="connsiteX22" fmla="*/ 233513 w 727249"/>
                  <a:gd name="connsiteY22" fmla="*/ 286931 h 900871"/>
                  <a:gd name="connsiteX23" fmla="*/ 233513 w 727249"/>
                  <a:gd name="connsiteY23" fmla="*/ 286931 h 900871"/>
                  <a:gd name="connsiteX24" fmla="*/ 233513 w 727249"/>
                  <a:gd name="connsiteY24" fmla="*/ 286931 h 900871"/>
                  <a:gd name="connsiteX25" fmla="*/ 233513 w 727249"/>
                  <a:gd name="connsiteY25" fmla="*/ 286931 h 900871"/>
                  <a:gd name="connsiteX26" fmla="*/ 236214 w 727249"/>
                  <a:gd name="connsiteY26" fmla="*/ 281775 h 900871"/>
                  <a:gd name="connsiteX27" fmla="*/ 236214 w 727249"/>
                  <a:gd name="connsiteY27" fmla="*/ 281775 h 900871"/>
                  <a:gd name="connsiteX28" fmla="*/ 236214 w 727249"/>
                  <a:gd name="connsiteY28" fmla="*/ 281775 h 900871"/>
                  <a:gd name="connsiteX29" fmla="*/ 236214 w 727249"/>
                  <a:gd name="connsiteY29" fmla="*/ 281775 h 900871"/>
                  <a:gd name="connsiteX30" fmla="*/ 329511 w 727249"/>
                  <a:gd name="connsiteY30" fmla="*/ 89781 h 900871"/>
                  <a:gd name="connsiteX31" fmla="*/ 329511 w 727249"/>
                  <a:gd name="connsiteY31" fmla="*/ 89781 h 900871"/>
                  <a:gd name="connsiteX32" fmla="*/ 329511 w 727249"/>
                  <a:gd name="connsiteY32" fmla="*/ 89781 h 900871"/>
                  <a:gd name="connsiteX33" fmla="*/ 329511 w 727249"/>
                  <a:gd name="connsiteY33" fmla="*/ 89781 h 900871"/>
                  <a:gd name="connsiteX34" fmla="*/ 321654 w 727249"/>
                  <a:gd name="connsiteY34" fmla="*/ 105248 h 900871"/>
                  <a:gd name="connsiteX35" fmla="*/ 321654 w 727249"/>
                  <a:gd name="connsiteY35" fmla="*/ 105248 h 900871"/>
                  <a:gd name="connsiteX36" fmla="*/ 321654 w 727249"/>
                  <a:gd name="connsiteY36" fmla="*/ 105248 h 900871"/>
                  <a:gd name="connsiteX37" fmla="*/ 321654 w 727249"/>
                  <a:gd name="connsiteY37" fmla="*/ 105248 h 900871"/>
                  <a:gd name="connsiteX38" fmla="*/ 507511 w 727249"/>
                  <a:gd name="connsiteY38" fmla="*/ 193389 h 900871"/>
                  <a:gd name="connsiteX39" fmla="*/ 507511 w 727249"/>
                  <a:gd name="connsiteY39" fmla="*/ 193389 h 900871"/>
                  <a:gd name="connsiteX40" fmla="*/ 507266 w 727249"/>
                  <a:gd name="connsiteY40" fmla="*/ 193389 h 900871"/>
                  <a:gd name="connsiteX41" fmla="*/ 507266 w 727249"/>
                  <a:gd name="connsiteY41" fmla="*/ 193143 h 900871"/>
                  <a:gd name="connsiteX42" fmla="*/ 507511 w 727249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34809 w 727182"/>
                  <a:gd name="connsiteY18" fmla="*/ 413981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  <a:gd name="connsiteX0" fmla="*/ 727004 w 727182"/>
                  <a:gd name="connsiteY0" fmla="*/ 151896 h 900871"/>
                  <a:gd name="connsiteX1" fmla="*/ 726267 w 727182"/>
                  <a:gd name="connsiteY1" fmla="*/ 146740 h 900871"/>
                  <a:gd name="connsiteX2" fmla="*/ 706871 w 727182"/>
                  <a:gd name="connsiteY2" fmla="*/ 118997 h 900871"/>
                  <a:gd name="connsiteX3" fmla="*/ 699751 w 727182"/>
                  <a:gd name="connsiteY3" fmla="*/ 124153 h 900871"/>
                  <a:gd name="connsiteX4" fmla="*/ 687721 w 727182"/>
                  <a:gd name="connsiteY4" fmla="*/ 130782 h 900871"/>
                  <a:gd name="connsiteX5" fmla="*/ 536728 w 727182"/>
                  <a:gd name="connsiteY5" fmla="*/ 193143 h 900871"/>
                  <a:gd name="connsiteX6" fmla="*/ 464054 w 727182"/>
                  <a:gd name="connsiteY6" fmla="*/ 176694 h 900871"/>
                  <a:gd name="connsiteX7" fmla="*/ 430418 w 727182"/>
                  <a:gd name="connsiteY7" fmla="*/ 152142 h 900871"/>
                  <a:gd name="connsiteX8" fmla="*/ 388926 w 727182"/>
                  <a:gd name="connsiteY8" fmla="*/ 94691 h 900871"/>
                  <a:gd name="connsiteX9" fmla="*/ 378614 w 727182"/>
                  <a:gd name="connsiteY9" fmla="*/ 47060 h 900871"/>
                  <a:gd name="connsiteX10" fmla="*/ 370512 w 727182"/>
                  <a:gd name="connsiteY10" fmla="*/ 412 h 900871"/>
                  <a:gd name="connsiteX11" fmla="*/ 331475 w 727182"/>
                  <a:gd name="connsiteY11" fmla="*/ 81678 h 900871"/>
                  <a:gd name="connsiteX12" fmla="*/ 298330 w 727182"/>
                  <a:gd name="connsiteY12" fmla="*/ 150669 h 900871"/>
                  <a:gd name="connsiteX13" fmla="*/ 232040 w 727182"/>
                  <a:gd name="connsiteY13" fmla="*/ 288650 h 900871"/>
                  <a:gd name="connsiteX14" fmla="*/ 200368 w 727182"/>
                  <a:gd name="connsiteY14" fmla="*/ 354694 h 900871"/>
                  <a:gd name="connsiteX15" fmla="*/ 0 w 727182"/>
                  <a:gd name="connsiteY15" fmla="*/ 809732 h 900871"/>
                  <a:gd name="connsiteX16" fmla="*/ 452080 w 727182"/>
                  <a:gd name="connsiteY16" fmla="*/ 900871 h 900871"/>
                  <a:gd name="connsiteX17" fmla="*/ 542052 w 727182"/>
                  <a:gd name="connsiteY17" fmla="*/ 626555 h 900871"/>
                  <a:gd name="connsiteX18" fmla="*/ 621113 w 727182"/>
                  <a:gd name="connsiteY18" fmla="*/ 412024 h 900871"/>
                  <a:gd name="connsiteX19" fmla="*/ 678167 w 727182"/>
                  <a:gd name="connsiteY19" fmla="*/ 282301 h 900871"/>
                  <a:gd name="connsiteX20" fmla="*/ 706135 w 727182"/>
                  <a:gd name="connsiteY20" fmla="*/ 207383 h 900871"/>
                  <a:gd name="connsiteX21" fmla="*/ 727004 w 727182"/>
                  <a:gd name="connsiteY21" fmla="*/ 151896 h 900871"/>
                  <a:gd name="connsiteX22" fmla="*/ 233513 w 727182"/>
                  <a:gd name="connsiteY22" fmla="*/ 286931 h 900871"/>
                  <a:gd name="connsiteX23" fmla="*/ 233513 w 727182"/>
                  <a:gd name="connsiteY23" fmla="*/ 286931 h 900871"/>
                  <a:gd name="connsiteX24" fmla="*/ 233513 w 727182"/>
                  <a:gd name="connsiteY24" fmla="*/ 286931 h 900871"/>
                  <a:gd name="connsiteX25" fmla="*/ 233513 w 727182"/>
                  <a:gd name="connsiteY25" fmla="*/ 286931 h 900871"/>
                  <a:gd name="connsiteX26" fmla="*/ 236214 w 727182"/>
                  <a:gd name="connsiteY26" fmla="*/ 281775 h 900871"/>
                  <a:gd name="connsiteX27" fmla="*/ 236214 w 727182"/>
                  <a:gd name="connsiteY27" fmla="*/ 281775 h 900871"/>
                  <a:gd name="connsiteX28" fmla="*/ 236214 w 727182"/>
                  <a:gd name="connsiteY28" fmla="*/ 281775 h 900871"/>
                  <a:gd name="connsiteX29" fmla="*/ 236214 w 727182"/>
                  <a:gd name="connsiteY29" fmla="*/ 281775 h 900871"/>
                  <a:gd name="connsiteX30" fmla="*/ 329511 w 727182"/>
                  <a:gd name="connsiteY30" fmla="*/ 89781 h 900871"/>
                  <a:gd name="connsiteX31" fmla="*/ 329511 w 727182"/>
                  <a:gd name="connsiteY31" fmla="*/ 89781 h 900871"/>
                  <a:gd name="connsiteX32" fmla="*/ 329511 w 727182"/>
                  <a:gd name="connsiteY32" fmla="*/ 89781 h 900871"/>
                  <a:gd name="connsiteX33" fmla="*/ 329511 w 727182"/>
                  <a:gd name="connsiteY33" fmla="*/ 89781 h 900871"/>
                  <a:gd name="connsiteX34" fmla="*/ 321654 w 727182"/>
                  <a:gd name="connsiteY34" fmla="*/ 105248 h 900871"/>
                  <a:gd name="connsiteX35" fmla="*/ 321654 w 727182"/>
                  <a:gd name="connsiteY35" fmla="*/ 105248 h 900871"/>
                  <a:gd name="connsiteX36" fmla="*/ 321654 w 727182"/>
                  <a:gd name="connsiteY36" fmla="*/ 105248 h 900871"/>
                  <a:gd name="connsiteX37" fmla="*/ 321654 w 727182"/>
                  <a:gd name="connsiteY37" fmla="*/ 105248 h 900871"/>
                  <a:gd name="connsiteX38" fmla="*/ 507511 w 727182"/>
                  <a:gd name="connsiteY38" fmla="*/ 193389 h 900871"/>
                  <a:gd name="connsiteX39" fmla="*/ 507511 w 727182"/>
                  <a:gd name="connsiteY39" fmla="*/ 193389 h 900871"/>
                  <a:gd name="connsiteX40" fmla="*/ 507266 w 727182"/>
                  <a:gd name="connsiteY40" fmla="*/ 193389 h 900871"/>
                  <a:gd name="connsiteX41" fmla="*/ 507266 w 727182"/>
                  <a:gd name="connsiteY41" fmla="*/ 193143 h 900871"/>
                  <a:gd name="connsiteX42" fmla="*/ 507511 w 727182"/>
                  <a:gd name="connsiteY42" fmla="*/ 193389 h 900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27182" h="900871">
                    <a:moveTo>
                      <a:pt x="727004" y="151896"/>
                    </a:moveTo>
                    <a:cubicBezTo>
                      <a:pt x="726758" y="150178"/>
                      <a:pt x="726513" y="148459"/>
                      <a:pt x="726267" y="146740"/>
                    </a:cubicBezTo>
                    <a:cubicBezTo>
                      <a:pt x="724794" y="138884"/>
                      <a:pt x="718656" y="115805"/>
                      <a:pt x="706871" y="118997"/>
                    </a:cubicBezTo>
                    <a:cubicBezTo>
                      <a:pt x="705153" y="119488"/>
                      <a:pt x="701470" y="123171"/>
                      <a:pt x="699751" y="124153"/>
                    </a:cubicBezTo>
                    <a:cubicBezTo>
                      <a:pt x="695823" y="126608"/>
                      <a:pt x="691649" y="128572"/>
                      <a:pt x="687721" y="130782"/>
                    </a:cubicBezTo>
                    <a:cubicBezTo>
                      <a:pt x="639845" y="156807"/>
                      <a:pt x="592706" y="190688"/>
                      <a:pt x="536728" y="193143"/>
                    </a:cubicBezTo>
                    <a:cubicBezTo>
                      <a:pt x="512667" y="194126"/>
                      <a:pt x="485169" y="187988"/>
                      <a:pt x="464054" y="176694"/>
                    </a:cubicBezTo>
                    <a:cubicBezTo>
                      <a:pt x="452024" y="170310"/>
                      <a:pt x="440976" y="160490"/>
                      <a:pt x="430418" y="152142"/>
                    </a:cubicBezTo>
                    <a:cubicBezTo>
                      <a:pt x="411759" y="137411"/>
                      <a:pt x="396783" y="117524"/>
                      <a:pt x="388926" y="94691"/>
                    </a:cubicBezTo>
                    <a:cubicBezTo>
                      <a:pt x="383770" y="79223"/>
                      <a:pt x="381069" y="63264"/>
                      <a:pt x="378614" y="47060"/>
                    </a:cubicBezTo>
                    <a:cubicBezTo>
                      <a:pt x="376405" y="32084"/>
                      <a:pt x="375914" y="14407"/>
                      <a:pt x="370512" y="412"/>
                    </a:cubicBezTo>
                    <a:cubicBezTo>
                      <a:pt x="368057" y="-6217"/>
                      <a:pt x="337613" y="69157"/>
                      <a:pt x="331475" y="81678"/>
                    </a:cubicBezTo>
                    <a:lnTo>
                      <a:pt x="298330" y="150669"/>
                    </a:lnTo>
                    <a:lnTo>
                      <a:pt x="232040" y="288650"/>
                    </a:lnTo>
                    <a:lnTo>
                      <a:pt x="200368" y="354694"/>
                    </a:lnTo>
                    <a:cubicBezTo>
                      <a:pt x="194967" y="366233"/>
                      <a:pt x="5401" y="798193"/>
                      <a:pt x="0" y="809732"/>
                    </a:cubicBezTo>
                    <a:cubicBezTo>
                      <a:pt x="80106" y="839129"/>
                      <a:pt x="257060" y="887052"/>
                      <a:pt x="452080" y="900871"/>
                    </a:cubicBezTo>
                    <a:cubicBezTo>
                      <a:pt x="451098" y="887613"/>
                      <a:pt x="543034" y="738133"/>
                      <a:pt x="542052" y="626555"/>
                    </a:cubicBezTo>
                    <a:cubicBezTo>
                      <a:pt x="538376" y="521047"/>
                      <a:pt x="598427" y="469400"/>
                      <a:pt x="621113" y="412024"/>
                    </a:cubicBezTo>
                    <a:cubicBezTo>
                      <a:pt x="643799" y="354648"/>
                      <a:pt x="671047" y="290157"/>
                      <a:pt x="678167" y="282301"/>
                    </a:cubicBezTo>
                    <a:cubicBezTo>
                      <a:pt x="684796" y="274690"/>
                      <a:pt x="697996" y="229117"/>
                      <a:pt x="706135" y="207383"/>
                    </a:cubicBezTo>
                    <a:cubicBezTo>
                      <a:pt x="714274" y="185649"/>
                      <a:pt x="728968" y="172274"/>
                      <a:pt x="727004" y="151896"/>
                    </a:cubicBezTo>
                    <a:close/>
                    <a:moveTo>
                      <a:pt x="233513" y="286931"/>
                    </a:moveTo>
                    <a:lnTo>
                      <a:pt x="233513" y="286931"/>
                    </a:lnTo>
                    <a:lnTo>
                      <a:pt x="233513" y="286931"/>
                    </a:lnTo>
                    <a:lnTo>
                      <a:pt x="233513" y="286931"/>
                    </a:lnTo>
                    <a:close/>
                    <a:moveTo>
                      <a:pt x="236214" y="281775"/>
                    </a:moveTo>
                    <a:lnTo>
                      <a:pt x="236214" y="281775"/>
                    </a:lnTo>
                    <a:lnTo>
                      <a:pt x="236214" y="281775"/>
                    </a:lnTo>
                    <a:lnTo>
                      <a:pt x="236214" y="281775"/>
                    </a:lnTo>
                    <a:close/>
                    <a:moveTo>
                      <a:pt x="329511" y="89781"/>
                    </a:moveTo>
                    <a:lnTo>
                      <a:pt x="329511" y="89781"/>
                    </a:lnTo>
                    <a:lnTo>
                      <a:pt x="329511" y="89781"/>
                    </a:lnTo>
                    <a:lnTo>
                      <a:pt x="329511" y="89781"/>
                    </a:lnTo>
                    <a:close/>
                    <a:moveTo>
                      <a:pt x="321654" y="105248"/>
                    </a:moveTo>
                    <a:lnTo>
                      <a:pt x="321654" y="105248"/>
                    </a:lnTo>
                    <a:lnTo>
                      <a:pt x="321654" y="105248"/>
                    </a:lnTo>
                    <a:lnTo>
                      <a:pt x="321654" y="105248"/>
                    </a:lnTo>
                    <a:close/>
                    <a:moveTo>
                      <a:pt x="507511" y="193389"/>
                    </a:moveTo>
                    <a:lnTo>
                      <a:pt x="507511" y="193389"/>
                    </a:lnTo>
                    <a:lnTo>
                      <a:pt x="507266" y="193389"/>
                    </a:lnTo>
                    <a:lnTo>
                      <a:pt x="507266" y="193143"/>
                    </a:lnTo>
                    <a:lnTo>
                      <a:pt x="507511" y="193389"/>
                    </a:lnTo>
                    <a:close/>
                  </a:path>
                </a:pathLst>
              </a:custGeom>
              <a:solidFill>
                <a:srgbClr val="59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7" name="Graphic 123">
                <a:extLst>
                  <a:ext uri="{FF2B5EF4-FFF2-40B4-BE49-F238E27FC236}">
                    <a16:creationId xmlns:a16="http://schemas.microsoft.com/office/drawing/2014/main" id="{C4E7F424-32C8-409D-B2E8-2A3B40EC26D6}"/>
                  </a:ext>
                </a:extLst>
              </p:cNvPr>
              <p:cNvGrpSpPr/>
              <p:nvPr/>
            </p:nvGrpSpPr>
            <p:grpSpPr>
              <a:xfrm flipH="1">
                <a:off x="3137079" y="3783670"/>
                <a:ext cx="769464" cy="388772"/>
                <a:chOff x="6232143" y="5305860"/>
                <a:chExt cx="584495" cy="295316"/>
              </a:xfrm>
              <a:solidFill>
                <a:srgbClr val="744E1D"/>
              </a:solidFill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FF8911AC-8DF8-48B1-8E1F-9D06527EB24F}"/>
                    </a:ext>
                  </a:extLst>
                </p:cNvPr>
                <p:cNvSpPr/>
                <p:nvPr/>
              </p:nvSpPr>
              <p:spPr>
                <a:xfrm>
                  <a:off x="6284398" y="5534889"/>
                  <a:ext cx="107359" cy="66288"/>
                </a:xfrm>
                <a:custGeom>
                  <a:avLst/>
                  <a:gdLst>
                    <a:gd name="connsiteX0" fmla="*/ 104631 w 107359"/>
                    <a:gd name="connsiteY0" fmla="*/ 15944 h 66288"/>
                    <a:gd name="connsiteX1" fmla="*/ 96529 w 107359"/>
                    <a:gd name="connsiteY1" fmla="*/ 477 h 66288"/>
                    <a:gd name="connsiteX2" fmla="*/ 81552 w 107359"/>
                    <a:gd name="connsiteY2" fmla="*/ 1213 h 66288"/>
                    <a:gd name="connsiteX3" fmla="*/ 48162 w 107359"/>
                    <a:gd name="connsiteY3" fmla="*/ 4405 h 66288"/>
                    <a:gd name="connsiteX4" fmla="*/ 30484 w 107359"/>
                    <a:gd name="connsiteY4" fmla="*/ 4405 h 66288"/>
                    <a:gd name="connsiteX5" fmla="*/ 16244 w 107359"/>
                    <a:gd name="connsiteY5" fmla="*/ 3423 h 66288"/>
                    <a:gd name="connsiteX6" fmla="*/ 18454 w 107359"/>
                    <a:gd name="connsiteY6" fmla="*/ 9070 h 66288"/>
                    <a:gd name="connsiteX7" fmla="*/ 17226 w 107359"/>
                    <a:gd name="connsiteY7" fmla="*/ 20609 h 66288"/>
                    <a:gd name="connsiteX8" fmla="*/ 10597 w 107359"/>
                    <a:gd name="connsiteY8" fmla="*/ 51790 h 66288"/>
                    <a:gd name="connsiteX9" fmla="*/ 286 w 107359"/>
                    <a:gd name="connsiteY9" fmla="*/ 65784 h 66288"/>
                    <a:gd name="connsiteX10" fmla="*/ 9861 w 107359"/>
                    <a:gd name="connsiteY10" fmla="*/ 63820 h 66288"/>
                    <a:gd name="connsiteX11" fmla="*/ 70504 w 107359"/>
                    <a:gd name="connsiteY11" fmla="*/ 48598 h 66288"/>
                    <a:gd name="connsiteX12" fmla="*/ 91127 w 107359"/>
                    <a:gd name="connsiteY12" fmla="*/ 43442 h 66288"/>
                    <a:gd name="connsiteX13" fmla="*/ 107331 w 107359"/>
                    <a:gd name="connsiteY13" fmla="*/ 32394 h 66288"/>
                    <a:gd name="connsiteX14" fmla="*/ 104631 w 107359"/>
                    <a:gd name="connsiteY14" fmla="*/ 15944 h 66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359" h="66288">
                      <a:moveTo>
                        <a:pt x="104631" y="15944"/>
                      </a:moveTo>
                      <a:cubicBezTo>
                        <a:pt x="103649" y="11034"/>
                        <a:pt x="102421" y="2195"/>
                        <a:pt x="96529" y="477"/>
                      </a:cubicBezTo>
                      <a:cubicBezTo>
                        <a:pt x="91864" y="-751"/>
                        <a:pt x="86217" y="722"/>
                        <a:pt x="81552" y="1213"/>
                      </a:cubicBezTo>
                      <a:cubicBezTo>
                        <a:pt x="70749" y="2195"/>
                        <a:pt x="59455" y="3914"/>
                        <a:pt x="48162" y="4405"/>
                      </a:cubicBezTo>
                      <a:cubicBezTo>
                        <a:pt x="42269" y="4651"/>
                        <a:pt x="36377" y="4896"/>
                        <a:pt x="30484" y="4405"/>
                      </a:cubicBezTo>
                      <a:cubicBezTo>
                        <a:pt x="26556" y="4160"/>
                        <a:pt x="19927" y="722"/>
                        <a:pt x="16244" y="3423"/>
                      </a:cubicBezTo>
                      <a:cubicBezTo>
                        <a:pt x="15753" y="3914"/>
                        <a:pt x="18454" y="8333"/>
                        <a:pt x="18454" y="9070"/>
                      </a:cubicBezTo>
                      <a:cubicBezTo>
                        <a:pt x="19191" y="12753"/>
                        <a:pt x="17717" y="17172"/>
                        <a:pt x="17226" y="20609"/>
                      </a:cubicBezTo>
                      <a:cubicBezTo>
                        <a:pt x="15753" y="30184"/>
                        <a:pt x="16490" y="43688"/>
                        <a:pt x="10597" y="51790"/>
                      </a:cubicBezTo>
                      <a:cubicBezTo>
                        <a:pt x="9370" y="53509"/>
                        <a:pt x="-1924" y="63575"/>
                        <a:pt x="286" y="65784"/>
                      </a:cubicBezTo>
                      <a:cubicBezTo>
                        <a:pt x="2004" y="67503"/>
                        <a:pt x="7897" y="64311"/>
                        <a:pt x="9861" y="63820"/>
                      </a:cubicBezTo>
                      <a:cubicBezTo>
                        <a:pt x="29993" y="58419"/>
                        <a:pt x="50126" y="53509"/>
                        <a:pt x="70504" y="48598"/>
                      </a:cubicBezTo>
                      <a:cubicBezTo>
                        <a:pt x="77378" y="46880"/>
                        <a:pt x="84498" y="45898"/>
                        <a:pt x="91127" y="43442"/>
                      </a:cubicBezTo>
                      <a:cubicBezTo>
                        <a:pt x="94319" y="42215"/>
                        <a:pt x="108068" y="37059"/>
                        <a:pt x="107331" y="32394"/>
                      </a:cubicBezTo>
                      <a:cubicBezTo>
                        <a:pt x="106840" y="30675"/>
                        <a:pt x="105858" y="22819"/>
                        <a:pt x="104631" y="15944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77A4A7B-A7F9-47CB-8EEC-D41F050F41B9}"/>
                    </a:ext>
                  </a:extLst>
                </p:cNvPr>
                <p:cNvSpPr/>
                <p:nvPr/>
              </p:nvSpPr>
              <p:spPr>
                <a:xfrm>
                  <a:off x="6487690" y="5305860"/>
                  <a:ext cx="298214" cy="118467"/>
                </a:xfrm>
                <a:custGeom>
                  <a:avLst/>
                  <a:gdLst>
                    <a:gd name="connsiteX0" fmla="*/ 105119 w 298214"/>
                    <a:gd name="connsiteY0" fmla="*/ 77776 h 118467"/>
                    <a:gd name="connsiteX1" fmla="*/ 138018 w 298214"/>
                    <a:gd name="connsiteY1" fmla="*/ 65254 h 118467"/>
                    <a:gd name="connsiteX2" fmla="*/ 222722 w 298214"/>
                    <a:gd name="connsiteY2" fmla="*/ 32846 h 118467"/>
                    <a:gd name="connsiteX3" fmla="*/ 288520 w 298214"/>
                    <a:gd name="connsiteY3" fmla="*/ 8049 h 118467"/>
                    <a:gd name="connsiteX4" fmla="*/ 274771 w 298214"/>
                    <a:gd name="connsiteY4" fmla="*/ 1665 h 118467"/>
                    <a:gd name="connsiteX5" fmla="*/ 75902 w 298214"/>
                    <a:gd name="connsiteY5" fmla="*/ 49296 h 118467"/>
                    <a:gd name="connsiteX6" fmla="*/ 45458 w 298214"/>
                    <a:gd name="connsiteY6" fmla="*/ 70165 h 118467"/>
                    <a:gd name="connsiteX7" fmla="*/ 37 w 298214"/>
                    <a:gd name="connsiteY7" fmla="*/ 115585 h 118467"/>
                    <a:gd name="connsiteX8" fmla="*/ 3474 w 298214"/>
                    <a:gd name="connsiteY8" fmla="*/ 118041 h 118467"/>
                    <a:gd name="connsiteX9" fmla="*/ 29008 w 298214"/>
                    <a:gd name="connsiteY9" fmla="*/ 109447 h 118467"/>
                    <a:gd name="connsiteX10" fmla="*/ 64363 w 298214"/>
                    <a:gd name="connsiteY10" fmla="*/ 93980 h 118467"/>
                    <a:gd name="connsiteX11" fmla="*/ 105119 w 298214"/>
                    <a:gd name="connsiteY11" fmla="*/ 77776 h 118467"/>
                    <a:gd name="connsiteX12" fmla="*/ 229842 w 298214"/>
                    <a:gd name="connsiteY12" fmla="*/ 27445 h 118467"/>
                    <a:gd name="connsiteX13" fmla="*/ 229842 w 298214"/>
                    <a:gd name="connsiteY13" fmla="*/ 27445 h 118467"/>
                    <a:gd name="connsiteX14" fmla="*/ 229842 w 298214"/>
                    <a:gd name="connsiteY14" fmla="*/ 27445 h 118467"/>
                    <a:gd name="connsiteX15" fmla="*/ 229842 w 298214"/>
                    <a:gd name="connsiteY15" fmla="*/ 27445 h 118467"/>
                    <a:gd name="connsiteX16" fmla="*/ 246782 w 298214"/>
                    <a:gd name="connsiteY16" fmla="*/ 21061 h 118467"/>
                    <a:gd name="connsiteX17" fmla="*/ 246782 w 298214"/>
                    <a:gd name="connsiteY17" fmla="*/ 21307 h 118467"/>
                    <a:gd name="connsiteX18" fmla="*/ 246782 w 298214"/>
                    <a:gd name="connsiteY18" fmla="*/ 21061 h 118467"/>
                    <a:gd name="connsiteX19" fmla="*/ 246782 w 298214"/>
                    <a:gd name="connsiteY19" fmla="*/ 21061 h 118467"/>
                    <a:gd name="connsiteX20" fmla="*/ 288520 w 298214"/>
                    <a:gd name="connsiteY20" fmla="*/ 2156 h 118467"/>
                    <a:gd name="connsiteX21" fmla="*/ 288520 w 298214"/>
                    <a:gd name="connsiteY21" fmla="*/ 2156 h 118467"/>
                    <a:gd name="connsiteX22" fmla="*/ 288520 w 298214"/>
                    <a:gd name="connsiteY22" fmla="*/ 2156 h 118467"/>
                    <a:gd name="connsiteX23" fmla="*/ 288520 w 298214"/>
                    <a:gd name="connsiteY23" fmla="*/ 2156 h 118467"/>
                    <a:gd name="connsiteX24" fmla="*/ 288520 w 298214"/>
                    <a:gd name="connsiteY24" fmla="*/ 2156 h 118467"/>
                    <a:gd name="connsiteX25" fmla="*/ 17960 w 298214"/>
                    <a:gd name="connsiteY25" fmla="*/ 98399 h 118467"/>
                    <a:gd name="connsiteX26" fmla="*/ 17960 w 298214"/>
                    <a:gd name="connsiteY26" fmla="*/ 98399 h 118467"/>
                    <a:gd name="connsiteX27" fmla="*/ 17469 w 298214"/>
                    <a:gd name="connsiteY27" fmla="*/ 97908 h 118467"/>
                    <a:gd name="connsiteX28" fmla="*/ 17960 w 298214"/>
                    <a:gd name="connsiteY28" fmla="*/ 98399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298214" h="118467">
                      <a:moveTo>
                        <a:pt x="105119" y="77776"/>
                      </a:moveTo>
                      <a:cubicBezTo>
                        <a:pt x="116167" y="73602"/>
                        <a:pt x="126970" y="69428"/>
                        <a:pt x="138018" y="65254"/>
                      </a:cubicBezTo>
                      <a:cubicBezTo>
                        <a:pt x="166253" y="54452"/>
                        <a:pt x="194487" y="43649"/>
                        <a:pt x="222722" y="32846"/>
                      </a:cubicBezTo>
                      <a:cubicBezTo>
                        <a:pt x="242118" y="25480"/>
                        <a:pt x="266669" y="13941"/>
                        <a:pt x="288520" y="8049"/>
                      </a:cubicBezTo>
                      <a:cubicBezTo>
                        <a:pt x="308898" y="2402"/>
                        <a:pt x="293676" y="-2754"/>
                        <a:pt x="274771" y="1665"/>
                      </a:cubicBezTo>
                      <a:cubicBezTo>
                        <a:pt x="208482" y="17624"/>
                        <a:pt x="142683" y="35547"/>
                        <a:pt x="75902" y="49296"/>
                      </a:cubicBezTo>
                      <a:cubicBezTo>
                        <a:pt x="65345" y="51505"/>
                        <a:pt x="53560" y="63290"/>
                        <a:pt x="45458" y="70165"/>
                      </a:cubicBezTo>
                      <a:cubicBezTo>
                        <a:pt x="41284" y="73602"/>
                        <a:pt x="-1436" y="113130"/>
                        <a:pt x="37" y="115585"/>
                      </a:cubicBezTo>
                      <a:cubicBezTo>
                        <a:pt x="283" y="116076"/>
                        <a:pt x="2738" y="117795"/>
                        <a:pt x="3474" y="118041"/>
                      </a:cubicBezTo>
                      <a:cubicBezTo>
                        <a:pt x="10103" y="120496"/>
                        <a:pt x="23116" y="111657"/>
                        <a:pt x="29008" y="109447"/>
                      </a:cubicBezTo>
                      <a:cubicBezTo>
                        <a:pt x="41284" y="104537"/>
                        <a:pt x="51841" y="98645"/>
                        <a:pt x="64363" y="93980"/>
                      </a:cubicBezTo>
                      <a:cubicBezTo>
                        <a:pt x="77621" y="88333"/>
                        <a:pt x="91370" y="82931"/>
                        <a:pt x="105119" y="77776"/>
                      </a:cubicBezTo>
                      <a:close/>
                      <a:moveTo>
                        <a:pt x="229842" y="27445"/>
                      </a:moveTo>
                      <a:lnTo>
                        <a:pt x="229842" y="27445"/>
                      </a:lnTo>
                      <a:cubicBezTo>
                        <a:pt x="229842" y="27445"/>
                        <a:pt x="229842" y="27445"/>
                        <a:pt x="229842" y="27445"/>
                      </a:cubicBezTo>
                      <a:cubicBezTo>
                        <a:pt x="229842" y="27445"/>
                        <a:pt x="229842" y="27445"/>
                        <a:pt x="229842" y="27445"/>
                      </a:cubicBezTo>
                      <a:close/>
                      <a:moveTo>
                        <a:pt x="246782" y="21061"/>
                      </a:moveTo>
                      <a:cubicBezTo>
                        <a:pt x="246782" y="21061"/>
                        <a:pt x="246782" y="21307"/>
                        <a:pt x="246782" y="21307"/>
                      </a:cubicBezTo>
                      <a:cubicBezTo>
                        <a:pt x="246782" y="21307"/>
                        <a:pt x="246537" y="21307"/>
                        <a:pt x="246782" y="21061"/>
                      </a:cubicBezTo>
                      <a:cubicBezTo>
                        <a:pt x="246537" y="21307"/>
                        <a:pt x="246782" y="21307"/>
                        <a:pt x="246782" y="21061"/>
                      </a:cubicBezTo>
                      <a:close/>
                      <a:moveTo>
                        <a:pt x="288520" y="2156"/>
                      </a:moveTo>
                      <a:cubicBezTo>
                        <a:pt x="288520" y="2156"/>
                        <a:pt x="288520" y="2156"/>
                        <a:pt x="288520" y="2156"/>
                      </a:cubicBezTo>
                      <a:cubicBezTo>
                        <a:pt x="288275" y="2156"/>
                        <a:pt x="288275" y="2156"/>
                        <a:pt x="288520" y="2156"/>
                      </a:cubicBezTo>
                      <a:cubicBezTo>
                        <a:pt x="288520" y="2156"/>
                        <a:pt x="288520" y="2156"/>
                        <a:pt x="288520" y="2156"/>
                      </a:cubicBezTo>
                      <a:lnTo>
                        <a:pt x="288520" y="2156"/>
                      </a:lnTo>
                      <a:close/>
                      <a:moveTo>
                        <a:pt x="17960" y="98399"/>
                      </a:moveTo>
                      <a:cubicBezTo>
                        <a:pt x="17960" y="98399"/>
                        <a:pt x="17960" y="98399"/>
                        <a:pt x="17960" y="98399"/>
                      </a:cubicBezTo>
                      <a:cubicBezTo>
                        <a:pt x="17714" y="98154"/>
                        <a:pt x="17714" y="98154"/>
                        <a:pt x="17469" y="97908"/>
                      </a:cubicBezTo>
                      <a:cubicBezTo>
                        <a:pt x="17714" y="98154"/>
                        <a:pt x="17714" y="98154"/>
                        <a:pt x="17960" y="98399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C3EB81F6-8DD7-490A-B95A-7E41C0109989}"/>
                    </a:ext>
                  </a:extLst>
                </p:cNvPr>
                <p:cNvSpPr/>
                <p:nvPr/>
              </p:nvSpPr>
              <p:spPr>
                <a:xfrm>
                  <a:off x="6594642" y="5433063"/>
                  <a:ext cx="221996" cy="132897"/>
                </a:xfrm>
                <a:custGeom>
                  <a:avLst/>
                  <a:gdLst>
                    <a:gd name="connsiteX0" fmla="*/ 220114 w 221996"/>
                    <a:gd name="connsiteY0" fmla="*/ 1150 h 132897"/>
                    <a:gd name="connsiteX1" fmla="*/ 205629 w 221996"/>
                    <a:gd name="connsiteY1" fmla="*/ 8761 h 132897"/>
                    <a:gd name="connsiteX2" fmla="*/ 191143 w 221996"/>
                    <a:gd name="connsiteY2" fmla="*/ 21037 h 132897"/>
                    <a:gd name="connsiteX3" fmla="*/ 164627 w 221996"/>
                    <a:gd name="connsiteY3" fmla="*/ 42151 h 132897"/>
                    <a:gd name="connsiteX4" fmla="*/ 64211 w 221996"/>
                    <a:gd name="connsiteY4" fmla="*/ 74805 h 132897"/>
                    <a:gd name="connsiteX5" fmla="*/ 46779 w 221996"/>
                    <a:gd name="connsiteY5" fmla="*/ 74068 h 132897"/>
                    <a:gd name="connsiteX6" fmla="*/ 25910 w 221996"/>
                    <a:gd name="connsiteY6" fmla="*/ 70140 h 132897"/>
                    <a:gd name="connsiteX7" fmla="*/ 15107 w 221996"/>
                    <a:gd name="connsiteY7" fmla="*/ 66703 h 132897"/>
                    <a:gd name="connsiteX8" fmla="*/ 5532 w 221996"/>
                    <a:gd name="connsiteY8" fmla="*/ 64248 h 132897"/>
                    <a:gd name="connsiteX9" fmla="*/ 3322 w 221996"/>
                    <a:gd name="connsiteY9" fmla="*/ 76278 h 132897"/>
                    <a:gd name="connsiteX10" fmla="*/ 55617 w 221996"/>
                    <a:gd name="connsiteY10" fmla="*/ 118016 h 132897"/>
                    <a:gd name="connsiteX11" fmla="*/ 124117 w 221996"/>
                    <a:gd name="connsiteY11" fmla="*/ 130537 h 132897"/>
                    <a:gd name="connsiteX12" fmla="*/ 181814 w 221996"/>
                    <a:gd name="connsiteY12" fmla="*/ 76524 h 132897"/>
                    <a:gd name="connsiteX13" fmla="*/ 203419 w 221996"/>
                    <a:gd name="connsiteY13" fmla="*/ 39696 h 132897"/>
                    <a:gd name="connsiteX14" fmla="*/ 215695 w 221996"/>
                    <a:gd name="connsiteY14" fmla="*/ 19809 h 132897"/>
                    <a:gd name="connsiteX15" fmla="*/ 220851 w 221996"/>
                    <a:gd name="connsiteY15" fmla="*/ 2623 h 132897"/>
                    <a:gd name="connsiteX16" fmla="*/ 220114 w 221996"/>
                    <a:gd name="connsiteY16" fmla="*/ 1150 h 132897"/>
                    <a:gd name="connsiteX17" fmla="*/ 9706 w 221996"/>
                    <a:gd name="connsiteY17" fmla="*/ 79224 h 132897"/>
                    <a:gd name="connsiteX18" fmla="*/ 9706 w 221996"/>
                    <a:gd name="connsiteY18" fmla="*/ 79224 h 132897"/>
                    <a:gd name="connsiteX19" fmla="*/ 9706 w 221996"/>
                    <a:gd name="connsiteY19" fmla="*/ 79224 h 132897"/>
                    <a:gd name="connsiteX20" fmla="*/ 9706 w 221996"/>
                    <a:gd name="connsiteY20" fmla="*/ 79224 h 132897"/>
                    <a:gd name="connsiteX21" fmla="*/ 9706 w 221996"/>
                    <a:gd name="connsiteY21" fmla="*/ 79224 h 132897"/>
                    <a:gd name="connsiteX22" fmla="*/ 203910 w 221996"/>
                    <a:gd name="connsiteY22" fmla="*/ 14899 h 132897"/>
                    <a:gd name="connsiteX23" fmla="*/ 203910 w 221996"/>
                    <a:gd name="connsiteY23" fmla="*/ 14899 h 132897"/>
                    <a:gd name="connsiteX24" fmla="*/ 203665 w 221996"/>
                    <a:gd name="connsiteY24" fmla="*/ 15144 h 132897"/>
                    <a:gd name="connsiteX25" fmla="*/ 203910 w 221996"/>
                    <a:gd name="connsiteY25" fmla="*/ 14899 h 132897"/>
                    <a:gd name="connsiteX26" fmla="*/ 203910 w 221996"/>
                    <a:gd name="connsiteY26" fmla="*/ 14899 h 132897"/>
                    <a:gd name="connsiteX27" fmla="*/ 203910 w 221996"/>
                    <a:gd name="connsiteY27" fmla="*/ 14899 h 132897"/>
                    <a:gd name="connsiteX28" fmla="*/ 175430 w 221996"/>
                    <a:gd name="connsiteY28" fmla="*/ 79961 h 132897"/>
                    <a:gd name="connsiteX29" fmla="*/ 175430 w 221996"/>
                    <a:gd name="connsiteY29" fmla="*/ 79961 h 132897"/>
                    <a:gd name="connsiteX30" fmla="*/ 175430 w 221996"/>
                    <a:gd name="connsiteY30" fmla="*/ 79961 h 132897"/>
                    <a:gd name="connsiteX31" fmla="*/ 175430 w 221996"/>
                    <a:gd name="connsiteY31" fmla="*/ 79961 h 132897"/>
                    <a:gd name="connsiteX32" fmla="*/ 175430 w 221996"/>
                    <a:gd name="connsiteY32" fmla="*/ 79961 h 132897"/>
                    <a:gd name="connsiteX33" fmla="*/ 175430 w 221996"/>
                    <a:gd name="connsiteY33" fmla="*/ 79961 h 132897"/>
                    <a:gd name="connsiteX34" fmla="*/ 175430 w 221996"/>
                    <a:gd name="connsiteY34" fmla="*/ 79961 h 132897"/>
                    <a:gd name="connsiteX35" fmla="*/ 175430 w 221996"/>
                    <a:gd name="connsiteY35" fmla="*/ 79961 h 132897"/>
                    <a:gd name="connsiteX36" fmla="*/ 175430 w 221996"/>
                    <a:gd name="connsiteY36" fmla="*/ 79961 h 13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21996" h="132897">
                      <a:moveTo>
                        <a:pt x="220114" y="1150"/>
                      </a:moveTo>
                      <a:cubicBezTo>
                        <a:pt x="215695" y="-3270"/>
                        <a:pt x="208575" y="6305"/>
                        <a:pt x="205629" y="8761"/>
                      </a:cubicBezTo>
                      <a:cubicBezTo>
                        <a:pt x="200718" y="12935"/>
                        <a:pt x="195808" y="16863"/>
                        <a:pt x="191143" y="21037"/>
                      </a:cubicBezTo>
                      <a:cubicBezTo>
                        <a:pt x="182550" y="28402"/>
                        <a:pt x="173957" y="35522"/>
                        <a:pt x="164627" y="42151"/>
                      </a:cubicBezTo>
                      <a:cubicBezTo>
                        <a:pt x="134920" y="62775"/>
                        <a:pt x="100302" y="73823"/>
                        <a:pt x="64211" y="74805"/>
                      </a:cubicBezTo>
                      <a:cubicBezTo>
                        <a:pt x="58318" y="75050"/>
                        <a:pt x="52426" y="74805"/>
                        <a:pt x="46779" y="74068"/>
                      </a:cubicBezTo>
                      <a:cubicBezTo>
                        <a:pt x="39904" y="73332"/>
                        <a:pt x="32784" y="72104"/>
                        <a:pt x="25910" y="70140"/>
                      </a:cubicBezTo>
                      <a:cubicBezTo>
                        <a:pt x="22227" y="69158"/>
                        <a:pt x="18790" y="67930"/>
                        <a:pt x="15107" y="66703"/>
                      </a:cubicBezTo>
                      <a:cubicBezTo>
                        <a:pt x="12161" y="65475"/>
                        <a:pt x="8969" y="63511"/>
                        <a:pt x="5532" y="64248"/>
                      </a:cubicBezTo>
                      <a:cubicBezTo>
                        <a:pt x="-2079" y="65721"/>
                        <a:pt x="-852" y="71859"/>
                        <a:pt x="3322" y="76278"/>
                      </a:cubicBezTo>
                      <a:cubicBezTo>
                        <a:pt x="18790" y="92482"/>
                        <a:pt x="36222" y="106968"/>
                        <a:pt x="55617" y="118016"/>
                      </a:cubicBezTo>
                      <a:cubicBezTo>
                        <a:pt x="76486" y="129555"/>
                        <a:pt x="101038" y="136921"/>
                        <a:pt x="124117" y="130537"/>
                      </a:cubicBezTo>
                      <a:cubicBezTo>
                        <a:pt x="149651" y="123417"/>
                        <a:pt x="168801" y="98375"/>
                        <a:pt x="181814" y="76524"/>
                      </a:cubicBezTo>
                      <a:cubicBezTo>
                        <a:pt x="188933" y="64248"/>
                        <a:pt x="196299" y="51972"/>
                        <a:pt x="203419" y="39696"/>
                      </a:cubicBezTo>
                      <a:cubicBezTo>
                        <a:pt x="207347" y="32821"/>
                        <a:pt x="211767" y="26438"/>
                        <a:pt x="215695" y="19809"/>
                      </a:cubicBezTo>
                      <a:cubicBezTo>
                        <a:pt x="218396" y="14899"/>
                        <a:pt x="224534" y="8270"/>
                        <a:pt x="220851" y="2623"/>
                      </a:cubicBezTo>
                      <a:cubicBezTo>
                        <a:pt x="220605" y="1886"/>
                        <a:pt x="220360" y="1395"/>
                        <a:pt x="220114" y="1150"/>
                      </a:cubicBezTo>
                      <a:close/>
                      <a:moveTo>
                        <a:pt x="9706" y="79224"/>
                      </a:moveTo>
                      <a:cubicBezTo>
                        <a:pt x="9706" y="79224"/>
                        <a:pt x="9706" y="79224"/>
                        <a:pt x="9706" y="79224"/>
                      </a:cubicBezTo>
                      <a:lnTo>
                        <a:pt x="9706" y="79224"/>
                      </a:lnTo>
                      <a:cubicBezTo>
                        <a:pt x="9460" y="79224"/>
                        <a:pt x="9460" y="79224"/>
                        <a:pt x="9706" y="79224"/>
                      </a:cubicBezTo>
                      <a:cubicBezTo>
                        <a:pt x="9460" y="79224"/>
                        <a:pt x="9460" y="79224"/>
                        <a:pt x="9706" y="79224"/>
                      </a:cubicBezTo>
                      <a:close/>
                      <a:moveTo>
                        <a:pt x="203910" y="14899"/>
                      </a:moveTo>
                      <a:lnTo>
                        <a:pt x="203910" y="14899"/>
                      </a:lnTo>
                      <a:cubicBezTo>
                        <a:pt x="203910" y="14899"/>
                        <a:pt x="203910" y="15144"/>
                        <a:pt x="203665" y="15144"/>
                      </a:cubicBezTo>
                      <a:cubicBezTo>
                        <a:pt x="203665" y="15144"/>
                        <a:pt x="203665" y="15144"/>
                        <a:pt x="203910" y="14899"/>
                      </a:cubicBezTo>
                      <a:cubicBezTo>
                        <a:pt x="203665" y="14899"/>
                        <a:pt x="203910" y="14899"/>
                        <a:pt x="203910" y="14899"/>
                      </a:cubicBezTo>
                      <a:cubicBezTo>
                        <a:pt x="203910" y="14899"/>
                        <a:pt x="203910" y="14899"/>
                        <a:pt x="203910" y="14899"/>
                      </a:cubicBezTo>
                      <a:close/>
                      <a:moveTo>
                        <a:pt x="175430" y="79961"/>
                      </a:moveTo>
                      <a:cubicBezTo>
                        <a:pt x="175430" y="79961"/>
                        <a:pt x="175430" y="79961"/>
                        <a:pt x="175430" y="79961"/>
                      </a:cubicBezTo>
                      <a:lnTo>
                        <a:pt x="175430" y="79961"/>
                      </a:lnTo>
                      <a:lnTo>
                        <a:pt x="175430" y="79961"/>
                      </a:ln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ubicBezTo>
                        <a:pt x="175430" y="79961"/>
                        <a:pt x="175430" y="79961"/>
                        <a:pt x="175430" y="79961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99D39C21-6C2C-4745-A274-E03DAA958F95}"/>
                    </a:ext>
                  </a:extLst>
                </p:cNvPr>
                <p:cNvSpPr/>
                <p:nvPr/>
              </p:nvSpPr>
              <p:spPr>
                <a:xfrm>
                  <a:off x="6232143" y="5405740"/>
                  <a:ext cx="83038" cy="42103"/>
                </a:xfrm>
                <a:custGeom>
                  <a:avLst/>
                  <a:gdLst>
                    <a:gd name="connsiteX0" fmla="*/ 69973 w 83038"/>
                    <a:gd name="connsiteY0" fmla="*/ 40012 h 42103"/>
                    <a:gd name="connsiteX1" fmla="*/ 82739 w 83038"/>
                    <a:gd name="connsiteY1" fmla="*/ 41730 h 42103"/>
                    <a:gd name="connsiteX2" fmla="*/ 78811 w 83038"/>
                    <a:gd name="connsiteY2" fmla="*/ 36329 h 42103"/>
                    <a:gd name="connsiteX3" fmla="*/ 22588 w 83038"/>
                    <a:gd name="connsiteY3" fmla="*/ 1711 h 42103"/>
                    <a:gd name="connsiteX4" fmla="*/ 16695 w 83038"/>
                    <a:gd name="connsiteY4" fmla="*/ 729 h 42103"/>
                    <a:gd name="connsiteX5" fmla="*/ 0 w 83038"/>
                    <a:gd name="connsiteY5" fmla="*/ 21352 h 42103"/>
                    <a:gd name="connsiteX6" fmla="*/ 1964 w 83038"/>
                    <a:gd name="connsiteY6" fmla="*/ 22825 h 42103"/>
                    <a:gd name="connsiteX7" fmla="*/ 69973 w 83038"/>
                    <a:gd name="connsiteY7" fmla="*/ 40012 h 42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038" h="42103">
                      <a:moveTo>
                        <a:pt x="69973" y="40012"/>
                      </a:moveTo>
                      <a:cubicBezTo>
                        <a:pt x="75128" y="42221"/>
                        <a:pt x="76847" y="42467"/>
                        <a:pt x="82739" y="41730"/>
                      </a:cubicBezTo>
                      <a:cubicBezTo>
                        <a:pt x="83722" y="41239"/>
                        <a:pt x="82248" y="39029"/>
                        <a:pt x="78811" y="36329"/>
                      </a:cubicBezTo>
                      <a:cubicBezTo>
                        <a:pt x="75619" y="33874"/>
                        <a:pt x="30444" y="8831"/>
                        <a:pt x="22588" y="1711"/>
                      </a:cubicBezTo>
                      <a:cubicBezTo>
                        <a:pt x="21115" y="238"/>
                        <a:pt x="18905" y="-744"/>
                        <a:pt x="16695" y="729"/>
                      </a:cubicBezTo>
                      <a:cubicBezTo>
                        <a:pt x="9575" y="5394"/>
                        <a:pt x="246" y="20616"/>
                        <a:pt x="0" y="21352"/>
                      </a:cubicBezTo>
                      <a:cubicBezTo>
                        <a:pt x="491" y="22089"/>
                        <a:pt x="982" y="22580"/>
                        <a:pt x="1964" y="22825"/>
                      </a:cubicBezTo>
                      <a:cubicBezTo>
                        <a:pt x="16450" y="25526"/>
                        <a:pt x="67763" y="39029"/>
                        <a:pt x="69973" y="40012"/>
                      </a:cubicBezTo>
                      <a:close/>
                    </a:path>
                  </a:pathLst>
                </a:custGeom>
                <a:solidFill>
                  <a:srgbClr val="744E1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2622F229-8180-4E00-A71A-FBF850B75083}"/>
                  </a:ext>
                </a:extLst>
              </p:cNvPr>
              <p:cNvSpPr/>
              <p:nvPr/>
            </p:nvSpPr>
            <p:spPr>
              <a:xfrm flipH="1">
                <a:off x="1717090" y="4427443"/>
                <a:ext cx="646" cy="546878"/>
              </a:xfrm>
              <a:custGeom>
                <a:avLst/>
                <a:gdLst>
                  <a:gd name="connsiteX0" fmla="*/ 0 w 491"/>
                  <a:gd name="connsiteY0" fmla="*/ 0 h 415415"/>
                  <a:gd name="connsiteX1" fmla="*/ 491 w 491"/>
                  <a:gd name="connsiteY1" fmla="*/ 415416 h 41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1" h="415415">
                    <a:moveTo>
                      <a:pt x="0" y="0"/>
                    </a:moveTo>
                    <a:cubicBezTo>
                      <a:pt x="491" y="45421"/>
                      <a:pt x="491" y="340533"/>
                      <a:pt x="491" y="415416"/>
                    </a:cubicBezTo>
                  </a:path>
                </a:pathLst>
              </a:custGeom>
              <a:solidFill>
                <a:srgbClr val="583D1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C364F8F-5695-45AF-9B24-9422CCE2B284}"/>
                  </a:ext>
                </a:extLst>
              </p:cNvPr>
              <p:cNvSpPr/>
              <p:nvPr/>
            </p:nvSpPr>
            <p:spPr>
              <a:xfrm flipH="1">
                <a:off x="1604404" y="5167057"/>
                <a:ext cx="1770790" cy="960452"/>
              </a:xfrm>
              <a:custGeom>
                <a:avLst/>
                <a:gdLst>
                  <a:gd name="connsiteX0" fmla="*/ 1657455 w 1657455"/>
                  <a:gd name="connsiteY0" fmla="*/ 0 h 934693"/>
                  <a:gd name="connsiteX1" fmla="*/ 287069 w 1657455"/>
                  <a:gd name="connsiteY1" fmla="*/ 754572 h 934693"/>
                  <a:gd name="connsiteX2" fmla="*/ 274814 w 1657455"/>
                  <a:gd name="connsiteY2" fmla="*/ 763577 h 934693"/>
                  <a:gd name="connsiteX3" fmla="*/ 267264 w 1657455"/>
                  <a:gd name="connsiteY3" fmla="*/ 755779 h 934693"/>
                  <a:gd name="connsiteX4" fmla="*/ 314900 w 1657455"/>
                  <a:gd name="connsiteY4" fmla="*/ 230795 h 934693"/>
                  <a:gd name="connsiteX5" fmla="*/ 0 w 1657455"/>
                  <a:gd name="connsiteY5" fmla="*/ 932717 h 934693"/>
                  <a:gd name="connsiteX6" fmla="*/ 126622 w 1657455"/>
                  <a:gd name="connsiteY6" fmla="*/ 927448 h 934693"/>
                  <a:gd name="connsiteX7" fmla="*/ 205820 w 1657455"/>
                  <a:gd name="connsiteY7" fmla="*/ 928933 h 934693"/>
                  <a:gd name="connsiteX8" fmla="*/ 215447 w 1657455"/>
                  <a:gd name="connsiteY8" fmla="*/ 932491 h 934693"/>
                  <a:gd name="connsiteX9" fmla="*/ 268269 w 1657455"/>
                  <a:gd name="connsiteY9" fmla="*/ 933744 h 934693"/>
                  <a:gd name="connsiteX10" fmla="*/ 307568 w 1657455"/>
                  <a:gd name="connsiteY10" fmla="*/ 927432 h 934693"/>
                  <a:gd name="connsiteX11" fmla="*/ 320627 w 1657455"/>
                  <a:gd name="connsiteY11" fmla="*/ 926786 h 934693"/>
                  <a:gd name="connsiteX12" fmla="*/ 350118 w 1657455"/>
                  <a:gd name="connsiteY12" fmla="*/ 921867 h 934693"/>
                  <a:gd name="connsiteX13" fmla="*/ 441854 w 1657455"/>
                  <a:gd name="connsiteY13" fmla="*/ 919812 h 934693"/>
                  <a:gd name="connsiteX14" fmla="*/ 1657455 w 1657455"/>
                  <a:gd name="connsiteY14" fmla="*/ 300266 h 934693"/>
                  <a:gd name="connsiteX0" fmla="*/ 1711547 w 1711547"/>
                  <a:gd name="connsiteY0" fmla="*/ 0 h 978482"/>
                  <a:gd name="connsiteX1" fmla="*/ 287069 w 1711547"/>
                  <a:gd name="connsiteY1" fmla="*/ 798361 h 978482"/>
                  <a:gd name="connsiteX2" fmla="*/ 274814 w 1711547"/>
                  <a:gd name="connsiteY2" fmla="*/ 807366 h 978482"/>
                  <a:gd name="connsiteX3" fmla="*/ 267264 w 1711547"/>
                  <a:gd name="connsiteY3" fmla="*/ 799568 h 978482"/>
                  <a:gd name="connsiteX4" fmla="*/ 314900 w 1711547"/>
                  <a:gd name="connsiteY4" fmla="*/ 274584 h 978482"/>
                  <a:gd name="connsiteX5" fmla="*/ 0 w 1711547"/>
                  <a:gd name="connsiteY5" fmla="*/ 976506 h 978482"/>
                  <a:gd name="connsiteX6" fmla="*/ 126622 w 1711547"/>
                  <a:gd name="connsiteY6" fmla="*/ 971237 h 978482"/>
                  <a:gd name="connsiteX7" fmla="*/ 205820 w 1711547"/>
                  <a:gd name="connsiteY7" fmla="*/ 972722 h 978482"/>
                  <a:gd name="connsiteX8" fmla="*/ 215447 w 1711547"/>
                  <a:gd name="connsiteY8" fmla="*/ 976280 h 978482"/>
                  <a:gd name="connsiteX9" fmla="*/ 268269 w 1711547"/>
                  <a:gd name="connsiteY9" fmla="*/ 977533 h 978482"/>
                  <a:gd name="connsiteX10" fmla="*/ 307568 w 1711547"/>
                  <a:gd name="connsiteY10" fmla="*/ 971221 h 978482"/>
                  <a:gd name="connsiteX11" fmla="*/ 320627 w 1711547"/>
                  <a:gd name="connsiteY11" fmla="*/ 970575 h 978482"/>
                  <a:gd name="connsiteX12" fmla="*/ 350118 w 1711547"/>
                  <a:gd name="connsiteY12" fmla="*/ 965656 h 978482"/>
                  <a:gd name="connsiteX13" fmla="*/ 441854 w 1711547"/>
                  <a:gd name="connsiteY13" fmla="*/ 963601 h 978482"/>
                  <a:gd name="connsiteX14" fmla="*/ 1657455 w 1711547"/>
                  <a:gd name="connsiteY14" fmla="*/ 344055 h 978482"/>
                  <a:gd name="connsiteX15" fmla="*/ 1711547 w 1711547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711547 w 1763062"/>
                  <a:gd name="connsiteY0" fmla="*/ 0 h 978482"/>
                  <a:gd name="connsiteX1" fmla="*/ 287069 w 1763062"/>
                  <a:gd name="connsiteY1" fmla="*/ 798361 h 978482"/>
                  <a:gd name="connsiteX2" fmla="*/ 274814 w 1763062"/>
                  <a:gd name="connsiteY2" fmla="*/ 807366 h 978482"/>
                  <a:gd name="connsiteX3" fmla="*/ 267264 w 1763062"/>
                  <a:gd name="connsiteY3" fmla="*/ 799568 h 978482"/>
                  <a:gd name="connsiteX4" fmla="*/ 314900 w 1763062"/>
                  <a:gd name="connsiteY4" fmla="*/ 274584 h 978482"/>
                  <a:gd name="connsiteX5" fmla="*/ 0 w 1763062"/>
                  <a:gd name="connsiteY5" fmla="*/ 976506 h 978482"/>
                  <a:gd name="connsiteX6" fmla="*/ 126622 w 1763062"/>
                  <a:gd name="connsiteY6" fmla="*/ 971237 h 978482"/>
                  <a:gd name="connsiteX7" fmla="*/ 205820 w 1763062"/>
                  <a:gd name="connsiteY7" fmla="*/ 972722 h 978482"/>
                  <a:gd name="connsiteX8" fmla="*/ 215447 w 1763062"/>
                  <a:gd name="connsiteY8" fmla="*/ 976280 h 978482"/>
                  <a:gd name="connsiteX9" fmla="*/ 268269 w 1763062"/>
                  <a:gd name="connsiteY9" fmla="*/ 977533 h 978482"/>
                  <a:gd name="connsiteX10" fmla="*/ 307568 w 1763062"/>
                  <a:gd name="connsiteY10" fmla="*/ 971221 h 978482"/>
                  <a:gd name="connsiteX11" fmla="*/ 320627 w 1763062"/>
                  <a:gd name="connsiteY11" fmla="*/ 970575 h 978482"/>
                  <a:gd name="connsiteX12" fmla="*/ 350118 w 1763062"/>
                  <a:gd name="connsiteY12" fmla="*/ 965656 h 978482"/>
                  <a:gd name="connsiteX13" fmla="*/ 441854 w 1763062"/>
                  <a:gd name="connsiteY13" fmla="*/ 963601 h 978482"/>
                  <a:gd name="connsiteX14" fmla="*/ 1763062 w 1763062"/>
                  <a:gd name="connsiteY14" fmla="*/ 204963 h 978482"/>
                  <a:gd name="connsiteX15" fmla="*/ 1711547 w 1763062"/>
                  <a:gd name="connsiteY15" fmla="*/ 0 h 97848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63062"/>
                  <a:gd name="connsiteY0" fmla="*/ 0 h 960452"/>
                  <a:gd name="connsiteX1" fmla="*/ 287069 w 1763062"/>
                  <a:gd name="connsiteY1" fmla="*/ 780331 h 960452"/>
                  <a:gd name="connsiteX2" fmla="*/ 274814 w 1763062"/>
                  <a:gd name="connsiteY2" fmla="*/ 789336 h 960452"/>
                  <a:gd name="connsiteX3" fmla="*/ 267264 w 1763062"/>
                  <a:gd name="connsiteY3" fmla="*/ 781538 h 960452"/>
                  <a:gd name="connsiteX4" fmla="*/ 314900 w 1763062"/>
                  <a:gd name="connsiteY4" fmla="*/ 256554 h 960452"/>
                  <a:gd name="connsiteX5" fmla="*/ 0 w 1763062"/>
                  <a:gd name="connsiteY5" fmla="*/ 958476 h 960452"/>
                  <a:gd name="connsiteX6" fmla="*/ 126622 w 1763062"/>
                  <a:gd name="connsiteY6" fmla="*/ 953207 h 960452"/>
                  <a:gd name="connsiteX7" fmla="*/ 205820 w 1763062"/>
                  <a:gd name="connsiteY7" fmla="*/ 954692 h 960452"/>
                  <a:gd name="connsiteX8" fmla="*/ 215447 w 1763062"/>
                  <a:gd name="connsiteY8" fmla="*/ 958250 h 960452"/>
                  <a:gd name="connsiteX9" fmla="*/ 268269 w 1763062"/>
                  <a:gd name="connsiteY9" fmla="*/ 959503 h 960452"/>
                  <a:gd name="connsiteX10" fmla="*/ 307568 w 1763062"/>
                  <a:gd name="connsiteY10" fmla="*/ 953191 h 960452"/>
                  <a:gd name="connsiteX11" fmla="*/ 320627 w 1763062"/>
                  <a:gd name="connsiteY11" fmla="*/ 952545 h 960452"/>
                  <a:gd name="connsiteX12" fmla="*/ 350118 w 1763062"/>
                  <a:gd name="connsiteY12" fmla="*/ 947626 h 960452"/>
                  <a:gd name="connsiteX13" fmla="*/ 441854 w 1763062"/>
                  <a:gd name="connsiteY13" fmla="*/ 945571 h 960452"/>
                  <a:gd name="connsiteX14" fmla="*/ 1763062 w 1763062"/>
                  <a:gd name="connsiteY14" fmla="*/ 186933 h 960452"/>
                  <a:gd name="connsiteX15" fmla="*/ 1672910 w 1763062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  <a:gd name="connsiteX0" fmla="*/ 1672910 w 1770790"/>
                  <a:gd name="connsiteY0" fmla="*/ 0 h 960452"/>
                  <a:gd name="connsiteX1" fmla="*/ 287069 w 1770790"/>
                  <a:gd name="connsiteY1" fmla="*/ 780331 h 960452"/>
                  <a:gd name="connsiteX2" fmla="*/ 274814 w 1770790"/>
                  <a:gd name="connsiteY2" fmla="*/ 789336 h 960452"/>
                  <a:gd name="connsiteX3" fmla="*/ 267264 w 1770790"/>
                  <a:gd name="connsiteY3" fmla="*/ 781538 h 960452"/>
                  <a:gd name="connsiteX4" fmla="*/ 314900 w 1770790"/>
                  <a:gd name="connsiteY4" fmla="*/ 256554 h 960452"/>
                  <a:gd name="connsiteX5" fmla="*/ 0 w 1770790"/>
                  <a:gd name="connsiteY5" fmla="*/ 958476 h 960452"/>
                  <a:gd name="connsiteX6" fmla="*/ 126622 w 1770790"/>
                  <a:gd name="connsiteY6" fmla="*/ 953207 h 960452"/>
                  <a:gd name="connsiteX7" fmla="*/ 205820 w 1770790"/>
                  <a:gd name="connsiteY7" fmla="*/ 954692 h 960452"/>
                  <a:gd name="connsiteX8" fmla="*/ 215447 w 1770790"/>
                  <a:gd name="connsiteY8" fmla="*/ 958250 h 960452"/>
                  <a:gd name="connsiteX9" fmla="*/ 268269 w 1770790"/>
                  <a:gd name="connsiteY9" fmla="*/ 959503 h 960452"/>
                  <a:gd name="connsiteX10" fmla="*/ 307568 w 1770790"/>
                  <a:gd name="connsiteY10" fmla="*/ 953191 h 960452"/>
                  <a:gd name="connsiteX11" fmla="*/ 320627 w 1770790"/>
                  <a:gd name="connsiteY11" fmla="*/ 952545 h 960452"/>
                  <a:gd name="connsiteX12" fmla="*/ 350118 w 1770790"/>
                  <a:gd name="connsiteY12" fmla="*/ 947626 h 960452"/>
                  <a:gd name="connsiteX13" fmla="*/ 441854 w 1770790"/>
                  <a:gd name="connsiteY13" fmla="*/ 945571 h 960452"/>
                  <a:gd name="connsiteX14" fmla="*/ 1770790 w 1770790"/>
                  <a:gd name="connsiteY14" fmla="*/ 186933 h 960452"/>
                  <a:gd name="connsiteX15" fmla="*/ 1672910 w 1770790"/>
                  <a:gd name="connsiteY15" fmla="*/ 0 h 96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70790" h="960452">
                    <a:moveTo>
                      <a:pt x="1672910" y="0"/>
                    </a:moveTo>
                    <a:cubicBezTo>
                      <a:pt x="1590490" y="47836"/>
                      <a:pt x="299674" y="765140"/>
                      <a:pt x="287069" y="780331"/>
                    </a:cubicBezTo>
                    <a:lnTo>
                      <a:pt x="274814" y="789336"/>
                    </a:lnTo>
                    <a:lnTo>
                      <a:pt x="267264" y="781538"/>
                    </a:lnTo>
                    <a:cubicBezTo>
                      <a:pt x="194431" y="675131"/>
                      <a:pt x="202341" y="495527"/>
                      <a:pt x="314900" y="256554"/>
                    </a:cubicBezTo>
                    <a:cubicBezTo>
                      <a:pt x="98321" y="473360"/>
                      <a:pt x="95517" y="491819"/>
                      <a:pt x="0" y="958476"/>
                    </a:cubicBezTo>
                    <a:cubicBezTo>
                      <a:pt x="40035" y="952857"/>
                      <a:pt x="82967" y="952388"/>
                      <a:pt x="126622" y="953207"/>
                    </a:cubicBezTo>
                    <a:lnTo>
                      <a:pt x="205820" y="954692"/>
                    </a:lnTo>
                    <a:lnTo>
                      <a:pt x="215447" y="958250"/>
                    </a:lnTo>
                    <a:cubicBezTo>
                      <a:pt x="229803" y="960621"/>
                      <a:pt x="247382" y="961139"/>
                      <a:pt x="268269" y="959503"/>
                    </a:cubicBezTo>
                    <a:lnTo>
                      <a:pt x="307568" y="953191"/>
                    </a:lnTo>
                    <a:lnTo>
                      <a:pt x="320627" y="952545"/>
                    </a:lnTo>
                    <a:lnTo>
                      <a:pt x="350118" y="947626"/>
                    </a:lnTo>
                    <a:lnTo>
                      <a:pt x="441854" y="945571"/>
                    </a:lnTo>
                    <a:cubicBezTo>
                      <a:pt x="951271" y="907959"/>
                      <a:pt x="1601628" y="430576"/>
                      <a:pt x="1770790" y="186933"/>
                    </a:cubicBezTo>
                    <a:cubicBezTo>
                      <a:pt x="1708971" y="73965"/>
                      <a:pt x="1711546" y="89786"/>
                      <a:pt x="16729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45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DBE4A6F-ED6C-437F-BFB6-45D14098FD8F}"/>
              </a:ext>
            </a:extLst>
          </p:cNvPr>
          <p:cNvGrpSpPr/>
          <p:nvPr/>
        </p:nvGrpSpPr>
        <p:grpSpPr>
          <a:xfrm>
            <a:off x="3695398" y="5010546"/>
            <a:ext cx="1458921" cy="1411968"/>
            <a:chOff x="8155430" y="3750289"/>
            <a:chExt cx="2089556" cy="2022306"/>
          </a:xfrm>
        </p:grpSpPr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B5A184F-C4C3-4157-9093-D09669C154B9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1A7DDB1-88B8-41CB-8B0C-344A2BFE3802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accent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FA2284D-B06F-4029-8F54-EC344F2F5A5A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635DAA9-D7C0-4074-BA5E-C5E57E82C711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A454A25A-DFA9-4DBB-B4C4-914870C7B5A5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B5717CE-734E-4C35-AC90-331226B67EC2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63F17D0-C6C9-4784-84A1-1539E5A90B7C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910410D-6A3F-49B4-AED3-7D8653C81539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594F830-D162-4BD8-A5C3-469E5EB458B6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0379C04-A638-497B-8BD1-2071ECD8EE2A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02937D5-76E5-494A-BB43-540B36B3E41F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8C01B05-B704-4D2A-9859-0517B8E06ECF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ED7DAFD4-02BA-4263-9F3C-C4501FA0AE13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0D16469-7023-41C2-B3D7-801CBB2DEEBA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37C2C68-BDB3-4B67-971A-A9DB1D46ABC6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232FD40-47E8-42C4-988A-5DA3D9F69A09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4C5B5B3D-5AE1-455D-BA86-7F15D769754E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82E8DE37-939B-4044-A70D-524D88CDC933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BEA9E8D3-BB5F-469A-B2F6-107A5F432A68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7A9ECE7-675A-44F6-A588-793674DC0816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88D47C82-70D4-4DDB-8E32-63DFEEC16757}"/>
              </a:ext>
            </a:extLst>
          </p:cNvPr>
          <p:cNvGrpSpPr/>
          <p:nvPr/>
        </p:nvGrpSpPr>
        <p:grpSpPr>
          <a:xfrm>
            <a:off x="539176" y="5010546"/>
            <a:ext cx="1458921" cy="1411968"/>
            <a:chOff x="5646206" y="1747909"/>
            <a:chExt cx="1687379" cy="1633073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5F319D28-D1FB-4A8D-8124-4797E6436B39}"/>
                </a:ext>
              </a:extLst>
            </p:cNvPr>
            <p:cNvGrpSpPr/>
            <p:nvPr/>
          </p:nvGrpSpPr>
          <p:grpSpPr>
            <a:xfrm>
              <a:off x="5646206" y="1747909"/>
              <a:ext cx="1687379" cy="1633073"/>
              <a:chOff x="5646206" y="1747909"/>
              <a:chExt cx="1687379" cy="1633073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10D11BE2-8ADE-4644-81E2-4B61C63D581E}"/>
                  </a:ext>
                </a:extLst>
              </p:cNvPr>
              <p:cNvSpPr/>
              <p:nvPr/>
            </p:nvSpPr>
            <p:spPr>
              <a:xfrm>
                <a:off x="5667499" y="1747909"/>
                <a:ext cx="1342002" cy="1461732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9A82A1EC-60D3-48CB-9C43-F420F31A4283}"/>
                  </a:ext>
                </a:extLst>
              </p:cNvPr>
              <p:cNvSpPr/>
              <p:nvPr/>
            </p:nvSpPr>
            <p:spPr>
              <a:xfrm>
                <a:off x="5646206" y="2902924"/>
                <a:ext cx="1687379" cy="478058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690B0FF-7AA7-49A9-828F-161F3F4A1054}"/>
                  </a:ext>
                </a:extLst>
              </p:cNvPr>
              <p:cNvSpPr/>
              <p:nvPr/>
            </p:nvSpPr>
            <p:spPr>
              <a:xfrm>
                <a:off x="5922723" y="2016998"/>
                <a:ext cx="873430" cy="1292946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1B4A76E-7039-4246-A272-958C222EDBE7}"/>
                  </a:ext>
                </a:extLst>
              </p:cNvPr>
              <p:cNvSpPr/>
              <p:nvPr/>
            </p:nvSpPr>
            <p:spPr>
              <a:xfrm>
                <a:off x="6293691" y="2710741"/>
                <a:ext cx="270248" cy="29339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C19662BE-6EAD-4345-B914-F7E4990276B1}"/>
                  </a:ext>
                </a:extLst>
              </p:cNvPr>
              <p:cNvSpPr/>
              <p:nvPr/>
            </p:nvSpPr>
            <p:spPr>
              <a:xfrm>
                <a:off x="6060742" y="2389045"/>
                <a:ext cx="125856" cy="33744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C916AC23-C5E6-4B23-804B-62771DB89440}"/>
                  </a:ext>
                </a:extLst>
              </p:cNvPr>
              <p:cNvSpPr/>
              <p:nvPr/>
            </p:nvSpPr>
            <p:spPr>
              <a:xfrm>
                <a:off x="6053620" y="2286324"/>
                <a:ext cx="102886" cy="33901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F001CE40-AC6C-4E64-8DAB-A486F6B8F63E}"/>
                  </a:ext>
                </a:extLst>
              </p:cNvPr>
              <p:cNvSpPr/>
              <p:nvPr/>
            </p:nvSpPr>
            <p:spPr>
              <a:xfrm>
                <a:off x="6442599" y="2296605"/>
                <a:ext cx="114768" cy="47206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A0FBDCB-9103-447D-9C1A-74013BF2C792}"/>
                  </a:ext>
                </a:extLst>
              </p:cNvPr>
              <p:cNvSpPr/>
              <p:nvPr/>
            </p:nvSpPr>
            <p:spPr>
              <a:xfrm>
                <a:off x="6436162" y="2215726"/>
                <a:ext cx="86617" cy="3977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2E488DF-761D-4447-91F6-9BCC9BBA9315}"/>
                  </a:ext>
                </a:extLst>
              </p:cNvPr>
              <p:cNvSpPr/>
              <p:nvPr/>
            </p:nvSpPr>
            <p:spPr>
              <a:xfrm>
                <a:off x="6263737" y="2641537"/>
                <a:ext cx="205161" cy="93728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  <a:gd name="connsiteX0" fmla="*/ 182999 w 245308"/>
                  <a:gd name="connsiteY0" fmla="*/ 4988 h 185310"/>
                  <a:gd name="connsiteX1" fmla="*/ 169237 w 245308"/>
                  <a:gd name="connsiteY1" fmla="*/ 7397 h 185310"/>
                  <a:gd name="connsiteX2" fmla="*/ 68035 w 245308"/>
                  <a:gd name="connsiteY2" fmla="*/ 89079 h 185310"/>
                  <a:gd name="connsiteX3" fmla="*/ 21640 w 245308"/>
                  <a:gd name="connsiteY3" fmla="*/ 38361 h 185310"/>
                  <a:gd name="connsiteX4" fmla="*/ 21640 w 245308"/>
                  <a:gd name="connsiteY4" fmla="*/ 38361 h 185310"/>
                  <a:gd name="connsiteX5" fmla="*/ 4437 w 245308"/>
                  <a:gd name="connsiteY5" fmla="*/ 114740 h 185310"/>
                  <a:gd name="connsiteX6" fmla="*/ 56045 w 245308"/>
                  <a:gd name="connsiteY6" fmla="*/ 170476 h 185310"/>
                  <a:gd name="connsiteX7" fmla="*/ 147562 w 245308"/>
                  <a:gd name="connsiteY7" fmla="*/ 182861 h 185310"/>
                  <a:gd name="connsiteX8" fmla="*/ 241143 w 245308"/>
                  <a:gd name="connsiteY8" fmla="*/ 111299 h 185310"/>
                  <a:gd name="connsiteX9" fmla="*/ 241143 w 245308"/>
                  <a:gd name="connsiteY9" fmla="*/ 111299 h 185310"/>
                  <a:gd name="connsiteX10" fmla="*/ 243207 w 245308"/>
                  <a:gd name="connsiteY10" fmla="*/ 106827 h 185310"/>
                  <a:gd name="connsiteX11" fmla="*/ 182999 w 245308"/>
                  <a:gd name="connsiteY11" fmla="*/ 4988 h 185310"/>
                  <a:gd name="connsiteX0" fmla="*/ 178561 w 240870"/>
                  <a:gd name="connsiteY0" fmla="*/ 4988 h 185310"/>
                  <a:gd name="connsiteX1" fmla="*/ 164799 w 240870"/>
                  <a:gd name="connsiteY1" fmla="*/ 7397 h 185310"/>
                  <a:gd name="connsiteX2" fmla="*/ 63597 w 240870"/>
                  <a:gd name="connsiteY2" fmla="*/ 89079 h 185310"/>
                  <a:gd name="connsiteX3" fmla="*/ 17202 w 240870"/>
                  <a:gd name="connsiteY3" fmla="*/ 38361 h 185310"/>
                  <a:gd name="connsiteX4" fmla="*/ -1 w 240870"/>
                  <a:gd name="connsiteY4" fmla="*/ 114740 h 185310"/>
                  <a:gd name="connsiteX5" fmla="*/ 51607 w 240870"/>
                  <a:gd name="connsiteY5" fmla="*/ 170476 h 185310"/>
                  <a:gd name="connsiteX6" fmla="*/ 143124 w 240870"/>
                  <a:gd name="connsiteY6" fmla="*/ 182861 h 185310"/>
                  <a:gd name="connsiteX7" fmla="*/ 236705 w 240870"/>
                  <a:gd name="connsiteY7" fmla="*/ 111299 h 185310"/>
                  <a:gd name="connsiteX8" fmla="*/ 236705 w 240870"/>
                  <a:gd name="connsiteY8" fmla="*/ 111299 h 185310"/>
                  <a:gd name="connsiteX9" fmla="*/ 238769 w 240870"/>
                  <a:gd name="connsiteY9" fmla="*/ 106827 h 185310"/>
                  <a:gd name="connsiteX10" fmla="*/ 178561 w 240870"/>
                  <a:gd name="connsiteY10" fmla="*/ 4988 h 185310"/>
                  <a:gd name="connsiteX0" fmla="*/ 178562 w 240871"/>
                  <a:gd name="connsiteY0" fmla="*/ 4988 h 185310"/>
                  <a:gd name="connsiteX1" fmla="*/ 164800 w 240871"/>
                  <a:gd name="connsiteY1" fmla="*/ 7397 h 185310"/>
                  <a:gd name="connsiteX2" fmla="*/ 63598 w 240871"/>
                  <a:gd name="connsiteY2" fmla="*/ 89079 h 185310"/>
                  <a:gd name="connsiteX3" fmla="*/ 0 w 240871"/>
                  <a:gd name="connsiteY3" fmla="*/ 114740 h 185310"/>
                  <a:gd name="connsiteX4" fmla="*/ 51608 w 240871"/>
                  <a:gd name="connsiteY4" fmla="*/ 170476 h 185310"/>
                  <a:gd name="connsiteX5" fmla="*/ 143125 w 240871"/>
                  <a:gd name="connsiteY5" fmla="*/ 182861 h 185310"/>
                  <a:gd name="connsiteX6" fmla="*/ 236706 w 240871"/>
                  <a:gd name="connsiteY6" fmla="*/ 111299 h 185310"/>
                  <a:gd name="connsiteX7" fmla="*/ 236706 w 240871"/>
                  <a:gd name="connsiteY7" fmla="*/ 111299 h 185310"/>
                  <a:gd name="connsiteX8" fmla="*/ 238770 w 240871"/>
                  <a:gd name="connsiteY8" fmla="*/ 106827 h 185310"/>
                  <a:gd name="connsiteX9" fmla="*/ 178562 w 240871"/>
                  <a:gd name="connsiteY9" fmla="*/ 4988 h 185310"/>
                  <a:gd name="connsiteX0" fmla="*/ 178562 w 240871"/>
                  <a:gd name="connsiteY0" fmla="*/ 93 h 180415"/>
                  <a:gd name="connsiteX1" fmla="*/ 63598 w 240871"/>
                  <a:gd name="connsiteY1" fmla="*/ 84184 h 180415"/>
                  <a:gd name="connsiteX2" fmla="*/ 0 w 240871"/>
                  <a:gd name="connsiteY2" fmla="*/ 109845 h 180415"/>
                  <a:gd name="connsiteX3" fmla="*/ 51608 w 240871"/>
                  <a:gd name="connsiteY3" fmla="*/ 165581 h 180415"/>
                  <a:gd name="connsiteX4" fmla="*/ 143125 w 240871"/>
                  <a:gd name="connsiteY4" fmla="*/ 177966 h 180415"/>
                  <a:gd name="connsiteX5" fmla="*/ 236706 w 240871"/>
                  <a:gd name="connsiteY5" fmla="*/ 106404 h 180415"/>
                  <a:gd name="connsiteX6" fmla="*/ 236706 w 240871"/>
                  <a:gd name="connsiteY6" fmla="*/ 106404 h 180415"/>
                  <a:gd name="connsiteX7" fmla="*/ 238770 w 240871"/>
                  <a:gd name="connsiteY7" fmla="*/ 101932 h 180415"/>
                  <a:gd name="connsiteX8" fmla="*/ 178562 w 240871"/>
                  <a:gd name="connsiteY8" fmla="*/ 93 h 180415"/>
                  <a:gd name="connsiteX0" fmla="*/ 202871 w 243032"/>
                  <a:gd name="connsiteY0" fmla="*/ 636 h 108032"/>
                  <a:gd name="connsiteX1" fmla="*/ 63598 w 243032"/>
                  <a:gd name="connsiteY1" fmla="*/ 11801 h 108032"/>
                  <a:gd name="connsiteX2" fmla="*/ 0 w 243032"/>
                  <a:gd name="connsiteY2" fmla="*/ 37462 h 108032"/>
                  <a:gd name="connsiteX3" fmla="*/ 51608 w 243032"/>
                  <a:gd name="connsiteY3" fmla="*/ 93198 h 108032"/>
                  <a:gd name="connsiteX4" fmla="*/ 143125 w 243032"/>
                  <a:gd name="connsiteY4" fmla="*/ 105583 h 108032"/>
                  <a:gd name="connsiteX5" fmla="*/ 236706 w 243032"/>
                  <a:gd name="connsiteY5" fmla="*/ 34021 h 108032"/>
                  <a:gd name="connsiteX6" fmla="*/ 236706 w 243032"/>
                  <a:gd name="connsiteY6" fmla="*/ 34021 h 108032"/>
                  <a:gd name="connsiteX7" fmla="*/ 238770 w 243032"/>
                  <a:gd name="connsiteY7" fmla="*/ 29549 h 108032"/>
                  <a:gd name="connsiteX8" fmla="*/ 202871 w 243032"/>
                  <a:gd name="connsiteY8" fmla="*/ 636 h 108032"/>
                  <a:gd name="connsiteX0" fmla="*/ 186665 w 226826"/>
                  <a:gd name="connsiteY0" fmla="*/ 720 h 107618"/>
                  <a:gd name="connsiteX1" fmla="*/ 47392 w 226826"/>
                  <a:gd name="connsiteY1" fmla="*/ 11885 h 107618"/>
                  <a:gd name="connsiteX2" fmla="*/ 0 w 226826"/>
                  <a:gd name="connsiteY2" fmla="*/ 45649 h 107618"/>
                  <a:gd name="connsiteX3" fmla="*/ 35402 w 226826"/>
                  <a:gd name="connsiteY3" fmla="*/ 93282 h 107618"/>
                  <a:gd name="connsiteX4" fmla="*/ 126919 w 226826"/>
                  <a:gd name="connsiteY4" fmla="*/ 105667 h 107618"/>
                  <a:gd name="connsiteX5" fmla="*/ 220500 w 226826"/>
                  <a:gd name="connsiteY5" fmla="*/ 34105 h 107618"/>
                  <a:gd name="connsiteX6" fmla="*/ 220500 w 226826"/>
                  <a:gd name="connsiteY6" fmla="*/ 34105 h 107618"/>
                  <a:gd name="connsiteX7" fmla="*/ 222564 w 226826"/>
                  <a:gd name="connsiteY7" fmla="*/ 29633 h 107618"/>
                  <a:gd name="connsiteX8" fmla="*/ 186665 w 226826"/>
                  <a:gd name="connsiteY8" fmla="*/ 720 h 107618"/>
                  <a:gd name="connsiteX0" fmla="*/ 194807 w 234968"/>
                  <a:gd name="connsiteY0" fmla="*/ 0 h 106898"/>
                  <a:gd name="connsiteX1" fmla="*/ 8142 w 234968"/>
                  <a:gd name="connsiteY1" fmla="*/ 44929 h 106898"/>
                  <a:gd name="connsiteX2" fmla="*/ 43544 w 234968"/>
                  <a:gd name="connsiteY2" fmla="*/ 92562 h 106898"/>
                  <a:gd name="connsiteX3" fmla="*/ 135061 w 234968"/>
                  <a:gd name="connsiteY3" fmla="*/ 104947 h 106898"/>
                  <a:gd name="connsiteX4" fmla="*/ 228642 w 234968"/>
                  <a:gd name="connsiteY4" fmla="*/ 33385 h 106898"/>
                  <a:gd name="connsiteX5" fmla="*/ 228642 w 234968"/>
                  <a:gd name="connsiteY5" fmla="*/ 33385 h 106898"/>
                  <a:gd name="connsiteX6" fmla="*/ 230706 w 234968"/>
                  <a:gd name="connsiteY6" fmla="*/ 28913 h 106898"/>
                  <a:gd name="connsiteX7" fmla="*/ 194807 w 234968"/>
                  <a:gd name="connsiteY7" fmla="*/ 0 h 106898"/>
                  <a:gd name="connsiteX0" fmla="*/ 183152 w 223313"/>
                  <a:gd name="connsiteY0" fmla="*/ 0 h 107075"/>
                  <a:gd name="connsiteX1" fmla="*/ 9992 w 223313"/>
                  <a:gd name="connsiteY1" fmla="*/ 36826 h 107075"/>
                  <a:gd name="connsiteX2" fmla="*/ 31889 w 223313"/>
                  <a:gd name="connsiteY2" fmla="*/ 92562 h 107075"/>
                  <a:gd name="connsiteX3" fmla="*/ 123406 w 223313"/>
                  <a:gd name="connsiteY3" fmla="*/ 104947 h 107075"/>
                  <a:gd name="connsiteX4" fmla="*/ 216987 w 223313"/>
                  <a:gd name="connsiteY4" fmla="*/ 33385 h 107075"/>
                  <a:gd name="connsiteX5" fmla="*/ 216987 w 223313"/>
                  <a:gd name="connsiteY5" fmla="*/ 33385 h 107075"/>
                  <a:gd name="connsiteX6" fmla="*/ 219051 w 223313"/>
                  <a:gd name="connsiteY6" fmla="*/ 28913 h 107075"/>
                  <a:gd name="connsiteX7" fmla="*/ 183152 w 223313"/>
                  <a:gd name="connsiteY7" fmla="*/ 0 h 107075"/>
                  <a:gd name="connsiteX0" fmla="*/ 221669 w 221669"/>
                  <a:gd name="connsiteY0" fmla="*/ 52 h 78214"/>
                  <a:gd name="connsiteX1" fmla="*/ 12610 w 221669"/>
                  <a:gd name="connsiteY1" fmla="*/ 7965 h 78214"/>
                  <a:gd name="connsiteX2" fmla="*/ 34507 w 221669"/>
                  <a:gd name="connsiteY2" fmla="*/ 63701 h 78214"/>
                  <a:gd name="connsiteX3" fmla="*/ 126024 w 221669"/>
                  <a:gd name="connsiteY3" fmla="*/ 76086 h 78214"/>
                  <a:gd name="connsiteX4" fmla="*/ 219605 w 221669"/>
                  <a:gd name="connsiteY4" fmla="*/ 4524 h 78214"/>
                  <a:gd name="connsiteX5" fmla="*/ 219605 w 221669"/>
                  <a:gd name="connsiteY5" fmla="*/ 4524 h 78214"/>
                  <a:gd name="connsiteX6" fmla="*/ 221669 w 221669"/>
                  <a:gd name="connsiteY6" fmla="*/ 52 h 78214"/>
                  <a:gd name="connsiteX0" fmla="*/ 221669 w 221669"/>
                  <a:gd name="connsiteY0" fmla="*/ 20458 h 98620"/>
                  <a:gd name="connsiteX1" fmla="*/ 12610 w 221669"/>
                  <a:gd name="connsiteY1" fmla="*/ 28371 h 98620"/>
                  <a:gd name="connsiteX2" fmla="*/ 34507 w 221669"/>
                  <a:gd name="connsiteY2" fmla="*/ 84107 h 98620"/>
                  <a:gd name="connsiteX3" fmla="*/ 126024 w 221669"/>
                  <a:gd name="connsiteY3" fmla="*/ 96492 h 98620"/>
                  <a:gd name="connsiteX4" fmla="*/ 219605 w 221669"/>
                  <a:gd name="connsiteY4" fmla="*/ 24930 h 98620"/>
                  <a:gd name="connsiteX5" fmla="*/ 219605 w 221669"/>
                  <a:gd name="connsiteY5" fmla="*/ 24930 h 98620"/>
                  <a:gd name="connsiteX6" fmla="*/ 221669 w 221669"/>
                  <a:gd name="connsiteY6" fmla="*/ 20458 h 98620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164" h="99668">
                    <a:moveTo>
                      <a:pt x="218164" y="21506"/>
                    </a:moveTo>
                    <a:cubicBezTo>
                      <a:pt x="210491" y="17188"/>
                      <a:pt x="204902" y="-1252"/>
                      <a:pt x="170059" y="67"/>
                    </a:cubicBezTo>
                    <a:cubicBezTo>
                      <a:pt x="127113" y="14890"/>
                      <a:pt x="32281" y="15238"/>
                      <a:pt x="9105" y="29419"/>
                    </a:cubicBezTo>
                    <a:cubicBezTo>
                      <a:pt x="-14071" y="43600"/>
                      <a:pt x="12100" y="73802"/>
                      <a:pt x="31002" y="85155"/>
                    </a:cubicBezTo>
                    <a:cubicBezTo>
                      <a:pt x="49904" y="96508"/>
                      <a:pt x="84673" y="103389"/>
                      <a:pt x="122519" y="97540"/>
                    </a:cubicBezTo>
                    <a:cubicBezTo>
                      <a:pt x="165869" y="90659"/>
                      <a:pt x="199929" y="69328"/>
                      <a:pt x="216100" y="25978"/>
                    </a:cubicBezTo>
                    <a:lnTo>
                      <a:pt x="216100" y="25978"/>
                    </a:lnTo>
                    <a:cubicBezTo>
                      <a:pt x="216788" y="24602"/>
                      <a:pt x="217476" y="22882"/>
                      <a:pt x="218164" y="215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B79756C-014E-4DA3-A5A8-D2FC8146A418}"/>
                  </a:ext>
                </a:extLst>
              </p:cNvPr>
              <p:cNvSpPr/>
              <p:nvPr/>
            </p:nvSpPr>
            <p:spPr>
              <a:xfrm>
                <a:off x="6283183" y="2662076"/>
                <a:ext cx="183447" cy="73790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15D00311-80C9-4A67-9583-65A38B255CAD}"/>
                  </a:ext>
                </a:extLst>
              </p:cNvPr>
              <p:cNvSpPr/>
              <p:nvPr/>
            </p:nvSpPr>
            <p:spPr>
              <a:xfrm>
                <a:off x="6320397" y="2660539"/>
                <a:ext cx="117768" cy="46980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5" name="Graphic 123">
                <a:extLst>
                  <a:ext uri="{FF2B5EF4-FFF2-40B4-BE49-F238E27FC236}">
                    <a16:creationId xmlns:a16="http://schemas.microsoft.com/office/drawing/2014/main" id="{C6087B38-AE63-4A74-B2D4-B8A5AFB574B6}"/>
                  </a:ext>
                </a:extLst>
              </p:cNvPr>
              <p:cNvGrpSpPr/>
              <p:nvPr/>
            </p:nvGrpSpPr>
            <p:grpSpPr>
              <a:xfrm>
                <a:off x="6055219" y="2653625"/>
                <a:ext cx="349636" cy="146041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241198CB-95C0-45D6-B733-BDAAD4424448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rgbClr val="87E1E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2BA8EFA8-BFB1-46EA-ADA9-40608D0A2086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EB92DDFB-06D9-4AA5-AE2C-574EE9643CAF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E522F88A-4246-4D23-B676-44ACED136442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1D710ACF-AB7F-457D-8AFB-7A060E36E33F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02F5BAEE-5E90-46DA-B70E-F6E298EF8CA4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52B7E73E-24EF-42B8-87D8-BFFECB87637B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8627F35C-9359-4591-A35C-C9116DD11C8C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98C79381-D2EA-4959-A143-51007A066E7A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9ED22CDB-4615-487D-A3AE-942BCFA58368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7EAD85FF-1D1E-4C98-B656-B92E9AE7630A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A962E451-6CB1-43AF-997F-421BF91B357D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36C24801-F39C-4742-A78F-C756FB40FA5C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3B5E18B-8AAC-46AA-8325-4FE31BD3A874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F0D9B55B-79C0-4CFC-B3A9-D6EC1C370236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3CA526E-4462-4D88-9BB8-360E90FD4495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5247B181-E7AB-4FFD-86A2-BC5E9B8877AD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A4257419-3A13-404B-B996-1A191A75BA22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488152B-14E2-4C11-ADC3-6A4E2B0EC47E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6DDC8E11-E7F1-420E-8FA3-A1F9887575B2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1EFAD9CD-D4D8-4A71-B5AA-8695EFD89223}"/>
                  </a:ext>
                </a:extLst>
              </p:cNvPr>
              <p:cNvSpPr/>
              <p:nvPr/>
            </p:nvSpPr>
            <p:spPr>
              <a:xfrm>
                <a:off x="6274417" y="2639518"/>
                <a:ext cx="163711" cy="39279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9564489D-16DD-4A5E-9462-A36F04250B88}"/>
                </a:ext>
              </a:extLst>
            </p:cNvPr>
            <p:cNvGrpSpPr/>
            <p:nvPr/>
          </p:nvGrpSpPr>
          <p:grpSpPr>
            <a:xfrm rot="13222980">
              <a:off x="6043077" y="1792353"/>
              <a:ext cx="300621" cy="481266"/>
              <a:chOff x="10779157" y="2826115"/>
              <a:chExt cx="300621" cy="481266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CD970A1-D08A-4C78-8406-29F67F276518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8399887-D9CB-45A9-B5FB-BDE3AE43E391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6CA1BBF-2A6C-44FB-9FD2-8A7B6B8F0F0C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714E0097-D33B-4458-9BD7-AD8ADD37D4AC}"/>
              </a:ext>
            </a:extLst>
          </p:cNvPr>
          <p:cNvGrpSpPr/>
          <p:nvPr/>
        </p:nvGrpSpPr>
        <p:grpSpPr>
          <a:xfrm>
            <a:off x="2117287" y="5010546"/>
            <a:ext cx="1458921" cy="1411968"/>
            <a:chOff x="7633722" y="1747909"/>
            <a:chExt cx="1687379" cy="1633073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F0BE3727-0327-48AD-B866-CEF21B4CB1A8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125C5651-F0E9-4EA7-AC9F-38D38A561307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6278060D-0554-4724-9958-B1F710B0771B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0E06589E-682B-4AC6-A5B0-0BDDDA1D2C22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524D72B-5092-4C4F-B5E7-67A3CC206BE9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C6A01573-E437-40A7-AF70-0130B44479DC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094B9AC5-D9D4-429A-A0FB-4094FBC818F2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260674B-ABAA-4287-A4C7-946BE2984CFD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E33CC353-37A3-436C-8579-2BF7E7125C40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4AFB899-3DD9-4186-9451-01CAB791E7AF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B216868-BCFD-48B3-BA6E-D2AE9CB12F8F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50F6EBB7-4324-4CB9-BE2C-F8968A4AE5C6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E91DBF2-7541-4B02-89EE-B763D5CD3463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063FA5C-649C-4388-9E10-9B2D611D3438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D2D147EA-8B9B-4B23-92F6-162ED7A0C3E0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5BD55570-A1DD-45B6-8B32-CF05EC522495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543C5B3D-AD61-4F35-BB39-F146C7F1058B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EFC147BA-4D06-4FF7-8184-B8CC7A5A03F9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9290D6D-AB3D-4692-AC79-5CEFB0A4E809}"/>
              </a:ext>
            </a:extLst>
          </p:cNvPr>
          <p:cNvSpPr/>
          <p:nvPr/>
        </p:nvSpPr>
        <p:spPr>
          <a:xfrm>
            <a:off x="3732055" y="3471836"/>
            <a:ext cx="1252783" cy="1252548"/>
          </a:xfrm>
          <a:custGeom>
            <a:avLst/>
            <a:gdLst>
              <a:gd name="connsiteX0" fmla="*/ 1409990 w 2818925"/>
              <a:gd name="connsiteY0" fmla="*/ 0 h 2818396"/>
              <a:gd name="connsiteX1" fmla="*/ 3 w 2818925"/>
              <a:gd name="connsiteY1" fmla="*/ 1408410 h 2818396"/>
              <a:gd name="connsiteX2" fmla="*/ 1409464 w 2818925"/>
              <a:gd name="connsiteY2" fmla="*/ 2818397 h 2818396"/>
              <a:gd name="connsiteX3" fmla="*/ 2818925 w 2818925"/>
              <a:gd name="connsiteY3" fmla="*/ 1409461 h 2818396"/>
              <a:gd name="connsiteX4" fmla="*/ 1409990 w 2818925"/>
              <a:gd name="connsiteY4" fmla="*/ 0 h 2818396"/>
              <a:gd name="connsiteX5" fmla="*/ 2044247 w 2818925"/>
              <a:gd name="connsiteY5" fmla="*/ 2619600 h 2818396"/>
              <a:gd name="connsiteX6" fmla="*/ 1677682 w 2818925"/>
              <a:gd name="connsiteY6" fmla="*/ 2750027 h 2818396"/>
              <a:gd name="connsiteX7" fmla="*/ 1520959 w 2818925"/>
              <a:gd name="connsiteY7" fmla="*/ 2771064 h 2818396"/>
              <a:gd name="connsiteX8" fmla="*/ 1345828 w 2818925"/>
              <a:gd name="connsiteY8" fmla="*/ 2775797 h 2818396"/>
              <a:gd name="connsiteX9" fmla="*/ 1324791 w 2818925"/>
              <a:gd name="connsiteY9" fmla="*/ 2773694 h 2818396"/>
              <a:gd name="connsiteX10" fmla="*/ 1324791 w 2818925"/>
              <a:gd name="connsiteY10" fmla="*/ 2762649 h 2818396"/>
              <a:gd name="connsiteX11" fmla="*/ 1324791 w 2818925"/>
              <a:gd name="connsiteY11" fmla="*/ 2204650 h 2818396"/>
              <a:gd name="connsiteX12" fmla="*/ 1340043 w 2818925"/>
              <a:gd name="connsiteY12" fmla="*/ 2188347 h 2818396"/>
              <a:gd name="connsiteX13" fmla="*/ 1520433 w 2818925"/>
              <a:gd name="connsiteY13" fmla="*/ 2175724 h 2818396"/>
              <a:gd name="connsiteX14" fmla="*/ 1624565 w 2818925"/>
              <a:gd name="connsiteY14" fmla="*/ 2168362 h 2818396"/>
              <a:gd name="connsiteX15" fmla="*/ 1789177 w 2818925"/>
              <a:gd name="connsiteY15" fmla="*/ 2155740 h 2818396"/>
              <a:gd name="connsiteX16" fmla="*/ 1891205 w 2818925"/>
              <a:gd name="connsiteY16" fmla="*/ 2148903 h 2818396"/>
              <a:gd name="connsiteX17" fmla="*/ 2046351 w 2818925"/>
              <a:gd name="connsiteY17" fmla="*/ 2141540 h 2818396"/>
              <a:gd name="connsiteX18" fmla="*/ 2055292 w 2818925"/>
              <a:gd name="connsiteY18" fmla="*/ 2141540 h 2818396"/>
              <a:gd name="connsiteX19" fmla="*/ 2055818 w 2818925"/>
              <a:gd name="connsiteY19" fmla="*/ 2153636 h 2818396"/>
              <a:gd name="connsiteX20" fmla="*/ 2055818 w 2818925"/>
              <a:gd name="connsiteY20" fmla="*/ 2601718 h 2818396"/>
              <a:gd name="connsiteX21" fmla="*/ 2044247 w 2818925"/>
              <a:gd name="connsiteY21" fmla="*/ 2619600 h 2818396"/>
              <a:gd name="connsiteX22" fmla="*/ 2064758 w 2818925"/>
              <a:gd name="connsiteY22" fmla="*/ 1953787 h 2818396"/>
              <a:gd name="connsiteX23" fmla="*/ 1918553 w 2818925"/>
              <a:gd name="connsiteY23" fmla="*/ 1962202 h 2818396"/>
              <a:gd name="connsiteX24" fmla="*/ 1741318 w 2818925"/>
              <a:gd name="connsiteY24" fmla="*/ 1972720 h 2818396"/>
              <a:gd name="connsiteX25" fmla="*/ 1611417 w 2818925"/>
              <a:gd name="connsiteY25" fmla="*/ 1979557 h 2818396"/>
              <a:gd name="connsiteX26" fmla="*/ 1426293 w 2818925"/>
              <a:gd name="connsiteY26" fmla="*/ 1990601 h 2818396"/>
              <a:gd name="connsiteX27" fmla="*/ 1297969 w 2818925"/>
              <a:gd name="connsiteY27" fmla="*/ 1997438 h 2818396"/>
              <a:gd name="connsiteX28" fmla="*/ 1152816 w 2818925"/>
              <a:gd name="connsiteY28" fmla="*/ 2005327 h 2818396"/>
              <a:gd name="connsiteX29" fmla="*/ 1144927 w 2818925"/>
              <a:gd name="connsiteY29" fmla="*/ 2004801 h 2818396"/>
              <a:gd name="connsiteX30" fmla="*/ 1144927 w 2818925"/>
              <a:gd name="connsiteY30" fmla="*/ 1992179 h 2818396"/>
              <a:gd name="connsiteX31" fmla="*/ 1144927 w 2818925"/>
              <a:gd name="connsiteY31" fmla="*/ 1606681 h 2818396"/>
              <a:gd name="connsiteX32" fmla="*/ 1153342 w 2818925"/>
              <a:gd name="connsiteY32" fmla="*/ 1587748 h 2818396"/>
              <a:gd name="connsiteX33" fmla="*/ 1505707 w 2818925"/>
              <a:gd name="connsiteY33" fmla="*/ 1276930 h 2818396"/>
              <a:gd name="connsiteX34" fmla="*/ 1561454 w 2818925"/>
              <a:gd name="connsiteY34" fmla="*/ 1228020 h 2818396"/>
              <a:gd name="connsiteX35" fmla="*/ 1566714 w 2818925"/>
              <a:gd name="connsiteY35" fmla="*/ 1211716 h 2818396"/>
              <a:gd name="connsiteX36" fmla="*/ 1595639 w 2818925"/>
              <a:gd name="connsiteY36" fmla="*/ 1057622 h 2818396"/>
              <a:gd name="connsiteX37" fmla="*/ 1747104 w 2818925"/>
              <a:gd name="connsiteY37" fmla="*/ 979260 h 2818396"/>
              <a:gd name="connsiteX38" fmla="*/ 1886998 w 2818925"/>
              <a:gd name="connsiteY38" fmla="*/ 1043422 h 2818396"/>
              <a:gd name="connsiteX39" fmla="*/ 1932753 w 2818925"/>
              <a:gd name="connsiteY39" fmla="*/ 1139665 h 2818396"/>
              <a:gd name="connsiteX40" fmla="*/ 1910664 w 2818925"/>
              <a:gd name="connsiteY40" fmla="*/ 1277982 h 2818396"/>
              <a:gd name="connsiteX41" fmla="*/ 1883842 w 2818925"/>
              <a:gd name="connsiteY41" fmla="*/ 1325315 h 2818396"/>
              <a:gd name="connsiteX42" fmla="*/ 1852287 w 2818925"/>
              <a:gd name="connsiteY42" fmla="*/ 1455216 h 2818396"/>
              <a:gd name="connsiteX43" fmla="*/ 1848080 w 2818925"/>
              <a:gd name="connsiteY43" fmla="*/ 1497290 h 2818396"/>
              <a:gd name="connsiteX44" fmla="*/ 1808636 w 2818925"/>
              <a:gd name="connsiteY44" fmla="*/ 1547252 h 2818396"/>
              <a:gd name="connsiteX45" fmla="*/ 1767614 w 2818925"/>
              <a:gd name="connsiteY45" fmla="*/ 1559348 h 2818396"/>
              <a:gd name="connsiteX46" fmla="*/ 1707134 w 2818925"/>
              <a:gd name="connsiteY46" fmla="*/ 1525163 h 2818396"/>
              <a:gd name="connsiteX47" fmla="*/ 1691882 w 2818925"/>
              <a:gd name="connsiteY47" fmla="*/ 1483090 h 2818396"/>
              <a:gd name="connsiteX48" fmla="*/ 1680838 w 2818925"/>
              <a:gd name="connsiteY48" fmla="*/ 1473623 h 2818396"/>
              <a:gd name="connsiteX49" fmla="*/ 1651912 w 2818925"/>
              <a:gd name="connsiteY49" fmla="*/ 1475201 h 2818396"/>
              <a:gd name="connsiteX50" fmla="*/ 1696089 w 2818925"/>
              <a:gd name="connsiteY50" fmla="*/ 1577229 h 2818396"/>
              <a:gd name="connsiteX51" fmla="*/ 1819154 w 2818925"/>
              <a:gd name="connsiteY51" fmla="*/ 1584066 h 2818396"/>
              <a:gd name="connsiteX52" fmla="*/ 1867539 w 2818925"/>
              <a:gd name="connsiteY52" fmla="*/ 1553563 h 2818396"/>
              <a:gd name="connsiteX53" fmla="*/ 1886472 w 2818925"/>
              <a:gd name="connsiteY53" fmla="*/ 1516223 h 2818396"/>
              <a:gd name="connsiteX54" fmla="*/ 1897516 w 2818925"/>
              <a:gd name="connsiteY54" fmla="*/ 1429446 h 2818396"/>
              <a:gd name="connsiteX55" fmla="*/ 1932227 w 2818925"/>
              <a:gd name="connsiteY55" fmla="*/ 1319003 h 2818396"/>
              <a:gd name="connsiteX56" fmla="*/ 1974826 w 2818925"/>
              <a:gd name="connsiteY56" fmla="*/ 1212768 h 2818396"/>
              <a:gd name="connsiteX57" fmla="*/ 1971145 w 2818925"/>
              <a:gd name="connsiteY57" fmla="*/ 1118103 h 2818396"/>
              <a:gd name="connsiteX58" fmla="*/ 1921708 w 2818925"/>
              <a:gd name="connsiteY58" fmla="*/ 1028171 h 2818396"/>
              <a:gd name="connsiteX59" fmla="*/ 1885946 w 2818925"/>
              <a:gd name="connsiteY59" fmla="*/ 985571 h 2818396"/>
              <a:gd name="connsiteX60" fmla="*/ 2251459 w 2818925"/>
              <a:gd name="connsiteY60" fmla="*/ 678961 h 2818396"/>
              <a:gd name="connsiteX61" fmla="*/ 2309310 w 2818925"/>
              <a:gd name="connsiteY61" fmla="*/ 792033 h 2818396"/>
              <a:gd name="connsiteX62" fmla="*/ 2358221 w 2818925"/>
              <a:gd name="connsiteY62" fmla="*/ 980312 h 2818396"/>
              <a:gd name="connsiteX63" fmla="*/ 2371895 w 2818925"/>
              <a:gd name="connsiteY63" fmla="*/ 1204879 h 2818396"/>
              <a:gd name="connsiteX64" fmla="*/ 2322458 w 2818925"/>
              <a:gd name="connsiteY64" fmla="*/ 1545148 h 2818396"/>
              <a:gd name="connsiteX65" fmla="*/ 2256193 w 2818925"/>
              <a:gd name="connsiteY65" fmla="*/ 1720279 h 2818396"/>
              <a:gd name="connsiteX66" fmla="*/ 2247252 w 2818925"/>
              <a:gd name="connsiteY66" fmla="*/ 1729220 h 2818396"/>
              <a:gd name="connsiteX67" fmla="*/ 2092106 w 2818925"/>
              <a:gd name="connsiteY67" fmla="*/ 1927491 h 2818396"/>
              <a:gd name="connsiteX68" fmla="*/ 2064758 w 2818925"/>
              <a:gd name="connsiteY68" fmla="*/ 1953787 h 2818396"/>
              <a:gd name="connsiteX69" fmla="*/ 1184897 w 2818925"/>
              <a:gd name="connsiteY69" fmla="*/ 900373 h 2818396"/>
              <a:gd name="connsiteX70" fmla="*/ 1183319 w 2818925"/>
              <a:gd name="connsiteY70" fmla="*/ 875128 h 2818396"/>
              <a:gd name="connsiteX71" fmla="*/ 1171749 w 2818925"/>
              <a:gd name="connsiteY71" fmla="*/ 864610 h 2818396"/>
              <a:gd name="connsiteX72" fmla="*/ 1063936 w 2818925"/>
              <a:gd name="connsiteY72" fmla="*/ 869343 h 2818396"/>
              <a:gd name="connsiteX73" fmla="*/ 946130 w 2818925"/>
              <a:gd name="connsiteY73" fmla="*/ 871973 h 2818396"/>
              <a:gd name="connsiteX74" fmla="*/ 801502 w 2818925"/>
              <a:gd name="connsiteY74" fmla="*/ 870921 h 2818396"/>
              <a:gd name="connsiteX75" fmla="*/ 605861 w 2818925"/>
              <a:gd name="connsiteY75" fmla="*/ 848832 h 2818396"/>
              <a:gd name="connsiteX76" fmla="*/ 555899 w 2818925"/>
              <a:gd name="connsiteY76" fmla="*/ 828322 h 2818396"/>
              <a:gd name="connsiteX77" fmla="*/ 546432 w 2818925"/>
              <a:gd name="connsiteY77" fmla="*/ 810966 h 2818396"/>
              <a:gd name="connsiteX78" fmla="*/ 547484 w 2818925"/>
              <a:gd name="connsiteY78" fmla="*/ 697894 h 2818396"/>
              <a:gd name="connsiteX79" fmla="*/ 613224 w 2818925"/>
              <a:gd name="connsiteY79" fmla="*/ 541696 h 2818396"/>
              <a:gd name="connsiteX80" fmla="*/ 729452 w 2818925"/>
              <a:gd name="connsiteY80" fmla="*/ 462283 h 2818396"/>
              <a:gd name="connsiteX81" fmla="*/ 1027647 w 2818925"/>
              <a:gd name="connsiteY81" fmla="*/ 352892 h 2818396"/>
              <a:gd name="connsiteX82" fmla="*/ 1275355 w 2818925"/>
              <a:gd name="connsiteY82" fmla="*/ 309240 h 2818396"/>
              <a:gd name="connsiteX83" fmla="*/ 1375805 w 2818925"/>
              <a:gd name="connsiteY83" fmla="*/ 301877 h 2818396"/>
              <a:gd name="connsiteX84" fmla="*/ 1472574 w 2818925"/>
              <a:gd name="connsiteY84" fmla="*/ 300300 h 2818396"/>
              <a:gd name="connsiteX85" fmla="*/ 1656646 w 2818925"/>
              <a:gd name="connsiteY85" fmla="*/ 317129 h 2818396"/>
              <a:gd name="connsiteX86" fmla="*/ 1889628 w 2818925"/>
              <a:gd name="connsiteY86" fmla="*/ 370773 h 2818396"/>
              <a:gd name="connsiteX87" fmla="*/ 2112091 w 2818925"/>
              <a:gd name="connsiteY87" fmla="*/ 483319 h 2818396"/>
              <a:gd name="connsiteX88" fmla="*/ 2149957 w 2818925"/>
              <a:gd name="connsiteY88" fmla="*/ 517504 h 2818396"/>
              <a:gd name="connsiteX89" fmla="*/ 2075277 w 2818925"/>
              <a:gd name="connsiteY89" fmla="*/ 576407 h 2818396"/>
              <a:gd name="connsiteX90" fmla="*/ 1705030 w 2818925"/>
              <a:gd name="connsiteY90" fmla="*/ 878284 h 2818396"/>
              <a:gd name="connsiteX91" fmla="*/ 1132305 w 2818925"/>
              <a:gd name="connsiteY91" fmla="*/ 1337411 h 2818396"/>
              <a:gd name="connsiteX92" fmla="*/ 1081817 w 2818925"/>
              <a:gd name="connsiteY92" fmla="*/ 1375803 h 2818396"/>
              <a:gd name="connsiteX93" fmla="*/ 1065513 w 2818925"/>
              <a:gd name="connsiteY93" fmla="*/ 1377906 h 2818396"/>
              <a:gd name="connsiteX94" fmla="*/ 688430 w 2818925"/>
              <a:gd name="connsiteY94" fmla="*/ 1204879 h 2818396"/>
              <a:gd name="connsiteX95" fmla="*/ 680541 w 2818925"/>
              <a:gd name="connsiteY95" fmla="*/ 1191205 h 2818396"/>
              <a:gd name="connsiteX96" fmla="*/ 694215 w 2818925"/>
              <a:gd name="connsiteY96" fmla="*/ 989779 h 2818396"/>
              <a:gd name="connsiteX97" fmla="*/ 706311 w 2818925"/>
              <a:gd name="connsiteY97" fmla="*/ 913520 h 2818396"/>
              <a:gd name="connsiteX98" fmla="*/ 719459 w 2818925"/>
              <a:gd name="connsiteY98" fmla="*/ 904054 h 2818396"/>
              <a:gd name="connsiteX99" fmla="*/ 826747 w 2818925"/>
              <a:gd name="connsiteY99" fmla="*/ 910891 h 2818396"/>
              <a:gd name="connsiteX100" fmla="*/ 960856 w 2818925"/>
              <a:gd name="connsiteY100" fmla="*/ 915098 h 2818396"/>
              <a:gd name="connsiteX101" fmla="*/ 1075506 w 2818925"/>
              <a:gd name="connsiteY101" fmla="*/ 915098 h 2818396"/>
              <a:gd name="connsiteX102" fmla="*/ 1175430 w 2818925"/>
              <a:gd name="connsiteY102" fmla="*/ 911417 h 2818396"/>
              <a:gd name="connsiteX103" fmla="*/ 1184897 w 2818925"/>
              <a:gd name="connsiteY103" fmla="*/ 900373 h 2818396"/>
              <a:gd name="connsiteX104" fmla="*/ 2116824 w 2818925"/>
              <a:gd name="connsiteY104" fmla="*/ 2577000 h 2818396"/>
              <a:gd name="connsiteX105" fmla="*/ 2116824 w 2818925"/>
              <a:gd name="connsiteY105" fmla="*/ 2564378 h 2818396"/>
              <a:gd name="connsiteX106" fmla="*/ 2116824 w 2818925"/>
              <a:gd name="connsiteY106" fmla="*/ 2148903 h 2818396"/>
              <a:gd name="connsiteX107" fmla="*/ 2131550 w 2818925"/>
              <a:gd name="connsiteY107" fmla="*/ 2134177 h 2818396"/>
              <a:gd name="connsiteX108" fmla="*/ 2143646 w 2818925"/>
              <a:gd name="connsiteY108" fmla="*/ 2134177 h 2818396"/>
              <a:gd name="connsiteX109" fmla="*/ 2165735 w 2818925"/>
              <a:gd name="connsiteY109" fmla="*/ 2114718 h 2818396"/>
              <a:gd name="connsiteX110" fmla="*/ 2186771 w 2818925"/>
              <a:gd name="connsiteY110" fmla="*/ 1972194 h 2818396"/>
              <a:gd name="connsiteX111" fmla="*/ 2189927 w 2818925"/>
              <a:gd name="connsiteY111" fmla="*/ 1948528 h 2818396"/>
              <a:gd name="connsiteX112" fmla="*/ 2148379 w 2818925"/>
              <a:gd name="connsiteY112" fmla="*/ 1948528 h 2818396"/>
              <a:gd name="connsiteX113" fmla="*/ 2136809 w 2818925"/>
              <a:gd name="connsiteY113" fmla="*/ 1937483 h 2818396"/>
              <a:gd name="connsiteX114" fmla="*/ 2172572 w 2818925"/>
              <a:gd name="connsiteY114" fmla="*/ 1842818 h 2818396"/>
              <a:gd name="connsiteX115" fmla="*/ 2268815 w 2818925"/>
              <a:gd name="connsiteY115" fmla="*/ 1770767 h 2818396"/>
              <a:gd name="connsiteX116" fmla="*/ 2277229 w 2818925"/>
              <a:gd name="connsiteY116" fmla="*/ 1763404 h 2818396"/>
              <a:gd name="connsiteX117" fmla="*/ 2386094 w 2818925"/>
              <a:gd name="connsiteY117" fmla="*/ 1484142 h 2818396"/>
              <a:gd name="connsiteX118" fmla="*/ 2410812 w 2818925"/>
              <a:gd name="connsiteY118" fmla="*/ 1330048 h 2818396"/>
              <a:gd name="connsiteX119" fmla="*/ 2417124 w 2818925"/>
              <a:gd name="connsiteY119" fmla="*/ 1134932 h 2818396"/>
              <a:gd name="connsiteX120" fmla="*/ 2398716 w 2818925"/>
              <a:gd name="connsiteY120" fmla="*/ 965586 h 2818396"/>
              <a:gd name="connsiteX121" fmla="*/ 2300896 w 2818925"/>
              <a:gd name="connsiteY121" fmla="*/ 663709 h 2818396"/>
              <a:gd name="connsiteX122" fmla="*/ 2306155 w 2818925"/>
              <a:gd name="connsiteY122" fmla="*/ 639517 h 2818396"/>
              <a:gd name="connsiteX123" fmla="*/ 2318251 w 2818925"/>
              <a:gd name="connsiteY123" fmla="*/ 595340 h 2818396"/>
              <a:gd name="connsiteX124" fmla="*/ 2223060 w 2818925"/>
              <a:gd name="connsiteY124" fmla="*/ 472275 h 2818396"/>
              <a:gd name="connsiteX125" fmla="*/ 2210438 w 2818925"/>
              <a:gd name="connsiteY125" fmla="*/ 471749 h 2818396"/>
              <a:gd name="connsiteX126" fmla="*/ 2157320 w 2818925"/>
              <a:gd name="connsiteY126" fmla="*/ 467542 h 2818396"/>
              <a:gd name="connsiteX127" fmla="*/ 1837561 w 2818925"/>
              <a:gd name="connsiteY127" fmla="*/ 310818 h 2818396"/>
              <a:gd name="connsiteX128" fmla="*/ 1617202 w 2818925"/>
              <a:gd name="connsiteY128" fmla="*/ 267167 h 2818396"/>
              <a:gd name="connsiteX129" fmla="*/ 1421560 w 2818925"/>
              <a:gd name="connsiteY129" fmla="*/ 253493 h 2818396"/>
              <a:gd name="connsiteX130" fmla="*/ 1282192 w 2818925"/>
              <a:gd name="connsiteY130" fmla="*/ 262959 h 2818396"/>
              <a:gd name="connsiteX131" fmla="*/ 1063936 w 2818925"/>
              <a:gd name="connsiteY131" fmla="*/ 301877 h 2818396"/>
              <a:gd name="connsiteX132" fmla="*/ 728926 w 2818925"/>
              <a:gd name="connsiteY132" fmla="*/ 426520 h 2818396"/>
              <a:gd name="connsiteX133" fmla="*/ 600602 w 2818925"/>
              <a:gd name="connsiteY133" fmla="*/ 501200 h 2818396"/>
              <a:gd name="connsiteX134" fmla="*/ 534336 w 2818925"/>
              <a:gd name="connsiteY134" fmla="*/ 590081 h 2818396"/>
              <a:gd name="connsiteX135" fmla="*/ 507514 w 2818925"/>
              <a:gd name="connsiteY135" fmla="*/ 789404 h 2818396"/>
              <a:gd name="connsiteX136" fmla="*/ 514877 w 2818925"/>
              <a:gd name="connsiteY136" fmla="*/ 854618 h 2818396"/>
              <a:gd name="connsiteX137" fmla="*/ 525395 w 2818925"/>
              <a:gd name="connsiteY137" fmla="*/ 866714 h 2818396"/>
              <a:gd name="connsiteX138" fmla="*/ 658979 w 2818925"/>
              <a:gd name="connsiteY138" fmla="*/ 897743 h 2818396"/>
              <a:gd name="connsiteX139" fmla="*/ 666341 w 2818925"/>
              <a:gd name="connsiteY139" fmla="*/ 908787 h 2818396"/>
              <a:gd name="connsiteX140" fmla="*/ 658979 w 2818925"/>
              <a:gd name="connsiteY140" fmla="*/ 989253 h 2818396"/>
              <a:gd name="connsiteX141" fmla="*/ 648986 w 2818925"/>
              <a:gd name="connsiteY141" fmla="*/ 1099696 h 2818396"/>
              <a:gd name="connsiteX142" fmla="*/ 614276 w 2818925"/>
              <a:gd name="connsiteY142" fmla="*/ 1220131 h 2818396"/>
              <a:gd name="connsiteX143" fmla="*/ 547484 w 2818925"/>
              <a:gd name="connsiteY143" fmla="*/ 1360551 h 2818396"/>
              <a:gd name="connsiteX144" fmla="*/ 472278 w 2818925"/>
              <a:gd name="connsiteY144" fmla="*/ 1519904 h 2818396"/>
              <a:gd name="connsiteX145" fmla="*/ 437041 w 2818925"/>
              <a:gd name="connsiteY145" fmla="*/ 1632451 h 2818396"/>
              <a:gd name="connsiteX146" fmla="*/ 460707 w 2818925"/>
              <a:gd name="connsiteY146" fmla="*/ 1822307 h 2818396"/>
              <a:gd name="connsiteX147" fmla="*/ 609542 w 2818925"/>
              <a:gd name="connsiteY147" fmla="*/ 2026364 h 2818396"/>
              <a:gd name="connsiteX148" fmla="*/ 928249 w 2818925"/>
              <a:gd name="connsiteY148" fmla="*/ 2224109 h 2818396"/>
              <a:gd name="connsiteX149" fmla="*/ 1155971 w 2818925"/>
              <a:gd name="connsiteY149" fmla="*/ 2265656 h 2818396"/>
              <a:gd name="connsiteX150" fmla="*/ 1173853 w 2818925"/>
              <a:gd name="connsiteY150" fmla="*/ 2246723 h 2818396"/>
              <a:gd name="connsiteX151" fmla="*/ 1173853 w 2818925"/>
              <a:gd name="connsiteY151" fmla="*/ 2206754 h 2818396"/>
              <a:gd name="connsiteX152" fmla="*/ 1182793 w 2818925"/>
              <a:gd name="connsiteY152" fmla="*/ 2196235 h 2818396"/>
              <a:gd name="connsiteX153" fmla="*/ 1262733 w 2818925"/>
              <a:gd name="connsiteY153" fmla="*/ 2189398 h 2818396"/>
              <a:gd name="connsiteX154" fmla="*/ 1262733 w 2818925"/>
              <a:gd name="connsiteY154" fmla="*/ 2767909 h 2818396"/>
              <a:gd name="connsiteX155" fmla="*/ 67846 w 2818925"/>
              <a:gd name="connsiteY155" fmla="*/ 1672947 h 2818396"/>
              <a:gd name="connsiteX156" fmla="*/ 277688 w 2818925"/>
              <a:gd name="connsiteY156" fmla="*/ 645302 h 2818396"/>
              <a:gd name="connsiteX157" fmla="*/ 1086024 w 2818925"/>
              <a:gd name="connsiteY157" fmla="*/ 82044 h 2818396"/>
              <a:gd name="connsiteX158" fmla="*/ 2714267 w 2818925"/>
              <a:gd name="connsiteY158" fmla="*/ 1004504 h 2818396"/>
              <a:gd name="connsiteX159" fmla="*/ 2116824 w 2818925"/>
              <a:gd name="connsiteY159" fmla="*/ 2577000 h 281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2818925" h="2818396">
                <a:moveTo>
                  <a:pt x="1409990" y="0"/>
                </a:moveTo>
                <a:cubicBezTo>
                  <a:pt x="633735" y="-526"/>
                  <a:pt x="1055" y="631102"/>
                  <a:pt x="3" y="1408410"/>
                </a:cubicBezTo>
                <a:cubicBezTo>
                  <a:pt x="-1575" y="2184139"/>
                  <a:pt x="632683" y="2818397"/>
                  <a:pt x="1409464" y="2818397"/>
                </a:cubicBezTo>
                <a:cubicBezTo>
                  <a:pt x="2185720" y="2818397"/>
                  <a:pt x="2818399" y="2186243"/>
                  <a:pt x="2818925" y="1409461"/>
                </a:cubicBezTo>
                <a:cubicBezTo>
                  <a:pt x="2818925" y="633732"/>
                  <a:pt x="2186771" y="1052"/>
                  <a:pt x="1409990" y="0"/>
                </a:cubicBezTo>
                <a:close/>
                <a:moveTo>
                  <a:pt x="2044247" y="2619600"/>
                </a:moveTo>
                <a:cubicBezTo>
                  <a:pt x="1928545" y="2680606"/>
                  <a:pt x="1806006" y="2724783"/>
                  <a:pt x="1677682" y="2750027"/>
                </a:cubicBezTo>
                <a:cubicBezTo>
                  <a:pt x="1626142" y="2760020"/>
                  <a:pt x="1573551" y="2767382"/>
                  <a:pt x="1520959" y="2771064"/>
                </a:cubicBezTo>
                <a:cubicBezTo>
                  <a:pt x="1462582" y="2775271"/>
                  <a:pt x="1404205" y="2774219"/>
                  <a:pt x="1345828" y="2775797"/>
                </a:cubicBezTo>
                <a:cubicBezTo>
                  <a:pt x="1338991" y="2775797"/>
                  <a:pt x="1332680" y="2774745"/>
                  <a:pt x="1324791" y="2773694"/>
                </a:cubicBezTo>
                <a:cubicBezTo>
                  <a:pt x="1324791" y="2768960"/>
                  <a:pt x="1324791" y="2765805"/>
                  <a:pt x="1324791" y="2762649"/>
                </a:cubicBezTo>
                <a:cubicBezTo>
                  <a:pt x="1324791" y="2576474"/>
                  <a:pt x="1324791" y="2390825"/>
                  <a:pt x="1324791" y="2204650"/>
                </a:cubicBezTo>
                <a:cubicBezTo>
                  <a:pt x="1324791" y="2188872"/>
                  <a:pt x="1324791" y="2189398"/>
                  <a:pt x="1340043" y="2188347"/>
                </a:cubicBezTo>
                <a:cubicBezTo>
                  <a:pt x="1399998" y="2184139"/>
                  <a:pt x="1460478" y="2179932"/>
                  <a:pt x="1520433" y="2175724"/>
                </a:cubicBezTo>
                <a:cubicBezTo>
                  <a:pt x="1555143" y="2173095"/>
                  <a:pt x="1589854" y="2170991"/>
                  <a:pt x="1624565" y="2168362"/>
                </a:cubicBezTo>
                <a:cubicBezTo>
                  <a:pt x="1679260" y="2164154"/>
                  <a:pt x="1734482" y="2159947"/>
                  <a:pt x="1789177" y="2155740"/>
                </a:cubicBezTo>
                <a:cubicBezTo>
                  <a:pt x="1823362" y="2153110"/>
                  <a:pt x="1857021" y="2150480"/>
                  <a:pt x="1891205" y="2148903"/>
                </a:cubicBezTo>
                <a:cubicBezTo>
                  <a:pt x="1942745" y="2146273"/>
                  <a:pt x="1994811" y="2143644"/>
                  <a:pt x="2046351" y="2141540"/>
                </a:cubicBezTo>
                <a:cubicBezTo>
                  <a:pt x="2048981" y="2141540"/>
                  <a:pt x="2051610" y="2141540"/>
                  <a:pt x="2055292" y="2141540"/>
                </a:cubicBezTo>
                <a:cubicBezTo>
                  <a:pt x="2055292" y="2145747"/>
                  <a:pt x="2055818" y="2149954"/>
                  <a:pt x="2055818" y="2153636"/>
                </a:cubicBezTo>
                <a:cubicBezTo>
                  <a:pt x="2055818" y="2302997"/>
                  <a:pt x="2055818" y="2452357"/>
                  <a:pt x="2055818" y="2601718"/>
                </a:cubicBezTo>
                <a:cubicBezTo>
                  <a:pt x="2055818" y="2610659"/>
                  <a:pt x="2052662" y="2615392"/>
                  <a:pt x="2044247" y="2619600"/>
                </a:cubicBezTo>
                <a:close/>
                <a:moveTo>
                  <a:pt x="2064758" y="1953787"/>
                </a:moveTo>
                <a:cubicBezTo>
                  <a:pt x="2015848" y="1956942"/>
                  <a:pt x="1967463" y="1959572"/>
                  <a:pt x="1918553" y="1962202"/>
                </a:cubicBezTo>
                <a:cubicBezTo>
                  <a:pt x="1859650" y="1965883"/>
                  <a:pt x="1800221" y="1969564"/>
                  <a:pt x="1741318" y="1972720"/>
                </a:cubicBezTo>
                <a:cubicBezTo>
                  <a:pt x="1698193" y="1975350"/>
                  <a:pt x="1655068" y="1977453"/>
                  <a:pt x="1611417" y="1979557"/>
                </a:cubicBezTo>
                <a:cubicBezTo>
                  <a:pt x="1549884" y="1983238"/>
                  <a:pt x="1487826" y="1986920"/>
                  <a:pt x="1426293" y="1990601"/>
                </a:cubicBezTo>
                <a:cubicBezTo>
                  <a:pt x="1383694" y="1993231"/>
                  <a:pt x="1340569" y="1995334"/>
                  <a:pt x="1297969" y="1997438"/>
                </a:cubicBezTo>
                <a:cubicBezTo>
                  <a:pt x="1249585" y="2000068"/>
                  <a:pt x="1201200" y="2002697"/>
                  <a:pt x="1152816" y="2005327"/>
                </a:cubicBezTo>
                <a:cubicBezTo>
                  <a:pt x="1150712" y="2005327"/>
                  <a:pt x="1148609" y="2005327"/>
                  <a:pt x="1144927" y="2004801"/>
                </a:cubicBezTo>
                <a:cubicBezTo>
                  <a:pt x="1144927" y="2000594"/>
                  <a:pt x="1144927" y="1996386"/>
                  <a:pt x="1144927" y="1992179"/>
                </a:cubicBezTo>
                <a:cubicBezTo>
                  <a:pt x="1144927" y="1863855"/>
                  <a:pt x="1144927" y="1735005"/>
                  <a:pt x="1144927" y="1606681"/>
                </a:cubicBezTo>
                <a:cubicBezTo>
                  <a:pt x="1144927" y="1598792"/>
                  <a:pt x="1147031" y="1593007"/>
                  <a:pt x="1153342" y="1587748"/>
                </a:cubicBezTo>
                <a:cubicBezTo>
                  <a:pt x="1271148" y="1484142"/>
                  <a:pt x="1388427" y="1380536"/>
                  <a:pt x="1505707" y="1276930"/>
                </a:cubicBezTo>
                <a:cubicBezTo>
                  <a:pt x="1524114" y="1260627"/>
                  <a:pt x="1542521" y="1243797"/>
                  <a:pt x="1561454" y="1228020"/>
                </a:cubicBezTo>
                <a:cubicBezTo>
                  <a:pt x="1566714" y="1223286"/>
                  <a:pt x="1568291" y="1218553"/>
                  <a:pt x="1566714" y="1211716"/>
                </a:cubicBezTo>
                <a:cubicBezTo>
                  <a:pt x="1551988" y="1155969"/>
                  <a:pt x="1557773" y="1101273"/>
                  <a:pt x="1595639" y="1057622"/>
                </a:cubicBezTo>
                <a:cubicBezTo>
                  <a:pt x="1634557" y="1012919"/>
                  <a:pt x="1681364" y="976105"/>
                  <a:pt x="1747104" y="979260"/>
                </a:cubicBezTo>
                <a:cubicBezTo>
                  <a:pt x="1802325" y="981890"/>
                  <a:pt x="1847554" y="1006608"/>
                  <a:pt x="1886998" y="1043422"/>
                </a:cubicBezTo>
                <a:cubicBezTo>
                  <a:pt x="1915397" y="1069718"/>
                  <a:pt x="1922760" y="1104955"/>
                  <a:pt x="1932753" y="1139665"/>
                </a:cubicBezTo>
                <a:cubicBezTo>
                  <a:pt x="1946953" y="1189628"/>
                  <a:pt x="1935908" y="1234857"/>
                  <a:pt x="1910664" y="1277982"/>
                </a:cubicBezTo>
                <a:cubicBezTo>
                  <a:pt x="1901724" y="1293759"/>
                  <a:pt x="1893309" y="1309537"/>
                  <a:pt x="1883842" y="1325315"/>
                </a:cubicBezTo>
                <a:cubicBezTo>
                  <a:pt x="1860176" y="1365284"/>
                  <a:pt x="1853865" y="1409987"/>
                  <a:pt x="1852287" y="1455216"/>
                </a:cubicBezTo>
                <a:cubicBezTo>
                  <a:pt x="1851761" y="1469416"/>
                  <a:pt x="1850184" y="1483090"/>
                  <a:pt x="1848080" y="1497290"/>
                </a:cubicBezTo>
                <a:cubicBezTo>
                  <a:pt x="1843873" y="1520956"/>
                  <a:pt x="1831251" y="1538311"/>
                  <a:pt x="1808636" y="1547252"/>
                </a:cubicBezTo>
                <a:cubicBezTo>
                  <a:pt x="1795488" y="1552511"/>
                  <a:pt x="1781288" y="1558296"/>
                  <a:pt x="1767614" y="1559348"/>
                </a:cubicBezTo>
                <a:cubicBezTo>
                  <a:pt x="1740793" y="1561452"/>
                  <a:pt x="1720282" y="1547252"/>
                  <a:pt x="1707134" y="1525163"/>
                </a:cubicBezTo>
                <a:cubicBezTo>
                  <a:pt x="1699771" y="1512541"/>
                  <a:pt x="1696089" y="1497290"/>
                  <a:pt x="1691882" y="1483090"/>
                </a:cubicBezTo>
                <a:cubicBezTo>
                  <a:pt x="1690304" y="1476253"/>
                  <a:pt x="1687675" y="1473623"/>
                  <a:pt x="1680838" y="1473623"/>
                </a:cubicBezTo>
                <a:cubicBezTo>
                  <a:pt x="1671897" y="1474149"/>
                  <a:pt x="1662431" y="1474675"/>
                  <a:pt x="1651912" y="1475201"/>
                </a:cubicBezTo>
                <a:cubicBezTo>
                  <a:pt x="1655594" y="1515171"/>
                  <a:pt x="1660327" y="1553037"/>
                  <a:pt x="1696089" y="1577229"/>
                </a:cubicBezTo>
                <a:cubicBezTo>
                  <a:pt x="1735533" y="1604051"/>
                  <a:pt x="1777607" y="1603525"/>
                  <a:pt x="1819154" y="1584066"/>
                </a:cubicBezTo>
                <a:cubicBezTo>
                  <a:pt x="1836510" y="1576177"/>
                  <a:pt x="1853865" y="1566185"/>
                  <a:pt x="1867539" y="1553563"/>
                </a:cubicBezTo>
                <a:cubicBezTo>
                  <a:pt x="1877005" y="1544622"/>
                  <a:pt x="1883842" y="1529371"/>
                  <a:pt x="1886472" y="1516223"/>
                </a:cubicBezTo>
                <a:cubicBezTo>
                  <a:pt x="1892257" y="1487823"/>
                  <a:pt x="1895938" y="1458372"/>
                  <a:pt x="1897516" y="1429446"/>
                </a:cubicBezTo>
                <a:cubicBezTo>
                  <a:pt x="1899094" y="1388951"/>
                  <a:pt x="1910664" y="1352662"/>
                  <a:pt x="1932227" y="1319003"/>
                </a:cubicBezTo>
                <a:cubicBezTo>
                  <a:pt x="1953789" y="1286397"/>
                  <a:pt x="1968515" y="1251160"/>
                  <a:pt x="1974826" y="1212768"/>
                </a:cubicBezTo>
                <a:cubicBezTo>
                  <a:pt x="1979559" y="1181213"/>
                  <a:pt x="1979034" y="1150184"/>
                  <a:pt x="1971145" y="1118103"/>
                </a:cubicBezTo>
                <a:cubicBezTo>
                  <a:pt x="1962204" y="1083392"/>
                  <a:pt x="1945901" y="1053941"/>
                  <a:pt x="1921708" y="1028171"/>
                </a:cubicBezTo>
                <a:cubicBezTo>
                  <a:pt x="1909086" y="1015023"/>
                  <a:pt x="1898568" y="1000297"/>
                  <a:pt x="1885946" y="985571"/>
                </a:cubicBezTo>
                <a:cubicBezTo>
                  <a:pt x="2007959" y="883017"/>
                  <a:pt x="2129446" y="781515"/>
                  <a:pt x="2251459" y="678961"/>
                </a:cubicBezTo>
                <a:cubicBezTo>
                  <a:pt x="2276178" y="714723"/>
                  <a:pt x="2294059" y="752589"/>
                  <a:pt x="2309310" y="792033"/>
                </a:cubicBezTo>
                <a:cubicBezTo>
                  <a:pt x="2333503" y="853040"/>
                  <a:pt x="2348754" y="916150"/>
                  <a:pt x="2358221" y="980312"/>
                </a:cubicBezTo>
                <a:cubicBezTo>
                  <a:pt x="2369265" y="1054467"/>
                  <a:pt x="2374524" y="1129673"/>
                  <a:pt x="2371895" y="1204879"/>
                </a:cubicBezTo>
                <a:cubicBezTo>
                  <a:pt x="2368213" y="1320055"/>
                  <a:pt x="2353487" y="1434180"/>
                  <a:pt x="2322458" y="1545148"/>
                </a:cubicBezTo>
                <a:cubicBezTo>
                  <a:pt x="2305629" y="1605629"/>
                  <a:pt x="2284592" y="1664006"/>
                  <a:pt x="2256193" y="1720279"/>
                </a:cubicBezTo>
                <a:cubicBezTo>
                  <a:pt x="2254089" y="1723961"/>
                  <a:pt x="2250933" y="1727642"/>
                  <a:pt x="2247252" y="1729220"/>
                </a:cubicBezTo>
                <a:cubicBezTo>
                  <a:pt x="2161527" y="1768664"/>
                  <a:pt x="2115246" y="1839137"/>
                  <a:pt x="2092106" y="1927491"/>
                </a:cubicBezTo>
                <a:cubicBezTo>
                  <a:pt x="2087373" y="1951683"/>
                  <a:pt x="2087899" y="1952209"/>
                  <a:pt x="2064758" y="1953787"/>
                </a:cubicBezTo>
                <a:close/>
                <a:moveTo>
                  <a:pt x="1184897" y="900373"/>
                </a:moveTo>
                <a:cubicBezTo>
                  <a:pt x="1183845" y="891958"/>
                  <a:pt x="1183319" y="883543"/>
                  <a:pt x="1183319" y="875128"/>
                </a:cubicBezTo>
                <a:cubicBezTo>
                  <a:pt x="1183319" y="866714"/>
                  <a:pt x="1180164" y="864084"/>
                  <a:pt x="1171749" y="864610"/>
                </a:cubicBezTo>
                <a:cubicBezTo>
                  <a:pt x="1135986" y="866714"/>
                  <a:pt x="1100224" y="868291"/>
                  <a:pt x="1063936" y="869343"/>
                </a:cubicBezTo>
                <a:cubicBezTo>
                  <a:pt x="1024492" y="870395"/>
                  <a:pt x="985574" y="871973"/>
                  <a:pt x="946130" y="871973"/>
                </a:cubicBezTo>
                <a:cubicBezTo>
                  <a:pt x="897746" y="871973"/>
                  <a:pt x="849887" y="873025"/>
                  <a:pt x="801502" y="870921"/>
                </a:cubicBezTo>
                <a:cubicBezTo>
                  <a:pt x="735763" y="868291"/>
                  <a:pt x="670023" y="865662"/>
                  <a:pt x="605861" y="848832"/>
                </a:cubicBezTo>
                <a:cubicBezTo>
                  <a:pt x="588506" y="844099"/>
                  <a:pt x="572202" y="835685"/>
                  <a:pt x="555899" y="828322"/>
                </a:cubicBezTo>
                <a:cubicBezTo>
                  <a:pt x="549062" y="825166"/>
                  <a:pt x="546432" y="818855"/>
                  <a:pt x="546432" y="810966"/>
                </a:cubicBezTo>
                <a:cubicBezTo>
                  <a:pt x="546958" y="773100"/>
                  <a:pt x="545380" y="735234"/>
                  <a:pt x="547484" y="697894"/>
                </a:cubicBezTo>
                <a:cubicBezTo>
                  <a:pt x="550639" y="638465"/>
                  <a:pt x="567469" y="583244"/>
                  <a:pt x="613224" y="541696"/>
                </a:cubicBezTo>
                <a:cubicBezTo>
                  <a:pt x="648460" y="509615"/>
                  <a:pt x="687904" y="484897"/>
                  <a:pt x="729452" y="462283"/>
                </a:cubicBezTo>
                <a:cubicBezTo>
                  <a:pt x="823591" y="411794"/>
                  <a:pt x="924041" y="378662"/>
                  <a:pt x="1027647" y="352892"/>
                </a:cubicBezTo>
                <a:cubicBezTo>
                  <a:pt x="1109165" y="332381"/>
                  <a:pt x="1191734" y="318707"/>
                  <a:pt x="1275355" y="309240"/>
                </a:cubicBezTo>
                <a:cubicBezTo>
                  <a:pt x="1309014" y="305559"/>
                  <a:pt x="1342672" y="303455"/>
                  <a:pt x="1375805" y="301877"/>
                </a:cubicBezTo>
                <a:cubicBezTo>
                  <a:pt x="1407886" y="300300"/>
                  <a:pt x="1440493" y="298196"/>
                  <a:pt x="1472574" y="300300"/>
                </a:cubicBezTo>
                <a:cubicBezTo>
                  <a:pt x="1534107" y="304507"/>
                  <a:pt x="1595639" y="309766"/>
                  <a:pt x="1656646" y="317129"/>
                </a:cubicBezTo>
                <a:cubicBezTo>
                  <a:pt x="1736059" y="327122"/>
                  <a:pt x="1813369" y="346055"/>
                  <a:pt x="1889628" y="370773"/>
                </a:cubicBezTo>
                <a:cubicBezTo>
                  <a:pt x="1969567" y="397069"/>
                  <a:pt x="2045825" y="430202"/>
                  <a:pt x="2112091" y="483319"/>
                </a:cubicBezTo>
                <a:cubicBezTo>
                  <a:pt x="2124713" y="493838"/>
                  <a:pt x="2136809" y="505408"/>
                  <a:pt x="2149957" y="517504"/>
                </a:cubicBezTo>
                <a:cubicBezTo>
                  <a:pt x="2123661" y="538015"/>
                  <a:pt x="2099469" y="556948"/>
                  <a:pt x="2075277" y="576407"/>
                </a:cubicBezTo>
                <a:cubicBezTo>
                  <a:pt x="1951686" y="676857"/>
                  <a:pt x="1828095" y="777308"/>
                  <a:pt x="1705030" y="878284"/>
                </a:cubicBezTo>
                <a:cubicBezTo>
                  <a:pt x="1515700" y="1033430"/>
                  <a:pt x="1326895" y="1189102"/>
                  <a:pt x="1132305" y="1337411"/>
                </a:cubicBezTo>
                <a:cubicBezTo>
                  <a:pt x="1115476" y="1350033"/>
                  <a:pt x="1098646" y="1362655"/>
                  <a:pt x="1081817" y="1375803"/>
                </a:cubicBezTo>
                <a:cubicBezTo>
                  <a:pt x="1076558" y="1380010"/>
                  <a:pt x="1072350" y="1381062"/>
                  <a:pt x="1065513" y="1377906"/>
                </a:cubicBezTo>
                <a:cubicBezTo>
                  <a:pt x="939819" y="1320055"/>
                  <a:pt x="814124" y="1262204"/>
                  <a:pt x="688430" y="1204879"/>
                </a:cubicBezTo>
                <a:cubicBezTo>
                  <a:pt x="681593" y="1201724"/>
                  <a:pt x="680015" y="1198042"/>
                  <a:pt x="680541" y="1191205"/>
                </a:cubicBezTo>
                <a:cubicBezTo>
                  <a:pt x="685274" y="1123888"/>
                  <a:pt x="688956" y="1056570"/>
                  <a:pt x="694215" y="989779"/>
                </a:cubicBezTo>
                <a:cubicBezTo>
                  <a:pt x="696319" y="964009"/>
                  <a:pt x="702104" y="938765"/>
                  <a:pt x="706311" y="913520"/>
                </a:cubicBezTo>
                <a:cubicBezTo>
                  <a:pt x="707363" y="906158"/>
                  <a:pt x="711570" y="903528"/>
                  <a:pt x="719459" y="904054"/>
                </a:cubicBezTo>
                <a:cubicBezTo>
                  <a:pt x="755222" y="906684"/>
                  <a:pt x="790984" y="909313"/>
                  <a:pt x="826747" y="910891"/>
                </a:cubicBezTo>
                <a:cubicBezTo>
                  <a:pt x="871450" y="912995"/>
                  <a:pt x="916153" y="914572"/>
                  <a:pt x="960856" y="915098"/>
                </a:cubicBezTo>
                <a:cubicBezTo>
                  <a:pt x="999248" y="915624"/>
                  <a:pt x="1037114" y="915624"/>
                  <a:pt x="1075506" y="915098"/>
                </a:cubicBezTo>
                <a:cubicBezTo>
                  <a:pt x="1108639" y="914572"/>
                  <a:pt x="1142298" y="912469"/>
                  <a:pt x="1175430" y="911417"/>
                </a:cubicBezTo>
                <a:cubicBezTo>
                  <a:pt x="1183319" y="909839"/>
                  <a:pt x="1185423" y="907735"/>
                  <a:pt x="1184897" y="900373"/>
                </a:cubicBezTo>
                <a:close/>
                <a:moveTo>
                  <a:pt x="2116824" y="2577000"/>
                </a:moveTo>
                <a:cubicBezTo>
                  <a:pt x="2116824" y="2572267"/>
                  <a:pt x="2116824" y="2568585"/>
                  <a:pt x="2116824" y="2564378"/>
                </a:cubicBezTo>
                <a:cubicBezTo>
                  <a:pt x="2116824" y="2426062"/>
                  <a:pt x="2116824" y="2287219"/>
                  <a:pt x="2116824" y="2148903"/>
                </a:cubicBezTo>
                <a:cubicBezTo>
                  <a:pt x="2116824" y="2134703"/>
                  <a:pt x="2116824" y="2134703"/>
                  <a:pt x="2131550" y="2134177"/>
                </a:cubicBezTo>
                <a:cubicBezTo>
                  <a:pt x="2135757" y="2134177"/>
                  <a:pt x="2139439" y="2134177"/>
                  <a:pt x="2143646" y="2134177"/>
                </a:cubicBezTo>
                <a:cubicBezTo>
                  <a:pt x="2163631" y="2134177"/>
                  <a:pt x="2163105" y="2134177"/>
                  <a:pt x="2165735" y="2114718"/>
                </a:cubicBezTo>
                <a:cubicBezTo>
                  <a:pt x="2172572" y="2067385"/>
                  <a:pt x="2179934" y="2019527"/>
                  <a:pt x="2186771" y="1972194"/>
                </a:cubicBezTo>
                <a:cubicBezTo>
                  <a:pt x="2187823" y="1964831"/>
                  <a:pt x="2188875" y="1957468"/>
                  <a:pt x="2189927" y="1948528"/>
                </a:cubicBezTo>
                <a:cubicBezTo>
                  <a:pt x="2175201" y="1948528"/>
                  <a:pt x="2161527" y="1948002"/>
                  <a:pt x="2148379" y="1948528"/>
                </a:cubicBezTo>
                <a:cubicBezTo>
                  <a:pt x="2139439" y="1949054"/>
                  <a:pt x="2136809" y="1945898"/>
                  <a:pt x="2136809" y="1937483"/>
                </a:cubicBezTo>
                <a:cubicBezTo>
                  <a:pt x="2136283" y="1901195"/>
                  <a:pt x="2151535" y="1870692"/>
                  <a:pt x="2172572" y="1842818"/>
                </a:cubicBezTo>
                <a:cubicBezTo>
                  <a:pt x="2197290" y="1809685"/>
                  <a:pt x="2227793" y="1783389"/>
                  <a:pt x="2268815" y="1770767"/>
                </a:cubicBezTo>
                <a:cubicBezTo>
                  <a:pt x="2271970" y="1769716"/>
                  <a:pt x="2275652" y="1766560"/>
                  <a:pt x="2277229" y="1763404"/>
                </a:cubicBezTo>
                <a:cubicBezTo>
                  <a:pt x="2324562" y="1674524"/>
                  <a:pt x="2365058" y="1583015"/>
                  <a:pt x="2386094" y="1484142"/>
                </a:cubicBezTo>
                <a:cubicBezTo>
                  <a:pt x="2396613" y="1433128"/>
                  <a:pt x="2403976" y="1381588"/>
                  <a:pt x="2410812" y="1330048"/>
                </a:cubicBezTo>
                <a:cubicBezTo>
                  <a:pt x="2419753" y="1265360"/>
                  <a:pt x="2421331" y="1200146"/>
                  <a:pt x="2417124" y="1134932"/>
                </a:cubicBezTo>
                <a:cubicBezTo>
                  <a:pt x="2413442" y="1078133"/>
                  <a:pt x="2406605" y="1021334"/>
                  <a:pt x="2398716" y="965586"/>
                </a:cubicBezTo>
                <a:cubicBezTo>
                  <a:pt x="2383465" y="859877"/>
                  <a:pt x="2344547" y="761004"/>
                  <a:pt x="2300896" y="663709"/>
                </a:cubicBezTo>
                <a:cubicBezTo>
                  <a:pt x="2296162" y="653191"/>
                  <a:pt x="2296688" y="645828"/>
                  <a:pt x="2306155" y="639517"/>
                </a:cubicBezTo>
                <a:cubicBezTo>
                  <a:pt x="2323510" y="628473"/>
                  <a:pt x="2324562" y="614273"/>
                  <a:pt x="2318251" y="595340"/>
                </a:cubicBezTo>
                <a:cubicBezTo>
                  <a:pt x="2301422" y="542222"/>
                  <a:pt x="2269340" y="502252"/>
                  <a:pt x="2223060" y="472275"/>
                </a:cubicBezTo>
                <a:cubicBezTo>
                  <a:pt x="2219904" y="470171"/>
                  <a:pt x="2213067" y="470171"/>
                  <a:pt x="2210438" y="471749"/>
                </a:cubicBezTo>
                <a:cubicBezTo>
                  <a:pt x="2190979" y="487001"/>
                  <a:pt x="2176779" y="482793"/>
                  <a:pt x="2157320" y="467542"/>
                </a:cubicBezTo>
                <a:cubicBezTo>
                  <a:pt x="2062655" y="391809"/>
                  <a:pt x="1953263" y="344477"/>
                  <a:pt x="1837561" y="310818"/>
                </a:cubicBezTo>
                <a:cubicBezTo>
                  <a:pt x="1765511" y="290307"/>
                  <a:pt x="1691882" y="275056"/>
                  <a:pt x="1617202" y="267167"/>
                </a:cubicBezTo>
                <a:cubicBezTo>
                  <a:pt x="1551988" y="260330"/>
                  <a:pt x="1486774" y="254545"/>
                  <a:pt x="1421560" y="253493"/>
                </a:cubicBezTo>
                <a:cubicBezTo>
                  <a:pt x="1375279" y="252441"/>
                  <a:pt x="1328473" y="258226"/>
                  <a:pt x="1282192" y="262959"/>
                </a:cubicBezTo>
                <a:cubicBezTo>
                  <a:pt x="1208563" y="270322"/>
                  <a:pt x="1135986" y="283996"/>
                  <a:pt x="1063936" y="301877"/>
                </a:cubicBezTo>
                <a:cubicBezTo>
                  <a:pt x="947708" y="330803"/>
                  <a:pt x="835161" y="370773"/>
                  <a:pt x="728926" y="426520"/>
                </a:cubicBezTo>
                <a:cubicBezTo>
                  <a:pt x="685274" y="449660"/>
                  <a:pt x="642149" y="474379"/>
                  <a:pt x="600602" y="501200"/>
                </a:cubicBezTo>
                <a:cubicBezTo>
                  <a:pt x="567995" y="522237"/>
                  <a:pt x="549588" y="555370"/>
                  <a:pt x="534336" y="590081"/>
                </a:cubicBezTo>
                <a:cubicBezTo>
                  <a:pt x="506988" y="654243"/>
                  <a:pt x="502781" y="721034"/>
                  <a:pt x="507514" y="789404"/>
                </a:cubicBezTo>
                <a:cubicBezTo>
                  <a:pt x="509092" y="810966"/>
                  <a:pt x="512773" y="832529"/>
                  <a:pt x="514877" y="854618"/>
                </a:cubicBezTo>
                <a:cubicBezTo>
                  <a:pt x="515403" y="861455"/>
                  <a:pt x="518558" y="865136"/>
                  <a:pt x="525395" y="866714"/>
                </a:cubicBezTo>
                <a:cubicBezTo>
                  <a:pt x="570098" y="876706"/>
                  <a:pt x="614276" y="887750"/>
                  <a:pt x="658979" y="897743"/>
                </a:cubicBezTo>
                <a:cubicBezTo>
                  <a:pt x="665816" y="899321"/>
                  <a:pt x="666867" y="903002"/>
                  <a:pt x="666341" y="908787"/>
                </a:cubicBezTo>
                <a:cubicBezTo>
                  <a:pt x="663712" y="935609"/>
                  <a:pt x="661082" y="962431"/>
                  <a:pt x="658979" y="989253"/>
                </a:cubicBezTo>
                <a:cubicBezTo>
                  <a:pt x="655297" y="1026067"/>
                  <a:pt x="651090" y="1062881"/>
                  <a:pt x="648986" y="1099696"/>
                </a:cubicBezTo>
                <a:cubicBezTo>
                  <a:pt x="646882" y="1142821"/>
                  <a:pt x="632157" y="1182265"/>
                  <a:pt x="614276" y="1220131"/>
                </a:cubicBezTo>
                <a:cubicBezTo>
                  <a:pt x="592187" y="1266938"/>
                  <a:pt x="569572" y="1313744"/>
                  <a:pt x="547484" y="1360551"/>
                </a:cubicBezTo>
                <a:cubicBezTo>
                  <a:pt x="522240" y="1413669"/>
                  <a:pt x="496996" y="1466787"/>
                  <a:pt x="472278" y="1519904"/>
                </a:cubicBezTo>
                <a:cubicBezTo>
                  <a:pt x="455448" y="1555667"/>
                  <a:pt x="442300" y="1593007"/>
                  <a:pt x="437041" y="1632451"/>
                </a:cubicBezTo>
                <a:cubicBezTo>
                  <a:pt x="427575" y="1698191"/>
                  <a:pt x="434937" y="1761301"/>
                  <a:pt x="460707" y="1822307"/>
                </a:cubicBezTo>
                <a:cubicBezTo>
                  <a:pt x="494366" y="1901721"/>
                  <a:pt x="546958" y="1967987"/>
                  <a:pt x="609542" y="2026364"/>
                </a:cubicBezTo>
                <a:cubicBezTo>
                  <a:pt x="702630" y="2113666"/>
                  <a:pt x="808339" y="2179932"/>
                  <a:pt x="928249" y="2224109"/>
                </a:cubicBezTo>
                <a:cubicBezTo>
                  <a:pt x="1001351" y="2251457"/>
                  <a:pt x="1077084" y="2268286"/>
                  <a:pt x="1155971" y="2265656"/>
                </a:cubicBezTo>
                <a:cubicBezTo>
                  <a:pt x="1173853" y="2265131"/>
                  <a:pt x="1173853" y="2265131"/>
                  <a:pt x="1173853" y="2246723"/>
                </a:cubicBezTo>
                <a:cubicBezTo>
                  <a:pt x="1173853" y="2233575"/>
                  <a:pt x="1174379" y="2219902"/>
                  <a:pt x="1173853" y="2206754"/>
                </a:cubicBezTo>
                <a:cubicBezTo>
                  <a:pt x="1173853" y="2200443"/>
                  <a:pt x="1174904" y="2196761"/>
                  <a:pt x="1182793" y="2196235"/>
                </a:cubicBezTo>
                <a:cubicBezTo>
                  <a:pt x="1209089" y="2194132"/>
                  <a:pt x="1235911" y="2191502"/>
                  <a:pt x="1262733" y="2189398"/>
                </a:cubicBezTo>
                <a:cubicBezTo>
                  <a:pt x="1262733" y="2382936"/>
                  <a:pt x="1262733" y="2575422"/>
                  <a:pt x="1262733" y="2767909"/>
                </a:cubicBezTo>
                <a:cubicBezTo>
                  <a:pt x="736289" y="2720576"/>
                  <a:pt x="191963" y="2311411"/>
                  <a:pt x="67846" y="1672947"/>
                </a:cubicBezTo>
                <a:cubicBezTo>
                  <a:pt x="-3678" y="1302700"/>
                  <a:pt x="66269" y="957172"/>
                  <a:pt x="277688" y="645302"/>
                </a:cubicBezTo>
                <a:cubicBezTo>
                  <a:pt x="473855" y="354995"/>
                  <a:pt x="744703" y="164613"/>
                  <a:pt x="1086024" y="82044"/>
                </a:cubicBezTo>
                <a:cubicBezTo>
                  <a:pt x="1812317" y="-94139"/>
                  <a:pt x="2508107" y="336588"/>
                  <a:pt x="2714267" y="1004504"/>
                </a:cubicBezTo>
                <a:cubicBezTo>
                  <a:pt x="2921479" y="1675576"/>
                  <a:pt x="2586995" y="2301945"/>
                  <a:pt x="2116824" y="2577000"/>
                </a:cubicBezTo>
                <a:close/>
              </a:path>
            </a:pathLst>
          </a:custGeom>
          <a:solidFill>
            <a:schemeClr val="accent2"/>
          </a:solidFill>
          <a:ln w="524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F7FE8D70-601B-4084-A976-49A0F482D73A}"/>
              </a:ext>
            </a:extLst>
          </p:cNvPr>
          <p:cNvSpPr/>
          <p:nvPr/>
        </p:nvSpPr>
        <p:spPr>
          <a:xfrm>
            <a:off x="5547057" y="1376453"/>
            <a:ext cx="1151814" cy="1749214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329191" h="2018589">
                <a:moveTo>
                  <a:pt x="1320224" y="970177"/>
                </a:moveTo>
                <a:cubicBezTo>
                  <a:pt x="1317366" y="964462"/>
                  <a:pt x="1313556" y="961129"/>
                  <a:pt x="1311175" y="956842"/>
                </a:cubicBezTo>
                <a:cubicBezTo>
                  <a:pt x="1300697" y="935411"/>
                  <a:pt x="1301650" y="910646"/>
                  <a:pt x="1293554" y="888262"/>
                </a:cubicBezTo>
                <a:cubicBezTo>
                  <a:pt x="1284981" y="864450"/>
                  <a:pt x="1271170" y="843019"/>
                  <a:pt x="1259740" y="820159"/>
                </a:cubicBezTo>
                <a:cubicBezTo>
                  <a:pt x="1254978" y="809681"/>
                  <a:pt x="1251644" y="799204"/>
                  <a:pt x="1253072" y="787774"/>
                </a:cubicBezTo>
                <a:cubicBezTo>
                  <a:pt x="1249739" y="763961"/>
                  <a:pt x="1249739" y="739672"/>
                  <a:pt x="1251644" y="715384"/>
                </a:cubicBezTo>
                <a:cubicBezTo>
                  <a:pt x="1253072" y="696334"/>
                  <a:pt x="1260216" y="679189"/>
                  <a:pt x="1257835" y="659662"/>
                </a:cubicBezTo>
                <a:cubicBezTo>
                  <a:pt x="1255930" y="643470"/>
                  <a:pt x="1248310" y="628706"/>
                  <a:pt x="1246405" y="612990"/>
                </a:cubicBezTo>
                <a:cubicBezTo>
                  <a:pt x="1244024" y="596797"/>
                  <a:pt x="1245453" y="580129"/>
                  <a:pt x="1243547" y="563936"/>
                </a:cubicBezTo>
                <a:cubicBezTo>
                  <a:pt x="1238785" y="517264"/>
                  <a:pt x="1249262" y="471544"/>
                  <a:pt x="1259264" y="424871"/>
                </a:cubicBezTo>
                <a:cubicBezTo>
                  <a:pt x="1265455" y="395344"/>
                  <a:pt x="1247358" y="370579"/>
                  <a:pt x="1246881" y="342956"/>
                </a:cubicBezTo>
                <a:cubicBezTo>
                  <a:pt x="1246405" y="313429"/>
                  <a:pt x="1244500" y="284377"/>
                  <a:pt x="1242595" y="255326"/>
                </a:cubicBezTo>
                <a:cubicBezTo>
                  <a:pt x="1240690" y="224846"/>
                  <a:pt x="1201637" y="204367"/>
                  <a:pt x="1174968" y="191508"/>
                </a:cubicBezTo>
                <a:cubicBezTo>
                  <a:pt x="1163537" y="185793"/>
                  <a:pt x="1151631" y="181031"/>
                  <a:pt x="1139725" y="176268"/>
                </a:cubicBezTo>
                <a:cubicBezTo>
                  <a:pt x="1130676" y="172458"/>
                  <a:pt x="1122580" y="168172"/>
                  <a:pt x="1115436" y="161505"/>
                </a:cubicBezTo>
                <a:cubicBezTo>
                  <a:pt x="1102101" y="149122"/>
                  <a:pt x="1087814" y="137692"/>
                  <a:pt x="1073050" y="127215"/>
                </a:cubicBezTo>
                <a:cubicBezTo>
                  <a:pt x="1073526" y="118642"/>
                  <a:pt x="1064954" y="116737"/>
                  <a:pt x="1061620" y="111022"/>
                </a:cubicBezTo>
                <a:cubicBezTo>
                  <a:pt x="1045427" y="101973"/>
                  <a:pt x="1028283" y="93877"/>
                  <a:pt x="1009709" y="91020"/>
                </a:cubicBezTo>
                <a:cubicBezTo>
                  <a:pt x="973990" y="85305"/>
                  <a:pt x="934461" y="64826"/>
                  <a:pt x="898742" y="52920"/>
                </a:cubicBezTo>
                <a:cubicBezTo>
                  <a:pt x="878264" y="46252"/>
                  <a:pt x="856833" y="35775"/>
                  <a:pt x="835877" y="31965"/>
                </a:cubicBezTo>
                <a:cubicBezTo>
                  <a:pt x="816351" y="28155"/>
                  <a:pt x="794920" y="29107"/>
                  <a:pt x="774917" y="26726"/>
                </a:cubicBezTo>
                <a:cubicBezTo>
                  <a:pt x="750152" y="23392"/>
                  <a:pt x="725864" y="13867"/>
                  <a:pt x="700622" y="17677"/>
                </a:cubicBezTo>
                <a:cubicBezTo>
                  <a:pt x="665856" y="10533"/>
                  <a:pt x="632519" y="-897"/>
                  <a:pt x="595847" y="56"/>
                </a:cubicBezTo>
                <a:cubicBezTo>
                  <a:pt x="564415" y="1008"/>
                  <a:pt x="532982" y="2913"/>
                  <a:pt x="502502" y="11010"/>
                </a:cubicBezTo>
                <a:cubicBezTo>
                  <a:pt x="429160" y="30536"/>
                  <a:pt x="354389" y="34346"/>
                  <a:pt x="292476" y="83876"/>
                </a:cubicBezTo>
                <a:cubicBezTo>
                  <a:pt x="260567" y="109117"/>
                  <a:pt x="222943" y="129120"/>
                  <a:pt x="194368" y="158171"/>
                </a:cubicBezTo>
                <a:cubicBezTo>
                  <a:pt x="172461" y="180555"/>
                  <a:pt x="151506" y="203891"/>
                  <a:pt x="131980" y="228180"/>
                </a:cubicBezTo>
                <a:cubicBezTo>
                  <a:pt x="114359" y="250087"/>
                  <a:pt x="92927" y="267232"/>
                  <a:pt x="79116" y="292474"/>
                </a:cubicBezTo>
                <a:cubicBezTo>
                  <a:pt x="63876" y="320096"/>
                  <a:pt x="47207" y="350576"/>
                  <a:pt x="36730" y="380580"/>
                </a:cubicBezTo>
                <a:cubicBezTo>
                  <a:pt x="15299" y="443921"/>
                  <a:pt x="1011" y="510120"/>
                  <a:pt x="58" y="577271"/>
                </a:cubicBezTo>
                <a:cubicBezTo>
                  <a:pt x="-418" y="612037"/>
                  <a:pt x="1963" y="646327"/>
                  <a:pt x="9107" y="680617"/>
                </a:cubicBezTo>
                <a:cubicBezTo>
                  <a:pt x="20061" y="731576"/>
                  <a:pt x="40063" y="780630"/>
                  <a:pt x="65781" y="825874"/>
                </a:cubicBezTo>
                <a:cubicBezTo>
                  <a:pt x="78640" y="848734"/>
                  <a:pt x="92927" y="870641"/>
                  <a:pt x="108643" y="892072"/>
                </a:cubicBezTo>
                <a:cubicBezTo>
                  <a:pt x="115787" y="902074"/>
                  <a:pt x="123884" y="911599"/>
                  <a:pt x="131504" y="921600"/>
                </a:cubicBezTo>
                <a:cubicBezTo>
                  <a:pt x="155316" y="951604"/>
                  <a:pt x="174842" y="978750"/>
                  <a:pt x="182938" y="1016374"/>
                </a:cubicBezTo>
                <a:cubicBezTo>
                  <a:pt x="192940" y="1061617"/>
                  <a:pt x="202465" y="1106861"/>
                  <a:pt x="207227" y="1153058"/>
                </a:cubicBezTo>
                <a:cubicBezTo>
                  <a:pt x="212942" y="1209255"/>
                  <a:pt x="214371" y="1267358"/>
                  <a:pt x="199131" y="1322603"/>
                </a:cubicBezTo>
                <a:cubicBezTo>
                  <a:pt x="191987" y="1349273"/>
                  <a:pt x="180557" y="1374990"/>
                  <a:pt x="164841" y="1397850"/>
                </a:cubicBezTo>
                <a:cubicBezTo>
                  <a:pt x="156268" y="1410233"/>
                  <a:pt x="146267" y="1421186"/>
                  <a:pt x="135790" y="1431664"/>
                </a:cubicBezTo>
                <a:cubicBezTo>
                  <a:pt x="126741" y="1440236"/>
                  <a:pt x="112930" y="1448809"/>
                  <a:pt x="131504" y="1453571"/>
                </a:cubicBezTo>
                <a:cubicBezTo>
                  <a:pt x="146743" y="1457381"/>
                  <a:pt x="162936" y="1458810"/>
                  <a:pt x="177700" y="1465001"/>
                </a:cubicBezTo>
                <a:cubicBezTo>
                  <a:pt x="191511" y="1476431"/>
                  <a:pt x="193892" y="1476431"/>
                  <a:pt x="209132" y="1465954"/>
                </a:cubicBezTo>
                <a:cubicBezTo>
                  <a:pt x="210561" y="1465001"/>
                  <a:pt x="212942" y="1464049"/>
                  <a:pt x="213895" y="1462620"/>
                </a:cubicBezTo>
                <a:cubicBezTo>
                  <a:pt x="240565" y="1418805"/>
                  <a:pt x="263425" y="1380229"/>
                  <a:pt x="278189" y="1330699"/>
                </a:cubicBezTo>
                <a:cubicBezTo>
                  <a:pt x="287714" y="1299266"/>
                  <a:pt x="295810" y="1266881"/>
                  <a:pt x="301049" y="1234020"/>
                </a:cubicBezTo>
                <a:cubicBezTo>
                  <a:pt x="305811" y="1206874"/>
                  <a:pt x="301525" y="1174489"/>
                  <a:pt x="324385" y="1156391"/>
                </a:cubicBezTo>
                <a:cubicBezTo>
                  <a:pt x="354865" y="1132103"/>
                  <a:pt x="361056" y="1088764"/>
                  <a:pt x="368200" y="1052569"/>
                </a:cubicBezTo>
                <a:cubicBezTo>
                  <a:pt x="374391" y="1022565"/>
                  <a:pt x="363914" y="993990"/>
                  <a:pt x="360104" y="962081"/>
                </a:cubicBezTo>
                <a:cubicBezTo>
                  <a:pt x="353436" y="901121"/>
                  <a:pt x="349150" y="830160"/>
                  <a:pt x="362961" y="770152"/>
                </a:cubicBezTo>
                <a:cubicBezTo>
                  <a:pt x="365342" y="759199"/>
                  <a:pt x="368200" y="748245"/>
                  <a:pt x="373439" y="738720"/>
                </a:cubicBezTo>
                <a:cubicBezTo>
                  <a:pt x="383916" y="721099"/>
                  <a:pt x="414396" y="707764"/>
                  <a:pt x="432494" y="699191"/>
                </a:cubicBezTo>
                <a:cubicBezTo>
                  <a:pt x="455830" y="688237"/>
                  <a:pt x="481071" y="682046"/>
                  <a:pt x="506312" y="681570"/>
                </a:cubicBezTo>
                <a:cubicBezTo>
                  <a:pt x="558700" y="680141"/>
                  <a:pt x="609182" y="702525"/>
                  <a:pt x="643949" y="742054"/>
                </a:cubicBezTo>
                <a:cubicBezTo>
                  <a:pt x="686335" y="790155"/>
                  <a:pt x="709671" y="848257"/>
                  <a:pt x="729674" y="908265"/>
                </a:cubicBezTo>
                <a:cubicBezTo>
                  <a:pt x="732055" y="915409"/>
                  <a:pt x="729674" y="918266"/>
                  <a:pt x="722530" y="918742"/>
                </a:cubicBezTo>
                <a:cubicBezTo>
                  <a:pt x="690145" y="920647"/>
                  <a:pt x="657284" y="921124"/>
                  <a:pt x="624899" y="921600"/>
                </a:cubicBezTo>
                <a:cubicBezTo>
                  <a:pt x="609659" y="922076"/>
                  <a:pt x="556319" y="915885"/>
                  <a:pt x="545841" y="932554"/>
                </a:cubicBezTo>
                <a:cubicBezTo>
                  <a:pt x="535840" y="948270"/>
                  <a:pt x="566320" y="946841"/>
                  <a:pt x="575369" y="946841"/>
                </a:cubicBezTo>
                <a:cubicBezTo>
                  <a:pt x="695860" y="946365"/>
                  <a:pt x="816351" y="946841"/>
                  <a:pt x="936842" y="946841"/>
                </a:cubicBezTo>
                <a:cubicBezTo>
                  <a:pt x="943986" y="946841"/>
                  <a:pt x="951606" y="945412"/>
                  <a:pt x="958750" y="949222"/>
                </a:cubicBezTo>
                <a:cubicBezTo>
                  <a:pt x="943986" y="957795"/>
                  <a:pt x="945415" y="1000657"/>
                  <a:pt x="943510" y="1015421"/>
                </a:cubicBezTo>
                <a:cubicBezTo>
                  <a:pt x="936366" y="1064475"/>
                  <a:pt x="934937" y="1108766"/>
                  <a:pt x="930175" y="1156867"/>
                </a:cubicBezTo>
                <a:cubicBezTo>
                  <a:pt x="929222" y="1167345"/>
                  <a:pt x="923508" y="1170679"/>
                  <a:pt x="913983" y="1170679"/>
                </a:cubicBezTo>
                <a:cubicBezTo>
                  <a:pt x="900171" y="1170679"/>
                  <a:pt x="883979" y="1170203"/>
                  <a:pt x="869691" y="1173536"/>
                </a:cubicBezTo>
                <a:cubicBezTo>
                  <a:pt x="854927" y="1176870"/>
                  <a:pt x="838735" y="1191158"/>
                  <a:pt x="823971" y="1188776"/>
                </a:cubicBezTo>
                <a:cubicBezTo>
                  <a:pt x="776346" y="1180680"/>
                  <a:pt x="728721" y="1172108"/>
                  <a:pt x="680620" y="1164011"/>
                </a:cubicBezTo>
                <a:cubicBezTo>
                  <a:pt x="657284" y="1160201"/>
                  <a:pt x="633947" y="1155915"/>
                  <a:pt x="610611" y="1152105"/>
                </a:cubicBezTo>
                <a:cubicBezTo>
                  <a:pt x="600134" y="1150200"/>
                  <a:pt x="560129" y="1133055"/>
                  <a:pt x="552032" y="1140675"/>
                </a:cubicBezTo>
                <a:cubicBezTo>
                  <a:pt x="535364" y="1155915"/>
                  <a:pt x="625375" y="1180204"/>
                  <a:pt x="633947" y="1182109"/>
                </a:cubicBezTo>
                <a:cubicBezTo>
                  <a:pt x="697289" y="1197349"/>
                  <a:pt x="756344" y="1221161"/>
                  <a:pt x="818256" y="1240211"/>
                </a:cubicBezTo>
                <a:cubicBezTo>
                  <a:pt x="826352" y="1242593"/>
                  <a:pt x="833020" y="1246879"/>
                  <a:pt x="839211" y="1253070"/>
                </a:cubicBezTo>
                <a:cubicBezTo>
                  <a:pt x="853499" y="1257833"/>
                  <a:pt x="865881" y="1276406"/>
                  <a:pt x="876359" y="1286408"/>
                </a:cubicBezTo>
                <a:cubicBezTo>
                  <a:pt x="912077" y="1321174"/>
                  <a:pt x="947796" y="1346891"/>
                  <a:pt x="988754" y="1374990"/>
                </a:cubicBezTo>
                <a:cubicBezTo>
                  <a:pt x="949225" y="1379753"/>
                  <a:pt x="909696" y="1378324"/>
                  <a:pt x="870644" y="1376895"/>
                </a:cubicBezTo>
                <a:cubicBezTo>
                  <a:pt x="838735" y="1375466"/>
                  <a:pt x="804921" y="1375466"/>
                  <a:pt x="781585" y="1400708"/>
                </a:cubicBezTo>
                <a:cubicBezTo>
                  <a:pt x="761106" y="1423091"/>
                  <a:pt x="760154" y="1453571"/>
                  <a:pt x="753486" y="1481194"/>
                </a:cubicBezTo>
                <a:cubicBezTo>
                  <a:pt x="744914" y="1515960"/>
                  <a:pt x="736341" y="1550250"/>
                  <a:pt x="731102" y="1585969"/>
                </a:cubicBezTo>
                <a:cubicBezTo>
                  <a:pt x="725864" y="1626450"/>
                  <a:pt x="723482" y="1666931"/>
                  <a:pt x="724911" y="1707889"/>
                </a:cubicBezTo>
                <a:cubicBezTo>
                  <a:pt x="728245" y="1801710"/>
                  <a:pt x="769679" y="1884101"/>
                  <a:pt x="819209" y="1961730"/>
                </a:cubicBezTo>
                <a:cubicBezTo>
                  <a:pt x="829210" y="1977447"/>
                  <a:pt x="839687" y="1992686"/>
                  <a:pt x="850165" y="2007927"/>
                </a:cubicBezTo>
                <a:cubicBezTo>
                  <a:pt x="857785" y="2018880"/>
                  <a:pt x="863976" y="2026024"/>
                  <a:pt x="867786" y="2005545"/>
                </a:cubicBezTo>
                <a:cubicBezTo>
                  <a:pt x="876359" y="1961254"/>
                  <a:pt x="849212" y="1906485"/>
                  <a:pt x="837306" y="1863623"/>
                </a:cubicBezTo>
                <a:cubicBezTo>
                  <a:pt x="825876" y="1822189"/>
                  <a:pt x="813970" y="1780755"/>
                  <a:pt x="802540" y="1739321"/>
                </a:cubicBezTo>
                <a:cubicBezTo>
                  <a:pt x="792539" y="1703603"/>
                  <a:pt x="799682" y="1662645"/>
                  <a:pt x="805397" y="1626450"/>
                </a:cubicBezTo>
                <a:cubicBezTo>
                  <a:pt x="809684" y="1600256"/>
                  <a:pt x="814922" y="1574063"/>
                  <a:pt x="820161" y="1547869"/>
                </a:cubicBezTo>
                <a:cubicBezTo>
                  <a:pt x="822542" y="1535010"/>
                  <a:pt x="823971" y="1521675"/>
                  <a:pt x="827305" y="1509293"/>
                </a:cubicBezTo>
                <a:cubicBezTo>
                  <a:pt x="829686" y="1501196"/>
                  <a:pt x="834925" y="1494053"/>
                  <a:pt x="836354" y="1485956"/>
                </a:cubicBezTo>
                <a:cubicBezTo>
                  <a:pt x="839211" y="1472621"/>
                  <a:pt x="847784" y="1465478"/>
                  <a:pt x="860166" y="1463096"/>
                </a:cubicBezTo>
                <a:cubicBezTo>
                  <a:pt x="906362" y="1454524"/>
                  <a:pt x="953035" y="1450238"/>
                  <a:pt x="1000184" y="1449761"/>
                </a:cubicBezTo>
                <a:cubicBezTo>
                  <a:pt x="1042570" y="1449285"/>
                  <a:pt x="1091147" y="1446428"/>
                  <a:pt x="1131152" y="1462144"/>
                </a:cubicBezTo>
                <a:cubicBezTo>
                  <a:pt x="1156394" y="1472145"/>
                  <a:pt x="1174015" y="1470240"/>
                  <a:pt x="1189255" y="1442141"/>
                </a:cubicBezTo>
                <a:cubicBezTo>
                  <a:pt x="1196875" y="1430235"/>
                  <a:pt x="1203066" y="1417376"/>
                  <a:pt x="1208781" y="1404994"/>
                </a:cubicBezTo>
                <a:cubicBezTo>
                  <a:pt x="1238785" y="1342129"/>
                  <a:pt x="1279266" y="1282121"/>
                  <a:pt x="1301650" y="1216399"/>
                </a:cubicBezTo>
                <a:cubicBezTo>
                  <a:pt x="1323081" y="1152581"/>
                  <a:pt x="1335464" y="1083049"/>
                  <a:pt x="1325939" y="1015897"/>
                </a:cubicBezTo>
                <a:cubicBezTo>
                  <a:pt x="1324034" y="1002562"/>
                  <a:pt x="1322129" y="988275"/>
                  <a:pt x="1317843" y="975416"/>
                </a:cubicBezTo>
                <a:cubicBezTo>
                  <a:pt x="1321176" y="972559"/>
                  <a:pt x="1320700" y="971130"/>
                  <a:pt x="1320224" y="970177"/>
                </a:cubicBezTo>
                <a:close/>
                <a:moveTo>
                  <a:pt x="398680" y="447255"/>
                </a:moveTo>
                <a:cubicBezTo>
                  <a:pt x="411062" y="447255"/>
                  <a:pt x="423445" y="447255"/>
                  <a:pt x="435827" y="449160"/>
                </a:cubicBezTo>
                <a:cubicBezTo>
                  <a:pt x="403919" y="475354"/>
                  <a:pt x="370581" y="498214"/>
                  <a:pt x="330100" y="509167"/>
                </a:cubicBezTo>
                <a:cubicBezTo>
                  <a:pt x="305811" y="516787"/>
                  <a:pt x="281046" y="516311"/>
                  <a:pt x="254376" y="512025"/>
                </a:cubicBezTo>
                <a:cubicBezTo>
                  <a:pt x="290571" y="492022"/>
                  <a:pt x="292000" y="458685"/>
                  <a:pt x="290571" y="423442"/>
                </a:cubicBezTo>
                <a:cubicBezTo>
                  <a:pt x="281046" y="423442"/>
                  <a:pt x="273902" y="431062"/>
                  <a:pt x="266759" y="436777"/>
                </a:cubicBezTo>
                <a:cubicBezTo>
                  <a:pt x="245804" y="454399"/>
                  <a:pt x="225325" y="472496"/>
                  <a:pt x="204846" y="490594"/>
                </a:cubicBezTo>
                <a:cubicBezTo>
                  <a:pt x="192940" y="500595"/>
                  <a:pt x="181510" y="511549"/>
                  <a:pt x="166270" y="516787"/>
                </a:cubicBezTo>
                <a:cubicBezTo>
                  <a:pt x="229611" y="432491"/>
                  <a:pt x="301049" y="358672"/>
                  <a:pt x="399632" y="316762"/>
                </a:cubicBezTo>
                <a:cubicBezTo>
                  <a:pt x="400585" y="317715"/>
                  <a:pt x="401537" y="318667"/>
                  <a:pt x="402490" y="319620"/>
                </a:cubicBezTo>
                <a:cubicBezTo>
                  <a:pt x="392012" y="334384"/>
                  <a:pt x="382011" y="349147"/>
                  <a:pt x="371534" y="363911"/>
                </a:cubicBezTo>
                <a:cubicBezTo>
                  <a:pt x="369629" y="366292"/>
                  <a:pt x="366295" y="369150"/>
                  <a:pt x="368200" y="372484"/>
                </a:cubicBezTo>
                <a:cubicBezTo>
                  <a:pt x="370105" y="375817"/>
                  <a:pt x="374391" y="374389"/>
                  <a:pt x="377249" y="373912"/>
                </a:cubicBezTo>
                <a:cubicBezTo>
                  <a:pt x="399632" y="370102"/>
                  <a:pt x="422016" y="366292"/>
                  <a:pt x="444400" y="362482"/>
                </a:cubicBezTo>
                <a:cubicBezTo>
                  <a:pt x="448210" y="362006"/>
                  <a:pt x="452496" y="361530"/>
                  <a:pt x="457259" y="362006"/>
                </a:cubicBezTo>
                <a:cubicBezTo>
                  <a:pt x="432970" y="375817"/>
                  <a:pt x="414872" y="395344"/>
                  <a:pt x="397727" y="416775"/>
                </a:cubicBezTo>
                <a:cubicBezTo>
                  <a:pt x="397727" y="416775"/>
                  <a:pt x="397727" y="416775"/>
                  <a:pt x="397727" y="416775"/>
                </a:cubicBezTo>
                <a:cubicBezTo>
                  <a:pt x="394870" y="422014"/>
                  <a:pt x="392489" y="426776"/>
                  <a:pt x="389631" y="432015"/>
                </a:cubicBezTo>
                <a:cubicBezTo>
                  <a:pt x="382487" y="445826"/>
                  <a:pt x="383440" y="447255"/>
                  <a:pt x="398680" y="447255"/>
                </a:cubicBezTo>
                <a:close/>
                <a:moveTo>
                  <a:pt x="960655" y="859211"/>
                </a:moveTo>
                <a:cubicBezTo>
                  <a:pt x="955416" y="859211"/>
                  <a:pt x="949701" y="858735"/>
                  <a:pt x="944939" y="861116"/>
                </a:cubicBezTo>
                <a:cubicBezTo>
                  <a:pt x="949701" y="866355"/>
                  <a:pt x="951130" y="873022"/>
                  <a:pt x="952083" y="879214"/>
                </a:cubicBezTo>
                <a:cubicBezTo>
                  <a:pt x="954940" y="895882"/>
                  <a:pt x="948749" y="905407"/>
                  <a:pt x="931604" y="906360"/>
                </a:cubicBezTo>
                <a:cubicBezTo>
                  <a:pt x="879216" y="909694"/>
                  <a:pt x="826352" y="909217"/>
                  <a:pt x="773965" y="907789"/>
                </a:cubicBezTo>
                <a:cubicBezTo>
                  <a:pt x="764916" y="907789"/>
                  <a:pt x="765392" y="901597"/>
                  <a:pt x="765869" y="895882"/>
                </a:cubicBezTo>
                <a:cubicBezTo>
                  <a:pt x="768250" y="875880"/>
                  <a:pt x="771107" y="855877"/>
                  <a:pt x="773489" y="835399"/>
                </a:cubicBezTo>
                <a:cubicBezTo>
                  <a:pt x="773489" y="835399"/>
                  <a:pt x="773489" y="835399"/>
                  <a:pt x="773489" y="835399"/>
                </a:cubicBezTo>
                <a:cubicBezTo>
                  <a:pt x="773965" y="832541"/>
                  <a:pt x="774441" y="830160"/>
                  <a:pt x="774917" y="827302"/>
                </a:cubicBezTo>
                <a:cubicBezTo>
                  <a:pt x="775870" y="794917"/>
                  <a:pt x="781585" y="762532"/>
                  <a:pt x="785871" y="730624"/>
                </a:cubicBezTo>
                <a:cubicBezTo>
                  <a:pt x="789681" y="708716"/>
                  <a:pt x="786824" y="684904"/>
                  <a:pt x="803016" y="665854"/>
                </a:cubicBezTo>
                <a:cubicBezTo>
                  <a:pt x="810160" y="654900"/>
                  <a:pt x="821590" y="651090"/>
                  <a:pt x="832544" y="645375"/>
                </a:cubicBezTo>
                <a:cubicBezTo>
                  <a:pt x="894933" y="610609"/>
                  <a:pt x="959702" y="579176"/>
                  <a:pt x="1023044" y="546315"/>
                </a:cubicBezTo>
                <a:cubicBezTo>
                  <a:pt x="1026377" y="544410"/>
                  <a:pt x="1030664" y="541076"/>
                  <a:pt x="1033997" y="545839"/>
                </a:cubicBezTo>
                <a:cubicBezTo>
                  <a:pt x="1037331" y="550125"/>
                  <a:pt x="1033045" y="553459"/>
                  <a:pt x="1030664" y="556792"/>
                </a:cubicBezTo>
                <a:cubicBezTo>
                  <a:pt x="987801" y="610609"/>
                  <a:pt x="945415" y="664425"/>
                  <a:pt x="902552" y="718241"/>
                </a:cubicBezTo>
                <a:cubicBezTo>
                  <a:pt x="900647" y="723956"/>
                  <a:pt x="905410" y="726814"/>
                  <a:pt x="907315" y="731100"/>
                </a:cubicBezTo>
                <a:cubicBezTo>
                  <a:pt x="907315" y="731100"/>
                  <a:pt x="907315" y="731100"/>
                  <a:pt x="907315" y="731100"/>
                </a:cubicBezTo>
                <a:cubicBezTo>
                  <a:pt x="933985" y="718717"/>
                  <a:pt x="957797" y="701096"/>
                  <a:pt x="983039" y="686809"/>
                </a:cubicBezTo>
                <a:cubicBezTo>
                  <a:pt x="994469" y="680141"/>
                  <a:pt x="1005899" y="673474"/>
                  <a:pt x="1016852" y="666330"/>
                </a:cubicBezTo>
                <a:cubicBezTo>
                  <a:pt x="1018758" y="666330"/>
                  <a:pt x="1020662" y="665377"/>
                  <a:pt x="1022567" y="664425"/>
                </a:cubicBezTo>
                <a:cubicBezTo>
                  <a:pt x="1020662" y="664901"/>
                  <a:pt x="1018758" y="665377"/>
                  <a:pt x="1016852" y="666330"/>
                </a:cubicBezTo>
                <a:cubicBezTo>
                  <a:pt x="1028283" y="659662"/>
                  <a:pt x="1039712" y="652519"/>
                  <a:pt x="1051143" y="645851"/>
                </a:cubicBezTo>
                <a:cubicBezTo>
                  <a:pt x="1082099" y="626801"/>
                  <a:pt x="1112579" y="608227"/>
                  <a:pt x="1143535" y="589177"/>
                </a:cubicBezTo>
                <a:cubicBezTo>
                  <a:pt x="1148297" y="586320"/>
                  <a:pt x="1153060" y="582986"/>
                  <a:pt x="1158299" y="580129"/>
                </a:cubicBezTo>
                <a:cubicBezTo>
                  <a:pt x="1179254" y="567746"/>
                  <a:pt x="1176872" y="565841"/>
                  <a:pt x="1186397" y="590130"/>
                </a:cubicBezTo>
                <a:cubicBezTo>
                  <a:pt x="1204019" y="634897"/>
                  <a:pt x="1207829" y="680617"/>
                  <a:pt x="1197827" y="727766"/>
                </a:cubicBezTo>
                <a:cubicBezTo>
                  <a:pt x="1195922" y="741577"/>
                  <a:pt x="1193541" y="755389"/>
                  <a:pt x="1188779" y="768247"/>
                </a:cubicBezTo>
                <a:cubicBezTo>
                  <a:pt x="1188779" y="768247"/>
                  <a:pt x="1188779" y="768247"/>
                  <a:pt x="1188779" y="768247"/>
                </a:cubicBezTo>
                <a:cubicBezTo>
                  <a:pt x="1184493" y="795394"/>
                  <a:pt x="1177349" y="822540"/>
                  <a:pt x="1176872" y="850162"/>
                </a:cubicBezTo>
                <a:cubicBezTo>
                  <a:pt x="1176872" y="859211"/>
                  <a:pt x="1169729" y="858735"/>
                  <a:pt x="1163537" y="858735"/>
                </a:cubicBezTo>
                <a:cubicBezTo>
                  <a:pt x="1134010" y="858735"/>
                  <a:pt x="1104006" y="858735"/>
                  <a:pt x="1074479" y="858735"/>
                </a:cubicBezTo>
                <a:cubicBezTo>
                  <a:pt x="1036855" y="859211"/>
                  <a:pt x="998755" y="859211"/>
                  <a:pt x="960655" y="859211"/>
                </a:cubicBezTo>
                <a:close/>
                <a:moveTo>
                  <a:pt x="1281171" y="1123054"/>
                </a:moveTo>
                <a:cubicBezTo>
                  <a:pt x="1280695" y="1129245"/>
                  <a:pt x="1279266" y="1135436"/>
                  <a:pt x="1278314" y="1141151"/>
                </a:cubicBezTo>
                <a:cubicBezTo>
                  <a:pt x="1278314" y="1141151"/>
                  <a:pt x="1278314" y="1141151"/>
                  <a:pt x="1278314" y="1141151"/>
                </a:cubicBezTo>
                <a:cubicBezTo>
                  <a:pt x="1278314" y="1144485"/>
                  <a:pt x="1278314" y="1147819"/>
                  <a:pt x="1277837" y="1151153"/>
                </a:cubicBezTo>
                <a:cubicBezTo>
                  <a:pt x="1273075" y="1180680"/>
                  <a:pt x="1257835" y="1191634"/>
                  <a:pt x="1230212" y="1181633"/>
                </a:cubicBezTo>
                <a:cubicBezTo>
                  <a:pt x="1201161" y="1171155"/>
                  <a:pt x="1171158" y="1165916"/>
                  <a:pt x="1142106" y="1157820"/>
                </a:cubicBezTo>
                <a:cubicBezTo>
                  <a:pt x="1122104" y="1154486"/>
                  <a:pt x="1102101" y="1150676"/>
                  <a:pt x="1082099" y="1147342"/>
                </a:cubicBezTo>
                <a:cubicBezTo>
                  <a:pt x="1076860" y="1146390"/>
                  <a:pt x="1071621" y="1145438"/>
                  <a:pt x="1067811" y="1150676"/>
                </a:cubicBezTo>
                <a:cubicBezTo>
                  <a:pt x="1068764" y="1161154"/>
                  <a:pt x="1078765" y="1159249"/>
                  <a:pt x="1084480" y="1163535"/>
                </a:cubicBezTo>
                <a:lnTo>
                  <a:pt x="1084480" y="1163535"/>
                </a:lnTo>
                <a:cubicBezTo>
                  <a:pt x="1108769" y="1172108"/>
                  <a:pt x="1133058" y="1180204"/>
                  <a:pt x="1156870" y="1190205"/>
                </a:cubicBezTo>
                <a:lnTo>
                  <a:pt x="1156870" y="1190205"/>
                </a:lnTo>
                <a:cubicBezTo>
                  <a:pt x="1164014" y="1191634"/>
                  <a:pt x="1170681" y="1194015"/>
                  <a:pt x="1176872" y="1197349"/>
                </a:cubicBezTo>
                <a:lnTo>
                  <a:pt x="1176872" y="1197349"/>
                </a:lnTo>
                <a:cubicBezTo>
                  <a:pt x="1201161" y="1205921"/>
                  <a:pt x="1225926" y="1214970"/>
                  <a:pt x="1250215" y="1223543"/>
                </a:cubicBezTo>
                <a:cubicBezTo>
                  <a:pt x="1257835" y="1226400"/>
                  <a:pt x="1259740" y="1229734"/>
                  <a:pt x="1255930" y="1237354"/>
                </a:cubicBezTo>
                <a:cubicBezTo>
                  <a:pt x="1247834" y="1251165"/>
                  <a:pt x="1240214" y="1265453"/>
                  <a:pt x="1232594" y="1279740"/>
                </a:cubicBezTo>
                <a:cubicBezTo>
                  <a:pt x="1232594" y="1279740"/>
                  <a:pt x="1232594" y="1279740"/>
                  <a:pt x="1232594" y="1279740"/>
                </a:cubicBezTo>
                <a:cubicBezTo>
                  <a:pt x="1229736" y="1286884"/>
                  <a:pt x="1226403" y="1294028"/>
                  <a:pt x="1221640" y="1300219"/>
                </a:cubicBezTo>
                <a:cubicBezTo>
                  <a:pt x="1221640" y="1300219"/>
                  <a:pt x="1221640" y="1300219"/>
                  <a:pt x="1221640" y="1300219"/>
                </a:cubicBezTo>
                <a:cubicBezTo>
                  <a:pt x="1209258" y="1328318"/>
                  <a:pt x="1194018" y="1354988"/>
                  <a:pt x="1178777" y="1381181"/>
                </a:cubicBezTo>
                <a:cubicBezTo>
                  <a:pt x="1166395" y="1402613"/>
                  <a:pt x="1146869" y="1406899"/>
                  <a:pt x="1124485" y="1392611"/>
                </a:cubicBezTo>
                <a:cubicBezTo>
                  <a:pt x="1090671" y="1371656"/>
                  <a:pt x="1057810" y="1349273"/>
                  <a:pt x="1024472" y="1327841"/>
                </a:cubicBezTo>
                <a:cubicBezTo>
                  <a:pt x="1024472" y="1327841"/>
                  <a:pt x="1024472" y="1327841"/>
                  <a:pt x="1024472" y="1327841"/>
                </a:cubicBezTo>
                <a:cubicBezTo>
                  <a:pt x="988277" y="1304029"/>
                  <a:pt x="951606" y="1280693"/>
                  <a:pt x="915411" y="1256404"/>
                </a:cubicBezTo>
                <a:cubicBezTo>
                  <a:pt x="904458" y="1249260"/>
                  <a:pt x="902552" y="1236401"/>
                  <a:pt x="899219" y="1224971"/>
                </a:cubicBezTo>
                <a:cubicBezTo>
                  <a:pt x="897314" y="1219256"/>
                  <a:pt x="903029" y="1219733"/>
                  <a:pt x="906362" y="1219733"/>
                </a:cubicBezTo>
                <a:cubicBezTo>
                  <a:pt x="920650" y="1220209"/>
                  <a:pt x="935414" y="1221638"/>
                  <a:pt x="949701" y="1222590"/>
                </a:cubicBezTo>
                <a:cubicBezTo>
                  <a:pt x="968275" y="1221638"/>
                  <a:pt x="968275" y="1221638"/>
                  <a:pt x="971609" y="1202588"/>
                </a:cubicBezTo>
                <a:cubicBezTo>
                  <a:pt x="972561" y="1197349"/>
                  <a:pt x="973514" y="1192110"/>
                  <a:pt x="974466" y="1186871"/>
                </a:cubicBezTo>
                <a:cubicBezTo>
                  <a:pt x="974466" y="1186871"/>
                  <a:pt x="974466" y="1186871"/>
                  <a:pt x="974466" y="1186871"/>
                </a:cubicBezTo>
                <a:cubicBezTo>
                  <a:pt x="974942" y="1182109"/>
                  <a:pt x="974942" y="1177346"/>
                  <a:pt x="975419" y="1173060"/>
                </a:cubicBezTo>
                <a:cubicBezTo>
                  <a:pt x="975895" y="1170203"/>
                  <a:pt x="976371" y="1167821"/>
                  <a:pt x="976847" y="1164964"/>
                </a:cubicBezTo>
                <a:cubicBezTo>
                  <a:pt x="976847" y="1164964"/>
                  <a:pt x="976847" y="1164964"/>
                  <a:pt x="976847" y="1164964"/>
                </a:cubicBezTo>
                <a:cubicBezTo>
                  <a:pt x="977800" y="1154486"/>
                  <a:pt x="979229" y="1144009"/>
                  <a:pt x="980181" y="1133531"/>
                </a:cubicBezTo>
                <a:lnTo>
                  <a:pt x="980181" y="1133531"/>
                </a:lnTo>
                <a:cubicBezTo>
                  <a:pt x="986849" y="1074476"/>
                  <a:pt x="993516" y="1014945"/>
                  <a:pt x="1000184" y="955890"/>
                </a:cubicBezTo>
                <a:cubicBezTo>
                  <a:pt x="1000660" y="949699"/>
                  <a:pt x="1002089" y="943507"/>
                  <a:pt x="1003517" y="937792"/>
                </a:cubicBezTo>
                <a:cubicBezTo>
                  <a:pt x="1007804" y="921600"/>
                  <a:pt x="1017805" y="913504"/>
                  <a:pt x="1034474" y="912075"/>
                </a:cubicBezTo>
                <a:cubicBezTo>
                  <a:pt x="1088766" y="907789"/>
                  <a:pt x="1143535" y="903979"/>
                  <a:pt x="1197827" y="902550"/>
                </a:cubicBezTo>
                <a:cubicBezTo>
                  <a:pt x="1209258" y="902074"/>
                  <a:pt x="1220211" y="903026"/>
                  <a:pt x="1230689" y="907789"/>
                </a:cubicBezTo>
                <a:cubicBezTo>
                  <a:pt x="1244500" y="913980"/>
                  <a:pt x="1253072" y="923981"/>
                  <a:pt x="1256883" y="938745"/>
                </a:cubicBezTo>
                <a:cubicBezTo>
                  <a:pt x="1265931" y="973987"/>
                  <a:pt x="1271170" y="1010182"/>
                  <a:pt x="1277837" y="1045901"/>
                </a:cubicBezTo>
                <a:cubicBezTo>
                  <a:pt x="1279743" y="1055902"/>
                  <a:pt x="1276409" y="1059236"/>
                  <a:pt x="1266408" y="1059236"/>
                </a:cubicBezTo>
                <a:cubicBezTo>
                  <a:pt x="1242595" y="1058760"/>
                  <a:pt x="1219259" y="1058760"/>
                  <a:pt x="1195446" y="1058760"/>
                </a:cubicBezTo>
                <a:lnTo>
                  <a:pt x="1195446" y="1058760"/>
                </a:lnTo>
                <a:cubicBezTo>
                  <a:pt x="1188779" y="1058760"/>
                  <a:pt x="1182587" y="1058760"/>
                  <a:pt x="1175920" y="1058760"/>
                </a:cubicBezTo>
                <a:cubicBezTo>
                  <a:pt x="1175920" y="1058760"/>
                  <a:pt x="1175920" y="1058760"/>
                  <a:pt x="1175920" y="1058760"/>
                </a:cubicBezTo>
                <a:cubicBezTo>
                  <a:pt x="1146869" y="1058760"/>
                  <a:pt x="1117341" y="1059236"/>
                  <a:pt x="1088290" y="1059236"/>
                </a:cubicBezTo>
                <a:cubicBezTo>
                  <a:pt x="1083051" y="1059236"/>
                  <a:pt x="1075908" y="1057331"/>
                  <a:pt x="1075431" y="1066380"/>
                </a:cubicBezTo>
                <a:cubicBezTo>
                  <a:pt x="1075431" y="1074476"/>
                  <a:pt x="1081622" y="1073524"/>
                  <a:pt x="1086861" y="1074476"/>
                </a:cubicBezTo>
                <a:cubicBezTo>
                  <a:pt x="1096862" y="1076381"/>
                  <a:pt x="1107340" y="1075429"/>
                  <a:pt x="1117341" y="1077810"/>
                </a:cubicBezTo>
                <a:cubicBezTo>
                  <a:pt x="1118294" y="1077810"/>
                  <a:pt x="1119722" y="1078286"/>
                  <a:pt x="1121151" y="1078763"/>
                </a:cubicBezTo>
                <a:cubicBezTo>
                  <a:pt x="1144964" y="1080667"/>
                  <a:pt x="1168776" y="1082096"/>
                  <a:pt x="1193065" y="1084001"/>
                </a:cubicBezTo>
                <a:cubicBezTo>
                  <a:pt x="1211639" y="1084954"/>
                  <a:pt x="1230212" y="1085430"/>
                  <a:pt x="1248786" y="1086383"/>
                </a:cubicBezTo>
                <a:cubicBezTo>
                  <a:pt x="1273551" y="1087811"/>
                  <a:pt x="1282600" y="1098289"/>
                  <a:pt x="1281171" y="1123054"/>
                </a:cubicBezTo>
                <a:close/>
              </a:path>
            </a:pathLst>
          </a:custGeom>
          <a:solidFill>
            <a:schemeClr val="accent1"/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0" name="Graphic 110">
            <a:extLst>
              <a:ext uri="{FF2B5EF4-FFF2-40B4-BE49-F238E27FC236}">
                <a16:creationId xmlns:a16="http://schemas.microsoft.com/office/drawing/2014/main" id="{CF1D8303-C673-4DC1-8E9E-565C8F034191}"/>
              </a:ext>
            </a:extLst>
          </p:cNvPr>
          <p:cNvGrpSpPr/>
          <p:nvPr/>
        </p:nvGrpSpPr>
        <p:grpSpPr>
          <a:xfrm>
            <a:off x="3876780" y="1307190"/>
            <a:ext cx="1303542" cy="1733189"/>
            <a:chOff x="180930" y="4389723"/>
            <a:chExt cx="1595880" cy="2121881"/>
          </a:xfrm>
          <a:solidFill>
            <a:schemeClr val="accent2"/>
          </a:solidFill>
        </p:grpSpPr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9CA4C58-45D9-4BA5-B2AD-7ABF3E395112}"/>
                </a:ext>
              </a:extLst>
            </p:cNvPr>
            <p:cNvSpPr/>
            <p:nvPr/>
          </p:nvSpPr>
          <p:spPr>
            <a:xfrm>
              <a:off x="353700" y="5451345"/>
              <a:ext cx="1428" cy="952"/>
            </a:xfrm>
            <a:custGeom>
              <a:avLst/>
              <a:gdLst>
                <a:gd name="connsiteX0" fmla="*/ 1429 w 1428"/>
                <a:gd name="connsiteY0" fmla="*/ 953 h 952"/>
                <a:gd name="connsiteX1" fmla="*/ 0 w 1428"/>
                <a:gd name="connsiteY1" fmla="*/ 0 h 952"/>
                <a:gd name="connsiteX2" fmla="*/ 1429 w 1428"/>
                <a:gd name="connsiteY2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" h="952">
                  <a:moveTo>
                    <a:pt x="1429" y="953"/>
                  </a:moveTo>
                  <a:cubicBezTo>
                    <a:pt x="953" y="476"/>
                    <a:pt x="476" y="476"/>
                    <a:pt x="0" y="0"/>
                  </a:cubicBezTo>
                  <a:cubicBezTo>
                    <a:pt x="476" y="476"/>
                    <a:pt x="953" y="953"/>
                    <a:pt x="1429" y="953"/>
                  </a:cubicBezTo>
                  <a:close/>
                </a:path>
              </a:pathLst>
            </a:custGeom>
            <a:grpFill/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B7286BF-E9B8-428B-8C8E-36B568B7EAB9}"/>
                </a:ext>
              </a:extLst>
            </p:cNvPr>
            <p:cNvSpPr/>
            <p:nvPr/>
          </p:nvSpPr>
          <p:spPr>
            <a:xfrm>
              <a:off x="180930" y="4389723"/>
              <a:ext cx="1595880" cy="2121881"/>
            </a:xfrm>
            <a:custGeom>
              <a:avLst/>
              <a:gdLst>
                <a:gd name="connsiteX0" fmla="*/ 1589614 w 1595880"/>
                <a:gd name="connsiteY0" fmla="*/ 380585 h 2121881"/>
                <a:gd name="connsiteX1" fmla="*/ 1561039 w 1595880"/>
                <a:gd name="connsiteY1" fmla="*/ 236757 h 2121881"/>
                <a:gd name="connsiteX2" fmla="*/ 1552467 w 1595880"/>
                <a:gd name="connsiteY2" fmla="*/ 217707 h 2121881"/>
                <a:gd name="connsiteX3" fmla="*/ 1373873 w 1595880"/>
                <a:gd name="connsiteY3" fmla="*/ 171511 h 2121881"/>
                <a:gd name="connsiteX4" fmla="*/ 1366253 w 1595880"/>
                <a:gd name="connsiteY4" fmla="*/ 169130 h 2121881"/>
                <a:gd name="connsiteX5" fmla="*/ 1362919 w 1595880"/>
                <a:gd name="connsiteY5" fmla="*/ 165796 h 2121881"/>
                <a:gd name="connsiteX6" fmla="*/ 1295768 w 1595880"/>
                <a:gd name="connsiteY6" fmla="*/ 131982 h 2121881"/>
                <a:gd name="connsiteX7" fmla="*/ 1219091 w 1595880"/>
                <a:gd name="connsiteY7" fmla="*/ 157700 h 2121881"/>
                <a:gd name="connsiteX8" fmla="*/ 1139082 w 1595880"/>
                <a:gd name="connsiteY8" fmla="*/ 97216 h 2121881"/>
                <a:gd name="connsiteX9" fmla="*/ 994301 w 1595880"/>
                <a:gd name="connsiteY9" fmla="*/ 30541 h 2121881"/>
                <a:gd name="connsiteX10" fmla="*/ 837139 w 1595880"/>
                <a:gd name="connsiteY10" fmla="*/ 2442 h 2121881"/>
                <a:gd name="connsiteX11" fmla="*/ 733793 w 1595880"/>
                <a:gd name="connsiteY11" fmla="*/ 1013 h 2121881"/>
                <a:gd name="connsiteX12" fmla="*/ 617111 w 1595880"/>
                <a:gd name="connsiteY12" fmla="*/ 14825 h 2121881"/>
                <a:gd name="connsiteX13" fmla="*/ 518051 w 1595880"/>
                <a:gd name="connsiteY13" fmla="*/ 47686 h 2121881"/>
                <a:gd name="connsiteX14" fmla="*/ 400894 w 1595880"/>
                <a:gd name="connsiteY14" fmla="*/ 89120 h 2121881"/>
                <a:gd name="connsiteX15" fmla="*/ 262781 w 1595880"/>
                <a:gd name="connsiteY15" fmla="*/ 206277 h 2121881"/>
                <a:gd name="connsiteX16" fmla="*/ 253733 w 1595880"/>
                <a:gd name="connsiteY16" fmla="*/ 247711 h 2121881"/>
                <a:gd name="connsiteX17" fmla="*/ 232301 w 1595880"/>
                <a:gd name="connsiteY17" fmla="*/ 278191 h 2121881"/>
                <a:gd name="connsiteX18" fmla="*/ 154196 w 1595880"/>
                <a:gd name="connsiteY18" fmla="*/ 439164 h 2121881"/>
                <a:gd name="connsiteX19" fmla="*/ 144195 w 1595880"/>
                <a:gd name="connsiteY19" fmla="*/ 605851 h 2121881"/>
                <a:gd name="connsiteX20" fmla="*/ 98951 w 1595880"/>
                <a:gd name="connsiteY20" fmla="*/ 714912 h 2121881"/>
                <a:gd name="connsiteX21" fmla="*/ 26085 w 1595880"/>
                <a:gd name="connsiteY21" fmla="*/ 828736 h 2121881"/>
                <a:gd name="connsiteX22" fmla="*/ 1320 w 1595880"/>
                <a:gd name="connsiteY22" fmla="*/ 959705 h 2121881"/>
                <a:gd name="connsiteX23" fmla="*/ 31800 w 1595880"/>
                <a:gd name="connsiteY23" fmla="*/ 1140204 h 2121881"/>
                <a:gd name="connsiteX24" fmla="*/ 117049 w 1595880"/>
                <a:gd name="connsiteY24" fmla="*/ 1303081 h 2121881"/>
                <a:gd name="connsiteX25" fmla="*/ 192773 w 1595880"/>
                <a:gd name="connsiteY25" fmla="*/ 1374043 h 2121881"/>
                <a:gd name="connsiteX26" fmla="*/ 507574 w 1595880"/>
                <a:gd name="connsiteY26" fmla="*/ 1359755 h 2121881"/>
                <a:gd name="connsiteX27" fmla="*/ 632351 w 1595880"/>
                <a:gd name="connsiteY27" fmla="*/ 1416905 h 2121881"/>
                <a:gd name="connsiteX28" fmla="*/ 682834 w 1595880"/>
                <a:gd name="connsiteY28" fmla="*/ 1519299 h 2121881"/>
                <a:gd name="connsiteX29" fmla="*/ 689978 w 1595880"/>
                <a:gd name="connsiteY29" fmla="*/ 1637885 h 2121881"/>
                <a:gd name="connsiteX30" fmla="*/ 660450 w 1595880"/>
                <a:gd name="connsiteY30" fmla="*/ 1786475 h 2121881"/>
                <a:gd name="connsiteX31" fmla="*/ 584250 w 1595880"/>
                <a:gd name="connsiteY31" fmla="*/ 1988405 h 2121881"/>
                <a:gd name="connsiteX32" fmla="*/ 564248 w 1595880"/>
                <a:gd name="connsiteY32" fmla="*/ 2060319 h 2121881"/>
                <a:gd name="connsiteX33" fmla="*/ 612825 w 1595880"/>
                <a:gd name="connsiteY33" fmla="*/ 2113183 h 2121881"/>
                <a:gd name="connsiteX34" fmla="*/ 645686 w 1595880"/>
                <a:gd name="connsiteY34" fmla="*/ 2042698 h 2121881"/>
                <a:gd name="connsiteX35" fmla="*/ 718076 w 1595880"/>
                <a:gd name="connsiteY35" fmla="*/ 1856960 h 2121881"/>
                <a:gd name="connsiteX36" fmla="*/ 729506 w 1595880"/>
                <a:gd name="connsiteY36" fmla="*/ 1826004 h 2121881"/>
                <a:gd name="connsiteX37" fmla="*/ 752366 w 1595880"/>
                <a:gd name="connsiteY37" fmla="*/ 1728849 h 2121881"/>
                <a:gd name="connsiteX38" fmla="*/ 767130 w 1595880"/>
                <a:gd name="connsiteY38" fmla="*/ 1650744 h 2121881"/>
                <a:gd name="connsiteX39" fmla="*/ 749033 w 1595880"/>
                <a:gd name="connsiteY39" fmla="*/ 1481675 h 2121881"/>
                <a:gd name="connsiteX40" fmla="*/ 642829 w 1595880"/>
                <a:gd name="connsiteY40" fmla="*/ 1327370 h 2121881"/>
                <a:gd name="connsiteX41" fmla="*/ 515194 w 1595880"/>
                <a:gd name="connsiteY41" fmla="*/ 1293080 h 2121881"/>
                <a:gd name="connsiteX42" fmla="*/ 398989 w 1595880"/>
                <a:gd name="connsiteY42" fmla="*/ 1307844 h 2121881"/>
                <a:gd name="connsiteX43" fmla="*/ 273259 w 1595880"/>
                <a:gd name="connsiteY43" fmla="*/ 1322131 h 2121881"/>
                <a:gd name="connsiteX44" fmla="*/ 342315 w 1595880"/>
                <a:gd name="connsiteY44" fmla="*/ 1273077 h 2121881"/>
                <a:gd name="connsiteX45" fmla="*/ 423278 w 1595880"/>
                <a:gd name="connsiteY45" fmla="*/ 1214975 h 2121881"/>
                <a:gd name="connsiteX46" fmla="*/ 460901 w 1595880"/>
                <a:gd name="connsiteY46" fmla="*/ 1182114 h 2121881"/>
                <a:gd name="connsiteX47" fmla="*/ 490429 w 1595880"/>
                <a:gd name="connsiteY47" fmla="*/ 1148776 h 2121881"/>
                <a:gd name="connsiteX48" fmla="*/ 628065 w 1595880"/>
                <a:gd name="connsiteY48" fmla="*/ 1102580 h 2121881"/>
                <a:gd name="connsiteX49" fmla="*/ 695693 w 1595880"/>
                <a:gd name="connsiteY49" fmla="*/ 1081625 h 2121881"/>
                <a:gd name="connsiteX50" fmla="*/ 767130 w 1595880"/>
                <a:gd name="connsiteY50" fmla="*/ 1059241 h 2121881"/>
                <a:gd name="connsiteX51" fmla="*/ 771416 w 1595880"/>
                <a:gd name="connsiteY51" fmla="*/ 1034952 h 2121881"/>
                <a:gd name="connsiteX52" fmla="*/ 735221 w 1595880"/>
                <a:gd name="connsiteY52" fmla="*/ 1040191 h 2121881"/>
                <a:gd name="connsiteX53" fmla="*/ 627113 w 1595880"/>
                <a:gd name="connsiteY53" fmla="*/ 1067338 h 2121881"/>
                <a:gd name="connsiteX54" fmla="*/ 505669 w 1595880"/>
                <a:gd name="connsiteY54" fmla="*/ 1086864 h 2121881"/>
                <a:gd name="connsiteX55" fmla="*/ 483761 w 1595880"/>
                <a:gd name="connsiteY55" fmla="*/ 1081625 h 2121881"/>
                <a:gd name="connsiteX56" fmla="*/ 419468 w 1595880"/>
                <a:gd name="connsiteY56" fmla="*/ 1070195 h 2121881"/>
                <a:gd name="connsiteX57" fmla="*/ 394226 w 1595880"/>
                <a:gd name="connsiteY57" fmla="*/ 1004472 h 2121881"/>
                <a:gd name="connsiteX58" fmla="*/ 385178 w 1595880"/>
                <a:gd name="connsiteY58" fmla="*/ 904936 h 2121881"/>
                <a:gd name="connsiteX59" fmla="*/ 385654 w 1595880"/>
                <a:gd name="connsiteY59" fmla="*/ 863026 h 2121881"/>
                <a:gd name="connsiteX60" fmla="*/ 425183 w 1595880"/>
                <a:gd name="connsiteY60" fmla="*/ 853977 h 2121881"/>
                <a:gd name="connsiteX61" fmla="*/ 511384 w 1595880"/>
                <a:gd name="connsiteY61" fmla="*/ 850644 h 2121881"/>
                <a:gd name="connsiteX62" fmla="*/ 588536 w 1595880"/>
                <a:gd name="connsiteY62" fmla="*/ 853025 h 2121881"/>
                <a:gd name="connsiteX63" fmla="*/ 661403 w 1595880"/>
                <a:gd name="connsiteY63" fmla="*/ 855882 h 2121881"/>
                <a:gd name="connsiteX64" fmla="*/ 780941 w 1595880"/>
                <a:gd name="connsiteY64" fmla="*/ 835880 h 2121881"/>
                <a:gd name="connsiteX65" fmla="*/ 703789 w 1595880"/>
                <a:gd name="connsiteY65" fmla="*/ 825402 h 2121881"/>
                <a:gd name="connsiteX66" fmla="*/ 700455 w 1595880"/>
                <a:gd name="connsiteY66" fmla="*/ 803971 h 2121881"/>
                <a:gd name="connsiteX67" fmla="*/ 841901 w 1595880"/>
                <a:gd name="connsiteY67" fmla="*/ 636807 h 2121881"/>
                <a:gd name="connsiteX68" fmla="*/ 976680 w 1595880"/>
                <a:gd name="connsiteY68" fmla="*/ 633950 h 2121881"/>
                <a:gd name="connsiteX69" fmla="*/ 1040498 w 1595880"/>
                <a:gd name="connsiteY69" fmla="*/ 843024 h 2121881"/>
                <a:gd name="connsiteX70" fmla="*/ 1012399 w 1595880"/>
                <a:gd name="connsiteY70" fmla="*/ 951609 h 2121881"/>
                <a:gd name="connsiteX71" fmla="*/ 1032878 w 1595880"/>
                <a:gd name="connsiteY71" fmla="*/ 1064480 h 2121881"/>
                <a:gd name="connsiteX72" fmla="*/ 1133843 w 1595880"/>
                <a:gd name="connsiteY72" fmla="*/ 1199735 h 2121881"/>
                <a:gd name="connsiteX73" fmla="*/ 1172419 w 1595880"/>
                <a:gd name="connsiteY73" fmla="*/ 1281650 h 2121881"/>
                <a:gd name="connsiteX74" fmla="*/ 1232903 w 1595880"/>
                <a:gd name="connsiteY74" fmla="*/ 1395950 h 2121881"/>
                <a:gd name="connsiteX75" fmla="*/ 1310532 w 1595880"/>
                <a:gd name="connsiteY75" fmla="*/ 1495963 h 2121881"/>
                <a:gd name="connsiteX76" fmla="*/ 1371015 w 1595880"/>
                <a:gd name="connsiteY76" fmla="*/ 1532634 h 2121881"/>
                <a:gd name="connsiteX77" fmla="*/ 1405782 w 1595880"/>
                <a:gd name="connsiteY77" fmla="*/ 1510726 h 2121881"/>
                <a:gd name="connsiteX78" fmla="*/ 1283862 w 1595880"/>
                <a:gd name="connsiteY78" fmla="*/ 1356898 h 2121881"/>
                <a:gd name="connsiteX79" fmla="*/ 1232903 w 1595880"/>
                <a:gd name="connsiteY79" fmla="*/ 1190686 h 2121881"/>
                <a:gd name="connsiteX80" fmla="*/ 1268621 w 1595880"/>
                <a:gd name="connsiteY80" fmla="*/ 1092579 h 2121881"/>
                <a:gd name="connsiteX81" fmla="*/ 1340535 w 1595880"/>
                <a:gd name="connsiteY81" fmla="*/ 1019236 h 2121881"/>
                <a:gd name="connsiteX82" fmla="*/ 1407687 w 1595880"/>
                <a:gd name="connsiteY82" fmla="*/ 829212 h 2121881"/>
                <a:gd name="connsiteX83" fmla="*/ 1407687 w 1595880"/>
                <a:gd name="connsiteY83" fmla="*/ 724914 h 2121881"/>
                <a:gd name="connsiteX84" fmla="*/ 1461979 w 1595880"/>
                <a:gd name="connsiteY84" fmla="*/ 696339 h 2121881"/>
                <a:gd name="connsiteX85" fmla="*/ 1566278 w 1595880"/>
                <a:gd name="connsiteY85" fmla="*/ 611090 h 2121881"/>
                <a:gd name="connsiteX86" fmla="*/ 1584852 w 1595880"/>
                <a:gd name="connsiteY86" fmla="*/ 557274 h 2121881"/>
                <a:gd name="connsiteX87" fmla="*/ 1580089 w 1595880"/>
                <a:gd name="connsiteY87" fmla="*/ 465834 h 2121881"/>
                <a:gd name="connsiteX88" fmla="*/ 1589614 w 1595880"/>
                <a:gd name="connsiteY88" fmla="*/ 380585 h 2121881"/>
                <a:gd name="connsiteX89" fmla="*/ 380891 w 1595880"/>
                <a:gd name="connsiteY89" fmla="*/ 1122582 h 2121881"/>
                <a:gd name="connsiteX90" fmla="*/ 428993 w 1595880"/>
                <a:gd name="connsiteY90" fmla="*/ 1119725 h 2121881"/>
                <a:gd name="connsiteX91" fmla="*/ 434231 w 1595880"/>
                <a:gd name="connsiteY91" fmla="*/ 1128774 h 2121881"/>
                <a:gd name="connsiteX92" fmla="*/ 344220 w 1595880"/>
                <a:gd name="connsiteY92" fmla="*/ 1204497 h 2121881"/>
                <a:gd name="connsiteX93" fmla="*/ 275164 w 1595880"/>
                <a:gd name="connsiteY93" fmla="*/ 1250218 h 2121881"/>
                <a:gd name="connsiteX94" fmla="*/ 208965 w 1595880"/>
                <a:gd name="connsiteY94" fmla="*/ 1293080 h 2121881"/>
                <a:gd name="connsiteX95" fmla="*/ 164674 w 1595880"/>
                <a:gd name="connsiteY95" fmla="*/ 1293556 h 2121881"/>
                <a:gd name="connsiteX96" fmla="*/ 148005 w 1595880"/>
                <a:gd name="connsiteY96" fmla="*/ 1269744 h 2121881"/>
                <a:gd name="connsiteX97" fmla="*/ 77996 w 1595880"/>
                <a:gd name="connsiteY97" fmla="*/ 1137822 h 2121881"/>
                <a:gd name="connsiteX98" fmla="*/ 83711 w 1595880"/>
                <a:gd name="connsiteY98" fmla="*/ 1123059 h 2121881"/>
                <a:gd name="connsiteX99" fmla="*/ 159435 w 1595880"/>
                <a:gd name="connsiteY99" fmla="*/ 1095436 h 2121881"/>
                <a:gd name="connsiteX100" fmla="*/ 176580 w 1595880"/>
                <a:gd name="connsiteY100" fmla="*/ 1089721 h 2121881"/>
                <a:gd name="connsiteX101" fmla="*/ 241826 w 1595880"/>
                <a:gd name="connsiteY101" fmla="*/ 1065432 h 2121881"/>
                <a:gd name="connsiteX102" fmla="*/ 258971 w 1595880"/>
                <a:gd name="connsiteY102" fmla="*/ 1058765 h 2121881"/>
                <a:gd name="connsiteX103" fmla="*/ 264210 w 1595880"/>
                <a:gd name="connsiteY103" fmla="*/ 1050192 h 2121881"/>
                <a:gd name="connsiteX104" fmla="*/ 94189 w 1595880"/>
                <a:gd name="connsiteY104" fmla="*/ 1078767 h 2121881"/>
                <a:gd name="connsiteX105" fmla="*/ 56089 w 1595880"/>
                <a:gd name="connsiteY105" fmla="*/ 1046382 h 2121881"/>
                <a:gd name="connsiteX106" fmla="*/ 64661 w 1595880"/>
                <a:gd name="connsiteY106" fmla="*/ 985899 h 2121881"/>
                <a:gd name="connsiteX107" fmla="*/ 160864 w 1595880"/>
                <a:gd name="connsiteY107" fmla="*/ 977802 h 2121881"/>
                <a:gd name="connsiteX108" fmla="*/ 256590 w 1595880"/>
                <a:gd name="connsiteY108" fmla="*/ 973040 h 2121881"/>
                <a:gd name="connsiteX109" fmla="*/ 242303 w 1595880"/>
                <a:gd name="connsiteY109" fmla="*/ 957800 h 2121881"/>
                <a:gd name="connsiteX110" fmla="*/ 58470 w 1595880"/>
                <a:gd name="connsiteY110" fmla="*/ 957324 h 2121881"/>
                <a:gd name="connsiteX111" fmla="*/ 53707 w 1595880"/>
                <a:gd name="connsiteY111" fmla="*/ 948275 h 2121881"/>
                <a:gd name="connsiteX112" fmla="*/ 73710 w 1595880"/>
                <a:gd name="connsiteY112" fmla="*/ 850644 h 2121881"/>
                <a:gd name="connsiteX113" fmla="*/ 118477 w 1595880"/>
                <a:gd name="connsiteY113" fmla="*/ 802066 h 2121881"/>
                <a:gd name="connsiteX114" fmla="*/ 301358 w 1595880"/>
                <a:gd name="connsiteY114" fmla="*/ 800637 h 2121881"/>
                <a:gd name="connsiteX115" fmla="*/ 338029 w 1595880"/>
                <a:gd name="connsiteY115" fmla="*/ 831117 h 2121881"/>
                <a:gd name="connsiteX116" fmla="*/ 351364 w 1595880"/>
                <a:gd name="connsiteY116" fmla="*/ 998281 h 2121881"/>
                <a:gd name="connsiteX117" fmla="*/ 380891 w 1595880"/>
                <a:gd name="connsiteY117" fmla="*/ 1122582 h 2121881"/>
                <a:gd name="connsiteX118" fmla="*/ 602348 w 1595880"/>
                <a:gd name="connsiteY118" fmla="*/ 816830 h 2121881"/>
                <a:gd name="connsiteX119" fmla="*/ 451376 w 1595880"/>
                <a:gd name="connsiteY119" fmla="*/ 816830 h 2121881"/>
                <a:gd name="connsiteX120" fmla="*/ 400894 w 1595880"/>
                <a:gd name="connsiteY120" fmla="*/ 800637 h 2121881"/>
                <a:gd name="connsiteX121" fmla="*/ 334695 w 1595880"/>
                <a:gd name="connsiteY121" fmla="*/ 760156 h 2121881"/>
                <a:gd name="connsiteX122" fmla="*/ 208013 w 1595880"/>
                <a:gd name="connsiteY122" fmla="*/ 759680 h 2121881"/>
                <a:gd name="connsiteX123" fmla="*/ 160388 w 1595880"/>
                <a:gd name="connsiteY123" fmla="*/ 757299 h 2121881"/>
                <a:gd name="connsiteX124" fmla="*/ 160388 w 1595880"/>
                <a:gd name="connsiteY124" fmla="*/ 743487 h 2121881"/>
                <a:gd name="connsiteX125" fmla="*/ 169436 w 1595880"/>
                <a:gd name="connsiteY125" fmla="*/ 732057 h 2121881"/>
                <a:gd name="connsiteX126" fmla="*/ 216109 w 1595880"/>
                <a:gd name="connsiteY126" fmla="*/ 595850 h 2121881"/>
                <a:gd name="connsiteX127" fmla="*/ 318026 w 1595880"/>
                <a:gd name="connsiteY127" fmla="*/ 282477 h 2121881"/>
                <a:gd name="connsiteX128" fmla="*/ 386130 w 1595880"/>
                <a:gd name="connsiteY128" fmla="*/ 282477 h 2121881"/>
                <a:gd name="connsiteX129" fmla="*/ 435660 w 1595880"/>
                <a:gd name="connsiteY129" fmla="*/ 361535 h 2121881"/>
                <a:gd name="connsiteX130" fmla="*/ 472808 w 1595880"/>
                <a:gd name="connsiteY130" fmla="*/ 458214 h 2121881"/>
                <a:gd name="connsiteX131" fmla="*/ 556151 w 1595880"/>
                <a:gd name="connsiteY131" fmla="*/ 553464 h 2121881"/>
                <a:gd name="connsiteX132" fmla="*/ 593775 w 1595880"/>
                <a:gd name="connsiteY132" fmla="*/ 663001 h 2121881"/>
                <a:gd name="connsiteX133" fmla="*/ 607586 w 1595880"/>
                <a:gd name="connsiteY133" fmla="*/ 759204 h 2121881"/>
                <a:gd name="connsiteX134" fmla="*/ 602348 w 1595880"/>
                <a:gd name="connsiteY134" fmla="*/ 816830 h 2121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595880" h="2121881">
                  <a:moveTo>
                    <a:pt x="1589614" y="380585"/>
                  </a:moveTo>
                  <a:cubicBezTo>
                    <a:pt x="1608188" y="330102"/>
                    <a:pt x="1581518" y="280572"/>
                    <a:pt x="1561039" y="236757"/>
                  </a:cubicBezTo>
                  <a:cubicBezTo>
                    <a:pt x="1558658" y="230090"/>
                    <a:pt x="1560087" y="221993"/>
                    <a:pt x="1552467" y="217707"/>
                  </a:cubicBezTo>
                  <a:cubicBezTo>
                    <a:pt x="1515795" y="156271"/>
                    <a:pt x="1434833" y="151508"/>
                    <a:pt x="1373873" y="171511"/>
                  </a:cubicBezTo>
                  <a:cubicBezTo>
                    <a:pt x="1371015" y="172463"/>
                    <a:pt x="1368158" y="171987"/>
                    <a:pt x="1366253" y="169130"/>
                  </a:cubicBezTo>
                  <a:cubicBezTo>
                    <a:pt x="1365300" y="167701"/>
                    <a:pt x="1364348" y="166748"/>
                    <a:pt x="1362919" y="165796"/>
                  </a:cubicBezTo>
                  <a:cubicBezTo>
                    <a:pt x="1345774" y="144841"/>
                    <a:pt x="1325295" y="130077"/>
                    <a:pt x="1295768" y="131982"/>
                  </a:cubicBezTo>
                  <a:cubicBezTo>
                    <a:pt x="1270050" y="133887"/>
                    <a:pt x="1242904" y="161510"/>
                    <a:pt x="1219091" y="157700"/>
                  </a:cubicBezTo>
                  <a:cubicBezTo>
                    <a:pt x="1180991" y="151985"/>
                    <a:pt x="1169561" y="111980"/>
                    <a:pt x="1139082" y="97216"/>
                  </a:cubicBezTo>
                  <a:cubicBezTo>
                    <a:pt x="1091457" y="74356"/>
                    <a:pt x="1044308" y="49115"/>
                    <a:pt x="994301" y="30541"/>
                  </a:cubicBezTo>
                  <a:cubicBezTo>
                    <a:pt x="943819" y="11491"/>
                    <a:pt x="890955" y="7205"/>
                    <a:pt x="837139" y="2442"/>
                  </a:cubicBezTo>
                  <a:cubicBezTo>
                    <a:pt x="802849" y="61"/>
                    <a:pt x="768083" y="-892"/>
                    <a:pt x="733793" y="1013"/>
                  </a:cubicBezTo>
                  <a:cubicBezTo>
                    <a:pt x="694740" y="2918"/>
                    <a:pt x="655688" y="7205"/>
                    <a:pt x="617111" y="14825"/>
                  </a:cubicBezTo>
                  <a:cubicBezTo>
                    <a:pt x="602348" y="17682"/>
                    <a:pt x="517099" y="28636"/>
                    <a:pt x="518051" y="47686"/>
                  </a:cubicBezTo>
                  <a:cubicBezTo>
                    <a:pt x="518528" y="55306"/>
                    <a:pt x="412800" y="83881"/>
                    <a:pt x="400894" y="89120"/>
                  </a:cubicBezTo>
                  <a:cubicBezTo>
                    <a:pt x="348506" y="112456"/>
                    <a:pt x="281831" y="148651"/>
                    <a:pt x="262781" y="206277"/>
                  </a:cubicBezTo>
                  <a:cubicBezTo>
                    <a:pt x="258495" y="219612"/>
                    <a:pt x="258495" y="235328"/>
                    <a:pt x="253733" y="247711"/>
                  </a:cubicBezTo>
                  <a:cubicBezTo>
                    <a:pt x="249446" y="258665"/>
                    <a:pt x="238969" y="268666"/>
                    <a:pt x="232301" y="278191"/>
                  </a:cubicBezTo>
                  <a:cubicBezTo>
                    <a:pt x="198488" y="323911"/>
                    <a:pt x="172770" y="368679"/>
                    <a:pt x="154196" y="439164"/>
                  </a:cubicBezTo>
                  <a:cubicBezTo>
                    <a:pt x="141338" y="494409"/>
                    <a:pt x="136575" y="549654"/>
                    <a:pt x="144195" y="605851"/>
                  </a:cubicBezTo>
                  <a:cubicBezTo>
                    <a:pt x="149910" y="647761"/>
                    <a:pt x="123240" y="685385"/>
                    <a:pt x="98951" y="714912"/>
                  </a:cubicBezTo>
                  <a:cubicBezTo>
                    <a:pt x="68471" y="752060"/>
                    <a:pt x="41801" y="783492"/>
                    <a:pt x="26085" y="828736"/>
                  </a:cubicBezTo>
                  <a:cubicBezTo>
                    <a:pt x="11321" y="872551"/>
                    <a:pt x="5606" y="913985"/>
                    <a:pt x="1320" y="959705"/>
                  </a:cubicBezTo>
                  <a:cubicBezTo>
                    <a:pt x="-4395" y="1021141"/>
                    <a:pt x="8940" y="1083530"/>
                    <a:pt x="31800" y="1140204"/>
                  </a:cubicBezTo>
                  <a:cubicBezTo>
                    <a:pt x="54660" y="1197830"/>
                    <a:pt x="92284" y="1246884"/>
                    <a:pt x="117049" y="1303081"/>
                  </a:cubicBezTo>
                  <a:cubicBezTo>
                    <a:pt x="132289" y="1336895"/>
                    <a:pt x="158006" y="1360231"/>
                    <a:pt x="192773" y="1374043"/>
                  </a:cubicBezTo>
                  <a:cubicBezTo>
                    <a:pt x="288975" y="1412619"/>
                    <a:pt x="408514" y="1372138"/>
                    <a:pt x="507574" y="1359755"/>
                  </a:cubicBezTo>
                  <a:cubicBezTo>
                    <a:pt x="557104" y="1353564"/>
                    <a:pt x="601395" y="1374995"/>
                    <a:pt x="632351" y="1416905"/>
                  </a:cubicBezTo>
                  <a:cubicBezTo>
                    <a:pt x="655211" y="1447861"/>
                    <a:pt x="671880" y="1482628"/>
                    <a:pt x="682834" y="1519299"/>
                  </a:cubicBezTo>
                  <a:cubicBezTo>
                    <a:pt x="694264" y="1558828"/>
                    <a:pt x="693311" y="1596928"/>
                    <a:pt x="689978" y="1637885"/>
                  </a:cubicBezTo>
                  <a:cubicBezTo>
                    <a:pt x="685691" y="1688368"/>
                    <a:pt x="675690" y="1737898"/>
                    <a:pt x="660450" y="1786475"/>
                  </a:cubicBezTo>
                  <a:cubicBezTo>
                    <a:pt x="639019" y="1855055"/>
                    <a:pt x="604253" y="1919349"/>
                    <a:pt x="584250" y="1988405"/>
                  </a:cubicBezTo>
                  <a:cubicBezTo>
                    <a:pt x="578059" y="2009836"/>
                    <a:pt x="564248" y="2037935"/>
                    <a:pt x="564248" y="2060319"/>
                  </a:cubicBezTo>
                  <a:cubicBezTo>
                    <a:pt x="563771" y="2078416"/>
                    <a:pt x="589013" y="2145568"/>
                    <a:pt x="612825" y="2113183"/>
                  </a:cubicBezTo>
                  <a:cubicBezTo>
                    <a:pt x="627589" y="2093180"/>
                    <a:pt x="636161" y="2065081"/>
                    <a:pt x="645686" y="2042698"/>
                  </a:cubicBezTo>
                  <a:cubicBezTo>
                    <a:pt x="671404" y="1981261"/>
                    <a:pt x="694740" y="1919349"/>
                    <a:pt x="718076" y="1856960"/>
                  </a:cubicBezTo>
                  <a:cubicBezTo>
                    <a:pt x="721886" y="1846483"/>
                    <a:pt x="725696" y="1836481"/>
                    <a:pt x="729506" y="1826004"/>
                  </a:cubicBezTo>
                  <a:cubicBezTo>
                    <a:pt x="740936" y="1794571"/>
                    <a:pt x="742841" y="1761234"/>
                    <a:pt x="752366" y="1728849"/>
                  </a:cubicBezTo>
                  <a:cubicBezTo>
                    <a:pt x="759986" y="1703608"/>
                    <a:pt x="764749" y="1677414"/>
                    <a:pt x="767130" y="1650744"/>
                  </a:cubicBezTo>
                  <a:cubicBezTo>
                    <a:pt x="772845" y="1594070"/>
                    <a:pt x="768559" y="1535015"/>
                    <a:pt x="749033" y="1481675"/>
                  </a:cubicBezTo>
                  <a:cubicBezTo>
                    <a:pt x="728554" y="1425001"/>
                    <a:pt x="693788" y="1361660"/>
                    <a:pt x="642829" y="1327370"/>
                  </a:cubicBezTo>
                  <a:cubicBezTo>
                    <a:pt x="605681" y="1302129"/>
                    <a:pt x="559961" y="1292604"/>
                    <a:pt x="515194" y="1293080"/>
                  </a:cubicBezTo>
                  <a:cubicBezTo>
                    <a:pt x="475665" y="1293080"/>
                    <a:pt x="438041" y="1302129"/>
                    <a:pt x="398989" y="1307844"/>
                  </a:cubicBezTo>
                  <a:cubicBezTo>
                    <a:pt x="378034" y="1311177"/>
                    <a:pt x="292309" y="1333085"/>
                    <a:pt x="273259" y="1322131"/>
                  </a:cubicBezTo>
                  <a:cubicBezTo>
                    <a:pt x="248494" y="1307368"/>
                    <a:pt x="332790" y="1279745"/>
                    <a:pt x="342315" y="1273077"/>
                  </a:cubicBezTo>
                  <a:cubicBezTo>
                    <a:pt x="369938" y="1254504"/>
                    <a:pt x="397560" y="1235930"/>
                    <a:pt x="423278" y="1214975"/>
                  </a:cubicBezTo>
                  <a:cubicBezTo>
                    <a:pt x="436136" y="1204497"/>
                    <a:pt x="448995" y="1193544"/>
                    <a:pt x="460901" y="1182114"/>
                  </a:cubicBezTo>
                  <a:cubicBezTo>
                    <a:pt x="470903" y="1172589"/>
                    <a:pt x="478999" y="1156396"/>
                    <a:pt x="490429" y="1148776"/>
                  </a:cubicBezTo>
                  <a:cubicBezTo>
                    <a:pt x="530910" y="1125440"/>
                    <a:pt x="583298" y="1116391"/>
                    <a:pt x="628065" y="1102580"/>
                  </a:cubicBezTo>
                  <a:cubicBezTo>
                    <a:pt x="650925" y="1096865"/>
                    <a:pt x="673309" y="1088292"/>
                    <a:pt x="695693" y="1081625"/>
                  </a:cubicBezTo>
                  <a:cubicBezTo>
                    <a:pt x="718553" y="1074481"/>
                    <a:pt x="746175" y="1070195"/>
                    <a:pt x="767130" y="1059241"/>
                  </a:cubicBezTo>
                  <a:cubicBezTo>
                    <a:pt x="779036" y="1053050"/>
                    <a:pt x="788561" y="1042096"/>
                    <a:pt x="771416" y="1034952"/>
                  </a:cubicBezTo>
                  <a:cubicBezTo>
                    <a:pt x="761415" y="1030666"/>
                    <a:pt x="744746" y="1037810"/>
                    <a:pt x="735221" y="1040191"/>
                  </a:cubicBezTo>
                  <a:cubicBezTo>
                    <a:pt x="699503" y="1048764"/>
                    <a:pt x="663308" y="1063051"/>
                    <a:pt x="627113" y="1067338"/>
                  </a:cubicBezTo>
                  <a:cubicBezTo>
                    <a:pt x="585203" y="1071624"/>
                    <a:pt x="546626" y="1076863"/>
                    <a:pt x="505669" y="1086864"/>
                  </a:cubicBezTo>
                  <a:cubicBezTo>
                    <a:pt x="497573" y="1088769"/>
                    <a:pt x="489953" y="1087340"/>
                    <a:pt x="483761" y="1081625"/>
                  </a:cubicBezTo>
                  <a:cubicBezTo>
                    <a:pt x="462330" y="1063051"/>
                    <a:pt x="445661" y="1075910"/>
                    <a:pt x="419468" y="1070195"/>
                  </a:cubicBezTo>
                  <a:cubicBezTo>
                    <a:pt x="388988" y="1063527"/>
                    <a:pt x="396131" y="1028761"/>
                    <a:pt x="394226" y="1004472"/>
                  </a:cubicBezTo>
                  <a:cubicBezTo>
                    <a:pt x="391845" y="971135"/>
                    <a:pt x="389940" y="937797"/>
                    <a:pt x="385178" y="904936"/>
                  </a:cubicBezTo>
                  <a:cubicBezTo>
                    <a:pt x="383273" y="892077"/>
                    <a:pt x="375176" y="873027"/>
                    <a:pt x="385654" y="863026"/>
                  </a:cubicBezTo>
                  <a:cubicBezTo>
                    <a:pt x="394226" y="854454"/>
                    <a:pt x="413753" y="855882"/>
                    <a:pt x="425183" y="853977"/>
                  </a:cubicBezTo>
                  <a:cubicBezTo>
                    <a:pt x="451853" y="848739"/>
                    <a:pt x="483761" y="848262"/>
                    <a:pt x="511384" y="850644"/>
                  </a:cubicBezTo>
                  <a:cubicBezTo>
                    <a:pt x="539959" y="853025"/>
                    <a:pt x="559961" y="851120"/>
                    <a:pt x="588536" y="853025"/>
                  </a:cubicBezTo>
                  <a:cubicBezTo>
                    <a:pt x="612825" y="854930"/>
                    <a:pt x="637114" y="856359"/>
                    <a:pt x="661403" y="855882"/>
                  </a:cubicBezTo>
                  <a:cubicBezTo>
                    <a:pt x="697121" y="855406"/>
                    <a:pt x="749509" y="853025"/>
                    <a:pt x="780941" y="835880"/>
                  </a:cubicBezTo>
                  <a:cubicBezTo>
                    <a:pt x="811421" y="818259"/>
                    <a:pt x="724268" y="827307"/>
                    <a:pt x="703789" y="825402"/>
                  </a:cubicBezTo>
                  <a:cubicBezTo>
                    <a:pt x="697121" y="824450"/>
                    <a:pt x="697598" y="812067"/>
                    <a:pt x="700455" y="803971"/>
                  </a:cubicBezTo>
                  <a:cubicBezTo>
                    <a:pt x="724744" y="736344"/>
                    <a:pt x="781418" y="674431"/>
                    <a:pt x="841901" y="636807"/>
                  </a:cubicBezTo>
                  <a:cubicBezTo>
                    <a:pt x="880954" y="612519"/>
                    <a:pt x="940961" y="601089"/>
                    <a:pt x="976680" y="633950"/>
                  </a:cubicBezTo>
                  <a:cubicBezTo>
                    <a:pt x="1025734" y="679670"/>
                    <a:pt x="1062882" y="774444"/>
                    <a:pt x="1040498" y="843024"/>
                  </a:cubicBezTo>
                  <a:cubicBezTo>
                    <a:pt x="1028591" y="878742"/>
                    <a:pt x="1013351" y="913509"/>
                    <a:pt x="1012399" y="951609"/>
                  </a:cubicBezTo>
                  <a:cubicBezTo>
                    <a:pt x="1010970" y="989232"/>
                    <a:pt x="1021924" y="1028761"/>
                    <a:pt x="1032878" y="1064480"/>
                  </a:cubicBezTo>
                  <a:cubicBezTo>
                    <a:pt x="1051928" y="1124011"/>
                    <a:pt x="1092409" y="1156396"/>
                    <a:pt x="1133843" y="1199735"/>
                  </a:cubicBezTo>
                  <a:cubicBezTo>
                    <a:pt x="1154322" y="1221166"/>
                    <a:pt x="1162894" y="1253551"/>
                    <a:pt x="1172419" y="1281650"/>
                  </a:cubicBezTo>
                  <a:cubicBezTo>
                    <a:pt x="1185754" y="1320702"/>
                    <a:pt x="1208138" y="1363565"/>
                    <a:pt x="1232903" y="1395950"/>
                  </a:cubicBezTo>
                  <a:cubicBezTo>
                    <a:pt x="1261002" y="1432621"/>
                    <a:pt x="1286719" y="1466911"/>
                    <a:pt x="1310532" y="1495963"/>
                  </a:cubicBezTo>
                  <a:cubicBezTo>
                    <a:pt x="1336725" y="1527871"/>
                    <a:pt x="1327677" y="1538349"/>
                    <a:pt x="1371015" y="1532634"/>
                  </a:cubicBezTo>
                  <a:cubicBezTo>
                    <a:pt x="1384350" y="1530729"/>
                    <a:pt x="1381969" y="1531681"/>
                    <a:pt x="1405782" y="1510726"/>
                  </a:cubicBezTo>
                  <a:cubicBezTo>
                    <a:pt x="1420545" y="1497868"/>
                    <a:pt x="1315770" y="1414524"/>
                    <a:pt x="1283862" y="1356898"/>
                  </a:cubicBezTo>
                  <a:cubicBezTo>
                    <a:pt x="1256239" y="1306891"/>
                    <a:pt x="1228616" y="1248789"/>
                    <a:pt x="1232903" y="1190686"/>
                  </a:cubicBezTo>
                  <a:cubicBezTo>
                    <a:pt x="1235284" y="1155444"/>
                    <a:pt x="1248619" y="1121630"/>
                    <a:pt x="1268621" y="1092579"/>
                  </a:cubicBezTo>
                  <a:cubicBezTo>
                    <a:pt x="1288624" y="1064004"/>
                    <a:pt x="1318152" y="1045430"/>
                    <a:pt x="1340535" y="1019236"/>
                  </a:cubicBezTo>
                  <a:cubicBezTo>
                    <a:pt x="1385779" y="965896"/>
                    <a:pt x="1407687" y="898745"/>
                    <a:pt x="1407687" y="829212"/>
                  </a:cubicBezTo>
                  <a:cubicBezTo>
                    <a:pt x="1407687" y="794446"/>
                    <a:pt x="1407687" y="759680"/>
                    <a:pt x="1407687" y="724914"/>
                  </a:cubicBezTo>
                  <a:cubicBezTo>
                    <a:pt x="1407687" y="695862"/>
                    <a:pt x="1440071" y="703006"/>
                    <a:pt x="1461979" y="696339"/>
                  </a:cubicBezTo>
                  <a:cubicBezTo>
                    <a:pt x="1505794" y="683480"/>
                    <a:pt x="1546275" y="652524"/>
                    <a:pt x="1566278" y="611090"/>
                  </a:cubicBezTo>
                  <a:cubicBezTo>
                    <a:pt x="1581042" y="595850"/>
                    <a:pt x="1583423" y="576800"/>
                    <a:pt x="1584852" y="557274"/>
                  </a:cubicBezTo>
                  <a:cubicBezTo>
                    <a:pt x="1587233" y="527746"/>
                    <a:pt x="1584375" y="494885"/>
                    <a:pt x="1580089" y="465834"/>
                  </a:cubicBezTo>
                  <a:cubicBezTo>
                    <a:pt x="1574850" y="432020"/>
                    <a:pt x="1578184" y="411541"/>
                    <a:pt x="1589614" y="380585"/>
                  </a:cubicBezTo>
                  <a:close/>
                  <a:moveTo>
                    <a:pt x="380891" y="1122582"/>
                  </a:moveTo>
                  <a:cubicBezTo>
                    <a:pt x="397084" y="1120201"/>
                    <a:pt x="413276" y="1120201"/>
                    <a:pt x="428993" y="1119725"/>
                  </a:cubicBezTo>
                  <a:cubicBezTo>
                    <a:pt x="436136" y="1119249"/>
                    <a:pt x="437565" y="1122106"/>
                    <a:pt x="434231" y="1128774"/>
                  </a:cubicBezTo>
                  <a:cubicBezTo>
                    <a:pt x="417563" y="1165445"/>
                    <a:pt x="376605" y="1183066"/>
                    <a:pt x="344220" y="1204497"/>
                  </a:cubicBezTo>
                  <a:cubicBezTo>
                    <a:pt x="326123" y="1222595"/>
                    <a:pt x="296595" y="1235930"/>
                    <a:pt x="275164" y="1250218"/>
                  </a:cubicBezTo>
                  <a:cubicBezTo>
                    <a:pt x="253256" y="1264505"/>
                    <a:pt x="231349" y="1279745"/>
                    <a:pt x="208965" y="1293080"/>
                  </a:cubicBezTo>
                  <a:cubicBezTo>
                    <a:pt x="195154" y="1301176"/>
                    <a:pt x="178009" y="1305463"/>
                    <a:pt x="164674" y="1293556"/>
                  </a:cubicBezTo>
                  <a:cubicBezTo>
                    <a:pt x="157530" y="1287365"/>
                    <a:pt x="152768" y="1278316"/>
                    <a:pt x="148005" y="1269744"/>
                  </a:cubicBezTo>
                  <a:cubicBezTo>
                    <a:pt x="124669" y="1225929"/>
                    <a:pt x="103238" y="1180685"/>
                    <a:pt x="77996" y="1137822"/>
                  </a:cubicBezTo>
                  <a:cubicBezTo>
                    <a:pt x="73234" y="1129726"/>
                    <a:pt x="75615" y="1125916"/>
                    <a:pt x="83711" y="1123059"/>
                  </a:cubicBezTo>
                  <a:cubicBezTo>
                    <a:pt x="108952" y="1114010"/>
                    <a:pt x="134194" y="1104961"/>
                    <a:pt x="159435" y="1095436"/>
                  </a:cubicBezTo>
                  <a:cubicBezTo>
                    <a:pt x="165150" y="1093531"/>
                    <a:pt x="170865" y="1091626"/>
                    <a:pt x="176580" y="1089721"/>
                  </a:cubicBezTo>
                  <a:cubicBezTo>
                    <a:pt x="198488" y="1081625"/>
                    <a:pt x="219919" y="1073529"/>
                    <a:pt x="241826" y="1065432"/>
                  </a:cubicBezTo>
                  <a:cubicBezTo>
                    <a:pt x="247541" y="1063051"/>
                    <a:pt x="253256" y="1060670"/>
                    <a:pt x="258971" y="1058765"/>
                  </a:cubicBezTo>
                  <a:cubicBezTo>
                    <a:pt x="262781" y="1057336"/>
                    <a:pt x="265163" y="1054955"/>
                    <a:pt x="264210" y="1050192"/>
                  </a:cubicBezTo>
                  <a:cubicBezTo>
                    <a:pt x="260400" y="1034476"/>
                    <a:pt x="113715" y="1076386"/>
                    <a:pt x="94189" y="1078767"/>
                  </a:cubicBezTo>
                  <a:cubicBezTo>
                    <a:pt x="69900" y="1081625"/>
                    <a:pt x="59899" y="1068290"/>
                    <a:pt x="56089" y="1046382"/>
                  </a:cubicBezTo>
                  <a:cubicBezTo>
                    <a:pt x="53231" y="1029237"/>
                    <a:pt x="45135" y="993042"/>
                    <a:pt x="64661" y="985899"/>
                  </a:cubicBezTo>
                  <a:cubicBezTo>
                    <a:pt x="95141" y="973992"/>
                    <a:pt x="120383" y="977802"/>
                    <a:pt x="160864" y="977802"/>
                  </a:cubicBezTo>
                  <a:cubicBezTo>
                    <a:pt x="168960" y="977802"/>
                    <a:pt x="255161" y="978755"/>
                    <a:pt x="256590" y="973040"/>
                  </a:cubicBezTo>
                  <a:cubicBezTo>
                    <a:pt x="258971" y="961134"/>
                    <a:pt x="252780" y="957800"/>
                    <a:pt x="242303" y="957800"/>
                  </a:cubicBezTo>
                  <a:cubicBezTo>
                    <a:pt x="180866" y="957800"/>
                    <a:pt x="119906" y="957800"/>
                    <a:pt x="58470" y="957324"/>
                  </a:cubicBezTo>
                  <a:cubicBezTo>
                    <a:pt x="51802" y="956847"/>
                    <a:pt x="53231" y="952085"/>
                    <a:pt x="53707" y="948275"/>
                  </a:cubicBezTo>
                  <a:cubicBezTo>
                    <a:pt x="59899" y="915414"/>
                    <a:pt x="66566" y="883029"/>
                    <a:pt x="73710" y="850644"/>
                  </a:cubicBezTo>
                  <a:cubicBezTo>
                    <a:pt x="79425" y="824926"/>
                    <a:pt x="88950" y="803971"/>
                    <a:pt x="118477" y="802066"/>
                  </a:cubicBezTo>
                  <a:cubicBezTo>
                    <a:pt x="178009" y="797780"/>
                    <a:pt x="241826" y="793494"/>
                    <a:pt x="301358" y="800637"/>
                  </a:cubicBezTo>
                  <a:cubicBezTo>
                    <a:pt x="317550" y="802542"/>
                    <a:pt x="334695" y="815401"/>
                    <a:pt x="338029" y="831117"/>
                  </a:cubicBezTo>
                  <a:cubicBezTo>
                    <a:pt x="348983" y="883505"/>
                    <a:pt x="346601" y="944941"/>
                    <a:pt x="351364" y="998281"/>
                  </a:cubicBezTo>
                  <a:cubicBezTo>
                    <a:pt x="352316" y="1022570"/>
                    <a:pt x="346601" y="1128297"/>
                    <a:pt x="380891" y="1122582"/>
                  </a:cubicBezTo>
                  <a:close/>
                  <a:moveTo>
                    <a:pt x="602348" y="816830"/>
                  </a:moveTo>
                  <a:cubicBezTo>
                    <a:pt x="576154" y="815401"/>
                    <a:pt x="477570" y="814449"/>
                    <a:pt x="451376" y="816830"/>
                  </a:cubicBezTo>
                  <a:cubicBezTo>
                    <a:pt x="433755" y="818735"/>
                    <a:pt x="416610" y="813972"/>
                    <a:pt x="400894" y="800637"/>
                  </a:cubicBezTo>
                  <a:cubicBezTo>
                    <a:pt x="374700" y="778730"/>
                    <a:pt x="372319" y="762061"/>
                    <a:pt x="334695" y="760156"/>
                  </a:cubicBezTo>
                  <a:cubicBezTo>
                    <a:pt x="292309" y="757775"/>
                    <a:pt x="250399" y="759680"/>
                    <a:pt x="208013" y="759680"/>
                  </a:cubicBezTo>
                  <a:cubicBezTo>
                    <a:pt x="198964" y="759680"/>
                    <a:pt x="165626" y="765395"/>
                    <a:pt x="160388" y="757299"/>
                  </a:cubicBezTo>
                  <a:cubicBezTo>
                    <a:pt x="157530" y="753012"/>
                    <a:pt x="158483" y="747774"/>
                    <a:pt x="160388" y="743487"/>
                  </a:cubicBezTo>
                  <a:cubicBezTo>
                    <a:pt x="162769" y="739201"/>
                    <a:pt x="166103" y="735867"/>
                    <a:pt x="169436" y="732057"/>
                  </a:cubicBezTo>
                  <a:cubicBezTo>
                    <a:pt x="207060" y="693481"/>
                    <a:pt x="216109" y="647285"/>
                    <a:pt x="216109" y="595850"/>
                  </a:cubicBezTo>
                  <a:cubicBezTo>
                    <a:pt x="191344" y="481074"/>
                    <a:pt x="240874" y="365821"/>
                    <a:pt x="318026" y="282477"/>
                  </a:cubicBezTo>
                  <a:cubicBezTo>
                    <a:pt x="339934" y="258665"/>
                    <a:pt x="365175" y="258188"/>
                    <a:pt x="386130" y="282477"/>
                  </a:cubicBezTo>
                  <a:cubicBezTo>
                    <a:pt x="406609" y="306290"/>
                    <a:pt x="424230" y="332007"/>
                    <a:pt x="435660" y="361535"/>
                  </a:cubicBezTo>
                  <a:cubicBezTo>
                    <a:pt x="447566" y="393920"/>
                    <a:pt x="458520" y="426781"/>
                    <a:pt x="472808" y="458214"/>
                  </a:cubicBezTo>
                  <a:cubicBezTo>
                    <a:pt x="494239" y="494885"/>
                    <a:pt x="526148" y="523936"/>
                    <a:pt x="556151" y="553464"/>
                  </a:cubicBezTo>
                  <a:cubicBezTo>
                    <a:pt x="587584" y="584420"/>
                    <a:pt x="588060" y="621567"/>
                    <a:pt x="593775" y="663001"/>
                  </a:cubicBezTo>
                  <a:cubicBezTo>
                    <a:pt x="598538" y="694910"/>
                    <a:pt x="602824" y="726819"/>
                    <a:pt x="607586" y="759204"/>
                  </a:cubicBezTo>
                  <a:cubicBezTo>
                    <a:pt x="609491" y="773015"/>
                    <a:pt x="626636" y="818259"/>
                    <a:pt x="602348" y="816830"/>
                  </a:cubicBezTo>
                  <a:close/>
                </a:path>
              </a:pathLst>
            </a:custGeom>
            <a:grpFill/>
            <a:ln w="47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E44E2B03-19B9-4CDB-A7C1-283AF49224F1}"/>
              </a:ext>
            </a:extLst>
          </p:cNvPr>
          <p:cNvGrpSpPr/>
          <p:nvPr/>
        </p:nvGrpSpPr>
        <p:grpSpPr>
          <a:xfrm>
            <a:off x="8506674" y="3495273"/>
            <a:ext cx="3390052" cy="3955899"/>
            <a:chOff x="8581231" y="3309091"/>
            <a:chExt cx="3604825" cy="4206520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9B5804C-B38B-4553-AC45-405F93E38337}"/>
                </a:ext>
              </a:extLst>
            </p:cNvPr>
            <p:cNvSpPr/>
            <p:nvPr/>
          </p:nvSpPr>
          <p:spPr>
            <a:xfrm>
              <a:off x="9083202" y="3314380"/>
              <a:ext cx="3102854" cy="3543620"/>
            </a:xfrm>
            <a:custGeom>
              <a:avLst/>
              <a:gdLst>
                <a:gd name="connsiteX0" fmla="*/ 1546449 w 3102854"/>
                <a:gd name="connsiteY0" fmla="*/ 213 h 3543620"/>
                <a:gd name="connsiteX1" fmla="*/ 1673008 w 3102854"/>
                <a:gd name="connsiteY1" fmla="*/ 6932 h 3543620"/>
                <a:gd name="connsiteX2" fmla="*/ 1977873 w 3102854"/>
                <a:gd name="connsiteY2" fmla="*/ 95984 h 3543620"/>
                <a:gd name="connsiteX3" fmla="*/ 2127898 w 3102854"/>
                <a:gd name="connsiteY3" fmla="*/ 291740 h 3543620"/>
                <a:gd name="connsiteX4" fmla="*/ 2232997 w 3102854"/>
                <a:gd name="connsiteY4" fmla="*/ 619069 h 3543620"/>
                <a:gd name="connsiteX5" fmla="*/ 2276320 w 3102854"/>
                <a:gd name="connsiteY5" fmla="*/ 849322 h 3543620"/>
                <a:gd name="connsiteX6" fmla="*/ 2268297 w 3102854"/>
                <a:gd name="connsiteY6" fmla="*/ 1067541 h 3543620"/>
                <a:gd name="connsiteX7" fmla="*/ 2203312 w 3102854"/>
                <a:gd name="connsiteY7" fmla="*/ 1230403 h 3543620"/>
                <a:gd name="connsiteX8" fmla="*/ 2036439 w 3102854"/>
                <a:gd name="connsiteY8" fmla="*/ 1508793 h 3543620"/>
                <a:gd name="connsiteX9" fmla="*/ 2027614 w 3102854"/>
                <a:gd name="connsiteY9" fmla="*/ 1781567 h 3543620"/>
                <a:gd name="connsiteX10" fmla="*/ 2642158 w 3102854"/>
                <a:gd name="connsiteY10" fmla="*/ 1972509 h 3543620"/>
                <a:gd name="connsiteX11" fmla="*/ 2761696 w 3102854"/>
                <a:gd name="connsiteY11" fmla="*/ 2104884 h 3543620"/>
                <a:gd name="connsiteX12" fmla="*/ 2904502 w 3102854"/>
                <a:gd name="connsiteY12" fmla="*/ 2571006 h 3543620"/>
                <a:gd name="connsiteX13" fmla="*/ 2983125 w 3102854"/>
                <a:gd name="connsiteY13" fmla="*/ 2826130 h 3543620"/>
                <a:gd name="connsiteX14" fmla="*/ 3039284 w 3102854"/>
                <a:gd name="connsiteY14" fmla="*/ 3044350 h 3543620"/>
                <a:gd name="connsiteX15" fmla="*/ 3076189 w 3102854"/>
                <a:gd name="connsiteY15" fmla="*/ 3310706 h 3543620"/>
                <a:gd name="connsiteX16" fmla="*/ 3094579 w 3102854"/>
                <a:gd name="connsiteY16" fmla="*/ 3499566 h 3543620"/>
                <a:gd name="connsiteX17" fmla="*/ 3102854 w 3102854"/>
                <a:gd name="connsiteY17" fmla="*/ 3543620 h 3543620"/>
                <a:gd name="connsiteX18" fmla="*/ 2579907 w 3102854"/>
                <a:gd name="connsiteY18" fmla="*/ 3543620 h 3543620"/>
                <a:gd name="connsiteX19" fmla="*/ 2576965 w 3102854"/>
                <a:gd name="connsiteY19" fmla="*/ 3527949 h 3543620"/>
                <a:gd name="connsiteX20" fmla="*/ 2549896 w 3102854"/>
                <a:gd name="connsiteY20" fmla="*/ 3437465 h 3543620"/>
                <a:gd name="connsiteX21" fmla="*/ 2534327 w 3102854"/>
                <a:gd name="connsiteY21" fmla="*/ 3510986 h 3543620"/>
                <a:gd name="connsiteX22" fmla="*/ 2527687 w 3102854"/>
                <a:gd name="connsiteY22" fmla="*/ 3543620 h 3543620"/>
                <a:gd name="connsiteX23" fmla="*/ 571448 w 3102854"/>
                <a:gd name="connsiteY23" fmla="*/ 3543620 h 3543620"/>
                <a:gd name="connsiteX24" fmla="*/ 556240 w 3102854"/>
                <a:gd name="connsiteY24" fmla="*/ 3467149 h 3543620"/>
                <a:gd name="connsiteX25" fmla="*/ 531841 w 3102854"/>
                <a:gd name="connsiteY25" fmla="*/ 3543620 h 3543620"/>
                <a:gd name="connsiteX26" fmla="*/ 0 w 3102854"/>
                <a:gd name="connsiteY26" fmla="*/ 3543620 h 3543620"/>
                <a:gd name="connsiteX27" fmla="*/ 5878 w 3102854"/>
                <a:gd name="connsiteY27" fmla="*/ 3519297 h 3543620"/>
                <a:gd name="connsiteX28" fmla="*/ 19517 w 3102854"/>
                <a:gd name="connsiteY28" fmla="*/ 3418210 h 3543620"/>
                <a:gd name="connsiteX29" fmla="*/ 75676 w 3102854"/>
                <a:gd name="connsiteY29" fmla="*/ 3051570 h 3543620"/>
                <a:gd name="connsiteX30" fmla="*/ 170345 w 3102854"/>
                <a:gd name="connsiteY30" fmla="*/ 2590261 h 3543620"/>
                <a:gd name="connsiteX31" fmla="*/ 312348 w 3102854"/>
                <a:gd name="connsiteY31" fmla="*/ 2205971 h 3543620"/>
                <a:gd name="connsiteX32" fmla="*/ 476814 w 3102854"/>
                <a:gd name="connsiteY32" fmla="*/ 1994170 h 3543620"/>
                <a:gd name="connsiteX33" fmla="*/ 619620 w 3102854"/>
                <a:gd name="connsiteY33" fmla="*/ 1905117 h 3543620"/>
                <a:gd name="connsiteX34" fmla="*/ 1043221 w 3102854"/>
                <a:gd name="connsiteY34" fmla="*/ 1791194 h 3543620"/>
                <a:gd name="connsiteX35" fmla="*/ 1117833 w 3102854"/>
                <a:gd name="connsiteY35" fmla="*/ 1729419 h 3543620"/>
                <a:gd name="connsiteX36" fmla="*/ 1068894 w 3102854"/>
                <a:gd name="connsiteY36" fmla="*/ 1544895 h 3543620"/>
                <a:gd name="connsiteX37" fmla="*/ 918869 w 3102854"/>
                <a:gd name="connsiteY37" fmla="*/ 1279342 h 3543620"/>
                <a:gd name="connsiteX38" fmla="*/ 841048 w 3102854"/>
                <a:gd name="connsiteY38" fmla="*/ 1088400 h 3543620"/>
                <a:gd name="connsiteX39" fmla="*/ 853884 w 3102854"/>
                <a:gd name="connsiteY39" fmla="*/ 719353 h 3543620"/>
                <a:gd name="connsiteX40" fmla="*/ 991876 w 3102854"/>
                <a:gd name="connsiteY40" fmla="*/ 229965 h 3543620"/>
                <a:gd name="connsiteX41" fmla="*/ 1176399 w 3102854"/>
                <a:gd name="connsiteY41" fmla="*/ 72718 h 3543620"/>
                <a:gd name="connsiteX42" fmla="*/ 1433127 w 3102854"/>
                <a:gd name="connsiteY42" fmla="*/ 3723 h 3543620"/>
                <a:gd name="connsiteX43" fmla="*/ 1546449 w 3102854"/>
                <a:gd name="connsiteY43" fmla="*/ 213 h 354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02854" h="3543620">
                  <a:moveTo>
                    <a:pt x="1546449" y="213"/>
                  </a:moveTo>
                  <a:cubicBezTo>
                    <a:pt x="1592580" y="915"/>
                    <a:pt x="1640917" y="3321"/>
                    <a:pt x="1673008" y="6932"/>
                  </a:cubicBezTo>
                  <a:cubicBezTo>
                    <a:pt x="1785326" y="18966"/>
                    <a:pt x="1875182" y="48650"/>
                    <a:pt x="1977873" y="95984"/>
                  </a:cubicBezTo>
                  <a:cubicBezTo>
                    <a:pt x="2058903" y="132889"/>
                    <a:pt x="2104632" y="211512"/>
                    <a:pt x="2127898" y="291740"/>
                  </a:cubicBezTo>
                  <a:cubicBezTo>
                    <a:pt x="2161594" y="408872"/>
                    <a:pt x="2205719" y="500331"/>
                    <a:pt x="2232997" y="619069"/>
                  </a:cubicBezTo>
                  <a:cubicBezTo>
                    <a:pt x="2249844" y="690471"/>
                    <a:pt x="2257065" y="746631"/>
                    <a:pt x="2276320" y="849322"/>
                  </a:cubicBezTo>
                  <a:cubicBezTo>
                    <a:pt x="2293167" y="909493"/>
                    <a:pt x="2285947" y="984907"/>
                    <a:pt x="2268297" y="1067541"/>
                  </a:cubicBezTo>
                  <a:cubicBezTo>
                    <a:pt x="2261076" y="1102039"/>
                    <a:pt x="2241822" y="1166221"/>
                    <a:pt x="2203312" y="1230403"/>
                  </a:cubicBezTo>
                  <a:cubicBezTo>
                    <a:pt x="2155176" y="1320258"/>
                    <a:pt x="2082971" y="1414124"/>
                    <a:pt x="2036439" y="1508793"/>
                  </a:cubicBezTo>
                  <a:cubicBezTo>
                    <a:pt x="1998732" y="1585812"/>
                    <a:pt x="1963432" y="1747069"/>
                    <a:pt x="2027614" y="1781567"/>
                  </a:cubicBezTo>
                  <a:cubicBezTo>
                    <a:pt x="2063716" y="1796008"/>
                    <a:pt x="2511387" y="1863399"/>
                    <a:pt x="2642158" y="1972509"/>
                  </a:cubicBezTo>
                  <a:cubicBezTo>
                    <a:pt x="2682272" y="2006204"/>
                    <a:pt x="2742442" y="2055945"/>
                    <a:pt x="2761696" y="2104884"/>
                  </a:cubicBezTo>
                  <a:cubicBezTo>
                    <a:pt x="2823472" y="2262130"/>
                    <a:pt x="2854761" y="2408947"/>
                    <a:pt x="2904502" y="2571006"/>
                  </a:cubicBezTo>
                  <a:cubicBezTo>
                    <a:pt x="2930175" y="2656048"/>
                    <a:pt x="2955848" y="2741891"/>
                    <a:pt x="2983125" y="2826130"/>
                  </a:cubicBezTo>
                  <a:cubicBezTo>
                    <a:pt x="3006391" y="2898335"/>
                    <a:pt x="3016821" y="2972145"/>
                    <a:pt x="3039284" y="3044350"/>
                  </a:cubicBezTo>
                  <a:cubicBezTo>
                    <a:pt x="3066562" y="3130996"/>
                    <a:pt x="3058539" y="3223257"/>
                    <a:pt x="3076189" y="3310706"/>
                  </a:cubicBezTo>
                  <a:cubicBezTo>
                    <a:pt x="3091232" y="3386521"/>
                    <a:pt x="3086869" y="3436613"/>
                    <a:pt x="3094579" y="3499566"/>
                  </a:cubicBezTo>
                  <a:lnTo>
                    <a:pt x="3102854" y="3543620"/>
                  </a:lnTo>
                  <a:lnTo>
                    <a:pt x="2579907" y="3543620"/>
                  </a:lnTo>
                  <a:lnTo>
                    <a:pt x="2576965" y="3527949"/>
                  </a:lnTo>
                  <a:cubicBezTo>
                    <a:pt x="2569188" y="3494678"/>
                    <a:pt x="2560225" y="3464041"/>
                    <a:pt x="2549896" y="3437465"/>
                  </a:cubicBezTo>
                  <a:cubicBezTo>
                    <a:pt x="2545083" y="3459929"/>
                    <a:pt x="2539768" y="3484900"/>
                    <a:pt x="2534327" y="3510986"/>
                  </a:cubicBezTo>
                  <a:lnTo>
                    <a:pt x="2527687" y="3543620"/>
                  </a:lnTo>
                  <a:lnTo>
                    <a:pt x="571448" y="3543620"/>
                  </a:lnTo>
                  <a:lnTo>
                    <a:pt x="556240" y="3467149"/>
                  </a:lnTo>
                  <a:lnTo>
                    <a:pt x="531841" y="3543620"/>
                  </a:lnTo>
                  <a:lnTo>
                    <a:pt x="0" y="3543620"/>
                  </a:lnTo>
                  <a:lnTo>
                    <a:pt x="5878" y="3519297"/>
                  </a:lnTo>
                  <a:cubicBezTo>
                    <a:pt x="11695" y="3485802"/>
                    <a:pt x="15907" y="3451505"/>
                    <a:pt x="19517" y="3418210"/>
                  </a:cubicBezTo>
                  <a:cubicBezTo>
                    <a:pt x="32353" y="3295462"/>
                    <a:pt x="50004" y="3172714"/>
                    <a:pt x="75676" y="3051570"/>
                  </a:cubicBezTo>
                  <a:cubicBezTo>
                    <a:pt x="108570" y="2895126"/>
                    <a:pt x="115790" y="2740287"/>
                    <a:pt x="170345" y="2590261"/>
                  </a:cubicBezTo>
                  <a:cubicBezTo>
                    <a:pt x="220888" y="2451467"/>
                    <a:pt x="255386" y="2342358"/>
                    <a:pt x="312348" y="2205971"/>
                  </a:cubicBezTo>
                  <a:cubicBezTo>
                    <a:pt x="346845" y="2124139"/>
                    <a:pt x="415841" y="2056747"/>
                    <a:pt x="476814" y="1994170"/>
                  </a:cubicBezTo>
                  <a:cubicBezTo>
                    <a:pt x="518533" y="1951649"/>
                    <a:pt x="569076" y="1930790"/>
                    <a:pt x="619620" y="1905117"/>
                  </a:cubicBezTo>
                  <a:cubicBezTo>
                    <a:pt x="707870" y="1860190"/>
                    <a:pt x="1013537" y="1804031"/>
                    <a:pt x="1043221" y="1791194"/>
                  </a:cubicBezTo>
                  <a:cubicBezTo>
                    <a:pt x="1069696" y="1779962"/>
                    <a:pt x="1100182" y="1764719"/>
                    <a:pt x="1117833" y="1729419"/>
                  </a:cubicBezTo>
                  <a:cubicBezTo>
                    <a:pt x="1142703" y="1678875"/>
                    <a:pt x="1091358" y="1589823"/>
                    <a:pt x="1068894" y="1544895"/>
                  </a:cubicBezTo>
                  <a:cubicBezTo>
                    <a:pt x="1023967" y="1455041"/>
                    <a:pt x="965401" y="1367592"/>
                    <a:pt x="918869" y="1279342"/>
                  </a:cubicBezTo>
                  <a:cubicBezTo>
                    <a:pt x="910044" y="1262494"/>
                    <a:pt x="866720" y="1151780"/>
                    <a:pt x="841048" y="1088400"/>
                  </a:cubicBezTo>
                  <a:cubicBezTo>
                    <a:pt x="817782" y="1030636"/>
                    <a:pt x="822595" y="840497"/>
                    <a:pt x="853884" y="719353"/>
                  </a:cubicBezTo>
                  <a:cubicBezTo>
                    <a:pt x="895603" y="554084"/>
                    <a:pt x="927694" y="388815"/>
                    <a:pt x="991876" y="229965"/>
                  </a:cubicBezTo>
                  <a:cubicBezTo>
                    <a:pt x="1029583" y="137703"/>
                    <a:pt x="1095369" y="104809"/>
                    <a:pt x="1176399" y="72718"/>
                  </a:cubicBezTo>
                  <a:cubicBezTo>
                    <a:pt x="1258231" y="40627"/>
                    <a:pt x="1346482" y="15757"/>
                    <a:pt x="1433127" y="3723"/>
                  </a:cubicBezTo>
                  <a:cubicBezTo>
                    <a:pt x="1456394" y="514"/>
                    <a:pt x="1500318" y="-489"/>
                    <a:pt x="1546449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709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9D0884E-9BBF-4EE0-A48E-9CDF85FA6B2B}"/>
                </a:ext>
              </a:extLst>
            </p:cNvPr>
            <p:cNvSpPr/>
            <p:nvPr/>
          </p:nvSpPr>
          <p:spPr>
            <a:xfrm>
              <a:off x="11596193" y="7469881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8896365-CD6E-4472-BFF5-1FCB2BD272CA}"/>
                </a:ext>
              </a:extLst>
            </p:cNvPr>
            <p:cNvSpPr/>
            <p:nvPr/>
          </p:nvSpPr>
          <p:spPr>
            <a:xfrm>
              <a:off x="10155947" y="4142843"/>
              <a:ext cx="987398" cy="1018893"/>
            </a:xfrm>
            <a:custGeom>
              <a:avLst/>
              <a:gdLst>
                <a:gd name="connsiteX0" fmla="*/ 23662 w 1441758"/>
                <a:gd name="connsiteY0" fmla="*/ 603297 h 1487746"/>
                <a:gd name="connsiteX1" fmla="*/ 330583 w 1441758"/>
                <a:gd name="connsiteY1" fmla="*/ 52715 h 1487746"/>
                <a:gd name="connsiteX2" fmla="*/ 671475 w 1441758"/>
                <a:gd name="connsiteY2" fmla="*/ 0 h 1487746"/>
                <a:gd name="connsiteX3" fmla="*/ 1087340 w 1441758"/>
                <a:gd name="connsiteY3" fmla="*/ 49201 h 1487746"/>
                <a:gd name="connsiteX4" fmla="*/ 1423546 w 1441758"/>
                <a:gd name="connsiteY4" fmla="*/ 586897 h 1487746"/>
                <a:gd name="connsiteX5" fmla="*/ 1268914 w 1441758"/>
                <a:gd name="connsiteY5" fmla="*/ 1054305 h 1487746"/>
                <a:gd name="connsiteX6" fmla="*/ 717161 w 1441758"/>
                <a:gd name="connsiteY6" fmla="*/ 1487742 h 1487746"/>
                <a:gd name="connsiteX7" fmla="*/ 214609 w 1441758"/>
                <a:gd name="connsiteY7" fmla="*/ 1109364 h 1487746"/>
                <a:gd name="connsiteX8" fmla="*/ 23662 w 1441758"/>
                <a:gd name="connsiteY8" fmla="*/ 603297 h 148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758" h="1487746">
                  <a:moveTo>
                    <a:pt x="23662" y="603297"/>
                  </a:moveTo>
                  <a:cubicBezTo>
                    <a:pt x="-59510" y="365493"/>
                    <a:pt x="84578" y="107773"/>
                    <a:pt x="330583" y="52715"/>
                  </a:cubicBezTo>
                  <a:cubicBezTo>
                    <a:pt x="461785" y="23429"/>
                    <a:pt x="591816" y="0"/>
                    <a:pt x="671475" y="0"/>
                  </a:cubicBezTo>
                  <a:cubicBezTo>
                    <a:pt x="759333" y="0"/>
                    <a:pt x="923337" y="22258"/>
                    <a:pt x="1087340" y="49201"/>
                  </a:cubicBezTo>
                  <a:cubicBezTo>
                    <a:pt x="1339202" y="90202"/>
                    <a:pt x="1497347" y="343235"/>
                    <a:pt x="1423546" y="586897"/>
                  </a:cubicBezTo>
                  <a:cubicBezTo>
                    <a:pt x="1366145" y="777843"/>
                    <a:pt x="1304058" y="973475"/>
                    <a:pt x="1268914" y="1054305"/>
                  </a:cubicBezTo>
                  <a:cubicBezTo>
                    <a:pt x="1181056" y="1258138"/>
                    <a:pt x="899908" y="1488914"/>
                    <a:pt x="717161" y="1487742"/>
                  </a:cubicBezTo>
                  <a:cubicBezTo>
                    <a:pt x="534415" y="1486571"/>
                    <a:pt x="308325" y="1317882"/>
                    <a:pt x="214609" y="1109364"/>
                  </a:cubicBezTo>
                  <a:cubicBezTo>
                    <a:pt x="166580" y="1005104"/>
                    <a:pt x="91607" y="797758"/>
                    <a:pt x="23662" y="603297"/>
                  </a:cubicBezTo>
                  <a:close/>
                </a:path>
              </a:pathLst>
            </a:custGeom>
            <a:solidFill>
              <a:srgbClr val="EBDEC1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CD355CD-E5E1-449B-BA98-B90DB77654C7}"/>
                </a:ext>
              </a:extLst>
            </p:cNvPr>
            <p:cNvSpPr/>
            <p:nvPr/>
          </p:nvSpPr>
          <p:spPr>
            <a:xfrm>
              <a:off x="10017312" y="5093539"/>
              <a:ext cx="1240320" cy="1764461"/>
            </a:xfrm>
            <a:custGeom>
              <a:avLst/>
              <a:gdLst>
                <a:gd name="connsiteX0" fmla="*/ 1136825 w 1240320"/>
                <a:gd name="connsiteY0" fmla="*/ 0 h 1764461"/>
                <a:gd name="connsiteX1" fmla="*/ 1240320 w 1240320"/>
                <a:gd name="connsiteY1" fmla="*/ 51346 h 1764461"/>
                <a:gd name="connsiteX2" fmla="*/ 748524 w 1240320"/>
                <a:gd name="connsiteY2" fmla="*/ 357013 h 1764461"/>
                <a:gd name="connsiteX3" fmla="*/ 675517 w 1240320"/>
                <a:gd name="connsiteY3" fmla="*/ 436438 h 1764461"/>
                <a:gd name="connsiteX4" fmla="*/ 675517 w 1240320"/>
                <a:gd name="connsiteY4" fmla="*/ 1764461 h 1764461"/>
                <a:gd name="connsiteX5" fmla="*/ 570656 w 1240320"/>
                <a:gd name="connsiteY5" fmla="*/ 1764461 h 1764461"/>
                <a:gd name="connsiteX6" fmla="*/ 571221 w 1240320"/>
                <a:gd name="connsiteY6" fmla="*/ 429218 h 1764461"/>
                <a:gd name="connsiteX7" fmla="*/ 516666 w 1240320"/>
                <a:gd name="connsiteY7" fmla="*/ 360222 h 1764461"/>
                <a:gd name="connsiteX8" fmla="*/ 38510 w 1240320"/>
                <a:gd name="connsiteY8" fmla="*/ 95471 h 1764461"/>
                <a:gd name="connsiteX9" fmla="*/ 0 w 1240320"/>
                <a:gd name="connsiteY9" fmla="*/ 52951 h 1764461"/>
                <a:gd name="connsiteX10" fmla="*/ 86646 w 1240320"/>
                <a:gd name="connsiteY10" fmla="*/ 8825 h 1764461"/>
                <a:gd name="connsiteX11" fmla="*/ 137189 w 1240320"/>
                <a:gd name="connsiteY11" fmla="*/ 43323 h 1764461"/>
                <a:gd name="connsiteX12" fmla="*/ 507841 w 1240320"/>
                <a:gd name="connsiteY12" fmla="*/ 252717 h 1764461"/>
                <a:gd name="connsiteX13" fmla="*/ 572023 w 1240320"/>
                <a:gd name="connsiteY13" fmla="*/ 209395 h 1764461"/>
                <a:gd name="connsiteX14" fmla="*/ 572023 w 1240320"/>
                <a:gd name="connsiteY14" fmla="*/ 146816 h 1764461"/>
                <a:gd name="connsiteX15" fmla="*/ 624171 w 1240320"/>
                <a:gd name="connsiteY15" fmla="*/ 93064 h 1764461"/>
                <a:gd name="connsiteX16" fmla="*/ 671505 w 1240320"/>
                <a:gd name="connsiteY16" fmla="*/ 141201 h 1764461"/>
                <a:gd name="connsiteX17" fmla="*/ 670703 w 1240320"/>
                <a:gd name="connsiteY17" fmla="*/ 214208 h 1764461"/>
                <a:gd name="connsiteX18" fmla="*/ 734885 w 1240320"/>
                <a:gd name="connsiteY18" fmla="*/ 252717 h 1764461"/>
                <a:gd name="connsiteX19" fmla="*/ 1136825 w 1240320"/>
                <a:gd name="connsiteY19" fmla="*/ 0 h 1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0320" h="1764461">
                  <a:moveTo>
                    <a:pt x="1136825" y="0"/>
                  </a:moveTo>
                  <a:cubicBezTo>
                    <a:pt x="1172126" y="14441"/>
                    <a:pt x="1210635" y="22464"/>
                    <a:pt x="1240320" y="51346"/>
                  </a:cubicBezTo>
                  <a:cubicBezTo>
                    <a:pt x="1116769" y="215812"/>
                    <a:pt x="957115" y="326527"/>
                    <a:pt x="748524" y="357013"/>
                  </a:cubicBezTo>
                  <a:cubicBezTo>
                    <a:pt x="695574" y="365036"/>
                    <a:pt x="675517" y="379477"/>
                    <a:pt x="675517" y="436438"/>
                  </a:cubicBezTo>
                  <a:lnTo>
                    <a:pt x="675517" y="1764461"/>
                  </a:lnTo>
                  <a:lnTo>
                    <a:pt x="570656" y="1764461"/>
                  </a:lnTo>
                  <a:lnTo>
                    <a:pt x="571221" y="429218"/>
                  </a:lnTo>
                  <a:cubicBezTo>
                    <a:pt x="572023" y="386697"/>
                    <a:pt x="563198" y="365036"/>
                    <a:pt x="516666" y="360222"/>
                  </a:cubicBezTo>
                  <a:cubicBezTo>
                    <a:pt x="319306" y="339363"/>
                    <a:pt x="166874" y="238276"/>
                    <a:pt x="38510" y="95471"/>
                  </a:cubicBezTo>
                  <a:cubicBezTo>
                    <a:pt x="25673" y="81030"/>
                    <a:pt x="12836" y="67392"/>
                    <a:pt x="0" y="52951"/>
                  </a:cubicBezTo>
                  <a:cubicBezTo>
                    <a:pt x="20859" y="23266"/>
                    <a:pt x="56962" y="21662"/>
                    <a:pt x="86646" y="8825"/>
                  </a:cubicBezTo>
                  <a:cubicBezTo>
                    <a:pt x="113121" y="-2407"/>
                    <a:pt x="116330" y="36102"/>
                    <a:pt x="137189" y="43323"/>
                  </a:cubicBezTo>
                  <a:cubicBezTo>
                    <a:pt x="235869" y="154840"/>
                    <a:pt x="357013" y="230253"/>
                    <a:pt x="507841" y="252717"/>
                  </a:cubicBezTo>
                  <a:cubicBezTo>
                    <a:pt x="567210" y="271972"/>
                    <a:pt x="571221" y="268763"/>
                    <a:pt x="572023" y="209395"/>
                  </a:cubicBezTo>
                  <a:cubicBezTo>
                    <a:pt x="572826" y="188535"/>
                    <a:pt x="574430" y="167676"/>
                    <a:pt x="572023" y="146816"/>
                  </a:cubicBezTo>
                  <a:cubicBezTo>
                    <a:pt x="568012" y="106703"/>
                    <a:pt x="579243" y="90658"/>
                    <a:pt x="624171" y="93064"/>
                  </a:cubicBezTo>
                  <a:cubicBezTo>
                    <a:pt x="661076" y="94669"/>
                    <a:pt x="674715" y="105098"/>
                    <a:pt x="671505" y="141201"/>
                  </a:cubicBezTo>
                  <a:cubicBezTo>
                    <a:pt x="669099" y="165269"/>
                    <a:pt x="670703" y="190140"/>
                    <a:pt x="670703" y="214208"/>
                  </a:cubicBezTo>
                  <a:cubicBezTo>
                    <a:pt x="671505" y="267961"/>
                    <a:pt x="677924" y="271169"/>
                    <a:pt x="734885" y="252717"/>
                  </a:cubicBezTo>
                  <a:cubicBezTo>
                    <a:pt x="903363" y="222231"/>
                    <a:pt x="1040552" y="142805"/>
                    <a:pt x="1136825" y="0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EDFCDBAC-6EB9-4480-AF90-743496F08225}"/>
                </a:ext>
              </a:extLst>
            </p:cNvPr>
            <p:cNvSpPr/>
            <p:nvPr/>
          </p:nvSpPr>
          <p:spPr>
            <a:xfrm>
              <a:off x="10618218" y="7475498"/>
              <a:ext cx="40916" cy="8927"/>
            </a:xfrm>
            <a:custGeom>
              <a:avLst/>
              <a:gdLst>
                <a:gd name="connsiteX0" fmla="*/ 31629 w 59744"/>
                <a:gd name="connsiteY0" fmla="*/ 12886 h 13035"/>
                <a:gd name="connsiteX1" fmla="*/ 59744 w 59744"/>
                <a:gd name="connsiteY1" fmla="*/ 0 h 13035"/>
                <a:gd name="connsiteX2" fmla="*/ 0 w 59744"/>
                <a:gd name="connsiteY2" fmla="*/ 0 h 13035"/>
                <a:gd name="connsiteX3" fmla="*/ 31629 w 59744"/>
                <a:gd name="connsiteY3" fmla="*/ 12886 h 1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44" h="13035">
                  <a:moveTo>
                    <a:pt x="31629" y="12886"/>
                  </a:moveTo>
                  <a:cubicBezTo>
                    <a:pt x="44515" y="12886"/>
                    <a:pt x="53887" y="7029"/>
                    <a:pt x="59744" y="0"/>
                  </a:cubicBezTo>
                  <a:lnTo>
                    <a:pt x="0" y="0"/>
                  </a:lnTo>
                  <a:cubicBezTo>
                    <a:pt x="5857" y="8200"/>
                    <a:pt x="15229" y="14058"/>
                    <a:pt x="31629" y="12886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A67A8DA-97D0-48C8-98C5-8CDE8FE35874}"/>
                </a:ext>
              </a:extLst>
            </p:cNvPr>
            <p:cNvSpPr/>
            <p:nvPr/>
          </p:nvSpPr>
          <p:spPr>
            <a:xfrm>
              <a:off x="9663509" y="7507589"/>
              <a:ext cx="6418" cy="8022"/>
            </a:xfrm>
            <a:custGeom>
              <a:avLst/>
              <a:gdLst>
                <a:gd name="connsiteX0" fmla="*/ 9372 w 9371"/>
                <a:gd name="connsiteY0" fmla="*/ 0 h 11714"/>
                <a:gd name="connsiteX1" fmla="*/ 0 w 9371"/>
                <a:gd name="connsiteY1" fmla="*/ 0 h 11714"/>
                <a:gd name="connsiteX2" fmla="*/ 9372 w 9371"/>
                <a:gd name="connsiteY2" fmla="*/ 0 h 1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1" h="11714">
                  <a:moveTo>
                    <a:pt x="9372" y="0"/>
                  </a:moveTo>
                  <a:cubicBezTo>
                    <a:pt x="5857" y="0"/>
                    <a:pt x="2343" y="0"/>
                    <a:pt x="0" y="0"/>
                  </a:cubicBezTo>
                  <a:cubicBezTo>
                    <a:pt x="3514" y="0"/>
                    <a:pt x="5857" y="0"/>
                    <a:pt x="9372" y="0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4EFEEB-14E3-411E-B8F0-3A97C4C092B6}"/>
                </a:ext>
              </a:extLst>
            </p:cNvPr>
            <p:cNvSpPr/>
            <p:nvPr/>
          </p:nvSpPr>
          <p:spPr>
            <a:xfrm>
              <a:off x="11605820" y="7507589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95F0505-C4B8-46AD-AD29-F99CA0ECAEA6}"/>
                </a:ext>
              </a:extLst>
            </p:cNvPr>
            <p:cNvSpPr/>
            <p:nvPr/>
          </p:nvSpPr>
          <p:spPr>
            <a:xfrm>
              <a:off x="10216277" y="4549579"/>
              <a:ext cx="872876" cy="620979"/>
            </a:xfrm>
            <a:custGeom>
              <a:avLst/>
              <a:gdLst>
                <a:gd name="connsiteX0" fmla="*/ 337378 w 1274538"/>
                <a:gd name="connsiteY0" fmla="*/ 173401 h 906728"/>
                <a:gd name="connsiteX1" fmla="*/ 39829 w 1274538"/>
                <a:gd name="connsiteY1" fmla="*/ 199173 h 906728"/>
                <a:gd name="connsiteX2" fmla="*/ 0 w 1274538"/>
                <a:gd name="connsiteY2" fmla="*/ 189801 h 906728"/>
                <a:gd name="connsiteX3" fmla="*/ 44515 w 1274538"/>
                <a:gd name="connsiteY3" fmla="*/ 347947 h 906728"/>
                <a:gd name="connsiteX4" fmla="*/ 282320 w 1274538"/>
                <a:gd name="connsiteY4" fmla="*/ 731011 h 906728"/>
                <a:gd name="connsiteX5" fmla="*/ 625555 w 1274538"/>
                <a:gd name="connsiteY5" fmla="*/ 906729 h 906728"/>
                <a:gd name="connsiteX6" fmla="*/ 909046 w 1274538"/>
                <a:gd name="connsiteY6" fmla="*/ 786069 h 906728"/>
                <a:gd name="connsiteX7" fmla="*/ 1221823 w 1274538"/>
                <a:gd name="connsiteY7" fmla="*/ 353804 h 906728"/>
                <a:gd name="connsiteX8" fmla="*/ 1274538 w 1274538"/>
                <a:gd name="connsiteY8" fmla="*/ 192144 h 906728"/>
                <a:gd name="connsiteX9" fmla="*/ 1219480 w 1274538"/>
                <a:gd name="connsiteY9" fmla="*/ 219087 h 906728"/>
                <a:gd name="connsiteX10" fmla="*/ 926617 w 1274538"/>
                <a:gd name="connsiteY10" fmla="*/ 178087 h 906728"/>
                <a:gd name="connsiteX11" fmla="*/ 629069 w 1274538"/>
                <a:gd name="connsiteY11" fmla="*/ 26 h 906728"/>
                <a:gd name="connsiteX12" fmla="*/ 337378 w 1274538"/>
                <a:gd name="connsiteY12" fmla="*/ 173401 h 90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538" h="906728">
                  <a:moveTo>
                    <a:pt x="337378" y="173401"/>
                  </a:moveTo>
                  <a:cubicBezTo>
                    <a:pt x="242490" y="251888"/>
                    <a:pt x="147603" y="275317"/>
                    <a:pt x="39829" y="199173"/>
                  </a:cubicBezTo>
                  <a:cubicBezTo>
                    <a:pt x="38658" y="198001"/>
                    <a:pt x="0" y="189801"/>
                    <a:pt x="0" y="189801"/>
                  </a:cubicBezTo>
                  <a:cubicBezTo>
                    <a:pt x="9372" y="249545"/>
                    <a:pt x="21086" y="291717"/>
                    <a:pt x="44515" y="347947"/>
                  </a:cubicBezTo>
                  <a:cubicBezTo>
                    <a:pt x="112459" y="514293"/>
                    <a:pt x="167517" y="618552"/>
                    <a:pt x="282320" y="731011"/>
                  </a:cubicBezTo>
                  <a:cubicBezTo>
                    <a:pt x="336206" y="783726"/>
                    <a:pt x="516610" y="906729"/>
                    <a:pt x="625555" y="906729"/>
                  </a:cubicBezTo>
                  <a:cubicBezTo>
                    <a:pt x="727471" y="906729"/>
                    <a:pt x="843444" y="835270"/>
                    <a:pt x="909046" y="786069"/>
                  </a:cubicBezTo>
                  <a:cubicBezTo>
                    <a:pt x="1119907" y="627924"/>
                    <a:pt x="1194880" y="449863"/>
                    <a:pt x="1221823" y="353804"/>
                  </a:cubicBezTo>
                  <a:cubicBezTo>
                    <a:pt x="1238223" y="291717"/>
                    <a:pt x="1258138" y="250716"/>
                    <a:pt x="1274538" y="192144"/>
                  </a:cubicBezTo>
                  <a:cubicBezTo>
                    <a:pt x="1274538" y="192144"/>
                    <a:pt x="1219480" y="217916"/>
                    <a:pt x="1219480" y="219087"/>
                  </a:cubicBezTo>
                  <a:cubicBezTo>
                    <a:pt x="1110535" y="271803"/>
                    <a:pt x="1020333" y="261259"/>
                    <a:pt x="926617" y="178087"/>
                  </a:cubicBezTo>
                  <a:cubicBezTo>
                    <a:pt x="877417" y="133571"/>
                    <a:pt x="767300" y="26"/>
                    <a:pt x="629069" y="26"/>
                  </a:cubicBezTo>
                  <a:cubicBezTo>
                    <a:pt x="468580" y="-2317"/>
                    <a:pt x="361978" y="153486"/>
                    <a:pt x="337378" y="173401"/>
                  </a:cubicBezTo>
                  <a:close/>
                </a:path>
              </a:pathLst>
            </a:custGeom>
            <a:solidFill>
              <a:schemeClr val="accent4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652B36F-1898-459D-937A-DFC72A82B02B}"/>
                </a:ext>
              </a:extLst>
            </p:cNvPr>
            <p:cNvSpPr/>
            <p:nvPr/>
          </p:nvSpPr>
          <p:spPr>
            <a:xfrm>
              <a:off x="10333403" y="3309438"/>
              <a:ext cx="143782" cy="853461"/>
            </a:xfrm>
            <a:custGeom>
              <a:avLst/>
              <a:gdLst>
                <a:gd name="connsiteX0" fmla="*/ 123013 w 209945"/>
                <a:gd name="connsiteY0" fmla="*/ 1246189 h 1246189"/>
                <a:gd name="connsiteX1" fmla="*/ 101927 w 209945"/>
                <a:gd name="connsiteY1" fmla="*/ 1227446 h 1246189"/>
                <a:gd name="connsiteX2" fmla="*/ 10 w 209945"/>
                <a:gd name="connsiteY2" fmla="*/ 674521 h 1246189"/>
                <a:gd name="connsiteX3" fmla="*/ 167528 w 209945"/>
                <a:gd name="connsiteY3" fmla="*/ 12652 h 1246189"/>
                <a:gd name="connsiteX4" fmla="*/ 200328 w 209945"/>
                <a:gd name="connsiteY4" fmla="*/ 5623 h 1246189"/>
                <a:gd name="connsiteX5" fmla="*/ 205014 w 209945"/>
                <a:gd name="connsiteY5" fmla="*/ 48967 h 1246189"/>
                <a:gd name="connsiteX6" fmla="*/ 46868 w 209945"/>
                <a:gd name="connsiteY6" fmla="*/ 674521 h 1246189"/>
                <a:gd name="connsiteX7" fmla="*/ 145270 w 209945"/>
                <a:gd name="connsiteY7" fmla="*/ 1202845 h 1246189"/>
                <a:gd name="connsiteX8" fmla="*/ 132384 w 209945"/>
                <a:gd name="connsiteY8" fmla="*/ 1243846 h 1246189"/>
                <a:gd name="connsiteX9" fmla="*/ 123013 w 209945"/>
                <a:gd name="connsiteY9" fmla="*/ 1246189 h 124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189">
                  <a:moveTo>
                    <a:pt x="123013" y="1246189"/>
                  </a:moveTo>
                  <a:cubicBezTo>
                    <a:pt x="113641" y="1246189"/>
                    <a:pt x="105441" y="1239160"/>
                    <a:pt x="101927" y="1227446"/>
                  </a:cubicBezTo>
                  <a:cubicBezTo>
                    <a:pt x="97241" y="1214560"/>
                    <a:pt x="-1161" y="905297"/>
                    <a:pt x="10" y="674521"/>
                  </a:cubicBezTo>
                  <a:cubicBezTo>
                    <a:pt x="1182" y="317229"/>
                    <a:pt x="160499" y="24366"/>
                    <a:pt x="167528" y="12652"/>
                  </a:cubicBezTo>
                  <a:cubicBezTo>
                    <a:pt x="175728" y="-1406"/>
                    <a:pt x="189785" y="-3749"/>
                    <a:pt x="200328" y="5623"/>
                  </a:cubicBezTo>
                  <a:cubicBezTo>
                    <a:pt x="210871" y="16166"/>
                    <a:pt x="213214" y="34909"/>
                    <a:pt x="205014" y="48967"/>
                  </a:cubicBezTo>
                  <a:cubicBezTo>
                    <a:pt x="203843" y="51310"/>
                    <a:pt x="48040" y="338315"/>
                    <a:pt x="46868" y="674521"/>
                  </a:cubicBezTo>
                  <a:cubicBezTo>
                    <a:pt x="45697" y="892411"/>
                    <a:pt x="144099" y="1199331"/>
                    <a:pt x="145270" y="1202845"/>
                  </a:cubicBezTo>
                  <a:cubicBezTo>
                    <a:pt x="149956" y="1218074"/>
                    <a:pt x="145270" y="1236817"/>
                    <a:pt x="132384" y="1243846"/>
                  </a:cubicBezTo>
                  <a:cubicBezTo>
                    <a:pt x="128870" y="1245018"/>
                    <a:pt x="126527" y="1246189"/>
                    <a:pt x="123013" y="1246189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99582BA-67C8-48C3-A8D1-1573CB05C6ED}"/>
                </a:ext>
              </a:extLst>
            </p:cNvPr>
            <p:cNvSpPr/>
            <p:nvPr/>
          </p:nvSpPr>
          <p:spPr>
            <a:xfrm>
              <a:off x="10763262" y="3309091"/>
              <a:ext cx="143782" cy="853809"/>
            </a:xfrm>
            <a:custGeom>
              <a:avLst/>
              <a:gdLst>
                <a:gd name="connsiteX0" fmla="*/ 85761 w 209945"/>
                <a:gd name="connsiteY0" fmla="*/ 1246696 h 1246696"/>
                <a:gd name="connsiteX1" fmla="*/ 76390 w 209945"/>
                <a:gd name="connsiteY1" fmla="*/ 1244353 h 1246696"/>
                <a:gd name="connsiteX2" fmla="*/ 63504 w 209945"/>
                <a:gd name="connsiteY2" fmla="*/ 1203353 h 1246696"/>
                <a:gd name="connsiteX3" fmla="*/ 161905 w 209945"/>
                <a:gd name="connsiteY3" fmla="*/ 675028 h 1246696"/>
                <a:gd name="connsiteX4" fmla="*/ 4931 w 209945"/>
                <a:gd name="connsiteY4" fmla="*/ 49474 h 1246696"/>
                <a:gd name="connsiteX5" fmla="*/ 9617 w 209945"/>
                <a:gd name="connsiteY5" fmla="*/ 6130 h 1246696"/>
                <a:gd name="connsiteX6" fmla="*/ 42417 w 209945"/>
                <a:gd name="connsiteY6" fmla="*/ 13159 h 1246696"/>
                <a:gd name="connsiteX7" fmla="*/ 209935 w 209945"/>
                <a:gd name="connsiteY7" fmla="*/ 675028 h 1246696"/>
                <a:gd name="connsiteX8" fmla="*/ 108019 w 209945"/>
                <a:gd name="connsiteY8" fmla="*/ 1227953 h 1246696"/>
                <a:gd name="connsiteX9" fmla="*/ 85761 w 209945"/>
                <a:gd name="connsiteY9" fmla="*/ 1246696 h 12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696">
                  <a:moveTo>
                    <a:pt x="85761" y="1246696"/>
                  </a:moveTo>
                  <a:cubicBezTo>
                    <a:pt x="82247" y="1246696"/>
                    <a:pt x="79904" y="1245525"/>
                    <a:pt x="76390" y="1244353"/>
                  </a:cubicBezTo>
                  <a:cubicBezTo>
                    <a:pt x="64675" y="1237325"/>
                    <a:pt x="58818" y="1219753"/>
                    <a:pt x="63504" y="1203353"/>
                  </a:cubicBezTo>
                  <a:cubicBezTo>
                    <a:pt x="64675" y="1199838"/>
                    <a:pt x="163077" y="892918"/>
                    <a:pt x="161905" y="675028"/>
                  </a:cubicBezTo>
                  <a:cubicBezTo>
                    <a:pt x="161905" y="338822"/>
                    <a:pt x="7274" y="52988"/>
                    <a:pt x="4931" y="49474"/>
                  </a:cubicBezTo>
                  <a:cubicBezTo>
                    <a:pt x="-3269" y="35416"/>
                    <a:pt x="-926" y="16673"/>
                    <a:pt x="9617" y="6130"/>
                  </a:cubicBezTo>
                  <a:cubicBezTo>
                    <a:pt x="20160" y="-4413"/>
                    <a:pt x="34217" y="-899"/>
                    <a:pt x="42417" y="13159"/>
                  </a:cubicBezTo>
                  <a:cubicBezTo>
                    <a:pt x="49446" y="24873"/>
                    <a:pt x="208763" y="317736"/>
                    <a:pt x="209935" y="675028"/>
                  </a:cubicBezTo>
                  <a:cubicBezTo>
                    <a:pt x="211106" y="905804"/>
                    <a:pt x="111533" y="1215067"/>
                    <a:pt x="108019" y="1227953"/>
                  </a:cubicBezTo>
                  <a:cubicBezTo>
                    <a:pt x="104504" y="1239668"/>
                    <a:pt x="95133" y="1246696"/>
                    <a:pt x="85761" y="1246696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68E6A565-71BF-4FEA-B08B-2CC8195E4F8C}"/>
                </a:ext>
              </a:extLst>
            </p:cNvPr>
            <p:cNvSpPr/>
            <p:nvPr/>
          </p:nvSpPr>
          <p:spPr>
            <a:xfrm rot="20463219" flipH="1">
              <a:off x="8581231" y="4516473"/>
              <a:ext cx="1371217" cy="2383494"/>
            </a:xfrm>
            <a:custGeom>
              <a:avLst/>
              <a:gdLst>
                <a:gd name="connsiteX0" fmla="*/ 539445 w 1371217"/>
                <a:gd name="connsiteY0" fmla="*/ 73491 h 2383494"/>
                <a:gd name="connsiteX1" fmla="*/ 503499 w 1371217"/>
                <a:gd name="connsiteY1" fmla="*/ 141911 h 2383494"/>
                <a:gd name="connsiteX2" fmla="*/ 505333 w 1371217"/>
                <a:gd name="connsiteY2" fmla="*/ 629758 h 2383494"/>
                <a:gd name="connsiteX3" fmla="*/ 485159 w 1371217"/>
                <a:gd name="connsiteY3" fmla="*/ 780147 h 2383494"/>
                <a:gd name="connsiteX4" fmla="*/ 347608 w 1371217"/>
                <a:gd name="connsiteY4" fmla="*/ 886520 h 2383494"/>
                <a:gd name="connsiteX5" fmla="*/ 79844 w 1371217"/>
                <a:gd name="connsiteY5" fmla="*/ 688447 h 2383494"/>
                <a:gd name="connsiteX6" fmla="*/ 67005 w 1371217"/>
                <a:gd name="connsiteY6" fmla="*/ 805823 h 2383494"/>
                <a:gd name="connsiteX7" fmla="*/ 287086 w 1371217"/>
                <a:gd name="connsiteY7" fmla="*/ 1080925 h 2383494"/>
                <a:gd name="connsiteX8" fmla="*/ 554852 w 1371217"/>
                <a:gd name="connsiteY8" fmla="*/ 1379869 h 2383494"/>
                <a:gd name="connsiteX9" fmla="*/ 622710 w 1371217"/>
                <a:gd name="connsiteY9" fmla="*/ 1581611 h 2383494"/>
                <a:gd name="connsiteX10" fmla="*/ 746477 w 1371217"/>
                <a:gd name="connsiteY10" fmla="*/ 2383494 h 2383494"/>
                <a:gd name="connsiteX11" fmla="*/ 755257 w 1371217"/>
                <a:gd name="connsiteY11" fmla="*/ 2383478 h 2383494"/>
                <a:gd name="connsiteX12" fmla="*/ 1272994 w 1371217"/>
                <a:gd name="connsiteY12" fmla="*/ 2205749 h 2383494"/>
                <a:gd name="connsiteX13" fmla="*/ 1247055 w 1371217"/>
                <a:gd name="connsiteY13" fmla="*/ 2140348 h 2383494"/>
                <a:gd name="connsiteX14" fmla="*/ 1017022 w 1371217"/>
                <a:gd name="connsiteY14" fmla="*/ 1493578 h 2383494"/>
                <a:gd name="connsiteX15" fmla="*/ 977964 w 1371217"/>
                <a:gd name="connsiteY15" fmla="*/ 1298951 h 2383494"/>
                <a:gd name="connsiteX16" fmla="*/ 1061038 w 1371217"/>
                <a:gd name="connsiteY16" fmla="*/ 1082759 h 2383494"/>
                <a:gd name="connsiteX17" fmla="*/ 1103221 w 1371217"/>
                <a:gd name="connsiteY17" fmla="*/ 844338 h 2383494"/>
                <a:gd name="connsiteX18" fmla="*/ 1352647 w 1371217"/>
                <a:gd name="connsiteY18" fmla="*/ 501377 h 2383494"/>
                <a:gd name="connsiteX19" fmla="*/ 1270116 w 1371217"/>
                <a:gd name="connsiteY19" fmla="*/ 453693 h 2383494"/>
                <a:gd name="connsiteX20" fmla="*/ 1004184 w 1371217"/>
                <a:gd name="connsiteY20" fmla="*/ 723292 h 2383494"/>
                <a:gd name="connsiteX21" fmla="*/ 974840 w 1371217"/>
                <a:gd name="connsiteY21" fmla="*/ 701285 h 2383494"/>
                <a:gd name="connsiteX22" fmla="*/ 1106889 w 1371217"/>
                <a:gd name="connsiteY22" fmla="*/ 217105 h 2383494"/>
                <a:gd name="connsiteX23" fmla="*/ 1000517 w 1371217"/>
                <a:gd name="connsiteY23" fmla="*/ 152915 h 2383494"/>
                <a:gd name="connsiteX24" fmla="*/ 850127 w 1371217"/>
                <a:gd name="connsiteY24" fmla="*/ 638928 h 2383494"/>
                <a:gd name="connsiteX25" fmla="*/ 820784 w 1371217"/>
                <a:gd name="connsiteY25" fmla="*/ 615086 h 2383494"/>
                <a:gd name="connsiteX26" fmla="*/ 844626 w 1371217"/>
                <a:gd name="connsiteY26" fmla="*/ 59380 h 2383494"/>
                <a:gd name="connsiteX27" fmla="*/ 723580 w 1371217"/>
                <a:gd name="connsiteY27" fmla="*/ 63049 h 2383494"/>
                <a:gd name="connsiteX28" fmla="*/ 692403 w 1371217"/>
                <a:gd name="connsiteY28" fmla="*/ 598580 h 2383494"/>
                <a:gd name="connsiteX29" fmla="*/ 644718 w 1371217"/>
                <a:gd name="connsiteY29" fmla="*/ 600414 h 2383494"/>
                <a:gd name="connsiteX30" fmla="*/ 613540 w 1371217"/>
                <a:gd name="connsiteY30" fmla="*/ 145579 h 2383494"/>
                <a:gd name="connsiteX31" fmla="*/ 539445 w 1371217"/>
                <a:gd name="connsiteY31" fmla="*/ 73491 h 23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1217" h="2383494">
                  <a:moveTo>
                    <a:pt x="539445" y="73491"/>
                  </a:moveTo>
                  <a:cubicBezTo>
                    <a:pt x="521725" y="84111"/>
                    <a:pt x="506938" y="107982"/>
                    <a:pt x="503499" y="141911"/>
                  </a:cubicBezTo>
                  <a:cubicBezTo>
                    <a:pt x="480269" y="325312"/>
                    <a:pt x="495552" y="455527"/>
                    <a:pt x="505333" y="629758"/>
                  </a:cubicBezTo>
                  <a:cubicBezTo>
                    <a:pt x="502888" y="693643"/>
                    <a:pt x="496775" y="731852"/>
                    <a:pt x="485159" y="780147"/>
                  </a:cubicBezTo>
                  <a:cubicBezTo>
                    <a:pt x="447868" y="898135"/>
                    <a:pt x="416690" y="900275"/>
                    <a:pt x="347608" y="886520"/>
                  </a:cubicBezTo>
                  <a:cubicBezTo>
                    <a:pt x="274248" y="809492"/>
                    <a:pt x="230232" y="719625"/>
                    <a:pt x="79844" y="688447"/>
                  </a:cubicBezTo>
                  <a:cubicBezTo>
                    <a:pt x="-13691" y="678054"/>
                    <a:pt x="-33866" y="750192"/>
                    <a:pt x="67005" y="805823"/>
                  </a:cubicBezTo>
                  <a:cubicBezTo>
                    <a:pt x="138532" y="896301"/>
                    <a:pt x="246640" y="984496"/>
                    <a:pt x="287086" y="1080925"/>
                  </a:cubicBezTo>
                  <a:cubicBezTo>
                    <a:pt x="352194" y="1182407"/>
                    <a:pt x="488522" y="1310177"/>
                    <a:pt x="554852" y="1379869"/>
                  </a:cubicBezTo>
                  <a:lnTo>
                    <a:pt x="622710" y="1581611"/>
                  </a:lnTo>
                  <a:cubicBezTo>
                    <a:pt x="704629" y="1885445"/>
                    <a:pt x="701238" y="2031975"/>
                    <a:pt x="746477" y="2383494"/>
                  </a:cubicBezTo>
                  <a:lnTo>
                    <a:pt x="755257" y="2383478"/>
                  </a:lnTo>
                  <a:lnTo>
                    <a:pt x="1272994" y="2205749"/>
                  </a:lnTo>
                  <a:lnTo>
                    <a:pt x="1247055" y="2140348"/>
                  </a:lnTo>
                  <a:cubicBezTo>
                    <a:pt x="1162125" y="1931979"/>
                    <a:pt x="1096344" y="1797565"/>
                    <a:pt x="1017022" y="1493578"/>
                  </a:cubicBezTo>
                  <a:cubicBezTo>
                    <a:pt x="1004003" y="1428702"/>
                    <a:pt x="988828" y="1376766"/>
                    <a:pt x="977964" y="1298951"/>
                  </a:cubicBezTo>
                  <a:cubicBezTo>
                    <a:pt x="1011555" y="1213229"/>
                    <a:pt x="1037808" y="1183630"/>
                    <a:pt x="1061038" y="1082759"/>
                  </a:cubicBezTo>
                  <a:cubicBezTo>
                    <a:pt x="1086103" y="992893"/>
                    <a:pt x="1081213" y="977609"/>
                    <a:pt x="1103221" y="844338"/>
                  </a:cubicBezTo>
                  <a:cubicBezTo>
                    <a:pt x="1174136" y="719625"/>
                    <a:pt x="1276230" y="627924"/>
                    <a:pt x="1352647" y="501377"/>
                  </a:cubicBezTo>
                  <a:cubicBezTo>
                    <a:pt x="1403999" y="448803"/>
                    <a:pt x="1339808" y="357713"/>
                    <a:pt x="1270116" y="453693"/>
                  </a:cubicBezTo>
                  <a:cubicBezTo>
                    <a:pt x="1192476" y="558231"/>
                    <a:pt x="1092829" y="633426"/>
                    <a:pt x="1004184" y="723292"/>
                  </a:cubicBezTo>
                  <a:cubicBezTo>
                    <a:pt x="972395" y="721459"/>
                    <a:pt x="984622" y="708621"/>
                    <a:pt x="974840" y="701285"/>
                  </a:cubicBezTo>
                  <a:cubicBezTo>
                    <a:pt x="1023747" y="539891"/>
                    <a:pt x="1068986" y="382166"/>
                    <a:pt x="1106889" y="217105"/>
                  </a:cubicBezTo>
                  <a:cubicBezTo>
                    <a:pt x="1125840" y="121125"/>
                    <a:pt x="1042088" y="80165"/>
                    <a:pt x="1000517" y="152915"/>
                  </a:cubicBezTo>
                  <a:cubicBezTo>
                    <a:pt x="949165" y="321032"/>
                    <a:pt x="901480" y="445135"/>
                    <a:pt x="850127" y="638928"/>
                  </a:cubicBezTo>
                  <a:cubicBezTo>
                    <a:pt x="840346" y="630981"/>
                    <a:pt x="815892" y="639540"/>
                    <a:pt x="820784" y="615086"/>
                  </a:cubicBezTo>
                  <a:cubicBezTo>
                    <a:pt x="842791" y="441466"/>
                    <a:pt x="842792" y="242171"/>
                    <a:pt x="844626" y="59380"/>
                  </a:cubicBezTo>
                  <a:cubicBezTo>
                    <a:pt x="844626" y="14753"/>
                    <a:pt x="749257" y="-50049"/>
                    <a:pt x="723580" y="63049"/>
                  </a:cubicBezTo>
                  <a:cubicBezTo>
                    <a:pt x="701573" y="247061"/>
                    <a:pt x="694237" y="363215"/>
                    <a:pt x="692403" y="598580"/>
                  </a:cubicBezTo>
                  <a:cubicBezTo>
                    <a:pt x="694237" y="618755"/>
                    <a:pt x="646552" y="633426"/>
                    <a:pt x="644718" y="600414"/>
                  </a:cubicBezTo>
                  <a:cubicBezTo>
                    <a:pt x="634325" y="437798"/>
                    <a:pt x="622099" y="295357"/>
                    <a:pt x="613540" y="145579"/>
                  </a:cubicBezTo>
                  <a:cubicBezTo>
                    <a:pt x="606663" y="74893"/>
                    <a:pt x="568980" y="55789"/>
                    <a:pt x="539445" y="734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186" name="Freeform 9">
            <a:extLst>
              <a:ext uri="{FF2B5EF4-FFF2-40B4-BE49-F238E27FC236}">
                <a16:creationId xmlns:a16="http://schemas.microsoft.com/office/drawing/2014/main" id="{226E5A0F-7129-4F92-9A7C-5B6D1549AC30}"/>
              </a:ext>
            </a:extLst>
          </p:cNvPr>
          <p:cNvSpPr>
            <a:spLocks/>
          </p:cNvSpPr>
          <p:nvPr/>
        </p:nvSpPr>
        <p:spPr bwMode="auto">
          <a:xfrm>
            <a:off x="8346095" y="1167138"/>
            <a:ext cx="886677" cy="3163406"/>
          </a:xfrm>
          <a:custGeom>
            <a:avLst/>
            <a:gdLst>
              <a:gd name="T0" fmla="*/ 453 w 768"/>
              <a:gd name="T1" fmla="*/ 45 h 2740"/>
              <a:gd name="T2" fmla="*/ 508 w 768"/>
              <a:gd name="T3" fmla="*/ 200 h 2740"/>
              <a:gd name="T4" fmla="*/ 464 w 768"/>
              <a:gd name="T5" fmla="*/ 287 h 2740"/>
              <a:gd name="T6" fmla="*/ 479 w 768"/>
              <a:gd name="T7" fmla="*/ 389 h 2740"/>
              <a:gd name="T8" fmla="*/ 628 w 768"/>
              <a:gd name="T9" fmla="*/ 445 h 2740"/>
              <a:gd name="T10" fmla="*/ 691 w 768"/>
              <a:gd name="T11" fmla="*/ 583 h 2740"/>
              <a:gd name="T12" fmla="*/ 719 w 768"/>
              <a:gd name="T13" fmla="*/ 858 h 2740"/>
              <a:gd name="T14" fmla="*/ 748 w 768"/>
              <a:gd name="T15" fmla="*/ 1287 h 2740"/>
              <a:gd name="T16" fmla="*/ 768 w 768"/>
              <a:gd name="T17" fmla="*/ 1416 h 2740"/>
              <a:gd name="T18" fmla="*/ 713 w 768"/>
              <a:gd name="T19" fmla="*/ 1478 h 2740"/>
              <a:gd name="T20" fmla="*/ 677 w 768"/>
              <a:gd name="T21" fmla="*/ 1427 h 2740"/>
              <a:gd name="T22" fmla="*/ 691 w 768"/>
              <a:gd name="T23" fmla="*/ 1320 h 2740"/>
              <a:gd name="T24" fmla="*/ 639 w 768"/>
              <a:gd name="T25" fmla="*/ 934 h 2740"/>
              <a:gd name="T26" fmla="*/ 595 w 768"/>
              <a:gd name="T27" fmla="*/ 745 h 2740"/>
              <a:gd name="T28" fmla="*/ 555 w 768"/>
              <a:gd name="T29" fmla="*/ 792 h 2740"/>
              <a:gd name="T30" fmla="*/ 535 w 768"/>
              <a:gd name="T31" fmla="*/ 947 h 2740"/>
              <a:gd name="T32" fmla="*/ 611 w 768"/>
              <a:gd name="T33" fmla="*/ 1125 h 2740"/>
              <a:gd name="T34" fmla="*/ 639 w 768"/>
              <a:gd name="T35" fmla="*/ 1351 h 2740"/>
              <a:gd name="T36" fmla="*/ 617 w 768"/>
              <a:gd name="T37" fmla="*/ 1912 h 2740"/>
              <a:gd name="T38" fmla="*/ 544 w 768"/>
              <a:gd name="T39" fmla="*/ 2387 h 2740"/>
              <a:gd name="T40" fmla="*/ 559 w 768"/>
              <a:gd name="T41" fmla="*/ 2711 h 2740"/>
              <a:gd name="T42" fmla="*/ 455 w 768"/>
              <a:gd name="T43" fmla="*/ 2687 h 2740"/>
              <a:gd name="T44" fmla="*/ 451 w 768"/>
              <a:gd name="T45" fmla="*/ 2523 h 2740"/>
              <a:gd name="T46" fmla="*/ 468 w 768"/>
              <a:gd name="T47" fmla="*/ 2363 h 2740"/>
              <a:gd name="T48" fmla="*/ 448 w 768"/>
              <a:gd name="T49" fmla="*/ 2136 h 2740"/>
              <a:gd name="T50" fmla="*/ 455 w 768"/>
              <a:gd name="T51" fmla="*/ 1894 h 2740"/>
              <a:gd name="T52" fmla="*/ 406 w 768"/>
              <a:gd name="T53" fmla="*/ 1598 h 2740"/>
              <a:gd name="T54" fmla="*/ 351 w 768"/>
              <a:gd name="T55" fmla="*/ 1680 h 2740"/>
              <a:gd name="T56" fmla="*/ 330 w 768"/>
              <a:gd name="T57" fmla="*/ 2018 h 2740"/>
              <a:gd name="T58" fmla="*/ 310 w 768"/>
              <a:gd name="T59" fmla="*/ 2223 h 2740"/>
              <a:gd name="T60" fmla="*/ 308 w 768"/>
              <a:gd name="T61" fmla="*/ 2411 h 2740"/>
              <a:gd name="T62" fmla="*/ 324 w 768"/>
              <a:gd name="T63" fmla="*/ 2647 h 2740"/>
              <a:gd name="T64" fmla="*/ 253 w 768"/>
              <a:gd name="T65" fmla="*/ 2729 h 2740"/>
              <a:gd name="T66" fmla="*/ 217 w 768"/>
              <a:gd name="T67" fmla="*/ 2616 h 2740"/>
              <a:gd name="T68" fmla="*/ 231 w 768"/>
              <a:gd name="T69" fmla="*/ 2376 h 2740"/>
              <a:gd name="T70" fmla="*/ 180 w 768"/>
              <a:gd name="T71" fmla="*/ 2118 h 2740"/>
              <a:gd name="T72" fmla="*/ 168 w 768"/>
              <a:gd name="T73" fmla="*/ 1867 h 2740"/>
              <a:gd name="T74" fmla="*/ 175 w 768"/>
              <a:gd name="T75" fmla="*/ 1607 h 2740"/>
              <a:gd name="T76" fmla="*/ 126 w 768"/>
              <a:gd name="T77" fmla="*/ 1363 h 2740"/>
              <a:gd name="T78" fmla="*/ 166 w 768"/>
              <a:gd name="T79" fmla="*/ 1107 h 2740"/>
              <a:gd name="T80" fmla="*/ 235 w 768"/>
              <a:gd name="T81" fmla="*/ 869 h 2740"/>
              <a:gd name="T82" fmla="*/ 182 w 768"/>
              <a:gd name="T83" fmla="*/ 711 h 2740"/>
              <a:gd name="T84" fmla="*/ 128 w 768"/>
              <a:gd name="T85" fmla="*/ 931 h 2740"/>
              <a:gd name="T86" fmla="*/ 119 w 768"/>
              <a:gd name="T87" fmla="*/ 1111 h 2740"/>
              <a:gd name="T88" fmla="*/ 64 w 768"/>
              <a:gd name="T89" fmla="*/ 1311 h 2740"/>
              <a:gd name="T90" fmla="*/ 100 w 768"/>
              <a:gd name="T91" fmla="*/ 1460 h 2740"/>
              <a:gd name="T92" fmla="*/ 79 w 768"/>
              <a:gd name="T93" fmla="*/ 1481 h 2740"/>
              <a:gd name="T94" fmla="*/ 4 w 768"/>
              <a:gd name="T95" fmla="*/ 1423 h 2740"/>
              <a:gd name="T96" fmla="*/ 22 w 768"/>
              <a:gd name="T97" fmla="*/ 1251 h 2740"/>
              <a:gd name="T98" fmla="*/ 70 w 768"/>
              <a:gd name="T99" fmla="*/ 623 h 2740"/>
              <a:gd name="T100" fmla="*/ 117 w 768"/>
              <a:gd name="T101" fmla="*/ 458 h 2740"/>
              <a:gd name="T102" fmla="*/ 251 w 768"/>
              <a:gd name="T103" fmla="*/ 412 h 2740"/>
              <a:gd name="T104" fmla="*/ 320 w 768"/>
              <a:gd name="T105" fmla="*/ 325 h 2740"/>
              <a:gd name="T106" fmla="*/ 253 w 768"/>
              <a:gd name="T107" fmla="*/ 221 h 2740"/>
              <a:gd name="T108" fmla="*/ 250 w 768"/>
              <a:gd name="T109" fmla="*/ 136 h 2740"/>
              <a:gd name="T110" fmla="*/ 322 w 768"/>
              <a:gd name="T111" fmla="*/ 3 h 2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68" h="2740">
                <a:moveTo>
                  <a:pt x="339" y="0"/>
                </a:moveTo>
                <a:lnTo>
                  <a:pt x="375" y="3"/>
                </a:lnTo>
                <a:lnTo>
                  <a:pt x="406" y="12"/>
                </a:lnTo>
                <a:lnTo>
                  <a:pt x="431" y="27"/>
                </a:lnTo>
                <a:lnTo>
                  <a:pt x="453" y="45"/>
                </a:lnTo>
                <a:lnTo>
                  <a:pt x="471" y="69"/>
                </a:lnTo>
                <a:lnTo>
                  <a:pt x="486" y="94"/>
                </a:lnTo>
                <a:lnTo>
                  <a:pt x="495" y="123"/>
                </a:lnTo>
                <a:lnTo>
                  <a:pt x="495" y="183"/>
                </a:lnTo>
                <a:lnTo>
                  <a:pt x="508" y="200"/>
                </a:lnTo>
                <a:lnTo>
                  <a:pt x="502" y="221"/>
                </a:lnTo>
                <a:lnTo>
                  <a:pt x="495" y="240"/>
                </a:lnTo>
                <a:lnTo>
                  <a:pt x="484" y="256"/>
                </a:lnTo>
                <a:lnTo>
                  <a:pt x="475" y="271"/>
                </a:lnTo>
                <a:lnTo>
                  <a:pt x="464" y="287"/>
                </a:lnTo>
                <a:lnTo>
                  <a:pt x="455" y="303"/>
                </a:lnTo>
                <a:lnTo>
                  <a:pt x="451" y="323"/>
                </a:lnTo>
                <a:lnTo>
                  <a:pt x="450" y="349"/>
                </a:lnTo>
                <a:lnTo>
                  <a:pt x="455" y="380"/>
                </a:lnTo>
                <a:lnTo>
                  <a:pt x="479" y="389"/>
                </a:lnTo>
                <a:lnTo>
                  <a:pt x="508" y="400"/>
                </a:lnTo>
                <a:lnTo>
                  <a:pt x="539" y="409"/>
                </a:lnTo>
                <a:lnTo>
                  <a:pt x="570" y="420"/>
                </a:lnTo>
                <a:lnTo>
                  <a:pt x="600" y="431"/>
                </a:lnTo>
                <a:lnTo>
                  <a:pt x="628" y="445"/>
                </a:lnTo>
                <a:lnTo>
                  <a:pt x="650" y="460"/>
                </a:lnTo>
                <a:lnTo>
                  <a:pt x="668" y="480"/>
                </a:lnTo>
                <a:lnTo>
                  <a:pt x="682" y="511"/>
                </a:lnTo>
                <a:lnTo>
                  <a:pt x="690" y="545"/>
                </a:lnTo>
                <a:lnTo>
                  <a:pt x="691" y="583"/>
                </a:lnTo>
                <a:lnTo>
                  <a:pt x="693" y="623"/>
                </a:lnTo>
                <a:lnTo>
                  <a:pt x="693" y="665"/>
                </a:lnTo>
                <a:lnTo>
                  <a:pt x="699" y="707"/>
                </a:lnTo>
                <a:lnTo>
                  <a:pt x="710" y="781"/>
                </a:lnTo>
                <a:lnTo>
                  <a:pt x="719" y="858"/>
                </a:lnTo>
                <a:lnTo>
                  <a:pt x="728" y="931"/>
                </a:lnTo>
                <a:lnTo>
                  <a:pt x="739" y="1000"/>
                </a:lnTo>
                <a:lnTo>
                  <a:pt x="742" y="1183"/>
                </a:lnTo>
                <a:lnTo>
                  <a:pt x="742" y="1267"/>
                </a:lnTo>
                <a:lnTo>
                  <a:pt x="748" y="1287"/>
                </a:lnTo>
                <a:lnTo>
                  <a:pt x="753" y="1311"/>
                </a:lnTo>
                <a:lnTo>
                  <a:pt x="759" y="1336"/>
                </a:lnTo>
                <a:lnTo>
                  <a:pt x="762" y="1363"/>
                </a:lnTo>
                <a:lnTo>
                  <a:pt x="766" y="1391"/>
                </a:lnTo>
                <a:lnTo>
                  <a:pt x="768" y="1416"/>
                </a:lnTo>
                <a:lnTo>
                  <a:pt x="764" y="1440"/>
                </a:lnTo>
                <a:lnTo>
                  <a:pt x="757" y="1458"/>
                </a:lnTo>
                <a:lnTo>
                  <a:pt x="742" y="1474"/>
                </a:lnTo>
                <a:lnTo>
                  <a:pt x="722" y="1483"/>
                </a:lnTo>
                <a:lnTo>
                  <a:pt x="713" y="1478"/>
                </a:lnTo>
                <a:lnTo>
                  <a:pt x="699" y="1478"/>
                </a:lnTo>
                <a:lnTo>
                  <a:pt x="682" y="1480"/>
                </a:lnTo>
                <a:lnTo>
                  <a:pt x="668" y="1480"/>
                </a:lnTo>
                <a:lnTo>
                  <a:pt x="659" y="1443"/>
                </a:lnTo>
                <a:lnTo>
                  <a:pt x="677" y="1427"/>
                </a:lnTo>
                <a:lnTo>
                  <a:pt x="686" y="1411"/>
                </a:lnTo>
                <a:lnTo>
                  <a:pt x="688" y="1394"/>
                </a:lnTo>
                <a:lnTo>
                  <a:pt x="688" y="1372"/>
                </a:lnTo>
                <a:lnTo>
                  <a:pt x="688" y="1349"/>
                </a:lnTo>
                <a:lnTo>
                  <a:pt x="691" y="1320"/>
                </a:lnTo>
                <a:lnTo>
                  <a:pt x="695" y="1305"/>
                </a:lnTo>
                <a:lnTo>
                  <a:pt x="700" y="1287"/>
                </a:lnTo>
                <a:lnTo>
                  <a:pt x="699" y="1267"/>
                </a:lnTo>
                <a:lnTo>
                  <a:pt x="642" y="1096"/>
                </a:lnTo>
                <a:lnTo>
                  <a:pt x="639" y="934"/>
                </a:lnTo>
                <a:lnTo>
                  <a:pt x="608" y="827"/>
                </a:lnTo>
                <a:lnTo>
                  <a:pt x="604" y="809"/>
                </a:lnTo>
                <a:lnTo>
                  <a:pt x="600" y="789"/>
                </a:lnTo>
                <a:lnTo>
                  <a:pt x="599" y="767"/>
                </a:lnTo>
                <a:lnTo>
                  <a:pt x="595" y="745"/>
                </a:lnTo>
                <a:lnTo>
                  <a:pt x="588" y="727"/>
                </a:lnTo>
                <a:lnTo>
                  <a:pt x="579" y="714"/>
                </a:lnTo>
                <a:lnTo>
                  <a:pt x="573" y="741"/>
                </a:lnTo>
                <a:lnTo>
                  <a:pt x="566" y="767"/>
                </a:lnTo>
                <a:lnTo>
                  <a:pt x="555" y="792"/>
                </a:lnTo>
                <a:lnTo>
                  <a:pt x="544" y="820"/>
                </a:lnTo>
                <a:lnTo>
                  <a:pt x="535" y="849"/>
                </a:lnTo>
                <a:lnTo>
                  <a:pt x="530" y="880"/>
                </a:lnTo>
                <a:lnTo>
                  <a:pt x="530" y="912"/>
                </a:lnTo>
                <a:lnTo>
                  <a:pt x="535" y="947"/>
                </a:lnTo>
                <a:lnTo>
                  <a:pt x="546" y="983"/>
                </a:lnTo>
                <a:lnTo>
                  <a:pt x="560" y="1018"/>
                </a:lnTo>
                <a:lnTo>
                  <a:pt x="577" y="1052"/>
                </a:lnTo>
                <a:lnTo>
                  <a:pt x="595" y="1089"/>
                </a:lnTo>
                <a:lnTo>
                  <a:pt x="611" y="1125"/>
                </a:lnTo>
                <a:lnTo>
                  <a:pt x="626" y="1165"/>
                </a:lnTo>
                <a:lnTo>
                  <a:pt x="637" y="1207"/>
                </a:lnTo>
                <a:lnTo>
                  <a:pt x="644" y="1251"/>
                </a:lnTo>
                <a:lnTo>
                  <a:pt x="646" y="1300"/>
                </a:lnTo>
                <a:lnTo>
                  <a:pt x="639" y="1351"/>
                </a:lnTo>
                <a:lnTo>
                  <a:pt x="582" y="1680"/>
                </a:lnTo>
                <a:lnTo>
                  <a:pt x="590" y="1734"/>
                </a:lnTo>
                <a:lnTo>
                  <a:pt x="599" y="1792"/>
                </a:lnTo>
                <a:lnTo>
                  <a:pt x="608" y="1851"/>
                </a:lnTo>
                <a:lnTo>
                  <a:pt x="617" y="1912"/>
                </a:lnTo>
                <a:lnTo>
                  <a:pt x="617" y="1972"/>
                </a:lnTo>
                <a:lnTo>
                  <a:pt x="611" y="2034"/>
                </a:lnTo>
                <a:lnTo>
                  <a:pt x="559" y="2320"/>
                </a:lnTo>
                <a:lnTo>
                  <a:pt x="551" y="2351"/>
                </a:lnTo>
                <a:lnTo>
                  <a:pt x="544" y="2387"/>
                </a:lnTo>
                <a:lnTo>
                  <a:pt x="537" y="2425"/>
                </a:lnTo>
                <a:lnTo>
                  <a:pt x="535" y="2463"/>
                </a:lnTo>
                <a:lnTo>
                  <a:pt x="539" y="2503"/>
                </a:lnTo>
                <a:lnTo>
                  <a:pt x="582" y="2696"/>
                </a:lnTo>
                <a:lnTo>
                  <a:pt x="559" y="2711"/>
                </a:lnTo>
                <a:lnTo>
                  <a:pt x="533" y="2723"/>
                </a:lnTo>
                <a:lnTo>
                  <a:pt x="504" y="2734"/>
                </a:lnTo>
                <a:lnTo>
                  <a:pt x="471" y="2740"/>
                </a:lnTo>
                <a:lnTo>
                  <a:pt x="460" y="2714"/>
                </a:lnTo>
                <a:lnTo>
                  <a:pt x="455" y="2687"/>
                </a:lnTo>
                <a:lnTo>
                  <a:pt x="453" y="2656"/>
                </a:lnTo>
                <a:lnTo>
                  <a:pt x="455" y="2625"/>
                </a:lnTo>
                <a:lnTo>
                  <a:pt x="457" y="2591"/>
                </a:lnTo>
                <a:lnTo>
                  <a:pt x="455" y="2556"/>
                </a:lnTo>
                <a:lnTo>
                  <a:pt x="451" y="2523"/>
                </a:lnTo>
                <a:lnTo>
                  <a:pt x="448" y="2492"/>
                </a:lnTo>
                <a:lnTo>
                  <a:pt x="450" y="2461"/>
                </a:lnTo>
                <a:lnTo>
                  <a:pt x="455" y="2431"/>
                </a:lnTo>
                <a:lnTo>
                  <a:pt x="460" y="2398"/>
                </a:lnTo>
                <a:lnTo>
                  <a:pt x="468" y="2363"/>
                </a:lnTo>
                <a:lnTo>
                  <a:pt x="471" y="2327"/>
                </a:lnTo>
                <a:lnTo>
                  <a:pt x="471" y="2287"/>
                </a:lnTo>
                <a:lnTo>
                  <a:pt x="468" y="2243"/>
                </a:lnTo>
                <a:lnTo>
                  <a:pt x="457" y="2192"/>
                </a:lnTo>
                <a:lnTo>
                  <a:pt x="448" y="2136"/>
                </a:lnTo>
                <a:lnTo>
                  <a:pt x="439" y="2074"/>
                </a:lnTo>
                <a:lnTo>
                  <a:pt x="437" y="2012"/>
                </a:lnTo>
                <a:lnTo>
                  <a:pt x="442" y="1951"/>
                </a:lnTo>
                <a:lnTo>
                  <a:pt x="448" y="1925"/>
                </a:lnTo>
                <a:lnTo>
                  <a:pt x="455" y="1894"/>
                </a:lnTo>
                <a:lnTo>
                  <a:pt x="457" y="1863"/>
                </a:lnTo>
                <a:lnTo>
                  <a:pt x="455" y="1831"/>
                </a:lnTo>
                <a:lnTo>
                  <a:pt x="439" y="1754"/>
                </a:lnTo>
                <a:lnTo>
                  <a:pt x="422" y="1678"/>
                </a:lnTo>
                <a:lnTo>
                  <a:pt x="406" y="1598"/>
                </a:lnTo>
                <a:lnTo>
                  <a:pt x="395" y="1516"/>
                </a:lnTo>
                <a:lnTo>
                  <a:pt x="388" y="1431"/>
                </a:lnTo>
                <a:lnTo>
                  <a:pt x="382" y="1431"/>
                </a:lnTo>
                <a:lnTo>
                  <a:pt x="382" y="1436"/>
                </a:lnTo>
                <a:lnTo>
                  <a:pt x="351" y="1680"/>
                </a:lnTo>
                <a:lnTo>
                  <a:pt x="319" y="1807"/>
                </a:lnTo>
                <a:lnTo>
                  <a:pt x="313" y="1861"/>
                </a:lnTo>
                <a:lnTo>
                  <a:pt x="317" y="1914"/>
                </a:lnTo>
                <a:lnTo>
                  <a:pt x="322" y="1965"/>
                </a:lnTo>
                <a:lnTo>
                  <a:pt x="330" y="2018"/>
                </a:lnTo>
                <a:lnTo>
                  <a:pt x="331" y="2072"/>
                </a:lnTo>
                <a:lnTo>
                  <a:pt x="328" y="2127"/>
                </a:lnTo>
                <a:lnTo>
                  <a:pt x="322" y="2152"/>
                </a:lnTo>
                <a:lnTo>
                  <a:pt x="317" y="2185"/>
                </a:lnTo>
                <a:lnTo>
                  <a:pt x="310" y="2223"/>
                </a:lnTo>
                <a:lnTo>
                  <a:pt x="304" y="2263"/>
                </a:lnTo>
                <a:lnTo>
                  <a:pt x="300" y="2303"/>
                </a:lnTo>
                <a:lnTo>
                  <a:pt x="299" y="2343"/>
                </a:lnTo>
                <a:lnTo>
                  <a:pt x="300" y="2380"/>
                </a:lnTo>
                <a:lnTo>
                  <a:pt x="308" y="2411"/>
                </a:lnTo>
                <a:lnTo>
                  <a:pt x="339" y="2474"/>
                </a:lnTo>
                <a:lnTo>
                  <a:pt x="328" y="2511"/>
                </a:lnTo>
                <a:lnTo>
                  <a:pt x="320" y="2556"/>
                </a:lnTo>
                <a:lnTo>
                  <a:pt x="320" y="2603"/>
                </a:lnTo>
                <a:lnTo>
                  <a:pt x="324" y="2647"/>
                </a:lnTo>
                <a:lnTo>
                  <a:pt x="324" y="2689"/>
                </a:lnTo>
                <a:lnTo>
                  <a:pt x="319" y="2727"/>
                </a:lnTo>
                <a:lnTo>
                  <a:pt x="299" y="2734"/>
                </a:lnTo>
                <a:lnTo>
                  <a:pt x="275" y="2736"/>
                </a:lnTo>
                <a:lnTo>
                  <a:pt x="253" y="2729"/>
                </a:lnTo>
                <a:lnTo>
                  <a:pt x="231" y="2718"/>
                </a:lnTo>
                <a:lnTo>
                  <a:pt x="213" y="2700"/>
                </a:lnTo>
                <a:lnTo>
                  <a:pt x="202" y="2678"/>
                </a:lnTo>
                <a:lnTo>
                  <a:pt x="199" y="2651"/>
                </a:lnTo>
                <a:lnTo>
                  <a:pt x="217" y="2616"/>
                </a:lnTo>
                <a:lnTo>
                  <a:pt x="230" y="2574"/>
                </a:lnTo>
                <a:lnTo>
                  <a:pt x="235" y="2529"/>
                </a:lnTo>
                <a:lnTo>
                  <a:pt x="239" y="2480"/>
                </a:lnTo>
                <a:lnTo>
                  <a:pt x="237" y="2429"/>
                </a:lnTo>
                <a:lnTo>
                  <a:pt x="231" y="2376"/>
                </a:lnTo>
                <a:lnTo>
                  <a:pt x="222" y="2321"/>
                </a:lnTo>
                <a:lnTo>
                  <a:pt x="213" y="2267"/>
                </a:lnTo>
                <a:lnTo>
                  <a:pt x="202" y="2216"/>
                </a:lnTo>
                <a:lnTo>
                  <a:pt x="191" y="2165"/>
                </a:lnTo>
                <a:lnTo>
                  <a:pt x="180" y="2118"/>
                </a:lnTo>
                <a:lnTo>
                  <a:pt x="171" y="2074"/>
                </a:lnTo>
                <a:lnTo>
                  <a:pt x="162" y="2034"/>
                </a:lnTo>
                <a:lnTo>
                  <a:pt x="157" y="1980"/>
                </a:lnTo>
                <a:lnTo>
                  <a:pt x="160" y="1923"/>
                </a:lnTo>
                <a:lnTo>
                  <a:pt x="168" y="1867"/>
                </a:lnTo>
                <a:lnTo>
                  <a:pt x="179" y="1812"/>
                </a:lnTo>
                <a:lnTo>
                  <a:pt x="186" y="1756"/>
                </a:lnTo>
                <a:lnTo>
                  <a:pt x="190" y="1700"/>
                </a:lnTo>
                <a:lnTo>
                  <a:pt x="182" y="1643"/>
                </a:lnTo>
                <a:lnTo>
                  <a:pt x="175" y="1607"/>
                </a:lnTo>
                <a:lnTo>
                  <a:pt x="166" y="1565"/>
                </a:lnTo>
                <a:lnTo>
                  <a:pt x="155" y="1518"/>
                </a:lnTo>
                <a:lnTo>
                  <a:pt x="144" y="1467"/>
                </a:lnTo>
                <a:lnTo>
                  <a:pt x="133" y="1414"/>
                </a:lnTo>
                <a:lnTo>
                  <a:pt x="126" y="1363"/>
                </a:lnTo>
                <a:lnTo>
                  <a:pt x="122" y="1312"/>
                </a:lnTo>
                <a:lnTo>
                  <a:pt x="122" y="1265"/>
                </a:lnTo>
                <a:lnTo>
                  <a:pt x="128" y="1223"/>
                </a:lnTo>
                <a:lnTo>
                  <a:pt x="144" y="1163"/>
                </a:lnTo>
                <a:lnTo>
                  <a:pt x="166" y="1107"/>
                </a:lnTo>
                <a:lnTo>
                  <a:pt x="190" y="1051"/>
                </a:lnTo>
                <a:lnTo>
                  <a:pt x="213" y="998"/>
                </a:lnTo>
                <a:lnTo>
                  <a:pt x="231" y="943"/>
                </a:lnTo>
                <a:lnTo>
                  <a:pt x="237" y="905"/>
                </a:lnTo>
                <a:lnTo>
                  <a:pt x="235" y="869"/>
                </a:lnTo>
                <a:lnTo>
                  <a:pt x="228" y="832"/>
                </a:lnTo>
                <a:lnTo>
                  <a:pt x="215" y="800"/>
                </a:lnTo>
                <a:lnTo>
                  <a:pt x="202" y="769"/>
                </a:lnTo>
                <a:lnTo>
                  <a:pt x="191" y="740"/>
                </a:lnTo>
                <a:lnTo>
                  <a:pt x="182" y="711"/>
                </a:lnTo>
                <a:lnTo>
                  <a:pt x="179" y="711"/>
                </a:lnTo>
                <a:lnTo>
                  <a:pt x="170" y="769"/>
                </a:lnTo>
                <a:lnTo>
                  <a:pt x="157" y="825"/>
                </a:lnTo>
                <a:lnTo>
                  <a:pt x="140" y="878"/>
                </a:lnTo>
                <a:lnTo>
                  <a:pt x="128" y="931"/>
                </a:lnTo>
                <a:lnTo>
                  <a:pt x="122" y="969"/>
                </a:lnTo>
                <a:lnTo>
                  <a:pt x="122" y="1005"/>
                </a:lnTo>
                <a:lnTo>
                  <a:pt x="124" y="1041"/>
                </a:lnTo>
                <a:lnTo>
                  <a:pt x="124" y="1078"/>
                </a:lnTo>
                <a:lnTo>
                  <a:pt x="119" y="1111"/>
                </a:lnTo>
                <a:lnTo>
                  <a:pt x="110" y="1145"/>
                </a:lnTo>
                <a:lnTo>
                  <a:pt x="95" y="1181"/>
                </a:lnTo>
                <a:lnTo>
                  <a:pt x="82" y="1223"/>
                </a:lnTo>
                <a:lnTo>
                  <a:pt x="71" y="1267"/>
                </a:lnTo>
                <a:lnTo>
                  <a:pt x="64" y="1311"/>
                </a:lnTo>
                <a:lnTo>
                  <a:pt x="62" y="1358"/>
                </a:lnTo>
                <a:lnTo>
                  <a:pt x="71" y="1403"/>
                </a:lnTo>
                <a:lnTo>
                  <a:pt x="108" y="1451"/>
                </a:lnTo>
                <a:lnTo>
                  <a:pt x="104" y="1456"/>
                </a:lnTo>
                <a:lnTo>
                  <a:pt x="100" y="1460"/>
                </a:lnTo>
                <a:lnTo>
                  <a:pt x="100" y="1463"/>
                </a:lnTo>
                <a:lnTo>
                  <a:pt x="100" y="1469"/>
                </a:lnTo>
                <a:lnTo>
                  <a:pt x="99" y="1472"/>
                </a:lnTo>
                <a:lnTo>
                  <a:pt x="99" y="1480"/>
                </a:lnTo>
                <a:lnTo>
                  <a:pt x="79" y="1481"/>
                </a:lnTo>
                <a:lnTo>
                  <a:pt x="62" y="1481"/>
                </a:lnTo>
                <a:lnTo>
                  <a:pt x="48" y="1481"/>
                </a:lnTo>
                <a:lnTo>
                  <a:pt x="31" y="1483"/>
                </a:lnTo>
                <a:lnTo>
                  <a:pt x="13" y="1452"/>
                </a:lnTo>
                <a:lnTo>
                  <a:pt x="4" y="1423"/>
                </a:lnTo>
                <a:lnTo>
                  <a:pt x="0" y="1392"/>
                </a:lnTo>
                <a:lnTo>
                  <a:pt x="2" y="1361"/>
                </a:lnTo>
                <a:lnTo>
                  <a:pt x="8" y="1327"/>
                </a:lnTo>
                <a:lnTo>
                  <a:pt x="15" y="1291"/>
                </a:lnTo>
                <a:lnTo>
                  <a:pt x="22" y="1251"/>
                </a:lnTo>
                <a:lnTo>
                  <a:pt x="22" y="1036"/>
                </a:lnTo>
                <a:lnTo>
                  <a:pt x="62" y="751"/>
                </a:lnTo>
                <a:lnTo>
                  <a:pt x="68" y="709"/>
                </a:lnTo>
                <a:lnTo>
                  <a:pt x="70" y="665"/>
                </a:lnTo>
                <a:lnTo>
                  <a:pt x="70" y="623"/>
                </a:lnTo>
                <a:lnTo>
                  <a:pt x="71" y="581"/>
                </a:lnTo>
                <a:lnTo>
                  <a:pt x="75" y="541"/>
                </a:lnTo>
                <a:lnTo>
                  <a:pt x="84" y="507"/>
                </a:lnTo>
                <a:lnTo>
                  <a:pt x="99" y="476"/>
                </a:lnTo>
                <a:lnTo>
                  <a:pt x="117" y="458"/>
                </a:lnTo>
                <a:lnTo>
                  <a:pt x="139" y="445"/>
                </a:lnTo>
                <a:lnTo>
                  <a:pt x="164" y="436"/>
                </a:lnTo>
                <a:lnTo>
                  <a:pt x="193" y="429"/>
                </a:lnTo>
                <a:lnTo>
                  <a:pt x="222" y="421"/>
                </a:lnTo>
                <a:lnTo>
                  <a:pt x="251" y="412"/>
                </a:lnTo>
                <a:lnTo>
                  <a:pt x="275" y="403"/>
                </a:lnTo>
                <a:lnTo>
                  <a:pt x="297" y="389"/>
                </a:lnTo>
                <a:lnTo>
                  <a:pt x="311" y="371"/>
                </a:lnTo>
                <a:lnTo>
                  <a:pt x="322" y="347"/>
                </a:lnTo>
                <a:lnTo>
                  <a:pt x="320" y="325"/>
                </a:lnTo>
                <a:lnTo>
                  <a:pt x="313" y="303"/>
                </a:lnTo>
                <a:lnTo>
                  <a:pt x="299" y="281"/>
                </a:lnTo>
                <a:lnTo>
                  <a:pt x="282" y="261"/>
                </a:lnTo>
                <a:lnTo>
                  <a:pt x="266" y="241"/>
                </a:lnTo>
                <a:lnTo>
                  <a:pt x="253" y="221"/>
                </a:lnTo>
                <a:lnTo>
                  <a:pt x="248" y="203"/>
                </a:lnTo>
                <a:lnTo>
                  <a:pt x="253" y="191"/>
                </a:lnTo>
                <a:lnTo>
                  <a:pt x="253" y="174"/>
                </a:lnTo>
                <a:lnTo>
                  <a:pt x="250" y="154"/>
                </a:lnTo>
                <a:lnTo>
                  <a:pt x="250" y="136"/>
                </a:lnTo>
                <a:lnTo>
                  <a:pt x="251" y="116"/>
                </a:lnTo>
                <a:lnTo>
                  <a:pt x="262" y="83"/>
                </a:lnTo>
                <a:lnTo>
                  <a:pt x="280" y="54"/>
                </a:lnTo>
                <a:lnTo>
                  <a:pt x="302" y="27"/>
                </a:lnTo>
                <a:lnTo>
                  <a:pt x="322" y="3"/>
                </a:lnTo>
                <a:lnTo>
                  <a:pt x="33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sp>
        <p:nvSpPr>
          <p:cNvPr id="187" name="Freeform 18">
            <a:extLst>
              <a:ext uri="{FF2B5EF4-FFF2-40B4-BE49-F238E27FC236}">
                <a16:creationId xmlns:a16="http://schemas.microsoft.com/office/drawing/2014/main" id="{40EF29C6-49A1-40D5-8C0D-A2E3D02D65F1}"/>
              </a:ext>
            </a:extLst>
          </p:cNvPr>
          <p:cNvSpPr>
            <a:spLocks/>
          </p:cNvSpPr>
          <p:nvPr/>
        </p:nvSpPr>
        <p:spPr bwMode="auto">
          <a:xfrm>
            <a:off x="7325032" y="1095149"/>
            <a:ext cx="942811" cy="3279055"/>
          </a:xfrm>
          <a:custGeom>
            <a:avLst/>
            <a:gdLst>
              <a:gd name="T0" fmla="*/ 564 w 862"/>
              <a:gd name="T1" fmla="*/ 78 h 2998"/>
              <a:gd name="T2" fmla="*/ 579 w 862"/>
              <a:gd name="T3" fmla="*/ 156 h 2998"/>
              <a:gd name="T4" fmla="*/ 570 w 862"/>
              <a:gd name="T5" fmla="*/ 282 h 2998"/>
              <a:gd name="T6" fmla="*/ 531 w 862"/>
              <a:gd name="T7" fmla="*/ 420 h 2998"/>
              <a:gd name="T8" fmla="*/ 675 w 862"/>
              <a:gd name="T9" fmla="*/ 489 h 2998"/>
              <a:gd name="T10" fmla="*/ 819 w 862"/>
              <a:gd name="T11" fmla="*/ 589 h 2998"/>
              <a:gd name="T12" fmla="*/ 851 w 862"/>
              <a:gd name="T13" fmla="*/ 876 h 2998"/>
              <a:gd name="T14" fmla="*/ 846 w 862"/>
              <a:gd name="T15" fmla="*/ 1427 h 2998"/>
              <a:gd name="T16" fmla="*/ 817 w 862"/>
              <a:gd name="T17" fmla="*/ 1724 h 2998"/>
              <a:gd name="T18" fmla="*/ 739 w 862"/>
              <a:gd name="T19" fmla="*/ 1745 h 2998"/>
              <a:gd name="T20" fmla="*/ 753 w 862"/>
              <a:gd name="T21" fmla="*/ 1714 h 2998"/>
              <a:gd name="T22" fmla="*/ 750 w 862"/>
              <a:gd name="T23" fmla="*/ 1698 h 2998"/>
              <a:gd name="T24" fmla="*/ 790 w 862"/>
              <a:gd name="T25" fmla="*/ 1658 h 2998"/>
              <a:gd name="T26" fmla="*/ 788 w 862"/>
              <a:gd name="T27" fmla="*/ 1607 h 2998"/>
              <a:gd name="T28" fmla="*/ 742 w 862"/>
              <a:gd name="T29" fmla="*/ 1660 h 2998"/>
              <a:gd name="T30" fmla="*/ 751 w 862"/>
              <a:gd name="T31" fmla="*/ 1380 h 2998"/>
              <a:gd name="T32" fmla="*/ 702 w 862"/>
              <a:gd name="T33" fmla="*/ 1000 h 2998"/>
              <a:gd name="T34" fmla="*/ 684 w 862"/>
              <a:gd name="T35" fmla="*/ 831 h 2998"/>
              <a:gd name="T36" fmla="*/ 642 w 862"/>
              <a:gd name="T37" fmla="*/ 1014 h 2998"/>
              <a:gd name="T38" fmla="*/ 730 w 862"/>
              <a:gd name="T39" fmla="*/ 1656 h 2998"/>
              <a:gd name="T40" fmla="*/ 708 w 862"/>
              <a:gd name="T41" fmla="*/ 1924 h 2998"/>
              <a:gd name="T42" fmla="*/ 753 w 862"/>
              <a:gd name="T43" fmla="*/ 2256 h 2998"/>
              <a:gd name="T44" fmla="*/ 671 w 862"/>
              <a:gd name="T45" fmla="*/ 2687 h 2998"/>
              <a:gd name="T46" fmla="*/ 722 w 862"/>
              <a:gd name="T47" fmla="*/ 2894 h 2998"/>
              <a:gd name="T48" fmla="*/ 568 w 862"/>
              <a:gd name="T49" fmla="*/ 2989 h 2998"/>
              <a:gd name="T50" fmla="*/ 551 w 862"/>
              <a:gd name="T51" fmla="*/ 2773 h 2998"/>
              <a:gd name="T52" fmla="*/ 570 w 862"/>
              <a:gd name="T53" fmla="*/ 2627 h 2998"/>
              <a:gd name="T54" fmla="*/ 539 w 862"/>
              <a:gd name="T55" fmla="*/ 2349 h 2998"/>
              <a:gd name="T56" fmla="*/ 515 w 862"/>
              <a:gd name="T57" fmla="*/ 1994 h 2998"/>
              <a:gd name="T58" fmla="*/ 422 w 862"/>
              <a:gd name="T59" fmla="*/ 1576 h 2998"/>
              <a:gd name="T60" fmla="*/ 386 w 862"/>
              <a:gd name="T61" fmla="*/ 1833 h 2998"/>
              <a:gd name="T62" fmla="*/ 319 w 862"/>
              <a:gd name="T63" fmla="*/ 2120 h 2998"/>
              <a:gd name="T64" fmla="*/ 311 w 862"/>
              <a:gd name="T65" fmla="*/ 2525 h 2998"/>
              <a:gd name="T66" fmla="*/ 339 w 862"/>
              <a:gd name="T67" fmla="*/ 2773 h 2998"/>
              <a:gd name="T68" fmla="*/ 331 w 862"/>
              <a:gd name="T69" fmla="*/ 2984 h 2998"/>
              <a:gd name="T70" fmla="*/ 210 w 862"/>
              <a:gd name="T71" fmla="*/ 2989 h 2998"/>
              <a:gd name="T72" fmla="*/ 195 w 862"/>
              <a:gd name="T73" fmla="*/ 2838 h 2998"/>
              <a:gd name="T74" fmla="*/ 191 w 862"/>
              <a:gd name="T75" fmla="*/ 2504 h 2998"/>
              <a:gd name="T76" fmla="*/ 130 w 862"/>
              <a:gd name="T77" fmla="*/ 2254 h 2998"/>
              <a:gd name="T78" fmla="*/ 171 w 862"/>
              <a:gd name="T79" fmla="*/ 1971 h 2998"/>
              <a:gd name="T80" fmla="*/ 148 w 862"/>
              <a:gd name="T81" fmla="*/ 1718 h 2998"/>
              <a:gd name="T82" fmla="*/ 204 w 862"/>
              <a:gd name="T83" fmla="*/ 1189 h 2998"/>
              <a:gd name="T84" fmla="*/ 195 w 862"/>
              <a:gd name="T85" fmla="*/ 809 h 2998"/>
              <a:gd name="T86" fmla="*/ 168 w 862"/>
              <a:gd name="T87" fmla="*/ 962 h 2998"/>
              <a:gd name="T88" fmla="*/ 144 w 862"/>
              <a:gd name="T89" fmla="*/ 1229 h 2998"/>
              <a:gd name="T90" fmla="*/ 110 w 862"/>
              <a:gd name="T91" fmla="*/ 1402 h 2998"/>
              <a:gd name="T92" fmla="*/ 122 w 862"/>
              <a:gd name="T93" fmla="*/ 1656 h 2998"/>
              <a:gd name="T94" fmla="*/ 82 w 862"/>
              <a:gd name="T95" fmla="*/ 1656 h 2998"/>
              <a:gd name="T96" fmla="*/ 110 w 862"/>
              <a:gd name="T97" fmla="*/ 1704 h 2998"/>
              <a:gd name="T98" fmla="*/ 124 w 862"/>
              <a:gd name="T99" fmla="*/ 1729 h 2998"/>
              <a:gd name="T100" fmla="*/ 95 w 862"/>
              <a:gd name="T101" fmla="*/ 1751 h 2998"/>
              <a:gd name="T102" fmla="*/ 2 w 862"/>
              <a:gd name="T103" fmla="*/ 1640 h 2998"/>
              <a:gd name="T104" fmla="*/ 2 w 862"/>
              <a:gd name="T105" fmla="*/ 1140 h 2998"/>
              <a:gd name="T106" fmla="*/ 11 w 862"/>
              <a:gd name="T107" fmla="*/ 933 h 2998"/>
              <a:gd name="T108" fmla="*/ 22 w 862"/>
              <a:gd name="T109" fmla="*/ 693 h 2998"/>
              <a:gd name="T110" fmla="*/ 99 w 862"/>
              <a:gd name="T111" fmla="*/ 524 h 2998"/>
              <a:gd name="T112" fmla="*/ 288 w 862"/>
              <a:gd name="T113" fmla="*/ 453 h 2998"/>
              <a:gd name="T114" fmla="*/ 339 w 862"/>
              <a:gd name="T115" fmla="*/ 311 h 2998"/>
              <a:gd name="T116" fmla="*/ 299 w 862"/>
              <a:gd name="T117" fmla="*/ 224 h 2998"/>
              <a:gd name="T118" fmla="*/ 313 w 862"/>
              <a:gd name="T119" fmla="*/ 104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62" h="2998">
                <a:moveTo>
                  <a:pt x="439" y="0"/>
                </a:moveTo>
                <a:lnTo>
                  <a:pt x="522" y="27"/>
                </a:lnTo>
                <a:lnTo>
                  <a:pt x="551" y="73"/>
                </a:lnTo>
                <a:lnTo>
                  <a:pt x="555" y="76"/>
                </a:lnTo>
                <a:lnTo>
                  <a:pt x="560" y="78"/>
                </a:lnTo>
                <a:lnTo>
                  <a:pt x="564" y="78"/>
                </a:lnTo>
                <a:lnTo>
                  <a:pt x="568" y="80"/>
                </a:lnTo>
                <a:lnTo>
                  <a:pt x="570" y="80"/>
                </a:lnTo>
                <a:lnTo>
                  <a:pt x="573" y="84"/>
                </a:lnTo>
                <a:lnTo>
                  <a:pt x="575" y="87"/>
                </a:lnTo>
                <a:lnTo>
                  <a:pt x="579" y="93"/>
                </a:lnTo>
                <a:lnTo>
                  <a:pt x="579" y="156"/>
                </a:lnTo>
                <a:lnTo>
                  <a:pt x="580" y="180"/>
                </a:lnTo>
                <a:lnTo>
                  <a:pt x="584" y="202"/>
                </a:lnTo>
                <a:lnTo>
                  <a:pt x="588" y="222"/>
                </a:lnTo>
                <a:lnTo>
                  <a:pt x="588" y="240"/>
                </a:lnTo>
                <a:lnTo>
                  <a:pt x="580" y="262"/>
                </a:lnTo>
                <a:lnTo>
                  <a:pt x="570" y="282"/>
                </a:lnTo>
                <a:lnTo>
                  <a:pt x="557" y="302"/>
                </a:lnTo>
                <a:lnTo>
                  <a:pt x="544" y="324"/>
                </a:lnTo>
                <a:lnTo>
                  <a:pt x="533" y="344"/>
                </a:lnTo>
                <a:lnTo>
                  <a:pt x="526" y="367"/>
                </a:lnTo>
                <a:lnTo>
                  <a:pt x="524" y="393"/>
                </a:lnTo>
                <a:lnTo>
                  <a:pt x="531" y="420"/>
                </a:lnTo>
                <a:lnTo>
                  <a:pt x="544" y="438"/>
                </a:lnTo>
                <a:lnTo>
                  <a:pt x="562" y="453"/>
                </a:lnTo>
                <a:lnTo>
                  <a:pt x="586" y="464"/>
                </a:lnTo>
                <a:lnTo>
                  <a:pt x="613" y="473"/>
                </a:lnTo>
                <a:lnTo>
                  <a:pt x="644" y="482"/>
                </a:lnTo>
                <a:lnTo>
                  <a:pt x="675" y="489"/>
                </a:lnTo>
                <a:lnTo>
                  <a:pt x="706" y="498"/>
                </a:lnTo>
                <a:lnTo>
                  <a:pt x="737" y="507"/>
                </a:lnTo>
                <a:lnTo>
                  <a:pt x="762" y="520"/>
                </a:lnTo>
                <a:lnTo>
                  <a:pt x="786" y="536"/>
                </a:lnTo>
                <a:lnTo>
                  <a:pt x="802" y="556"/>
                </a:lnTo>
                <a:lnTo>
                  <a:pt x="819" y="589"/>
                </a:lnTo>
                <a:lnTo>
                  <a:pt x="831" y="629"/>
                </a:lnTo>
                <a:lnTo>
                  <a:pt x="840" y="674"/>
                </a:lnTo>
                <a:lnTo>
                  <a:pt x="846" y="722"/>
                </a:lnTo>
                <a:lnTo>
                  <a:pt x="850" y="774"/>
                </a:lnTo>
                <a:lnTo>
                  <a:pt x="851" y="825"/>
                </a:lnTo>
                <a:lnTo>
                  <a:pt x="851" y="876"/>
                </a:lnTo>
                <a:lnTo>
                  <a:pt x="851" y="925"/>
                </a:lnTo>
                <a:lnTo>
                  <a:pt x="851" y="973"/>
                </a:lnTo>
                <a:lnTo>
                  <a:pt x="862" y="1127"/>
                </a:lnTo>
                <a:lnTo>
                  <a:pt x="850" y="1227"/>
                </a:lnTo>
                <a:lnTo>
                  <a:pt x="844" y="1329"/>
                </a:lnTo>
                <a:lnTo>
                  <a:pt x="846" y="1427"/>
                </a:lnTo>
                <a:lnTo>
                  <a:pt x="853" y="1524"/>
                </a:lnTo>
                <a:lnTo>
                  <a:pt x="862" y="1616"/>
                </a:lnTo>
                <a:lnTo>
                  <a:pt x="862" y="1649"/>
                </a:lnTo>
                <a:lnTo>
                  <a:pt x="853" y="1676"/>
                </a:lnTo>
                <a:lnTo>
                  <a:pt x="839" y="1702"/>
                </a:lnTo>
                <a:lnTo>
                  <a:pt x="817" y="1724"/>
                </a:lnTo>
                <a:lnTo>
                  <a:pt x="793" y="1742"/>
                </a:lnTo>
                <a:lnTo>
                  <a:pt x="768" y="1754"/>
                </a:lnTo>
                <a:lnTo>
                  <a:pt x="742" y="1764"/>
                </a:lnTo>
                <a:lnTo>
                  <a:pt x="742" y="1756"/>
                </a:lnTo>
                <a:lnTo>
                  <a:pt x="740" y="1751"/>
                </a:lnTo>
                <a:lnTo>
                  <a:pt x="739" y="1745"/>
                </a:lnTo>
                <a:lnTo>
                  <a:pt x="739" y="1742"/>
                </a:lnTo>
                <a:lnTo>
                  <a:pt x="739" y="1736"/>
                </a:lnTo>
                <a:lnTo>
                  <a:pt x="739" y="1729"/>
                </a:lnTo>
                <a:lnTo>
                  <a:pt x="744" y="1724"/>
                </a:lnTo>
                <a:lnTo>
                  <a:pt x="750" y="1720"/>
                </a:lnTo>
                <a:lnTo>
                  <a:pt x="753" y="1714"/>
                </a:lnTo>
                <a:lnTo>
                  <a:pt x="757" y="1707"/>
                </a:lnTo>
                <a:lnTo>
                  <a:pt x="759" y="1700"/>
                </a:lnTo>
                <a:lnTo>
                  <a:pt x="755" y="1698"/>
                </a:lnTo>
                <a:lnTo>
                  <a:pt x="751" y="1698"/>
                </a:lnTo>
                <a:lnTo>
                  <a:pt x="750" y="1698"/>
                </a:lnTo>
                <a:lnTo>
                  <a:pt x="750" y="1698"/>
                </a:lnTo>
                <a:lnTo>
                  <a:pt x="750" y="1696"/>
                </a:lnTo>
                <a:lnTo>
                  <a:pt x="750" y="1694"/>
                </a:lnTo>
                <a:lnTo>
                  <a:pt x="748" y="1693"/>
                </a:lnTo>
                <a:lnTo>
                  <a:pt x="748" y="1687"/>
                </a:lnTo>
                <a:lnTo>
                  <a:pt x="770" y="1674"/>
                </a:lnTo>
                <a:lnTo>
                  <a:pt x="790" y="1658"/>
                </a:lnTo>
                <a:lnTo>
                  <a:pt x="808" y="1640"/>
                </a:lnTo>
                <a:lnTo>
                  <a:pt x="806" y="1631"/>
                </a:lnTo>
                <a:lnTo>
                  <a:pt x="804" y="1624"/>
                </a:lnTo>
                <a:lnTo>
                  <a:pt x="802" y="1618"/>
                </a:lnTo>
                <a:lnTo>
                  <a:pt x="799" y="1613"/>
                </a:lnTo>
                <a:lnTo>
                  <a:pt x="788" y="1607"/>
                </a:lnTo>
                <a:lnTo>
                  <a:pt x="779" y="1613"/>
                </a:lnTo>
                <a:lnTo>
                  <a:pt x="775" y="1625"/>
                </a:lnTo>
                <a:lnTo>
                  <a:pt x="771" y="1638"/>
                </a:lnTo>
                <a:lnTo>
                  <a:pt x="766" y="1647"/>
                </a:lnTo>
                <a:lnTo>
                  <a:pt x="757" y="1656"/>
                </a:lnTo>
                <a:lnTo>
                  <a:pt x="742" y="1660"/>
                </a:lnTo>
                <a:lnTo>
                  <a:pt x="735" y="1547"/>
                </a:lnTo>
                <a:lnTo>
                  <a:pt x="768" y="1493"/>
                </a:lnTo>
                <a:lnTo>
                  <a:pt x="768" y="1469"/>
                </a:lnTo>
                <a:lnTo>
                  <a:pt x="766" y="1442"/>
                </a:lnTo>
                <a:lnTo>
                  <a:pt x="759" y="1413"/>
                </a:lnTo>
                <a:lnTo>
                  <a:pt x="751" y="1380"/>
                </a:lnTo>
                <a:lnTo>
                  <a:pt x="742" y="1349"/>
                </a:lnTo>
                <a:lnTo>
                  <a:pt x="733" y="1318"/>
                </a:lnTo>
                <a:lnTo>
                  <a:pt x="724" y="1291"/>
                </a:lnTo>
                <a:lnTo>
                  <a:pt x="719" y="1267"/>
                </a:lnTo>
                <a:lnTo>
                  <a:pt x="722" y="1056"/>
                </a:lnTo>
                <a:lnTo>
                  <a:pt x="702" y="1000"/>
                </a:lnTo>
                <a:lnTo>
                  <a:pt x="699" y="974"/>
                </a:lnTo>
                <a:lnTo>
                  <a:pt x="697" y="945"/>
                </a:lnTo>
                <a:lnTo>
                  <a:pt x="695" y="914"/>
                </a:lnTo>
                <a:lnTo>
                  <a:pt x="695" y="884"/>
                </a:lnTo>
                <a:lnTo>
                  <a:pt x="691" y="854"/>
                </a:lnTo>
                <a:lnTo>
                  <a:pt x="684" y="831"/>
                </a:lnTo>
                <a:lnTo>
                  <a:pt x="671" y="813"/>
                </a:lnTo>
                <a:lnTo>
                  <a:pt x="668" y="809"/>
                </a:lnTo>
                <a:lnTo>
                  <a:pt x="668" y="889"/>
                </a:lnTo>
                <a:lnTo>
                  <a:pt x="653" y="927"/>
                </a:lnTo>
                <a:lnTo>
                  <a:pt x="644" y="969"/>
                </a:lnTo>
                <a:lnTo>
                  <a:pt x="642" y="1014"/>
                </a:lnTo>
                <a:lnTo>
                  <a:pt x="642" y="1060"/>
                </a:lnTo>
                <a:lnTo>
                  <a:pt x="648" y="1105"/>
                </a:lnTo>
                <a:lnTo>
                  <a:pt x="655" y="1149"/>
                </a:lnTo>
                <a:lnTo>
                  <a:pt x="662" y="1187"/>
                </a:lnTo>
                <a:lnTo>
                  <a:pt x="728" y="1620"/>
                </a:lnTo>
                <a:lnTo>
                  <a:pt x="730" y="1656"/>
                </a:lnTo>
                <a:lnTo>
                  <a:pt x="728" y="1698"/>
                </a:lnTo>
                <a:lnTo>
                  <a:pt x="722" y="1744"/>
                </a:lnTo>
                <a:lnTo>
                  <a:pt x="717" y="1789"/>
                </a:lnTo>
                <a:lnTo>
                  <a:pt x="710" y="1836"/>
                </a:lnTo>
                <a:lnTo>
                  <a:pt x="708" y="1882"/>
                </a:lnTo>
                <a:lnTo>
                  <a:pt x="708" y="1924"/>
                </a:lnTo>
                <a:lnTo>
                  <a:pt x="713" y="1974"/>
                </a:lnTo>
                <a:lnTo>
                  <a:pt x="722" y="2027"/>
                </a:lnTo>
                <a:lnTo>
                  <a:pt x="733" y="2082"/>
                </a:lnTo>
                <a:lnTo>
                  <a:pt x="744" y="2140"/>
                </a:lnTo>
                <a:lnTo>
                  <a:pt x="751" y="2198"/>
                </a:lnTo>
                <a:lnTo>
                  <a:pt x="753" y="2256"/>
                </a:lnTo>
                <a:lnTo>
                  <a:pt x="748" y="2313"/>
                </a:lnTo>
                <a:lnTo>
                  <a:pt x="731" y="2387"/>
                </a:lnTo>
                <a:lnTo>
                  <a:pt x="715" y="2458"/>
                </a:lnTo>
                <a:lnTo>
                  <a:pt x="699" y="2531"/>
                </a:lnTo>
                <a:lnTo>
                  <a:pt x="684" y="2607"/>
                </a:lnTo>
                <a:lnTo>
                  <a:pt x="671" y="2687"/>
                </a:lnTo>
                <a:lnTo>
                  <a:pt x="670" y="2727"/>
                </a:lnTo>
                <a:lnTo>
                  <a:pt x="675" y="2762"/>
                </a:lnTo>
                <a:lnTo>
                  <a:pt x="684" y="2796"/>
                </a:lnTo>
                <a:lnTo>
                  <a:pt x="697" y="2829"/>
                </a:lnTo>
                <a:lnTo>
                  <a:pt x="710" y="2862"/>
                </a:lnTo>
                <a:lnTo>
                  <a:pt x="722" y="2894"/>
                </a:lnTo>
                <a:lnTo>
                  <a:pt x="731" y="2927"/>
                </a:lnTo>
                <a:lnTo>
                  <a:pt x="735" y="2964"/>
                </a:lnTo>
                <a:lnTo>
                  <a:pt x="699" y="2980"/>
                </a:lnTo>
                <a:lnTo>
                  <a:pt x="659" y="2989"/>
                </a:lnTo>
                <a:lnTo>
                  <a:pt x="615" y="2991"/>
                </a:lnTo>
                <a:lnTo>
                  <a:pt x="568" y="2989"/>
                </a:lnTo>
                <a:lnTo>
                  <a:pt x="559" y="2962"/>
                </a:lnTo>
                <a:lnTo>
                  <a:pt x="551" y="2929"/>
                </a:lnTo>
                <a:lnTo>
                  <a:pt x="548" y="2894"/>
                </a:lnTo>
                <a:lnTo>
                  <a:pt x="551" y="2856"/>
                </a:lnTo>
                <a:lnTo>
                  <a:pt x="555" y="2784"/>
                </a:lnTo>
                <a:lnTo>
                  <a:pt x="551" y="2773"/>
                </a:lnTo>
                <a:lnTo>
                  <a:pt x="546" y="2760"/>
                </a:lnTo>
                <a:lnTo>
                  <a:pt x="542" y="2745"/>
                </a:lnTo>
                <a:lnTo>
                  <a:pt x="542" y="2727"/>
                </a:lnTo>
                <a:lnTo>
                  <a:pt x="551" y="2696"/>
                </a:lnTo>
                <a:lnTo>
                  <a:pt x="560" y="2664"/>
                </a:lnTo>
                <a:lnTo>
                  <a:pt x="570" y="2627"/>
                </a:lnTo>
                <a:lnTo>
                  <a:pt x="575" y="2589"/>
                </a:lnTo>
                <a:lnTo>
                  <a:pt x="577" y="2545"/>
                </a:lnTo>
                <a:lnTo>
                  <a:pt x="571" y="2500"/>
                </a:lnTo>
                <a:lnTo>
                  <a:pt x="560" y="2453"/>
                </a:lnTo>
                <a:lnTo>
                  <a:pt x="550" y="2402"/>
                </a:lnTo>
                <a:lnTo>
                  <a:pt x="539" y="2349"/>
                </a:lnTo>
                <a:lnTo>
                  <a:pt x="535" y="2294"/>
                </a:lnTo>
                <a:lnTo>
                  <a:pt x="539" y="2240"/>
                </a:lnTo>
                <a:lnTo>
                  <a:pt x="559" y="2116"/>
                </a:lnTo>
                <a:lnTo>
                  <a:pt x="548" y="2076"/>
                </a:lnTo>
                <a:lnTo>
                  <a:pt x="531" y="2036"/>
                </a:lnTo>
                <a:lnTo>
                  <a:pt x="515" y="1994"/>
                </a:lnTo>
                <a:lnTo>
                  <a:pt x="502" y="1953"/>
                </a:lnTo>
                <a:lnTo>
                  <a:pt x="491" y="1784"/>
                </a:lnTo>
                <a:lnTo>
                  <a:pt x="439" y="1540"/>
                </a:lnTo>
                <a:lnTo>
                  <a:pt x="431" y="1540"/>
                </a:lnTo>
                <a:lnTo>
                  <a:pt x="426" y="1556"/>
                </a:lnTo>
                <a:lnTo>
                  <a:pt x="422" y="1576"/>
                </a:lnTo>
                <a:lnTo>
                  <a:pt x="422" y="1600"/>
                </a:lnTo>
                <a:lnTo>
                  <a:pt x="406" y="1642"/>
                </a:lnTo>
                <a:lnTo>
                  <a:pt x="397" y="1685"/>
                </a:lnTo>
                <a:lnTo>
                  <a:pt x="391" y="1733"/>
                </a:lnTo>
                <a:lnTo>
                  <a:pt x="390" y="1782"/>
                </a:lnTo>
                <a:lnTo>
                  <a:pt x="386" y="1833"/>
                </a:lnTo>
                <a:lnTo>
                  <a:pt x="382" y="1885"/>
                </a:lnTo>
                <a:lnTo>
                  <a:pt x="375" y="1936"/>
                </a:lnTo>
                <a:lnTo>
                  <a:pt x="362" y="1985"/>
                </a:lnTo>
                <a:lnTo>
                  <a:pt x="346" y="2031"/>
                </a:lnTo>
                <a:lnTo>
                  <a:pt x="330" y="2076"/>
                </a:lnTo>
                <a:lnTo>
                  <a:pt x="319" y="2120"/>
                </a:lnTo>
                <a:lnTo>
                  <a:pt x="339" y="2209"/>
                </a:lnTo>
                <a:lnTo>
                  <a:pt x="339" y="2364"/>
                </a:lnTo>
                <a:lnTo>
                  <a:pt x="331" y="2400"/>
                </a:lnTo>
                <a:lnTo>
                  <a:pt x="322" y="2438"/>
                </a:lnTo>
                <a:lnTo>
                  <a:pt x="315" y="2482"/>
                </a:lnTo>
                <a:lnTo>
                  <a:pt x="311" y="2525"/>
                </a:lnTo>
                <a:lnTo>
                  <a:pt x="315" y="2569"/>
                </a:lnTo>
                <a:lnTo>
                  <a:pt x="319" y="2664"/>
                </a:lnTo>
                <a:lnTo>
                  <a:pt x="348" y="2727"/>
                </a:lnTo>
                <a:lnTo>
                  <a:pt x="348" y="2744"/>
                </a:lnTo>
                <a:lnTo>
                  <a:pt x="344" y="2758"/>
                </a:lnTo>
                <a:lnTo>
                  <a:pt x="339" y="2773"/>
                </a:lnTo>
                <a:lnTo>
                  <a:pt x="335" y="2784"/>
                </a:lnTo>
                <a:lnTo>
                  <a:pt x="331" y="2822"/>
                </a:lnTo>
                <a:lnTo>
                  <a:pt x="333" y="2862"/>
                </a:lnTo>
                <a:lnTo>
                  <a:pt x="335" y="2902"/>
                </a:lnTo>
                <a:lnTo>
                  <a:pt x="337" y="2944"/>
                </a:lnTo>
                <a:lnTo>
                  <a:pt x="331" y="2984"/>
                </a:lnTo>
                <a:lnTo>
                  <a:pt x="322" y="2984"/>
                </a:lnTo>
                <a:lnTo>
                  <a:pt x="304" y="2993"/>
                </a:lnTo>
                <a:lnTo>
                  <a:pt x="280" y="2998"/>
                </a:lnTo>
                <a:lnTo>
                  <a:pt x="257" y="2998"/>
                </a:lnTo>
                <a:lnTo>
                  <a:pt x="233" y="2996"/>
                </a:lnTo>
                <a:lnTo>
                  <a:pt x="210" y="2989"/>
                </a:lnTo>
                <a:lnTo>
                  <a:pt x="190" y="2980"/>
                </a:lnTo>
                <a:lnTo>
                  <a:pt x="173" y="2965"/>
                </a:lnTo>
                <a:lnTo>
                  <a:pt x="162" y="2949"/>
                </a:lnTo>
                <a:lnTo>
                  <a:pt x="159" y="2929"/>
                </a:lnTo>
                <a:lnTo>
                  <a:pt x="179" y="2885"/>
                </a:lnTo>
                <a:lnTo>
                  <a:pt x="195" y="2838"/>
                </a:lnTo>
                <a:lnTo>
                  <a:pt x="206" y="2784"/>
                </a:lnTo>
                <a:lnTo>
                  <a:pt x="211" y="2727"/>
                </a:lnTo>
                <a:lnTo>
                  <a:pt x="213" y="2671"/>
                </a:lnTo>
                <a:lnTo>
                  <a:pt x="210" y="2613"/>
                </a:lnTo>
                <a:lnTo>
                  <a:pt x="202" y="2556"/>
                </a:lnTo>
                <a:lnTo>
                  <a:pt x="191" y="2504"/>
                </a:lnTo>
                <a:lnTo>
                  <a:pt x="179" y="2467"/>
                </a:lnTo>
                <a:lnTo>
                  <a:pt x="166" y="2431"/>
                </a:lnTo>
                <a:lnTo>
                  <a:pt x="153" y="2389"/>
                </a:lnTo>
                <a:lnTo>
                  <a:pt x="140" y="2347"/>
                </a:lnTo>
                <a:lnTo>
                  <a:pt x="133" y="2302"/>
                </a:lnTo>
                <a:lnTo>
                  <a:pt x="130" y="2254"/>
                </a:lnTo>
                <a:lnTo>
                  <a:pt x="135" y="2204"/>
                </a:lnTo>
                <a:lnTo>
                  <a:pt x="142" y="2165"/>
                </a:lnTo>
                <a:lnTo>
                  <a:pt x="151" y="2120"/>
                </a:lnTo>
                <a:lnTo>
                  <a:pt x="159" y="2071"/>
                </a:lnTo>
                <a:lnTo>
                  <a:pt x="166" y="2022"/>
                </a:lnTo>
                <a:lnTo>
                  <a:pt x="171" y="1971"/>
                </a:lnTo>
                <a:lnTo>
                  <a:pt x="171" y="1924"/>
                </a:lnTo>
                <a:lnTo>
                  <a:pt x="168" y="1880"/>
                </a:lnTo>
                <a:lnTo>
                  <a:pt x="162" y="1847"/>
                </a:lnTo>
                <a:lnTo>
                  <a:pt x="157" y="1809"/>
                </a:lnTo>
                <a:lnTo>
                  <a:pt x="151" y="1765"/>
                </a:lnTo>
                <a:lnTo>
                  <a:pt x="148" y="1718"/>
                </a:lnTo>
                <a:lnTo>
                  <a:pt x="144" y="1673"/>
                </a:lnTo>
                <a:lnTo>
                  <a:pt x="142" y="1629"/>
                </a:lnTo>
                <a:lnTo>
                  <a:pt x="144" y="1591"/>
                </a:lnTo>
                <a:lnTo>
                  <a:pt x="148" y="1560"/>
                </a:lnTo>
                <a:lnTo>
                  <a:pt x="195" y="1224"/>
                </a:lnTo>
                <a:lnTo>
                  <a:pt x="204" y="1189"/>
                </a:lnTo>
                <a:lnTo>
                  <a:pt x="213" y="1153"/>
                </a:lnTo>
                <a:lnTo>
                  <a:pt x="222" y="1113"/>
                </a:lnTo>
                <a:lnTo>
                  <a:pt x="226" y="1071"/>
                </a:lnTo>
                <a:lnTo>
                  <a:pt x="222" y="1029"/>
                </a:lnTo>
                <a:lnTo>
                  <a:pt x="199" y="904"/>
                </a:lnTo>
                <a:lnTo>
                  <a:pt x="195" y="809"/>
                </a:lnTo>
                <a:lnTo>
                  <a:pt x="191" y="813"/>
                </a:lnTo>
                <a:lnTo>
                  <a:pt x="180" y="836"/>
                </a:lnTo>
                <a:lnTo>
                  <a:pt x="175" y="865"/>
                </a:lnTo>
                <a:lnTo>
                  <a:pt x="171" y="896"/>
                </a:lnTo>
                <a:lnTo>
                  <a:pt x="171" y="929"/>
                </a:lnTo>
                <a:lnTo>
                  <a:pt x="168" y="962"/>
                </a:lnTo>
                <a:lnTo>
                  <a:pt x="162" y="993"/>
                </a:lnTo>
                <a:lnTo>
                  <a:pt x="139" y="1067"/>
                </a:lnTo>
                <a:lnTo>
                  <a:pt x="135" y="1107"/>
                </a:lnTo>
                <a:lnTo>
                  <a:pt x="135" y="1147"/>
                </a:lnTo>
                <a:lnTo>
                  <a:pt x="140" y="1189"/>
                </a:lnTo>
                <a:lnTo>
                  <a:pt x="144" y="1229"/>
                </a:lnTo>
                <a:lnTo>
                  <a:pt x="144" y="1269"/>
                </a:lnTo>
                <a:lnTo>
                  <a:pt x="139" y="1309"/>
                </a:lnTo>
                <a:lnTo>
                  <a:pt x="135" y="1325"/>
                </a:lnTo>
                <a:lnTo>
                  <a:pt x="128" y="1347"/>
                </a:lnTo>
                <a:lnTo>
                  <a:pt x="119" y="1373"/>
                </a:lnTo>
                <a:lnTo>
                  <a:pt x="110" y="1402"/>
                </a:lnTo>
                <a:lnTo>
                  <a:pt x="102" y="1429"/>
                </a:lnTo>
                <a:lnTo>
                  <a:pt x="99" y="1456"/>
                </a:lnTo>
                <a:lnTo>
                  <a:pt x="97" y="1480"/>
                </a:lnTo>
                <a:lnTo>
                  <a:pt x="99" y="1500"/>
                </a:lnTo>
                <a:lnTo>
                  <a:pt x="128" y="1544"/>
                </a:lnTo>
                <a:lnTo>
                  <a:pt x="122" y="1656"/>
                </a:lnTo>
                <a:lnTo>
                  <a:pt x="108" y="1660"/>
                </a:lnTo>
                <a:lnTo>
                  <a:pt x="99" y="1640"/>
                </a:lnTo>
                <a:lnTo>
                  <a:pt x="91" y="1616"/>
                </a:lnTo>
                <a:lnTo>
                  <a:pt x="68" y="1607"/>
                </a:lnTo>
                <a:lnTo>
                  <a:pt x="62" y="1636"/>
                </a:lnTo>
                <a:lnTo>
                  <a:pt x="82" y="1656"/>
                </a:lnTo>
                <a:lnTo>
                  <a:pt x="104" y="1678"/>
                </a:lnTo>
                <a:lnTo>
                  <a:pt x="119" y="1700"/>
                </a:lnTo>
                <a:lnTo>
                  <a:pt x="115" y="1702"/>
                </a:lnTo>
                <a:lnTo>
                  <a:pt x="111" y="1702"/>
                </a:lnTo>
                <a:lnTo>
                  <a:pt x="110" y="1702"/>
                </a:lnTo>
                <a:lnTo>
                  <a:pt x="110" y="1704"/>
                </a:lnTo>
                <a:lnTo>
                  <a:pt x="110" y="1704"/>
                </a:lnTo>
                <a:lnTo>
                  <a:pt x="110" y="1705"/>
                </a:lnTo>
                <a:lnTo>
                  <a:pt x="108" y="1707"/>
                </a:lnTo>
                <a:lnTo>
                  <a:pt x="108" y="1713"/>
                </a:lnTo>
                <a:lnTo>
                  <a:pt x="119" y="1718"/>
                </a:lnTo>
                <a:lnTo>
                  <a:pt x="124" y="1729"/>
                </a:lnTo>
                <a:lnTo>
                  <a:pt x="128" y="1744"/>
                </a:lnTo>
                <a:lnTo>
                  <a:pt x="124" y="1749"/>
                </a:lnTo>
                <a:lnTo>
                  <a:pt x="122" y="1754"/>
                </a:lnTo>
                <a:lnTo>
                  <a:pt x="119" y="1760"/>
                </a:lnTo>
                <a:lnTo>
                  <a:pt x="115" y="1764"/>
                </a:lnTo>
                <a:lnTo>
                  <a:pt x="95" y="1751"/>
                </a:lnTo>
                <a:lnTo>
                  <a:pt x="75" y="1740"/>
                </a:lnTo>
                <a:lnTo>
                  <a:pt x="57" y="1729"/>
                </a:lnTo>
                <a:lnTo>
                  <a:pt x="39" y="1714"/>
                </a:lnTo>
                <a:lnTo>
                  <a:pt x="24" y="1696"/>
                </a:lnTo>
                <a:lnTo>
                  <a:pt x="11" y="1673"/>
                </a:lnTo>
                <a:lnTo>
                  <a:pt x="2" y="1640"/>
                </a:lnTo>
                <a:lnTo>
                  <a:pt x="2" y="1607"/>
                </a:lnTo>
                <a:lnTo>
                  <a:pt x="6" y="1574"/>
                </a:lnTo>
                <a:lnTo>
                  <a:pt x="11" y="1540"/>
                </a:lnTo>
                <a:lnTo>
                  <a:pt x="17" y="1505"/>
                </a:lnTo>
                <a:lnTo>
                  <a:pt x="19" y="1473"/>
                </a:lnTo>
                <a:lnTo>
                  <a:pt x="2" y="1140"/>
                </a:lnTo>
                <a:lnTo>
                  <a:pt x="0" y="1105"/>
                </a:lnTo>
                <a:lnTo>
                  <a:pt x="2" y="1071"/>
                </a:lnTo>
                <a:lnTo>
                  <a:pt x="8" y="1038"/>
                </a:lnTo>
                <a:lnTo>
                  <a:pt x="13" y="1005"/>
                </a:lnTo>
                <a:lnTo>
                  <a:pt x="15" y="969"/>
                </a:lnTo>
                <a:lnTo>
                  <a:pt x="11" y="933"/>
                </a:lnTo>
                <a:lnTo>
                  <a:pt x="8" y="904"/>
                </a:lnTo>
                <a:lnTo>
                  <a:pt x="6" y="867"/>
                </a:lnTo>
                <a:lnTo>
                  <a:pt x="8" y="825"/>
                </a:lnTo>
                <a:lnTo>
                  <a:pt x="11" y="782"/>
                </a:lnTo>
                <a:lnTo>
                  <a:pt x="17" y="736"/>
                </a:lnTo>
                <a:lnTo>
                  <a:pt x="22" y="693"/>
                </a:lnTo>
                <a:lnTo>
                  <a:pt x="30" y="653"/>
                </a:lnTo>
                <a:lnTo>
                  <a:pt x="39" y="616"/>
                </a:lnTo>
                <a:lnTo>
                  <a:pt x="46" y="587"/>
                </a:lnTo>
                <a:lnTo>
                  <a:pt x="55" y="567"/>
                </a:lnTo>
                <a:lnTo>
                  <a:pt x="75" y="544"/>
                </a:lnTo>
                <a:lnTo>
                  <a:pt x="99" y="524"/>
                </a:lnTo>
                <a:lnTo>
                  <a:pt x="128" y="509"/>
                </a:lnTo>
                <a:lnTo>
                  <a:pt x="159" y="496"/>
                </a:lnTo>
                <a:lnTo>
                  <a:pt x="191" y="485"/>
                </a:lnTo>
                <a:lnTo>
                  <a:pt x="224" y="476"/>
                </a:lnTo>
                <a:lnTo>
                  <a:pt x="257" y="465"/>
                </a:lnTo>
                <a:lnTo>
                  <a:pt x="288" y="453"/>
                </a:lnTo>
                <a:lnTo>
                  <a:pt x="315" y="436"/>
                </a:lnTo>
                <a:lnTo>
                  <a:pt x="339" y="416"/>
                </a:lnTo>
                <a:lnTo>
                  <a:pt x="339" y="391"/>
                </a:lnTo>
                <a:lnTo>
                  <a:pt x="340" y="364"/>
                </a:lnTo>
                <a:lnTo>
                  <a:pt x="340" y="336"/>
                </a:lnTo>
                <a:lnTo>
                  <a:pt x="339" y="311"/>
                </a:lnTo>
                <a:lnTo>
                  <a:pt x="331" y="293"/>
                </a:lnTo>
                <a:lnTo>
                  <a:pt x="322" y="280"/>
                </a:lnTo>
                <a:lnTo>
                  <a:pt x="313" y="269"/>
                </a:lnTo>
                <a:lnTo>
                  <a:pt x="304" y="254"/>
                </a:lnTo>
                <a:lnTo>
                  <a:pt x="299" y="236"/>
                </a:lnTo>
                <a:lnTo>
                  <a:pt x="299" y="224"/>
                </a:lnTo>
                <a:lnTo>
                  <a:pt x="302" y="214"/>
                </a:lnTo>
                <a:lnTo>
                  <a:pt x="306" y="207"/>
                </a:lnTo>
                <a:lnTo>
                  <a:pt x="311" y="200"/>
                </a:lnTo>
                <a:lnTo>
                  <a:pt x="315" y="193"/>
                </a:lnTo>
                <a:lnTo>
                  <a:pt x="302" y="133"/>
                </a:lnTo>
                <a:lnTo>
                  <a:pt x="313" y="104"/>
                </a:lnTo>
                <a:lnTo>
                  <a:pt x="330" y="74"/>
                </a:lnTo>
                <a:lnTo>
                  <a:pt x="353" y="47"/>
                </a:lnTo>
                <a:lnTo>
                  <a:pt x="380" y="25"/>
                </a:lnTo>
                <a:lnTo>
                  <a:pt x="410" y="9"/>
                </a:lnTo>
                <a:lnTo>
                  <a:pt x="43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/>
          </a:p>
        </p:txBody>
      </p: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7EB20C7F-3FC8-45F7-A4C0-A2622766A8E2}"/>
              </a:ext>
            </a:extLst>
          </p:cNvPr>
          <p:cNvGrpSpPr/>
          <p:nvPr/>
        </p:nvGrpSpPr>
        <p:grpSpPr>
          <a:xfrm>
            <a:off x="9354396" y="373274"/>
            <a:ext cx="2414790" cy="2953815"/>
            <a:chOff x="6446339" y="1280897"/>
            <a:chExt cx="4320717" cy="5285178"/>
          </a:xfrm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D81BEFD-3D30-490D-82A5-F5880B23CF17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84784D5-97FF-4A5F-86C6-4EB7A9B1458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CB58D4F-6EE6-449E-8F1B-B07E3F669900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6A39795-C859-4A6D-930D-82C058F3445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774B95D-5E5E-4241-B71D-0AED070E4F9A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F01FD930-175A-4D5B-A3D6-70D68BE20360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300FCC2-CAFC-452C-8F50-D6C3E4C39DA1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137879" y="3745912"/>
            <a:ext cx="1460935" cy="483778"/>
            <a:chOff x="2851759" y="3834561"/>
            <a:chExt cx="1800000" cy="483778"/>
          </a:xfrm>
        </p:grpSpPr>
        <p:sp>
          <p:nvSpPr>
            <p:cNvPr id="24" name="Text Placeholder 3"/>
            <p:cNvSpPr txBox="1">
              <a:spLocks/>
            </p:cNvSpPr>
            <p:nvPr/>
          </p:nvSpPr>
          <p:spPr>
            <a:xfrm>
              <a:off x="2851759" y="38345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Max Jones</a:t>
              </a:r>
            </a:p>
          </p:txBody>
        </p:sp>
        <p:sp>
          <p:nvSpPr>
            <p:cNvPr id="25" name="Text Placeholder 5"/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Manager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723641" y="3745912"/>
            <a:ext cx="1460935" cy="483778"/>
            <a:chOff x="4795420" y="3844865"/>
            <a:chExt cx="1800000" cy="483778"/>
          </a:xfrm>
        </p:grpSpPr>
        <p:sp>
          <p:nvSpPr>
            <p:cNvPr id="26" name="Text Placeholder 8"/>
            <p:cNvSpPr txBox="1">
              <a:spLocks/>
            </p:cNvSpPr>
            <p:nvPr/>
          </p:nvSpPr>
          <p:spPr>
            <a:xfrm>
              <a:off x="4795420" y="3844865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Tony Wilson</a:t>
              </a:r>
            </a:p>
          </p:txBody>
        </p:sp>
        <p:sp>
          <p:nvSpPr>
            <p:cNvPr id="27" name="Text Placeholder 9"/>
            <p:cNvSpPr txBox="1">
              <a:spLocks/>
            </p:cNvSpPr>
            <p:nvPr/>
          </p:nvSpPr>
          <p:spPr>
            <a:xfrm>
              <a:off x="4795420" y="4096550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>
                  <a:solidFill>
                    <a:schemeClr val="bg1"/>
                  </a:solidFill>
                  <a:cs typeface="Arial" pitchFamily="34" charset="0"/>
                </a:rPr>
                <a:t>Programmer</a:t>
              </a:r>
              <a:endParaRPr 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9290995" y="3745912"/>
            <a:ext cx="1460935" cy="483778"/>
            <a:chOff x="6739082" y="3855169"/>
            <a:chExt cx="1800000" cy="483778"/>
          </a:xfrm>
        </p:grpSpPr>
        <p:sp>
          <p:nvSpPr>
            <p:cNvPr id="28" name="Text Placeholder 12"/>
            <p:cNvSpPr txBox="1">
              <a:spLocks/>
            </p:cNvSpPr>
            <p:nvPr/>
          </p:nvSpPr>
          <p:spPr>
            <a:xfrm>
              <a:off x="6739082" y="3855169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>
                  <a:solidFill>
                    <a:schemeClr val="bg1"/>
                  </a:solidFill>
                  <a:cs typeface="Arial" pitchFamily="34" charset="0"/>
                </a:rPr>
                <a:t>Anastasia </a:t>
              </a:r>
            </a:p>
          </p:txBody>
        </p:sp>
        <p:sp>
          <p:nvSpPr>
            <p:cNvPr id="29" name="Text Placeholder 13"/>
            <p:cNvSpPr txBox="1">
              <a:spLocks/>
            </p:cNvSpPr>
            <p:nvPr/>
          </p:nvSpPr>
          <p:spPr>
            <a:xfrm>
              <a:off x="6739082" y="4106854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200" dirty="0">
                  <a:solidFill>
                    <a:schemeClr val="bg1"/>
                  </a:solidFill>
                  <a:cs typeface="Arial" pitchFamily="34" charset="0"/>
                </a:rPr>
                <a:t>Designer</a:t>
              </a:r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3968245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554007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121361" y="4424700"/>
            <a:ext cx="1800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 : </a:t>
            </a:r>
          </a:p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4240928" y="5582354"/>
            <a:ext cx="1254837" cy="361074"/>
            <a:chOff x="3130166" y="5667342"/>
            <a:chExt cx="1254837" cy="361074"/>
          </a:xfrm>
          <a:solidFill>
            <a:schemeClr val="accent2"/>
          </a:solidFill>
        </p:grpSpPr>
        <p:sp>
          <p:nvSpPr>
            <p:cNvPr id="37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8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826690" y="5582354"/>
            <a:ext cx="1254837" cy="361074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42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3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4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9394044" y="5582354"/>
            <a:ext cx="1254837" cy="361074"/>
            <a:chOff x="3130166" y="5667342"/>
            <a:chExt cx="1254837" cy="361074"/>
          </a:xfrm>
          <a:solidFill>
            <a:schemeClr val="accent4"/>
          </a:solidFill>
        </p:grpSpPr>
        <p:sp>
          <p:nvSpPr>
            <p:cNvPr id="46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7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8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4" name="직사각형 3">
            <a:extLst>
              <a:ext uri="{FF2B5EF4-FFF2-40B4-BE49-F238E27FC236}">
                <a16:creationId xmlns:a16="http://schemas.microsoft.com/office/drawing/2014/main" id="{D935BBDE-1A46-4006-90E7-D9F150E5A033}"/>
              </a:ext>
            </a:extLst>
          </p:cNvPr>
          <p:cNvSpPr/>
          <p:nvPr/>
        </p:nvSpPr>
        <p:spPr>
          <a:xfrm>
            <a:off x="790962" y="507832"/>
            <a:ext cx="2066197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Meet Our </a:t>
            </a:r>
            <a:r>
              <a:rPr lang="en-US" altLang="ko-KR" sz="5400" b="1" dirty="0">
                <a:solidFill>
                  <a:schemeClr val="accent6"/>
                </a:solidFill>
                <a:latin typeface="+mj-lt"/>
              </a:rPr>
              <a:t>Team</a:t>
            </a:r>
            <a:endParaRPr lang="ko-KR" altLang="en-US" sz="5400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CD96EB3E-F896-494C-A3BE-99B98348FF1F}"/>
              </a:ext>
            </a:extLst>
          </p:cNvPr>
          <p:cNvSpPr/>
          <p:nvPr/>
        </p:nvSpPr>
        <p:spPr>
          <a:xfrm>
            <a:off x="822412" y="3159536"/>
            <a:ext cx="1800201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AAB1334-C4D8-4106-8FDC-4AF3D4859B33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6DF689A6-2FEF-437C-81C9-A9BE97E1A5B7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5A797D8-215E-4F62-881A-A2127FEAB759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1895619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>
            <a:extLst>
              <a:ext uri="{FF2B5EF4-FFF2-40B4-BE49-F238E27FC236}">
                <a16:creationId xmlns:a16="http://schemas.microsoft.com/office/drawing/2014/main" id="{D8F96E77-E5BB-4966-88AB-B208A070231A}"/>
              </a:ext>
            </a:extLst>
          </p:cNvPr>
          <p:cNvGrpSpPr/>
          <p:nvPr/>
        </p:nvGrpSpPr>
        <p:grpSpPr>
          <a:xfrm>
            <a:off x="5727946" y="3562350"/>
            <a:ext cx="6464054" cy="3295650"/>
            <a:chOff x="4981935" y="3182002"/>
            <a:chExt cx="7210065" cy="3675998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122D94A-B98D-46B0-AF35-F7A6F32A009E}"/>
                </a:ext>
              </a:extLst>
            </p:cNvPr>
            <p:cNvGrpSpPr/>
            <p:nvPr/>
          </p:nvGrpSpPr>
          <p:grpSpPr>
            <a:xfrm>
              <a:off x="8822979" y="3182002"/>
              <a:ext cx="3369021" cy="3675998"/>
              <a:chOff x="8822979" y="3182002"/>
              <a:chExt cx="3369021" cy="3675998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BA51A4C-2082-4D07-B97E-927DC73E7322}"/>
                  </a:ext>
                </a:extLst>
              </p:cNvPr>
              <p:cNvSpPr/>
              <p:nvPr/>
            </p:nvSpPr>
            <p:spPr>
              <a:xfrm>
                <a:off x="10315394" y="4448087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467DE58-A8E0-40D0-A432-364F95FDF80A}"/>
                  </a:ext>
                </a:extLst>
              </p:cNvPr>
              <p:cNvSpPr/>
              <p:nvPr/>
            </p:nvSpPr>
            <p:spPr>
              <a:xfrm>
                <a:off x="9134605" y="3803119"/>
                <a:ext cx="2285173" cy="1302985"/>
              </a:xfrm>
              <a:custGeom>
                <a:avLst/>
                <a:gdLst>
                  <a:gd name="connsiteX0" fmla="*/ 2278222 w 2285173"/>
                  <a:gd name="connsiteY0" fmla="*/ 1068670 h 1302985"/>
                  <a:gd name="connsiteX1" fmla="*/ 2158207 w 2285173"/>
                  <a:gd name="connsiteY1" fmla="*/ 569560 h 1302985"/>
                  <a:gd name="connsiteX2" fmla="*/ 1833404 w 2285173"/>
                  <a:gd name="connsiteY2" fmla="*/ 112360 h 1302985"/>
                  <a:gd name="connsiteX3" fmla="*/ 1060927 w 2285173"/>
                  <a:gd name="connsiteY3" fmla="*/ 2823 h 1302985"/>
                  <a:gd name="connsiteX4" fmla="*/ 675164 w 2285173"/>
                  <a:gd name="connsiteY4" fmla="*/ 112360 h 1302985"/>
                  <a:gd name="connsiteX5" fmla="*/ 50324 w 2285173"/>
                  <a:gd name="connsiteY5" fmla="*/ 461928 h 1302985"/>
                  <a:gd name="connsiteX6" fmla="*/ 115094 w 2285173"/>
                  <a:gd name="connsiteY6" fmla="*/ 676240 h 1302985"/>
                  <a:gd name="connsiteX7" fmla="*/ 467519 w 2285173"/>
                  <a:gd name="connsiteY7" fmla="*/ 652428 h 1302985"/>
                  <a:gd name="connsiteX8" fmla="*/ 891382 w 2285173"/>
                  <a:gd name="connsiteY8" fmla="*/ 439068 h 1302985"/>
                  <a:gd name="connsiteX9" fmla="*/ 1288574 w 2285173"/>
                  <a:gd name="connsiteY9" fmla="*/ 469548 h 1302985"/>
                  <a:gd name="connsiteX10" fmla="*/ 1577182 w 2285173"/>
                  <a:gd name="connsiteY10" fmla="*/ 585753 h 1302985"/>
                  <a:gd name="connsiteX11" fmla="*/ 1934370 w 2285173"/>
                  <a:gd name="connsiteY11" fmla="*/ 969610 h 1302985"/>
                  <a:gd name="connsiteX12" fmla="*/ 2270602 w 2285173"/>
                  <a:gd name="connsiteY12" fmla="*/ 1302985 h 1302985"/>
                  <a:gd name="connsiteX13" fmla="*/ 2278222 w 2285173"/>
                  <a:gd name="connsiteY13" fmla="*/ 1068670 h 1302985"/>
                  <a:gd name="connsiteX14" fmla="*/ 2278222 w 2285173"/>
                  <a:gd name="connsiteY14" fmla="*/ 1068670 h 1302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lnTo>
                      <a:pt x="2278222" y="1068670"/>
                    </a:ln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7A65EA8-9571-4BAD-B08A-615E5C044026}"/>
                  </a:ext>
                </a:extLst>
              </p:cNvPr>
              <p:cNvSpPr/>
              <p:nvPr/>
            </p:nvSpPr>
            <p:spPr>
              <a:xfrm>
                <a:off x="8822979" y="3182002"/>
                <a:ext cx="3369021" cy="3675998"/>
              </a:xfrm>
              <a:custGeom>
                <a:avLst/>
                <a:gdLst>
                  <a:gd name="connsiteX0" fmla="*/ 1253491 w 3369021"/>
                  <a:gd name="connsiteY0" fmla="*/ 53 h 3675998"/>
                  <a:gd name="connsiteX1" fmla="*/ 2205991 w 3369021"/>
                  <a:gd name="connsiteY1" fmla="*/ 10530 h 3675998"/>
                  <a:gd name="connsiteX2" fmla="*/ 2595564 w 3369021"/>
                  <a:gd name="connsiteY2" fmla="*/ 222938 h 3675998"/>
                  <a:gd name="connsiteX3" fmla="*/ 3011806 w 3369021"/>
                  <a:gd name="connsiteY3" fmla="*/ 668708 h 3675998"/>
                  <a:gd name="connsiteX4" fmla="*/ 3369021 w 3369021"/>
                  <a:gd name="connsiteY4" fmla="*/ 1034235 h 3675998"/>
                  <a:gd name="connsiteX5" fmla="*/ 3369021 w 3369021"/>
                  <a:gd name="connsiteY5" fmla="*/ 3675998 h 3675998"/>
                  <a:gd name="connsiteX6" fmla="*/ 1547733 w 3369021"/>
                  <a:gd name="connsiteY6" fmla="*/ 3675998 h 3675998"/>
                  <a:gd name="connsiteX7" fmla="*/ 1510398 w 3369021"/>
                  <a:gd name="connsiteY7" fmla="*/ 3654840 h 3675998"/>
                  <a:gd name="connsiteX8" fmla="*/ 1243013 w 3369021"/>
                  <a:gd name="connsiteY8" fmla="*/ 3492870 h 3675998"/>
                  <a:gd name="connsiteX9" fmla="*/ 317183 w 3369021"/>
                  <a:gd name="connsiteY9" fmla="*/ 2399401 h 3675998"/>
                  <a:gd name="connsiteX10" fmla="*/ 368618 w 3369021"/>
                  <a:gd name="connsiteY10" fmla="*/ 2009828 h 3675998"/>
                  <a:gd name="connsiteX11" fmla="*/ 975081 w 3369021"/>
                  <a:gd name="connsiteY11" fmla="*/ 2489328 h 3675998"/>
                  <a:gd name="connsiteX12" fmla="*/ 1426902 w 3369021"/>
                  <a:gd name="connsiteY12" fmla="*/ 2787796 h 3675998"/>
                  <a:gd name="connsiteX13" fmla="*/ 2276700 w 3369021"/>
                  <a:gd name="connsiteY13" fmla="*/ 2753395 h 3675998"/>
                  <a:gd name="connsiteX14" fmla="*/ 2493646 w 3369021"/>
                  <a:gd name="connsiteY14" fmla="*/ 2308913 h 3675998"/>
                  <a:gd name="connsiteX15" fmla="*/ 2499361 w 3369021"/>
                  <a:gd name="connsiteY15" fmla="*/ 1718363 h 3675998"/>
                  <a:gd name="connsiteX16" fmla="*/ 2328864 w 3369021"/>
                  <a:gd name="connsiteY16" fmla="*/ 1173533 h 3675998"/>
                  <a:gd name="connsiteX17" fmla="*/ 1930718 w 3369021"/>
                  <a:gd name="connsiteY17" fmla="*/ 714428 h 3675998"/>
                  <a:gd name="connsiteX18" fmla="*/ 1501141 w 3369021"/>
                  <a:gd name="connsiteY18" fmla="*/ 649658 h 3675998"/>
                  <a:gd name="connsiteX19" fmla="*/ 1118236 w 3369021"/>
                  <a:gd name="connsiteY19" fmla="*/ 669660 h 3675998"/>
                  <a:gd name="connsiteX20" fmla="*/ 174308 w 3369021"/>
                  <a:gd name="connsiteY20" fmla="*/ 701093 h 3675998"/>
                  <a:gd name="connsiteX21" fmla="*/ 158116 w 3369021"/>
                  <a:gd name="connsiteY21" fmla="*/ 388673 h 3675998"/>
                  <a:gd name="connsiteX22" fmla="*/ 1123951 w 3369021"/>
                  <a:gd name="connsiteY22" fmla="*/ 17198 h 3675998"/>
                  <a:gd name="connsiteX23" fmla="*/ 1253491 w 3369021"/>
                  <a:gd name="connsiteY23" fmla="*/ 53 h 3675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69021" h="3675998">
                    <a:moveTo>
                      <a:pt x="1253491" y="53"/>
                    </a:moveTo>
                    <a:lnTo>
                      <a:pt x="2205991" y="10530"/>
                    </a:lnTo>
                    <a:cubicBezTo>
                      <a:pt x="2369821" y="17198"/>
                      <a:pt x="2486026" y="106733"/>
                      <a:pt x="2595564" y="222938"/>
                    </a:cubicBezTo>
                    <a:cubicBezTo>
                      <a:pt x="2733676" y="370575"/>
                      <a:pt x="2871789" y="522023"/>
                      <a:pt x="3011806" y="668708"/>
                    </a:cubicBezTo>
                    <a:lnTo>
                      <a:pt x="3369021" y="1034235"/>
                    </a:lnTo>
                    <a:lnTo>
                      <a:pt x="3369021" y="3675998"/>
                    </a:lnTo>
                    <a:lnTo>
                      <a:pt x="1547733" y="3675998"/>
                    </a:lnTo>
                    <a:lnTo>
                      <a:pt x="1510398" y="3654840"/>
                    </a:lnTo>
                    <a:cubicBezTo>
                      <a:pt x="1425536" y="3605563"/>
                      <a:pt x="1337311" y="3552640"/>
                      <a:pt x="1243013" y="3492870"/>
                    </a:cubicBezTo>
                    <a:cubicBezTo>
                      <a:pt x="902018" y="3276653"/>
                      <a:pt x="489586" y="2761351"/>
                      <a:pt x="317183" y="2399401"/>
                    </a:cubicBezTo>
                    <a:cubicBezTo>
                      <a:pt x="212408" y="2178421"/>
                      <a:pt x="258968" y="1994840"/>
                      <a:pt x="368618" y="2009828"/>
                    </a:cubicBezTo>
                    <a:cubicBezTo>
                      <a:pt x="478268" y="2024816"/>
                      <a:pt x="782562" y="2198302"/>
                      <a:pt x="975081" y="2489328"/>
                    </a:cubicBezTo>
                    <a:cubicBezTo>
                      <a:pt x="1095860" y="2671906"/>
                      <a:pt x="1265930" y="2687783"/>
                      <a:pt x="1426902" y="2787796"/>
                    </a:cubicBezTo>
                    <a:cubicBezTo>
                      <a:pt x="1807453" y="3037070"/>
                      <a:pt x="2098909" y="2833209"/>
                      <a:pt x="2276700" y="2753395"/>
                    </a:cubicBezTo>
                    <a:cubicBezTo>
                      <a:pt x="2454491" y="2673581"/>
                      <a:pt x="2456536" y="2481418"/>
                      <a:pt x="2493646" y="2308913"/>
                    </a:cubicBezTo>
                    <a:cubicBezTo>
                      <a:pt x="2530756" y="2136408"/>
                      <a:pt x="2506029" y="1873621"/>
                      <a:pt x="2499361" y="1718363"/>
                    </a:cubicBezTo>
                    <a:cubicBezTo>
                      <a:pt x="2492694" y="1566916"/>
                      <a:pt x="2372679" y="1264021"/>
                      <a:pt x="2328864" y="1173533"/>
                    </a:cubicBezTo>
                    <a:cubicBezTo>
                      <a:pt x="2194561" y="890640"/>
                      <a:pt x="2197418" y="820155"/>
                      <a:pt x="1930718" y="714428"/>
                    </a:cubicBezTo>
                    <a:cubicBezTo>
                      <a:pt x="1784986" y="656325"/>
                      <a:pt x="1645921" y="663945"/>
                      <a:pt x="1501141" y="649658"/>
                    </a:cubicBezTo>
                    <a:cubicBezTo>
                      <a:pt x="1360171" y="635370"/>
                      <a:pt x="1257301" y="609653"/>
                      <a:pt x="1118236" y="669660"/>
                    </a:cubicBezTo>
                    <a:cubicBezTo>
                      <a:pt x="908686" y="759195"/>
                      <a:pt x="371476" y="779198"/>
                      <a:pt x="174308" y="701093"/>
                    </a:cubicBezTo>
                    <a:cubicBezTo>
                      <a:pt x="-86677" y="596318"/>
                      <a:pt x="-22859" y="498210"/>
                      <a:pt x="158116" y="388673"/>
                    </a:cubicBezTo>
                    <a:cubicBezTo>
                      <a:pt x="450533" y="210555"/>
                      <a:pt x="810578" y="148643"/>
                      <a:pt x="1123951" y="17198"/>
                    </a:cubicBezTo>
                    <a:cubicBezTo>
                      <a:pt x="1169671" y="-1852"/>
                      <a:pt x="1208723" y="53"/>
                      <a:pt x="1253491" y="53"/>
                    </a:cubicBezTo>
                    <a:close/>
                  </a:path>
                </a:pathLst>
              </a:custGeom>
              <a:solidFill>
                <a:srgbClr val="FBCA87"/>
              </a:solidFill>
              <a:ln w="24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3F99C0-F74C-4A85-A6B1-71E2868A6266}"/>
                  </a:ext>
                </a:extLst>
              </p:cNvPr>
              <p:cNvSpPr/>
              <p:nvPr/>
            </p:nvSpPr>
            <p:spPr>
              <a:xfrm>
                <a:off x="9839945" y="4248241"/>
                <a:ext cx="950899" cy="766303"/>
              </a:xfrm>
              <a:custGeom>
                <a:avLst/>
                <a:gdLst>
                  <a:gd name="connsiteX0" fmla="*/ 396545 w 950899"/>
                  <a:gd name="connsiteY0" fmla="*/ 17758 h 766303"/>
                  <a:gd name="connsiteX1" fmla="*/ 950900 w 950899"/>
                  <a:gd name="connsiteY1" fmla="*/ 209210 h 766303"/>
                  <a:gd name="connsiteX2" fmla="*/ 576567 w 950899"/>
                  <a:gd name="connsiteY2" fmla="*/ 392090 h 766303"/>
                  <a:gd name="connsiteX3" fmla="*/ 54597 w 950899"/>
                  <a:gd name="connsiteY3" fmla="*/ 764518 h 766303"/>
                  <a:gd name="connsiteX4" fmla="*/ 3162 w 950899"/>
                  <a:gd name="connsiteY4" fmla="*/ 644503 h 766303"/>
                  <a:gd name="connsiteX5" fmla="*/ 208902 w 950899"/>
                  <a:gd name="connsiteY5" fmla="*/ 127295 h 766303"/>
                  <a:gd name="connsiteX6" fmla="*/ 396545 w 950899"/>
                  <a:gd name="connsiteY6" fmla="*/ 17758 h 766303"/>
                  <a:gd name="connsiteX7" fmla="*/ 396545 w 950899"/>
                  <a:gd name="connsiteY7" fmla="*/ 17758 h 766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lnTo>
                      <a:pt x="396545" y="17758"/>
                    </a:ln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4A415F2-3D27-4F46-86DE-2D05780E5533}"/>
                </a:ext>
              </a:extLst>
            </p:cNvPr>
            <p:cNvGrpSpPr/>
            <p:nvPr/>
          </p:nvGrpSpPr>
          <p:grpSpPr>
            <a:xfrm>
              <a:off x="4981935" y="3916958"/>
              <a:ext cx="5140984" cy="1316944"/>
              <a:chOff x="4981935" y="3916958"/>
              <a:chExt cx="5140984" cy="1316944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F8E61345-D5B2-4B87-94BB-9D307809B1DD}"/>
                  </a:ext>
                </a:extLst>
              </p:cNvPr>
              <p:cNvSpPr/>
              <p:nvPr/>
            </p:nvSpPr>
            <p:spPr>
              <a:xfrm>
                <a:off x="4997303" y="3946030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: Rounded Corners 15">
                <a:extLst>
                  <a:ext uri="{FF2B5EF4-FFF2-40B4-BE49-F238E27FC236}">
                    <a16:creationId xmlns:a16="http://schemas.microsoft.com/office/drawing/2014/main" id="{C52F5998-318C-45AF-9F38-A4AE6DD5F6F0}"/>
                  </a:ext>
                </a:extLst>
              </p:cNvPr>
              <p:cNvSpPr/>
              <p:nvPr/>
            </p:nvSpPr>
            <p:spPr>
              <a:xfrm>
                <a:off x="4981935" y="3916958"/>
                <a:ext cx="5125616" cy="1287872"/>
              </a:xfrm>
              <a:prstGeom prst="roundRect">
                <a:avLst>
                  <a:gd name="adj" fmla="val 10292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EB9F9D24-59FC-4D3E-8407-A3004AA0296F}"/>
                  </a:ext>
                </a:extLst>
              </p:cNvPr>
              <p:cNvSpPr/>
              <p:nvPr/>
            </p:nvSpPr>
            <p:spPr>
              <a:xfrm>
                <a:off x="6601366" y="4272827"/>
                <a:ext cx="1464906" cy="671804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76EFA1DD-BEA4-4BD5-9A97-09738D0AC233}"/>
                  </a:ext>
                </a:extLst>
              </p:cNvPr>
              <p:cNvSpPr/>
              <p:nvPr/>
            </p:nvSpPr>
            <p:spPr>
              <a:xfrm>
                <a:off x="6798494" y="4474815"/>
                <a:ext cx="1094792" cy="25603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A6CC9897-204F-4A86-A55E-4DE904A99F06}"/>
                  </a:ext>
                </a:extLst>
              </p:cNvPr>
              <p:cNvSpPr/>
              <p:nvPr/>
            </p:nvSpPr>
            <p:spPr>
              <a:xfrm>
                <a:off x="6832707" y="4514533"/>
                <a:ext cx="1079241" cy="216314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13A3D9DA-F75C-42CB-BA1D-EC65852B1C5F}"/>
                  </a:ext>
                </a:extLst>
              </p:cNvPr>
              <p:cNvSpPr/>
              <p:nvPr/>
            </p:nvSpPr>
            <p:spPr>
              <a:xfrm>
                <a:off x="5609521" y="4489807"/>
                <a:ext cx="777240" cy="2719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1EF5E9F-E1A8-4DF2-A878-2DC0E680B77F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8B9C881A-7208-45C5-9FCF-EA083B23DCB0}"/>
                  </a:ext>
                </a:extLst>
              </p:cNvPr>
              <p:cNvSpPr/>
              <p:nvPr/>
            </p:nvSpPr>
            <p:spPr>
              <a:xfrm>
                <a:off x="5640312" y="4514533"/>
                <a:ext cx="746449" cy="247261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D97E7A65-080D-4E24-9D6D-230F341E66C9}"/>
                  </a:ext>
                </a:extLst>
              </p:cNvPr>
              <p:cNvSpPr/>
              <p:nvPr/>
            </p:nvSpPr>
            <p:spPr>
              <a:xfrm>
                <a:off x="7156167" y="4528494"/>
                <a:ext cx="85895" cy="219456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D7BD381F-BAAF-451E-8CB7-73FA92430D9D}"/>
                  </a:ext>
                </a:extLst>
              </p:cNvPr>
              <p:cNvSpPr/>
              <p:nvPr/>
            </p:nvSpPr>
            <p:spPr>
              <a:xfrm>
                <a:off x="7474731" y="4528494"/>
                <a:ext cx="85895" cy="219456"/>
              </a:xfrm>
              <a:prstGeom prst="rect">
                <a:avLst/>
              </a:prstGeom>
              <a:solidFill>
                <a:schemeClr val="accent6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4720309-367C-4440-A6E9-EFC6D641B67D}"/>
                  </a:ext>
                </a:extLst>
              </p:cNvPr>
              <p:cNvSpPr/>
              <p:nvPr/>
            </p:nvSpPr>
            <p:spPr>
              <a:xfrm>
                <a:off x="8166543" y="4138713"/>
                <a:ext cx="1546253" cy="967678"/>
              </a:xfrm>
              <a:custGeom>
                <a:avLst/>
                <a:gdLst>
                  <a:gd name="connsiteX0" fmla="*/ 1061060 w 1546253"/>
                  <a:gd name="connsiteY0" fmla="*/ 0 h 1021762"/>
                  <a:gd name="connsiteX1" fmla="*/ 1546253 w 1546253"/>
                  <a:gd name="connsiteY1" fmla="*/ 485193 h 1021762"/>
                  <a:gd name="connsiteX2" fmla="*/ 1332336 w 1546253"/>
                  <a:gd name="connsiteY2" fmla="*/ 887523 h 1021762"/>
                  <a:gd name="connsiteX3" fmla="*/ 1263864 w 1546253"/>
                  <a:gd name="connsiteY3" fmla="*/ 924688 h 1021762"/>
                  <a:gd name="connsiteX4" fmla="*/ 1245297 w 1546253"/>
                  <a:gd name="connsiteY4" fmla="*/ 952227 h 1021762"/>
                  <a:gd name="connsiteX5" fmla="*/ 1235245 w 1546253"/>
                  <a:gd name="connsiteY5" fmla="*/ 1002014 h 1021762"/>
                  <a:gd name="connsiteX6" fmla="*/ 1239232 w 1546253"/>
                  <a:gd name="connsiteY6" fmla="*/ 1021762 h 1021762"/>
                  <a:gd name="connsiteX7" fmla="*/ 183551 w 1546253"/>
                  <a:gd name="connsiteY7" fmla="*/ 579716 h 1021762"/>
                  <a:gd name="connsiteX8" fmla="*/ 0 w 1546253"/>
                  <a:gd name="connsiteY8" fmla="*/ 485192 h 1021762"/>
                  <a:gd name="connsiteX9" fmla="*/ 872201 w 1546253"/>
                  <a:gd name="connsiteY9" fmla="*/ 38129 h 1021762"/>
                  <a:gd name="connsiteX10" fmla="*/ 1061060 w 1546253"/>
                  <a:gd name="connsiteY10" fmla="*/ 0 h 1021762"/>
                  <a:gd name="connsiteX0" fmla="*/ 1061060 w 1546253"/>
                  <a:gd name="connsiteY0" fmla="*/ 0 h 1002014"/>
                  <a:gd name="connsiteX1" fmla="*/ 1546253 w 1546253"/>
                  <a:gd name="connsiteY1" fmla="*/ 485193 h 1002014"/>
                  <a:gd name="connsiteX2" fmla="*/ 1332336 w 1546253"/>
                  <a:gd name="connsiteY2" fmla="*/ 887523 h 1002014"/>
                  <a:gd name="connsiteX3" fmla="*/ 1263864 w 1546253"/>
                  <a:gd name="connsiteY3" fmla="*/ 924688 h 1002014"/>
                  <a:gd name="connsiteX4" fmla="*/ 1245297 w 1546253"/>
                  <a:gd name="connsiteY4" fmla="*/ 952227 h 1002014"/>
                  <a:gd name="connsiteX5" fmla="*/ 1235245 w 1546253"/>
                  <a:gd name="connsiteY5" fmla="*/ 1002014 h 1002014"/>
                  <a:gd name="connsiteX6" fmla="*/ 183551 w 1546253"/>
                  <a:gd name="connsiteY6" fmla="*/ 579716 h 1002014"/>
                  <a:gd name="connsiteX7" fmla="*/ 0 w 1546253"/>
                  <a:gd name="connsiteY7" fmla="*/ 485192 h 1002014"/>
                  <a:gd name="connsiteX8" fmla="*/ 872201 w 1546253"/>
                  <a:gd name="connsiteY8" fmla="*/ 38129 h 1002014"/>
                  <a:gd name="connsiteX9" fmla="*/ 1061060 w 1546253"/>
                  <a:gd name="connsiteY9" fmla="*/ 0 h 1002014"/>
                  <a:gd name="connsiteX0" fmla="*/ 1061060 w 1546253"/>
                  <a:gd name="connsiteY0" fmla="*/ 0 h 952227"/>
                  <a:gd name="connsiteX1" fmla="*/ 1546253 w 1546253"/>
                  <a:gd name="connsiteY1" fmla="*/ 485193 h 952227"/>
                  <a:gd name="connsiteX2" fmla="*/ 1332336 w 1546253"/>
                  <a:gd name="connsiteY2" fmla="*/ 887523 h 952227"/>
                  <a:gd name="connsiteX3" fmla="*/ 1263864 w 1546253"/>
                  <a:gd name="connsiteY3" fmla="*/ 924688 h 952227"/>
                  <a:gd name="connsiteX4" fmla="*/ 1245297 w 1546253"/>
                  <a:gd name="connsiteY4" fmla="*/ 952227 h 952227"/>
                  <a:gd name="connsiteX5" fmla="*/ 183551 w 1546253"/>
                  <a:gd name="connsiteY5" fmla="*/ 579716 h 952227"/>
                  <a:gd name="connsiteX6" fmla="*/ 0 w 1546253"/>
                  <a:gd name="connsiteY6" fmla="*/ 485192 h 952227"/>
                  <a:gd name="connsiteX7" fmla="*/ 872201 w 1546253"/>
                  <a:gd name="connsiteY7" fmla="*/ 38129 h 952227"/>
                  <a:gd name="connsiteX8" fmla="*/ 1061060 w 1546253"/>
                  <a:gd name="connsiteY8" fmla="*/ 0 h 952227"/>
                  <a:gd name="connsiteX0" fmla="*/ 1061060 w 1546253"/>
                  <a:gd name="connsiteY0" fmla="*/ 0 h 924688"/>
                  <a:gd name="connsiteX1" fmla="*/ 1546253 w 1546253"/>
                  <a:gd name="connsiteY1" fmla="*/ 485193 h 924688"/>
                  <a:gd name="connsiteX2" fmla="*/ 1332336 w 1546253"/>
                  <a:gd name="connsiteY2" fmla="*/ 887523 h 924688"/>
                  <a:gd name="connsiteX3" fmla="*/ 1263864 w 1546253"/>
                  <a:gd name="connsiteY3" fmla="*/ 924688 h 924688"/>
                  <a:gd name="connsiteX4" fmla="*/ 183551 w 1546253"/>
                  <a:gd name="connsiteY4" fmla="*/ 579716 h 924688"/>
                  <a:gd name="connsiteX5" fmla="*/ 0 w 1546253"/>
                  <a:gd name="connsiteY5" fmla="*/ 485192 h 924688"/>
                  <a:gd name="connsiteX6" fmla="*/ 872201 w 1546253"/>
                  <a:gd name="connsiteY6" fmla="*/ 38129 h 924688"/>
                  <a:gd name="connsiteX7" fmla="*/ 1061060 w 1546253"/>
                  <a:gd name="connsiteY7" fmla="*/ 0 h 924688"/>
                  <a:gd name="connsiteX0" fmla="*/ 1061060 w 1546253"/>
                  <a:gd name="connsiteY0" fmla="*/ 0 h 964391"/>
                  <a:gd name="connsiteX1" fmla="*/ 1546253 w 1546253"/>
                  <a:gd name="connsiteY1" fmla="*/ 485193 h 964391"/>
                  <a:gd name="connsiteX2" fmla="*/ 1332336 w 1546253"/>
                  <a:gd name="connsiteY2" fmla="*/ 887523 h 964391"/>
                  <a:gd name="connsiteX3" fmla="*/ 1263864 w 1546253"/>
                  <a:gd name="connsiteY3" fmla="*/ 924688 h 964391"/>
                  <a:gd name="connsiteX4" fmla="*/ 183551 w 1546253"/>
                  <a:gd name="connsiteY4" fmla="*/ 579716 h 964391"/>
                  <a:gd name="connsiteX5" fmla="*/ 0 w 1546253"/>
                  <a:gd name="connsiteY5" fmla="*/ 485192 h 964391"/>
                  <a:gd name="connsiteX6" fmla="*/ 872201 w 1546253"/>
                  <a:gd name="connsiteY6" fmla="*/ 38129 h 964391"/>
                  <a:gd name="connsiteX7" fmla="*/ 1061060 w 1546253"/>
                  <a:gd name="connsiteY7" fmla="*/ 0 h 964391"/>
                  <a:gd name="connsiteX0" fmla="*/ 1061060 w 1546253"/>
                  <a:gd name="connsiteY0" fmla="*/ 0 h 967678"/>
                  <a:gd name="connsiteX1" fmla="*/ 1546253 w 1546253"/>
                  <a:gd name="connsiteY1" fmla="*/ 485193 h 967678"/>
                  <a:gd name="connsiteX2" fmla="*/ 1332336 w 1546253"/>
                  <a:gd name="connsiteY2" fmla="*/ 887523 h 967678"/>
                  <a:gd name="connsiteX3" fmla="*/ 1263864 w 1546253"/>
                  <a:gd name="connsiteY3" fmla="*/ 924688 h 967678"/>
                  <a:gd name="connsiteX4" fmla="*/ 183551 w 1546253"/>
                  <a:gd name="connsiteY4" fmla="*/ 579716 h 967678"/>
                  <a:gd name="connsiteX5" fmla="*/ 0 w 1546253"/>
                  <a:gd name="connsiteY5" fmla="*/ 485192 h 967678"/>
                  <a:gd name="connsiteX6" fmla="*/ 872201 w 1546253"/>
                  <a:gd name="connsiteY6" fmla="*/ 38129 h 967678"/>
                  <a:gd name="connsiteX7" fmla="*/ 1061060 w 1546253"/>
                  <a:gd name="connsiteY7" fmla="*/ 0 h 9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6253" h="967678">
                    <a:moveTo>
                      <a:pt x="1061060" y="0"/>
                    </a:moveTo>
                    <a:cubicBezTo>
                      <a:pt x="1329025" y="0"/>
                      <a:pt x="1546253" y="217228"/>
                      <a:pt x="1546253" y="485193"/>
                    </a:cubicBezTo>
                    <a:cubicBezTo>
                      <a:pt x="1546253" y="652671"/>
                      <a:pt x="1461399" y="800330"/>
                      <a:pt x="1332336" y="887523"/>
                    </a:cubicBezTo>
                    <a:lnTo>
                      <a:pt x="1263864" y="924688"/>
                    </a:lnTo>
                    <a:cubicBezTo>
                      <a:pt x="969074" y="1098945"/>
                      <a:pt x="543655" y="694707"/>
                      <a:pt x="183551" y="579716"/>
                    </a:cubicBezTo>
                    <a:lnTo>
                      <a:pt x="0" y="485192"/>
                    </a:lnTo>
                    <a:lnTo>
                      <a:pt x="872201" y="38129"/>
                    </a:lnTo>
                    <a:cubicBezTo>
                      <a:pt x="930249" y="13577"/>
                      <a:pt x="994069" y="0"/>
                      <a:pt x="106106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50800" h="50800" prst="angle"/>
                <a:bevelB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7080094F-4747-4F6B-A698-F0B21464D778}"/>
                  </a:ext>
                </a:extLst>
              </p:cNvPr>
              <p:cNvSpPr/>
              <p:nvPr/>
            </p:nvSpPr>
            <p:spPr>
              <a:xfrm>
                <a:off x="8842621" y="4412258"/>
                <a:ext cx="615580" cy="458796"/>
              </a:xfrm>
              <a:prstGeom prst="roundRect">
                <a:avLst>
                  <a:gd name="adj" fmla="val 48065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368300" dist="228600" dir="13500000">
                  <a:prstClr val="black">
                    <a:alpha val="23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6743AA01-A6E5-4DAE-9EC7-1D1FA0692F0D}"/>
                  </a:ext>
                </a:extLst>
              </p:cNvPr>
              <p:cNvSpPr/>
              <p:nvPr/>
            </p:nvSpPr>
            <p:spPr>
              <a:xfrm>
                <a:off x="9001029" y="4532670"/>
                <a:ext cx="298763" cy="217971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9B5000C6-09C4-40F7-B37F-361AC5F84493}"/>
                  </a:ext>
                </a:extLst>
              </p:cNvPr>
              <p:cNvSpPr/>
              <p:nvPr/>
            </p:nvSpPr>
            <p:spPr>
              <a:xfrm>
                <a:off x="9028432" y="4552508"/>
                <a:ext cx="244442" cy="17834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lumMod val="40000"/>
                  <a:lumOff val="6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3BDC7F7C-C210-4C0D-ACAF-3ABDEACB2688}"/>
                  </a:ext>
                </a:extLst>
              </p:cNvPr>
              <p:cNvSpPr/>
              <p:nvPr/>
            </p:nvSpPr>
            <p:spPr>
              <a:xfrm>
                <a:off x="7149620" y="3977707"/>
                <a:ext cx="453704" cy="196878"/>
              </a:xfrm>
              <a:custGeom>
                <a:avLst/>
                <a:gdLst/>
                <a:ahLst/>
                <a:cxnLst/>
                <a:rect l="l" t="t" r="r" b="b"/>
                <a:pathLst>
                  <a:path w="540069" h="234355">
                    <a:moveTo>
                      <a:pt x="111843" y="9451"/>
                    </a:moveTo>
                    <a:cubicBezTo>
                      <a:pt x="125868" y="9622"/>
                      <a:pt x="138216" y="11027"/>
                      <a:pt x="148887" y="13668"/>
                    </a:cubicBezTo>
                    <a:cubicBezTo>
                      <a:pt x="159558" y="16308"/>
                      <a:pt x="167638" y="19158"/>
                      <a:pt x="173126" y="22216"/>
                    </a:cubicBezTo>
                    <a:cubicBezTo>
                      <a:pt x="175222" y="23270"/>
                      <a:pt x="176747" y="23752"/>
                      <a:pt x="177699" y="23663"/>
                    </a:cubicBezTo>
                    <a:cubicBezTo>
                      <a:pt x="178652" y="23575"/>
                      <a:pt x="179262" y="22991"/>
                      <a:pt x="179529" y="21912"/>
                    </a:cubicBezTo>
                    <a:lnTo>
                      <a:pt x="181967" y="14328"/>
                    </a:lnTo>
                    <a:cubicBezTo>
                      <a:pt x="182188" y="13451"/>
                      <a:pt x="182657" y="12918"/>
                      <a:pt x="183372" y="12727"/>
                    </a:cubicBezTo>
                    <a:cubicBezTo>
                      <a:pt x="184087" y="12537"/>
                      <a:pt x="185542" y="12461"/>
                      <a:pt x="187738" y="12499"/>
                    </a:cubicBezTo>
                    <a:cubicBezTo>
                      <a:pt x="189947" y="12435"/>
                      <a:pt x="191377" y="12715"/>
                      <a:pt x="192028" y="13337"/>
                    </a:cubicBezTo>
                    <a:cubicBezTo>
                      <a:pt x="192680" y="13959"/>
                      <a:pt x="192971" y="15305"/>
                      <a:pt x="192902" y="17376"/>
                    </a:cubicBezTo>
                    <a:cubicBezTo>
                      <a:pt x="192926" y="19054"/>
                      <a:pt x="193220" y="22917"/>
                      <a:pt x="193783" y="28962"/>
                    </a:cubicBezTo>
                    <a:cubicBezTo>
                      <a:pt x="194345" y="35008"/>
                      <a:pt x="195030" y="41851"/>
                      <a:pt x="195835" y="49491"/>
                    </a:cubicBezTo>
                    <a:cubicBezTo>
                      <a:pt x="196641" y="57131"/>
                      <a:pt x="197421" y="64181"/>
                      <a:pt x="198174" y="70643"/>
                    </a:cubicBezTo>
                    <a:cubicBezTo>
                      <a:pt x="198927" y="77105"/>
                      <a:pt x="199506" y="81591"/>
                      <a:pt x="199912" y="84102"/>
                    </a:cubicBezTo>
                    <a:cubicBezTo>
                      <a:pt x="200077" y="85181"/>
                      <a:pt x="200052" y="86071"/>
                      <a:pt x="199836" y="86769"/>
                    </a:cubicBezTo>
                    <a:cubicBezTo>
                      <a:pt x="199620" y="87468"/>
                      <a:pt x="199137" y="87900"/>
                      <a:pt x="198388" y="88065"/>
                    </a:cubicBezTo>
                    <a:lnTo>
                      <a:pt x="191687" y="89894"/>
                    </a:lnTo>
                    <a:cubicBezTo>
                      <a:pt x="190927" y="90192"/>
                      <a:pt x="190244" y="90053"/>
                      <a:pt x="189636" y="89475"/>
                    </a:cubicBezTo>
                    <a:cubicBezTo>
                      <a:pt x="189029" y="88897"/>
                      <a:pt x="188497" y="87919"/>
                      <a:pt x="188042" y="86541"/>
                    </a:cubicBezTo>
                    <a:cubicBezTo>
                      <a:pt x="186365" y="80323"/>
                      <a:pt x="183487" y="73628"/>
                      <a:pt x="179407" y="66458"/>
                    </a:cubicBezTo>
                    <a:cubicBezTo>
                      <a:pt x="175327" y="59287"/>
                      <a:pt x="170083" y="52364"/>
                      <a:pt x="163674" y="45689"/>
                    </a:cubicBezTo>
                    <a:cubicBezTo>
                      <a:pt x="157202" y="39135"/>
                      <a:pt x="149719" y="33723"/>
                      <a:pt x="141227" y="29455"/>
                    </a:cubicBezTo>
                    <a:cubicBezTo>
                      <a:pt x="132735" y="25187"/>
                      <a:pt x="122737" y="22976"/>
                      <a:pt x="111233" y="22824"/>
                    </a:cubicBezTo>
                    <a:cubicBezTo>
                      <a:pt x="96435" y="23046"/>
                      <a:pt x="84364" y="27107"/>
                      <a:pt x="75020" y="35007"/>
                    </a:cubicBezTo>
                    <a:cubicBezTo>
                      <a:pt x="65675" y="42907"/>
                      <a:pt x="58821" y="53314"/>
                      <a:pt x="54457" y="66228"/>
                    </a:cubicBezTo>
                    <a:cubicBezTo>
                      <a:pt x="50092" y="79141"/>
                      <a:pt x="47981" y="93229"/>
                      <a:pt x="48122" y="108490"/>
                    </a:cubicBezTo>
                    <a:cubicBezTo>
                      <a:pt x="48056" y="115096"/>
                      <a:pt x="48797" y="123124"/>
                      <a:pt x="50346" y="132574"/>
                    </a:cubicBezTo>
                    <a:cubicBezTo>
                      <a:pt x="51895" y="142025"/>
                      <a:pt x="54647" y="151679"/>
                      <a:pt x="58601" y="161536"/>
                    </a:cubicBezTo>
                    <a:cubicBezTo>
                      <a:pt x="62555" y="171393"/>
                      <a:pt x="68107" y="180234"/>
                      <a:pt x="75257" y="188059"/>
                    </a:cubicBezTo>
                    <a:cubicBezTo>
                      <a:pt x="85261" y="197948"/>
                      <a:pt x="94369" y="204312"/>
                      <a:pt x="102582" y="207151"/>
                    </a:cubicBezTo>
                    <a:cubicBezTo>
                      <a:pt x="110795" y="209990"/>
                      <a:pt x="117541" y="211248"/>
                      <a:pt x="122819" y="210924"/>
                    </a:cubicBezTo>
                    <a:cubicBezTo>
                      <a:pt x="140319" y="210612"/>
                      <a:pt x="155243" y="207272"/>
                      <a:pt x="167592" y="200901"/>
                    </a:cubicBezTo>
                    <a:cubicBezTo>
                      <a:pt x="179941" y="194531"/>
                      <a:pt x="188987" y="186998"/>
                      <a:pt x="194730" y="178304"/>
                    </a:cubicBezTo>
                    <a:cubicBezTo>
                      <a:pt x="195492" y="177059"/>
                      <a:pt x="196254" y="176195"/>
                      <a:pt x="197017" y="175712"/>
                    </a:cubicBezTo>
                    <a:cubicBezTo>
                      <a:pt x="197779" y="175230"/>
                      <a:pt x="198541" y="175280"/>
                      <a:pt x="199303" y="175865"/>
                    </a:cubicBezTo>
                    <a:lnTo>
                      <a:pt x="204484" y="180438"/>
                    </a:lnTo>
                    <a:cubicBezTo>
                      <a:pt x="204960" y="180742"/>
                      <a:pt x="205227" y="181200"/>
                      <a:pt x="205284" y="181809"/>
                    </a:cubicBezTo>
                    <a:cubicBezTo>
                      <a:pt x="205341" y="182419"/>
                      <a:pt x="205075" y="183181"/>
                      <a:pt x="204484" y="184096"/>
                    </a:cubicBezTo>
                    <a:cubicBezTo>
                      <a:pt x="195687" y="197394"/>
                      <a:pt x="183820" y="208971"/>
                      <a:pt x="168883" y="218829"/>
                    </a:cubicBezTo>
                    <a:cubicBezTo>
                      <a:pt x="153945" y="228686"/>
                      <a:pt x="135745" y="233861"/>
                      <a:pt x="114283" y="234355"/>
                    </a:cubicBezTo>
                    <a:cubicBezTo>
                      <a:pt x="94363" y="234254"/>
                      <a:pt x="78179" y="231718"/>
                      <a:pt x="65731" y="226746"/>
                    </a:cubicBezTo>
                    <a:cubicBezTo>
                      <a:pt x="53283" y="221775"/>
                      <a:pt x="42439" y="214977"/>
                      <a:pt x="33198" y="206351"/>
                    </a:cubicBezTo>
                    <a:cubicBezTo>
                      <a:pt x="21955" y="195795"/>
                      <a:pt x="13605" y="182991"/>
                      <a:pt x="8148" y="167938"/>
                    </a:cubicBezTo>
                    <a:cubicBezTo>
                      <a:pt x="2692" y="152886"/>
                      <a:pt x="-24" y="138557"/>
                      <a:pt x="1" y="124953"/>
                    </a:cubicBezTo>
                    <a:cubicBezTo>
                      <a:pt x="-24" y="109202"/>
                      <a:pt x="2539" y="94365"/>
                      <a:pt x="7691" y="80443"/>
                    </a:cubicBezTo>
                    <a:cubicBezTo>
                      <a:pt x="12843" y="66521"/>
                      <a:pt x="20737" y="53819"/>
                      <a:pt x="31371" y="42336"/>
                    </a:cubicBezTo>
                    <a:cubicBezTo>
                      <a:pt x="39956" y="32830"/>
                      <a:pt x="50813" y="25024"/>
                      <a:pt x="63940" y="18920"/>
                    </a:cubicBezTo>
                    <a:cubicBezTo>
                      <a:pt x="77067" y="12815"/>
                      <a:pt x="93035" y="9659"/>
                      <a:pt x="111843" y="9451"/>
                    </a:cubicBezTo>
                    <a:close/>
                    <a:moveTo>
                      <a:pt x="334595" y="2"/>
                    </a:moveTo>
                    <a:cubicBezTo>
                      <a:pt x="335599" y="-17"/>
                      <a:pt x="336488" y="326"/>
                      <a:pt x="337263" y="1031"/>
                    </a:cubicBezTo>
                    <a:cubicBezTo>
                      <a:pt x="338037" y="1736"/>
                      <a:pt x="339079" y="2917"/>
                      <a:pt x="340387" y="4574"/>
                    </a:cubicBezTo>
                    <a:cubicBezTo>
                      <a:pt x="342006" y="6720"/>
                      <a:pt x="344406" y="8447"/>
                      <a:pt x="347588" y="9756"/>
                    </a:cubicBezTo>
                    <a:cubicBezTo>
                      <a:pt x="350769" y="11064"/>
                      <a:pt x="355074" y="11876"/>
                      <a:pt x="360503" y="12194"/>
                    </a:cubicBezTo>
                    <a:cubicBezTo>
                      <a:pt x="368117" y="12670"/>
                      <a:pt x="376283" y="13089"/>
                      <a:pt x="385000" y="13451"/>
                    </a:cubicBezTo>
                    <a:cubicBezTo>
                      <a:pt x="393717" y="13813"/>
                      <a:pt x="405766" y="14004"/>
                      <a:pt x="421146" y="14023"/>
                    </a:cubicBezTo>
                    <a:lnTo>
                      <a:pt x="438809" y="14023"/>
                    </a:lnTo>
                    <a:cubicBezTo>
                      <a:pt x="455003" y="13985"/>
                      <a:pt x="467408" y="13756"/>
                      <a:pt x="476024" y="13337"/>
                    </a:cubicBezTo>
                    <a:cubicBezTo>
                      <a:pt x="484640" y="12918"/>
                      <a:pt x="491942" y="12537"/>
                      <a:pt x="497930" y="12194"/>
                    </a:cubicBezTo>
                    <a:cubicBezTo>
                      <a:pt x="501563" y="11972"/>
                      <a:pt x="505652" y="11121"/>
                      <a:pt x="510199" y="9641"/>
                    </a:cubicBezTo>
                    <a:cubicBezTo>
                      <a:pt x="514745" y="8162"/>
                      <a:pt x="518072" y="6473"/>
                      <a:pt x="520181" y="4574"/>
                    </a:cubicBezTo>
                    <a:cubicBezTo>
                      <a:pt x="521673" y="3050"/>
                      <a:pt x="522955" y="1907"/>
                      <a:pt x="524029" y="1145"/>
                    </a:cubicBezTo>
                    <a:cubicBezTo>
                      <a:pt x="525102" y="383"/>
                      <a:pt x="526156" y="2"/>
                      <a:pt x="527191" y="2"/>
                    </a:cubicBezTo>
                    <a:cubicBezTo>
                      <a:pt x="528239" y="-23"/>
                      <a:pt x="529039" y="332"/>
                      <a:pt x="529591" y="1069"/>
                    </a:cubicBezTo>
                    <a:cubicBezTo>
                      <a:pt x="530144" y="1805"/>
                      <a:pt x="530563" y="3075"/>
                      <a:pt x="530849" y="4879"/>
                    </a:cubicBezTo>
                    <a:cubicBezTo>
                      <a:pt x="531204" y="7440"/>
                      <a:pt x="531949" y="12478"/>
                      <a:pt x="533084" y="19993"/>
                    </a:cubicBezTo>
                    <a:cubicBezTo>
                      <a:pt x="534218" y="27509"/>
                      <a:pt x="535438" y="35548"/>
                      <a:pt x="536741" y="44110"/>
                    </a:cubicBezTo>
                    <a:cubicBezTo>
                      <a:pt x="538045" y="52672"/>
                      <a:pt x="539129" y="59803"/>
                      <a:pt x="539993" y="65504"/>
                    </a:cubicBezTo>
                    <a:cubicBezTo>
                      <a:pt x="540132" y="66132"/>
                      <a:pt x="540081" y="66704"/>
                      <a:pt x="539840" y="67219"/>
                    </a:cubicBezTo>
                    <a:cubicBezTo>
                      <a:pt x="539599" y="67733"/>
                      <a:pt x="539243" y="68076"/>
                      <a:pt x="538773" y="68247"/>
                    </a:cubicBezTo>
                    <a:lnTo>
                      <a:pt x="532373" y="70686"/>
                    </a:lnTo>
                    <a:cubicBezTo>
                      <a:pt x="531789" y="70839"/>
                      <a:pt x="531281" y="70686"/>
                      <a:pt x="530849" y="70229"/>
                    </a:cubicBezTo>
                    <a:cubicBezTo>
                      <a:pt x="530417" y="69772"/>
                      <a:pt x="529909" y="69010"/>
                      <a:pt x="529325" y="67943"/>
                    </a:cubicBezTo>
                    <a:cubicBezTo>
                      <a:pt x="525775" y="62176"/>
                      <a:pt x="521521" y="56028"/>
                      <a:pt x="516561" y="49499"/>
                    </a:cubicBezTo>
                    <a:cubicBezTo>
                      <a:pt x="511602" y="42969"/>
                      <a:pt x="507119" y="37736"/>
                      <a:pt x="503112" y="33798"/>
                    </a:cubicBezTo>
                    <a:cubicBezTo>
                      <a:pt x="500327" y="32287"/>
                      <a:pt x="496109" y="31109"/>
                      <a:pt x="490457" y="30264"/>
                    </a:cubicBezTo>
                    <a:cubicBezTo>
                      <a:pt x="484805" y="29419"/>
                      <a:pt x="479187" y="28828"/>
                      <a:pt x="473603" y="28491"/>
                    </a:cubicBezTo>
                    <a:cubicBezTo>
                      <a:pt x="468019" y="28154"/>
                      <a:pt x="463936" y="27992"/>
                      <a:pt x="461354" y="28005"/>
                    </a:cubicBezTo>
                    <a:lnTo>
                      <a:pt x="451296" y="28005"/>
                    </a:lnTo>
                    <a:lnTo>
                      <a:pt x="451296" y="111842"/>
                    </a:lnTo>
                    <a:cubicBezTo>
                      <a:pt x="451295" y="113331"/>
                      <a:pt x="451297" y="118623"/>
                      <a:pt x="451301" y="127719"/>
                    </a:cubicBezTo>
                    <a:cubicBezTo>
                      <a:pt x="451305" y="136815"/>
                      <a:pt x="451316" y="147185"/>
                      <a:pt x="451334" y="158829"/>
                    </a:cubicBezTo>
                    <a:cubicBezTo>
                      <a:pt x="451352" y="170473"/>
                      <a:pt x="451382" y="180862"/>
                      <a:pt x="451425" y="189996"/>
                    </a:cubicBezTo>
                    <a:cubicBezTo>
                      <a:pt x="451467" y="199130"/>
                      <a:pt x="451525" y="204480"/>
                      <a:pt x="451601" y="206044"/>
                    </a:cubicBezTo>
                    <a:cubicBezTo>
                      <a:pt x="451842" y="209887"/>
                      <a:pt x="452731" y="212872"/>
                      <a:pt x="454268" y="215000"/>
                    </a:cubicBezTo>
                    <a:cubicBezTo>
                      <a:pt x="455804" y="217127"/>
                      <a:pt x="458370" y="218207"/>
                      <a:pt x="461964" y="218239"/>
                    </a:cubicBezTo>
                    <a:lnTo>
                      <a:pt x="475680" y="218239"/>
                    </a:lnTo>
                    <a:cubicBezTo>
                      <a:pt x="477007" y="218232"/>
                      <a:pt x="477858" y="218473"/>
                      <a:pt x="478233" y="218960"/>
                    </a:cubicBezTo>
                    <a:cubicBezTo>
                      <a:pt x="478607" y="219448"/>
                      <a:pt x="478772" y="220220"/>
                      <a:pt x="478728" y="221278"/>
                    </a:cubicBezTo>
                    <a:lnTo>
                      <a:pt x="478728" y="228267"/>
                    </a:lnTo>
                    <a:cubicBezTo>
                      <a:pt x="478772" y="229033"/>
                      <a:pt x="478607" y="229628"/>
                      <a:pt x="478233" y="230052"/>
                    </a:cubicBezTo>
                    <a:cubicBezTo>
                      <a:pt x="477858" y="230476"/>
                      <a:pt x="477007" y="230691"/>
                      <a:pt x="475680" y="230697"/>
                    </a:cubicBezTo>
                    <a:cubicBezTo>
                      <a:pt x="474517" y="230661"/>
                      <a:pt x="470594" y="230515"/>
                      <a:pt x="463909" y="230259"/>
                    </a:cubicBezTo>
                    <a:cubicBezTo>
                      <a:pt x="457225" y="230004"/>
                      <a:pt x="445609" y="229858"/>
                      <a:pt x="429064" y="229821"/>
                    </a:cubicBezTo>
                    <a:cubicBezTo>
                      <a:pt x="413147" y="229858"/>
                      <a:pt x="401418" y="230004"/>
                      <a:pt x="393877" y="230259"/>
                    </a:cubicBezTo>
                    <a:cubicBezTo>
                      <a:pt x="386335" y="230515"/>
                      <a:pt x="381611" y="230661"/>
                      <a:pt x="379706" y="230697"/>
                    </a:cubicBezTo>
                    <a:cubicBezTo>
                      <a:pt x="378525" y="230697"/>
                      <a:pt x="377763" y="230394"/>
                      <a:pt x="377420" y="229786"/>
                    </a:cubicBezTo>
                    <a:cubicBezTo>
                      <a:pt x="377077" y="229178"/>
                      <a:pt x="376925" y="228267"/>
                      <a:pt x="376963" y="227051"/>
                    </a:cubicBezTo>
                    <a:lnTo>
                      <a:pt x="376963" y="221278"/>
                    </a:lnTo>
                    <a:cubicBezTo>
                      <a:pt x="376937" y="220220"/>
                      <a:pt x="377064" y="219448"/>
                      <a:pt x="377344" y="218960"/>
                    </a:cubicBezTo>
                    <a:cubicBezTo>
                      <a:pt x="377623" y="218473"/>
                      <a:pt x="378207" y="218232"/>
                      <a:pt x="379096" y="218239"/>
                    </a:cubicBezTo>
                    <a:lnTo>
                      <a:pt x="394641" y="218239"/>
                    </a:lnTo>
                    <a:cubicBezTo>
                      <a:pt x="397702" y="218201"/>
                      <a:pt x="400115" y="217362"/>
                      <a:pt x="401880" y="215724"/>
                    </a:cubicBezTo>
                    <a:cubicBezTo>
                      <a:pt x="403645" y="214085"/>
                      <a:pt x="404687" y="211875"/>
                      <a:pt x="405004" y="209093"/>
                    </a:cubicBezTo>
                    <a:cubicBezTo>
                      <a:pt x="405155" y="207037"/>
                      <a:pt x="405273" y="200898"/>
                      <a:pt x="405357" y="190677"/>
                    </a:cubicBezTo>
                    <a:cubicBezTo>
                      <a:pt x="405441" y="180457"/>
                      <a:pt x="405501" y="168888"/>
                      <a:pt x="405538" y="155971"/>
                    </a:cubicBezTo>
                    <a:cubicBezTo>
                      <a:pt x="405574" y="143054"/>
                      <a:pt x="405597" y="131523"/>
                      <a:pt x="405604" y="121379"/>
                    </a:cubicBezTo>
                    <a:cubicBezTo>
                      <a:pt x="405612" y="111234"/>
                      <a:pt x="405615" y="105210"/>
                      <a:pt x="405614" y="103306"/>
                    </a:cubicBezTo>
                    <a:lnTo>
                      <a:pt x="405614" y="28005"/>
                    </a:lnTo>
                    <a:lnTo>
                      <a:pt x="394946" y="28005"/>
                    </a:lnTo>
                    <a:cubicBezTo>
                      <a:pt x="389777" y="27923"/>
                      <a:pt x="383351" y="28164"/>
                      <a:pt x="375667" y="28730"/>
                    </a:cubicBezTo>
                    <a:cubicBezTo>
                      <a:pt x="367984" y="29295"/>
                      <a:pt x="360796" y="30680"/>
                      <a:pt x="354103" y="32884"/>
                    </a:cubicBezTo>
                    <a:cubicBezTo>
                      <a:pt x="350490" y="35767"/>
                      <a:pt x="345981" y="40746"/>
                      <a:pt x="340577" y="47822"/>
                    </a:cubicBezTo>
                    <a:cubicBezTo>
                      <a:pt x="335173" y="54897"/>
                      <a:pt x="330436" y="61401"/>
                      <a:pt x="326366" y="67333"/>
                    </a:cubicBezTo>
                    <a:cubicBezTo>
                      <a:pt x="325915" y="68108"/>
                      <a:pt x="325445" y="68692"/>
                      <a:pt x="324956" y="69086"/>
                    </a:cubicBezTo>
                    <a:cubicBezTo>
                      <a:pt x="324467" y="69480"/>
                      <a:pt x="323921" y="69607"/>
                      <a:pt x="323318" y="69467"/>
                    </a:cubicBezTo>
                    <a:lnTo>
                      <a:pt x="316612" y="67028"/>
                    </a:lnTo>
                    <a:cubicBezTo>
                      <a:pt x="316009" y="66837"/>
                      <a:pt x="315615" y="66456"/>
                      <a:pt x="315431" y="65885"/>
                    </a:cubicBezTo>
                    <a:cubicBezTo>
                      <a:pt x="315247" y="65313"/>
                      <a:pt x="315234" y="64780"/>
                      <a:pt x="315393" y="64284"/>
                    </a:cubicBezTo>
                    <a:cubicBezTo>
                      <a:pt x="316607" y="59637"/>
                      <a:pt x="318277" y="53084"/>
                      <a:pt x="320405" y="44626"/>
                    </a:cubicBezTo>
                    <a:cubicBezTo>
                      <a:pt x="322533" y="36168"/>
                      <a:pt x="324543" y="28083"/>
                      <a:pt x="326434" y="20370"/>
                    </a:cubicBezTo>
                    <a:cubicBezTo>
                      <a:pt x="328325" y="12657"/>
                      <a:pt x="329521" y="7595"/>
                      <a:pt x="330024" y="5184"/>
                    </a:cubicBezTo>
                    <a:cubicBezTo>
                      <a:pt x="330481" y="3234"/>
                      <a:pt x="331090" y="1875"/>
                      <a:pt x="331852" y="1107"/>
                    </a:cubicBezTo>
                    <a:cubicBezTo>
                      <a:pt x="332614" y="339"/>
                      <a:pt x="333529" y="-30"/>
                      <a:pt x="334595" y="2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C54A3089-4A9E-41D1-B3F2-1E181ED7A38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831336" y="4521913"/>
                <a:ext cx="157675" cy="224271"/>
              </a:xfrm>
              <a:custGeom>
                <a:avLst/>
                <a:gdLst/>
                <a:ahLst/>
                <a:cxnLst/>
                <a:rect l="l" t="t" r="r" b="b"/>
                <a:pathLst>
                  <a:path w="95982" h="136521">
                    <a:moveTo>
                      <a:pt x="49971" y="9"/>
                    </a:moveTo>
                    <a:cubicBezTo>
                      <a:pt x="58170" y="104"/>
                      <a:pt x="64878" y="825"/>
                      <a:pt x="70095" y="2174"/>
                    </a:cubicBezTo>
                    <a:cubicBezTo>
                      <a:pt x="75312" y="3522"/>
                      <a:pt x="79271" y="4927"/>
                      <a:pt x="81972" y="6389"/>
                    </a:cubicBezTo>
                    <a:cubicBezTo>
                      <a:pt x="84179" y="7427"/>
                      <a:pt x="85624" y="8389"/>
                      <a:pt x="86310" y="9276"/>
                    </a:cubicBezTo>
                    <a:cubicBezTo>
                      <a:pt x="86994" y="10162"/>
                      <a:pt x="87375" y="11124"/>
                      <a:pt x="87451" y="12163"/>
                    </a:cubicBezTo>
                    <a:lnTo>
                      <a:pt x="91713" y="34726"/>
                    </a:lnTo>
                    <a:cubicBezTo>
                      <a:pt x="91871" y="35469"/>
                      <a:pt x="91859" y="36041"/>
                      <a:pt x="91675" y="36441"/>
                    </a:cubicBezTo>
                    <a:cubicBezTo>
                      <a:pt x="91491" y="36841"/>
                      <a:pt x="91098" y="37184"/>
                      <a:pt x="90495" y="37470"/>
                    </a:cubicBezTo>
                    <a:lnTo>
                      <a:pt x="85016" y="39909"/>
                    </a:lnTo>
                    <a:cubicBezTo>
                      <a:pt x="84153" y="40519"/>
                      <a:pt x="83138" y="40214"/>
                      <a:pt x="81972" y="38994"/>
                    </a:cubicBezTo>
                    <a:lnTo>
                      <a:pt x="64921" y="20700"/>
                    </a:lnTo>
                    <a:cubicBezTo>
                      <a:pt x="62970" y="18598"/>
                      <a:pt x="60465" y="16629"/>
                      <a:pt x="57408" y="14793"/>
                    </a:cubicBezTo>
                    <a:cubicBezTo>
                      <a:pt x="54351" y="12957"/>
                      <a:pt x="50550" y="11979"/>
                      <a:pt x="46005" y="11858"/>
                    </a:cubicBezTo>
                    <a:cubicBezTo>
                      <a:pt x="41250" y="11896"/>
                      <a:pt x="37106" y="13344"/>
                      <a:pt x="33572" y="16203"/>
                    </a:cubicBezTo>
                    <a:cubicBezTo>
                      <a:pt x="30038" y="19061"/>
                      <a:pt x="28182" y="23101"/>
                      <a:pt x="28004" y="28323"/>
                    </a:cubicBezTo>
                    <a:cubicBezTo>
                      <a:pt x="27978" y="33436"/>
                      <a:pt x="29707" y="37311"/>
                      <a:pt x="33191" y="39947"/>
                    </a:cubicBezTo>
                    <a:cubicBezTo>
                      <a:pt x="36674" y="42583"/>
                      <a:pt x="43895" y="45315"/>
                      <a:pt x="54853" y="48141"/>
                    </a:cubicBezTo>
                    <a:cubicBezTo>
                      <a:pt x="62127" y="49926"/>
                      <a:pt x="68083" y="51845"/>
                      <a:pt x="72722" y="53897"/>
                    </a:cubicBezTo>
                    <a:cubicBezTo>
                      <a:pt x="77360" y="55948"/>
                      <a:pt x="81864" y="59315"/>
                      <a:pt x="86233" y="63996"/>
                    </a:cubicBezTo>
                    <a:cubicBezTo>
                      <a:pt x="90102" y="67878"/>
                      <a:pt x="92715" y="71854"/>
                      <a:pt x="94072" y="75926"/>
                    </a:cubicBezTo>
                    <a:cubicBezTo>
                      <a:pt x="95429" y="79997"/>
                      <a:pt x="96063" y="84660"/>
                      <a:pt x="95974" y="89913"/>
                    </a:cubicBezTo>
                    <a:cubicBezTo>
                      <a:pt x="95779" y="103727"/>
                      <a:pt x="90842" y="114887"/>
                      <a:pt x="81165" y="123393"/>
                    </a:cubicBezTo>
                    <a:cubicBezTo>
                      <a:pt x="71488" y="131899"/>
                      <a:pt x="58242" y="136275"/>
                      <a:pt x="41428" y="136521"/>
                    </a:cubicBezTo>
                    <a:cubicBezTo>
                      <a:pt x="32700" y="136325"/>
                      <a:pt x="25082" y="135199"/>
                      <a:pt x="18572" y="133142"/>
                    </a:cubicBezTo>
                    <a:cubicBezTo>
                      <a:pt x="12063" y="131085"/>
                      <a:pt x="7800" y="129275"/>
                      <a:pt x="5784" y="127712"/>
                    </a:cubicBezTo>
                    <a:cubicBezTo>
                      <a:pt x="5195" y="127263"/>
                      <a:pt x="4776" y="126718"/>
                      <a:pt x="4529" y="126078"/>
                    </a:cubicBezTo>
                    <a:cubicBezTo>
                      <a:pt x="4282" y="125439"/>
                      <a:pt x="4091" y="124665"/>
                      <a:pt x="3958" y="123757"/>
                    </a:cubicBezTo>
                    <a:lnTo>
                      <a:pt x="0" y="94487"/>
                    </a:lnTo>
                    <a:cubicBezTo>
                      <a:pt x="13" y="93737"/>
                      <a:pt x="216" y="93178"/>
                      <a:pt x="610" y="92810"/>
                    </a:cubicBezTo>
                    <a:cubicBezTo>
                      <a:pt x="1003" y="92441"/>
                      <a:pt x="1510" y="92187"/>
                      <a:pt x="2132" y="92047"/>
                    </a:cubicBezTo>
                    <a:lnTo>
                      <a:pt x="7611" y="90523"/>
                    </a:lnTo>
                    <a:cubicBezTo>
                      <a:pt x="8061" y="90364"/>
                      <a:pt x="8454" y="90377"/>
                      <a:pt x="8790" y="90561"/>
                    </a:cubicBezTo>
                    <a:cubicBezTo>
                      <a:pt x="9126" y="90745"/>
                      <a:pt x="9443" y="91139"/>
                      <a:pt x="9741" y="91743"/>
                    </a:cubicBezTo>
                    <a:lnTo>
                      <a:pt x="21916" y="109732"/>
                    </a:lnTo>
                    <a:cubicBezTo>
                      <a:pt x="24542" y="113848"/>
                      <a:pt x="27894" y="117431"/>
                      <a:pt x="31972" y="120480"/>
                    </a:cubicBezTo>
                    <a:cubicBezTo>
                      <a:pt x="36052" y="123529"/>
                      <a:pt x="41543" y="125129"/>
                      <a:pt x="48446" y="125282"/>
                    </a:cubicBezTo>
                    <a:cubicBezTo>
                      <a:pt x="54134" y="125174"/>
                      <a:pt x="58546" y="123408"/>
                      <a:pt x="61680" y="119984"/>
                    </a:cubicBezTo>
                    <a:cubicBezTo>
                      <a:pt x="64813" y="116560"/>
                      <a:pt x="66402" y="112127"/>
                      <a:pt x="66447" y="106683"/>
                    </a:cubicBezTo>
                    <a:cubicBezTo>
                      <a:pt x="66491" y="100801"/>
                      <a:pt x="64190" y="96329"/>
                      <a:pt x="59544" y="93267"/>
                    </a:cubicBezTo>
                    <a:cubicBezTo>
                      <a:pt x="54897" y="90205"/>
                      <a:pt x="47638" y="87258"/>
                      <a:pt x="37767" y="84425"/>
                    </a:cubicBezTo>
                    <a:cubicBezTo>
                      <a:pt x="26754" y="81382"/>
                      <a:pt x="17857" y="76872"/>
                      <a:pt x="11076" y="70895"/>
                    </a:cubicBezTo>
                    <a:cubicBezTo>
                      <a:pt x="4295" y="64917"/>
                      <a:pt x="806" y="56520"/>
                      <a:pt x="610" y="45702"/>
                    </a:cubicBezTo>
                    <a:cubicBezTo>
                      <a:pt x="546" y="38518"/>
                      <a:pt x="1739" y="32001"/>
                      <a:pt x="4186" y="26151"/>
                    </a:cubicBezTo>
                    <a:cubicBezTo>
                      <a:pt x="6634" y="20301"/>
                      <a:pt x="10718" y="15233"/>
                      <a:pt x="16438" y="10947"/>
                    </a:cubicBezTo>
                    <a:cubicBezTo>
                      <a:pt x="22361" y="6636"/>
                      <a:pt x="27870" y="3712"/>
                      <a:pt x="32965" y="2174"/>
                    </a:cubicBezTo>
                    <a:cubicBezTo>
                      <a:pt x="38060" y="636"/>
                      <a:pt x="43729" y="-86"/>
                      <a:pt x="49971" y="9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07950" h="190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algn="ctr"/>
                <a:lvl2pPr>
                  <a:defRPr>
                    <a:solidFill>
                      <a:schemeClr val="lt1"/>
                    </a:solidFill>
                  </a:defRPr>
                </a:lvl2pPr>
                <a:lvl3pPr>
                  <a:defRPr>
                    <a:solidFill>
                      <a:schemeClr val="lt1"/>
                    </a:solidFill>
                  </a:defRPr>
                </a:lvl3pPr>
                <a:lvl4pPr>
                  <a:defRPr>
                    <a:solidFill>
                      <a:schemeClr val="lt1"/>
                    </a:solidFill>
                  </a:defRPr>
                </a:lvl4pPr>
                <a:lvl5pPr>
                  <a:defRPr>
                    <a:solidFill>
                      <a:schemeClr val="lt1"/>
                    </a:solidFill>
                  </a:defRPr>
                </a:lvl5pPr>
                <a:lvl6pPr>
                  <a:defRPr>
                    <a:solidFill>
                      <a:schemeClr val="lt1"/>
                    </a:solidFill>
                  </a:defRPr>
                </a:lvl6pPr>
                <a:lvl7pPr>
                  <a:defRPr>
                    <a:solidFill>
                      <a:schemeClr val="lt1"/>
                    </a:solidFill>
                  </a:defRPr>
                </a:lvl7pPr>
                <a:lvl8pPr>
                  <a:defRPr>
                    <a:solidFill>
                      <a:schemeClr val="lt1"/>
                    </a:solidFill>
                  </a:defRPr>
                </a:lvl8pPr>
                <a:lvl9pPr>
                  <a:defRPr>
                    <a:solidFill>
                      <a:schemeClr val="lt1"/>
                    </a:solidFill>
                  </a:defRPr>
                </a:lvl9pPr>
              </a:lstStyle>
              <a:p>
                <a:endParaRPr lang="en-US" altLang="ko-KR" dirty="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30D6494F-AA41-4BBB-88D5-508546ED0A2F}"/>
                  </a:ext>
                </a:extLst>
              </p:cNvPr>
              <p:cNvSpPr txBox="1"/>
              <p:nvPr/>
            </p:nvSpPr>
            <p:spPr>
              <a:xfrm>
                <a:off x="5728300" y="4562945"/>
                <a:ext cx="549590" cy="119213"/>
              </a:xfrm>
              <a:custGeom>
                <a:avLst/>
                <a:gdLst/>
                <a:ahLst/>
                <a:cxnLst/>
                <a:rect l="l" t="t" r="r" b="b"/>
                <a:pathLst>
                  <a:path w="1560239" h="338435">
                    <a:moveTo>
                      <a:pt x="1485007" y="219000"/>
                    </a:moveTo>
                    <a:cubicBezTo>
                      <a:pt x="1476970" y="221679"/>
                      <a:pt x="1464245" y="224879"/>
                      <a:pt x="1446832" y="228600"/>
                    </a:cubicBezTo>
                    <a:cubicBezTo>
                      <a:pt x="1429419" y="232320"/>
                      <a:pt x="1418034" y="235967"/>
                      <a:pt x="1412676" y="239538"/>
                    </a:cubicBezTo>
                    <a:cubicBezTo>
                      <a:pt x="1404491" y="245343"/>
                      <a:pt x="1400398" y="252710"/>
                      <a:pt x="1400398" y="261639"/>
                    </a:cubicBezTo>
                    <a:cubicBezTo>
                      <a:pt x="1400398" y="270420"/>
                      <a:pt x="1403672" y="278011"/>
                      <a:pt x="1410220" y="284410"/>
                    </a:cubicBezTo>
                    <a:cubicBezTo>
                      <a:pt x="1416769" y="290810"/>
                      <a:pt x="1425103" y="294010"/>
                      <a:pt x="1435224" y="294010"/>
                    </a:cubicBezTo>
                    <a:cubicBezTo>
                      <a:pt x="1446534" y="294010"/>
                      <a:pt x="1457324" y="290289"/>
                      <a:pt x="1467594" y="282847"/>
                    </a:cubicBezTo>
                    <a:cubicBezTo>
                      <a:pt x="1475184" y="277192"/>
                      <a:pt x="1480170" y="270272"/>
                      <a:pt x="1482551" y="262086"/>
                    </a:cubicBezTo>
                    <a:cubicBezTo>
                      <a:pt x="1484188" y="256728"/>
                      <a:pt x="1485007" y="246533"/>
                      <a:pt x="1485007" y="231502"/>
                    </a:cubicBezTo>
                    <a:close/>
                    <a:moveTo>
                      <a:pt x="909563" y="141535"/>
                    </a:moveTo>
                    <a:cubicBezTo>
                      <a:pt x="893192" y="141535"/>
                      <a:pt x="879425" y="147786"/>
                      <a:pt x="868263" y="160288"/>
                    </a:cubicBezTo>
                    <a:cubicBezTo>
                      <a:pt x="857101" y="172789"/>
                      <a:pt x="851520" y="190797"/>
                      <a:pt x="851520" y="214312"/>
                    </a:cubicBezTo>
                    <a:cubicBezTo>
                      <a:pt x="851520" y="237827"/>
                      <a:pt x="857101" y="255835"/>
                      <a:pt x="868263" y="268337"/>
                    </a:cubicBezTo>
                    <a:cubicBezTo>
                      <a:pt x="879425" y="280838"/>
                      <a:pt x="893192" y="287089"/>
                      <a:pt x="909563" y="287089"/>
                    </a:cubicBezTo>
                    <a:cubicBezTo>
                      <a:pt x="925934" y="287089"/>
                      <a:pt x="939663" y="280838"/>
                      <a:pt x="950751" y="268337"/>
                    </a:cubicBezTo>
                    <a:cubicBezTo>
                      <a:pt x="961838" y="255835"/>
                      <a:pt x="967382" y="237678"/>
                      <a:pt x="967382" y="213866"/>
                    </a:cubicBezTo>
                    <a:cubicBezTo>
                      <a:pt x="967382" y="190648"/>
                      <a:pt x="961838" y="172789"/>
                      <a:pt x="950751" y="160288"/>
                    </a:cubicBezTo>
                    <a:cubicBezTo>
                      <a:pt x="939663" y="147786"/>
                      <a:pt x="925934" y="141535"/>
                      <a:pt x="909563" y="141535"/>
                    </a:cubicBezTo>
                    <a:close/>
                    <a:moveTo>
                      <a:pt x="452363" y="141535"/>
                    </a:moveTo>
                    <a:cubicBezTo>
                      <a:pt x="435992" y="141535"/>
                      <a:pt x="422225" y="147786"/>
                      <a:pt x="411063" y="160288"/>
                    </a:cubicBezTo>
                    <a:cubicBezTo>
                      <a:pt x="399901" y="172789"/>
                      <a:pt x="394320" y="190797"/>
                      <a:pt x="394320" y="214312"/>
                    </a:cubicBezTo>
                    <a:cubicBezTo>
                      <a:pt x="394320" y="237827"/>
                      <a:pt x="399901" y="255835"/>
                      <a:pt x="411063" y="268337"/>
                    </a:cubicBezTo>
                    <a:cubicBezTo>
                      <a:pt x="422225" y="280838"/>
                      <a:pt x="435992" y="287089"/>
                      <a:pt x="452363" y="287089"/>
                    </a:cubicBezTo>
                    <a:cubicBezTo>
                      <a:pt x="468734" y="287089"/>
                      <a:pt x="482463" y="280838"/>
                      <a:pt x="493551" y="268337"/>
                    </a:cubicBezTo>
                    <a:cubicBezTo>
                      <a:pt x="504638" y="255835"/>
                      <a:pt x="510182" y="237678"/>
                      <a:pt x="510182" y="213866"/>
                    </a:cubicBezTo>
                    <a:cubicBezTo>
                      <a:pt x="510182" y="190648"/>
                      <a:pt x="504638" y="172789"/>
                      <a:pt x="493551" y="160288"/>
                    </a:cubicBezTo>
                    <a:cubicBezTo>
                      <a:pt x="482463" y="147786"/>
                      <a:pt x="468734" y="141535"/>
                      <a:pt x="452363" y="141535"/>
                    </a:cubicBezTo>
                    <a:close/>
                    <a:moveTo>
                      <a:pt x="1446832" y="90413"/>
                    </a:moveTo>
                    <a:cubicBezTo>
                      <a:pt x="1474812" y="90413"/>
                      <a:pt x="1495648" y="93724"/>
                      <a:pt x="1509340" y="100347"/>
                    </a:cubicBezTo>
                    <a:cubicBezTo>
                      <a:pt x="1523032" y="106970"/>
                      <a:pt x="1532669" y="115379"/>
                      <a:pt x="1538250" y="125573"/>
                    </a:cubicBezTo>
                    <a:cubicBezTo>
                      <a:pt x="1543831" y="135768"/>
                      <a:pt x="1546621" y="154483"/>
                      <a:pt x="1546621" y="181719"/>
                    </a:cubicBezTo>
                    <a:lnTo>
                      <a:pt x="1545952" y="254942"/>
                    </a:lnTo>
                    <a:cubicBezTo>
                      <a:pt x="1545952" y="275778"/>
                      <a:pt x="1546956" y="291145"/>
                      <a:pt x="1548966" y="301042"/>
                    </a:cubicBezTo>
                    <a:cubicBezTo>
                      <a:pt x="1550975" y="310939"/>
                      <a:pt x="1554732" y="321543"/>
                      <a:pt x="1560239" y="332854"/>
                    </a:cubicBezTo>
                    <a:lnTo>
                      <a:pt x="1498178" y="332854"/>
                    </a:lnTo>
                    <a:cubicBezTo>
                      <a:pt x="1496541" y="328687"/>
                      <a:pt x="1494532" y="322510"/>
                      <a:pt x="1492150" y="314325"/>
                    </a:cubicBezTo>
                    <a:cubicBezTo>
                      <a:pt x="1491108" y="310604"/>
                      <a:pt x="1490364" y="308148"/>
                      <a:pt x="1489918" y="306958"/>
                    </a:cubicBezTo>
                    <a:cubicBezTo>
                      <a:pt x="1479202" y="317376"/>
                      <a:pt x="1467742" y="325189"/>
                      <a:pt x="1455539" y="330398"/>
                    </a:cubicBezTo>
                    <a:cubicBezTo>
                      <a:pt x="1443335" y="335607"/>
                      <a:pt x="1430312" y="338212"/>
                      <a:pt x="1416471" y="338212"/>
                    </a:cubicBezTo>
                    <a:cubicBezTo>
                      <a:pt x="1392063" y="338212"/>
                      <a:pt x="1372827" y="331589"/>
                      <a:pt x="1358763" y="318343"/>
                    </a:cubicBezTo>
                    <a:cubicBezTo>
                      <a:pt x="1344699" y="305097"/>
                      <a:pt x="1337667" y="288354"/>
                      <a:pt x="1337667" y="268113"/>
                    </a:cubicBezTo>
                    <a:cubicBezTo>
                      <a:pt x="1337667" y="254719"/>
                      <a:pt x="1340866" y="242776"/>
                      <a:pt x="1347266" y="232283"/>
                    </a:cubicBezTo>
                    <a:cubicBezTo>
                      <a:pt x="1353666" y="221791"/>
                      <a:pt x="1362633" y="213754"/>
                      <a:pt x="1374167" y="208173"/>
                    </a:cubicBezTo>
                    <a:cubicBezTo>
                      <a:pt x="1385701" y="202592"/>
                      <a:pt x="1402332" y="197718"/>
                      <a:pt x="1424062" y="193551"/>
                    </a:cubicBezTo>
                    <a:cubicBezTo>
                      <a:pt x="1453381" y="188044"/>
                      <a:pt x="1473696" y="182909"/>
                      <a:pt x="1485007" y="178147"/>
                    </a:cubicBezTo>
                    <a:lnTo>
                      <a:pt x="1485007" y="171896"/>
                    </a:lnTo>
                    <a:cubicBezTo>
                      <a:pt x="1485007" y="159841"/>
                      <a:pt x="1482030" y="151246"/>
                      <a:pt x="1476077" y="146112"/>
                    </a:cubicBezTo>
                    <a:cubicBezTo>
                      <a:pt x="1470124" y="140977"/>
                      <a:pt x="1458887" y="138410"/>
                      <a:pt x="1442367" y="138410"/>
                    </a:cubicBezTo>
                    <a:cubicBezTo>
                      <a:pt x="1431205" y="138410"/>
                      <a:pt x="1422499" y="140605"/>
                      <a:pt x="1416248" y="144995"/>
                    </a:cubicBezTo>
                    <a:cubicBezTo>
                      <a:pt x="1409997" y="149386"/>
                      <a:pt x="1404937" y="157088"/>
                      <a:pt x="1401068" y="168101"/>
                    </a:cubicBezTo>
                    <a:lnTo>
                      <a:pt x="1344141" y="157832"/>
                    </a:lnTo>
                    <a:cubicBezTo>
                      <a:pt x="1350540" y="134912"/>
                      <a:pt x="1361554" y="117946"/>
                      <a:pt x="1377181" y="106933"/>
                    </a:cubicBezTo>
                    <a:cubicBezTo>
                      <a:pt x="1392808" y="95919"/>
                      <a:pt x="1416025" y="90413"/>
                      <a:pt x="1446832" y="90413"/>
                    </a:cubicBezTo>
                    <a:close/>
                    <a:moveTo>
                      <a:pt x="1213916" y="90413"/>
                    </a:moveTo>
                    <a:cubicBezTo>
                      <a:pt x="1227757" y="90413"/>
                      <a:pt x="1240408" y="92906"/>
                      <a:pt x="1251867" y="97891"/>
                    </a:cubicBezTo>
                    <a:cubicBezTo>
                      <a:pt x="1263327" y="102877"/>
                      <a:pt x="1271996" y="109239"/>
                      <a:pt x="1277875" y="116979"/>
                    </a:cubicBezTo>
                    <a:cubicBezTo>
                      <a:pt x="1283754" y="124718"/>
                      <a:pt x="1287846" y="133498"/>
                      <a:pt x="1290153" y="143321"/>
                    </a:cubicBezTo>
                    <a:cubicBezTo>
                      <a:pt x="1292460" y="153144"/>
                      <a:pt x="1293614" y="167208"/>
                      <a:pt x="1293614" y="185514"/>
                    </a:cubicBezTo>
                    <a:lnTo>
                      <a:pt x="1293614" y="332854"/>
                    </a:lnTo>
                    <a:lnTo>
                      <a:pt x="1230882" y="332854"/>
                    </a:lnTo>
                    <a:lnTo>
                      <a:pt x="1230882" y="211856"/>
                    </a:lnTo>
                    <a:cubicBezTo>
                      <a:pt x="1230882" y="186258"/>
                      <a:pt x="1229543" y="169701"/>
                      <a:pt x="1226864" y="162185"/>
                    </a:cubicBezTo>
                    <a:cubicBezTo>
                      <a:pt x="1224185" y="154669"/>
                      <a:pt x="1219832" y="148828"/>
                      <a:pt x="1213804" y="144661"/>
                    </a:cubicBezTo>
                    <a:cubicBezTo>
                      <a:pt x="1207777" y="140493"/>
                      <a:pt x="1200522" y="138410"/>
                      <a:pt x="1192038" y="138410"/>
                    </a:cubicBezTo>
                    <a:cubicBezTo>
                      <a:pt x="1181174" y="138410"/>
                      <a:pt x="1171426" y="141386"/>
                      <a:pt x="1162794" y="147339"/>
                    </a:cubicBezTo>
                    <a:cubicBezTo>
                      <a:pt x="1154162" y="153293"/>
                      <a:pt x="1148246" y="161180"/>
                      <a:pt x="1145046" y="171003"/>
                    </a:cubicBezTo>
                    <a:cubicBezTo>
                      <a:pt x="1141846" y="180826"/>
                      <a:pt x="1140246" y="198983"/>
                      <a:pt x="1140246" y="225474"/>
                    </a:cubicBezTo>
                    <a:lnTo>
                      <a:pt x="1140246" y="332854"/>
                    </a:lnTo>
                    <a:lnTo>
                      <a:pt x="1077515" y="332854"/>
                    </a:lnTo>
                    <a:lnTo>
                      <a:pt x="1077515" y="95771"/>
                    </a:lnTo>
                    <a:lnTo>
                      <a:pt x="1135781" y="95771"/>
                    </a:lnTo>
                    <a:lnTo>
                      <a:pt x="1135781" y="130596"/>
                    </a:lnTo>
                    <a:cubicBezTo>
                      <a:pt x="1156468" y="103807"/>
                      <a:pt x="1182513" y="90413"/>
                      <a:pt x="1213916" y="90413"/>
                    </a:cubicBezTo>
                    <a:close/>
                    <a:moveTo>
                      <a:pt x="909339" y="90413"/>
                    </a:moveTo>
                    <a:cubicBezTo>
                      <a:pt x="945207" y="90413"/>
                      <a:pt x="974600" y="102059"/>
                      <a:pt x="997520" y="125350"/>
                    </a:cubicBezTo>
                    <a:cubicBezTo>
                      <a:pt x="1020440" y="148642"/>
                      <a:pt x="1031899" y="178072"/>
                      <a:pt x="1031899" y="213642"/>
                    </a:cubicBezTo>
                    <a:cubicBezTo>
                      <a:pt x="1031899" y="249510"/>
                      <a:pt x="1020328" y="279238"/>
                      <a:pt x="997185" y="302828"/>
                    </a:cubicBezTo>
                    <a:cubicBezTo>
                      <a:pt x="974042" y="326417"/>
                      <a:pt x="944909" y="338212"/>
                      <a:pt x="909786" y="338212"/>
                    </a:cubicBezTo>
                    <a:cubicBezTo>
                      <a:pt x="888057" y="338212"/>
                      <a:pt x="867333" y="333300"/>
                      <a:pt x="847613" y="323478"/>
                    </a:cubicBezTo>
                    <a:cubicBezTo>
                      <a:pt x="827893" y="313655"/>
                      <a:pt x="812899" y="299256"/>
                      <a:pt x="802630" y="280280"/>
                    </a:cubicBezTo>
                    <a:cubicBezTo>
                      <a:pt x="792360" y="261305"/>
                      <a:pt x="787226" y="238199"/>
                      <a:pt x="787226" y="210963"/>
                    </a:cubicBezTo>
                    <a:cubicBezTo>
                      <a:pt x="787226" y="190128"/>
                      <a:pt x="792360" y="169961"/>
                      <a:pt x="802630" y="150465"/>
                    </a:cubicBezTo>
                    <a:cubicBezTo>
                      <a:pt x="812899" y="130968"/>
                      <a:pt x="827447" y="116086"/>
                      <a:pt x="846273" y="105816"/>
                    </a:cubicBezTo>
                    <a:cubicBezTo>
                      <a:pt x="865100" y="95547"/>
                      <a:pt x="886122" y="90413"/>
                      <a:pt x="909339" y="90413"/>
                    </a:cubicBezTo>
                    <a:close/>
                    <a:moveTo>
                      <a:pt x="730374" y="90413"/>
                    </a:moveTo>
                    <a:cubicBezTo>
                      <a:pt x="744661" y="90413"/>
                      <a:pt x="758428" y="94357"/>
                      <a:pt x="771673" y="102245"/>
                    </a:cubicBezTo>
                    <a:lnTo>
                      <a:pt x="752251" y="156939"/>
                    </a:lnTo>
                    <a:cubicBezTo>
                      <a:pt x="741684" y="150093"/>
                      <a:pt x="731862" y="146670"/>
                      <a:pt x="722783" y="146670"/>
                    </a:cubicBezTo>
                    <a:cubicBezTo>
                      <a:pt x="714002" y="146670"/>
                      <a:pt x="706561" y="149088"/>
                      <a:pt x="700459" y="153925"/>
                    </a:cubicBezTo>
                    <a:cubicBezTo>
                      <a:pt x="694357" y="158762"/>
                      <a:pt x="689557" y="167506"/>
                      <a:pt x="686060" y="180156"/>
                    </a:cubicBezTo>
                    <a:cubicBezTo>
                      <a:pt x="682562" y="192806"/>
                      <a:pt x="680814" y="219298"/>
                      <a:pt x="680814" y="259630"/>
                    </a:cubicBezTo>
                    <a:lnTo>
                      <a:pt x="680814" y="332854"/>
                    </a:lnTo>
                    <a:lnTo>
                      <a:pt x="618083" y="332854"/>
                    </a:lnTo>
                    <a:lnTo>
                      <a:pt x="618083" y="95771"/>
                    </a:lnTo>
                    <a:lnTo>
                      <a:pt x="676349" y="95771"/>
                    </a:lnTo>
                    <a:lnTo>
                      <a:pt x="676349" y="129480"/>
                    </a:lnTo>
                    <a:cubicBezTo>
                      <a:pt x="686320" y="113555"/>
                      <a:pt x="695287" y="103063"/>
                      <a:pt x="703250" y="98003"/>
                    </a:cubicBezTo>
                    <a:cubicBezTo>
                      <a:pt x="711212" y="92943"/>
                      <a:pt x="720253" y="90413"/>
                      <a:pt x="730374" y="90413"/>
                    </a:cubicBezTo>
                    <a:close/>
                    <a:moveTo>
                      <a:pt x="452139" y="90413"/>
                    </a:moveTo>
                    <a:cubicBezTo>
                      <a:pt x="488007" y="90413"/>
                      <a:pt x="517400" y="102059"/>
                      <a:pt x="540320" y="125350"/>
                    </a:cubicBezTo>
                    <a:cubicBezTo>
                      <a:pt x="563240" y="148642"/>
                      <a:pt x="574699" y="178072"/>
                      <a:pt x="574699" y="213642"/>
                    </a:cubicBezTo>
                    <a:cubicBezTo>
                      <a:pt x="574699" y="249510"/>
                      <a:pt x="563128" y="279238"/>
                      <a:pt x="539985" y="302828"/>
                    </a:cubicBezTo>
                    <a:cubicBezTo>
                      <a:pt x="516842" y="326417"/>
                      <a:pt x="487709" y="338212"/>
                      <a:pt x="452586" y="338212"/>
                    </a:cubicBezTo>
                    <a:cubicBezTo>
                      <a:pt x="430857" y="338212"/>
                      <a:pt x="410133" y="333300"/>
                      <a:pt x="390413" y="323478"/>
                    </a:cubicBezTo>
                    <a:cubicBezTo>
                      <a:pt x="370693" y="313655"/>
                      <a:pt x="355699" y="299256"/>
                      <a:pt x="345430" y="280280"/>
                    </a:cubicBezTo>
                    <a:cubicBezTo>
                      <a:pt x="335160" y="261305"/>
                      <a:pt x="330026" y="238199"/>
                      <a:pt x="330026" y="210963"/>
                    </a:cubicBezTo>
                    <a:cubicBezTo>
                      <a:pt x="330026" y="190128"/>
                      <a:pt x="335160" y="169961"/>
                      <a:pt x="345430" y="150465"/>
                    </a:cubicBezTo>
                    <a:cubicBezTo>
                      <a:pt x="355699" y="130968"/>
                      <a:pt x="370247" y="116086"/>
                      <a:pt x="389073" y="105816"/>
                    </a:cubicBezTo>
                    <a:cubicBezTo>
                      <a:pt x="407900" y="95547"/>
                      <a:pt x="428922" y="90413"/>
                      <a:pt x="452139" y="90413"/>
                    </a:cubicBezTo>
                    <a:close/>
                    <a:moveTo>
                      <a:pt x="153144" y="0"/>
                    </a:moveTo>
                    <a:cubicBezTo>
                      <a:pt x="193178" y="0"/>
                      <a:pt x="225697" y="11831"/>
                      <a:pt x="250700" y="35495"/>
                    </a:cubicBezTo>
                    <a:cubicBezTo>
                      <a:pt x="265583" y="49485"/>
                      <a:pt x="276745" y="69577"/>
                      <a:pt x="284187" y="95771"/>
                    </a:cubicBezTo>
                    <a:lnTo>
                      <a:pt x="218777" y="111397"/>
                    </a:lnTo>
                    <a:cubicBezTo>
                      <a:pt x="214907" y="94431"/>
                      <a:pt x="206833" y="81037"/>
                      <a:pt x="194555" y="71214"/>
                    </a:cubicBezTo>
                    <a:cubicBezTo>
                      <a:pt x="182277" y="61391"/>
                      <a:pt x="167357" y="56480"/>
                      <a:pt x="149795" y="56480"/>
                    </a:cubicBezTo>
                    <a:cubicBezTo>
                      <a:pt x="125536" y="56480"/>
                      <a:pt x="105854" y="65186"/>
                      <a:pt x="90747" y="82599"/>
                    </a:cubicBezTo>
                    <a:cubicBezTo>
                      <a:pt x="75641" y="100012"/>
                      <a:pt x="68088" y="128215"/>
                      <a:pt x="68088" y="167208"/>
                    </a:cubicBezTo>
                    <a:cubicBezTo>
                      <a:pt x="68088" y="208582"/>
                      <a:pt x="75530" y="238050"/>
                      <a:pt x="90413" y="255612"/>
                    </a:cubicBezTo>
                    <a:cubicBezTo>
                      <a:pt x="105295" y="273174"/>
                      <a:pt x="124643" y="281955"/>
                      <a:pt x="148456" y="281955"/>
                    </a:cubicBezTo>
                    <a:cubicBezTo>
                      <a:pt x="166017" y="281955"/>
                      <a:pt x="181123" y="276373"/>
                      <a:pt x="193774" y="265211"/>
                    </a:cubicBezTo>
                    <a:cubicBezTo>
                      <a:pt x="206424" y="254049"/>
                      <a:pt x="215503" y="236488"/>
                      <a:pt x="221009" y="212526"/>
                    </a:cubicBezTo>
                    <a:lnTo>
                      <a:pt x="285080" y="232841"/>
                    </a:lnTo>
                    <a:cubicBezTo>
                      <a:pt x="275257" y="268560"/>
                      <a:pt x="258923" y="295089"/>
                      <a:pt x="236078" y="312427"/>
                    </a:cubicBezTo>
                    <a:cubicBezTo>
                      <a:pt x="213233" y="329766"/>
                      <a:pt x="184249" y="338435"/>
                      <a:pt x="149125" y="338435"/>
                    </a:cubicBezTo>
                    <a:cubicBezTo>
                      <a:pt x="105667" y="338435"/>
                      <a:pt x="69949" y="323589"/>
                      <a:pt x="41969" y="293898"/>
                    </a:cubicBezTo>
                    <a:cubicBezTo>
                      <a:pt x="13989" y="264207"/>
                      <a:pt x="0" y="223614"/>
                      <a:pt x="0" y="172119"/>
                    </a:cubicBezTo>
                    <a:cubicBezTo>
                      <a:pt x="0" y="117648"/>
                      <a:pt x="14064" y="75344"/>
                      <a:pt x="42192" y="45206"/>
                    </a:cubicBezTo>
                    <a:cubicBezTo>
                      <a:pt x="70321" y="15068"/>
                      <a:pt x="107305" y="0"/>
                      <a:pt x="1531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ko-KR" altLang="en-US" sz="3600" b="1" dirty="0">
                  <a:solidFill>
                    <a:schemeClr val="accent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CBC5B27D-F725-4D03-B0AE-A1A0ACCB2335}"/>
              </a:ext>
            </a:extLst>
          </p:cNvPr>
          <p:cNvSpPr txBox="1"/>
          <p:nvPr/>
        </p:nvSpPr>
        <p:spPr>
          <a:xfrm>
            <a:off x="6183119" y="628333"/>
            <a:ext cx="5319004" cy="73866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6"/>
                </a:solidFill>
                <a:latin typeface="+mj-lt"/>
                <a:cs typeface="Arial" pitchFamily="34" charset="0"/>
              </a:rPr>
              <a:t>COVID-2019 Test</a:t>
            </a:r>
            <a:endParaRPr lang="ko-KR" altLang="en-US" sz="4800" b="1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07D063D-8B13-47CC-A556-78850BE47931}"/>
              </a:ext>
            </a:extLst>
          </p:cNvPr>
          <p:cNvSpPr txBox="1"/>
          <p:nvPr/>
        </p:nvSpPr>
        <p:spPr>
          <a:xfrm>
            <a:off x="6183119" y="1531796"/>
            <a:ext cx="5319004" cy="553998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/>
            <a:r>
              <a:rPr lang="en-US" altLang="ko-KR" sz="3600" dirty="0">
                <a:latin typeface="+mj-lt"/>
                <a:cs typeface="Arial" pitchFamily="34" charset="0"/>
              </a:rPr>
              <a:t>Interpretation Of Result</a:t>
            </a:r>
            <a:endParaRPr lang="ko-KR" altLang="en-US" sz="3600" dirty="0">
              <a:solidFill>
                <a:schemeClr val="accent3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866571A-20EE-43F0-85A7-279D810C9A4E}"/>
              </a:ext>
            </a:extLst>
          </p:cNvPr>
          <p:cNvGrpSpPr/>
          <p:nvPr/>
        </p:nvGrpSpPr>
        <p:grpSpPr>
          <a:xfrm>
            <a:off x="660164" y="784506"/>
            <a:ext cx="1464906" cy="671804"/>
            <a:chOff x="2981866" y="2310677"/>
            <a:chExt cx="1464906" cy="671804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06AAE590-EA9B-4765-A7CB-EC883124CC11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1FEB550B-4F8A-4387-AF9A-750A61CA1775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6060C8B3-F6BF-4031-83B3-F3D548D7C70A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AEA60C3E-A7CF-4BE8-A76A-44C667D2A90D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C80F368-944C-46D3-B4D5-1498429545D6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FE8A927F-F30B-4E56-83B5-698B2D6A5DE7}"/>
              </a:ext>
            </a:extLst>
          </p:cNvPr>
          <p:cNvSpPr txBox="1"/>
          <p:nvPr/>
        </p:nvSpPr>
        <p:spPr>
          <a:xfrm>
            <a:off x="726707" y="4666228"/>
            <a:ext cx="474876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867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867" dirty="0">
                <a:solidFill>
                  <a:schemeClr val="accent2"/>
                </a:solidFill>
                <a:cs typeface="Arial" pitchFamily="34" charset="0"/>
              </a:rPr>
              <a:t>OREM IPSUM DOLOR SIT AMET, CU USU AGAM INTEGRE IMPEDIT.</a:t>
            </a:r>
            <a:endParaRPr lang="ko-KR" altLang="en-US" sz="1867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6BEF7DF-F083-44B8-9D82-F1BBCD414269}"/>
              </a:ext>
            </a:extLst>
          </p:cNvPr>
          <p:cNvGrpSpPr/>
          <p:nvPr/>
        </p:nvGrpSpPr>
        <p:grpSpPr>
          <a:xfrm>
            <a:off x="660164" y="1889407"/>
            <a:ext cx="1464906" cy="671804"/>
            <a:chOff x="2981866" y="2310677"/>
            <a:chExt cx="1464906" cy="671804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8020548B-6992-4175-BD5B-75610E9D3FE4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: Rounded Corners 70">
              <a:extLst>
                <a:ext uri="{FF2B5EF4-FFF2-40B4-BE49-F238E27FC236}">
                  <a16:creationId xmlns:a16="http://schemas.microsoft.com/office/drawing/2014/main" id="{CB071D68-26E0-4732-A64A-263DCE36E7CE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60CCDA98-507C-4C3B-8E04-221A7CF85BB4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40225589-E179-4F09-B7CC-C8327558E116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89E77F7C-0842-4142-827E-BAEE06FDB6D4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EA125381-7AC7-4F14-A69E-04AEED5F31B4}"/>
              </a:ext>
            </a:extLst>
          </p:cNvPr>
          <p:cNvGrpSpPr/>
          <p:nvPr/>
        </p:nvGrpSpPr>
        <p:grpSpPr>
          <a:xfrm>
            <a:off x="660164" y="2994308"/>
            <a:ext cx="1464906" cy="671804"/>
            <a:chOff x="2981866" y="2310677"/>
            <a:chExt cx="1464906" cy="671804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E9EA2A7A-0E1F-487C-940C-0C6D64187590}"/>
                </a:ext>
              </a:extLst>
            </p:cNvPr>
            <p:cNvSpPr/>
            <p:nvPr/>
          </p:nvSpPr>
          <p:spPr>
            <a:xfrm>
              <a:off x="2981866" y="2310677"/>
              <a:ext cx="1464906" cy="6718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>
              <a:innerShdw blurRad="368300" dist="228600" dir="13500000">
                <a:prstClr val="black">
                  <a:alpha val="23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7DEF0F20-B93A-4172-9D08-3EE20CF6A03E}"/>
                </a:ext>
              </a:extLst>
            </p:cNvPr>
            <p:cNvSpPr/>
            <p:nvPr/>
          </p:nvSpPr>
          <p:spPr>
            <a:xfrm>
              <a:off x="3178994" y="2512665"/>
              <a:ext cx="1094792" cy="256032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51DB9F9D-62B6-40C9-AC66-15496D9C93E8}"/>
                </a:ext>
              </a:extLst>
            </p:cNvPr>
            <p:cNvSpPr/>
            <p:nvPr/>
          </p:nvSpPr>
          <p:spPr>
            <a:xfrm>
              <a:off x="3213207" y="2552383"/>
              <a:ext cx="1079241" cy="216314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BF7FE8FA-C446-4E7B-A51E-30B66D28457A}"/>
                </a:ext>
              </a:extLst>
            </p:cNvPr>
            <p:cNvSpPr/>
            <p:nvPr/>
          </p:nvSpPr>
          <p:spPr>
            <a:xfrm>
              <a:off x="3536667" y="2566344"/>
              <a:ext cx="85895" cy="219456"/>
            </a:xfrm>
            <a:prstGeom prst="rect">
              <a:avLst/>
            </a:prstGeom>
            <a:solidFill>
              <a:schemeClr val="accent6"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5C7BFB70-4E09-4525-91BF-5B9E9429FF53}"/>
                </a:ext>
              </a:extLst>
            </p:cNvPr>
            <p:cNvSpPr/>
            <p:nvPr/>
          </p:nvSpPr>
          <p:spPr>
            <a:xfrm>
              <a:off x="3855231" y="2566344"/>
              <a:ext cx="85895" cy="219456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40" name="Rectangle 39">
            <a:extLst>
              <a:ext uri="{FF2B5EF4-FFF2-40B4-BE49-F238E27FC236}">
                <a16:creationId xmlns:a16="http://schemas.microsoft.com/office/drawing/2014/main" id="{C36ED441-0A0D-479F-8823-C8E4FE926268}"/>
              </a:ext>
            </a:extLst>
          </p:cNvPr>
          <p:cNvSpPr/>
          <p:nvPr/>
        </p:nvSpPr>
        <p:spPr>
          <a:xfrm>
            <a:off x="2551402" y="935742"/>
            <a:ext cx="2194560" cy="369332"/>
          </a:xfrm>
          <a:prstGeom prst="rect">
            <a:avLst/>
          </a:prstGeom>
          <a:solidFill>
            <a:schemeClr val="accent2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Positive Result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EDFC5CF-685D-402D-BB6B-E1BCCC90E4E7}"/>
              </a:ext>
            </a:extLst>
          </p:cNvPr>
          <p:cNvSpPr/>
          <p:nvPr/>
        </p:nvSpPr>
        <p:spPr>
          <a:xfrm>
            <a:off x="2551402" y="2040643"/>
            <a:ext cx="2194560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Negative </a:t>
            </a:r>
            <a:r>
              <a:rPr lang="en-US" dirty="0" err="1">
                <a:solidFill>
                  <a:schemeClr val="bg1"/>
                </a:solidFill>
              </a:rPr>
              <a:t>Resuit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52E84985-16AA-448B-9E9A-273A4FD260F4}"/>
              </a:ext>
            </a:extLst>
          </p:cNvPr>
          <p:cNvSpPr/>
          <p:nvPr/>
        </p:nvSpPr>
        <p:spPr>
          <a:xfrm>
            <a:off x="2551402" y="3145544"/>
            <a:ext cx="2194560" cy="369332"/>
          </a:xfrm>
          <a:prstGeom prst="rect">
            <a:avLst/>
          </a:prstGeom>
          <a:solidFill>
            <a:schemeClr val="accent4"/>
          </a:solidFill>
        </p:spPr>
        <p:txBody>
          <a:bodyPr wrap="none"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Inconclusive Result</a:t>
            </a:r>
          </a:p>
        </p:txBody>
      </p:sp>
      <p:sp>
        <p:nvSpPr>
          <p:cNvPr id="81" name="직사각형 22">
            <a:extLst>
              <a:ext uri="{FF2B5EF4-FFF2-40B4-BE49-F238E27FC236}">
                <a16:creationId xmlns:a16="http://schemas.microsoft.com/office/drawing/2014/main" id="{83624358-AB2E-46FE-A2C1-AC10A0670F9D}"/>
              </a:ext>
            </a:extLst>
          </p:cNvPr>
          <p:cNvSpPr/>
          <p:nvPr/>
        </p:nvSpPr>
        <p:spPr>
          <a:xfrm>
            <a:off x="2909913" y="1348477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2" name="직사각형 22">
            <a:extLst>
              <a:ext uri="{FF2B5EF4-FFF2-40B4-BE49-F238E27FC236}">
                <a16:creationId xmlns:a16="http://schemas.microsoft.com/office/drawing/2014/main" id="{9D50D0BF-7A9E-4927-85BE-98AFE77DEC7A}"/>
              </a:ext>
            </a:extLst>
          </p:cNvPr>
          <p:cNvSpPr/>
          <p:nvPr/>
        </p:nvSpPr>
        <p:spPr>
          <a:xfrm>
            <a:off x="2909913" y="2464727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3" name="직사각형 22">
            <a:extLst>
              <a:ext uri="{FF2B5EF4-FFF2-40B4-BE49-F238E27FC236}">
                <a16:creationId xmlns:a16="http://schemas.microsoft.com/office/drawing/2014/main" id="{5F6082D3-8446-4653-8FBB-A7B1DED2CDF4}"/>
              </a:ext>
            </a:extLst>
          </p:cNvPr>
          <p:cNvSpPr/>
          <p:nvPr/>
        </p:nvSpPr>
        <p:spPr>
          <a:xfrm>
            <a:off x="2909913" y="3580978"/>
            <a:ext cx="318320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Example Text : Get a modern PowerPoint  Presentation that is beautifully designed.</a:t>
            </a:r>
          </a:p>
        </p:txBody>
      </p:sp>
      <p:sp>
        <p:nvSpPr>
          <p:cNvPr id="84" name="Text Placeholder 20">
            <a:extLst>
              <a:ext uri="{FF2B5EF4-FFF2-40B4-BE49-F238E27FC236}">
                <a16:creationId xmlns:a16="http://schemas.microsoft.com/office/drawing/2014/main" id="{41DA1F4C-0831-45B8-877B-3E1CD252ADC2}"/>
              </a:ext>
            </a:extLst>
          </p:cNvPr>
          <p:cNvSpPr txBox="1">
            <a:spLocks/>
          </p:cNvSpPr>
          <p:nvPr/>
        </p:nvSpPr>
        <p:spPr>
          <a:xfrm>
            <a:off x="852498" y="5408354"/>
            <a:ext cx="4622976" cy="1001971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Time. </a:t>
            </a:r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zing.</a:t>
            </a: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96DB736-5935-4F17-8D2B-18219CCCDDF8}"/>
              </a:ext>
            </a:extLst>
          </p:cNvPr>
          <p:cNvGrpSpPr/>
          <p:nvPr/>
        </p:nvGrpSpPr>
        <p:grpSpPr>
          <a:xfrm>
            <a:off x="8130688" y="1556890"/>
            <a:ext cx="3328826" cy="4846161"/>
            <a:chOff x="8130688" y="1556890"/>
            <a:chExt cx="3328826" cy="4846161"/>
          </a:xfrm>
        </p:grpSpPr>
        <p:sp>
          <p:nvSpPr>
            <p:cNvPr id="9" name="Freeform 21">
              <a:extLst>
                <a:ext uri="{FF2B5EF4-FFF2-40B4-BE49-F238E27FC236}">
                  <a16:creationId xmlns:a16="http://schemas.microsoft.com/office/drawing/2014/main" id="{B7525CB0-C6D9-4258-86F2-F633B07B6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0688" y="1841330"/>
              <a:ext cx="3328826" cy="4561721"/>
            </a:xfrm>
            <a:custGeom>
              <a:avLst/>
              <a:gdLst>
                <a:gd name="T0" fmla="*/ 353 w 353"/>
                <a:gd name="T1" fmla="*/ 461 h 485"/>
                <a:gd name="T2" fmla="*/ 329 w 353"/>
                <a:gd name="T3" fmla="*/ 485 h 485"/>
                <a:gd name="T4" fmla="*/ 24 w 353"/>
                <a:gd name="T5" fmla="*/ 485 h 485"/>
                <a:gd name="T6" fmla="*/ 0 w 353"/>
                <a:gd name="T7" fmla="*/ 461 h 485"/>
                <a:gd name="T8" fmla="*/ 0 w 353"/>
                <a:gd name="T9" fmla="*/ 24 h 485"/>
                <a:gd name="T10" fmla="*/ 24 w 353"/>
                <a:gd name="T11" fmla="*/ 0 h 485"/>
                <a:gd name="T12" fmla="*/ 329 w 353"/>
                <a:gd name="T13" fmla="*/ 0 h 485"/>
                <a:gd name="T14" fmla="*/ 353 w 353"/>
                <a:gd name="T15" fmla="*/ 24 h 485"/>
                <a:gd name="T16" fmla="*/ 353 w 353"/>
                <a:gd name="T17" fmla="*/ 46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3" h="485">
                  <a:moveTo>
                    <a:pt x="353" y="461"/>
                  </a:moveTo>
                  <a:cubicBezTo>
                    <a:pt x="353" y="475"/>
                    <a:pt x="343" y="485"/>
                    <a:pt x="329" y="485"/>
                  </a:cubicBezTo>
                  <a:cubicBezTo>
                    <a:pt x="24" y="485"/>
                    <a:pt x="24" y="485"/>
                    <a:pt x="24" y="485"/>
                  </a:cubicBezTo>
                  <a:cubicBezTo>
                    <a:pt x="11" y="485"/>
                    <a:pt x="0" y="475"/>
                    <a:pt x="0" y="46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3" y="11"/>
                    <a:pt x="353" y="24"/>
                  </a:cubicBezTo>
                  <a:lnTo>
                    <a:pt x="353" y="4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2AB922C6-C315-4148-95EB-EE9CFE40C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2945" y="2191312"/>
              <a:ext cx="2724311" cy="377028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3">
              <a:extLst>
                <a:ext uri="{FF2B5EF4-FFF2-40B4-BE49-F238E27FC236}">
                  <a16:creationId xmlns:a16="http://schemas.microsoft.com/office/drawing/2014/main" id="{65FFC501-4F09-4F7C-AC3B-8882CDFCA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7040" y="2171424"/>
              <a:ext cx="2760098" cy="3810049"/>
            </a:xfrm>
            <a:custGeom>
              <a:avLst/>
              <a:gdLst>
                <a:gd name="T0" fmla="*/ 689 w 694"/>
                <a:gd name="T1" fmla="*/ 953 h 958"/>
                <a:gd name="T2" fmla="*/ 689 w 694"/>
                <a:gd name="T3" fmla="*/ 948 h 958"/>
                <a:gd name="T4" fmla="*/ 9 w 694"/>
                <a:gd name="T5" fmla="*/ 948 h 958"/>
                <a:gd name="T6" fmla="*/ 9 w 694"/>
                <a:gd name="T7" fmla="*/ 9 h 958"/>
                <a:gd name="T8" fmla="*/ 684 w 694"/>
                <a:gd name="T9" fmla="*/ 9 h 958"/>
                <a:gd name="T10" fmla="*/ 684 w 694"/>
                <a:gd name="T11" fmla="*/ 953 h 958"/>
                <a:gd name="T12" fmla="*/ 689 w 694"/>
                <a:gd name="T13" fmla="*/ 953 h 958"/>
                <a:gd name="T14" fmla="*/ 689 w 694"/>
                <a:gd name="T15" fmla="*/ 948 h 958"/>
                <a:gd name="T16" fmla="*/ 689 w 694"/>
                <a:gd name="T17" fmla="*/ 953 h 958"/>
                <a:gd name="T18" fmla="*/ 694 w 694"/>
                <a:gd name="T19" fmla="*/ 953 h 958"/>
                <a:gd name="T20" fmla="*/ 694 w 694"/>
                <a:gd name="T21" fmla="*/ 0 h 958"/>
                <a:gd name="T22" fmla="*/ 0 w 694"/>
                <a:gd name="T23" fmla="*/ 0 h 958"/>
                <a:gd name="T24" fmla="*/ 0 w 694"/>
                <a:gd name="T25" fmla="*/ 958 h 958"/>
                <a:gd name="T26" fmla="*/ 694 w 694"/>
                <a:gd name="T27" fmla="*/ 958 h 958"/>
                <a:gd name="T28" fmla="*/ 694 w 694"/>
                <a:gd name="T29" fmla="*/ 953 h 958"/>
                <a:gd name="T30" fmla="*/ 689 w 694"/>
                <a:gd name="T31" fmla="*/ 953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4" h="958">
                  <a:moveTo>
                    <a:pt x="689" y="953"/>
                  </a:moveTo>
                  <a:lnTo>
                    <a:pt x="689" y="948"/>
                  </a:lnTo>
                  <a:lnTo>
                    <a:pt x="9" y="948"/>
                  </a:lnTo>
                  <a:lnTo>
                    <a:pt x="9" y="9"/>
                  </a:lnTo>
                  <a:lnTo>
                    <a:pt x="684" y="9"/>
                  </a:lnTo>
                  <a:lnTo>
                    <a:pt x="684" y="953"/>
                  </a:lnTo>
                  <a:lnTo>
                    <a:pt x="689" y="953"/>
                  </a:lnTo>
                  <a:lnTo>
                    <a:pt x="689" y="948"/>
                  </a:lnTo>
                  <a:lnTo>
                    <a:pt x="689" y="953"/>
                  </a:lnTo>
                  <a:lnTo>
                    <a:pt x="694" y="953"/>
                  </a:lnTo>
                  <a:lnTo>
                    <a:pt x="694" y="0"/>
                  </a:lnTo>
                  <a:lnTo>
                    <a:pt x="0" y="0"/>
                  </a:lnTo>
                  <a:lnTo>
                    <a:pt x="0" y="958"/>
                  </a:lnTo>
                  <a:lnTo>
                    <a:pt x="694" y="958"/>
                  </a:lnTo>
                  <a:lnTo>
                    <a:pt x="694" y="953"/>
                  </a:lnTo>
                  <a:lnTo>
                    <a:pt x="689" y="9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78A2EBE-8314-4244-8EAB-6B415D69E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1798" y="3324975"/>
              <a:ext cx="1764666" cy="2410122"/>
            </a:xfrm>
            <a:custGeom>
              <a:avLst/>
              <a:gdLst>
                <a:gd name="connsiteX0" fmla="*/ 27458 w 277014"/>
                <a:gd name="connsiteY0" fmla="*/ 286961 h 301384"/>
                <a:gd name="connsiteX1" fmla="*/ 250055 w 277014"/>
                <a:gd name="connsiteY1" fmla="*/ 286961 h 301384"/>
                <a:gd name="connsiteX2" fmla="*/ 257121 w 277014"/>
                <a:gd name="connsiteY2" fmla="*/ 294173 h 301384"/>
                <a:gd name="connsiteX3" fmla="*/ 250055 w 277014"/>
                <a:gd name="connsiteY3" fmla="*/ 301384 h 301384"/>
                <a:gd name="connsiteX4" fmla="*/ 27458 w 277014"/>
                <a:gd name="connsiteY4" fmla="*/ 301384 h 301384"/>
                <a:gd name="connsiteX5" fmla="*/ 20391 w 277014"/>
                <a:gd name="connsiteY5" fmla="*/ 294173 h 301384"/>
                <a:gd name="connsiteX6" fmla="*/ 27458 w 277014"/>
                <a:gd name="connsiteY6" fmla="*/ 286961 h 301384"/>
                <a:gd name="connsiteX7" fmla="*/ 7073 w 277014"/>
                <a:gd name="connsiteY7" fmla="*/ 238720 h 301384"/>
                <a:gd name="connsiteX8" fmla="*/ 269941 w 277014"/>
                <a:gd name="connsiteY8" fmla="*/ 238720 h 301384"/>
                <a:gd name="connsiteX9" fmla="*/ 277014 w 277014"/>
                <a:gd name="connsiteY9" fmla="*/ 245932 h 301384"/>
                <a:gd name="connsiteX10" fmla="*/ 269941 w 277014"/>
                <a:gd name="connsiteY10" fmla="*/ 253143 h 301384"/>
                <a:gd name="connsiteX11" fmla="*/ 7073 w 277014"/>
                <a:gd name="connsiteY11" fmla="*/ 253143 h 301384"/>
                <a:gd name="connsiteX12" fmla="*/ 0 w 277014"/>
                <a:gd name="connsiteY12" fmla="*/ 245932 h 301384"/>
                <a:gd name="connsiteX13" fmla="*/ 7073 w 277014"/>
                <a:gd name="connsiteY13" fmla="*/ 238720 h 301384"/>
                <a:gd name="connsiteX14" fmla="*/ 27458 w 277014"/>
                <a:gd name="connsiteY14" fmla="*/ 191971 h 301384"/>
                <a:gd name="connsiteX15" fmla="*/ 250055 w 277014"/>
                <a:gd name="connsiteY15" fmla="*/ 191971 h 301384"/>
                <a:gd name="connsiteX16" fmla="*/ 257121 w 277014"/>
                <a:gd name="connsiteY16" fmla="*/ 198933 h 301384"/>
                <a:gd name="connsiteX17" fmla="*/ 250055 w 277014"/>
                <a:gd name="connsiteY17" fmla="*/ 205896 h 301384"/>
                <a:gd name="connsiteX18" fmla="*/ 27458 w 277014"/>
                <a:gd name="connsiteY18" fmla="*/ 205896 h 301384"/>
                <a:gd name="connsiteX19" fmla="*/ 20391 w 277014"/>
                <a:gd name="connsiteY19" fmla="*/ 198933 h 301384"/>
                <a:gd name="connsiteX20" fmla="*/ 27458 w 277014"/>
                <a:gd name="connsiteY20" fmla="*/ 191971 h 301384"/>
                <a:gd name="connsiteX21" fmla="*/ 7073 w 277014"/>
                <a:gd name="connsiteY21" fmla="*/ 143729 h 301384"/>
                <a:gd name="connsiteX22" fmla="*/ 269941 w 277014"/>
                <a:gd name="connsiteY22" fmla="*/ 143729 h 301384"/>
                <a:gd name="connsiteX23" fmla="*/ 277014 w 277014"/>
                <a:gd name="connsiteY23" fmla="*/ 150691 h 301384"/>
                <a:gd name="connsiteX24" fmla="*/ 269941 w 277014"/>
                <a:gd name="connsiteY24" fmla="*/ 157654 h 301384"/>
                <a:gd name="connsiteX25" fmla="*/ 7073 w 277014"/>
                <a:gd name="connsiteY25" fmla="*/ 157654 h 301384"/>
                <a:gd name="connsiteX26" fmla="*/ 0 w 277014"/>
                <a:gd name="connsiteY26" fmla="*/ 150691 h 301384"/>
                <a:gd name="connsiteX27" fmla="*/ 7073 w 277014"/>
                <a:gd name="connsiteY27" fmla="*/ 143729 h 301384"/>
                <a:gd name="connsiteX28" fmla="*/ 27458 w 277014"/>
                <a:gd name="connsiteY28" fmla="*/ 95488 h 301384"/>
                <a:gd name="connsiteX29" fmla="*/ 250055 w 277014"/>
                <a:gd name="connsiteY29" fmla="*/ 95488 h 301384"/>
                <a:gd name="connsiteX30" fmla="*/ 257121 w 277014"/>
                <a:gd name="connsiteY30" fmla="*/ 102450 h 301384"/>
                <a:gd name="connsiteX31" fmla="*/ 250055 w 277014"/>
                <a:gd name="connsiteY31" fmla="*/ 109413 h 301384"/>
                <a:gd name="connsiteX32" fmla="*/ 27458 w 277014"/>
                <a:gd name="connsiteY32" fmla="*/ 109413 h 301384"/>
                <a:gd name="connsiteX33" fmla="*/ 20391 w 277014"/>
                <a:gd name="connsiteY33" fmla="*/ 102450 h 301384"/>
                <a:gd name="connsiteX34" fmla="*/ 27458 w 277014"/>
                <a:gd name="connsiteY34" fmla="*/ 95488 h 301384"/>
                <a:gd name="connsiteX35" fmla="*/ 7073 w 277014"/>
                <a:gd name="connsiteY35" fmla="*/ 47247 h 301384"/>
                <a:gd name="connsiteX36" fmla="*/ 269941 w 277014"/>
                <a:gd name="connsiteY36" fmla="*/ 47247 h 301384"/>
                <a:gd name="connsiteX37" fmla="*/ 277014 w 277014"/>
                <a:gd name="connsiteY37" fmla="*/ 54209 h 301384"/>
                <a:gd name="connsiteX38" fmla="*/ 269941 w 277014"/>
                <a:gd name="connsiteY38" fmla="*/ 61172 h 301384"/>
                <a:gd name="connsiteX39" fmla="*/ 7073 w 277014"/>
                <a:gd name="connsiteY39" fmla="*/ 61172 h 301384"/>
                <a:gd name="connsiteX40" fmla="*/ 0 w 277014"/>
                <a:gd name="connsiteY40" fmla="*/ 54209 h 301384"/>
                <a:gd name="connsiteX41" fmla="*/ 7073 w 277014"/>
                <a:gd name="connsiteY41" fmla="*/ 47247 h 301384"/>
                <a:gd name="connsiteX42" fmla="*/ 27458 w 277014"/>
                <a:gd name="connsiteY42" fmla="*/ 0 h 301384"/>
                <a:gd name="connsiteX43" fmla="*/ 250055 w 277014"/>
                <a:gd name="connsiteY43" fmla="*/ 0 h 301384"/>
                <a:gd name="connsiteX44" fmla="*/ 257121 w 277014"/>
                <a:gd name="connsiteY44" fmla="*/ 7211 h 301384"/>
                <a:gd name="connsiteX45" fmla="*/ 250055 w 277014"/>
                <a:gd name="connsiteY45" fmla="*/ 14423 h 301384"/>
                <a:gd name="connsiteX46" fmla="*/ 27458 w 277014"/>
                <a:gd name="connsiteY46" fmla="*/ 14423 h 301384"/>
                <a:gd name="connsiteX47" fmla="*/ 20391 w 277014"/>
                <a:gd name="connsiteY47" fmla="*/ 7211 h 301384"/>
                <a:gd name="connsiteX48" fmla="*/ 27458 w 277014"/>
                <a:gd name="connsiteY48" fmla="*/ 0 h 301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77014" h="301384">
                  <a:moveTo>
                    <a:pt x="27458" y="286961"/>
                  </a:moveTo>
                  <a:cubicBezTo>
                    <a:pt x="27458" y="286961"/>
                    <a:pt x="27458" y="286961"/>
                    <a:pt x="250055" y="286961"/>
                  </a:cubicBezTo>
                  <a:cubicBezTo>
                    <a:pt x="254766" y="286961"/>
                    <a:pt x="257121" y="290567"/>
                    <a:pt x="257121" y="294173"/>
                  </a:cubicBezTo>
                  <a:cubicBezTo>
                    <a:pt x="257121" y="297778"/>
                    <a:pt x="254766" y="301384"/>
                    <a:pt x="250055" y="301384"/>
                  </a:cubicBezTo>
                  <a:cubicBezTo>
                    <a:pt x="250055" y="301384"/>
                    <a:pt x="250055" y="301384"/>
                    <a:pt x="27458" y="301384"/>
                  </a:cubicBezTo>
                  <a:cubicBezTo>
                    <a:pt x="23924" y="301384"/>
                    <a:pt x="20391" y="297778"/>
                    <a:pt x="20391" y="294173"/>
                  </a:cubicBezTo>
                  <a:cubicBezTo>
                    <a:pt x="20391" y="290567"/>
                    <a:pt x="23924" y="286961"/>
                    <a:pt x="27458" y="286961"/>
                  </a:cubicBezTo>
                  <a:close/>
                  <a:moveTo>
                    <a:pt x="7073" y="238720"/>
                  </a:moveTo>
                  <a:cubicBezTo>
                    <a:pt x="7073" y="238720"/>
                    <a:pt x="7073" y="238720"/>
                    <a:pt x="269941" y="238720"/>
                  </a:cubicBezTo>
                  <a:cubicBezTo>
                    <a:pt x="273478" y="238720"/>
                    <a:pt x="277014" y="242326"/>
                    <a:pt x="277014" y="245932"/>
                  </a:cubicBezTo>
                  <a:cubicBezTo>
                    <a:pt x="277014" y="250739"/>
                    <a:pt x="273478" y="253143"/>
                    <a:pt x="269941" y="253143"/>
                  </a:cubicBezTo>
                  <a:cubicBezTo>
                    <a:pt x="269941" y="253143"/>
                    <a:pt x="269941" y="253143"/>
                    <a:pt x="7073" y="253143"/>
                  </a:cubicBezTo>
                  <a:cubicBezTo>
                    <a:pt x="3536" y="253143"/>
                    <a:pt x="0" y="250739"/>
                    <a:pt x="0" y="245932"/>
                  </a:cubicBezTo>
                  <a:cubicBezTo>
                    <a:pt x="0" y="242326"/>
                    <a:pt x="3536" y="238720"/>
                    <a:pt x="7073" y="238720"/>
                  </a:cubicBezTo>
                  <a:close/>
                  <a:moveTo>
                    <a:pt x="27458" y="191971"/>
                  </a:moveTo>
                  <a:cubicBezTo>
                    <a:pt x="27458" y="191971"/>
                    <a:pt x="27458" y="191971"/>
                    <a:pt x="250055" y="191971"/>
                  </a:cubicBezTo>
                  <a:cubicBezTo>
                    <a:pt x="254766" y="191971"/>
                    <a:pt x="257121" y="194292"/>
                    <a:pt x="257121" y="198933"/>
                  </a:cubicBezTo>
                  <a:cubicBezTo>
                    <a:pt x="257121" y="202415"/>
                    <a:pt x="254766" y="205896"/>
                    <a:pt x="250055" y="205896"/>
                  </a:cubicBezTo>
                  <a:cubicBezTo>
                    <a:pt x="250055" y="205896"/>
                    <a:pt x="250055" y="205896"/>
                    <a:pt x="27458" y="205896"/>
                  </a:cubicBezTo>
                  <a:cubicBezTo>
                    <a:pt x="23924" y="205896"/>
                    <a:pt x="20391" y="202415"/>
                    <a:pt x="20391" y="198933"/>
                  </a:cubicBezTo>
                  <a:cubicBezTo>
                    <a:pt x="20391" y="194292"/>
                    <a:pt x="23924" y="191971"/>
                    <a:pt x="27458" y="191971"/>
                  </a:cubicBezTo>
                  <a:close/>
                  <a:moveTo>
                    <a:pt x="7073" y="143729"/>
                  </a:moveTo>
                  <a:cubicBezTo>
                    <a:pt x="7073" y="143729"/>
                    <a:pt x="7073" y="143729"/>
                    <a:pt x="269941" y="143729"/>
                  </a:cubicBezTo>
                  <a:cubicBezTo>
                    <a:pt x="273478" y="143729"/>
                    <a:pt x="277014" y="147210"/>
                    <a:pt x="277014" y="150691"/>
                  </a:cubicBezTo>
                  <a:cubicBezTo>
                    <a:pt x="277014" y="154173"/>
                    <a:pt x="273478" y="157654"/>
                    <a:pt x="269941" y="157654"/>
                  </a:cubicBezTo>
                  <a:cubicBezTo>
                    <a:pt x="269941" y="157654"/>
                    <a:pt x="269941" y="157654"/>
                    <a:pt x="7073" y="157654"/>
                  </a:cubicBezTo>
                  <a:cubicBezTo>
                    <a:pt x="3536" y="157654"/>
                    <a:pt x="0" y="154173"/>
                    <a:pt x="0" y="150691"/>
                  </a:cubicBezTo>
                  <a:cubicBezTo>
                    <a:pt x="0" y="147210"/>
                    <a:pt x="3536" y="143729"/>
                    <a:pt x="7073" y="143729"/>
                  </a:cubicBezTo>
                  <a:close/>
                  <a:moveTo>
                    <a:pt x="27458" y="95488"/>
                  </a:moveTo>
                  <a:cubicBezTo>
                    <a:pt x="27458" y="95488"/>
                    <a:pt x="27458" y="95488"/>
                    <a:pt x="250055" y="95488"/>
                  </a:cubicBezTo>
                  <a:cubicBezTo>
                    <a:pt x="254766" y="95488"/>
                    <a:pt x="257121" y="98969"/>
                    <a:pt x="257121" y="102450"/>
                  </a:cubicBezTo>
                  <a:cubicBezTo>
                    <a:pt x="257121" y="107092"/>
                    <a:pt x="254766" y="109413"/>
                    <a:pt x="250055" y="109413"/>
                  </a:cubicBezTo>
                  <a:cubicBezTo>
                    <a:pt x="250055" y="109413"/>
                    <a:pt x="250055" y="109413"/>
                    <a:pt x="27458" y="109413"/>
                  </a:cubicBezTo>
                  <a:cubicBezTo>
                    <a:pt x="23924" y="109413"/>
                    <a:pt x="20391" y="107092"/>
                    <a:pt x="20391" y="102450"/>
                  </a:cubicBezTo>
                  <a:cubicBezTo>
                    <a:pt x="20391" y="98969"/>
                    <a:pt x="23924" y="95488"/>
                    <a:pt x="27458" y="95488"/>
                  </a:cubicBezTo>
                  <a:close/>
                  <a:moveTo>
                    <a:pt x="7073" y="47247"/>
                  </a:moveTo>
                  <a:cubicBezTo>
                    <a:pt x="7073" y="47247"/>
                    <a:pt x="7073" y="47247"/>
                    <a:pt x="269941" y="47247"/>
                  </a:cubicBezTo>
                  <a:cubicBezTo>
                    <a:pt x="273478" y="47247"/>
                    <a:pt x="277014" y="50728"/>
                    <a:pt x="277014" y="54209"/>
                  </a:cubicBezTo>
                  <a:cubicBezTo>
                    <a:pt x="277014" y="58851"/>
                    <a:pt x="273478" y="61172"/>
                    <a:pt x="269941" y="61172"/>
                  </a:cubicBezTo>
                  <a:cubicBezTo>
                    <a:pt x="269941" y="61172"/>
                    <a:pt x="269941" y="61172"/>
                    <a:pt x="7073" y="61172"/>
                  </a:cubicBezTo>
                  <a:cubicBezTo>
                    <a:pt x="3536" y="61172"/>
                    <a:pt x="0" y="58851"/>
                    <a:pt x="0" y="54209"/>
                  </a:cubicBezTo>
                  <a:cubicBezTo>
                    <a:pt x="0" y="50728"/>
                    <a:pt x="3536" y="47247"/>
                    <a:pt x="7073" y="47247"/>
                  </a:cubicBezTo>
                  <a:close/>
                  <a:moveTo>
                    <a:pt x="27458" y="0"/>
                  </a:moveTo>
                  <a:cubicBezTo>
                    <a:pt x="27458" y="0"/>
                    <a:pt x="27458" y="0"/>
                    <a:pt x="250055" y="0"/>
                  </a:cubicBezTo>
                  <a:cubicBezTo>
                    <a:pt x="254766" y="0"/>
                    <a:pt x="257121" y="2404"/>
                    <a:pt x="257121" y="7211"/>
                  </a:cubicBezTo>
                  <a:cubicBezTo>
                    <a:pt x="257121" y="10817"/>
                    <a:pt x="254766" y="14423"/>
                    <a:pt x="250055" y="14423"/>
                  </a:cubicBezTo>
                  <a:cubicBezTo>
                    <a:pt x="250055" y="14423"/>
                    <a:pt x="250055" y="14423"/>
                    <a:pt x="27458" y="14423"/>
                  </a:cubicBezTo>
                  <a:cubicBezTo>
                    <a:pt x="23924" y="14423"/>
                    <a:pt x="20391" y="10817"/>
                    <a:pt x="20391" y="7211"/>
                  </a:cubicBezTo>
                  <a:cubicBezTo>
                    <a:pt x="20391" y="2404"/>
                    <a:pt x="23924" y="0"/>
                    <a:pt x="274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DE234C-D3A7-4AAC-A1F2-F746549ED40B}"/>
                </a:ext>
              </a:extLst>
            </p:cNvPr>
            <p:cNvSpPr/>
            <p:nvPr/>
          </p:nvSpPr>
          <p:spPr>
            <a:xfrm>
              <a:off x="9037467" y="1556890"/>
              <a:ext cx="1515276" cy="841236"/>
            </a:xfrm>
            <a:custGeom>
              <a:avLst/>
              <a:gdLst>
                <a:gd name="connsiteX0" fmla="*/ 94742 w 189484"/>
                <a:gd name="connsiteY0" fmla="*/ 19975 h 105196"/>
                <a:gd name="connsiteX1" fmla="*/ 68758 w 189484"/>
                <a:gd name="connsiteY1" fmla="*/ 30738 h 105196"/>
                <a:gd name="connsiteX2" fmla="*/ 61813 w 189484"/>
                <a:gd name="connsiteY2" fmla="*/ 47505 h 105196"/>
                <a:gd name="connsiteX3" fmla="*/ 87055 w 189484"/>
                <a:gd name="connsiteY3" fmla="*/ 47505 h 105196"/>
                <a:gd name="connsiteX4" fmla="*/ 127671 w 189484"/>
                <a:gd name="connsiteY4" fmla="*/ 47505 h 105196"/>
                <a:gd name="connsiteX5" fmla="*/ 120726 w 189484"/>
                <a:gd name="connsiteY5" fmla="*/ 30738 h 105196"/>
                <a:gd name="connsiteX6" fmla="*/ 94742 w 189484"/>
                <a:gd name="connsiteY6" fmla="*/ 19975 h 105196"/>
                <a:gd name="connsiteX7" fmla="*/ 94742 w 189484"/>
                <a:gd name="connsiteY7" fmla="*/ 0 h 105196"/>
                <a:gd name="connsiteX8" fmla="*/ 134851 w 189484"/>
                <a:gd name="connsiteY8" fmla="*/ 16614 h 105196"/>
                <a:gd name="connsiteX9" fmla="*/ 147646 w 189484"/>
                <a:gd name="connsiteY9" fmla="*/ 47505 h 105196"/>
                <a:gd name="connsiteX10" fmla="*/ 148292 w 189484"/>
                <a:gd name="connsiteY10" fmla="*/ 47505 h 105196"/>
                <a:gd name="connsiteX11" fmla="*/ 189484 w 189484"/>
                <a:gd name="connsiteY11" fmla="*/ 89890 h 105196"/>
                <a:gd name="connsiteX12" fmla="*/ 174184 w 189484"/>
                <a:gd name="connsiteY12" fmla="*/ 105196 h 105196"/>
                <a:gd name="connsiteX13" fmla="*/ 15300 w 189484"/>
                <a:gd name="connsiteY13" fmla="*/ 105196 h 105196"/>
                <a:gd name="connsiteX14" fmla="*/ 0 w 189484"/>
                <a:gd name="connsiteY14" fmla="*/ 89890 h 105196"/>
                <a:gd name="connsiteX15" fmla="*/ 12358 w 189484"/>
                <a:gd name="connsiteY15" fmla="*/ 59868 h 105196"/>
                <a:gd name="connsiteX16" fmla="*/ 41729 w 189484"/>
                <a:gd name="connsiteY16" fmla="*/ 47769 h 105196"/>
                <a:gd name="connsiteX17" fmla="*/ 54634 w 189484"/>
                <a:gd name="connsiteY17" fmla="*/ 16614 h 105196"/>
                <a:gd name="connsiteX18" fmla="*/ 94742 w 189484"/>
                <a:gd name="connsiteY18" fmla="*/ 0 h 1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9484" h="105196">
                  <a:moveTo>
                    <a:pt x="94742" y="19975"/>
                  </a:moveTo>
                  <a:cubicBezTo>
                    <a:pt x="84595" y="19975"/>
                    <a:pt x="75408" y="24088"/>
                    <a:pt x="68758" y="30738"/>
                  </a:cubicBezTo>
                  <a:lnTo>
                    <a:pt x="61813" y="47505"/>
                  </a:lnTo>
                  <a:lnTo>
                    <a:pt x="87055" y="47505"/>
                  </a:lnTo>
                  <a:lnTo>
                    <a:pt x="127671" y="47505"/>
                  </a:lnTo>
                  <a:lnTo>
                    <a:pt x="120726" y="30738"/>
                  </a:lnTo>
                  <a:cubicBezTo>
                    <a:pt x="114076" y="24088"/>
                    <a:pt x="104890" y="19975"/>
                    <a:pt x="94742" y="19975"/>
                  </a:cubicBezTo>
                  <a:close/>
                  <a:moveTo>
                    <a:pt x="94742" y="0"/>
                  </a:moveTo>
                  <a:cubicBezTo>
                    <a:pt x="110406" y="0"/>
                    <a:pt x="124586" y="6349"/>
                    <a:pt x="134851" y="16614"/>
                  </a:cubicBezTo>
                  <a:lnTo>
                    <a:pt x="147646" y="47505"/>
                  </a:lnTo>
                  <a:lnTo>
                    <a:pt x="148292" y="47505"/>
                  </a:lnTo>
                  <a:cubicBezTo>
                    <a:pt x="171830" y="47505"/>
                    <a:pt x="189484" y="66343"/>
                    <a:pt x="189484" y="89890"/>
                  </a:cubicBezTo>
                  <a:cubicBezTo>
                    <a:pt x="189484" y="98132"/>
                    <a:pt x="182423" y="105196"/>
                    <a:pt x="174184" y="105196"/>
                  </a:cubicBezTo>
                  <a:cubicBezTo>
                    <a:pt x="174184" y="105196"/>
                    <a:pt x="174184" y="105196"/>
                    <a:pt x="15300" y="105196"/>
                  </a:cubicBezTo>
                  <a:cubicBezTo>
                    <a:pt x="7061" y="105196"/>
                    <a:pt x="0" y="98132"/>
                    <a:pt x="0" y="89890"/>
                  </a:cubicBezTo>
                  <a:cubicBezTo>
                    <a:pt x="0" y="78117"/>
                    <a:pt x="4708" y="67520"/>
                    <a:pt x="12358" y="59868"/>
                  </a:cubicBezTo>
                  <a:lnTo>
                    <a:pt x="41729" y="47769"/>
                  </a:lnTo>
                  <a:lnTo>
                    <a:pt x="54634" y="16614"/>
                  </a:lnTo>
                  <a:cubicBezTo>
                    <a:pt x="64898" y="6349"/>
                    <a:pt x="79079" y="0"/>
                    <a:pt x="9474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Chevron 2">
              <a:extLst>
                <a:ext uri="{FF2B5EF4-FFF2-40B4-BE49-F238E27FC236}">
                  <a16:creationId xmlns:a16="http://schemas.microsoft.com/office/drawing/2014/main" id="{A5FCB368-9CD1-48C8-9F6E-9031B75DF192}"/>
                </a:ext>
              </a:extLst>
            </p:cNvPr>
            <p:cNvSpPr/>
            <p:nvPr/>
          </p:nvSpPr>
          <p:spPr>
            <a:xfrm rot="5400000">
              <a:off x="8610212" y="3263796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Chevron 2">
              <a:extLst>
                <a:ext uri="{FF2B5EF4-FFF2-40B4-BE49-F238E27FC236}">
                  <a16:creationId xmlns:a16="http://schemas.microsoft.com/office/drawing/2014/main" id="{BECAEC80-B885-492D-A453-ECFA8EB52C3B}"/>
                </a:ext>
              </a:extLst>
            </p:cNvPr>
            <p:cNvSpPr/>
            <p:nvPr/>
          </p:nvSpPr>
          <p:spPr>
            <a:xfrm rot="5400000">
              <a:off x="8616757" y="3920700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Chevron 2">
              <a:extLst>
                <a:ext uri="{FF2B5EF4-FFF2-40B4-BE49-F238E27FC236}">
                  <a16:creationId xmlns:a16="http://schemas.microsoft.com/office/drawing/2014/main" id="{07A57DC6-DE7B-41BE-A279-A25C4448E706}"/>
                </a:ext>
              </a:extLst>
            </p:cNvPr>
            <p:cNvSpPr/>
            <p:nvPr/>
          </p:nvSpPr>
          <p:spPr>
            <a:xfrm rot="5400000">
              <a:off x="8623301" y="4577602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Chevron 2">
              <a:extLst>
                <a:ext uri="{FF2B5EF4-FFF2-40B4-BE49-F238E27FC236}">
                  <a16:creationId xmlns:a16="http://schemas.microsoft.com/office/drawing/2014/main" id="{69BE7565-6C56-46A4-9EEB-C78DA869AE8E}"/>
                </a:ext>
              </a:extLst>
            </p:cNvPr>
            <p:cNvSpPr/>
            <p:nvPr/>
          </p:nvSpPr>
          <p:spPr>
            <a:xfrm rot="5400000">
              <a:off x="8629845" y="5234505"/>
              <a:ext cx="505591" cy="499209"/>
            </a:xfrm>
            <a:custGeom>
              <a:avLst/>
              <a:gdLst/>
              <a:ahLst/>
              <a:cxnLst/>
              <a:rect l="l" t="t" r="r" b="b"/>
              <a:pathLst>
                <a:path w="3830741" h="3782395">
                  <a:moveTo>
                    <a:pt x="272737" y="3782395"/>
                  </a:moveTo>
                  <a:lnTo>
                    <a:pt x="272737" y="1129329"/>
                  </a:lnTo>
                  <a:cubicBezTo>
                    <a:pt x="368718" y="1192933"/>
                    <a:pt x="457831" y="1251924"/>
                    <a:pt x="541946" y="1307175"/>
                  </a:cubicBezTo>
                  <a:lnTo>
                    <a:pt x="541946" y="3513186"/>
                  </a:lnTo>
                  <a:lnTo>
                    <a:pt x="3561532" y="3513186"/>
                  </a:lnTo>
                  <a:lnTo>
                    <a:pt x="3561532" y="1985872"/>
                  </a:lnTo>
                  <a:lnTo>
                    <a:pt x="3590324" y="1967561"/>
                  </a:lnTo>
                  <a:cubicBezTo>
                    <a:pt x="3580733" y="1962993"/>
                    <a:pt x="3571122" y="1958413"/>
                    <a:pt x="3561532" y="1953733"/>
                  </a:cubicBezTo>
                  <a:lnTo>
                    <a:pt x="3561532" y="522839"/>
                  </a:lnTo>
                  <a:lnTo>
                    <a:pt x="881682" y="522839"/>
                  </a:lnTo>
                  <a:cubicBezTo>
                    <a:pt x="739027" y="434224"/>
                    <a:pt x="600115" y="344664"/>
                    <a:pt x="466828" y="253630"/>
                  </a:cubicBezTo>
                  <a:lnTo>
                    <a:pt x="3830741" y="253630"/>
                  </a:lnTo>
                  <a:lnTo>
                    <a:pt x="3830741" y="3782395"/>
                  </a:lnTo>
                  <a:close/>
                  <a:moveTo>
                    <a:pt x="0" y="0"/>
                  </a:moveTo>
                  <a:cubicBezTo>
                    <a:pt x="678168" y="716943"/>
                    <a:pt x="2221880" y="1454406"/>
                    <a:pt x="3416058" y="1983649"/>
                  </a:cubicBezTo>
                  <a:cubicBezTo>
                    <a:pt x="2906515" y="2315100"/>
                    <a:pt x="1976707" y="2643252"/>
                    <a:pt x="1914290" y="3355250"/>
                  </a:cubicBezTo>
                  <a:lnTo>
                    <a:pt x="1318205" y="3154450"/>
                  </a:lnTo>
                  <a:cubicBezTo>
                    <a:pt x="1531531" y="2503259"/>
                    <a:pt x="1765419" y="2324696"/>
                    <a:pt x="2221606" y="1999551"/>
                  </a:cubicBezTo>
                  <a:cubicBezTo>
                    <a:pt x="1369032" y="1616387"/>
                    <a:pt x="1025337" y="1447905"/>
                    <a:pt x="21688" y="786442"/>
                  </a:cubicBezTo>
                  <a:cubicBezTo>
                    <a:pt x="14534" y="524743"/>
                    <a:pt x="14718" y="35175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7702170-A98F-4BF5-9F43-4182788932AB}"/>
              </a:ext>
            </a:extLst>
          </p:cNvPr>
          <p:cNvGrpSpPr/>
          <p:nvPr/>
        </p:nvGrpSpPr>
        <p:grpSpPr>
          <a:xfrm>
            <a:off x="8735231" y="2598752"/>
            <a:ext cx="2119738" cy="376044"/>
            <a:chOff x="7534512" y="2819460"/>
            <a:chExt cx="3677315" cy="652361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C19207C-C20A-456F-84C9-842DEAD9D2A7}"/>
                </a:ext>
              </a:extLst>
            </p:cNvPr>
            <p:cNvSpPr/>
            <p:nvPr/>
          </p:nvSpPr>
          <p:spPr>
            <a:xfrm rot="931651">
              <a:off x="9007233" y="2840229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FD7BAB9-32E8-44EE-AEC0-32F280382158}"/>
                </a:ext>
              </a:extLst>
            </p:cNvPr>
            <p:cNvSpPr/>
            <p:nvPr/>
          </p:nvSpPr>
          <p:spPr>
            <a:xfrm rot="931651">
              <a:off x="9324121" y="2841246"/>
              <a:ext cx="371283" cy="589738"/>
            </a:xfrm>
            <a:custGeom>
              <a:avLst/>
              <a:gdLst>
                <a:gd name="connsiteX0" fmla="*/ 273061 w 371283"/>
                <a:gd name="connsiteY0" fmla="*/ 562365 h 589738"/>
                <a:gd name="connsiteX1" fmla="*/ 191230 w 371283"/>
                <a:gd name="connsiteY1" fmla="*/ 585704 h 589738"/>
                <a:gd name="connsiteX2" fmla="*/ 167891 w 371283"/>
                <a:gd name="connsiteY2" fmla="*/ 589738 h 589738"/>
                <a:gd name="connsiteX3" fmla="*/ 148874 w 371283"/>
                <a:gd name="connsiteY3" fmla="*/ 576484 h 589738"/>
                <a:gd name="connsiteX4" fmla="*/ 153484 w 371283"/>
                <a:gd name="connsiteY4" fmla="*/ 553433 h 589738"/>
                <a:gd name="connsiteX5" fmla="*/ 155213 w 371283"/>
                <a:gd name="connsiteY5" fmla="*/ 551992 h 589738"/>
                <a:gd name="connsiteX6" fmla="*/ 169908 w 371283"/>
                <a:gd name="connsiteY6" fmla="*/ 500416 h 589738"/>
                <a:gd name="connsiteX7" fmla="*/ 152332 w 371283"/>
                <a:gd name="connsiteY7" fmla="*/ 444229 h 589738"/>
                <a:gd name="connsiteX8" fmla="*/ 132738 w 371283"/>
                <a:gd name="connsiteY8" fmla="*/ 386313 h 589738"/>
                <a:gd name="connsiteX9" fmla="*/ 111992 w 371283"/>
                <a:gd name="connsiteY9" fmla="*/ 316008 h 589738"/>
                <a:gd name="connsiteX10" fmla="*/ 83467 w 371283"/>
                <a:gd name="connsiteY10" fmla="*/ 218329 h 589738"/>
                <a:gd name="connsiteX11" fmla="*/ 55517 w 371283"/>
                <a:gd name="connsiteY11" fmla="*/ 122668 h 589738"/>
                <a:gd name="connsiteX12" fmla="*/ 29297 w 371283"/>
                <a:gd name="connsiteY12" fmla="*/ 102210 h 589738"/>
                <a:gd name="connsiteX13" fmla="*/ 23534 w 371283"/>
                <a:gd name="connsiteY13" fmla="*/ 101633 h 589738"/>
                <a:gd name="connsiteX14" fmla="*/ 195 w 371283"/>
                <a:gd name="connsiteY14" fmla="*/ 79735 h 589738"/>
                <a:gd name="connsiteX15" fmla="*/ 17195 w 371283"/>
                <a:gd name="connsiteY15" fmla="*/ 53803 h 589738"/>
                <a:gd name="connsiteX16" fmla="*/ 50907 w 371283"/>
                <a:gd name="connsiteY16" fmla="*/ 42565 h 589738"/>
                <a:gd name="connsiteX17" fmla="*/ 150026 w 371283"/>
                <a:gd name="connsiteY17" fmla="*/ 13752 h 589738"/>
                <a:gd name="connsiteX18" fmla="*/ 188925 w 371283"/>
                <a:gd name="connsiteY18" fmla="*/ 5396 h 589738"/>
                <a:gd name="connsiteX19" fmla="*/ 200162 w 371283"/>
                <a:gd name="connsiteY19" fmla="*/ 2226 h 589738"/>
                <a:gd name="connsiteX20" fmla="*/ 217451 w 371283"/>
                <a:gd name="connsiteY20" fmla="*/ 11447 h 589738"/>
                <a:gd name="connsiteX21" fmla="*/ 227824 w 371283"/>
                <a:gd name="connsiteY21" fmla="*/ 36226 h 589738"/>
                <a:gd name="connsiteX22" fmla="*/ 245688 w 371283"/>
                <a:gd name="connsiteY22" fmla="*/ 96447 h 589738"/>
                <a:gd name="connsiteX23" fmla="*/ 256061 w 371283"/>
                <a:gd name="connsiteY23" fmla="*/ 131888 h 589738"/>
                <a:gd name="connsiteX24" fmla="*/ 270468 w 371283"/>
                <a:gd name="connsiteY24" fmla="*/ 182024 h 589738"/>
                <a:gd name="connsiteX25" fmla="*/ 343655 w 371283"/>
                <a:gd name="connsiteY25" fmla="*/ 431839 h 589738"/>
                <a:gd name="connsiteX26" fmla="*/ 369299 w 371283"/>
                <a:gd name="connsiteY26" fmla="*/ 519433 h 589738"/>
                <a:gd name="connsiteX27" fmla="*/ 358638 w 371283"/>
                <a:gd name="connsiteY27" fmla="*/ 540467 h 589738"/>
                <a:gd name="connsiteX28" fmla="*/ 287180 w 371283"/>
                <a:gd name="connsiteY28" fmla="*/ 561789 h 589738"/>
                <a:gd name="connsiteX29" fmla="*/ 273061 w 371283"/>
                <a:gd name="connsiteY29" fmla="*/ 562365 h 58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1283" h="589738">
                  <a:moveTo>
                    <a:pt x="273061" y="562365"/>
                  </a:moveTo>
                  <a:cubicBezTo>
                    <a:pt x="245688" y="570145"/>
                    <a:pt x="218603" y="577925"/>
                    <a:pt x="191230" y="585704"/>
                  </a:cubicBezTo>
                  <a:cubicBezTo>
                    <a:pt x="183739" y="588009"/>
                    <a:pt x="175959" y="589738"/>
                    <a:pt x="167891" y="589738"/>
                  </a:cubicBezTo>
                  <a:cubicBezTo>
                    <a:pt x="158383" y="589738"/>
                    <a:pt x="152043" y="585416"/>
                    <a:pt x="148874" y="576484"/>
                  </a:cubicBezTo>
                  <a:cubicBezTo>
                    <a:pt x="145704" y="568128"/>
                    <a:pt x="146857" y="560060"/>
                    <a:pt x="153484" y="553433"/>
                  </a:cubicBezTo>
                  <a:cubicBezTo>
                    <a:pt x="154060" y="552857"/>
                    <a:pt x="154637" y="552280"/>
                    <a:pt x="155213" y="551992"/>
                  </a:cubicBezTo>
                  <a:cubicBezTo>
                    <a:pt x="179705" y="540179"/>
                    <a:pt x="178264" y="522026"/>
                    <a:pt x="169908" y="500416"/>
                  </a:cubicBezTo>
                  <a:cubicBezTo>
                    <a:pt x="162993" y="481975"/>
                    <a:pt x="158094" y="462958"/>
                    <a:pt x="152332" y="444229"/>
                  </a:cubicBezTo>
                  <a:cubicBezTo>
                    <a:pt x="141382" y="426364"/>
                    <a:pt x="139077" y="405618"/>
                    <a:pt x="132738" y="386313"/>
                  </a:cubicBezTo>
                  <a:cubicBezTo>
                    <a:pt x="125247" y="362974"/>
                    <a:pt x="118908" y="339347"/>
                    <a:pt x="111992" y="316008"/>
                  </a:cubicBezTo>
                  <a:cubicBezTo>
                    <a:pt x="102772" y="283448"/>
                    <a:pt x="93263" y="250889"/>
                    <a:pt x="83467" y="218329"/>
                  </a:cubicBezTo>
                  <a:cubicBezTo>
                    <a:pt x="74534" y="186346"/>
                    <a:pt x="64738" y="154651"/>
                    <a:pt x="55517" y="122668"/>
                  </a:cubicBezTo>
                  <a:cubicBezTo>
                    <a:pt x="51772" y="109413"/>
                    <a:pt x="43992" y="101345"/>
                    <a:pt x="29297" y="102210"/>
                  </a:cubicBezTo>
                  <a:cubicBezTo>
                    <a:pt x="27280" y="102210"/>
                    <a:pt x="25263" y="101922"/>
                    <a:pt x="23534" y="101633"/>
                  </a:cubicBezTo>
                  <a:cubicBezTo>
                    <a:pt x="10280" y="99040"/>
                    <a:pt x="1924" y="91261"/>
                    <a:pt x="195" y="79735"/>
                  </a:cubicBezTo>
                  <a:cubicBezTo>
                    <a:pt x="-1246" y="69650"/>
                    <a:pt x="5381" y="59277"/>
                    <a:pt x="17195" y="53803"/>
                  </a:cubicBezTo>
                  <a:cubicBezTo>
                    <a:pt x="27856" y="48616"/>
                    <a:pt x="39670" y="45735"/>
                    <a:pt x="50907" y="42565"/>
                  </a:cubicBezTo>
                  <a:cubicBezTo>
                    <a:pt x="84043" y="33057"/>
                    <a:pt x="116891" y="23260"/>
                    <a:pt x="150026" y="13752"/>
                  </a:cubicBezTo>
                  <a:cubicBezTo>
                    <a:pt x="162993" y="10582"/>
                    <a:pt x="175094" y="3955"/>
                    <a:pt x="188925" y="5396"/>
                  </a:cubicBezTo>
                  <a:cubicBezTo>
                    <a:pt x="192671" y="4243"/>
                    <a:pt x="196705" y="3667"/>
                    <a:pt x="200162" y="2226"/>
                  </a:cubicBezTo>
                  <a:cubicBezTo>
                    <a:pt x="210247" y="-2384"/>
                    <a:pt x="216298" y="-79"/>
                    <a:pt x="217451" y="11447"/>
                  </a:cubicBezTo>
                  <a:cubicBezTo>
                    <a:pt x="224366" y="18074"/>
                    <a:pt x="225230" y="27582"/>
                    <a:pt x="227824" y="36226"/>
                  </a:cubicBezTo>
                  <a:cubicBezTo>
                    <a:pt x="233586" y="56396"/>
                    <a:pt x="239925" y="76277"/>
                    <a:pt x="245688" y="96447"/>
                  </a:cubicBezTo>
                  <a:cubicBezTo>
                    <a:pt x="248570" y="108549"/>
                    <a:pt x="252892" y="119786"/>
                    <a:pt x="256061" y="131888"/>
                  </a:cubicBezTo>
                  <a:cubicBezTo>
                    <a:pt x="260383" y="148600"/>
                    <a:pt x="266146" y="165312"/>
                    <a:pt x="270468" y="182024"/>
                  </a:cubicBezTo>
                  <a:cubicBezTo>
                    <a:pt x="295248" y="265296"/>
                    <a:pt x="319451" y="348567"/>
                    <a:pt x="343655" y="431839"/>
                  </a:cubicBezTo>
                  <a:cubicBezTo>
                    <a:pt x="352587" y="460941"/>
                    <a:pt x="360655" y="490043"/>
                    <a:pt x="369299" y="519433"/>
                  </a:cubicBezTo>
                  <a:cubicBezTo>
                    <a:pt x="373333" y="533552"/>
                    <a:pt x="371892" y="536433"/>
                    <a:pt x="358638" y="540467"/>
                  </a:cubicBezTo>
                  <a:cubicBezTo>
                    <a:pt x="335011" y="547958"/>
                    <a:pt x="310807" y="554586"/>
                    <a:pt x="287180" y="561789"/>
                  </a:cubicBezTo>
                  <a:cubicBezTo>
                    <a:pt x="282570" y="562653"/>
                    <a:pt x="277960" y="563806"/>
                    <a:pt x="273061" y="562365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D2009DC-F716-4122-A53F-6CFB02FEA856}"/>
                </a:ext>
              </a:extLst>
            </p:cNvPr>
            <p:cNvSpPr/>
            <p:nvPr/>
          </p:nvSpPr>
          <p:spPr>
            <a:xfrm rot="931651">
              <a:off x="10328530" y="2836011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01616A3-F087-42EE-A212-BA595DF0F8A8}"/>
                </a:ext>
              </a:extLst>
            </p:cNvPr>
            <p:cNvSpPr/>
            <p:nvPr/>
          </p:nvSpPr>
          <p:spPr>
            <a:xfrm rot="931651">
              <a:off x="9574044" y="2880931"/>
              <a:ext cx="326678" cy="546569"/>
            </a:xfrm>
            <a:custGeom>
              <a:avLst/>
              <a:gdLst>
                <a:gd name="connsiteX0" fmla="*/ 8160 w 326678"/>
                <a:gd name="connsiteY0" fmla="*/ 45746 h 546569"/>
                <a:gd name="connsiteX1" fmla="*/ 1533 w 326678"/>
                <a:gd name="connsiteY1" fmla="*/ 21831 h 546569"/>
                <a:gd name="connsiteX2" fmla="*/ 9313 w 326678"/>
                <a:gd name="connsiteY2" fmla="*/ 7712 h 546569"/>
                <a:gd name="connsiteX3" fmla="*/ 228874 w 326678"/>
                <a:gd name="connsiteY3" fmla="*/ 71679 h 546569"/>
                <a:gd name="connsiteX4" fmla="*/ 326264 w 326678"/>
                <a:gd name="connsiteY4" fmla="*/ 301612 h 546569"/>
                <a:gd name="connsiteX5" fmla="*/ 177297 w 326678"/>
                <a:gd name="connsiteY5" fmla="*/ 538173 h 546569"/>
                <a:gd name="connsiteX6" fmla="*/ 170094 w 326678"/>
                <a:gd name="connsiteY6" fmla="*/ 541919 h 546569"/>
                <a:gd name="connsiteX7" fmla="*/ 149636 w 326678"/>
                <a:gd name="connsiteY7" fmla="*/ 536732 h 546569"/>
                <a:gd name="connsiteX8" fmla="*/ 145602 w 326678"/>
                <a:gd name="connsiteY8" fmla="*/ 524343 h 546569"/>
                <a:gd name="connsiteX9" fmla="*/ 156263 w 326678"/>
                <a:gd name="connsiteY9" fmla="*/ 492359 h 546569"/>
                <a:gd name="connsiteX10" fmla="*/ 170670 w 326678"/>
                <a:gd name="connsiteY10" fmla="*/ 446834 h 546569"/>
                <a:gd name="connsiteX11" fmla="*/ 147907 w 326678"/>
                <a:gd name="connsiteY11" fmla="*/ 362121 h 546569"/>
                <a:gd name="connsiteX12" fmla="*/ 71551 w 326678"/>
                <a:gd name="connsiteY12" fmla="*/ 103662 h 546569"/>
                <a:gd name="connsiteX13" fmla="*/ 49940 w 326678"/>
                <a:gd name="connsiteY13" fmla="*/ 66204 h 546569"/>
                <a:gd name="connsiteX14" fmla="*/ 24296 w 326678"/>
                <a:gd name="connsiteY14" fmla="*/ 55831 h 546569"/>
                <a:gd name="connsiteX15" fmla="*/ 8160 w 326678"/>
                <a:gd name="connsiteY15" fmla="*/ 45746 h 5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678" h="546569">
                  <a:moveTo>
                    <a:pt x="8160" y="45746"/>
                  </a:moveTo>
                  <a:cubicBezTo>
                    <a:pt x="6144" y="37678"/>
                    <a:pt x="4703" y="29611"/>
                    <a:pt x="1533" y="21831"/>
                  </a:cubicBezTo>
                  <a:cubicBezTo>
                    <a:pt x="-1924" y="12899"/>
                    <a:pt x="381" y="9729"/>
                    <a:pt x="9313" y="7712"/>
                  </a:cubicBezTo>
                  <a:cubicBezTo>
                    <a:pt x="94890" y="-12746"/>
                    <a:pt x="169229" y="7136"/>
                    <a:pt x="228874" y="71679"/>
                  </a:cubicBezTo>
                  <a:cubicBezTo>
                    <a:pt x="288518" y="136221"/>
                    <a:pt x="321078" y="214019"/>
                    <a:pt x="326264" y="301612"/>
                  </a:cubicBezTo>
                  <a:cubicBezTo>
                    <a:pt x="332315" y="403613"/>
                    <a:pt x="271518" y="498698"/>
                    <a:pt x="177297" y="538173"/>
                  </a:cubicBezTo>
                  <a:cubicBezTo>
                    <a:pt x="174704" y="539326"/>
                    <a:pt x="172399" y="540766"/>
                    <a:pt x="170094" y="541919"/>
                  </a:cubicBezTo>
                  <a:cubicBezTo>
                    <a:pt x="160009" y="549410"/>
                    <a:pt x="154246" y="547970"/>
                    <a:pt x="149636" y="536732"/>
                  </a:cubicBezTo>
                  <a:cubicBezTo>
                    <a:pt x="147907" y="532698"/>
                    <a:pt x="146755" y="528665"/>
                    <a:pt x="145602" y="524343"/>
                  </a:cubicBezTo>
                  <a:cubicBezTo>
                    <a:pt x="140128" y="504461"/>
                    <a:pt x="140128" y="504461"/>
                    <a:pt x="156263" y="492359"/>
                  </a:cubicBezTo>
                  <a:cubicBezTo>
                    <a:pt x="169517" y="479969"/>
                    <a:pt x="173263" y="464122"/>
                    <a:pt x="170670" y="446834"/>
                  </a:cubicBezTo>
                  <a:cubicBezTo>
                    <a:pt x="166348" y="417732"/>
                    <a:pt x="156263" y="390070"/>
                    <a:pt x="147907" y="362121"/>
                  </a:cubicBezTo>
                  <a:cubicBezTo>
                    <a:pt x="122551" y="275968"/>
                    <a:pt x="98059" y="189527"/>
                    <a:pt x="71551" y="103662"/>
                  </a:cubicBezTo>
                  <a:cubicBezTo>
                    <a:pt x="67229" y="89543"/>
                    <a:pt x="61466" y="76289"/>
                    <a:pt x="49940" y="66204"/>
                  </a:cubicBezTo>
                  <a:cubicBezTo>
                    <a:pt x="42449" y="59577"/>
                    <a:pt x="34381" y="55543"/>
                    <a:pt x="24296" y="55831"/>
                  </a:cubicBezTo>
                  <a:cubicBezTo>
                    <a:pt x="17381" y="54967"/>
                    <a:pt x="8449" y="57272"/>
                    <a:pt x="8160" y="45746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D28FEF4-6D48-4440-9228-8FEDC9570BC2}"/>
                </a:ext>
              </a:extLst>
            </p:cNvPr>
            <p:cNvSpPr/>
            <p:nvPr/>
          </p:nvSpPr>
          <p:spPr>
            <a:xfrm rot="931651">
              <a:off x="10915567" y="2851512"/>
              <a:ext cx="296260" cy="560823"/>
            </a:xfrm>
            <a:custGeom>
              <a:avLst/>
              <a:gdLst>
                <a:gd name="connsiteX0" fmla="*/ 296260 w 296260"/>
                <a:gd name="connsiteY0" fmla="*/ 341525 h 560823"/>
                <a:gd name="connsiteX1" fmla="*/ 244972 w 296260"/>
                <a:gd name="connsiteY1" fmla="*/ 502594 h 560823"/>
                <a:gd name="connsiteX2" fmla="*/ 170344 w 296260"/>
                <a:gd name="connsiteY2" fmla="*/ 559357 h 560823"/>
                <a:gd name="connsiteX3" fmla="*/ 159107 w 296260"/>
                <a:gd name="connsiteY3" fmla="*/ 553883 h 560823"/>
                <a:gd name="connsiteX4" fmla="*/ 156225 w 296260"/>
                <a:gd name="connsiteY4" fmla="*/ 543510 h 560823"/>
                <a:gd name="connsiteX5" fmla="*/ 163717 w 296260"/>
                <a:gd name="connsiteY5" fmla="*/ 508069 h 560823"/>
                <a:gd name="connsiteX6" fmla="*/ 174666 w 296260"/>
                <a:gd name="connsiteY6" fmla="*/ 462255 h 560823"/>
                <a:gd name="connsiteX7" fmla="*/ 133174 w 296260"/>
                <a:gd name="connsiteY7" fmla="*/ 316746 h 560823"/>
                <a:gd name="connsiteX8" fmla="*/ 69208 w 296260"/>
                <a:gd name="connsiteY8" fmla="*/ 98626 h 560823"/>
                <a:gd name="connsiteX9" fmla="*/ 58835 w 296260"/>
                <a:gd name="connsiteY9" fmla="*/ 72405 h 560823"/>
                <a:gd name="connsiteX10" fmla="*/ 17631 w 296260"/>
                <a:gd name="connsiteY10" fmla="*/ 47049 h 560823"/>
                <a:gd name="connsiteX11" fmla="*/ 8987 w 296260"/>
                <a:gd name="connsiteY11" fmla="*/ 40422 h 560823"/>
                <a:gd name="connsiteX12" fmla="*/ 1496 w 296260"/>
                <a:gd name="connsiteY12" fmla="*/ 15354 h 560823"/>
                <a:gd name="connsiteX13" fmla="*/ 8699 w 296260"/>
                <a:gd name="connsiteY13" fmla="*/ 2964 h 560823"/>
                <a:gd name="connsiteX14" fmla="*/ 130005 w 296260"/>
                <a:gd name="connsiteY14" fmla="*/ 23422 h 560823"/>
                <a:gd name="connsiteX15" fmla="*/ 252175 w 296260"/>
                <a:gd name="connsiteY15" fmla="*/ 155389 h 560823"/>
                <a:gd name="connsiteX16" fmla="*/ 296260 w 296260"/>
                <a:gd name="connsiteY16" fmla="*/ 341525 h 5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6260" h="560823">
                  <a:moveTo>
                    <a:pt x="296260" y="341525"/>
                  </a:moveTo>
                  <a:cubicBezTo>
                    <a:pt x="295396" y="396272"/>
                    <a:pt x="282718" y="453323"/>
                    <a:pt x="244972" y="502594"/>
                  </a:cubicBezTo>
                  <a:cubicBezTo>
                    <a:pt x="225378" y="528239"/>
                    <a:pt x="200598" y="547256"/>
                    <a:pt x="170344" y="559357"/>
                  </a:cubicBezTo>
                  <a:cubicBezTo>
                    <a:pt x="164005" y="561951"/>
                    <a:pt x="160259" y="561662"/>
                    <a:pt x="159107" y="553883"/>
                  </a:cubicBezTo>
                  <a:cubicBezTo>
                    <a:pt x="158818" y="550425"/>
                    <a:pt x="157378" y="546967"/>
                    <a:pt x="156225" y="543510"/>
                  </a:cubicBezTo>
                  <a:cubicBezTo>
                    <a:pt x="151039" y="529967"/>
                    <a:pt x="148158" y="519018"/>
                    <a:pt x="163717" y="508069"/>
                  </a:cubicBezTo>
                  <a:cubicBezTo>
                    <a:pt x="178412" y="497696"/>
                    <a:pt x="178988" y="478679"/>
                    <a:pt x="174666" y="462255"/>
                  </a:cubicBezTo>
                  <a:cubicBezTo>
                    <a:pt x="161412" y="413560"/>
                    <a:pt x="147293" y="365153"/>
                    <a:pt x="133174" y="316746"/>
                  </a:cubicBezTo>
                  <a:cubicBezTo>
                    <a:pt x="112140" y="244135"/>
                    <a:pt x="90530" y="171524"/>
                    <a:pt x="69208" y="98626"/>
                  </a:cubicBezTo>
                  <a:cubicBezTo>
                    <a:pt x="66615" y="89405"/>
                    <a:pt x="63445" y="80473"/>
                    <a:pt x="58835" y="72405"/>
                  </a:cubicBezTo>
                  <a:cubicBezTo>
                    <a:pt x="49903" y="56269"/>
                    <a:pt x="36360" y="47049"/>
                    <a:pt x="17631" y="47049"/>
                  </a:cubicBezTo>
                  <a:cubicBezTo>
                    <a:pt x="12156" y="47049"/>
                    <a:pt x="10140" y="45608"/>
                    <a:pt x="8987" y="40422"/>
                  </a:cubicBezTo>
                  <a:cubicBezTo>
                    <a:pt x="6970" y="32066"/>
                    <a:pt x="4953" y="23422"/>
                    <a:pt x="1496" y="15354"/>
                  </a:cubicBezTo>
                  <a:cubicBezTo>
                    <a:pt x="-1962" y="6998"/>
                    <a:pt x="631" y="4405"/>
                    <a:pt x="8699" y="2964"/>
                  </a:cubicBezTo>
                  <a:cubicBezTo>
                    <a:pt x="51632" y="-4816"/>
                    <a:pt x="91971" y="2964"/>
                    <a:pt x="130005" y="23422"/>
                  </a:cubicBezTo>
                  <a:cubicBezTo>
                    <a:pt x="185903" y="53388"/>
                    <a:pt x="223649" y="100066"/>
                    <a:pt x="252175" y="155389"/>
                  </a:cubicBezTo>
                  <a:cubicBezTo>
                    <a:pt x="281565" y="212152"/>
                    <a:pt x="295396" y="272372"/>
                    <a:pt x="296260" y="341525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7A5F84E-B55C-4ABC-B772-6AE1C3D0B877}"/>
                </a:ext>
              </a:extLst>
            </p:cNvPr>
            <p:cNvSpPr/>
            <p:nvPr/>
          </p:nvSpPr>
          <p:spPr>
            <a:xfrm rot="931651">
              <a:off x="10772593" y="2819460"/>
              <a:ext cx="258693" cy="339452"/>
            </a:xfrm>
            <a:custGeom>
              <a:avLst/>
              <a:gdLst>
                <a:gd name="connsiteX0" fmla="*/ 246505 w 258693"/>
                <a:gd name="connsiteY0" fmla="*/ 242082 h 339452"/>
                <a:gd name="connsiteX1" fmla="*/ 258319 w 258693"/>
                <a:gd name="connsiteY1" fmla="*/ 280693 h 339452"/>
                <a:gd name="connsiteX2" fmla="*/ 256014 w 258693"/>
                <a:gd name="connsiteY2" fmla="*/ 289337 h 339452"/>
                <a:gd name="connsiteX3" fmla="*/ 35012 w 258693"/>
                <a:gd name="connsiteY3" fmla="*/ 286455 h 339452"/>
                <a:gd name="connsiteX4" fmla="*/ 147 w 258693"/>
                <a:gd name="connsiteY4" fmla="*/ 169760 h 339452"/>
                <a:gd name="connsiteX5" fmla="*/ 131826 w 258693"/>
                <a:gd name="connsiteY5" fmla="*/ 1199 h 339452"/>
                <a:gd name="connsiteX6" fmla="*/ 145081 w 258693"/>
                <a:gd name="connsiteY6" fmla="*/ 8691 h 339452"/>
                <a:gd name="connsiteX7" fmla="*/ 148827 w 258693"/>
                <a:gd name="connsiteY7" fmla="*/ 21081 h 339452"/>
                <a:gd name="connsiteX8" fmla="*/ 142199 w 258693"/>
                <a:gd name="connsiteY8" fmla="*/ 50759 h 339452"/>
                <a:gd name="connsiteX9" fmla="*/ 135572 w 258693"/>
                <a:gd name="connsiteY9" fmla="*/ 75539 h 339452"/>
                <a:gd name="connsiteX10" fmla="*/ 183403 w 258693"/>
                <a:gd name="connsiteY10" fmla="*/ 237760 h 339452"/>
                <a:gd name="connsiteX11" fmla="*/ 237861 w 258693"/>
                <a:gd name="connsiteY11" fmla="*/ 252167 h 339452"/>
                <a:gd name="connsiteX12" fmla="*/ 246505 w 258693"/>
                <a:gd name="connsiteY12" fmla="*/ 242082 h 33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693" h="339452">
                  <a:moveTo>
                    <a:pt x="246505" y="242082"/>
                  </a:moveTo>
                  <a:cubicBezTo>
                    <a:pt x="250827" y="256777"/>
                    <a:pt x="254573" y="268879"/>
                    <a:pt x="258319" y="280693"/>
                  </a:cubicBezTo>
                  <a:cubicBezTo>
                    <a:pt x="259183" y="283862"/>
                    <a:pt x="258607" y="286743"/>
                    <a:pt x="256014" y="289337"/>
                  </a:cubicBezTo>
                  <a:cubicBezTo>
                    <a:pt x="189454" y="357625"/>
                    <a:pt x="90335" y="355608"/>
                    <a:pt x="35012" y="286455"/>
                  </a:cubicBezTo>
                  <a:cubicBezTo>
                    <a:pt x="7639" y="252455"/>
                    <a:pt x="-1293" y="212116"/>
                    <a:pt x="147" y="169760"/>
                  </a:cubicBezTo>
                  <a:cubicBezTo>
                    <a:pt x="3029" y="89081"/>
                    <a:pt x="54317" y="24250"/>
                    <a:pt x="131826" y="1199"/>
                  </a:cubicBezTo>
                  <a:cubicBezTo>
                    <a:pt x="139606" y="-1106"/>
                    <a:pt x="144216" y="-818"/>
                    <a:pt x="145081" y="8691"/>
                  </a:cubicBezTo>
                  <a:cubicBezTo>
                    <a:pt x="145657" y="13013"/>
                    <a:pt x="147386" y="17047"/>
                    <a:pt x="148827" y="21081"/>
                  </a:cubicBezTo>
                  <a:cubicBezTo>
                    <a:pt x="153149" y="32318"/>
                    <a:pt x="156030" y="42403"/>
                    <a:pt x="142199" y="50759"/>
                  </a:cubicBezTo>
                  <a:cubicBezTo>
                    <a:pt x="134131" y="55657"/>
                    <a:pt x="132979" y="66030"/>
                    <a:pt x="135572" y="75539"/>
                  </a:cubicBezTo>
                  <a:cubicBezTo>
                    <a:pt x="151420" y="129709"/>
                    <a:pt x="166979" y="183878"/>
                    <a:pt x="183403" y="237760"/>
                  </a:cubicBezTo>
                  <a:cubicBezTo>
                    <a:pt x="192047" y="266574"/>
                    <a:pt x="215386" y="272337"/>
                    <a:pt x="237861" y="252167"/>
                  </a:cubicBezTo>
                  <a:cubicBezTo>
                    <a:pt x="240454" y="249862"/>
                    <a:pt x="242471" y="246692"/>
                    <a:pt x="246505" y="242082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52B940C-C27E-471B-BBDB-0467E44F339D}"/>
                </a:ext>
              </a:extLst>
            </p:cNvPr>
            <p:cNvSpPr/>
            <p:nvPr/>
          </p:nvSpPr>
          <p:spPr>
            <a:xfrm rot="931651">
              <a:off x="9963069" y="3042074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621845C-367F-4336-9CC7-53E524C8FDEC}"/>
                </a:ext>
              </a:extLst>
            </p:cNvPr>
            <p:cNvSpPr/>
            <p:nvPr/>
          </p:nvSpPr>
          <p:spPr>
            <a:xfrm rot="931651">
              <a:off x="10805114" y="3210929"/>
              <a:ext cx="187188" cy="181270"/>
            </a:xfrm>
            <a:custGeom>
              <a:avLst/>
              <a:gdLst>
                <a:gd name="connsiteX0" fmla="*/ 139463 w 187188"/>
                <a:gd name="connsiteY0" fmla="*/ 181270 h 181270"/>
                <a:gd name="connsiteX1" fmla="*/ 43225 w 187188"/>
                <a:gd name="connsiteY1" fmla="*/ 155050 h 181270"/>
                <a:gd name="connsiteX2" fmla="*/ 4326 w 187188"/>
                <a:gd name="connsiteY2" fmla="*/ 53049 h 181270"/>
                <a:gd name="connsiteX3" fmla="*/ 129666 w 187188"/>
                <a:gd name="connsiteY3" fmla="*/ 19049 h 181270"/>
                <a:gd name="connsiteX4" fmla="*/ 146378 w 187188"/>
                <a:gd name="connsiteY4" fmla="*/ 85320 h 181270"/>
                <a:gd name="connsiteX5" fmla="*/ 140615 w 187188"/>
                <a:gd name="connsiteY5" fmla="*/ 99439 h 181270"/>
                <a:gd name="connsiteX6" fmla="*/ 165683 w 187188"/>
                <a:gd name="connsiteY6" fmla="*/ 132863 h 181270"/>
                <a:gd name="connsiteX7" fmla="*/ 180378 w 187188"/>
                <a:gd name="connsiteY7" fmla="*/ 143236 h 181270"/>
                <a:gd name="connsiteX8" fmla="*/ 183836 w 187188"/>
                <a:gd name="connsiteY8" fmla="*/ 155914 h 181270"/>
                <a:gd name="connsiteX9" fmla="*/ 170293 w 187188"/>
                <a:gd name="connsiteY9" fmla="*/ 178101 h 181270"/>
                <a:gd name="connsiteX10" fmla="*/ 139463 w 187188"/>
                <a:gd name="connsiteY10" fmla="*/ 181270 h 18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88" h="181270">
                  <a:moveTo>
                    <a:pt x="139463" y="181270"/>
                  </a:moveTo>
                  <a:cubicBezTo>
                    <a:pt x="103445" y="179829"/>
                    <a:pt x="71462" y="174067"/>
                    <a:pt x="43225" y="155050"/>
                  </a:cubicBezTo>
                  <a:cubicBezTo>
                    <a:pt x="7495" y="131134"/>
                    <a:pt x="-8352" y="89642"/>
                    <a:pt x="4326" y="53049"/>
                  </a:cubicBezTo>
                  <a:cubicBezTo>
                    <a:pt x="22190" y="1184"/>
                    <a:pt x="91055" y="-17545"/>
                    <a:pt x="129666" y="19049"/>
                  </a:cubicBezTo>
                  <a:cubicBezTo>
                    <a:pt x="148971" y="37490"/>
                    <a:pt x="154157" y="59964"/>
                    <a:pt x="146378" y="85320"/>
                  </a:cubicBezTo>
                  <a:cubicBezTo>
                    <a:pt x="144937" y="90219"/>
                    <a:pt x="142344" y="94829"/>
                    <a:pt x="140615" y="99439"/>
                  </a:cubicBezTo>
                  <a:cubicBezTo>
                    <a:pt x="132547" y="120761"/>
                    <a:pt x="142344" y="135168"/>
                    <a:pt x="165683" y="132863"/>
                  </a:cubicBezTo>
                  <a:cubicBezTo>
                    <a:pt x="175480" y="131711"/>
                    <a:pt x="178937" y="134592"/>
                    <a:pt x="180378" y="143236"/>
                  </a:cubicBezTo>
                  <a:cubicBezTo>
                    <a:pt x="181242" y="147558"/>
                    <a:pt x="182395" y="151592"/>
                    <a:pt x="183836" y="155914"/>
                  </a:cubicBezTo>
                  <a:cubicBezTo>
                    <a:pt x="189599" y="175219"/>
                    <a:pt x="189599" y="175507"/>
                    <a:pt x="170293" y="178101"/>
                  </a:cubicBezTo>
                  <a:cubicBezTo>
                    <a:pt x="158768" y="179829"/>
                    <a:pt x="147819" y="180406"/>
                    <a:pt x="139463" y="181270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E58B8AB-52C9-43F2-A767-8A0083F05728}"/>
                </a:ext>
              </a:extLst>
            </p:cNvPr>
            <p:cNvSpPr/>
            <p:nvPr/>
          </p:nvSpPr>
          <p:spPr>
            <a:xfrm rot="931651">
              <a:off x="7534512" y="2864453"/>
              <a:ext cx="328096" cy="564147"/>
            </a:xfrm>
            <a:custGeom>
              <a:avLst/>
              <a:gdLst>
                <a:gd name="connsiteX0" fmla="*/ 328057 w 328096"/>
                <a:gd name="connsiteY0" fmla="*/ 551714 h 564147"/>
                <a:gd name="connsiteX1" fmla="*/ 272158 w 328096"/>
                <a:gd name="connsiteY1" fmla="*/ 563528 h 564147"/>
                <a:gd name="connsiteX2" fmla="*/ 75936 w 328096"/>
                <a:gd name="connsiteY2" fmla="*/ 472188 h 564147"/>
                <a:gd name="connsiteX3" fmla="*/ 12258 w 328096"/>
                <a:gd name="connsiteY3" fmla="*/ 158119 h 564147"/>
                <a:gd name="connsiteX4" fmla="*/ 153733 w 328096"/>
                <a:gd name="connsiteY4" fmla="*/ 1660 h 564147"/>
                <a:gd name="connsiteX5" fmla="*/ 168428 w 328096"/>
                <a:gd name="connsiteY5" fmla="*/ 9440 h 564147"/>
                <a:gd name="connsiteX6" fmla="*/ 173039 w 328096"/>
                <a:gd name="connsiteY6" fmla="*/ 23847 h 564147"/>
                <a:gd name="connsiteX7" fmla="*/ 172462 w 328096"/>
                <a:gd name="connsiteY7" fmla="*/ 46033 h 564147"/>
                <a:gd name="connsiteX8" fmla="*/ 152869 w 328096"/>
                <a:gd name="connsiteY8" fmla="*/ 114034 h 564147"/>
                <a:gd name="connsiteX9" fmla="*/ 215683 w 328096"/>
                <a:gd name="connsiteY9" fmla="*/ 329560 h 564147"/>
                <a:gd name="connsiteX10" fmla="*/ 254582 w 328096"/>
                <a:gd name="connsiteY10" fmla="*/ 460663 h 564147"/>
                <a:gd name="connsiteX11" fmla="*/ 267260 w 328096"/>
                <a:gd name="connsiteY11" fmla="*/ 486019 h 564147"/>
                <a:gd name="connsiteX12" fmla="*/ 273887 w 328096"/>
                <a:gd name="connsiteY12" fmla="*/ 494375 h 564147"/>
                <a:gd name="connsiteX13" fmla="*/ 309328 w 328096"/>
                <a:gd name="connsiteY13" fmla="*/ 509070 h 564147"/>
                <a:gd name="connsiteX14" fmla="*/ 318836 w 328096"/>
                <a:gd name="connsiteY14" fmla="*/ 514833 h 564147"/>
                <a:gd name="connsiteX15" fmla="*/ 328057 w 328096"/>
                <a:gd name="connsiteY15" fmla="*/ 551714 h 5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8096" h="564147">
                  <a:moveTo>
                    <a:pt x="328057" y="551714"/>
                  </a:moveTo>
                  <a:cubicBezTo>
                    <a:pt x="310768" y="561223"/>
                    <a:pt x="291175" y="562376"/>
                    <a:pt x="272158" y="563528"/>
                  </a:cubicBezTo>
                  <a:cubicBezTo>
                    <a:pt x="190327" y="569003"/>
                    <a:pt x="123479" y="538172"/>
                    <a:pt x="75936" y="472188"/>
                  </a:cubicBezTo>
                  <a:cubicBezTo>
                    <a:pt x="7936" y="377679"/>
                    <a:pt x="-17420" y="272221"/>
                    <a:pt x="12258" y="158119"/>
                  </a:cubicBezTo>
                  <a:cubicBezTo>
                    <a:pt x="31851" y="82627"/>
                    <a:pt x="80835" y="30762"/>
                    <a:pt x="153733" y="1660"/>
                  </a:cubicBezTo>
                  <a:cubicBezTo>
                    <a:pt x="163530" y="-2086"/>
                    <a:pt x="166700" y="508"/>
                    <a:pt x="168428" y="9440"/>
                  </a:cubicBezTo>
                  <a:cubicBezTo>
                    <a:pt x="169293" y="14338"/>
                    <a:pt x="171310" y="19237"/>
                    <a:pt x="173039" y="23847"/>
                  </a:cubicBezTo>
                  <a:cubicBezTo>
                    <a:pt x="180242" y="33931"/>
                    <a:pt x="180818" y="39694"/>
                    <a:pt x="172462" y="46033"/>
                  </a:cubicBezTo>
                  <a:cubicBezTo>
                    <a:pt x="148835" y="63898"/>
                    <a:pt x="147683" y="87813"/>
                    <a:pt x="152869" y="114034"/>
                  </a:cubicBezTo>
                  <a:cubicBezTo>
                    <a:pt x="173039" y="186068"/>
                    <a:pt x="194649" y="257814"/>
                    <a:pt x="215683" y="329560"/>
                  </a:cubicBezTo>
                  <a:cubicBezTo>
                    <a:pt x="228361" y="373357"/>
                    <a:pt x="240751" y="417154"/>
                    <a:pt x="254582" y="460663"/>
                  </a:cubicBezTo>
                  <a:cubicBezTo>
                    <a:pt x="257463" y="469883"/>
                    <a:pt x="261497" y="478239"/>
                    <a:pt x="267260" y="486019"/>
                  </a:cubicBezTo>
                  <a:cubicBezTo>
                    <a:pt x="269277" y="488900"/>
                    <a:pt x="271005" y="492070"/>
                    <a:pt x="273887" y="494375"/>
                  </a:cubicBezTo>
                  <a:cubicBezTo>
                    <a:pt x="284260" y="502731"/>
                    <a:pt x="295497" y="508494"/>
                    <a:pt x="309328" y="509070"/>
                  </a:cubicBezTo>
                  <a:cubicBezTo>
                    <a:pt x="313362" y="509358"/>
                    <a:pt x="317396" y="510511"/>
                    <a:pt x="318836" y="514833"/>
                  </a:cubicBezTo>
                  <a:cubicBezTo>
                    <a:pt x="322870" y="526646"/>
                    <a:pt x="328633" y="538460"/>
                    <a:pt x="328057" y="551714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D028C22-1F5C-4B22-8AA7-FBAE82D1FD33}"/>
                </a:ext>
              </a:extLst>
            </p:cNvPr>
            <p:cNvSpPr/>
            <p:nvPr/>
          </p:nvSpPr>
          <p:spPr>
            <a:xfrm rot="931651">
              <a:off x="8206473" y="2889438"/>
              <a:ext cx="325105" cy="563940"/>
            </a:xfrm>
            <a:custGeom>
              <a:avLst/>
              <a:gdLst>
                <a:gd name="connsiteX0" fmla="*/ 267756 w 325105"/>
                <a:gd name="connsiteY0" fmla="*/ 494188 h 563940"/>
                <a:gd name="connsiteX1" fmla="*/ 173247 w 325105"/>
                <a:gd name="connsiteY1" fmla="*/ 562189 h 563940"/>
                <a:gd name="connsiteX2" fmla="*/ 162298 w 325105"/>
                <a:gd name="connsiteY2" fmla="*/ 557002 h 563940"/>
                <a:gd name="connsiteX3" fmla="*/ 159993 w 325105"/>
                <a:gd name="connsiteY3" fmla="*/ 548934 h 563940"/>
                <a:gd name="connsiteX4" fmla="*/ 166908 w 325105"/>
                <a:gd name="connsiteY4" fmla="*/ 508883 h 563940"/>
                <a:gd name="connsiteX5" fmla="*/ 176129 w 325105"/>
                <a:gd name="connsiteY5" fmla="*/ 471425 h 563940"/>
                <a:gd name="connsiteX6" fmla="*/ 163451 w 325105"/>
                <a:gd name="connsiteY6" fmla="*/ 429645 h 563940"/>
                <a:gd name="connsiteX7" fmla="*/ 151349 w 325105"/>
                <a:gd name="connsiteY7" fmla="*/ 397374 h 563940"/>
                <a:gd name="connsiteX8" fmla="*/ 87383 w 325105"/>
                <a:gd name="connsiteY8" fmla="*/ 179830 h 563940"/>
                <a:gd name="connsiteX9" fmla="*/ 60298 w 325105"/>
                <a:gd name="connsiteY9" fmla="*/ 87626 h 563940"/>
                <a:gd name="connsiteX10" fmla="*/ 26297 w 325105"/>
                <a:gd name="connsiteY10" fmla="*/ 56219 h 563940"/>
                <a:gd name="connsiteX11" fmla="*/ 6128 w 325105"/>
                <a:gd name="connsiteY11" fmla="*/ 36338 h 563940"/>
                <a:gd name="connsiteX12" fmla="*/ 1229 w 325105"/>
                <a:gd name="connsiteY12" fmla="*/ 20490 h 563940"/>
                <a:gd name="connsiteX13" fmla="*/ 11314 w 325105"/>
                <a:gd name="connsiteY13" fmla="*/ 4066 h 563940"/>
                <a:gd name="connsiteX14" fmla="*/ 82196 w 325105"/>
                <a:gd name="connsiteY14" fmla="*/ 1761 h 563940"/>
                <a:gd name="connsiteX15" fmla="*/ 275824 w 325105"/>
                <a:gd name="connsiteY15" fmla="*/ 142084 h 563940"/>
                <a:gd name="connsiteX16" fmla="*/ 308096 w 325105"/>
                <a:gd name="connsiteY16" fmla="*/ 221034 h 563940"/>
                <a:gd name="connsiteX17" fmla="*/ 325096 w 325105"/>
                <a:gd name="connsiteY17" fmla="*/ 331967 h 563940"/>
                <a:gd name="connsiteX18" fmla="*/ 312994 w 325105"/>
                <a:gd name="connsiteY18" fmla="*/ 412645 h 563940"/>
                <a:gd name="connsiteX19" fmla="*/ 278418 w 325105"/>
                <a:gd name="connsiteY19" fmla="*/ 482662 h 563940"/>
                <a:gd name="connsiteX20" fmla="*/ 267756 w 325105"/>
                <a:gd name="connsiteY20" fmla="*/ 494188 h 56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5105" h="563940">
                  <a:moveTo>
                    <a:pt x="267756" y="494188"/>
                  </a:moveTo>
                  <a:cubicBezTo>
                    <a:pt x="241536" y="524154"/>
                    <a:pt x="209841" y="546341"/>
                    <a:pt x="173247" y="562189"/>
                  </a:cubicBezTo>
                  <a:cubicBezTo>
                    <a:pt x="166908" y="565070"/>
                    <a:pt x="163163" y="565070"/>
                    <a:pt x="162298" y="557002"/>
                  </a:cubicBezTo>
                  <a:cubicBezTo>
                    <a:pt x="162010" y="554409"/>
                    <a:pt x="161146" y="551527"/>
                    <a:pt x="159993" y="548934"/>
                  </a:cubicBezTo>
                  <a:cubicBezTo>
                    <a:pt x="153654" y="533951"/>
                    <a:pt x="151637" y="521273"/>
                    <a:pt x="166908" y="508883"/>
                  </a:cubicBezTo>
                  <a:cubicBezTo>
                    <a:pt x="177570" y="500239"/>
                    <a:pt x="179875" y="485832"/>
                    <a:pt x="176129" y="471425"/>
                  </a:cubicBezTo>
                  <a:cubicBezTo>
                    <a:pt x="172671" y="457306"/>
                    <a:pt x="169502" y="443188"/>
                    <a:pt x="163451" y="429645"/>
                  </a:cubicBezTo>
                  <a:cubicBezTo>
                    <a:pt x="155671" y="420137"/>
                    <a:pt x="156247" y="407747"/>
                    <a:pt x="151349" y="397374"/>
                  </a:cubicBezTo>
                  <a:cubicBezTo>
                    <a:pt x="130315" y="324763"/>
                    <a:pt x="108705" y="252153"/>
                    <a:pt x="87383" y="179830"/>
                  </a:cubicBezTo>
                  <a:cubicBezTo>
                    <a:pt x="79026" y="148711"/>
                    <a:pt x="69806" y="118169"/>
                    <a:pt x="60298" y="87626"/>
                  </a:cubicBezTo>
                  <a:cubicBezTo>
                    <a:pt x="55111" y="70914"/>
                    <a:pt x="43586" y="59389"/>
                    <a:pt x="26297" y="56219"/>
                  </a:cubicBezTo>
                  <a:cubicBezTo>
                    <a:pt x="14196" y="54202"/>
                    <a:pt x="8145" y="47863"/>
                    <a:pt x="6128" y="36338"/>
                  </a:cubicBezTo>
                  <a:cubicBezTo>
                    <a:pt x="5263" y="30863"/>
                    <a:pt x="2670" y="25965"/>
                    <a:pt x="1229" y="20490"/>
                  </a:cubicBezTo>
                  <a:cubicBezTo>
                    <a:pt x="-1652" y="8965"/>
                    <a:pt x="77" y="6083"/>
                    <a:pt x="11314" y="4066"/>
                  </a:cubicBezTo>
                  <a:cubicBezTo>
                    <a:pt x="34942" y="-544"/>
                    <a:pt x="58569" y="-1120"/>
                    <a:pt x="82196" y="1761"/>
                  </a:cubicBezTo>
                  <a:cubicBezTo>
                    <a:pt x="172383" y="12999"/>
                    <a:pt x="233756" y="64863"/>
                    <a:pt x="275824" y="142084"/>
                  </a:cubicBezTo>
                  <a:cubicBezTo>
                    <a:pt x="289367" y="167152"/>
                    <a:pt x="300316" y="193661"/>
                    <a:pt x="308096" y="221034"/>
                  </a:cubicBezTo>
                  <a:cubicBezTo>
                    <a:pt x="319045" y="257339"/>
                    <a:pt x="325384" y="294221"/>
                    <a:pt x="325096" y="331967"/>
                  </a:cubicBezTo>
                  <a:cubicBezTo>
                    <a:pt x="324808" y="359340"/>
                    <a:pt x="321350" y="386425"/>
                    <a:pt x="312994" y="412645"/>
                  </a:cubicBezTo>
                  <a:cubicBezTo>
                    <a:pt x="304350" y="437425"/>
                    <a:pt x="294265" y="461340"/>
                    <a:pt x="278418" y="482662"/>
                  </a:cubicBezTo>
                  <a:cubicBezTo>
                    <a:pt x="276401" y="487561"/>
                    <a:pt x="273807" y="492747"/>
                    <a:pt x="267756" y="494188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F4E57FB-00E8-464A-874E-B91574E326B0}"/>
                </a:ext>
              </a:extLst>
            </p:cNvPr>
            <p:cNvSpPr/>
            <p:nvPr/>
          </p:nvSpPr>
          <p:spPr>
            <a:xfrm rot="931651">
              <a:off x="8017495" y="2853817"/>
              <a:ext cx="323082" cy="566139"/>
            </a:xfrm>
            <a:custGeom>
              <a:avLst/>
              <a:gdLst>
                <a:gd name="connsiteX0" fmla="*/ 305176 w 323082"/>
                <a:gd name="connsiteY0" fmla="*/ 514859 h 566139"/>
                <a:gd name="connsiteX1" fmla="*/ 314396 w 323082"/>
                <a:gd name="connsiteY1" fmla="*/ 523791 h 566139"/>
                <a:gd name="connsiteX2" fmla="*/ 321888 w 323082"/>
                <a:gd name="connsiteY2" fmla="*/ 549724 h 566139"/>
                <a:gd name="connsiteX3" fmla="*/ 315261 w 323082"/>
                <a:gd name="connsiteY3" fmla="*/ 559808 h 566139"/>
                <a:gd name="connsiteX4" fmla="*/ 267142 w 323082"/>
                <a:gd name="connsiteY4" fmla="*/ 564419 h 566139"/>
                <a:gd name="connsiteX5" fmla="*/ 221616 w 323082"/>
                <a:gd name="connsiteY5" fmla="*/ 559520 h 566139"/>
                <a:gd name="connsiteX6" fmla="*/ 164853 w 323082"/>
                <a:gd name="connsiteY6" fmla="*/ 539351 h 566139"/>
                <a:gd name="connsiteX7" fmla="*/ 128548 w 323082"/>
                <a:gd name="connsiteY7" fmla="*/ 516300 h 566139"/>
                <a:gd name="connsiteX8" fmla="*/ 43835 w 323082"/>
                <a:gd name="connsiteY8" fmla="*/ 408536 h 566139"/>
                <a:gd name="connsiteX9" fmla="*/ 33462 w 323082"/>
                <a:gd name="connsiteY9" fmla="*/ 391536 h 566139"/>
                <a:gd name="connsiteX10" fmla="*/ 4937 w 323082"/>
                <a:gd name="connsiteY10" fmla="*/ 292993 h 566139"/>
                <a:gd name="connsiteX11" fmla="*/ 39 w 323082"/>
                <a:gd name="connsiteY11" fmla="*/ 249773 h 566139"/>
                <a:gd name="connsiteX12" fmla="*/ 51903 w 323082"/>
                <a:gd name="connsiteY12" fmla="*/ 76314 h 566139"/>
                <a:gd name="connsiteX13" fmla="*/ 72073 w 323082"/>
                <a:gd name="connsiteY13" fmla="*/ 54704 h 566139"/>
                <a:gd name="connsiteX14" fmla="*/ 150734 w 323082"/>
                <a:gd name="connsiteY14" fmla="*/ 2551 h 566139"/>
                <a:gd name="connsiteX15" fmla="*/ 166870 w 323082"/>
                <a:gd name="connsiteY15" fmla="*/ 10042 h 566139"/>
                <a:gd name="connsiteX16" fmla="*/ 170328 w 323082"/>
                <a:gd name="connsiteY16" fmla="*/ 21280 h 566139"/>
                <a:gd name="connsiteX17" fmla="*/ 164277 w 323082"/>
                <a:gd name="connsiteY17" fmla="*/ 56144 h 566139"/>
                <a:gd name="connsiteX18" fmla="*/ 157650 w 323082"/>
                <a:gd name="connsiteY18" fmla="*/ 113484 h 566139"/>
                <a:gd name="connsiteX19" fmla="*/ 228820 w 323082"/>
                <a:gd name="connsiteY19" fmla="*/ 354943 h 566139"/>
                <a:gd name="connsiteX20" fmla="*/ 246396 w 323082"/>
                <a:gd name="connsiteY20" fmla="*/ 415452 h 566139"/>
                <a:gd name="connsiteX21" fmla="*/ 250430 w 323082"/>
                <a:gd name="connsiteY21" fmla="*/ 429282 h 566139"/>
                <a:gd name="connsiteX22" fmla="*/ 263108 w 323082"/>
                <a:gd name="connsiteY22" fmla="*/ 472215 h 566139"/>
                <a:gd name="connsiteX23" fmla="*/ 300566 w 323082"/>
                <a:gd name="connsiteY23" fmla="*/ 511689 h 566139"/>
                <a:gd name="connsiteX24" fmla="*/ 305176 w 323082"/>
                <a:gd name="connsiteY24" fmla="*/ 514859 h 56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3082" h="566139">
                  <a:moveTo>
                    <a:pt x="305176" y="514859"/>
                  </a:moveTo>
                  <a:cubicBezTo>
                    <a:pt x="310363" y="515723"/>
                    <a:pt x="313244" y="518605"/>
                    <a:pt x="314396" y="523791"/>
                  </a:cubicBezTo>
                  <a:cubicBezTo>
                    <a:pt x="316413" y="532435"/>
                    <a:pt x="318430" y="541368"/>
                    <a:pt x="321888" y="549724"/>
                  </a:cubicBezTo>
                  <a:cubicBezTo>
                    <a:pt x="325058" y="557503"/>
                    <a:pt x="321600" y="559232"/>
                    <a:pt x="315261" y="559808"/>
                  </a:cubicBezTo>
                  <a:cubicBezTo>
                    <a:pt x="299125" y="561249"/>
                    <a:pt x="283278" y="562978"/>
                    <a:pt x="267142" y="564419"/>
                  </a:cubicBezTo>
                  <a:cubicBezTo>
                    <a:pt x="251582" y="567012"/>
                    <a:pt x="236311" y="567588"/>
                    <a:pt x="221616" y="559520"/>
                  </a:cubicBezTo>
                  <a:cubicBezTo>
                    <a:pt x="202311" y="554046"/>
                    <a:pt x="183006" y="548283"/>
                    <a:pt x="164853" y="539351"/>
                  </a:cubicBezTo>
                  <a:cubicBezTo>
                    <a:pt x="149870" y="536181"/>
                    <a:pt x="137480" y="528690"/>
                    <a:pt x="128548" y="516300"/>
                  </a:cubicBezTo>
                  <a:cubicBezTo>
                    <a:pt x="91954" y="486910"/>
                    <a:pt x="65158" y="449740"/>
                    <a:pt x="43835" y="408536"/>
                  </a:cubicBezTo>
                  <a:cubicBezTo>
                    <a:pt x="37785" y="404502"/>
                    <a:pt x="36344" y="397587"/>
                    <a:pt x="33462" y="391536"/>
                  </a:cubicBezTo>
                  <a:cubicBezTo>
                    <a:pt x="19344" y="360129"/>
                    <a:pt x="11276" y="326705"/>
                    <a:pt x="4937" y="292993"/>
                  </a:cubicBezTo>
                  <a:cubicBezTo>
                    <a:pt x="2344" y="278586"/>
                    <a:pt x="2344" y="264179"/>
                    <a:pt x="39" y="249773"/>
                  </a:cubicBezTo>
                  <a:cubicBezTo>
                    <a:pt x="-826" y="186670"/>
                    <a:pt x="12717" y="127602"/>
                    <a:pt x="51903" y="76314"/>
                  </a:cubicBezTo>
                  <a:cubicBezTo>
                    <a:pt x="57954" y="68534"/>
                    <a:pt x="65158" y="61907"/>
                    <a:pt x="72073" y="54704"/>
                  </a:cubicBezTo>
                  <a:cubicBezTo>
                    <a:pt x="94548" y="31653"/>
                    <a:pt x="121633" y="15805"/>
                    <a:pt x="150734" y="2551"/>
                  </a:cubicBezTo>
                  <a:cubicBezTo>
                    <a:pt x="161107" y="-2060"/>
                    <a:pt x="163412" y="-907"/>
                    <a:pt x="166870" y="10042"/>
                  </a:cubicBezTo>
                  <a:cubicBezTo>
                    <a:pt x="168023" y="13788"/>
                    <a:pt x="168599" y="17822"/>
                    <a:pt x="170328" y="21280"/>
                  </a:cubicBezTo>
                  <a:cubicBezTo>
                    <a:pt x="175802" y="34246"/>
                    <a:pt x="176667" y="44619"/>
                    <a:pt x="164277" y="56144"/>
                  </a:cubicBezTo>
                  <a:cubicBezTo>
                    <a:pt x="146701" y="72280"/>
                    <a:pt x="149870" y="93314"/>
                    <a:pt x="157650" y="113484"/>
                  </a:cubicBezTo>
                  <a:cubicBezTo>
                    <a:pt x="181565" y="193874"/>
                    <a:pt x="204904" y="274552"/>
                    <a:pt x="228820" y="354943"/>
                  </a:cubicBezTo>
                  <a:cubicBezTo>
                    <a:pt x="234294" y="375112"/>
                    <a:pt x="240921" y="394994"/>
                    <a:pt x="246396" y="415452"/>
                  </a:cubicBezTo>
                  <a:cubicBezTo>
                    <a:pt x="247837" y="420062"/>
                    <a:pt x="248701" y="424672"/>
                    <a:pt x="250430" y="429282"/>
                  </a:cubicBezTo>
                  <a:cubicBezTo>
                    <a:pt x="255040" y="443401"/>
                    <a:pt x="259074" y="457808"/>
                    <a:pt x="263108" y="472215"/>
                  </a:cubicBezTo>
                  <a:cubicBezTo>
                    <a:pt x="268294" y="492384"/>
                    <a:pt x="279244" y="506791"/>
                    <a:pt x="300566" y="511689"/>
                  </a:cubicBezTo>
                  <a:cubicBezTo>
                    <a:pt x="302295" y="512554"/>
                    <a:pt x="303735" y="513418"/>
                    <a:pt x="305176" y="514859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F856093-84B7-4261-B5B6-A33518CE9BD1}"/>
                </a:ext>
              </a:extLst>
            </p:cNvPr>
            <p:cNvSpPr/>
            <p:nvPr/>
          </p:nvSpPr>
          <p:spPr>
            <a:xfrm rot="931651">
              <a:off x="7787434" y="2857552"/>
              <a:ext cx="220981" cy="223192"/>
            </a:xfrm>
            <a:custGeom>
              <a:avLst/>
              <a:gdLst>
                <a:gd name="connsiteX0" fmla="*/ 116065 w 220981"/>
                <a:gd name="connsiteY0" fmla="*/ 35863 h 223192"/>
                <a:gd name="connsiteX1" fmla="*/ 122692 w 220981"/>
                <a:gd name="connsiteY1" fmla="*/ 20016 h 223192"/>
                <a:gd name="connsiteX2" fmla="*/ 142862 w 220981"/>
                <a:gd name="connsiteY2" fmla="*/ 134 h 223192"/>
                <a:gd name="connsiteX3" fmla="*/ 166201 w 220981"/>
                <a:gd name="connsiteY3" fmla="*/ 16270 h 223192"/>
                <a:gd name="connsiteX4" fmla="*/ 186947 w 220981"/>
                <a:gd name="connsiteY4" fmla="*/ 85423 h 223192"/>
                <a:gd name="connsiteX5" fmla="*/ 194438 w 220981"/>
                <a:gd name="connsiteY5" fmla="*/ 109050 h 223192"/>
                <a:gd name="connsiteX6" fmla="*/ 203659 w 220981"/>
                <a:gd name="connsiteY6" fmla="*/ 130661 h 223192"/>
                <a:gd name="connsiteX7" fmla="*/ 220082 w 220981"/>
                <a:gd name="connsiteY7" fmla="*/ 188864 h 223192"/>
                <a:gd name="connsiteX8" fmla="*/ 195879 w 220981"/>
                <a:gd name="connsiteY8" fmla="*/ 223153 h 223192"/>
                <a:gd name="connsiteX9" fmla="*/ 167930 w 220981"/>
                <a:gd name="connsiteY9" fmla="*/ 208169 h 223192"/>
                <a:gd name="connsiteX10" fmla="*/ 148048 w 220981"/>
                <a:gd name="connsiteY10" fmla="*/ 175898 h 223192"/>
                <a:gd name="connsiteX11" fmla="*/ 86387 w 220981"/>
                <a:gd name="connsiteY11" fmla="*/ 111067 h 223192"/>
                <a:gd name="connsiteX12" fmla="*/ 74573 w 220981"/>
                <a:gd name="connsiteY12" fmla="*/ 103864 h 223192"/>
                <a:gd name="connsiteX13" fmla="*/ 29912 w 220981"/>
                <a:gd name="connsiteY13" fmla="*/ 88592 h 223192"/>
                <a:gd name="connsiteX14" fmla="*/ 1386 w 220981"/>
                <a:gd name="connsiteY14" fmla="*/ 51711 h 223192"/>
                <a:gd name="connsiteX15" fmla="*/ 14064 w 220981"/>
                <a:gd name="connsiteY15" fmla="*/ 39897 h 223192"/>
                <a:gd name="connsiteX16" fmla="*/ 54980 w 220981"/>
                <a:gd name="connsiteY16" fmla="*/ 37592 h 223192"/>
                <a:gd name="connsiteX17" fmla="*/ 116065 w 220981"/>
                <a:gd name="connsiteY17" fmla="*/ 35863 h 2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981" h="223192">
                  <a:moveTo>
                    <a:pt x="116065" y="35863"/>
                  </a:moveTo>
                  <a:cubicBezTo>
                    <a:pt x="121539" y="32118"/>
                    <a:pt x="122116" y="25779"/>
                    <a:pt x="122692" y="20016"/>
                  </a:cubicBezTo>
                  <a:cubicBezTo>
                    <a:pt x="124421" y="7914"/>
                    <a:pt x="131336" y="1575"/>
                    <a:pt x="142862" y="134"/>
                  </a:cubicBezTo>
                  <a:cubicBezTo>
                    <a:pt x="154963" y="-1018"/>
                    <a:pt x="162743" y="5321"/>
                    <a:pt x="166201" y="16270"/>
                  </a:cubicBezTo>
                  <a:cubicBezTo>
                    <a:pt x="173692" y="39033"/>
                    <a:pt x="180031" y="62372"/>
                    <a:pt x="186947" y="85423"/>
                  </a:cubicBezTo>
                  <a:cubicBezTo>
                    <a:pt x="189252" y="93203"/>
                    <a:pt x="191845" y="101271"/>
                    <a:pt x="194438" y="109050"/>
                  </a:cubicBezTo>
                  <a:cubicBezTo>
                    <a:pt x="199336" y="115389"/>
                    <a:pt x="200777" y="123457"/>
                    <a:pt x="203659" y="130661"/>
                  </a:cubicBezTo>
                  <a:cubicBezTo>
                    <a:pt x="208845" y="149966"/>
                    <a:pt x="216048" y="168983"/>
                    <a:pt x="220082" y="188864"/>
                  </a:cubicBezTo>
                  <a:cubicBezTo>
                    <a:pt x="224116" y="208458"/>
                    <a:pt x="214320" y="222000"/>
                    <a:pt x="195879" y="223153"/>
                  </a:cubicBezTo>
                  <a:cubicBezTo>
                    <a:pt x="184065" y="223729"/>
                    <a:pt x="174557" y="217966"/>
                    <a:pt x="167930" y="208169"/>
                  </a:cubicBezTo>
                  <a:cubicBezTo>
                    <a:pt x="160726" y="197797"/>
                    <a:pt x="155252" y="186271"/>
                    <a:pt x="148048" y="175898"/>
                  </a:cubicBezTo>
                  <a:cubicBezTo>
                    <a:pt x="131624" y="150254"/>
                    <a:pt x="111743" y="128067"/>
                    <a:pt x="86387" y="111067"/>
                  </a:cubicBezTo>
                  <a:cubicBezTo>
                    <a:pt x="82641" y="108474"/>
                    <a:pt x="78895" y="105881"/>
                    <a:pt x="74573" y="103864"/>
                  </a:cubicBezTo>
                  <a:cubicBezTo>
                    <a:pt x="60454" y="96372"/>
                    <a:pt x="45759" y="90898"/>
                    <a:pt x="29912" y="88592"/>
                  </a:cubicBezTo>
                  <a:cubicBezTo>
                    <a:pt x="7437" y="85423"/>
                    <a:pt x="-631" y="75050"/>
                    <a:pt x="1386" y="51711"/>
                  </a:cubicBezTo>
                  <a:cubicBezTo>
                    <a:pt x="-4089" y="37304"/>
                    <a:pt x="8013" y="41626"/>
                    <a:pt x="14064" y="39897"/>
                  </a:cubicBezTo>
                  <a:cubicBezTo>
                    <a:pt x="27318" y="34135"/>
                    <a:pt x="41437" y="36151"/>
                    <a:pt x="54980" y="37592"/>
                  </a:cubicBezTo>
                  <a:cubicBezTo>
                    <a:pt x="75149" y="39321"/>
                    <a:pt x="95607" y="40185"/>
                    <a:pt x="116065" y="35863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DB784CE-D2C0-411B-AF93-A1AF1CEDD168}"/>
                </a:ext>
              </a:extLst>
            </p:cNvPr>
            <p:cNvSpPr/>
            <p:nvPr/>
          </p:nvSpPr>
          <p:spPr>
            <a:xfrm rot="931651">
              <a:off x="7828334" y="3262459"/>
              <a:ext cx="138246" cy="209362"/>
            </a:xfrm>
            <a:custGeom>
              <a:avLst/>
              <a:gdLst>
                <a:gd name="connsiteX0" fmla="*/ 16436 w 138246"/>
                <a:gd name="connsiteY0" fmla="*/ 156226 h 209362"/>
                <a:gd name="connsiteX1" fmla="*/ 89334 w 138246"/>
                <a:gd name="connsiteY1" fmla="*/ 35208 h 209362"/>
                <a:gd name="connsiteX2" fmla="*/ 89622 w 138246"/>
                <a:gd name="connsiteY2" fmla="*/ 25699 h 209362"/>
                <a:gd name="connsiteX3" fmla="*/ 123046 w 138246"/>
                <a:gd name="connsiteY3" fmla="*/ 1496 h 209362"/>
                <a:gd name="connsiteX4" fmla="*/ 135724 w 138246"/>
                <a:gd name="connsiteY4" fmla="*/ 58259 h 209362"/>
                <a:gd name="connsiteX5" fmla="*/ 67724 w 138246"/>
                <a:gd name="connsiteY5" fmla="*/ 178124 h 209362"/>
                <a:gd name="connsiteX6" fmla="*/ 63690 w 138246"/>
                <a:gd name="connsiteY6" fmla="*/ 182158 h 209362"/>
                <a:gd name="connsiteX7" fmla="*/ 23351 w 138246"/>
                <a:gd name="connsiteY7" fmla="*/ 208090 h 209362"/>
                <a:gd name="connsiteX8" fmla="*/ 8944 w 138246"/>
                <a:gd name="connsiteY8" fmla="*/ 200887 h 209362"/>
                <a:gd name="connsiteX9" fmla="*/ 876 w 138246"/>
                <a:gd name="connsiteY9" fmla="*/ 173514 h 209362"/>
                <a:gd name="connsiteX10" fmla="*/ 16436 w 138246"/>
                <a:gd name="connsiteY10" fmla="*/ 156226 h 20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246" h="209362">
                  <a:moveTo>
                    <a:pt x="16436" y="156226"/>
                  </a:moveTo>
                  <a:cubicBezTo>
                    <a:pt x="60232" y="127412"/>
                    <a:pt x="85012" y="87649"/>
                    <a:pt x="89334" y="35208"/>
                  </a:cubicBezTo>
                  <a:cubicBezTo>
                    <a:pt x="89622" y="32039"/>
                    <a:pt x="89334" y="28869"/>
                    <a:pt x="89622" y="25699"/>
                  </a:cubicBezTo>
                  <a:cubicBezTo>
                    <a:pt x="90775" y="4665"/>
                    <a:pt x="102589" y="-3691"/>
                    <a:pt x="123046" y="1496"/>
                  </a:cubicBezTo>
                  <a:cubicBezTo>
                    <a:pt x="142063" y="17055"/>
                    <a:pt x="139182" y="38378"/>
                    <a:pt x="135724" y="58259"/>
                  </a:cubicBezTo>
                  <a:cubicBezTo>
                    <a:pt x="127368" y="106090"/>
                    <a:pt x="103165" y="145565"/>
                    <a:pt x="67724" y="178124"/>
                  </a:cubicBezTo>
                  <a:cubicBezTo>
                    <a:pt x="66283" y="179565"/>
                    <a:pt x="65131" y="181006"/>
                    <a:pt x="63690" y="182158"/>
                  </a:cubicBezTo>
                  <a:cubicBezTo>
                    <a:pt x="53317" y="195412"/>
                    <a:pt x="38334" y="202040"/>
                    <a:pt x="23351" y="208090"/>
                  </a:cubicBezTo>
                  <a:cubicBezTo>
                    <a:pt x="15859" y="211260"/>
                    <a:pt x="11537" y="208379"/>
                    <a:pt x="8944" y="200887"/>
                  </a:cubicBezTo>
                  <a:cubicBezTo>
                    <a:pt x="6063" y="191955"/>
                    <a:pt x="3469" y="182734"/>
                    <a:pt x="876" y="173514"/>
                  </a:cubicBezTo>
                  <a:cubicBezTo>
                    <a:pt x="-1717" y="164582"/>
                    <a:pt x="876" y="161988"/>
                    <a:pt x="16436" y="156226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4F676B9-E512-49D9-9E8E-B22BDFAA182E}"/>
                </a:ext>
              </a:extLst>
            </p:cNvPr>
            <p:cNvSpPr/>
            <p:nvPr/>
          </p:nvSpPr>
          <p:spPr>
            <a:xfrm rot="931651">
              <a:off x="8487773" y="2852930"/>
              <a:ext cx="431681" cy="556040"/>
            </a:xfrm>
            <a:custGeom>
              <a:avLst/>
              <a:gdLst>
                <a:gd name="connsiteX0" fmla="*/ 181517 w 431681"/>
                <a:gd name="connsiteY0" fmla="*/ 330363 h 556040"/>
                <a:gd name="connsiteX1" fmla="*/ 89313 w 431681"/>
                <a:gd name="connsiteY1" fmla="*/ 186871 h 556040"/>
                <a:gd name="connsiteX2" fmla="*/ 56177 w 431681"/>
                <a:gd name="connsiteY2" fmla="*/ 135006 h 556040"/>
                <a:gd name="connsiteX3" fmla="*/ 19583 w 431681"/>
                <a:gd name="connsiteY3" fmla="*/ 109938 h 556040"/>
                <a:gd name="connsiteX4" fmla="*/ 1431 w 431681"/>
                <a:gd name="connsiteY4" fmla="*/ 95243 h 556040"/>
                <a:gd name="connsiteX5" fmla="*/ 7770 w 431681"/>
                <a:gd name="connsiteY5" fmla="*/ 73633 h 556040"/>
                <a:gd name="connsiteX6" fmla="*/ 68279 w 431681"/>
                <a:gd name="connsiteY6" fmla="*/ 50006 h 556040"/>
                <a:gd name="connsiteX7" fmla="*/ 89313 w 431681"/>
                <a:gd name="connsiteY7" fmla="*/ 43090 h 556040"/>
                <a:gd name="connsiteX8" fmla="*/ 114092 w 431681"/>
                <a:gd name="connsiteY8" fmla="*/ 33582 h 556040"/>
                <a:gd name="connsiteX9" fmla="*/ 150974 w 431681"/>
                <a:gd name="connsiteY9" fmla="*/ 22633 h 556040"/>
                <a:gd name="connsiteX10" fmla="*/ 227330 w 431681"/>
                <a:gd name="connsiteY10" fmla="*/ 1022 h 556040"/>
                <a:gd name="connsiteX11" fmla="*/ 256720 w 431681"/>
                <a:gd name="connsiteY11" fmla="*/ 10819 h 556040"/>
                <a:gd name="connsiteX12" fmla="*/ 253551 w 431681"/>
                <a:gd name="connsiteY12" fmla="*/ 43955 h 556040"/>
                <a:gd name="connsiteX13" fmla="*/ 251246 w 431681"/>
                <a:gd name="connsiteY13" fmla="*/ 90057 h 556040"/>
                <a:gd name="connsiteX14" fmla="*/ 358145 w 431681"/>
                <a:gd name="connsiteY14" fmla="*/ 259482 h 556040"/>
                <a:gd name="connsiteX15" fmla="*/ 364196 w 431681"/>
                <a:gd name="connsiteY15" fmla="*/ 273312 h 556040"/>
                <a:gd name="connsiteX16" fmla="*/ 423264 w 431681"/>
                <a:gd name="connsiteY16" fmla="*/ 367533 h 556040"/>
                <a:gd name="connsiteX17" fmla="*/ 429026 w 431681"/>
                <a:gd name="connsiteY17" fmla="*/ 386262 h 556040"/>
                <a:gd name="connsiteX18" fmla="*/ 431043 w 431681"/>
                <a:gd name="connsiteY18" fmla="*/ 458585 h 556040"/>
                <a:gd name="connsiteX19" fmla="*/ 431620 w 431681"/>
                <a:gd name="connsiteY19" fmla="*/ 514195 h 556040"/>
                <a:gd name="connsiteX20" fmla="*/ 421247 w 431681"/>
                <a:gd name="connsiteY20" fmla="*/ 527449 h 556040"/>
                <a:gd name="connsiteX21" fmla="*/ 401077 w 431681"/>
                <a:gd name="connsiteY21" fmla="*/ 533500 h 556040"/>
                <a:gd name="connsiteX22" fmla="*/ 399060 w 431681"/>
                <a:gd name="connsiteY22" fmla="*/ 536382 h 556040"/>
                <a:gd name="connsiteX23" fmla="*/ 334229 w 431681"/>
                <a:gd name="connsiteY23" fmla="*/ 555687 h 556040"/>
                <a:gd name="connsiteX24" fmla="*/ 320111 w 431681"/>
                <a:gd name="connsiteY24" fmla="*/ 547331 h 556040"/>
                <a:gd name="connsiteX25" fmla="*/ 294466 w 431681"/>
                <a:gd name="connsiteY25" fmla="*/ 506127 h 556040"/>
                <a:gd name="connsiteX26" fmla="*/ 184974 w 431681"/>
                <a:gd name="connsiteY26" fmla="*/ 338719 h 556040"/>
                <a:gd name="connsiteX27" fmla="*/ 181517 w 431681"/>
                <a:gd name="connsiteY27" fmla="*/ 330363 h 55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1681" h="556040">
                  <a:moveTo>
                    <a:pt x="181517" y="330363"/>
                  </a:moveTo>
                  <a:cubicBezTo>
                    <a:pt x="150686" y="282533"/>
                    <a:pt x="120143" y="234702"/>
                    <a:pt x="89313" y="186871"/>
                  </a:cubicBezTo>
                  <a:cubicBezTo>
                    <a:pt x="78075" y="169583"/>
                    <a:pt x="65973" y="152871"/>
                    <a:pt x="56177" y="135006"/>
                  </a:cubicBezTo>
                  <a:cubicBezTo>
                    <a:pt x="47821" y="119735"/>
                    <a:pt x="37448" y="109938"/>
                    <a:pt x="19583" y="109938"/>
                  </a:cubicBezTo>
                  <a:cubicBezTo>
                    <a:pt x="8922" y="110515"/>
                    <a:pt x="4024" y="103887"/>
                    <a:pt x="1431" y="95243"/>
                  </a:cubicBezTo>
                  <a:cubicBezTo>
                    <a:pt x="-1163" y="86887"/>
                    <a:pt x="-874" y="78819"/>
                    <a:pt x="7770" y="73633"/>
                  </a:cubicBezTo>
                  <a:cubicBezTo>
                    <a:pt x="25634" y="59514"/>
                    <a:pt x="47821" y="57209"/>
                    <a:pt x="68279" y="50006"/>
                  </a:cubicBezTo>
                  <a:cubicBezTo>
                    <a:pt x="75194" y="47701"/>
                    <a:pt x="82109" y="45396"/>
                    <a:pt x="89313" y="43090"/>
                  </a:cubicBezTo>
                  <a:cubicBezTo>
                    <a:pt x="96228" y="36463"/>
                    <a:pt x="105736" y="36463"/>
                    <a:pt x="114092" y="33582"/>
                  </a:cubicBezTo>
                  <a:cubicBezTo>
                    <a:pt x="126194" y="29548"/>
                    <a:pt x="138584" y="25802"/>
                    <a:pt x="150974" y="22633"/>
                  </a:cubicBezTo>
                  <a:cubicBezTo>
                    <a:pt x="176330" y="15429"/>
                    <a:pt x="201398" y="6497"/>
                    <a:pt x="227330" y="1022"/>
                  </a:cubicBezTo>
                  <a:cubicBezTo>
                    <a:pt x="239144" y="-1571"/>
                    <a:pt x="249517" y="446"/>
                    <a:pt x="256720" y="10819"/>
                  </a:cubicBezTo>
                  <a:cubicBezTo>
                    <a:pt x="263059" y="19751"/>
                    <a:pt x="261331" y="33582"/>
                    <a:pt x="253551" y="43955"/>
                  </a:cubicBezTo>
                  <a:cubicBezTo>
                    <a:pt x="237991" y="64413"/>
                    <a:pt x="237415" y="68158"/>
                    <a:pt x="251246" y="90057"/>
                  </a:cubicBezTo>
                  <a:cubicBezTo>
                    <a:pt x="286687" y="146532"/>
                    <a:pt x="322416" y="203007"/>
                    <a:pt x="358145" y="259482"/>
                  </a:cubicBezTo>
                  <a:cubicBezTo>
                    <a:pt x="361026" y="263804"/>
                    <a:pt x="363907" y="268126"/>
                    <a:pt x="364196" y="273312"/>
                  </a:cubicBezTo>
                  <a:cubicBezTo>
                    <a:pt x="383789" y="304719"/>
                    <a:pt x="403382" y="336414"/>
                    <a:pt x="423264" y="367533"/>
                  </a:cubicBezTo>
                  <a:cubicBezTo>
                    <a:pt x="427010" y="373296"/>
                    <a:pt x="428738" y="379059"/>
                    <a:pt x="429026" y="386262"/>
                  </a:cubicBezTo>
                  <a:cubicBezTo>
                    <a:pt x="429315" y="410466"/>
                    <a:pt x="428162" y="434381"/>
                    <a:pt x="431043" y="458585"/>
                  </a:cubicBezTo>
                  <a:cubicBezTo>
                    <a:pt x="431043" y="477025"/>
                    <a:pt x="430467" y="495754"/>
                    <a:pt x="431620" y="514195"/>
                  </a:cubicBezTo>
                  <a:cubicBezTo>
                    <a:pt x="432196" y="523127"/>
                    <a:pt x="428738" y="525721"/>
                    <a:pt x="421247" y="527449"/>
                  </a:cubicBezTo>
                  <a:cubicBezTo>
                    <a:pt x="414332" y="528890"/>
                    <a:pt x="407704" y="531483"/>
                    <a:pt x="401077" y="533500"/>
                  </a:cubicBezTo>
                  <a:cubicBezTo>
                    <a:pt x="400789" y="534653"/>
                    <a:pt x="400213" y="535805"/>
                    <a:pt x="399060" y="536382"/>
                  </a:cubicBezTo>
                  <a:cubicBezTo>
                    <a:pt x="377738" y="543873"/>
                    <a:pt x="356128" y="549924"/>
                    <a:pt x="334229" y="555687"/>
                  </a:cubicBezTo>
                  <a:cubicBezTo>
                    <a:pt x="327314" y="557416"/>
                    <a:pt x="323280" y="552517"/>
                    <a:pt x="320111" y="547331"/>
                  </a:cubicBezTo>
                  <a:cubicBezTo>
                    <a:pt x="311466" y="533500"/>
                    <a:pt x="301958" y="520534"/>
                    <a:pt x="294466" y="506127"/>
                  </a:cubicBezTo>
                  <a:cubicBezTo>
                    <a:pt x="256720" y="451093"/>
                    <a:pt x="222144" y="394330"/>
                    <a:pt x="184974" y="338719"/>
                  </a:cubicBezTo>
                  <a:cubicBezTo>
                    <a:pt x="182381" y="336414"/>
                    <a:pt x="180652" y="333821"/>
                    <a:pt x="181517" y="330363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0A092A-71A2-4234-A09D-C55C731C1E3E}"/>
                </a:ext>
              </a:extLst>
            </p:cNvPr>
            <p:cNvSpPr/>
            <p:nvPr/>
          </p:nvSpPr>
          <p:spPr>
            <a:xfrm rot="931651">
              <a:off x="8830244" y="2844980"/>
              <a:ext cx="163481" cy="378168"/>
            </a:xfrm>
            <a:custGeom>
              <a:avLst/>
              <a:gdLst>
                <a:gd name="connsiteX0" fmla="*/ 80046 w 163481"/>
                <a:gd name="connsiteY0" fmla="*/ 318812 h 378168"/>
                <a:gd name="connsiteX1" fmla="*/ 74860 w 163481"/>
                <a:gd name="connsiteY1" fmla="*/ 297490 h 378168"/>
                <a:gd name="connsiteX2" fmla="*/ 71690 w 163481"/>
                <a:gd name="connsiteY2" fmla="*/ 132675 h 378168"/>
                <a:gd name="connsiteX3" fmla="*/ 61029 w 163481"/>
                <a:gd name="connsiteY3" fmla="*/ 95793 h 378168"/>
                <a:gd name="connsiteX4" fmla="*/ 24436 w 163481"/>
                <a:gd name="connsiteY4" fmla="*/ 79946 h 378168"/>
                <a:gd name="connsiteX5" fmla="*/ 5131 w 163481"/>
                <a:gd name="connsiteY5" fmla="*/ 72166 h 378168"/>
                <a:gd name="connsiteX6" fmla="*/ 8012 w 163481"/>
                <a:gd name="connsiteY6" fmla="*/ 41624 h 378168"/>
                <a:gd name="connsiteX7" fmla="*/ 31351 w 163481"/>
                <a:gd name="connsiteY7" fmla="*/ 30674 h 378168"/>
                <a:gd name="connsiteX8" fmla="*/ 126725 w 163481"/>
                <a:gd name="connsiteY8" fmla="*/ 2725 h 378168"/>
                <a:gd name="connsiteX9" fmla="*/ 131335 w 163481"/>
                <a:gd name="connsiteY9" fmla="*/ 1284 h 378168"/>
                <a:gd name="connsiteX10" fmla="*/ 160436 w 163481"/>
                <a:gd name="connsiteY10" fmla="*/ 10217 h 378168"/>
                <a:gd name="connsiteX11" fmla="*/ 150928 w 163481"/>
                <a:gd name="connsiteY11" fmla="*/ 40759 h 378168"/>
                <a:gd name="connsiteX12" fmla="*/ 114046 w 163481"/>
                <a:gd name="connsiteY12" fmla="*/ 122302 h 378168"/>
                <a:gd name="connsiteX13" fmla="*/ 117504 w 163481"/>
                <a:gd name="connsiteY13" fmla="*/ 297778 h 378168"/>
                <a:gd name="connsiteX14" fmla="*/ 117504 w 163481"/>
                <a:gd name="connsiteY14" fmla="*/ 378168 h 378168"/>
                <a:gd name="connsiteX15" fmla="*/ 80046 w 163481"/>
                <a:gd name="connsiteY15" fmla="*/ 318812 h 37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3481" h="378168">
                  <a:moveTo>
                    <a:pt x="80046" y="318812"/>
                  </a:moveTo>
                  <a:cubicBezTo>
                    <a:pt x="75724" y="312185"/>
                    <a:pt x="75148" y="304981"/>
                    <a:pt x="74860" y="297490"/>
                  </a:cubicBezTo>
                  <a:cubicBezTo>
                    <a:pt x="73995" y="242455"/>
                    <a:pt x="72843" y="187709"/>
                    <a:pt x="71690" y="132675"/>
                  </a:cubicBezTo>
                  <a:cubicBezTo>
                    <a:pt x="71402" y="119421"/>
                    <a:pt x="68521" y="106743"/>
                    <a:pt x="61029" y="95793"/>
                  </a:cubicBezTo>
                  <a:cubicBezTo>
                    <a:pt x="52385" y="82827"/>
                    <a:pt x="38554" y="80810"/>
                    <a:pt x="24436" y="79946"/>
                  </a:cubicBezTo>
                  <a:cubicBezTo>
                    <a:pt x="17232" y="79370"/>
                    <a:pt x="10317" y="78217"/>
                    <a:pt x="5131" y="72166"/>
                  </a:cubicBezTo>
                  <a:cubicBezTo>
                    <a:pt x="-2649" y="62946"/>
                    <a:pt x="-1497" y="49403"/>
                    <a:pt x="8012" y="41624"/>
                  </a:cubicBezTo>
                  <a:cubicBezTo>
                    <a:pt x="14927" y="35861"/>
                    <a:pt x="22995" y="33268"/>
                    <a:pt x="31351" y="30674"/>
                  </a:cubicBezTo>
                  <a:cubicBezTo>
                    <a:pt x="63046" y="21454"/>
                    <a:pt x="94741" y="11945"/>
                    <a:pt x="126725" y="2725"/>
                  </a:cubicBezTo>
                  <a:cubicBezTo>
                    <a:pt x="128165" y="2149"/>
                    <a:pt x="129606" y="1573"/>
                    <a:pt x="131335" y="1284"/>
                  </a:cubicBezTo>
                  <a:cubicBezTo>
                    <a:pt x="146606" y="-1885"/>
                    <a:pt x="155538" y="708"/>
                    <a:pt x="160436" y="10217"/>
                  </a:cubicBezTo>
                  <a:cubicBezTo>
                    <a:pt x="166199" y="21454"/>
                    <a:pt x="164182" y="31251"/>
                    <a:pt x="150928" y="40759"/>
                  </a:cubicBezTo>
                  <a:cubicBezTo>
                    <a:pt x="122402" y="60929"/>
                    <a:pt x="113470" y="89743"/>
                    <a:pt x="114046" y="122302"/>
                  </a:cubicBezTo>
                  <a:cubicBezTo>
                    <a:pt x="114911" y="180794"/>
                    <a:pt x="116351" y="239286"/>
                    <a:pt x="117504" y="297778"/>
                  </a:cubicBezTo>
                  <a:cubicBezTo>
                    <a:pt x="117504" y="323998"/>
                    <a:pt x="117504" y="350219"/>
                    <a:pt x="117504" y="378168"/>
                  </a:cubicBezTo>
                  <a:cubicBezTo>
                    <a:pt x="104826" y="357998"/>
                    <a:pt x="92436" y="338405"/>
                    <a:pt x="80046" y="318812"/>
                  </a:cubicBezTo>
                  <a:close/>
                </a:path>
              </a:pathLst>
            </a:custGeom>
            <a:solidFill>
              <a:srgbClr val="ED1C24"/>
            </a:solidFill>
            <a:ln w="2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DB5967B2-8431-4FD9-9C46-A69027F18B92}"/>
              </a:ext>
            </a:extLst>
          </p:cNvPr>
          <p:cNvGrpSpPr/>
          <p:nvPr/>
        </p:nvGrpSpPr>
        <p:grpSpPr>
          <a:xfrm>
            <a:off x="5565548" y="1729572"/>
            <a:ext cx="1687379" cy="1633073"/>
            <a:chOff x="8155430" y="3750289"/>
            <a:chExt cx="2089556" cy="2022306"/>
          </a:xfrm>
        </p:grpSpPr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4CC0A745-D702-4D7A-B64E-C361C576EFA2}"/>
                </a:ext>
              </a:extLst>
            </p:cNvPr>
            <p:cNvSpPr/>
            <p:nvPr/>
          </p:nvSpPr>
          <p:spPr>
            <a:xfrm>
              <a:off x="8181798" y="3750289"/>
              <a:ext cx="1661861" cy="1810126"/>
            </a:xfrm>
            <a:custGeom>
              <a:avLst/>
              <a:gdLst>
                <a:gd name="connsiteX0" fmla="*/ 1404558 w 1427067"/>
                <a:gd name="connsiteY0" fmla="*/ 832916 h 1554385"/>
                <a:gd name="connsiteX1" fmla="*/ 1264875 w 1427067"/>
                <a:gd name="connsiteY1" fmla="*/ 475794 h 1554385"/>
                <a:gd name="connsiteX2" fmla="*/ 1141705 w 1427067"/>
                <a:gd name="connsiteY2" fmla="*/ 229799 h 1554385"/>
                <a:gd name="connsiteX3" fmla="*/ 619784 w 1427067"/>
                <a:gd name="connsiteY3" fmla="*/ 7200 h 1554385"/>
                <a:gd name="connsiteX4" fmla="*/ 360371 w 1427067"/>
                <a:gd name="connsiteY4" fmla="*/ 163742 h 1554385"/>
                <a:gd name="connsiteX5" fmla="*/ 215183 w 1427067"/>
                <a:gd name="connsiteY5" fmla="*/ 419714 h 1554385"/>
                <a:gd name="connsiteX6" fmla="*/ 167016 w 1427067"/>
                <a:gd name="connsiteY6" fmla="*/ 669149 h 1554385"/>
                <a:gd name="connsiteX7" fmla="*/ 149470 w 1427067"/>
                <a:gd name="connsiteY7" fmla="*/ 711467 h 1554385"/>
                <a:gd name="connsiteX8" fmla="*/ 98206 w 1427067"/>
                <a:gd name="connsiteY8" fmla="*/ 762386 h 1554385"/>
                <a:gd name="connsiteX9" fmla="*/ 40062 w 1427067"/>
                <a:gd name="connsiteY9" fmla="*/ 852871 h 1554385"/>
                <a:gd name="connsiteX10" fmla="*/ 68618 w 1427067"/>
                <a:gd name="connsiteY10" fmla="*/ 934410 h 1554385"/>
                <a:gd name="connsiteX11" fmla="*/ 98550 w 1427067"/>
                <a:gd name="connsiteY11" fmla="*/ 1013541 h 1554385"/>
                <a:gd name="connsiteX12" fmla="*/ 103023 w 1427067"/>
                <a:gd name="connsiteY12" fmla="*/ 942323 h 1554385"/>
                <a:gd name="connsiteX13" fmla="*/ 78940 w 1427067"/>
                <a:gd name="connsiteY13" fmla="*/ 901726 h 1554385"/>
                <a:gd name="connsiteX14" fmla="*/ 101991 w 1427067"/>
                <a:gd name="connsiteY14" fmla="*/ 821562 h 1554385"/>
                <a:gd name="connsiteX15" fmla="*/ 179402 w 1427067"/>
                <a:gd name="connsiteY15" fmla="*/ 770299 h 1554385"/>
                <a:gd name="connsiteX16" fmla="*/ 196948 w 1427067"/>
                <a:gd name="connsiteY16" fmla="*/ 760666 h 1554385"/>
                <a:gd name="connsiteX17" fmla="*/ 209678 w 1427067"/>
                <a:gd name="connsiteY17" fmla="*/ 767891 h 1554385"/>
                <a:gd name="connsiteX18" fmla="*/ 207958 w 1427067"/>
                <a:gd name="connsiteY18" fmla="*/ 790942 h 1554385"/>
                <a:gd name="connsiteX19" fmla="*/ 154974 w 1427067"/>
                <a:gd name="connsiteY19" fmla="*/ 992899 h 1554385"/>
                <a:gd name="connsiteX20" fmla="*/ 138116 w 1427067"/>
                <a:gd name="connsiteY20" fmla="*/ 1064117 h 1554385"/>
                <a:gd name="connsiteX21" fmla="*/ 85477 w 1427067"/>
                <a:gd name="connsiteY21" fmla="*/ 1144968 h 1554385"/>
                <a:gd name="connsiteX22" fmla="*/ 23548 w 1427067"/>
                <a:gd name="connsiteY22" fmla="*/ 1207929 h 1554385"/>
                <a:gd name="connsiteX23" fmla="*/ 497 w 1427067"/>
                <a:gd name="connsiteY23" fmla="*/ 1259536 h 1554385"/>
                <a:gd name="connsiteX24" fmla="*/ 29741 w 1427067"/>
                <a:gd name="connsiteY24" fmla="*/ 1335571 h 1554385"/>
                <a:gd name="connsiteX25" fmla="*/ 55544 w 1427067"/>
                <a:gd name="connsiteY25" fmla="*/ 1266417 h 1554385"/>
                <a:gd name="connsiteX26" fmla="*/ 118505 w 1427067"/>
                <a:gd name="connsiteY26" fmla="*/ 1218594 h 1554385"/>
                <a:gd name="connsiteX27" fmla="*/ 235826 w 1427067"/>
                <a:gd name="connsiteY27" fmla="*/ 971568 h 1554385"/>
                <a:gd name="connsiteX28" fmla="*/ 249588 w 1427067"/>
                <a:gd name="connsiteY28" fmla="*/ 939571 h 1554385"/>
                <a:gd name="connsiteX29" fmla="*/ 255092 w 1427067"/>
                <a:gd name="connsiteY29" fmla="*/ 935098 h 1554385"/>
                <a:gd name="connsiteX30" fmla="*/ 259565 w 1427067"/>
                <a:gd name="connsiteY30" fmla="*/ 940603 h 1554385"/>
                <a:gd name="connsiteX31" fmla="*/ 262662 w 1427067"/>
                <a:gd name="connsiteY31" fmla="*/ 961590 h 1554385"/>
                <a:gd name="connsiteX32" fmla="*/ 243395 w 1427067"/>
                <a:gd name="connsiteY32" fmla="*/ 1092673 h 1554385"/>
                <a:gd name="connsiteX33" fmla="*/ 216215 w 1427067"/>
                <a:gd name="connsiteY33" fmla="*/ 1164923 h 1554385"/>
                <a:gd name="connsiteX34" fmla="*/ 198669 w 1427067"/>
                <a:gd name="connsiteY34" fmla="*/ 1214810 h 1554385"/>
                <a:gd name="connsiteX35" fmla="*/ 203829 w 1427067"/>
                <a:gd name="connsiteY35" fmla="*/ 1390275 h 1554385"/>
                <a:gd name="connsiteX36" fmla="*/ 799377 w 1427067"/>
                <a:gd name="connsiteY36" fmla="*/ 1554386 h 1554385"/>
                <a:gd name="connsiteX37" fmla="*/ 1185055 w 1427067"/>
                <a:gd name="connsiteY37" fmla="*/ 1395091 h 1554385"/>
                <a:gd name="connsiteX38" fmla="*/ 1282765 w 1427067"/>
                <a:gd name="connsiteY38" fmla="*/ 1255408 h 1554385"/>
                <a:gd name="connsiteX39" fmla="*/ 1386668 w 1427067"/>
                <a:gd name="connsiteY39" fmla="*/ 1087512 h 1554385"/>
                <a:gd name="connsiteX40" fmla="*/ 1425545 w 1427067"/>
                <a:gd name="connsiteY40" fmla="*/ 967783 h 1554385"/>
                <a:gd name="connsiteX41" fmla="*/ 1404558 w 1427067"/>
                <a:gd name="connsiteY41" fmla="*/ 832916 h 155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27067" h="1554385">
                  <a:moveTo>
                    <a:pt x="1404558" y="832916"/>
                  </a:moveTo>
                  <a:cubicBezTo>
                    <a:pt x="1358456" y="713531"/>
                    <a:pt x="1310977" y="594835"/>
                    <a:pt x="1264875" y="475794"/>
                  </a:cubicBezTo>
                  <a:cubicBezTo>
                    <a:pt x="1231502" y="389782"/>
                    <a:pt x="1194001" y="305834"/>
                    <a:pt x="1141705" y="229799"/>
                  </a:cubicBezTo>
                  <a:cubicBezTo>
                    <a:pt x="1014751" y="46077"/>
                    <a:pt x="837222" y="-24109"/>
                    <a:pt x="619784" y="7200"/>
                  </a:cubicBezTo>
                  <a:cubicBezTo>
                    <a:pt x="513129" y="22338"/>
                    <a:pt x="428837" y="81514"/>
                    <a:pt x="360371" y="163742"/>
                  </a:cubicBezTo>
                  <a:cubicBezTo>
                    <a:pt x="296378" y="240465"/>
                    <a:pt x="251308" y="327509"/>
                    <a:pt x="215183" y="419714"/>
                  </a:cubicBezTo>
                  <a:cubicBezTo>
                    <a:pt x="183530" y="499877"/>
                    <a:pt x="161167" y="582105"/>
                    <a:pt x="167016" y="669149"/>
                  </a:cubicBezTo>
                  <a:cubicBezTo>
                    <a:pt x="168392" y="687728"/>
                    <a:pt x="161167" y="700113"/>
                    <a:pt x="149470" y="711467"/>
                  </a:cubicBezTo>
                  <a:cubicBezTo>
                    <a:pt x="132267" y="728325"/>
                    <a:pt x="115065" y="745184"/>
                    <a:pt x="98206" y="762386"/>
                  </a:cubicBezTo>
                  <a:cubicBezTo>
                    <a:pt x="77219" y="783717"/>
                    <a:pt x="43847" y="822939"/>
                    <a:pt x="40062" y="852871"/>
                  </a:cubicBezTo>
                  <a:cubicBezTo>
                    <a:pt x="35934" y="883835"/>
                    <a:pt x="51072" y="913079"/>
                    <a:pt x="68618" y="934410"/>
                  </a:cubicBezTo>
                  <a:cubicBezTo>
                    <a:pt x="95454" y="966407"/>
                    <a:pt x="63458" y="999780"/>
                    <a:pt x="98550" y="1013541"/>
                  </a:cubicBezTo>
                  <a:cubicBezTo>
                    <a:pt x="83068" y="971223"/>
                    <a:pt x="106120" y="964343"/>
                    <a:pt x="103023" y="942323"/>
                  </a:cubicBezTo>
                  <a:cubicBezTo>
                    <a:pt x="100959" y="928217"/>
                    <a:pt x="81692" y="915488"/>
                    <a:pt x="78940" y="901726"/>
                  </a:cubicBezTo>
                  <a:cubicBezTo>
                    <a:pt x="74467" y="879363"/>
                    <a:pt x="81348" y="840485"/>
                    <a:pt x="101991" y="821562"/>
                  </a:cubicBezTo>
                  <a:cubicBezTo>
                    <a:pt x="128827" y="796791"/>
                    <a:pt x="150158" y="792318"/>
                    <a:pt x="179402" y="770299"/>
                  </a:cubicBezTo>
                  <a:cubicBezTo>
                    <a:pt x="184563" y="766171"/>
                    <a:pt x="190411" y="763074"/>
                    <a:pt x="196948" y="760666"/>
                  </a:cubicBezTo>
                  <a:cubicBezTo>
                    <a:pt x="204173" y="758258"/>
                    <a:pt x="208302" y="761010"/>
                    <a:pt x="209678" y="767891"/>
                  </a:cubicBezTo>
                  <a:cubicBezTo>
                    <a:pt x="211398" y="775804"/>
                    <a:pt x="209678" y="783373"/>
                    <a:pt x="207958" y="790942"/>
                  </a:cubicBezTo>
                  <a:cubicBezTo>
                    <a:pt x="189379" y="858032"/>
                    <a:pt x="164952" y="923401"/>
                    <a:pt x="154974" y="992899"/>
                  </a:cubicBezTo>
                  <a:cubicBezTo>
                    <a:pt x="151534" y="1016982"/>
                    <a:pt x="147061" y="1041065"/>
                    <a:pt x="138116" y="1064117"/>
                  </a:cubicBezTo>
                  <a:cubicBezTo>
                    <a:pt x="127451" y="1091296"/>
                    <a:pt x="105431" y="1125013"/>
                    <a:pt x="85477" y="1144968"/>
                  </a:cubicBezTo>
                  <a:cubicBezTo>
                    <a:pt x="74123" y="1156666"/>
                    <a:pt x="42815" y="1182469"/>
                    <a:pt x="23548" y="1207929"/>
                  </a:cubicBezTo>
                  <a:cubicBezTo>
                    <a:pt x="10130" y="1227884"/>
                    <a:pt x="2905" y="1235453"/>
                    <a:pt x="497" y="1259536"/>
                  </a:cubicBezTo>
                  <a:cubicBezTo>
                    <a:pt x="-4664" y="1311831"/>
                    <a:pt x="32149" y="1348989"/>
                    <a:pt x="29741" y="1335571"/>
                  </a:cubicBezTo>
                  <a:cubicBezTo>
                    <a:pt x="26988" y="1319056"/>
                    <a:pt x="29741" y="1284652"/>
                    <a:pt x="55544" y="1266417"/>
                  </a:cubicBezTo>
                  <a:cubicBezTo>
                    <a:pt x="77564" y="1250591"/>
                    <a:pt x="101647" y="1239581"/>
                    <a:pt x="118505" y="1218594"/>
                  </a:cubicBezTo>
                  <a:cubicBezTo>
                    <a:pt x="196604" y="1128454"/>
                    <a:pt x="203485" y="1051731"/>
                    <a:pt x="235826" y="971568"/>
                  </a:cubicBezTo>
                  <a:cubicBezTo>
                    <a:pt x="240298" y="960902"/>
                    <a:pt x="243739" y="949893"/>
                    <a:pt x="249588" y="939571"/>
                  </a:cubicBezTo>
                  <a:cubicBezTo>
                    <a:pt x="250964" y="937507"/>
                    <a:pt x="251996" y="934754"/>
                    <a:pt x="255092" y="935098"/>
                  </a:cubicBezTo>
                  <a:cubicBezTo>
                    <a:pt x="257845" y="935442"/>
                    <a:pt x="258877" y="938195"/>
                    <a:pt x="259565" y="940603"/>
                  </a:cubicBezTo>
                  <a:cubicBezTo>
                    <a:pt x="261285" y="947484"/>
                    <a:pt x="263006" y="954365"/>
                    <a:pt x="262662" y="961590"/>
                  </a:cubicBezTo>
                  <a:cubicBezTo>
                    <a:pt x="262318" y="1006316"/>
                    <a:pt x="257845" y="1050011"/>
                    <a:pt x="243395" y="1092673"/>
                  </a:cubicBezTo>
                  <a:cubicBezTo>
                    <a:pt x="235138" y="1117100"/>
                    <a:pt x="225848" y="1141184"/>
                    <a:pt x="216215" y="1164923"/>
                  </a:cubicBezTo>
                  <a:cubicBezTo>
                    <a:pt x="214151" y="1170084"/>
                    <a:pt x="204173" y="1198295"/>
                    <a:pt x="198669" y="1214810"/>
                  </a:cubicBezTo>
                  <a:cubicBezTo>
                    <a:pt x="185595" y="1251623"/>
                    <a:pt x="150502" y="1336603"/>
                    <a:pt x="203829" y="1390275"/>
                  </a:cubicBezTo>
                  <a:cubicBezTo>
                    <a:pt x="396840" y="1504155"/>
                    <a:pt x="580906" y="1554386"/>
                    <a:pt x="799377" y="1554386"/>
                  </a:cubicBezTo>
                  <a:cubicBezTo>
                    <a:pt x="977594" y="1554386"/>
                    <a:pt x="1169573" y="1392683"/>
                    <a:pt x="1185055" y="1395091"/>
                  </a:cubicBezTo>
                  <a:cubicBezTo>
                    <a:pt x="1187464" y="1391651"/>
                    <a:pt x="1280357" y="1258848"/>
                    <a:pt x="1282765" y="1255408"/>
                  </a:cubicBezTo>
                  <a:cubicBezTo>
                    <a:pt x="1320266" y="1201048"/>
                    <a:pt x="1357424" y="1146688"/>
                    <a:pt x="1386668" y="1087512"/>
                  </a:cubicBezTo>
                  <a:cubicBezTo>
                    <a:pt x="1405590" y="1049323"/>
                    <a:pt x="1421073" y="1010445"/>
                    <a:pt x="1425545" y="967783"/>
                  </a:cubicBezTo>
                  <a:cubicBezTo>
                    <a:pt x="1431050" y="919960"/>
                    <a:pt x="1421073" y="875578"/>
                    <a:pt x="1404558" y="83291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A62BFD2-F597-403B-82A6-867D3A0EE4C5}"/>
                </a:ext>
              </a:extLst>
            </p:cNvPr>
            <p:cNvSpPr/>
            <p:nvPr/>
          </p:nvSpPr>
          <p:spPr>
            <a:xfrm>
              <a:off x="8155430" y="5180594"/>
              <a:ext cx="2089556" cy="592001"/>
            </a:xfrm>
            <a:custGeom>
              <a:avLst/>
              <a:gdLst>
                <a:gd name="connsiteX0" fmla="*/ 635355 w 2142989"/>
                <a:gd name="connsiteY0" fmla="*/ 0 h 607139"/>
                <a:gd name="connsiteX1" fmla="*/ 622207 w 2142989"/>
                <a:gd name="connsiteY1" fmla="*/ 57115 h 607139"/>
                <a:gd name="connsiteX2" fmla="*/ 809166 w 2142989"/>
                <a:gd name="connsiteY2" fmla="*/ 130666 h 607139"/>
                <a:gd name="connsiteX3" fmla="*/ 976812 w 2142989"/>
                <a:gd name="connsiteY3" fmla="*/ 147513 h 607139"/>
                <a:gd name="connsiteX4" fmla="*/ 1126791 w 2142989"/>
                <a:gd name="connsiteY4" fmla="*/ 149979 h 607139"/>
                <a:gd name="connsiteX5" fmla="*/ 1364291 w 2142989"/>
                <a:gd name="connsiteY5" fmla="*/ 113819 h 607139"/>
                <a:gd name="connsiteX6" fmla="*/ 1453046 w 2142989"/>
                <a:gd name="connsiteY6" fmla="*/ 72319 h 607139"/>
                <a:gd name="connsiteX7" fmla="*/ 1408668 w 2142989"/>
                <a:gd name="connsiteY7" fmla="*/ 36159 h 607139"/>
                <a:gd name="connsiteX8" fmla="*/ 1400861 w 2142989"/>
                <a:gd name="connsiteY8" fmla="*/ 19312 h 607139"/>
                <a:gd name="connsiteX9" fmla="*/ 1551661 w 2142989"/>
                <a:gd name="connsiteY9" fmla="*/ 43555 h 607139"/>
                <a:gd name="connsiteX10" fmla="*/ 1809706 w 2142989"/>
                <a:gd name="connsiteY10" fmla="*/ 115874 h 607139"/>
                <a:gd name="connsiteX11" fmla="*/ 2023785 w 2142989"/>
                <a:gd name="connsiteY11" fmla="*/ 251471 h 607139"/>
                <a:gd name="connsiteX12" fmla="*/ 2111717 w 2142989"/>
                <a:gd name="connsiteY12" fmla="*/ 429390 h 607139"/>
                <a:gd name="connsiteX13" fmla="*/ 2142535 w 2142989"/>
                <a:gd name="connsiteY13" fmla="*/ 602841 h 607139"/>
                <a:gd name="connsiteX14" fmla="*/ 2142989 w 2142989"/>
                <a:gd name="connsiteY14" fmla="*/ 607139 h 607139"/>
                <a:gd name="connsiteX15" fmla="*/ 0 w 2142989"/>
                <a:gd name="connsiteY15" fmla="*/ 607139 h 607139"/>
                <a:gd name="connsiteX16" fmla="*/ 8733 w 2142989"/>
                <a:gd name="connsiteY16" fmla="*/ 569917 h 607139"/>
                <a:gd name="connsiteX17" fmla="*/ 88859 w 2142989"/>
                <a:gd name="connsiteY17" fmla="*/ 375562 h 607139"/>
                <a:gd name="connsiteX18" fmla="*/ 105706 w 2142989"/>
                <a:gd name="connsiteY18" fmla="*/ 354196 h 607139"/>
                <a:gd name="connsiteX19" fmla="*/ 271298 w 2142989"/>
                <a:gd name="connsiteY19" fmla="*/ 192301 h 607139"/>
                <a:gd name="connsiteX20" fmla="*/ 303759 w 2142989"/>
                <a:gd name="connsiteY20" fmla="*/ 158197 h 607139"/>
                <a:gd name="connsiteX21" fmla="*/ 364572 w 2142989"/>
                <a:gd name="connsiteY21" fmla="*/ 103957 h 607139"/>
                <a:gd name="connsiteX22" fmla="*/ 635355 w 2142989"/>
                <a:gd name="connsiteY22" fmla="*/ 0 h 60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42989" h="607139">
                  <a:moveTo>
                    <a:pt x="635355" y="0"/>
                  </a:moveTo>
                  <a:cubicBezTo>
                    <a:pt x="557285" y="36159"/>
                    <a:pt x="603716" y="44377"/>
                    <a:pt x="622207" y="57115"/>
                  </a:cubicBezTo>
                  <a:cubicBezTo>
                    <a:pt x="697811" y="108067"/>
                    <a:pt x="800127" y="127379"/>
                    <a:pt x="809166" y="130666"/>
                  </a:cubicBezTo>
                  <a:cubicBezTo>
                    <a:pt x="856419" y="147513"/>
                    <a:pt x="927505" y="141761"/>
                    <a:pt x="976812" y="147513"/>
                  </a:cubicBezTo>
                  <a:cubicBezTo>
                    <a:pt x="1026531" y="153266"/>
                    <a:pt x="1077072" y="152855"/>
                    <a:pt x="1126791" y="149979"/>
                  </a:cubicBezTo>
                  <a:cubicBezTo>
                    <a:pt x="1206917" y="145458"/>
                    <a:pt x="1287453" y="140117"/>
                    <a:pt x="1364291" y="113819"/>
                  </a:cubicBezTo>
                  <a:cubicBezTo>
                    <a:pt x="1394698" y="103547"/>
                    <a:pt x="1424283" y="90809"/>
                    <a:pt x="1453046" y="72319"/>
                  </a:cubicBezTo>
                  <a:cubicBezTo>
                    <a:pt x="1437432" y="59581"/>
                    <a:pt x="1421407" y="50130"/>
                    <a:pt x="1408668" y="36159"/>
                  </a:cubicBezTo>
                  <a:cubicBezTo>
                    <a:pt x="1404560" y="31640"/>
                    <a:pt x="1396342" y="27941"/>
                    <a:pt x="1400861" y="19312"/>
                  </a:cubicBezTo>
                  <a:cubicBezTo>
                    <a:pt x="1438664" y="26298"/>
                    <a:pt x="1514270" y="34926"/>
                    <a:pt x="1551661" y="43555"/>
                  </a:cubicBezTo>
                  <a:cubicBezTo>
                    <a:pt x="1639593" y="60813"/>
                    <a:pt x="1726294" y="82180"/>
                    <a:pt x="1809706" y="115874"/>
                  </a:cubicBezTo>
                  <a:cubicBezTo>
                    <a:pt x="1889421" y="147923"/>
                    <a:pt x="1962973" y="189424"/>
                    <a:pt x="2023785" y="251471"/>
                  </a:cubicBezTo>
                  <a:cubicBezTo>
                    <a:pt x="2072681" y="301601"/>
                    <a:pt x="2098159" y="361181"/>
                    <a:pt x="2111717" y="429390"/>
                  </a:cubicBezTo>
                  <a:cubicBezTo>
                    <a:pt x="2123223" y="487122"/>
                    <a:pt x="2133906" y="544853"/>
                    <a:pt x="2142535" y="602841"/>
                  </a:cubicBezTo>
                  <a:lnTo>
                    <a:pt x="2142989" y="607139"/>
                  </a:lnTo>
                  <a:lnTo>
                    <a:pt x="0" y="607139"/>
                  </a:lnTo>
                  <a:lnTo>
                    <a:pt x="8733" y="569917"/>
                  </a:lnTo>
                  <a:cubicBezTo>
                    <a:pt x="27634" y="502119"/>
                    <a:pt x="53110" y="436786"/>
                    <a:pt x="88859" y="375562"/>
                  </a:cubicBezTo>
                  <a:cubicBezTo>
                    <a:pt x="93379" y="367755"/>
                    <a:pt x="99132" y="360360"/>
                    <a:pt x="105706" y="354196"/>
                  </a:cubicBezTo>
                  <a:cubicBezTo>
                    <a:pt x="160766" y="300367"/>
                    <a:pt x="216238" y="246540"/>
                    <a:pt x="271298" y="192301"/>
                  </a:cubicBezTo>
                  <a:cubicBezTo>
                    <a:pt x="279105" y="178330"/>
                    <a:pt x="292255" y="168469"/>
                    <a:pt x="303759" y="158197"/>
                  </a:cubicBezTo>
                  <a:cubicBezTo>
                    <a:pt x="323893" y="139705"/>
                    <a:pt x="344849" y="122448"/>
                    <a:pt x="364572" y="103957"/>
                  </a:cubicBezTo>
                  <a:cubicBezTo>
                    <a:pt x="371969" y="98206"/>
                    <a:pt x="522769" y="27119"/>
                    <a:pt x="635355" y="0"/>
                  </a:cubicBezTo>
                  <a:close/>
                </a:path>
              </a:pathLst>
            </a:custGeom>
            <a:solidFill>
              <a:schemeClr val="accent1"/>
            </a:solidFill>
            <a:ln w="342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9A72AD2-87BA-4721-BB8B-705A757C1311}"/>
                </a:ext>
              </a:extLst>
            </p:cNvPr>
            <p:cNvSpPr/>
            <p:nvPr/>
          </p:nvSpPr>
          <p:spPr>
            <a:xfrm>
              <a:off x="8497851" y="4083513"/>
              <a:ext cx="1081607" cy="1601111"/>
            </a:xfrm>
            <a:custGeom>
              <a:avLst/>
              <a:gdLst>
                <a:gd name="connsiteX0" fmla="*/ 25666 w 928793"/>
                <a:gd name="connsiteY0" fmla="*/ 1015709 h 1374901"/>
                <a:gd name="connsiteX1" fmla="*/ 207 w 928793"/>
                <a:gd name="connsiteY1" fmla="*/ 921096 h 1374901"/>
                <a:gd name="connsiteX2" fmla="*/ 26354 w 928793"/>
                <a:gd name="connsiteY2" fmla="*/ 882218 h 1374901"/>
                <a:gd name="connsiteX3" fmla="*/ 33923 w 928793"/>
                <a:gd name="connsiteY3" fmla="*/ 870521 h 1374901"/>
                <a:gd name="connsiteX4" fmla="*/ 72113 w 928793"/>
                <a:gd name="connsiteY4" fmla="*/ 820978 h 1374901"/>
                <a:gd name="connsiteX5" fmla="*/ 95508 w 928793"/>
                <a:gd name="connsiteY5" fmla="*/ 802055 h 1374901"/>
                <a:gd name="connsiteX6" fmla="*/ 127160 w 928793"/>
                <a:gd name="connsiteY6" fmla="*/ 769714 h 1374901"/>
                <a:gd name="connsiteX7" fmla="*/ 158813 w 928793"/>
                <a:gd name="connsiteY7" fmla="*/ 743911 h 1374901"/>
                <a:gd name="connsiteX8" fmla="*/ 179800 w 928793"/>
                <a:gd name="connsiteY8" fmla="*/ 724300 h 1374901"/>
                <a:gd name="connsiteX9" fmla="*/ 184617 w 928793"/>
                <a:gd name="connsiteY9" fmla="*/ 697120 h 1374901"/>
                <a:gd name="connsiteX10" fmla="*/ 154340 w 928793"/>
                <a:gd name="connsiteY10" fmla="*/ 615925 h 1374901"/>
                <a:gd name="connsiteX11" fmla="*/ 140234 w 928793"/>
                <a:gd name="connsiteY11" fmla="*/ 604915 h 1374901"/>
                <a:gd name="connsiteX12" fmla="*/ 83466 w 928793"/>
                <a:gd name="connsiteY12" fmla="*/ 529225 h 1374901"/>
                <a:gd name="connsiteX13" fmla="*/ 106518 w 928793"/>
                <a:gd name="connsiteY13" fmla="*/ 519247 h 1374901"/>
                <a:gd name="connsiteX14" fmla="*/ 130257 w 928793"/>
                <a:gd name="connsiteY14" fmla="*/ 538170 h 1374901"/>
                <a:gd name="connsiteX15" fmla="*/ 112366 w 928793"/>
                <a:gd name="connsiteY15" fmla="*/ 431171 h 1374901"/>
                <a:gd name="connsiteX16" fmla="*/ 189777 w 928793"/>
                <a:gd name="connsiteY16" fmla="*/ 104669 h 1374901"/>
                <a:gd name="connsiteX17" fmla="*/ 246201 w 928793"/>
                <a:gd name="connsiteY17" fmla="*/ 28634 h 1374901"/>
                <a:gd name="connsiteX18" fmla="*/ 258243 w 928793"/>
                <a:gd name="connsiteY18" fmla="*/ 21065 h 1374901"/>
                <a:gd name="connsiteX19" fmla="*/ 443685 w 928793"/>
                <a:gd name="connsiteY19" fmla="*/ 78 h 1374901"/>
                <a:gd name="connsiteX20" fmla="*/ 504237 w 928793"/>
                <a:gd name="connsiteY20" fmla="*/ 22441 h 1374901"/>
                <a:gd name="connsiteX21" fmla="*/ 570295 w 928793"/>
                <a:gd name="connsiteY21" fmla="*/ 104669 h 1374901"/>
                <a:gd name="connsiteX22" fmla="*/ 641513 w 928793"/>
                <a:gd name="connsiteY22" fmla="*/ 247793 h 1374901"/>
                <a:gd name="connsiteX23" fmla="*/ 676950 w 928793"/>
                <a:gd name="connsiteY23" fmla="*/ 322451 h 1374901"/>
                <a:gd name="connsiteX24" fmla="*/ 735438 w 928793"/>
                <a:gd name="connsiteY24" fmla="*/ 430483 h 1374901"/>
                <a:gd name="connsiteX25" fmla="*/ 756081 w 928793"/>
                <a:gd name="connsiteY25" fmla="*/ 464199 h 1374901"/>
                <a:gd name="connsiteX26" fmla="*/ 771219 w 928793"/>
                <a:gd name="connsiteY26" fmla="*/ 486907 h 1374901"/>
                <a:gd name="connsiteX27" fmla="*/ 757457 w 928793"/>
                <a:gd name="connsiteY27" fmla="*/ 530945 h 1374901"/>
                <a:gd name="connsiteX28" fmla="*/ 745071 w 928793"/>
                <a:gd name="connsiteY28" fmla="*/ 549868 h 1374901"/>
                <a:gd name="connsiteX29" fmla="*/ 728901 w 928793"/>
                <a:gd name="connsiteY29" fmla="*/ 638632 h 1374901"/>
                <a:gd name="connsiteX30" fmla="*/ 726149 w 928793"/>
                <a:gd name="connsiteY30" fmla="*/ 706410 h 1374901"/>
                <a:gd name="connsiteX31" fmla="*/ 781541 w 928793"/>
                <a:gd name="connsiteY31" fmla="*/ 834396 h 1374901"/>
                <a:gd name="connsiteX32" fmla="*/ 877186 w 928793"/>
                <a:gd name="connsiteY32" fmla="*/ 959629 h 1374901"/>
                <a:gd name="connsiteX33" fmla="*/ 928793 w 928793"/>
                <a:gd name="connsiteY33" fmla="*/ 1002291 h 1374901"/>
                <a:gd name="connsiteX34" fmla="*/ 751264 w 928793"/>
                <a:gd name="connsiteY34" fmla="*/ 1061468 h 1374901"/>
                <a:gd name="connsiteX35" fmla="*/ 548276 w 928793"/>
                <a:gd name="connsiteY35" fmla="*/ 1072133 h 1374901"/>
                <a:gd name="connsiteX36" fmla="*/ 380036 w 928793"/>
                <a:gd name="connsiteY36" fmla="*/ 1054931 h 1374901"/>
                <a:gd name="connsiteX37" fmla="*/ 290927 w 928793"/>
                <a:gd name="connsiteY37" fmla="*/ 1281659 h 1374901"/>
                <a:gd name="connsiteX38" fmla="*/ 264436 w 928793"/>
                <a:gd name="connsiteY38" fmla="*/ 1365950 h 1374901"/>
                <a:gd name="connsiteX39" fmla="*/ 249642 w 928793"/>
                <a:gd name="connsiteY39" fmla="*/ 1374208 h 1374901"/>
                <a:gd name="connsiteX40" fmla="*/ 10184 w 928793"/>
                <a:gd name="connsiteY40" fmla="*/ 1323288 h 1374901"/>
                <a:gd name="connsiteX41" fmla="*/ 4679 w 928793"/>
                <a:gd name="connsiteY41" fmla="*/ 1311935 h 1374901"/>
                <a:gd name="connsiteX42" fmla="*/ 87251 w 928793"/>
                <a:gd name="connsiteY42" fmla="*/ 1143007 h 1374901"/>
                <a:gd name="connsiteX43" fmla="*/ 86563 w 928793"/>
                <a:gd name="connsiteY43" fmla="*/ 1125117 h 1374901"/>
                <a:gd name="connsiteX44" fmla="*/ 25666 w 928793"/>
                <a:gd name="connsiteY44" fmla="*/ 1015709 h 137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8793" h="1374901">
                  <a:moveTo>
                    <a:pt x="25666" y="1015709"/>
                  </a:moveTo>
                  <a:cubicBezTo>
                    <a:pt x="11904" y="986809"/>
                    <a:pt x="-1858" y="938986"/>
                    <a:pt x="207" y="921096"/>
                  </a:cubicBezTo>
                  <a:cubicBezTo>
                    <a:pt x="2959" y="902517"/>
                    <a:pt x="14313" y="891852"/>
                    <a:pt x="26354" y="882218"/>
                  </a:cubicBezTo>
                  <a:cubicBezTo>
                    <a:pt x="30139" y="879122"/>
                    <a:pt x="33579" y="876714"/>
                    <a:pt x="33923" y="870521"/>
                  </a:cubicBezTo>
                  <a:cubicBezTo>
                    <a:pt x="35644" y="837836"/>
                    <a:pt x="41492" y="829579"/>
                    <a:pt x="72113" y="820978"/>
                  </a:cubicBezTo>
                  <a:cubicBezTo>
                    <a:pt x="83122" y="817881"/>
                    <a:pt x="90691" y="813065"/>
                    <a:pt x="95508" y="802055"/>
                  </a:cubicBezTo>
                  <a:cubicBezTo>
                    <a:pt x="101701" y="787605"/>
                    <a:pt x="113398" y="776939"/>
                    <a:pt x="127160" y="769714"/>
                  </a:cubicBezTo>
                  <a:cubicBezTo>
                    <a:pt x="139546" y="763178"/>
                    <a:pt x="149524" y="754576"/>
                    <a:pt x="158813" y="743911"/>
                  </a:cubicBezTo>
                  <a:cubicBezTo>
                    <a:pt x="165006" y="736686"/>
                    <a:pt x="172231" y="730493"/>
                    <a:pt x="179800" y="724300"/>
                  </a:cubicBezTo>
                  <a:cubicBezTo>
                    <a:pt x="193906" y="712946"/>
                    <a:pt x="193906" y="713291"/>
                    <a:pt x="184617" y="697120"/>
                  </a:cubicBezTo>
                  <a:cubicBezTo>
                    <a:pt x="170166" y="671661"/>
                    <a:pt x="161221" y="644137"/>
                    <a:pt x="154340" y="615925"/>
                  </a:cubicBezTo>
                  <a:cubicBezTo>
                    <a:pt x="152276" y="606980"/>
                    <a:pt x="148836" y="604915"/>
                    <a:pt x="140234" y="604915"/>
                  </a:cubicBezTo>
                  <a:cubicBezTo>
                    <a:pt x="96884" y="604915"/>
                    <a:pt x="71425" y="570855"/>
                    <a:pt x="83466" y="529225"/>
                  </a:cubicBezTo>
                  <a:cubicBezTo>
                    <a:pt x="87251" y="515807"/>
                    <a:pt x="94132" y="512710"/>
                    <a:pt x="106518" y="519247"/>
                  </a:cubicBezTo>
                  <a:cubicBezTo>
                    <a:pt x="115119" y="523720"/>
                    <a:pt x="121656" y="530601"/>
                    <a:pt x="130257" y="538170"/>
                  </a:cubicBezTo>
                  <a:cubicBezTo>
                    <a:pt x="123720" y="501357"/>
                    <a:pt x="118559" y="466264"/>
                    <a:pt x="112366" y="431171"/>
                  </a:cubicBezTo>
                  <a:cubicBezTo>
                    <a:pt x="91379" y="311098"/>
                    <a:pt x="116151" y="202035"/>
                    <a:pt x="189777" y="104669"/>
                  </a:cubicBezTo>
                  <a:cubicBezTo>
                    <a:pt x="208700" y="79553"/>
                    <a:pt x="227623" y="54094"/>
                    <a:pt x="246201" y="28634"/>
                  </a:cubicBezTo>
                  <a:cubicBezTo>
                    <a:pt x="249298" y="24506"/>
                    <a:pt x="252738" y="22097"/>
                    <a:pt x="258243" y="21065"/>
                  </a:cubicBezTo>
                  <a:cubicBezTo>
                    <a:pt x="319828" y="11776"/>
                    <a:pt x="381412" y="2831"/>
                    <a:pt x="443685" y="78"/>
                  </a:cubicBezTo>
                  <a:cubicBezTo>
                    <a:pt x="466736" y="-954"/>
                    <a:pt x="486347" y="8335"/>
                    <a:pt x="504237" y="22441"/>
                  </a:cubicBezTo>
                  <a:cubicBezTo>
                    <a:pt x="532450" y="44804"/>
                    <a:pt x="551372" y="74393"/>
                    <a:pt x="570295" y="104669"/>
                  </a:cubicBezTo>
                  <a:cubicBezTo>
                    <a:pt x="609516" y="159717"/>
                    <a:pt x="626375" y="217517"/>
                    <a:pt x="641513" y="247793"/>
                  </a:cubicBezTo>
                  <a:cubicBezTo>
                    <a:pt x="648394" y="261899"/>
                    <a:pt x="673509" y="315571"/>
                    <a:pt x="676950" y="322451"/>
                  </a:cubicBezTo>
                  <a:cubicBezTo>
                    <a:pt x="693808" y="359609"/>
                    <a:pt x="717892" y="381972"/>
                    <a:pt x="735438" y="430483"/>
                  </a:cubicBezTo>
                  <a:cubicBezTo>
                    <a:pt x="740943" y="442524"/>
                    <a:pt x="746448" y="454222"/>
                    <a:pt x="756081" y="464199"/>
                  </a:cubicBezTo>
                  <a:cubicBezTo>
                    <a:pt x="762274" y="470736"/>
                    <a:pt x="766747" y="478994"/>
                    <a:pt x="771219" y="486907"/>
                  </a:cubicBezTo>
                  <a:cubicBezTo>
                    <a:pt x="783949" y="509270"/>
                    <a:pt x="780508" y="520967"/>
                    <a:pt x="757457" y="530945"/>
                  </a:cubicBezTo>
                  <a:cubicBezTo>
                    <a:pt x="748168" y="535073"/>
                    <a:pt x="744727" y="539546"/>
                    <a:pt x="745071" y="549868"/>
                  </a:cubicBezTo>
                  <a:cubicBezTo>
                    <a:pt x="746104" y="580488"/>
                    <a:pt x="740255" y="610764"/>
                    <a:pt x="728901" y="638632"/>
                  </a:cubicBezTo>
                  <a:cubicBezTo>
                    <a:pt x="719612" y="661683"/>
                    <a:pt x="721676" y="683358"/>
                    <a:pt x="726149" y="706410"/>
                  </a:cubicBezTo>
                  <a:cubicBezTo>
                    <a:pt x="735438" y="753200"/>
                    <a:pt x="756081" y="794830"/>
                    <a:pt x="781541" y="834396"/>
                  </a:cubicBezTo>
                  <a:cubicBezTo>
                    <a:pt x="810097" y="878778"/>
                    <a:pt x="838997" y="922816"/>
                    <a:pt x="877186" y="959629"/>
                  </a:cubicBezTo>
                  <a:cubicBezTo>
                    <a:pt x="891980" y="976488"/>
                    <a:pt x="910559" y="989217"/>
                    <a:pt x="928793" y="1002291"/>
                  </a:cubicBezTo>
                  <a:cubicBezTo>
                    <a:pt x="873745" y="1035664"/>
                    <a:pt x="814569" y="1053899"/>
                    <a:pt x="751264" y="1061468"/>
                  </a:cubicBezTo>
                  <a:cubicBezTo>
                    <a:pt x="687615" y="1069037"/>
                    <a:pt x="612269" y="1075574"/>
                    <a:pt x="548276" y="1072133"/>
                  </a:cubicBezTo>
                  <a:cubicBezTo>
                    <a:pt x="492884" y="1069381"/>
                    <a:pt x="417193" y="1063188"/>
                    <a:pt x="380036" y="1054931"/>
                  </a:cubicBezTo>
                  <a:cubicBezTo>
                    <a:pt x="338750" y="1127525"/>
                    <a:pt x="317075" y="1203216"/>
                    <a:pt x="290927" y="1281659"/>
                  </a:cubicBezTo>
                  <a:cubicBezTo>
                    <a:pt x="281638" y="1309526"/>
                    <a:pt x="272693" y="1337738"/>
                    <a:pt x="264436" y="1365950"/>
                  </a:cubicBezTo>
                  <a:cubicBezTo>
                    <a:pt x="261683" y="1374896"/>
                    <a:pt x="258243" y="1375928"/>
                    <a:pt x="249642" y="1374208"/>
                  </a:cubicBezTo>
                  <a:cubicBezTo>
                    <a:pt x="169822" y="1357005"/>
                    <a:pt x="90003" y="1339803"/>
                    <a:pt x="10184" y="1323288"/>
                  </a:cubicBezTo>
                  <a:cubicBezTo>
                    <a:pt x="1239" y="1321568"/>
                    <a:pt x="1583" y="1318816"/>
                    <a:pt x="4679" y="1311935"/>
                  </a:cubicBezTo>
                  <a:cubicBezTo>
                    <a:pt x="32203" y="1255855"/>
                    <a:pt x="59383" y="1199431"/>
                    <a:pt x="87251" y="1143007"/>
                  </a:cubicBezTo>
                  <a:cubicBezTo>
                    <a:pt x="90691" y="1136126"/>
                    <a:pt x="90347" y="1131653"/>
                    <a:pt x="86563" y="1125117"/>
                  </a:cubicBezTo>
                  <a:cubicBezTo>
                    <a:pt x="65920" y="1091744"/>
                    <a:pt x="33235" y="1027751"/>
                    <a:pt x="25666" y="1015709"/>
                  </a:cubicBezTo>
                  <a:close/>
                </a:path>
              </a:pathLst>
            </a:custGeom>
            <a:solidFill>
              <a:srgbClr val="FEC88A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6ADF1F4-243C-48F3-9249-1904ACFE94AB}"/>
                </a:ext>
              </a:extLst>
            </p:cNvPr>
            <p:cNvSpPr/>
            <p:nvPr/>
          </p:nvSpPr>
          <p:spPr>
            <a:xfrm>
              <a:off x="8899589" y="4812675"/>
              <a:ext cx="285667" cy="210511"/>
            </a:xfrm>
            <a:custGeom>
              <a:avLst/>
              <a:gdLst>
                <a:gd name="connsiteX0" fmla="*/ 182999 w 245307"/>
                <a:gd name="connsiteY0" fmla="*/ 446 h 180769"/>
                <a:gd name="connsiteX1" fmla="*/ 169237 w 245307"/>
                <a:gd name="connsiteY1" fmla="*/ 2855 h 180769"/>
                <a:gd name="connsiteX2" fmla="*/ 65334 w 245307"/>
                <a:gd name="connsiteY2" fmla="*/ 19713 h 180769"/>
                <a:gd name="connsiteX3" fmla="*/ 21640 w 245307"/>
                <a:gd name="connsiteY3" fmla="*/ 33819 h 180769"/>
                <a:gd name="connsiteX4" fmla="*/ 21640 w 245307"/>
                <a:gd name="connsiteY4" fmla="*/ 33819 h 180769"/>
                <a:gd name="connsiteX5" fmla="*/ 4437 w 245307"/>
                <a:gd name="connsiteY5" fmla="*/ 110198 h 180769"/>
                <a:gd name="connsiteX6" fmla="*/ 56045 w 245307"/>
                <a:gd name="connsiteY6" fmla="*/ 165934 h 180769"/>
                <a:gd name="connsiteX7" fmla="*/ 147562 w 245307"/>
                <a:gd name="connsiteY7" fmla="*/ 178319 h 180769"/>
                <a:gd name="connsiteX8" fmla="*/ 241143 w 245307"/>
                <a:gd name="connsiteY8" fmla="*/ 106757 h 180769"/>
                <a:gd name="connsiteX9" fmla="*/ 241143 w 245307"/>
                <a:gd name="connsiteY9" fmla="*/ 106757 h 180769"/>
                <a:gd name="connsiteX10" fmla="*/ 243207 w 245307"/>
                <a:gd name="connsiteY10" fmla="*/ 102285 h 180769"/>
                <a:gd name="connsiteX11" fmla="*/ 182999 w 245307"/>
                <a:gd name="connsiteY11" fmla="*/ 446 h 18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5307" h="180769">
                  <a:moveTo>
                    <a:pt x="182999" y="446"/>
                  </a:moveTo>
                  <a:cubicBezTo>
                    <a:pt x="179214" y="-1274"/>
                    <a:pt x="170957" y="2511"/>
                    <a:pt x="169237" y="2855"/>
                  </a:cubicBezTo>
                  <a:cubicBezTo>
                    <a:pt x="135176" y="12488"/>
                    <a:pt x="100427" y="17305"/>
                    <a:pt x="65334" y="19713"/>
                  </a:cubicBezTo>
                  <a:cubicBezTo>
                    <a:pt x="49852" y="20745"/>
                    <a:pt x="33682" y="21089"/>
                    <a:pt x="21640" y="33819"/>
                  </a:cubicBezTo>
                  <a:cubicBezTo>
                    <a:pt x="21640" y="33819"/>
                    <a:pt x="21640" y="33819"/>
                    <a:pt x="21640" y="33819"/>
                  </a:cubicBezTo>
                  <a:cubicBezTo>
                    <a:pt x="997" y="55838"/>
                    <a:pt x="-5196" y="81642"/>
                    <a:pt x="4437" y="110198"/>
                  </a:cubicBezTo>
                  <a:cubicBezTo>
                    <a:pt x="11662" y="131873"/>
                    <a:pt x="28521" y="153548"/>
                    <a:pt x="56045" y="165934"/>
                  </a:cubicBezTo>
                  <a:cubicBezTo>
                    <a:pt x="85633" y="179351"/>
                    <a:pt x="109716" y="184168"/>
                    <a:pt x="147562" y="178319"/>
                  </a:cubicBezTo>
                  <a:cubicBezTo>
                    <a:pt x="190912" y="171438"/>
                    <a:pt x="224972" y="150107"/>
                    <a:pt x="241143" y="106757"/>
                  </a:cubicBezTo>
                  <a:cubicBezTo>
                    <a:pt x="241143" y="106757"/>
                    <a:pt x="241143" y="106757"/>
                    <a:pt x="241143" y="106757"/>
                  </a:cubicBezTo>
                  <a:cubicBezTo>
                    <a:pt x="241831" y="105381"/>
                    <a:pt x="242519" y="103661"/>
                    <a:pt x="243207" y="102285"/>
                  </a:cubicBezTo>
                  <a:cubicBezTo>
                    <a:pt x="254217" y="54462"/>
                    <a:pt x="220156" y="16272"/>
                    <a:pt x="182999" y="44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AAF78F2C-8417-4BBA-9BBF-2DD27CC1CBF4}"/>
                </a:ext>
              </a:extLst>
            </p:cNvPr>
            <p:cNvGrpSpPr/>
            <p:nvPr/>
          </p:nvGrpSpPr>
          <p:grpSpPr>
            <a:xfrm>
              <a:off x="8531045" y="4944749"/>
              <a:ext cx="372272" cy="595973"/>
              <a:chOff x="8173311" y="5031951"/>
              <a:chExt cx="372272" cy="595973"/>
            </a:xfrm>
          </p:grpSpPr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7BE6DF98-8E3A-4918-B8F3-9A2032270888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88C2E53-A2DF-4420-84B5-3638199067CB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DA48A13D-2B4E-4BEB-A4BA-8AF19944A003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DF8815D-43E5-406D-A40A-D72E513E2497}"/>
                </a:ext>
              </a:extLst>
            </p:cNvPr>
            <p:cNvSpPr/>
            <p:nvPr/>
          </p:nvSpPr>
          <p:spPr>
            <a:xfrm>
              <a:off x="8957242" y="4942606"/>
              <a:ext cx="334660" cy="363324"/>
            </a:xfrm>
            <a:custGeom>
              <a:avLst/>
              <a:gdLst>
                <a:gd name="connsiteX0" fmla="*/ 0 w 287378"/>
                <a:gd name="connsiteY0" fmla="*/ 151037 h 311993"/>
                <a:gd name="connsiteX1" fmla="*/ 71218 w 287378"/>
                <a:gd name="connsiteY1" fmla="*/ 174777 h 311993"/>
                <a:gd name="connsiteX2" fmla="*/ 155166 w 287378"/>
                <a:gd name="connsiteY2" fmla="*/ 156542 h 311993"/>
                <a:gd name="connsiteX3" fmla="*/ 258036 w 287378"/>
                <a:gd name="connsiteY3" fmla="*/ 45414 h 311993"/>
                <a:gd name="connsiteX4" fmla="*/ 287280 w 287378"/>
                <a:gd name="connsiteY4" fmla="*/ 0 h 311993"/>
                <a:gd name="connsiteX5" fmla="*/ 283152 w 287378"/>
                <a:gd name="connsiteY5" fmla="*/ 13074 h 311993"/>
                <a:gd name="connsiteX6" fmla="*/ 175465 w 287378"/>
                <a:gd name="connsiteY6" fmla="*/ 227760 h 311993"/>
                <a:gd name="connsiteX7" fmla="*/ 135899 w 287378"/>
                <a:gd name="connsiteY7" fmla="*/ 305515 h 311993"/>
                <a:gd name="connsiteX8" fmla="*/ 123169 w 287378"/>
                <a:gd name="connsiteY8" fmla="*/ 307579 h 311993"/>
                <a:gd name="connsiteX9" fmla="*/ 13074 w 287378"/>
                <a:gd name="connsiteY9" fmla="*/ 197140 h 311993"/>
                <a:gd name="connsiteX10" fmla="*/ 0 w 287378"/>
                <a:gd name="connsiteY10" fmla="*/ 151037 h 31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7378" h="311993">
                  <a:moveTo>
                    <a:pt x="0" y="151037"/>
                  </a:moveTo>
                  <a:cubicBezTo>
                    <a:pt x="24083" y="162735"/>
                    <a:pt x="46791" y="170648"/>
                    <a:pt x="71218" y="174777"/>
                  </a:cubicBezTo>
                  <a:cubicBezTo>
                    <a:pt x="102182" y="179937"/>
                    <a:pt x="129706" y="172712"/>
                    <a:pt x="155166" y="156542"/>
                  </a:cubicBezTo>
                  <a:cubicBezTo>
                    <a:pt x="199548" y="128674"/>
                    <a:pt x="229136" y="87388"/>
                    <a:pt x="258036" y="45414"/>
                  </a:cubicBezTo>
                  <a:cubicBezTo>
                    <a:pt x="268014" y="30964"/>
                    <a:pt x="276959" y="15826"/>
                    <a:pt x="287280" y="0"/>
                  </a:cubicBezTo>
                  <a:cubicBezTo>
                    <a:pt x="287969" y="6193"/>
                    <a:pt x="284872" y="9289"/>
                    <a:pt x="283152" y="13074"/>
                  </a:cubicBezTo>
                  <a:cubicBezTo>
                    <a:pt x="247371" y="84636"/>
                    <a:pt x="211590" y="156198"/>
                    <a:pt x="175465" y="227760"/>
                  </a:cubicBezTo>
                  <a:cubicBezTo>
                    <a:pt x="162391" y="253564"/>
                    <a:pt x="148629" y="279367"/>
                    <a:pt x="135899" y="305515"/>
                  </a:cubicBezTo>
                  <a:cubicBezTo>
                    <a:pt x="131771" y="313772"/>
                    <a:pt x="129362" y="313772"/>
                    <a:pt x="123169" y="307579"/>
                  </a:cubicBezTo>
                  <a:cubicBezTo>
                    <a:pt x="86700" y="270766"/>
                    <a:pt x="49543" y="234297"/>
                    <a:pt x="13074" y="197140"/>
                  </a:cubicBezTo>
                  <a:cubicBezTo>
                    <a:pt x="1720" y="184754"/>
                    <a:pt x="5161" y="167552"/>
                    <a:pt x="0" y="151037"/>
                  </a:cubicBezTo>
                  <a:close/>
                </a:path>
              </a:pathLst>
            </a:custGeom>
            <a:solidFill>
              <a:srgbClr val="FEAB77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8C6F1BAF-D498-4C59-98FC-8D180E8FDE46}"/>
                </a:ext>
              </a:extLst>
            </p:cNvPr>
            <p:cNvSpPr/>
            <p:nvPr/>
          </p:nvSpPr>
          <p:spPr>
            <a:xfrm>
              <a:off x="8952834" y="4932180"/>
              <a:ext cx="227171" cy="91377"/>
            </a:xfrm>
            <a:custGeom>
              <a:avLst/>
              <a:gdLst>
                <a:gd name="connsiteX0" fmla="*/ 0 w 195075"/>
                <a:gd name="connsiteY0" fmla="*/ 56433 h 78467"/>
                <a:gd name="connsiteX1" fmla="*/ 39566 w 195075"/>
                <a:gd name="connsiteY1" fmla="*/ 43703 h 78467"/>
                <a:gd name="connsiteX2" fmla="*/ 164799 w 195075"/>
                <a:gd name="connsiteY2" fmla="*/ 10330 h 78467"/>
                <a:gd name="connsiteX3" fmla="*/ 195076 w 195075"/>
                <a:gd name="connsiteY3" fmla="*/ 4137 h 78467"/>
                <a:gd name="connsiteX4" fmla="*/ 101494 w 195075"/>
                <a:gd name="connsiteY4" fmla="*/ 75699 h 78467"/>
                <a:gd name="connsiteX5" fmla="*/ 9977 w 195075"/>
                <a:gd name="connsiteY5" fmla="*/ 63314 h 78467"/>
                <a:gd name="connsiteX6" fmla="*/ 0 w 195075"/>
                <a:gd name="connsiteY6" fmla="*/ 56433 h 7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075" h="78467">
                  <a:moveTo>
                    <a:pt x="0" y="56433"/>
                  </a:moveTo>
                  <a:cubicBezTo>
                    <a:pt x="9289" y="39918"/>
                    <a:pt x="25116" y="44047"/>
                    <a:pt x="39566" y="43703"/>
                  </a:cubicBezTo>
                  <a:cubicBezTo>
                    <a:pt x="102182" y="58497"/>
                    <a:pt x="141060" y="23748"/>
                    <a:pt x="164799" y="10330"/>
                  </a:cubicBezTo>
                  <a:cubicBezTo>
                    <a:pt x="174089" y="1041"/>
                    <a:pt x="183034" y="-4120"/>
                    <a:pt x="195076" y="4137"/>
                  </a:cubicBezTo>
                  <a:cubicBezTo>
                    <a:pt x="178561" y="47487"/>
                    <a:pt x="144500" y="67786"/>
                    <a:pt x="101494" y="75699"/>
                  </a:cubicBezTo>
                  <a:cubicBezTo>
                    <a:pt x="69842" y="81548"/>
                    <a:pt x="39222" y="78452"/>
                    <a:pt x="9977" y="63314"/>
                  </a:cubicBezTo>
                  <a:cubicBezTo>
                    <a:pt x="6193" y="61593"/>
                    <a:pt x="2408" y="60217"/>
                    <a:pt x="0" y="56433"/>
                  </a:cubicBezTo>
                  <a:close/>
                </a:path>
              </a:pathLst>
            </a:custGeom>
            <a:solidFill>
              <a:srgbClr val="FEFEFE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B0FDD03-505A-467E-9CB1-A46890D52BD8}"/>
                </a:ext>
              </a:extLst>
            </p:cNvPr>
            <p:cNvSpPr/>
            <p:nvPr/>
          </p:nvSpPr>
          <p:spPr>
            <a:xfrm>
              <a:off x="8923987" y="4812345"/>
              <a:ext cx="202731" cy="48641"/>
            </a:xfrm>
            <a:custGeom>
              <a:avLst/>
              <a:gdLst>
                <a:gd name="connsiteX0" fmla="*/ 174089 w 174088"/>
                <a:gd name="connsiteY0" fmla="*/ 6579 h 41769"/>
                <a:gd name="connsiteX1" fmla="*/ 153102 w 174088"/>
                <a:gd name="connsiteY1" fmla="*/ 23782 h 41769"/>
                <a:gd name="connsiteX2" fmla="*/ 68122 w 174088"/>
                <a:gd name="connsiteY2" fmla="*/ 38920 h 41769"/>
                <a:gd name="connsiteX3" fmla="*/ 12386 w 174088"/>
                <a:gd name="connsiteY3" fmla="*/ 39264 h 41769"/>
                <a:gd name="connsiteX4" fmla="*/ 0 w 174088"/>
                <a:gd name="connsiteY4" fmla="*/ 33759 h 41769"/>
                <a:gd name="connsiteX5" fmla="*/ 43694 w 174088"/>
                <a:gd name="connsiteY5" fmla="*/ 19653 h 41769"/>
                <a:gd name="connsiteX6" fmla="*/ 157574 w 174088"/>
                <a:gd name="connsiteY6" fmla="*/ 42 h 41769"/>
                <a:gd name="connsiteX7" fmla="*/ 174089 w 174088"/>
                <a:gd name="connsiteY7" fmla="*/ 6579 h 41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088" h="41769">
                  <a:moveTo>
                    <a:pt x="174089" y="6579"/>
                  </a:moveTo>
                  <a:cubicBezTo>
                    <a:pt x="169960" y="15524"/>
                    <a:pt x="159983" y="20685"/>
                    <a:pt x="153102" y="23782"/>
                  </a:cubicBezTo>
                  <a:cubicBezTo>
                    <a:pt x="129362" y="35135"/>
                    <a:pt x="93925" y="35479"/>
                    <a:pt x="68122" y="38920"/>
                  </a:cubicBezTo>
                  <a:cubicBezTo>
                    <a:pt x="49543" y="41328"/>
                    <a:pt x="30964" y="43736"/>
                    <a:pt x="12386" y="39264"/>
                  </a:cubicBezTo>
                  <a:cubicBezTo>
                    <a:pt x="7913" y="38232"/>
                    <a:pt x="3785" y="36855"/>
                    <a:pt x="0" y="33759"/>
                  </a:cubicBezTo>
                  <a:cubicBezTo>
                    <a:pt x="12042" y="21029"/>
                    <a:pt x="28212" y="20685"/>
                    <a:pt x="43694" y="19653"/>
                  </a:cubicBezTo>
                  <a:cubicBezTo>
                    <a:pt x="78787" y="17245"/>
                    <a:pt x="123857" y="10020"/>
                    <a:pt x="157574" y="42"/>
                  </a:cubicBezTo>
                  <a:cubicBezTo>
                    <a:pt x="159983" y="-302"/>
                    <a:pt x="165831" y="1418"/>
                    <a:pt x="174089" y="6579"/>
                  </a:cubicBezTo>
                  <a:close/>
                </a:path>
              </a:pathLst>
            </a:custGeom>
            <a:solidFill>
              <a:srgbClr val="FDFDFD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C273F7A-AAE8-45EF-9405-7F8ABB8555D9}"/>
                </a:ext>
              </a:extLst>
            </p:cNvPr>
            <p:cNvSpPr/>
            <p:nvPr/>
          </p:nvSpPr>
          <p:spPr>
            <a:xfrm>
              <a:off x="8668771" y="4544237"/>
              <a:ext cx="155854" cy="41786"/>
            </a:xfrm>
            <a:custGeom>
              <a:avLst/>
              <a:gdLst>
                <a:gd name="connsiteX0" fmla="*/ 133835 w 133834"/>
                <a:gd name="connsiteY0" fmla="*/ 10768 h 35883"/>
                <a:gd name="connsiteX1" fmla="*/ 0 w 133834"/>
                <a:gd name="connsiteY1" fmla="*/ 35884 h 35883"/>
                <a:gd name="connsiteX2" fmla="*/ 133835 w 133834"/>
                <a:gd name="connsiteY2" fmla="*/ 10768 h 3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34" h="35883">
                  <a:moveTo>
                    <a:pt x="133835" y="10768"/>
                  </a:moveTo>
                  <a:cubicBezTo>
                    <a:pt x="87732" y="10768"/>
                    <a:pt x="45758" y="29691"/>
                    <a:pt x="0" y="35884"/>
                  </a:cubicBezTo>
                  <a:cubicBezTo>
                    <a:pt x="21675" y="2855"/>
                    <a:pt x="100462" y="-11595"/>
                    <a:pt x="133835" y="10768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E971686-F602-4E05-A0F1-9C1B1CA91086}"/>
                </a:ext>
              </a:extLst>
            </p:cNvPr>
            <p:cNvSpPr/>
            <p:nvPr/>
          </p:nvSpPr>
          <p:spPr>
            <a:xfrm>
              <a:off x="8659957" y="4417033"/>
              <a:ext cx="127408" cy="41981"/>
            </a:xfrm>
            <a:custGeom>
              <a:avLst/>
              <a:gdLst>
                <a:gd name="connsiteX0" fmla="*/ 109407 w 109407"/>
                <a:gd name="connsiteY0" fmla="*/ 11279 h 36050"/>
                <a:gd name="connsiteX1" fmla="*/ 0 w 109407"/>
                <a:gd name="connsiteY1" fmla="*/ 36051 h 36050"/>
                <a:gd name="connsiteX2" fmla="*/ 109407 w 109407"/>
                <a:gd name="connsiteY2" fmla="*/ 11279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407" h="36050">
                  <a:moveTo>
                    <a:pt x="109407" y="11279"/>
                  </a:moveTo>
                  <a:cubicBezTo>
                    <a:pt x="72594" y="19536"/>
                    <a:pt x="36469" y="27794"/>
                    <a:pt x="0" y="36051"/>
                  </a:cubicBezTo>
                  <a:cubicBezTo>
                    <a:pt x="29588" y="-762"/>
                    <a:pt x="70186" y="-10052"/>
                    <a:pt x="109407" y="11279"/>
                  </a:cubicBezTo>
                  <a:close/>
                </a:path>
              </a:pathLst>
            </a:custGeom>
            <a:solidFill>
              <a:srgbClr val="020201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C93FAB0C-3AC2-4B6E-8C4A-A0CEC027CDF4}"/>
                </a:ext>
              </a:extLst>
            </p:cNvPr>
            <p:cNvSpPr/>
            <p:nvPr/>
          </p:nvSpPr>
          <p:spPr>
            <a:xfrm>
              <a:off x="8998909" y="4930275"/>
              <a:ext cx="145838" cy="58177"/>
            </a:xfrm>
            <a:custGeom>
              <a:avLst/>
              <a:gdLst>
                <a:gd name="connsiteX0" fmla="*/ 125234 w 125233"/>
                <a:gd name="connsiteY0" fmla="*/ 11965 h 49958"/>
                <a:gd name="connsiteX1" fmla="*/ 67089 w 125233"/>
                <a:gd name="connsiteY1" fmla="*/ 44305 h 49958"/>
                <a:gd name="connsiteX2" fmla="*/ 0 w 125233"/>
                <a:gd name="connsiteY2" fmla="*/ 44994 h 49958"/>
                <a:gd name="connsiteX3" fmla="*/ 94269 w 125233"/>
                <a:gd name="connsiteY3" fmla="*/ 955 h 49958"/>
                <a:gd name="connsiteX4" fmla="*/ 125234 w 125233"/>
                <a:gd name="connsiteY4" fmla="*/ 11965 h 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233" h="49958">
                  <a:moveTo>
                    <a:pt x="125234" y="11965"/>
                  </a:moveTo>
                  <a:cubicBezTo>
                    <a:pt x="106655" y="24351"/>
                    <a:pt x="88076" y="36392"/>
                    <a:pt x="67089" y="44305"/>
                  </a:cubicBezTo>
                  <a:cubicBezTo>
                    <a:pt x="44726" y="52907"/>
                    <a:pt x="22363" y="50498"/>
                    <a:pt x="0" y="44994"/>
                  </a:cubicBezTo>
                  <a:cubicBezTo>
                    <a:pt x="16170" y="7148"/>
                    <a:pt x="51951" y="-3517"/>
                    <a:pt x="94269" y="955"/>
                  </a:cubicBezTo>
                  <a:cubicBezTo>
                    <a:pt x="105279" y="2676"/>
                    <a:pt x="116288" y="4396"/>
                    <a:pt x="125234" y="11965"/>
                  </a:cubicBezTo>
                  <a:close/>
                </a:path>
              </a:pathLst>
            </a:custGeom>
            <a:solidFill>
              <a:schemeClr val="accent6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6C0E5F3-C26C-445A-9A96-781D59D8F3DA}"/>
                </a:ext>
              </a:extLst>
            </p:cNvPr>
            <p:cNvSpPr/>
            <p:nvPr/>
          </p:nvSpPr>
          <p:spPr>
            <a:xfrm>
              <a:off x="9141653" y="4429769"/>
              <a:ext cx="142122" cy="58457"/>
            </a:xfrm>
            <a:custGeom>
              <a:avLst/>
              <a:gdLst>
                <a:gd name="connsiteX0" fmla="*/ 55985 w 122042"/>
                <a:gd name="connsiteY0" fmla="*/ 5505 h 50198"/>
                <a:gd name="connsiteX1" fmla="*/ 3346 w 122042"/>
                <a:gd name="connsiteY1" fmla="*/ 37845 h 50198"/>
                <a:gd name="connsiteX2" fmla="*/ 938 w 122042"/>
                <a:gd name="connsiteY2" fmla="*/ 48167 h 50198"/>
                <a:gd name="connsiteX3" fmla="*/ 11259 w 122042"/>
                <a:gd name="connsiteY3" fmla="*/ 48167 h 50198"/>
                <a:gd name="connsiteX4" fmla="*/ 113097 w 122042"/>
                <a:gd name="connsiteY4" fmla="*/ 20299 h 50198"/>
                <a:gd name="connsiteX5" fmla="*/ 122043 w 122042"/>
                <a:gd name="connsiteY5" fmla="*/ 19611 h 50198"/>
                <a:gd name="connsiteX6" fmla="*/ 112753 w 122042"/>
                <a:gd name="connsiteY6" fmla="*/ 0 h 50198"/>
                <a:gd name="connsiteX7" fmla="*/ 55985 w 122042"/>
                <a:gd name="connsiteY7" fmla="*/ 5505 h 5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42" h="50198">
                  <a:moveTo>
                    <a:pt x="55985" y="5505"/>
                  </a:moveTo>
                  <a:cubicBezTo>
                    <a:pt x="34310" y="9633"/>
                    <a:pt x="15732" y="18235"/>
                    <a:pt x="3346" y="37845"/>
                  </a:cubicBezTo>
                  <a:cubicBezTo>
                    <a:pt x="1282" y="40942"/>
                    <a:pt x="-1471" y="44382"/>
                    <a:pt x="938" y="48167"/>
                  </a:cubicBezTo>
                  <a:cubicBezTo>
                    <a:pt x="3690" y="51951"/>
                    <a:pt x="8163" y="49543"/>
                    <a:pt x="11259" y="48167"/>
                  </a:cubicBezTo>
                  <a:cubicBezTo>
                    <a:pt x="43944" y="34061"/>
                    <a:pt x="79037" y="28556"/>
                    <a:pt x="113097" y="20299"/>
                  </a:cubicBezTo>
                  <a:cubicBezTo>
                    <a:pt x="116538" y="19611"/>
                    <a:pt x="119634" y="19267"/>
                    <a:pt x="122043" y="19611"/>
                  </a:cubicBezTo>
                  <a:lnTo>
                    <a:pt x="112753" y="0"/>
                  </a:lnTo>
                  <a:cubicBezTo>
                    <a:pt x="92799" y="1376"/>
                    <a:pt x="74220" y="2064"/>
                    <a:pt x="55985" y="5505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492B2471-10FA-4D74-B3A8-7E6788BE664C}"/>
                </a:ext>
              </a:extLst>
            </p:cNvPr>
            <p:cNvSpPr/>
            <p:nvPr/>
          </p:nvSpPr>
          <p:spPr>
            <a:xfrm>
              <a:off x="9133642" y="4329605"/>
              <a:ext cx="107262" cy="49257"/>
            </a:xfrm>
            <a:custGeom>
              <a:avLst/>
              <a:gdLst>
                <a:gd name="connsiteX0" fmla="*/ 75594 w 92108"/>
                <a:gd name="connsiteY0" fmla="*/ 1720 h 42298"/>
                <a:gd name="connsiteX1" fmla="*/ 5064 w 92108"/>
                <a:gd name="connsiteY1" fmla="*/ 30276 h 42298"/>
                <a:gd name="connsiteX2" fmla="*/ 592 w 92108"/>
                <a:gd name="connsiteY2" fmla="*/ 39566 h 42298"/>
                <a:gd name="connsiteX3" fmla="*/ 10913 w 92108"/>
                <a:gd name="connsiteY3" fmla="*/ 41630 h 42298"/>
                <a:gd name="connsiteX4" fmla="*/ 18138 w 92108"/>
                <a:gd name="connsiteY4" fmla="*/ 39910 h 42298"/>
                <a:gd name="connsiteX5" fmla="*/ 81443 w 92108"/>
                <a:gd name="connsiteY5" fmla="*/ 25804 h 42298"/>
                <a:gd name="connsiteX6" fmla="*/ 92109 w 92108"/>
                <a:gd name="connsiteY6" fmla="*/ 25460 h 42298"/>
                <a:gd name="connsiteX7" fmla="*/ 80411 w 92108"/>
                <a:gd name="connsiteY7" fmla="*/ 0 h 42298"/>
                <a:gd name="connsiteX8" fmla="*/ 75594 w 92108"/>
                <a:gd name="connsiteY8" fmla="*/ 1720 h 4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108" h="42298">
                  <a:moveTo>
                    <a:pt x="75594" y="1720"/>
                  </a:moveTo>
                  <a:cubicBezTo>
                    <a:pt x="47038" y="-1376"/>
                    <a:pt x="25707" y="13762"/>
                    <a:pt x="5064" y="30276"/>
                  </a:cubicBezTo>
                  <a:cubicBezTo>
                    <a:pt x="2312" y="32685"/>
                    <a:pt x="-1473" y="35437"/>
                    <a:pt x="592" y="39566"/>
                  </a:cubicBezTo>
                  <a:cubicBezTo>
                    <a:pt x="2656" y="43350"/>
                    <a:pt x="7129" y="42318"/>
                    <a:pt x="10913" y="41630"/>
                  </a:cubicBezTo>
                  <a:cubicBezTo>
                    <a:pt x="13322" y="41286"/>
                    <a:pt x="15730" y="40598"/>
                    <a:pt x="18138" y="39910"/>
                  </a:cubicBezTo>
                  <a:cubicBezTo>
                    <a:pt x="39125" y="35437"/>
                    <a:pt x="60456" y="30620"/>
                    <a:pt x="81443" y="25804"/>
                  </a:cubicBezTo>
                  <a:cubicBezTo>
                    <a:pt x="85228" y="25115"/>
                    <a:pt x="89012" y="24083"/>
                    <a:pt x="92109" y="25460"/>
                  </a:cubicBezTo>
                  <a:lnTo>
                    <a:pt x="80411" y="0"/>
                  </a:lnTo>
                  <a:cubicBezTo>
                    <a:pt x="78347" y="1720"/>
                    <a:pt x="76970" y="1720"/>
                    <a:pt x="75594" y="1720"/>
                  </a:cubicBezTo>
                  <a:close/>
                </a:path>
              </a:pathLst>
            </a:custGeom>
            <a:solidFill>
              <a:srgbClr val="040200"/>
            </a:solidFill>
            <a:ln w="342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100AEDB5-2F6A-4E98-A042-92215713BE4B}"/>
                </a:ext>
              </a:extLst>
            </p:cNvPr>
            <p:cNvGrpSpPr/>
            <p:nvPr/>
          </p:nvGrpSpPr>
          <p:grpSpPr>
            <a:xfrm flipH="1">
              <a:off x="9387820" y="4896755"/>
              <a:ext cx="372272" cy="595973"/>
              <a:chOff x="8173311" y="5031951"/>
              <a:chExt cx="372272" cy="595973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744020A-BC99-4EEE-B574-BD26904B3766}"/>
                  </a:ext>
                </a:extLst>
              </p:cNvPr>
              <p:cNvSpPr/>
              <p:nvPr/>
            </p:nvSpPr>
            <p:spPr>
              <a:xfrm>
                <a:off x="8173311" y="5262046"/>
                <a:ext cx="367145" cy="181304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818F9E2A-0AE4-4309-BF3A-54C6C12BC580}"/>
                  </a:ext>
                </a:extLst>
              </p:cNvPr>
              <p:cNvSpPr/>
              <p:nvPr/>
            </p:nvSpPr>
            <p:spPr>
              <a:xfrm>
                <a:off x="8193193" y="5031951"/>
                <a:ext cx="312910" cy="144828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C576B1F9-C4EB-47EC-86C2-98E46A66A8AD}"/>
                  </a:ext>
                </a:extLst>
              </p:cNvPr>
              <p:cNvSpPr/>
              <p:nvPr/>
            </p:nvSpPr>
            <p:spPr>
              <a:xfrm>
                <a:off x="8331192" y="5373895"/>
                <a:ext cx="214391" cy="254029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946062E5-CD7A-4FFC-8952-6966C868C4ED}"/>
              </a:ext>
            </a:extLst>
          </p:cNvPr>
          <p:cNvGrpSpPr/>
          <p:nvPr/>
        </p:nvGrpSpPr>
        <p:grpSpPr>
          <a:xfrm>
            <a:off x="963083" y="1729572"/>
            <a:ext cx="1687379" cy="1633073"/>
            <a:chOff x="5646206" y="1747909"/>
            <a:chExt cx="1687379" cy="1633073"/>
          </a:xfrm>
        </p:grpSpPr>
        <p:grpSp>
          <p:nvGrpSpPr>
            <p:cNvPr id="301" name="Group 300">
              <a:extLst>
                <a:ext uri="{FF2B5EF4-FFF2-40B4-BE49-F238E27FC236}">
                  <a16:creationId xmlns:a16="http://schemas.microsoft.com/office/drawing/2014/main" id="{D730158A-BF4A-4F72-95E8-7049C2F5A77A}"/>
                </a:ext>
              </a:extLst>
            </p:cNvPr>
            <p:cNvGrpSpPr/>
            <p:nvPr/>
          </p:nvGrpSpPr>
          <p:grpSpPr>
            <a:xfrm>
              <a:off x="5646206" y="1747909"/>
              <a:ext cx="1687379" cy="1633073"/>
              <a:chOff x="5646206" y="1747909"/>
              <a:chExt cx="1687379" cy="1633073"/>
            </a:xfrm>
          </p:grpSpPr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8EEF98E2-2D9F-4A31-804A-F60A67B1BB24}"/>
                  </a:ext>
                </a:extLst>
              </p:cNvPr>
              <p:cNvSpPr/>
              <p:nvPr/>
            </p:nvSpPr>
            <p:spPr>
              <a:xfrm>
                <a:off x="5667499" y="1747909"/>
                <a:ext cx="1342002" cy="1461732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6DD0F564-BDAE-4992-A3D8-79835A1108AE}"/>
                  </a:ext>
                </a:extLst>
              </p:cNvPr>
              <p:cNvSpPr/>
              <p:nvPr/>
            </p:nvSpPr>
            <p:spPr>
              <a:xfrm>
                <a:off x="5646206" y="2902924"/>
                <a:ext cx="1687379" cy="478058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812B5D7-DDD1-41EB-BF1B-33DDBA6BD5B2}"/>
                  </a:ext>
                </a:extLst>
              </p:cNvPr>
              <p:cNvSpPr/>
              <p:nvPr/>
            </p:nvSpPr>
            <p:spPr>
              <a:xfrm>
                <a:off x="5922723" y="2016998"/>
                <a:ext cx="873430" cy="1292946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50F2BA7F-ADA5-4004-83DC-DD18C41DCED0}"/>
                  </a:ext>
                </a:extLst>
              </p:cNvPr>
              <p:cNvSpPr/>
              <p:nvPr/>
            </p:nvSpPr>
            <p:spPr>
              <a:xfrm>
                <a:off x="6293691" y="2710741"/>
                <a:ext cx="270248" cy="29339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813A54AB-C700-4EC7-A78A-7DAE7EC14BD2}"/>
                  </a:ext>
                </a:extLst>
              </p:cNvPr>
              <p:cNvSpPr/>
              <p:nvPr/>
            </p:nvSpPr>
            <p:spPr>
              <a:xfrm>
                <a:off x="6060742" y="2389045"/>
                <a:ext cx="125856" cy="33744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10EDA09-5E76-496A-BB7A-FDAFFD8DAF38}"/>
                  </a:ext>
                </a:extLst>
              </p:cNvPr>
              <p:cNvSpPr/>
              <p:nvPr/>
            </p:nvSpPr>
            <p:spPr>
              <a:xfrm>
                <a:off x="6053620" y="2286324"/>
                <a:ext cx="102886" cy="33901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A5D9FE2E-48E3-4C32-8733-04E2B68912E1}"/>
                  </a:ext>
                </a:extLst>
              </p:cNvPr>
              <p:cNvSpPr/>
              <p:nvPr/>
            </p:nvSpPr>
            <p:spPr>
              <a:xfrm>
                <a:off x="6442599" y="2296605"/>
                <a:ext cx="114768" cy="47206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6F7ED41D-6611-4E7A-9321-5ABE51D5066E}"/>
                  </a:ext>
                </a:extLst>
              </p:cNvPr>
              <p:cNvSpPr/>
              <p:nvPr/>
            </p:nvSpPr>
            <p:spPr>
              <a:xfrm>
                <a:off x="6436162" y="2215726"/>
                <a:ext cx="86617" cy="3977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AFF69B4C-9314-425A-A2D3-AA8791BF8F58}"/>
                  </a:ext>
                </a:extLst>
              </p:cNvPr>
              <p:cNvSpPr/>
              <p:nvPr/>
            </p:nvSpPr>
            <p:spPr>
              <a:xfrm>
                <a:off x="6263737" y="2641537"/>
                <a:ext cx="205161" cy="93728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  <a:gd name="connsiteX0" fmla="*/ 182999 w 245308"/>
                  <a:gd name="connsiteY0" fmla="*/ 4988 h 185310"/>
                  <a:gd name="connsiteX1" fmla="*/ 169237 w 245308"/>
                  <a:gd name="connsiteY1" fmla="*/ 7397 h 185310"/>
                  <a:gd name="connsiteX2" fmla="*/ 68035 w 245308"/>
                  <a:gd name="connsiteY2" fmla="*/ 89079 h 185310"/>
                  <a:gd name="connsiteX3" fmla="*/ 21640 w 245308"/>
                  <a:gd name="connsiteY3" fmla="*/ 38361 h 185310"/>
                  <a:gd name="connsiteX4" fmla="*/ 21640 w 245308"/>
                  <a:gd name="connsiteY4" fmla="*/ 38361 h 185310"/>
                  <a:gd name="connsiteX5" fmla="*/ 4437 w 245308"/>
                  <a:gd name="connsiteY5" fmla="*/ 114740 h 185310"/>
                  <a:gd name="connsiteX6" fmla="*/ 56045 w 245308"/>
                  <a:gd name="connsiteY6" fmla="*/ 170476 h 185310"/>
                  <a:gd name="connsiteX7" fmla="*/ 147562 w 245308"/>
                  <a:gd name="connsiteY7" fmla="*/ 182861 h 185310"/>
                  <a:gd name="connsiteX8" fmla="*/ 241143 w 245308"/>
                  <a:gd name="connsiteY8" fmla="*/ 111299 h 185310"/>
                  <a:gd name="connsiteX9" fmla="*/ 241143 w 245308"/>
                  <a:gd name="connsiteY9" fmla="*/ 111299 h 185310"/>
                  <a:gd name="connsiteX10" fmla="*/ 243207 w 245308"/>
                  <a:gd name="connsiteY10" fmla="*/ 106827 h 185310"/>
                  <a:gd name="connsiteX11" fmla="*/ 182999 w 245308"/>
                  <a:gd name="connsiteY11" fmla="*/ 4988 h 185310"/>
                  <a:gd name="connsiteX0" fmla="*/ 178561 w 240870"/>
                  <a:gd name="connsiteY0" fmla="*/ 4988 h 185310"/>
                  <a:gd name="connsiteX1" fmla="*/ 164799 w 240870"/>
                  <a:gd name="connsiteY1" fmla="*/ 7397 h 185310"/>
                  <a:gd name="connsiteX2" fmla="*/ 63597 w 240870"/>
                  <a:gd name="connsiteY2" fmla="*/ 89079 h 185310"/>
                  <a:gd name="connsiteX3" fmla="*/ 17202 w 240870"/>
                  <a:gd name="connsiteY3" fmla="*/ 38361 h 185310"/>
                  <a:gd name="connsiteX4" fmla="*/ -1 w 240870"/>
                  <a:gd name="connsiteY4" fmla="*/ 114740 h 185310"/>
                  <a:gd name="connsiteX5" fmla="*/ 51607 w 240870"/>
                  <a:gd name="connsiteY5" fmla="*/ 170476 h 185310"/>
                  <a:gd name="connsiteX6" fmla="*/ 143124 w 240870"/>
                  <a:gd name="connsiteY6" fmla="*/ 182861 h 185310"/>
                  <a:gd name="connsiteX7" fmla="*/ 236705 w 240870"/>
                  <a:gd name="connsiteY7" fmla="*/ 111299 h 185310"/>
                  <a:gd name="connsiteX8" fmla="*/ 236705 w 240870"/>
                  <a:gd name="connsiteY8" fmla="*/ 111299 h 185310"/>
                  <a:gd name="connsiteX9" fmla="*/ 238769 w 240870"/>
                  <a:gd name="connsiteY9" fmla="*/ 106827 h 185310"/>
                  <a:gd name="connsiteX10" fmla="*/ 178561 w 240870"/>
                  <a:gd name="connsiteY10" fmla="*/ 4988 h 185310"/>
                  <a:gd name="connsiteX0" fmla="*/ 178562 w 240871"/>
                  <a:gd name="connsiteY0" fmla="*/ 4988 h 185310"/>
                  <a:gd name="connsiteX1" fmla="*/ 164800 w 240871"/>
                  <a:gd name="connsiteY1" fmla="*/ 7397 h 185310"/>
                  <a:gd name="connsiteX2" fmla="*/ 63598 w 240871"/>
                  <a:gd name="connsiteY2" fmla="*/ 89079 h 185310"/>
                  <a:gd name="connsiteX3" fmla="*/ 0 w 240871"/>
                  <a:gd name="connsiteY3" fmla="*/ 114740 h 185310"/>
                  <a:gd name="connsiteX4" fmla="*/ 51608 w 240871"/>
                  <a:gd name="connsiteY4" fmla="*/ 170476 h 185310"/>
                  <a:gd name="connsiteX5" fmla="*/ 143125 w 240871"/>
                  <a:gd name="connsiteY5" fmla="*/ 182861 h 185310"/>
                  <a:gd name="connsiteX6" fmla="*/ 236706 w 240871"/>
                  <a:gd name="connsiteY6" fmla="*/ 111299 h 185310"/>
                  <a:gd name="connsiteX7" fmla="*/ 236706 w 240871"/>
                  <a:gd name="connsiteY7" fmla="*/ 111299 h 185310"/>
                  <a:gd name="connsiteX8" fmla="*/ 238770 w 240871"/>
                  <a:gd name="connsiteY8" fmla="*/ 106827 h 185310"/>
                  <a:gd name="connsiteX9" fmla="*/ 178562 w 240871"/>
                  <a:gd name="connsiteY9" fmla="*/ 4988 h 185310"/>
                  <a:gd name="connsiteX0" fmla="*/ 178562 w 240871"/>
                  <a:gd name="connsiteY0" fmla="*/ 93 h 180415"/>
                  <a:gd name="connsiteX1" fmla="*/ 63598 w 240871"/>
                  <a:gd name="connsiteY1" fmla="*/ 84184 h 180415"/>
                  <a:gd name="connsiteX2" fmla="*/ 0 w 240871"/>
                  <a:gd name="connsiteY2" fmla="*/ 109845 h 180415"/>
                  <a:gd name="connsiteX3" fmla="*/ 51608 w 240871"/>
                  <a:gd name="connsiteY3" fmla="*/ 165581 h 180415"/>
                  <a:gd name="connsiteX4" fmla="*/ 143125 w 240871"/>
                  <a:gd name="connsiteY4" fmla="*/ 177966 h 180415"/>
                  <a:gd name="connsiteX5" fmla="*/ 236706 w 240871"/>
                  <a:gd name="connsiteY5" fmla="*/ 106404 h 180415"/>
                  <a:gd name="connsiteX6" fmla="*/ 236706 w 240871"/>
                  <a:gd name="connsiteY6" fmla="*/ 106404 h 180415"/>
                  <a:gd name="connsiteX7" fmla="*/ 238770 w 240871"/>
                  <a:gd name="connsiteY7" fmla="*/ 101932 h 180415"/>
                  <a:gd name="connsiteX8" fmla="*/ 178562 w 240871"/>
                  <a:gd name="connsiteY8" fmla="*/ 93 h 180415"/>
                  <a:gd name="connsiteX0" fmla="*/ 202871 w 243032"/>
                  <a:gd name="connsiteY0" fmla="*/ 636 h 108032"/>
                  <a:gd name="connsiteX1" fmla="*/ 63598 w 243032"/>
                  <a:gd name="connsiteY1" fmla="*/ 11801 h 108032"/>
                  <a:gd name="connsiteX2" fmla="*/ 0 w 243032"/>
                  <a:gd name="connsiteY2" fmla="*/ 37462 h 108032"/>
                  <a:gd name="connsiteX3" fmla="*/ 51608 w 243032"/>
                  <a:gd name="connsiteY3" fmla="*/ 93198 h 108032"/>
                  <a:gd name="connsiteX4" fmla="*/ 143125 w 243032"/>
                  <a:gd name="connsiteY4" fmla="*/ 105583 h 108032"/>
                  <a:gd name="connsiteX5" fmla="*/ 236706 w 243032"/>
                  <a:gd name="connsiteY5" fmla="*/ 34021 h 108032"/>
                  <a:gd name="connsiteX6" fmla="*/ 236706 w 243032"/>
                  <a:gd name="connsiteY6" fmla="*/ 34021 h 108032"/>
                  <a:gd name="connsiteX7" fmla="*/ 238770 w 243032"/>
                  <a:gd name="connsiteY7" fmla="*/ 29549 h 108032"/>
                  <a:gd name="connsiteX8" fmla="*/ 202871 w 243032"/>
                  <a:gd name="connsiteY8" fmla="*/ 636 h 108032"/>
                  <a:gd name="connsiteX0" fmla="*/ 186665 w 226826"/>
                  <a:gd name="connsiteY0" fmla="*/ 720 h 107618"/>
                  <a:gd name="connsiteX1" fmla="*/ 47392 w 226826"/>
                  <a:gd name="connsiteY1" fmla="*/ 11885 h 107618"/>
                  <a:gd name="connsiteX2" fmla="*/ 0 w 226826"/>
                  <a:gd name="connsiteY2" fmla="*/ 45649 h 107618"/>
                  <a:gd name="connsiteX3" fmla="*/ 35402 w 226826"/>
                  <a:gd name="connsiteY3" fmla="*/ 93282 h 107618"/>
                  <a:gd name="connsiteX4" fmla="*/ 126919 w 226826"/>
                  <a:gd name="connsiteY4" fmla="*/ 105667 h 107618"/>
                  <a:gd name="connsiteX5" fmla="*/ 220500 w 226826"/>
                  <a:gd name="connsiteY5" fmla="*/ 34105 h 107618"/>
                  <a:gd name="connsiteX6" fmla="*/ 220500 w 226826"/>
                  <a:gd name="connsiteY6" fmla="*/ 34105 h 107618"/>
                  <a:gd name="connsiteX7" fmla="*/ 222564 w 226826"/>
                  <a:gd name="connsiteY7" fmla="*/ 29633 h 107618"/>
                  <a:gd name="connsiteX8" fmla="*/ 186665 w 226826"/>
                  <a:gd name="connsiteY8" fmla="*/ 720 h 107618"/>
                  <a:gd name="connsiteX0" fmla="*/ 194807 w 234968"/>
                  <a:gd name="connsiteY0" fmla="*/ 0 h 106898"/>
                  <a:gd name="connsiteX1" fmla="*/ 8142 w 234968"/>
                  <a:gd name="connsiteY1" fmla="*/ 44929 h 106898"/>
                  <a:gd name="connsiteX2" fmla="*/ 43544 w 234968"/>
                  <a:gd name="connsiteY2" fmla="*/ 92562 h 106898"/>
                  <a:gd name="connsiteX3" fmla="*/ 135061 w 234968"/>
                  <a:gd name="connsiteY3" fmla="*/ 104947 h 106898"/>
                  <a:gd name="connsiteX4" fmla="*/ 228642 w 234968"/>
                  <a:gd name="connsiteY4" fmla="*/ 33385 h 106898"/>
                  <a:gd name="connsiteX5" fmla="*/ 228642 w 234968"/>
                  <a:gd name="connsiteY5" fmla="*/ 33385 h 106898"/>
                  <a:gd name="connsiteX6" fmla="*/ 230706 w 234968"/>
                  <a:gd name="connsiteY6" fmla="*/ 28913 h 106898"/>
                  <a:gd name="connsiteX7" fmla="*/ 194807 w 234968"/>
                  <a:gd name="connsiteY7" fmla="*/ 0 h 106898"/>
                  <a:gd name="connsiteX0" fmla="*/ 183152 w 223313"/>
                  <a:gd name="connsiteY0" fmla="*/ 0 h 107075"/>
                  <a:gd name="connsiteX1" fmla="*/ 9992 w 223313"/>
                  <a:gd name="connsiteY1" fmla="*/ 36826 h 107075"/>
                  <a:gd name="connsiteX2" fmla="*/ 31889 w 223313"/>
                  <a:gd name="connsiteY2" fmla="*/ 92562 h 107075"/>
                  <a:gd name="connsiteX3" fmla="*/ 123406 w 223313"/>
                  <a:gd name="connsiteY3" fmla="*/ 104947 h 107075"/>
                  <a:gd name="connsiteX4" fmla="*/ 216987 w 223313"/>
                  <a:gd name="connsiteY4" fmla="*/ 33385 h 107075"/>
                  <a:gd name="connsiteX5" fmla="*/ 216987 w 223313"/>
                  <a:gd name="connsiteY5" fmla="*/ 33385 h 107075"/>
                  <a:gd name="connsiteX6" fmla="*/ 219051 w 223313"/>
                  <a:gd name="connsiteY6" fmla="*/ 28913 h 107075"/>
                  <a:gd name="connsiteX7" fmla="*/ 183152 w 223313"/>
                  <a:gd name="connsiteY7" fmla="*/ 0 h 107075"/>
                  <a:gd name="connsiteX0" fmla="*/ 221669 w 221669"/>
                  <a:gd name="connsiteY0" fmla="*/ 52 h 78214"/>
                  <a:gd name="connsiteX1" fmla="*/ 12610 w 221669"/>
                  <a:gd name="connsiteY1" fmla="*/ 7965 h 78214"/>
                  <a:gd name="connsiteX2" fmla="*/ 34507 w 221669"/>
                  <a:gd name="connsiteY2" fmla="*/ 63701 h 78214"/>
                  <a:gd name="connsiteX3" fmla="*/ 126024 w 221669"/>
                  <a:gd name="connsiteY3" fmla="*/ 76086 h 78214"/>
                  <a:gd name="connsiteX4" fmla="*/ 219605 w 221669"/>
                  <a:gd name="connsiteY4" fmla="*/ 4524 h 78214"/>
                  <a:gd name="connsiteX5" fmla="*/ 219605 w 221669"/>
                  <a:gd name="connsiteY5" fmla="*/ 4524 h 78214"/>
                  <a:gd name="connsiteX6" fmla="*/ 221669 w 221669"/>
                  <a:gd name="connsiteY6" fmla="*/ 52 h 78214"/>
                  <a:gd name="connsiteX0" fmla="*/ 221669 w 221669"/>
                  <a:gd name="connsiteY0" fmla="*/ 20458 h 98620"/>
                  <a:gd name="connsiteX1" fmla="*/ 12610 w 221669"/>
                  <a:gd name="connsiteY1" fmla="*/ 28371 h 98620"/>
                  <a:gd name="connsiteX2" fmla="*/ 34507 w 221669"/>
                  <a:gd name="connsiteY2" fmla="*/ 84107 h 98620"/>
                  <a:gd name="connsiteX3" fmla="*/ 126024 w 221669"/>
                  <a:gd name="connsiteY3" fmla="*/ 96492 h 98620"/>
                  <a:gd name="connsiteX4" fmla="*/ 219605 w 221669"/>
                  <a:gd name="connsiteY4" fmla="*/ 24930 h 98620"/>
                  <a:gd name="connsiteX5" fmla="*/ 219605 w 221669"/>
                  <a:gd name="connsiteY5" fmla="*/ 24930 h 98620"/>
                  <a:gd name="connsiteX6" fmla="*/ 221669 w 221669"/>
                  <a:gd name="connsiteY6" fmla="*/ 20458 h 98620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  <a:gd name="connsiteX0" fmla="*/ 218164 w 218164"/>
                  <a:gd name="connsiteY0" fmla="*/ 21506 h 99668"/>
                  <a:gd name="connsiteX1" fmla="*/ 170059 w 218164"/>
                  <a:gd name="connsiteY1" fmla="*/ 67 h 99668"/>
                  <a:gd name="connsiteX2" fmla="*/ 9105 w 218164"/>
                  <a:gd name="connsiteY2" fmla="*/ 29419 h 99668"/>
                  <a:gd name="connsiteX3" fmla="*/ 31002 w 218164"/>
                  <a:gd name="connsiteY3" fmla="*/ 85155 h 99668"/>
                  <a:gd name="connsiteX4" fmla="*/ 122519 w 218164"/>
                  <a:gd name="connsiteY4" fmla="*/ 97540 h 99668"/>
                  <a:gd name="connsiteX5" fmla="*/ 216100 w 218164"/>
                  <a:gd name="connsiteY5" fmla="*/ 25978 h 99668"/>
                  <a:gd name="connsiteX6" fmla="*/ 216100 w 218164"/>
                  <a:gd name="connsiteY6" fmla="*/ 25978 h 99668"/>
                  <a:gd name="connsiteX7" fmla="*/ 218164 w 218164"/>
                  <a:gd name="connsiteY7" fmla="*/ 21506 h 99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164" h="99668">
                    <a:moveTo>
                      <a:pt x="218164" y="21506"/>
                    </a:moveTo>
                    <a:cubicBezTo>
                      <a:pt x="210491" y="17188"/>
                      <a:pt x="204902" y="-1252"/>
                      <a:pt x="170059" y="67"/>
                    </a:cubicBezTo>
                    <a:cubicBezTo>
                      <a:pt x="127113" y="14890"/>
                      <a:pt x="32281" y="15238"/>
                      <a:pt x="9105" y="29419"/>
                    </a:cubicBezTo>
                    <a:cubicBezTo>
                      <a:pt x="-14071" y="43600"/>
                      <a:pt x="12100" y="73802"/>
                      <a:pt x="31002" y="85155"/>
                    </a:cubicBezTo>
                    <a:cubicBezTo>
                      <a:pt x="49904" y="96508"/>
                      <a:pt x="84673" y="103389"/>
                      <a:pt x="122519" y="97540"/>
                    </a:cubicBezTo>
                    <a:cubicBezTo>
                      <a:pt x="165869" y="90659"/>
                      <a:pt x="199929" y="69328"/>
                      <a:pt x="216100" y="25978"/>
                    </a:cubicBezTo>
                    <a:lnTo>
                      <a:pt x="216100" y="25978"/>
                    </a:lnTo>
                    <a:cubicBezTo>
                      <a:pt x="216788" y="24602"/>
                      <a:pt x="217476" y="22882"/>
                      <a:pt x="218164" y="2150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DEEE9CAB-580C-49F8-A7E3-AC6DDB20D0D6}"/>
                  </a:ext>
                </a:extLst>
              </p:cNvPr>
              <p:cNvSpPr/>
              <p:nvPr/>
            </p:nvSpPr>
            <p:spPr>
              <a:xfrm>
                <a:off x="6283183" y="2662076"/>
                <a:ext cx="183447" cy="73790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6361CD2D-83CB-461D-A469-D671107B5FF7}"/>
                  </a:ext>
                </a:extLst>
              </p:cNvPr>
              <p:cNvSpPr/>
              <p:nvPr/>
            </p:nvSpPr>
            <p:spPr>
              <a:xfrm>
                <a:off x="6320397" y="2660539"/>
                <a:ext cx="117768" cy="46980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9" name="Graphic 123">
                <a:extLst>
                  <a:ext uri="{FF2B5EF4-FFF2-40B4-BE49-F238E27FC236}">
                    <a16:creationId xmlns:a16="http://schemas.microsoft.com/office/drawing/2014/main" id="{E58D4BB6-E4C7-4ED0-BD70-F1FB67978BFF}"/>
                  </a:ext>
                </a:extLst>
              </p:cNvPr>
              <p:cNvGrpSpPr/>
              <p:nvPr/>
            </p:nvGrpSpPr>
            <p:grpSpPr>
              <a:xfrm>
                <a:off x="6055219" y="2653625"/>
                <a:ext cx="349636" cy="146041"/>
                <a:chOff x="5914123" y="5988271"/>
                <a:chExt cx="802104" cy="335035"/>
              </a:xfrm>
              <a:solidFill>
                <a:schemeClr val="accent1"/>
              </a:solidFill>
            </p:grpSpPr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8A4347BB-4173-4023-AD8E-5A28535B18BA}"/>
                    </a:ext>
                  </a:extLst>
                </p:cNvPr>
                <p:cNvSpPr/>
                <p:nvPr/>
              </p:nvSpPr>
              <p:spPr>
                <a:xfrm>
                  <a:off x="5914123" y="5988271"/>
                  <a:ext cx="802104" cy="335035"/>
                </a:xfrm>
                <a:custGeom>
                  <a:avLst/>
                  <a:gdLst>
                    <a:gd name="connsiteX0" fmla="*/ 768054 w 802104"/>
                    <a:gd name="connsiteY0" fmla="*/ 98036 h 335035"/>
                    <a:gd name="connsiteX1" fmla="*/ 65873 w 802104"/>
                    <a:gd name="connsiteY1" fmla="*/ 332506 h 335035"/>
                    <a:gd name="connsiteX2" fmla="*/ 2775 w 802104"/>
                    <a:gd name="connsiteY2" fmla="*/ 301079 h 335035"/>
                    <a:gd name="connsiteX3" fmla="*/ 2530 w 802104"/>
                    <a:gd name="connsiteY3" fmla="*/ 300097 h 335035"/>
                    <a:gd name="connsiteX4" fmla="*/ 33956 w 802104"/>
                    <a:gd name="connsiteY4" fmla="*/ 236999 h 335035"/>
                    <a:gd name="connsiteX5" fmla="*/ 736136 w 802104"/>
                    <a:gd name="connsiteY5" fmla="*/ 2530 h 335035"/>
                    <a:gd name="connsiteX6" fmla="*/ 799234 w 802104"/>
                    <a:gd name="connsiteY6" fmla="*/ 33956 h 335035"/>
                    <a:gd name="connsiteX7" fmla="*/ 799480 w 802104"/>
                    <a:gd name="connsiteY7" fmla="*/ 34938 h 335035"/>
                    <a:gd name="connsiteX8" fmla="*/ 768054 w 802104"/>
                    <a:gd name="connsiteY8" fmla="*/ 98036 h 335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02104" h="335035">
                      <a:moveTo>
                        <a:pt x="768054" y="98036"/>
                      </a:moveTo>
                      <a:lnTo>
                        <a:pt x="65873" y="332506"/>
                      </a:lnTo>
                      <a:cubicBezTo>
                        <a:pt x="39848" y="341099"/>
                        <a:pt x="11368" y="327104"/>
                        <a:pt x="2775" y="301079"/>
                      </a:cubicBezTo>
                      <a:lnTo>
                        <a:pt x="2530" y="300097"/>
                      </a:lnTo>
                      <a:cubicBezTo>
                        <a:pt x="-6063" y="274072"/>
                        <a:pt x="7931" y="245592"/>
                        <a:pt x="33956" y="236999"/>
                      </a:cubicBezTo>
                      <a:lnTo>
                        <a:pt x="736136" y="2530"/>
                      </a:lnTo>
                      <a:cubicBezTo>
                        <a:pt x="762161" y="-6063"/>
                        <a:pt x="790641" y="7931"/>
                        <a:pt x="799234" y="33956"/>
                      </a:cubicBezTo>
                      <a:lnTo>
                        <a:pt x="799480" y="34938"/>
                      </a:lnTo>
                      <a:cubicBezTo>
                        <a:pt x="808319" y="60718"/>
                        <a:pt x="794079" y="89198"/>
                        <a:pt x="768054" y="98036"/>
                      </a:cubicBezTo>
                      <a:close/>
                    </a:path>
                  </a:pathLst>
                </a:custGeom>
                <a:solidFill>
                  <a:srgbClr val="87E1E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F7CA178D-1766-49B6-8994-78A26BF1F9DB}"/>
                    </a:ext>
                  </a:extLst>
                </p:cNvPr>
                <p:cNvSpPr/>
                <p:nvPr/>
              </p:nvSpPr>
              <p:spPr>
                <a:xfrm>
                  <a:off x="5962113" y="6021039"/>
                  <a:ext cx="718646" cy="264834"/>
                </a:xfrm>
                <a:custGeom>
                  <a:avLst/>
                  <a:gdLst>
                    <a:gd name="connsiteX0" fmla="*/ 705824 w 718646"/>
                    <a:gd name="connsiteY0" fmla="*/ 36543 h 264834"/>
                    <a:gd name="connsiteX1" fmla="*/ 24758 w 718646"/>
                    <a:gd name="connsiteY1" fmla="*/ 263892 h 264834"/>
                    <a:gd name="connsiteX2" fmla="*/ 943 w 718646"/>
                    <a:gd name="connsiteY2" fmla="*/ 252107 h 264834"/>
                    <a:gd name="connsiteX3" fmla="*/ 943 w 718646"/>
                    <a:gd name="connsiteY3" fmla="*/ 252107 h 264834"/>
                    <a:gd name="connsiteX4" fmla="*/ 12728 w 718646"/>
                    <a:gd name="connsiteY4" fmla="*/ 228292 h 264834"/>
                    <a:gd name="connsiteX5" fmla="*/ 693793 w 718646"/>
                    <a:gd name="connsiteY5" fmla="*/ 943 h 264834"/>
                    <a:gd name="connsiteX6" fmla="*/ 717609 w 718646"/>
                    <a:gd name="connsiteY6" fmla="*/ 12728 h 264834"/>
                    <a:gd name="connsiteX7" fmla="*/ 717609 w 718646"/>
                    <a:gd name="connsiteY7" fmla="*/ 12728 h 264834"/>
                    <a:gd name="connsiteX8" fmla="*/ 705824 w 718646"/>
                    <a:gd name="connsiteY8" fmla="*/ 36543 h 264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8646" h="264834">
                      <a:moveTo>
                        <a:pt x="705824" y="36543"/>
                      </a:moveTo>
                      <a:lnTo>
                        <a:pt x="24758" y="263892"/>
                      </a:lnTo>
                      <a:cubicBezTo>
                        <a:pt x="14937" y="267084"/>
                        <a:pt x="4380" y="261928"/>
                        <a:pt x="943" y="252107"/>
                      </a:cubicBezTo>
                      <a:lnTo>
                        <a:pt x="943" y="252107"/>
                      </a:lnTo>
                      <a:cubicBezTo>
                        <a:pt x="-2249" y="242287"/>
                        <a:pt x="2907" y="231729"/>
                        <a:pt x="12728" y="228292"/>
                      </a:cubicBezTo>
                      <a:lnTo>
                        <a:pt x="693793" y="943"/>
                      </a:lnTo>
                      <a:cubicBezTo>
                        <a:pt x="703614" y="-2249"/>
                        <a:pt x="714172" y="2907"/>
                        <a:pt x="717609" y="12728"/>
                      </a:cubicBezTo>
                      <a:lnTo>
                        <a:pt x="717609" y="12728"/>
                      </a:lnTo>
                      <a:cubicBezTo>
                        <a:pt x="721046" y="22548"/>
                        <a:pt x="715645" y="33106"/>
                        <a:pt x="705824" y="36543"/>
                      </a:cubicBezTo>
                      <a:close/>
                    </a:path>
                  </a:pathLst>
                </a:custGeom>
                <a:solidFill>
                  <a:srgbClr val="9ED7DB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59E9A448-D84E-4ECF-931E-D27C91FD21C0}"/>
                    </a:ext>
                  </a:extLst>
                </p:cNvPr>
                <p:cNvSpPr/>
                <p:nvPr/>
              </p:nvSpPr>
              <p:spPr>
                <a:xfrm>
                  <a:off x="6091501" y="6021039"/>
                  <a:ext cx="588767" cy="221623"/>
                </a:xfrm>
                <a:custGeom>
                  <a:avLst/>
                  <a:gdLst>
                    <a:gd name="connsiteX0" fmla="*/ 575945 w 588767"/>
                    <a:gd name="connsiteY0" fmla="*/ 36543 h 221623"/>
                    <a:gd name="connsiteX1" fmla="*/ 24758 w 588767"/>
                    <a:gd name="connsiteY1" fmla="*/ 220681 h 221623"/>
                    <a:gd name="connsiteX2" fmla="*/ 943 w 588767"/>
                    <a:gd name="connsiteY2" fmla="*/ 208896 h 221623"/>
                    <a:gd name="connsiteX3" fmla="*/ 943 w 588767"/>
                    <a:gd name="connsiteY3" fmla="*/ 208896 h 221623"/>
                    <a:gd name="connsiteX4" fmla="*/ 12728 w 588767"/>
                    <a:gd name="connsiteY4" fmla="*/ 185081 h 221623"/>
                    <a:gd name="connsiteX5" fmla="*/ 563915 w 588767"/>
                    <a:gd name="connsiteY5" fmla="*/ 943 h 221623"/>
                    <a:gd name="connsiteX6" fmla="*/ 587730 w 588767"/>
                    <a:gd name="connsiteY6" fmla="*/ 12728 h 221623"/>
                    <a:gd name="connsiteX7" fmla="*/ 587730 w 588767"/>
                    <a:gd name="connsiteY7" fmla="*/ 12728 h 221623"/>
                    <a:gd name="connsiteX8" fmla="*/ 575945 w 588767"/>
                    <a:gd name="connsiteY8" fmla="*/ 36543 h 221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8767" h="221623">
                      <a:moveTo>
                        <a:pt x="575945" y="36543"/>
                      </a:moveTo>
                      <a:lnTo>
                        <a:pt x="24758" y="220681"/>
                      </a:lnTo>
                      <a:cubicBezTo>
                        <a:pt x="14937" y="223873"/>
                        <a:pt x="4380" y="218717"/>
                        <a:pt x="943" y="208896"/>
                      </a:cubicBezTo>
                      <a:lnTo>
                        <a:pt x="943" y="208896"/>
                      </a:lnTo>
                      <a:cubicBezTo>
                        <a:pt x="-2249" y="199076"/>
                        <a:pt x="2907" y="188518"/>
                        <a:pt x="12728" y="185081"/>
                      </a:cubicBezTo>
                      <a:lnTo>
                        <a:pt x="563915" y="943"/>
                      </a:lnTo>
                      <a:cubicBezTo>
                        <a:pt x="573735" y="-2249"/>
                        <a:pt x="584293" y="2907"/>
                        <a:pt x="587730" y="12728"/>
                      </a:cubicBezTo>
                      <a:lnTo>
                        <a:pt x="587730" y="12728"/>
                      </a:lnTo>
                      <a:cubicBezTo>
                        <a:pt x="591167" y="22794"/>
                        <a:pt x="585766" y="33351"/>
                        <a:pt x="575945" y="36543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98601A5B-0273-4EB5-B170-802CB296FEB2}"/>
                    </a:ext>
                  </a:extLst>
                </p:cNvPr>
                <p:cNvSpPr/>
                <p:nvPr/>
              </p:nvSpPr>
              <p:spPr>
                <a:xfrm>
                  <a:off x="6017315" y="619949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4" name="Freeform: Shape 283">
                  <a:extLst>
                    <a:ext uri="{FF2B5EF4-FFF2-40B4-BE49-F238E27FC236}">
                      <a16:creationId xmlns:a16="http://schemas.microsoft.com/office/drawing/2014/main" id="{1931A0A8-879E-48CC-B533-07A6271301B6}"/>
                    </a:ext>
                  </a:extLst>
                </p:cNvPr>
                <p:cNvSpPr/>
                <p:nvPr/>
              </p:nvSpPr>
              <p:spPr>
                <a:xfrm>
                  <a:off x="6051688" y="6187951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5" name="Freeform: Shape 284">
                  <a:extLst>
                    <a:ext uri="{FF2B5EF4-FFF2-40B4-BE49-F238E27FC236}">
                      <a16:creationId xmlns:a16="http://schemas.microsoft.com/office/drawing/2014/main" id="{AB015633-917E-4643-84EB-4A66824D2C3E}"/>
                    </a:ext>
                  </a:extLst>
                </p:cNvPr>
                <p:cNvSpPr/>
                <p:nvPr/>
              </p:nvSpPr>
              <p:spPr>
                <a:xfrm>
                  <a:off x="6085815" y="617665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6" name="Freeform: Shape 285">
                  <a:extLst>
                    <a:ext uri="{FF2B5EF4-FFF2-40B4-BE49-F238E27FC236}">
                      <a16:creationId xmlns:a16="http://schemas.microsoft.com/office/drawing/2014/main" id="{2B2870DA-16C6-44B8-9C55-DA63D2A8C6CE}"/>
                    </a:ext>
                  </a:extLst>
                </p:cNvPr>
                <p:cNvSpPr/>
                <p:nvPr/>
              </p:nvSpPr>
              <p:spPr>
                <a:xfrm>
                  <a:off x="6120187" y="6165118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7" name="Freeform: Shape 286">
                  <a:extLst>
                    <a:ext uri="{FF2B5EF4-FFF2-40B4-BE49-F238E27FC236}">
                      <a16:creationId xmlns:a16="http://schemas.microsoft.com/office/drawing/2014/main" id="{A1E3615F-44C9-4282-8574-9D06EEDD89E7}"/>
                    </a:ext>
                  </a:extLst>
                </p:cNvPr>
                <p:cNvSpPr/>
                <p:nvPr/>
              </p:nvSpPr>
              <p:spPr>
                <a:xfrm>
                  <a:off x="6154314" y="6153825"/>
                  <a:ext cx="22803" cy="51285"/>
                </a:xfrm>
                <a:custGeom>
                  <a:avLst/>
                  <a:gdLst>
                    <a:gd name="connsiteX0" fmla="*/ 15468 w 22803"/>
                    <a:gd name="connsiteY0" fmla="*/ 48858 h 51285"/>
                    <a:gd name="connsiteX1" fmla="*/ 0 w 22803"/>
                    <a:gd name="connsiteY1" fmla="*/ 2455 h 51285"/>
                    <a:gd name="connsiteX2" fmla="*/ 7120 w 22803"/>
                    <a:gd name="connsiteY2" fmla="*/ 0 h 51285"/>
                    <a:gd name="connsiteX3" fmla="*/ 22588 w 22803"/>
                    <a:gd name="connsiteY3" fmla="*/ 46403 h 51285"/>
                    <a:gd name="connsiteX4" fmla="*/ 20132 w 22803"/>
                    <a:gd name="connsiteY4" fmla="*/ 51068 h 51285"/>
                    <a:gd name="connsiteX5" fmla="*/ 20132 w 22803"/>
                    <a:gd name="connsiteY5" fmla="*/ 51068 h 51285"/>
                    <a:gd name="connsiteX6" fmla="*/ 15468 w 22803"/>
                    <a:gd name="connsiteY6" fmla="*/ 48858 h 51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285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577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8" name="Freeform: Shape 287">
                  <a:extLst>
                    <a:ext uri="{FF2B5EF4-FFF2-40B4-BE49-F238E27FC236}">
                      <a16:creationId xmlns:a16="http://schemas.microsoft.com/office/drawing/2014/main" id="{C067DA60-0425-45C8-9F2D-CCF7BC6CC24A}"/>
                    </a:ext>
                  </a:extLst>
                </p:cNvPr>
                <p:cNvSpPr/>
                <p:nvPr/>
              </p:nvSpPr>
              <p:spPr>
                <a:xfrm>
                  <a:off x="6188687" y="6142285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9" name="Freeform: Shape 288">
                  <a:extLst>
                    <a:ext uri="{FF2B5EF4-FFF2-40B4-BE49-F238E27FC236}">
                      <a16:creationId xmlns:a16="http://schemas.microsoft.com/office/drawing/2014/main" id="{732F5E50-1BA8-4C90-A2E4-5515E8A10F58}"/>
                    </a:ext>
                  </a:extLst>
                </p:cNvPr>
                <p:cNvSpPr/>
                <p:nvPr/>
              </p:nvSpPr>
              <p:spPr>
                <a:xfrm>
                  <a:off x="6222814" y="6130746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0" name="Freeform: Shape 289">
                  <a:extLst>
                    <a:ext uri="{FF2B5EF4-FFF2-40B4-BE49-F238E27FC236}">
                      <a16:creationId xmlns:a16="http://schemas.microsoft.com/office/drawing/2014/main" id="{BF2B6A9F-23CF-4446-970C-01E2AE1339D9}"/>
                    </a:ext>
                  </a:extLst>
                </p:cNvPr>
                <p:cNvSpPr/>
                <p:nvPr/>
              </p:nvSpPr>
              <p:spPr>
                <a:xfrm>
                  <a:off x="6257186" y="6119452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1" name="Freeform: Shape 290">
                  <a:extLst>
                    <a:ext uri="{FF2B5EF4-FFF2-40B4-BE49-F238E27FC236}">
                      <a16:creationId xmlns:a16="http://schemas.microsoft.com/office/drawing/2014/main" id="{75EC1805-0705-4CFF-93B2-CE5C4E879147}"/>
                    </a:ext>
                  </a:extLst>
                </p:cNvPr>
                <p:cNvSpPr/>
                <p:nvPr/>
              </p:nvSpPr>
              <p:spPr>
                <a:xfrm>
                  <a:off x="6291313" y="61079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2" name="Freeform: Shape 291">
                  <a:extLst>
                    <a:ext uri="{FF2B5EF4-FFF2-40B4-BE49-F238E27FC236}">
                      <a16:creationId xmlns:a16="http://schemas.microsoft.com/office/drawing/2014/main" id="{1599D667-6B76-4CD0-9975-7100E5A7DF40}"/>
                    </a:ext>
                  </a:extLst>
                </p:cNvPr>
                <p:cNvSpPr/>
                <p:nvPr/>
              </p:nvSpPr>
              <p:spPr>
                <a:xfrm>
                  <a:off x="6325686" y="6096619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3" name="Freeform: Shape 292">
                  <a:extLst>
                    <a:ext uri="{FF2B5EF4-FFF2-40B4-BE49-F238E27FC236}">
                      <a16:creationId xmlns:a16="http://schemas.microsoft.com/office/drawing/2014/main" id="{BC7F9950-B9A6-468C-8CE2-7DDD3D704BC1}"/>
                    </a:ext>
                  </a:extLst>
                </p:cNvPr>
                <p:cNvSpPr/>
                <p:nvPr/>
              </p:nvSpPr>
              <p:spPr>
                <a:xfrm>
                  <a:off x="6359812" y="6085080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414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4" name="Freeform: Shape 293">
                  <a:extLst>
                    <a:ext uri="{FF2B5EF4-FFF2-40B4-BE49-F238E27FC236}">
                      <a16:creationId xmlns:a16="http://schemas.microsoft.com/office/drawing/2014/main" id="{EFFC9F0A-CFD2-4179-AA50-9C9B5FD4160E}"/>
                    </a:ext>
                  </a:extLst>
                </p:cNvPr>
                <p:cNvSpPr/>
                <p:nvPr/>
              </p:nvSpPr>
              <p:spPr>
                <a:xfrm>
                  <a:off x="6394185" y="6073540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5" name="Freeform: Shape 294">
                  <a:extLst>
                    <a:ext uri="{FF2B5EF4-FFF2-40B4-BE49-F238E27FC236}">
                      <a16:creationId xmlns:a16="http://schemas.microsoft.com/office/drawing/2014/main" id="{3AEF4D4D-0E48-43E0-BA90-E4197A7D9EF8}"/>
                    </a:ext>
                  </a:extLst>
                </p:cNvPr>
                <p:cNvSpPr/>
                <p:nvPr/>
              </p:nvSpPr>
              <p:spPr>
                <a:xfrm>
                  <a:off x="6428557" y="6062246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6" name="Freeform: Shape 295">
                  <a:extLst>
                    <a:ext uri="{FF2B5EF4-FFF2-40B4-BE49-F238E27FC236}">
                      <a16:creationId xmlns:a16="http://schemas.microsoft.com/office/drawing/2014/main" id="{F113D08C-B07F-4BC4-A6EF-BEEA91E90648}"/>
                    </a:ext>
                  </a:extLst>
                </p:cNvPr>
                <p:cNvSpPr/>
                <p:nvPr/>
              </p:nvSpPr>
              <p:spPr>
                <a:xfrm>
                  <a:off x="6462684" y="6050707"/>
                  <a:ext cx="22803" cy="51413"/>
                </a:xfrm>
                <a:custGeom>
                  <a:avLst/>
                  <a:gdLst>
                    <a:gd name="connsiteX0" fmla="*/ 15468 w 22803"/>
                    <a:gd name="connsiteY0" fmla="*/ 48858 h 51413"/>
                    <a:gd name="connsiteX1" fmla="*/ 0 w 22803"/>
                    <a:gd name="connsiteY1" fmla="*/ 2455 h 51413"/>
                    <a:gd name="connsiteX2" fmla="*/ 7120 w 22803"/>
                    <a:gd name="connsiteY2" fmla="*/ 0 h 51413"/>
                    <a:gd name="connsiteX3" fmla="*/ 22588 w 22803"/>
                    <a:gd name="connsiteY3" fmla="*/ 46403 h 51413"/>
                    <a:gd name="connsiteX4" fmla="*/ 20132 w 22803"/>
                    <a:gd name="connsiteY4" fmla="*/ 51068 h 51413"/>
                    <a:gd name="connsiteX5" fmla="*/ 20132 w 22803"/>
                    <a:gd name="connsiteY5" fmla="*/ 51068 h 51413"/>
                    <a:gd name="connsiteX6" fmla="*/ 15468 w 22803"/>
                    <a:gd name="connsiteY6" fmla="*/ 48858 h 51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413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2050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7" name="Freeform: Shape 296">
                  <a:extLst>
                    <a:ext uri="{FF2B5EF4-FFF2-40B4-BE49-F238E27FC236}">
                      <a16:creationId xmlns:a16="http://schemas.microsoft.com/office/drawing/2014/main" id="{EF6F4995-0BEA-424E-8DE0-2BBB0136A093}"/>
                    </a:ext>
                  </a:extLst>
                </p:cNvPr>
                <p:cNvSpPr/>
                <p:nvPr/>
              </p:nvSpPr>
              <p:spPr>
                <a:xfrm>
                  <a:off x="6497057" y="6039413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5959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8" name="Freeform: Shape 297">
                  <a:extLst>
                    <a:ext uri="{FF2B5EF4-FFF2-40B4-BE49-F238E27FC236}">
                      <a16:creationId xmlns:a16="http://schemas.microsoft.com/office/drawing/2014/main" id="{8CA2B3F8-6817-4542-BCF8-992DFEC7BAE4}"/>
                    </a:ext>
                  </a:extLst>
                </p:cNvPr>
                <p:cNvSpPr/>
                <p:nvPr/>
              </p:nvSpPr>
              <p:spPr>
                <a:xfrm>
                  <a:off x="6531184" y="6027874"/>
                  <a:ext cx="22803" cy="51312"/>
                </a:xfrm>
                <a:custGeom>
                  <a:avLst/>
                  <a:gdLst>
                    <a:gd name="connsiteX0" fmla="*/ 15468 w 22803"/>
                    <a:gd name="connsiteY0" fmla="*/ 48858 h 51312"/>
                    <a:gd name="connsiteX1" fmla="*/ 0 w 22803"/>
                    <a:gd name="connsiteY1" fmla="*/ 2455 h 51312"/>
                    <a:gd name="connsiteX2" fmla="*/ 7120 w 22803"/>
                    <a:gd name="connsiteY2" fmla="*/ 0 h 51312"/>
                    <a:gd name="connsiteX3" fmla="*/ 22588 w 22803"/>
                    <a:gd name="connsiteY3" fmla="*/ 46403 h 51312"/>
                    <a:gd name="connsiteX4" fmla="*/ 20132 w 22803"/>
                    <a:gd name="connsiteY4" fmla="*/ 51068 h 51312"/>
                    <a:gd name="connsiteX5" fmla="*/ 20132 w 22803"/>
                    <a:gd name="connsiteY5" fmla="*/ 51068 h 51312"/>
                    <a:gd name="connsiteX6" fmla="*/ 15468 w 22803"/>
                    <a:gd name="connsiteY6" fmla="*/ 48858 h 51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803" h="51312">
                      <a:moveTo>
                        <a:pt x="15468" y="48858"/>
                      </a:moveTo>
                      <a:lnTo>
                        <a:pt x="0" y="2455"/>
                      </a:lnTo>
                      <a:lnTo>
                        <a:pt x="7120" y="0"/>
                      </a:lnTo>
                      <a:lnTo>
                        <a:pt x="22588" y="46403"/>
                      </a:lnTo>
                      <a:cubicBezTo>
                        <a:pt x="23324" y="48367"/>
                        <a:pt x="22097" y="50331"/>
                        <a:pt x="20132" y="51068"/>
                      </a:cubicBezTo>
                      <a:lnTo>
                        <a:pt x="20132" y="51068"/>
                      </a:lnTo>
                      <a:cubicBezTo>
                        <a:pt x="18168" y="51804"/>
                        <a:pt x="16204" y="50822"/>
                        <a:pt x="15468" y="48858"/>
                      </a:cubicBezTo>
                      <a:close/>
                    </a:path>
                  </a:pathLst>
                </a:custGeom>
                <a:solidFill>
                  <a:srgbClr val="9AD1D7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9" name="Freeform: Shape 298">
                  <a:extLst>
                    <a:ext uri="{FF2B5EF4-FFF2-40B4-BE49-F238E27FC236}">
                      <a16:creationId xmlns:a16="http://schemas.microsoft.com/office/drawing/2014/main" id="{7D224F12-757A-4225-8597-8E9254ADF9FD}"/>
                    </a:ext>
                  </a:extLst>
                </p:cNvPr>
                <p:cNvSpPr/>
                <p:nvPr/>
              </p:nvSpPr>
              <p:spPr>
                <a:xfrm>
                  <a:off x="6632092" y="6015353"/>
                  <a:ext cx="51558" cy="51558"/>
                </a:xfrm>
                <a:custGeom>
                  <a:avLst/>
                  <a:gdLst>
                    <a:gd name="connsiteX0" fmla="*/ 51559 w 51558"/>
                    <a:gd name="connsiteY0" fmla="*/ 25779 h 51558"/>
                    <a:gd name="connsiteX1" fmla="*/ 25779 w 51558"/>
                    <a:gd name="connsiteY1" fmla="*/ 51559 h 51558"/>
                    <a:gd name="connsiteX2" fmla="*/ 0 w 51558"/>
                    <a:gd name="connsiteY2" fmla="*/ 25779 h 51558"/>
                    <a:gd name="connsiteX3" fmla="*/ 25779 w 51558"/>
                    <a:gd name="connsiteY3" fmla="*/ 0 h 51558"/>
                    <a:gd name="connsiteX4" fmla="*/ 51559 w 51558"/>
                    <a:gd name="connsiteY4" fmla="*/ 25779 h 51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558" h="51558">
                      <a:moveTo>
                        <a:pt x="51559" y="25779"/>
                      </a:moveTo>
                      <a:cubicBezTo>
                        <a:pt x="51559" y="40017"/>
                        <a:pt x="40017" y="51559"/>
                        <a:pt x="25779" y="51559"/>
                      </a:cubicBezTo>
                      <a:cubicBezTo>
                        <a:pt x="11542" y="51559"/>
                        <a:pt x="0" y="40017"/>
                        <a:pt x="0" y="25779"/>
                      </a:cubicBezTo>
                      <a:cubicBezTo>
                        <a:pt x="0" y="11542"/>
                        <a:pt x="11542" y="0"/>
                        <a:pt x="25779" y="0"/>
                      </a:cubicBezTo>
                      <a:cubicBezTo>
                        <a:pt x="40017" y="0"/>
                        <a:pt x="51559" y="11542"/>
                        <a:pt x="51559" y="25779"/>
                      </a:cubicBezTo>
                      <a:close/>
                    </a:path>
                  </a:pathLst>
                </a:custGeom>
                <a:solidFill>
                  <a:srgbClr val="CD6B6D"/>
                </a:solidFill>
                <a:ln w="245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F9D2D74-CE05-4E1F-BC15-860421B9E3F8}"/>
                  </a:ext>
                </a:extLst>
              </p:cNvPr>
              <p:cNvSpPr/>
              <p:nvPr/>
            </p:nvSpPr>
            <p:spPr>
              <a:xfrm>
                <a:off x="6274417" y="2639518"/>
                <a:ext cx="163711" cy="39279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C70234D4-85B2-46C6-8A8B-96F28126B3C1}"/>
                </a:ext>
              </a:extLst>
            </p:cNvPr>
            <p:cNvGrpSpPr/>
            <p:nvPr/>
          </p:nvGrpSpPr>
          <p:grpSpPr>
            <a:xfrm rot="13222980">
              <a:off x="6043077" y="1792353"/>
              <a:ext cx="300621" cy="481266"/>
              <a:chOff x="10779157" y="2826115"/>
              <a:chExt cx="300621" cy="481266"/>
            </a:xfrm>
          </p:grpSpPr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4C834D87-6B7A-4F87-B89D-C28AEBDB9093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D753A85F-C5BA-45FD-9D88-97EB3FEA56CC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0EC32E2C-E8F3-47AF-AB6D-C7068109DB61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FCC4BD59-C1EF-491A-8F44-29390D70ED3A}"/>
              </a:ext>
            </a:extLst>
          </p:cNvPr>
          <p:cNvGrpSpPr/>
          <p:nvPr/>
        </p:nvGrpSpPr>
        <p:grpSpPr>
          <a:xfrm>
            <a:off x="3264316" y="1729572"/>
            <a:ext cx="1687379" cy="1633073"/>
            <a:chOff x="7633722" y="1747909"/>
            <a:chExt cx="1687379" cy="163307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5D99669-B472-4DE0-8590-CC9103AF181E}"/>
                </a:ext>
              </a:extLst>
            </p:cNvPr>
            <p:cNvGrpSpPr/>
            <p:nvPr/>
          </p:nvGrpSpPr>
          <p:grpSpPr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2BA6F1D-DFC3-43AB-B14B-81720C0D5628}"/>
                  </a:ext>
                </a:extLst>
              </p:cNvPr>
              <p:cNvSpPr/>
              <p:nvPr/>
            </p:nvSpPr>
            <p:spPr>
              <a:xfrm>
                <a:off x="8245695" y="1475209"/>
                <a:ext cx="1704357" cy="1856413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2FF0E54A-D497-4C8C-9AE9-9A847B8865DE}"/>
                  </a:ext>
                </a:extLst>
              </p:cNvPr>
              <p:cNvSpPr/>
              <p:nvPr/>
            </p:nvSpPr>
            <p:spPr>
              <a:xfrm>
                <a:off x="8218653" y="2942089"/>
                <a:ext cx="2142989" cy="607139"/>
              </a:xfrm>
              <a:custGeom>
                <a:avLst/>
                <a:gdLst>
                  <a:gd name="connsiteX0" fmla="*/ 635355 w 2142989"/>
                  <a:gd name="connsiteY0" fmla="*/ 0 h 607139"/>
                  <a:gd name="connsiteX1" fmla="*/ 622207 w 2142989"/>
                  <a:gd name="connsiteY1" fmla="*/ 57115 h 607139"/>
                  <a:gd name="connsiteX2" fmla="*/ 809166 w 2142989"/>
                  <a:gd name="connsiteY2" fmla="*/ 130666 h 607139"/>
                  <a:gd name="connsiteX3" fmla="*/ 976812 w 2142989"/>
                  <a:gd name="connsiteY3" fmla="*/ 147513 h 607139"/>
                  <a:gd name="connsiteX4" fmla="*/ 1126791 w 2142989"/>
                  <a:gd name="connsiteY4" fmla="*/ 149979 h 607139"/>
                  <a:gd name="connsiteX5" fmla="*/ 1364291 w 2142989"/>
                  <a:gd name="connsiteY5" fmla="*/ 113819 h 607139"/>
                  <a:gd name="connsiteX6" fmla="*/ 1453046 w 2142989"/>
                  <a:gd name="connsiteY6" fmla="*/ 72319 h 607139"/>
                  <a:gd name="connsiteX7" fmla="*/ 1408668 w 2142989"/>
                  <a:gd name="connsiteY7" fmla="*/ 36159 h 607139"/>
                  <a:gd name="connsiteX8" fmla="*/ 1400861 w 2142989"/>
                  <a:gd name="connsiteY8" fmla="*/ 19312 h 607139"/>
                  <a:gd name="connsiteX9" fmla="*/ 1551661 w 2142989"/>
                  <a:gd name="connsiteY9" fmla="*/ 43555 h 607139"/>
                  <a:gd name="connsiteX10" fmla="*/ 1809706 w 2142989"/>
                  <a:gd name="connsiteY10" fmla="*/ 115874 h 607139"/>
                  <a:gd name="connsiteX11" fmla="*/ 2023785 w 2142989"/>
                  <a:gd name="connsiteY11" fmla="*/ 251471 h 607139"/>
                  <a:gd name="connsiteX12" fmla="*/ 2111717 w 2142989"/>
                  <a:gd name="connsiteY12" fmla="*/ 429390 h 607139"/>
                  <a:gd name="connsiteX13" fmla="*/ 2142535 w 2142989"/>
                  <a:gd name="connsiteY13" fmla="*/ 602841 h 607139"/>
                  <a:gd name="connsiteX14" fmla="*/ 2142989 w 2142989"/>
                  <a:gd name="connsiteY14" fmla="*/ 607139 h 607139"/>
                  <a:gd name="connsiteX15" fmla="*/ 0 w 2142989"/>
                  <a:gd name="connsiteY15" fmla="*/ 607139 h 607139"/>
                  <a:gd name="connsiteX16" fmla="*/ 8733 w 2142989"/>
                  <a:gd name="connsiteY16" fmla="*/ 569917 h 607139"/>
                  <a:gd name="connsiteX17" fmla="*/ 88859 w 2142989"/>
                  <a:gd name="connsiteY17" fmla="*/ 375562 h 607139"/>
                  <a:gd name="connsiteX18" fmla="*/ 105706 w 2142989"/>
                  <a:gd name="connsiteY18" fmla="*/ 354196 h 607139"/>
                  <a:gd name="connsiteX19" fmla="*/ 271298 w 2142989"/>
                  <a:gd name="connsiteY19" fmla="*/ 192301 h 607139"/>
                  <a:gd name="connsiteX20" fmla="*/ 303759 w 2142989"/>
                  <a:gd name="connsiteY20" fmla="*/ 158197 h 607139"/>
                  <a:gd name="connsiteX21" fmla="*/ 364572 w 2142989"/>
                  <a:gd name="connsiteY21" fmla="*/ 103957 h 607139"/>
                  <a:gd name="connsiteX22" fmla="*/ 635355 w 2142989"/>
                  <a:gd name="connsiteY22" fmla="*/ 0 h 607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423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9CEF3D7E-156E-4BE8-9884-D00C258C0523}"/>
                  </a:ext>
                </a:extLst>
              </p:cNvPr>
              <p:cNvSpPr/>
              <p:nvPr/>
            </p:nvSpPr>
            <p:spPr>
              <a:xfrm>
                <a:off x="8569830" y="1816954"/>
                <a:ext cx="1109265" cy="1642054"/>
              </a:xfrm>
              <a:custGeom>
                <a:avLst/>
                <a:gdLst>
                  <a:gd name="connsiteX0" fmla="*/ 25666 w 928793"/>
                  <a:gd name="connsiteY0" fmla="*/ 1015709 h 1374901"/>
                  <a:gd name="connsiteX1" fmla="*/ 207 w 928793"/>
                  <a:gd name="connsiteY1" fmla="*/ 921096 h 1374901"/>
                  <a:gd name="connsiteX2" fmla="*/ 26354 w 928793"/>
                  <a:gd name="connsiteY2" fmla="*/ 882218 h 1374901"/>
                  <a:gd name="connsiteX3" fmla="*/ 33923 w 928793"/>
                  <a:gd name="connsiteY3" fmla="*/ 870521 h 1374901"/>
                  <a:gd name="connsiteX4" fmla="*/ 72113 w 928793"/>
                  <a:gd name="connsiteY4" fmla="*/ 820978 h 1374901"/>
                  <a:gd name="connsiteX5" fmla="*/ 95508 w 928793"/>
                  <a:gd name="connsiteY5" fmla="*/ 802055 h 1374901"/>
                  <a:gd name="connsiteX6" fmla="*/ 127160 w 928793"/>
                  <a:gd name="connsiteY6" fmla="*/ 769714 h 1374901"/>
                  <a:gd name="connsiteX7" fmla="*/ 158813 w 928793"/>
                  <a:gd name="connsiteY7" fmla="*/ 743911 h 1374901"/>
                  <a:gd name="connsiteX8" fmla="*/ 179800 w 928793"/>
                  <a:gd name="connsiteY8" fmla="*/ 724300 h 1374901"/>
                  <a:gd name="connsiteX9" fmla="*/ 184617 w 928793"/>
                  <a:gd name="connsiteY9" fmla="*/ 697120 h 1374901"/>
                  <a:gd name="connsiteX10" fmla="*/ 154340 w 928793"/>
                  <a:gd name="connsiteY10" fmla="*/ 615925 h 1374901"/>
                  <a:gd name="connsiteX11" fmla="*/ 140234 w 928793"/>
                  <a:gd name="connsiteY11" fmla="*/ 604915 h 1374901"/>
                  <a:gd name="connsiteX12" fmla="*/ 83466 w 928793"/>
                  <a:gd name="connsiteY12" fmla="*/ 529225 h 1374901"/>
                  <a:gd name="connsiteX13" fmla="*/ 106518 w 928793"/>
                  <a:gd name="connsiteY13" fmla="*/ 519247 h 1374901"/>
                  <a:gd name="connsiteX14" fmla="*/ 130257 w 928793"/>
                  <a:gd name="connsiteY14" fmla="*/ 538170 h 1374901"/>
                  <a:gd name="connsiteX15" fmla="*/ 112366 w 928793"/>
                  <a:gd name="connsiteY15" fmla="*/ 431171 h 1374901"/>
                  <a:gd name="connsiteX16" fmla="*/ 189777 w 928793"/>
                  <a:gd name="connsiteY16" fmla="*/ 104669 h 1374901"/>
                  <a:gd name="connsiteX17" fmla="*/ 246201 w 928793"/>
                  <a:gd name="connsiteY17" fmla="*/ 28634 h 1374901"/>
                  <a:gd name="connsiteX18" fmla="*/ 258243 w 928793"/>
                  <a:gd name="connsiteY18" fmla="*/ 21065 h 1374901"/>
                  <a:gd name="connsiteX19" fmla="*/ 443685 w 928793"/>
                  <a:gd name="connsiteY19" fmla="*/ 78 h 1374901"/>
                  <a:gd name="connsiteX20" fmla="*/ 504237 w 928793"/>
                  <a:gd name="connsiteY20" fmla="*/ 22441 h 1374901"/>
                  <a:gd name="connsiteX21" fmla="*/ 570295 w 928793"/>
                  <a:gd name="connsiteY21" fmla="*/ 104669 h 1374901"/>
                  <a:gd name="connsiteX22" fmla="*/ 641513 w 928793"/>
                  <a:gd name="connsiteY22" fmla="*/ 247793 h 1374901"/>
                  <a:gd name="connsiteX23" fmla="*/ 676950 w 928793"/>
                  <a:gd name="connsiteY23" fmla="*/ 322451 h 1374901"/>
                  <a:gd name="connsiteX24" fmla="*/ 735438 w 928793"/>
                  <a:gd name="connsiteY24" fmla="*/ 430483 h 1374901"/>
                  <a:gd name="connsiteX25" fmla="*/ 756081 w 928793"/>
                  <a:gd name="connsiteY25" fmla="*/ 464199 h 1374901"/>
                  <a:gd name="connsiteX26" fmla="*/ 771219 w 928793"/>
                  <a:gd name="connsiteY26" fmla="*/ 486907 h 1374901"/>
                  <a:gd name="connsiteX27" fmla="*/ 757457 w 928793"/>
                  <a:gd name="connsiteY27" fmla="*/ 530945 h 1374901"/>
                  <a:gd name="connsiteX28" fmla="*/ 745071 w 928793"/>
                  <a:gd name="connsiteY28" fmla="*/ 549868 h 1374901"/>
                  <a:gd name="connsiteX29" fmla="*/ 728901 w 928793"/>
                  <a:gd name="connsiteY29" fmla="*/ 638632 h 1374901"/>
                  <a:gd name="connsiteX30" fmla="*/ 726149 w 928793"/>
                  <a:gd name="connsiteY30" fmla="*/ 706410 h 1374901"/>
                  <a:gd name="connsiteX31" fmla="*/ 781541 w 928793"/>
                  <a:gd name="connsiteY31" fmla="*/ 834396 h 1374901"/>
                  <a:gd name="connsiteX32" fmla="*/ 877186 w 928793"/>
                  <a:gd name="connsiteY32" fmla="*/ 959629 h 1374901"/>
                  <a:gd name="connsiteX33" fmla="*/ 928793 w 928793"/>
                  <a:gd name="connsiteY33" fmla="*/ 1002291 h 1374901"/>
                  <a:gd name="connsiteX34" fmla="*/ 751264 w 928793"/>
                  <a:gd name="connsiteY34" fmla="*/ 1061468 h 1374901"/>
                  <a:gd name="connsiteX35" fmla="*/ 548276 w 928793"/>
                  <a:gd name="connsiteY35" fmla="*/ 1072133 h 1374901"/>
                  <a:gd name="connsiteX36" fmla="*/ 380036 w 928793"/>
                  <a:gd name="connsiteY36" fmla="*/ 1054931 h 1374901"/>
                  <a:gd name="connsiteX37" fmla="*/ 290927 w 928793"/>
                  <a:gd name="connsiteY37" fmla="*/ 1281659 h 1374901"/>
                  <a:gd name="connsiteX38" fmla="*/ 264436 w 928793"/>
                  <a:gd name="connsiteY38" fmla="*/ 1365950 h 1374901"/>
                  <a:gd name="connsiteX39" fmla="*/ 249642 w 928793"/>
                  <a:gd name="connsiteY39" fmla="*/ 1374208 h 1374901"/>
                  <a:gd name="connsiteX40" fmla="*/ 10184 w 928793"/>
                  <a:gd name="connsiteY40" fmla="*/ 1323288 h 1374901"/>
                  <a:gd name="connsiteX41" fmla="*/ 4679 w 928793"/>
                  <a:gd name="connsiteY41" fmla="*/ 1311935 h 1374901"/>
                  <a:gd name="connsiteX42" fmla="*/ 87251 w 928793"/>
                  <a:gd name="connsiteY42" fmla="*/ 1143007 h 1374901"/>
                  <a:gd name="connsiteX43" fmla="*/ 86563 w 928793"/>
                  <a:gd name="connsiteY43" fmla="*/ 1125117 h 1374901"/>
                  <a:gd name="connsiteX44" fmla="*/ 25666 w 928793"/>
                  <a:gd name="connsiteY44" fmla="*/ 1015709 h 1374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14E12EC1-DA72-4CB8-B051-189CC43FD0BC}"/>
                  </a:ext>
                </a:extLst>
              </p:cNvPr>
              <p:cNvSpPr/>
              <p:nvPr/>
            </p:nvSpPr>
            <p:spPr>
              <a:xfrm>
                <a:off x="8981841" y="2564762"/>
                <a:ext cx="292972" cy="21589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A84787B4-093B-4416-A244-1021C8FDD4D4}"/>
                  </a:ext>
                </a:extLst>
              </p:cNvPr>
              <p:cNvSpPr/>
              <p:nvPr/>
            </p:nvSpPr>
            <p:spPr>
              <a:xfrm>
                <a:off x="9040968" y="2698015"/>
                <a:ext cx="343218" cy="372615"/>
              </a:xfrm>
              <a:custGeom>
                <a:avLst/>
                <a:gdLst>
                  <a:gd name="connsiteX0" fmla="*/ 0 w 287378"/>
                  <a:gd name="connsiteY0" fmla="*/ 151037 h 311993"/>
                  <a:gd name="connsiteX1" fmla="*/ 71218 w 287378"/>
                  <a:gd name="connsiteY1" fmla="*/ 174777 h 311993"/>
                  <a:gd name="connsiteX2" fmla="*/ 155166 w 287378"/>
                  <a:gd name="connsiteY2" fmla="*/ 156542 h 311993"/>
                  <a:gd name="connsiteX3" fmla="*/ 258036 w 287378"/>
                  <a:gd name="connsiteY3" fmla="*/ 45414 h 311993"/>
                  <a:gd name="connsiteX4" fmla="*/ 287280 w 287378"/>
                  <a:gd name="connsiteY4" fmla="*/ 0 h 311993"/>
                  <a:gd name="connsiteX5" fmla="*/ 283152 w 287378"/>
                  <a:gd name="connsiteY5" fmla="*/ 13074 h 311993"/>
                  <a:gd name="connsiteX6" fmla="*/ 175465 w 287378"/>
                  <a:gd name="connsiteY6" fmla="*/ 227760 h 311993"/>
                  <a:gd name="connsiteX7" fmla="*/ 135899 w 287378"/>
                  <a:gd name="connsiteY7" fmla="*/ 305515 h 311993"/>
                  <a:gd name="connsiteX8" fmla="*/ 123169 w 287378"/>
                  <a:gd name="connsiteY8" fmla="*/ 307579 h 311993"/>
                  <a:gd name="connsiteX9" fmla="*/ 13074 w 287378"/>
                  <a:gd name="connsiteY9" fmla="*/ 197140 h 311993"/>
                  <a:gd name="connsiteX10" fmla="*/ 0 w 287378"/>
                  <a:gd name="connsiteY10" fmla="*/ 151037 h 31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3291885-40C1-41D7-B3A2-809062BF43C1}"/>
                  </a:ext>
                </a:extLst>
              </p:cNvPr>
              <p:cNvSpPr/>
              <p:nvPr/>
            </p:nvSpPr>
            <p:spPr>
              <a:xfrm>
                <a:off x="9036448" y="2687322"/>
                <a:ext cx="232980" cy="93714"/>
              </a:xfrm>
              <a:custGeom>
                <a:avLst/>
                <a:gdLst>
                  <a:gd name="connsiteX0" fmla="*/ 0 w 195075"/>
                  <a:gd name="connsiteY0" fmla="*/ 56433 h 78467"/>
                  <a:gd name="connsiteX1" fmla="*/ 39566 w 195075"/>
                  <a:gd name="connsiteY1" fmla="*/ 43703 h 78467"/>
                  <a:gd name="connsiteX2" fmla="*/ 164799 w 195075"/>
                  <a:gd name="connsiteY2" fmla="*/ 10330 h 78467"/>
                  <a:gd name="connsiteX3" fmla="*/ 195076 w 195075"/>
                  <a:gd name="connsiteY3" fmla="*/ 4137 h 78467"/>
                  <a:gd name="connsiteX4" fmla="*/ 101494 w 195075"/>
                  <a:gd name="connsiteY4" fmla="*/ 75699 h 78467"/>
                  <a:gd name="connsiteX5" fmla="*/ 9977 w 195075"/>
                  <a:gd name="connsiteY5" fmla="*/ 63314 h 78467"/>
                  <a:gd name="connsiteX6" fmla="*/ 0 w 195075"/>
                  <a:gd name="connsiteY6" fmla="*/ 56433 h 7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A1671C6-5740-4D8A-8218-4516714E3DA9}"/>
                  </a:ext>
                </a:extLst>
              </p:cNvPr>
              <p:cNvSpPr/>
              <p:nvPr/>
            </p:nvSpPr>
            <p:spPr>
              <a:xfrm>
                <a:off x="9006863" y="2564423"/>
                <a:ext cx="207915" cy="49885"/>
              </a:xfrm>
              <a:custGeom>
                <a:avLst/>
                <a:gdLst>
                  <a:gd name="connsiteX0" fmla="*/ 174089 w 174088"/>
                  <a:gd name="connsiteY0" fmla="*/ 6579 h 41769"/>
                  <a:gd name="connsiteX1" fmla="*/ 153102 w 174088"/>
                  <a:gd name="connsiteY1" fmla="*/ 23782 h 41769"/>
                  <a:gd name="connsiteX2" fmla="*/ 68122 w 174088"/>
                  <a:gd name="connsiteY2" fmla="*/ 38920 h 41769"/>
                  <a:gd name="connsiteX3" fmla="*/ 12386 w 174088"/>
                  <a:gd name="connsiteY3" fmla="*/ 39264 h 41769"/>
                  <a:gd name="connsiteX4" fmla="*/ 0 w 174088"/>
                  <a:gd name="connsiteY4" fmla="*/ 33759 h 41769"/>
                  <a:gd name="connsiteX5" fmla="*/ 43694 w 174088"/>
                  <a:gd name="connsiteY5" fmla="*/ 19653 h 41769"/>
                  <a:gd name="connsiteX6" fmla="*/ 157574 w 174088"/>
                  <a:gd name="connsiteY6" fmla="*/ 42 h 41769"/>
                  <a:gd name="connsiteX7" fmla="*/ 174089 w 174088"/>
                  <a:gd name="connsiteY7" fmla="*/ 6579 h 41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C8A24DBC-1F76-4A84-9942-1626B9B9C896}"/>
                  </a:ext>
                </a:extLst>
              </p:cNvPr>
              <p:cNvSpPr/>
              <p:nvPr/>
            </p:nvSpPr>
            <p:spPr>
              <a:xfrm>
                <a:off x="8745121" y="2289459"/>
                <a:ext cx="159839" cy="42855"/>
              </a:xfrm>
              <a:custGeom>
                <a:avLst/>
                <a:gdLst>
                  <a:gd name="connsiteX0" fmla="*/ 133835 w 133834"/>
                  <a:gd name="connsiteY0" fmla="*/ 10768 h 35883"/>
                  <a:gd name="connsiteX1" fmla="*/ 0 w 133834"/>
                  <a:gd name="connsiteY1" fmla="*/ 35884 h 35883"/>
                  <a:gd name="connsiteX2" fmla="*/ 133835 w 133834"/>
                  <a:gd name="connsiteY2" fmla="*/ 10768 h 3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A9AC14C-5DC8-4131-9927-AC7809E44E44}"/>
                  </a:ext>
                </a:extLst>
              </p:cNvPr>
              <p:cNvSpPr/>
              <p:nvPr/>
            </p:nvSpPr>
            <p:spPr>
              <a:xfrm>
                <a:off x="8736081" y="2159003"/>
                <a:ext cx="130666" cy="43055"/>
              </a:xfrm>
              <a:custGeom>
                <a:avLst/>
                <a:gdLst>
                  <a:gd name="connsiteX0" fmla="*/ 109407 w 109407"/>
                  <a:gd name="connsiteY0" fmla="*/ 11279 h 36050"/>
                  <a:gd name="connsiteX1" fmla="*/ 0 w 109407"/>
                  <a:gd name="connsiteY1" fmla="*/ 36051 h 36050"/>
                  <a:gd name="connsiteX2" fmla="*/ 109407 w 109407"/>
                  <a:gd name="connsiteY2" fmla="*/ 11279 h 3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B520AE9-E363-4DE6-997C-AE956B85DD37}"/>
                  </a:ext>
                </a:extLst>
              </p:cNvPr>
              <p:cNvSpPr/>
              <p:nvPr/>
            </p:nvSpPr>
            <p:spPr>
              <a:xfrm>
                <a:off x="9083701" y="2685369"/>
                <a:ext cx="149567" cy="59665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1B3B58B1-B2B3-47DB-9679-9C0E7002C99A}"/>
                  </a:ext>
                </a:extLst>
              </p:cNvPr>
              <p:cNvSpPr/>
              <p:nvPr/>
            </p:nvSpPr>
            <p:spPr>
              <a:xfrm>
                <a:off x="9230095" y="2172064"/>
                <a:ext cx="145756" cy="59952"/>
              </a:xfrm>
              <a:custGeom>
                <a:avLst/>
                <a:gdLst>
                  <a:gd name="connsiteX0" fmla="*/ 55985 w 122042"/>
                  <a:gd name="connsiteY0" fmla="*/ 5505 h 50198"/>
                  <a:gd name="connsiteX1" fmla="*/ 3346 w 122042"/>
                  <a:gd name="connsiteY1" fmla="*/ 37845 h 50198"/>
                  <a:gd name="connsiteX2" fmla="*/ 938 w 122042"/>
                  <a:gd name="connsiteY2" fmla="*/ 48167 h 50198"/>
                  <a:gd name="connsiteX3" fmla="*/ 11259 w 122042"/>
                  <a:gd name="connsiteY3" fmla="*/ 48167 h 50198"/>
                  <a:gd name="connsiteX4" fmla="*/ 113097 w 122042"/>
                  <a:gd name="connsiteY4" fmla="*/ 20299 h 50198"/>
                  <a:gd name="connsiteX5" fmla="*/ 122043 w 122042"/>
                  <a:gd name="connsiteY5" fmla="*/ 19611 h 50198"/>
                  <a:gd name="connsiteX6" fmla="*/ 112753 w 122042"/>
                  <a:gd name="connsiteY6" fmla="*/ 0 h 50198"/>
                  <a:gd name="connsiteX7" fmla="*/ 55985 w 122042"/>
                  <a:gd name="connsiteY7" fmla="*/ 5505 h 5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977F5017-38C7-40BC-8956-767EE546F5B2}"/>
                  </a:ext>
                </a:extLst>
              </p:cNvPr>
              <p:cNvSpPr/>
              <p:nvPr/>
            </p:nvSpPr>
            <p:spPr>
              <a:xfrm>
                <a:off x="9221879" y="2069339"/>
                <a:ext cx="110005" cy="50517"/>
              </a:xfrm>
              <a:custGeom>
                <a:avLst/>
                <a:gdLst>
                  <a:gd name="connsiteX0" fmla="*/ 75594 w 92108"/>
                  <a:gd name="connsiteY0" fmla="*/ 1720 h 42298"/>
                  <a:gd name="connsiteX1" fmla="*/ 5064 w 92108"/>
                  <a:gd name="connsiteY1" fmla="*/ 30276 h 42298"/>
                  <a:gd name="connsiteX2" fmla="*/ 592 w 92108"/>
                  <a:gd name="connsiteY2" fmla="*/ 39566 h 42298"/>
                  <a:gd name="connsiteX3" fmla="*/ 10913 w 92108"/>
                  <a:gd name="connsiteY3" fmla="*/ 41630 h 42298"/>
                  <a:gd name="connsiteX4" fmla="*/ 18138 w 92108"/>
                  <a:gd name="connsiteY4" fmla="*/ 39910 h 42298"/>
                  <a:gd name="connsiteX5" fmla="*/ 81443 w 92108"/>
                  <a:gd name="connsiteY5" fmla="*/ 25804 h 42298"/>
                  <a:gd name="connsiteX6" fmla="*/ 92109 w 92108"/>
                  <a:gd name="connsiteY6" fmla="*/ 25460 h 42298"/>
                  <a:gd name="connsiteX7" fmla="*/ 80411 w 92108"/>
                  <a:gd name="connsiteY7" fmla="*/ 0 h 42298"/>
                  <a:gd name="connsiteX8" fmla="*/ 75594 w 92108"/>
                  <a:gd name="connsiteY8" fmla="*/ 1720 h 4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A4DFA8A-A9DB-499E-8DFE-B20F912E188D}"/>
                </a:ext>
              </a:extLst>
            </p:cNvPr>
            <p:cNvSpPr/>
            <p:nvPr/>
          </p:nvSpPr>
          <p:spPr>
            <a:xfrm rot="20967052">
              <a:off x="8065904" y="2413204"/>
              <a:ext cx="571229" cy="485210"/>
            </a:xfrm>
            <a:custGeom>
              <a:avLst/>
              <a:gdLst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189140 w 1079803"/>
                <a:gd name="connsiteY27" fmla="*/ 277110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20751 w 1079803"/>
                <a:gd name="connsiteY26" fmla="*/ 242342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09206 w 1079803"/>
                <a:gd name="connsiteY28" fmla="*/ 332126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80186 w 1079803"/>
                <a:gd name="connsiteY29" fmla="*/ 303090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58990 w 1079803"/>
                <a:gd name="connsiteY32" fmla="*/ 256478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49056 w 1079803"/>
                <a:gd name="connsiteY31" fmla="*/ 246927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27376 w 1079803"/>
                <a:gd name="connsiteY31" fmla="*/ 200722 h 695566"/>
                <a:gd name="connsiteX32" fmla="*/ 965924 w 1079803"/>
                <a:gd name="connsiteY32" fmla="*/ 195707 h 695566"/>
                <a:gd name="connsiteX33" fmla="*/ 1049538 w 1079803"/>
                <a:gd name="connsiteY33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17345 w 1079803"/>
                <a:gd name="connsiteY30" fmla="*/ 253804 h 695566"/>
                <a:gd name="connsiteX31" fmla="*/ 965924 w 1079803"/>
                <a:gd name="connsiteY31" fmla="*/ 195707 h 695566"/>
                <a:gd name="connsiteX32" fmla="*/ 1049538 w 1079803"/>
                <a:gd name="connsiteY32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243762 w 1079803"/>
                <a:gd name="connsiteY27" fmla="*/ 192062 h 695566"/>
                <a:gd name="connsiteX28" fmla="*/ 444198 w 1079803"/>
                <a:gd name="connsiteY28" fmla="*/ 225848 h 695566"/>
                <a:gd name="connsiteX29" fmla="*/ 772535 w 1079803"/>
                <a:gd name="connsiteY29" fmla="*/ 234131 h 695566"/>
                <a:gd name="connsiteX30" fmla="*/ 965924 w 1079803"/>
                <a:gd name="connsiteY30" fmla="*/ 195707 h 695566"/>
                <a:gd name="connsiteX31" fmla="*/ 1049538 w 1079803"/>
                <a:gd name="connsiteY31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72535 w 1079803"/>
                <a:gd name="connsiteY28" fmla="*/ 234131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725792 w 1079803"/>
                <a:gd name="connsiteY28" fmla="*/ 221498 h 695566"/>
                <a:gd name="connsiteX29" fmla="*/ 965924 w 1079803"/>
                <a:gd name="connsiteY29" fmla="*/ 195707 h 695566"/>
                <a:gd name="connsiteX30" fmla="*/ 1049538 w 1079803"/>
                <a:gd name="connsiteY30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65924 w 1079803"/>
                <a:gd name="connsiteY28" fmla="*/ 195707 h 695566"/>
                <a:gd name="connsiteX29" fmla="*/ 1049538 w 1079803"/>
                <a:gd name="connsiteY29" fmla="*/ 93721 h 695566"/>
                <a:gd name="connsiteX0" fmla="*/ 1049538 w 1079803"/>
                <a:gd name="connsiteY0" fmla="*/ 93721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49538 w 1079803"/>
                <a:gd name="connsiteY29" fmla="*/ 93721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1055269 w 1079803"/>
                <a:gd name="connsiteY10" fmla="*/ 267558 h 695566"/>
                <a:gd name="connsiteX11" fmla="*/ 978093 w 1079803"/>
                <a:gd name="connsiteY11" fmla="*/ 460880 h 695566"/>
                <a:gd name="connsiteX12" fmla="*/ 877229 w 1079803"/>
                <a:gd name="connsiteY12" fmla="*/ 568239 h 695566"/>
                <a:gd name="connsiteX13" fmla="*/ 647993 w 1079803"/>
                <a:gd name="connsiteY13" fmla="*/ 678654 h 695566"/>
                <a:gd name="connsiteX14" fmla="*/ 420286 w 1079803"/>
                <a:gd name="connsiteY14" fmla="*/ 683239 h 695566"/>
                <a:gd name="connsiteX15" fmla="*/ 121515 w 1079803"/>
                <a:gd name="connsiteY15" fmla="*/ 481130 h 695566"/>
                <a:gd name="connsiteX16" fmla="*/ 13392 w 1079803"/>
                <a:gd name="connsiteY16" fmla="*/ 243871 h 695566"/>
                <a:gd name="connsiteX17" fmla="*/ 24854 w 1079803"/>
                <a:gd name="connsiteY17" fmla="*/ 238904 h 695566"/>
                <a:gd name="connsiteX18" fmla="*/ 47396 w 1079803"/>
                <a:gd name="connsiteY18" fmla="*/ 273671 h 695566"/>
                <a:gd name="connsiteX19" fmla="*/ 129921 w 1079803"/>
                <a:gd name="connsiteY19" fmla="*/ 449801 h 695566"/>
                <a:gd name="connsiteX20" fmla="*/ 121515 w 1079803"/>
                <a:gd name="connsiteY20" fmla="*/ 313787 h 695566"/>
                <a:gd name="connsiteX21" fmla="*/ 106615 w 1079803"/>
                <a:gd name="connsiteY21" fmla="*/ 274435 h 695566"/>
                <a:gd name="connsiteX22" fmla="*/ 6897 w 1079803"/>
                <a:gd name="connsiteY22" fmla="*/ 70797 h 695566"/>
                <a:gd name="connsiteX23" fmla="*/ 402 w 1079803"/>
                <a:gd name="connsiteY23" fmla="*/ 29535 h 695566"/>
                <a:gd name="connsiteX24" fmla="*/ 14156 w 1079803"/>
                <a:gd name="connsiteY24" fmla="*/ 13106 h 695566"/>
                <a:gd name="connsiteX25" fmla="*/ 22944 w 1079803"/>
                <a:gd name="connsiteY25" fmla="*/ 28007 h 695566"/>
                <a:gd name="connsiteX26" fmla="*/ 134227 w 1079803"/>
                <a:gd name="connsiteY26" fmla="*/ 188647 h 695566"/>
                <a:gd name="connsiteX27" fmla="*/ 444198 w 1079803"/>
                <a:gd name="connsiteY27" fmla="*/ 225848 h 695566"/>
                <a:gd name="connsiteX28" fmla="*/ 932264 w 1079803"/>
                <a:gd name="connsiteY28" fmla="*/ 197228 h 695566"/>
                <a:gd name="connsiteX29" fmla="*/ 1001850 w 1079803"/>
                <a:gd name="connsiteY29" fmla="*/ 117995 h 695566"/>
                <a:gd name="connsiteX0" fmla="*/ 1001850 w 1079803"/>
                <a:gd name="connsiteY0" fmla="*/ 117995 h 695566"/>
                <a:gd name="connsiteX1" fmla="*/ 1056797 w 1079803"/>
                <a:gd name="connsiteY1" fmla="*/ 12342 h 695566"/>
                <a:gd name="connsiteX2" fmla="*/ 1073608 w 1079803"/>
                <a:gd name="connsiteY2" fmla="*/ 4701 h 695566"/>
                <a:gd name="connsiteX3" fmla="*/ 1079721 w 1079803"/>
                <a:gd name="connsiteY3" fmla="*/ 23804 h 695566"/>
                <a:gd name="connsiteX4" fmla="*/ 1014388 w 1079803"/>
                <a:gd name="connsiteY4" fmla="*/ 224385 h 695566"/>
                <a:gd name="connsiteX5" fmla="*/ 975036 w 1079803"/>
                <a:gd name="connsiteY5" fmla="*/ 282459 h 695566"/>
                <a:gd name="connsiteX6" fmla="*/ 965103 w 1079803"/>
                <a:gd name="connsiteY6" fmla="*/ 306528 h 695566"/>
                <a:gd name="connsiteX7" fmla="*/ 948674 w 1079803"/>
                <a:gd name="connsiteY7" fmla="*/ 461644 h 695566"/>
                <a:gd name="connsiteX8" fmla="*/ 1036166 w 1079803"/>
                <a:gd name="connsiteY8" fmla="*/ 256478 h 695566"/>
                <a:gd name="connsiteX9" fmla="*/ 1050302 w 1079803"/>
                <a:gd name="connsiteY9" fmla="*/ 248073 h 695566"/>
                <a:gd name="connsiteX10" fmla="*/ 978093 w 1079803"/>
                <a:gd name="connsiteY10" fmla="*/ 460880 h 695566"/>
                <a:gd name="connsiteX11" fmla="*/ 877229 w 1079803"/>
                <a:gd name="connsiteY11" fmla="*/ 568239 h 695566"/>
                <a:gd name="connsiteX12" fmla="*/ 647993 w 1079803"/>
                <a:gd name="connsiteY12" fmla="*/ 678654 h 695566"/>
                <a:gd name="connsiteX13" fmla="*/ 420286 w 1079803"/>
                <a:gd name="connsiteY13" fmla="*/ 683239 h 695566"/>
                <a:gd name="connsiteX14" fmla="*/ 121515 w 1079803"/>
                <a:gd name="connsiteY14" fmla="*/ 481130 h 695566"/>
                <a:gd name="connsiteX15" fmla="*/ 13392 w 1079803"/>
                <a:gd name="connsiteY15" fmla="*/ 243871 h 695566"/>
                <a:gd name="connsiteX16" fmla="*/ 24854 w 1079803"/>
                <a:gd name="connsiteY16" fmla="*/ 238904 h 695566"/>
                <a:gd name="connsiteX17" fmla="*/ 47396 w 1079803"/>
                <a:gd name="connsiteY17" fmla="*/ 273671 h 695566"/>
                <a:gd name="connsiteX18" fmla="*/ 129921 w 1079803"/>
                <a:gd name="connsiteY18" fmla="*/ 449801 h 695566"/>
                <a:gd name="connsiteX19" fmla="*/ 121515 w 1079803"/>
                <a:gd name="connsiteY19" fmla="*/ 313787 h 695566"/>
                <a:gd name="connsiteX20" fmla="*/ 106615 w 1079803"/>
                <a:gd name="connsiteY20" fmla="*/ 274435 h 695566"/>
                <a:gd name="connsiteX21" fmla="*/ 6897 w 1079803"/>
                <a:gd name="connsiteY21" fmla="*/ 70797 h 695566"/>
                <a:gd name="connsiteX22" fmla="*/ 402 w 1079803"/>
                <a:gd name="connsiteY22" fmla="*/ 29535 h 695566"/>
                <a:gd name="connsiteX23" fmla="*/ 14156 w 1079803"/>
                <a:gd name="connsiteY23" fmla="*/ 13106 h 695566"/>
                <a:gd name="connsiteX24" fmla="*/ 22944 w 1079803"/>
                <a:gd name="connsiteY24" fmla="*/ 28007 h 695566"/>
                <a:gd name="connsiteX25" fmla="*/ 134227 w 1079803"/>
                <a:gd name="connsiteY25" fmla="*/ 188647 h 695566"/>
                <a:gd name="connsiteX26" fmla="*/ 444198 w 1079803"/>
                <a:gd name="connsiteY26" fmla="*/ 225848 h 695566"/>
                <a:gd name="connsiteX27" fmla="*/ 932264 w 1079803"/>
                <a:gd name="connsiteY27" fmla="*/ 197228 h 695566"/>
                <a:gd name="connsiteX28" fmla="*/ 1001850 w 1079803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1014388 w 1103589"/>
                <a:gd name="connsiteY4" fmla="*/ 224385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36166 w 1103589"/>
                <a:gd name="connsiteY8" fmla="*/ 256478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  <a:gd name="connsiteX0" fmla="*/ 1001850 w 1103591"/>
                <a:gd name="connsiteY0" fmla="*/ 117995 h 695566"/>
                <a:gd name="connsiteX1" fmla="*/ 1056797 w 1103591"/>
                <a:gd name="connsiteY1" fmla="*/ 12342 h 695566"/>
                <a:gd name="connsiteX2" fmla="*/ 1073608 w 1103591"/>
                <a:gd name="connsiteY2" fmla="*/ 4701 h 695566"/>
                <a:gd name="connsiteX3" fmla="*/ 1079721 w 1103591"/>
                <a:gd name="connsiteY3" fmla="*/ 23804 h 695566"/>
                <a:gd name="connsiteX4" fmla="*/ 1014388 w 1103591"/>
                <a:gd name="connsiteY4" fmla="*/ 224385 h 695566"/>
                <a:gd name="connsiteX5" fmla="*/ 975036 w 1103591"/>
                <a:gd name="connsiteY5" fmla="*/ 282459 h 695566"/>
                <a:gd name="connsiteX6" fmla="*/ 965103 w 1103591"/>
                <a:gd name="connsiteY6" fmla="*/ 306528 h 695566"/>
                <a:gd name="connsiteX7" fmla="*/ 948674 w 1103591"/>
                <a:gd name="connsiteY7" fmla="*/ 461644 h 695566"/>
                <a:gd name="connsiteX8" fmla="*/ 1073374 w 1103591"/>
                <a:gd name="connsiteY8" fmla="*/ 273966 h 695566"/>
                <a:gd name="connsiteX9" fmla="*/ 1103590 w 1103591"/>
                <a:gd name="connsiteY9" fmla="*/ 267783 h 695566"/>
                <a:gd name="connsiteX10" fmla="*/ 978093 w 1103591"/>
                <a:gd name="connsiteY10" fmla="*/ 460880 h 695566"/>
                <a:gd name="connsiteX11" fmla="*/ 877229 w 1103591"/>
                <a:gd name="connsiteY11" fmla="*/ 568239 h 695566"/>
                <a:gd name="connsiteX12" fmla="*/ 647993 w 1103591"/>
                <a:gd name="connsiteY12" fmla="*/ 678654 h 695566"/>
                <a:gd name="connsiteX13" fmla="*/ 420286 w 1103591"/>
                <a:gd name="connsiteY13" fmla="*/ 683239 h 695566"/>
                <a:gd name="connsiteX14" fmla="*/ 121515 w 1103591"/>
                <a:gd name="connsiteY14" fmla="*/ 481130 h 695566"/>
                <a:gd name="connsiteX15" fmla="*/ 13392 w 1103591"/>
                <a:gd name="connsiteY15" fmla="*/ 243871 h 695566"/>
                <a:gd name="connsiteX16" fmla="*/ 24854 w 1103591"/>
                <a:gd name="connsiteY16" fmla="*/ 238904 h 695566"/>
                <a:gd name="connsiteX17" fmla="*/ 47396 w 1103591"/>
                <a:gd name="connsiteY17" fmla="*/ 273671 h 695566"/>
                <a:gd name="connsiteX18" fmla="*/ 129921 w 1103591"/>
                <a:gd name="connsiteY18" fmla="*/ 449801 h 695566"/>
                <a:gd name="connsiteX19" fmla="*/ 121515 w 1103591"/>
                <a:gd name="connsiteY19" fmla="*/ 313787 h 695566"/>
                <a:gd name="connsiteX20" fmla="*/ 106615 w 1103591"/>
                <a:gd name="connsiteY20" fmla="*/ 274435 h 695566"/>
                <a:gd name="connsiteX21" fmla="*/ 6897 w 1103591"/>
                <a:gd name="connsiteY21" fmla="*/ 70797 h 695566"/>
                <a:gd name="connsiteX22" fmla="*/ 402 w 1103591"/>
                <a:gd name="connsiteY22" fmla="*/ 29535 h 695566"/>
                <a:gd name="connsiteX23" fmla="*/ 14156 w 1103591"/>
                <a:gd name="connsiteY23" fmla="*/ 13106 h 695566"/>
                <a:gd name="connsiteX24" fmla="*/ 22944 w 1103591"/>
                <a:gd name="connsiteY24" fmla="*/ 28007 h 695566"/>
                <a:gd name="connsiteX25" fmla="*/ 134227 w 1103591"/>
                <a:gd name="connsiteY25" fmla="*/ 188647 h 695566"/>
                <a:gd name="connsiteX26" fmla="*/ 444198 w 1103591"/>
                <a:gd name="connsiteY26" fmla="*/ 225848 h 695566"/>
                <a:gd name="connsiteX27" fmla="*/ 932264 w 1103591"/>
                <a:gd name="connsiteY27" fmla="*/ 197228 h 695566"/>
                <a:gd name="connsiteX28" fmla="*/ 1001850 w 1103591"/>
                <a:gd name="connsiteY28" fmla="*/ 117995 h 695566"/>
                <a:gd name="connsiteX0" fmla="*/ 1001850 w 1103589"/>
                <a:gd name="connsiteY0" fmla="*/ 117995 h 695566"/>
                <a:gd name="connsiteX1" fmla="*/ 1056797 w 1103589"/>
                <a:gd name="connsiteY1" fmla="*/ 12342 h 695566"/>
                <a:gd name="connsiteX2" fmla="*/ 1073608 w 1103589"/>
                <a:gd name="connsiteY2" fmla="*/ 4701 h 695566"/>
                <a:gd name="connsiteX3" fmla="*/ 1079721 w 1103589"/>
                <a:gd name="connsiteY3" fmla="*/ 23804 h 695566"/>
                <a:gd name="connsiteX4" fmla="*/ 996810 w 1103589"/>
                <a:gd name="connsiteY4" fmla="*/ 228131 h 695566"/>
                <a:gd name="connsiteX5" fmla="*/ 975036 w 1103589"/>
                <a:gd name="connsiteY5" fmla="*/ 282459 h 695566"/>
                <a:gd name="connsiteX6" fmla="*/ 965103 w 1103589"/>
                <a:gd name="connsiteY6" fmla="*/ 306528 h 695566"/>
                <a:gd name="connsiteX7" fmla="*/ 948674 w 1103589"/>
                <a:gd name="connsiteY7" fmla="*/ 461644 h 695566"/>
                <a:gd name="connsiteX8" fmla="*/ 1073374 w 1103589"/>
                <a:gd name="connsiteY8" fmla="*/ 273966 h 695566"/>
                <a:gd name="connsiteX9" fmla="*/ 1103590 w 1103589"/>
                <a:gd name="connsiteY9" fmla="*/ 267783 h 695566"/>
                <a:gd name="connsiteX10" fmla="*/ 978093 w 1103589"/>
                <a:gd name="connsiteY10" fmla="*/ 460880 h 695566"/>
                <a:gd name="connsiteX11" fmla="*/ 877229 w 1103589"/>
                <a:gd name="connsiteY11" fmla="*/ 568239 h 695566"/>
                <a:gd name="connsiteX12" fmla="*/ 647993 w 1103589"/>
                <a:gd name="connsiteY12" fmla="*/ 678654 h 695566"/>
                <a:gd name="connsiteX13" fmla="*/ 420286 w 1103589"/>
                <a:gd name="connsiteY13" fmla="*/ 683239 h 695566"/>
                <a:gd name="connsiteX14" fmla="*/ 121515 w 1103589"/>
                <a:gd name="connsiteY14" fmla="*/ 481130 h 695566"/>
                <a:gd name="connsiteX15" fmla="*/ 13392 w 1103589"/>
                <a:gd name="connsiteY15" fmla="*/ 243871 h 695566"/>
                <a:gd name="connsiteX16" fmla="*/ 24854 w 1103589"/>
                <a:gd name="connsiteY16" fmla="*/ 238904 h 695566"/>
                <a:gd name="connsiteX17" fmla="*/ 47396 w 1103589"/>
                <a:gd name="connsiteY17" fmla="*/ 273671 h 695566"/>
                <a:gd name="connsiteX18" fmla="*/ 129921 w 1103589"/>
                <a:gd name="connsiteY18" fmla="*/ 449801 h 695566"/>
                <a:gd name="connsiteX19" fmla="*/ 121515 w 1103589"/>
                <a:gd name="connsiteY19" fmla="*/ 313787 h 695566"/>
                <a:gd name="connsiteX20" fmla="*/ 106615 w 1103589"/>
                <a:gd name="connsiteY20" fmla="*/ 274435 h 695566"/>
                <a:gd name="connsiteX21" fmla="*/ 6897 w 1103589"/>
                <a:gd name="connsiteY21" fmla="*/ 70797 h 695566"/>
                <a:gd name="connsiteX22" fmla="*/ 402 w 1103589"/>
                <a:gd name="connsiteY22" fmla="*/ 29535 h 695566"/>
                <a:gd name="connsiteX23" fmla="*/ 14156 w 1103589"/>
                <a:gd name="connsiteY23" fmla="*/ 13106 h 695566"/>
                <a:gd name="connsiteX24" fmla="*/ 22944 w 1103589"/>
                <a:gd name="connsiteY24" fmla="*/ 28007 h 695566"/>
                <a:gd name="connsiteX25" fmla="*/ 134227 w 1103589"/>
                <a:gd name="connsiteY25" fmla="*/ 188647 h 695566"/>
                <a:gd name="connsiteX26" fmla="*/ 444198 w 1103589"/>
                <a:gd name="connsiteY26" fmla="*/ 225848 h 695566"/>
                <a:gd name="connsiteX27" fmla="*/ 932264 w 1103589"/>
                <a:gd name="connsiteY27" fmla="*/ 197228 h 695566"/>
                <a:gd name="connsiteX28" fmla="*/ 1001850 w 1103589"/>
                <a:gd name="connsiteY28" fmla="*/ 117995 h 69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C7913F7B-36ED-49D4-9ABA-7B09126651C5}"/>
                </a:ext>
              </a:extLst>
            </p:cNvPr>
            <p:cNvGrpSpPr/>
            <p:nvPr/>
          </p:nvGrpSpPr>
          <p:grpSpPr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23423988-49A5-4162-95DA-7A5D0E73927D}"/>
                  </a:ext>
                </a:extLst>
              </p:cNvPr>
              <p:cNvSpPr/>
              <p:nvPr/>
            </p:nvSpPr>
            <p:spPr>
              <a:xfrm flipH="1">
                <a:off x="10783297" y="3011924"/>
                <a:ext cx="296481" cy="146408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1B245D51-184B-4640-B26C-D842D6B58D0F}"/>
                  </a:ext>
                </a:extLst>
              </p:cNvPr>
              <p:cNvSpPr/>
              <p:nvPr/>
            </p:nvSpPr>
            <p:spPr>
              <a:xfrm flipH="1">
                <a:off x="10811038" y="2826115"/>
                <a:ext cx="252684" cy="116953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404C6CF5-ADA7-4762-9291-9DFF2D4DEAC5}"/>
                  </a:ext>
                </a:extLst>
              </p:cNvPr>
              <p:cNvSpPr/>
              <p:nvPr/>
            </p:nvSpPr>
            <p:spPr>
              <a:xfrm flipH="1">
                <a:off x="10779157" y="3102245"/>
                <a:ext cx="173127" cy="20513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12" name="TextBox 311">
            <a:extLst>
              <a:ext uri="{FF2B5EF4-FFF2-40B4-BE49-F238E27FC236}">
                <a16:creationId xmlns:a16="http://schemas.microsoft.com/office/drawing/2014/main" id="{F964CC6C-8F8E-4D9F-B72E-E27915FB8CBD}"/>
              </a:ext>
            </a:extLst>
          </p:cNvPr>
          <p:cNvSpPr txBox="1"/>
          <p:nvPr/>
        </p:nvSpPr>
        <p:spPr>
          <a:xfrm>
            <a:off x="836848" y="3486048"/>
            <a:ext cx="1939849" cy="338554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Fever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0ED00FF8-8ABE-4AF0-A906-8BF6CC6EF087}"/>
              </a:ext>
            </a:extLst>
          </p:cNvPr>
          <p:cNvSpPr txBox="1"/>
          <p:nvPr/>
        </p:nvSpPr>
        <p:spPr>
          <a:xfrm>
            <a:off x="3069244" y="3486048"/>
            <a:ext cx="1939849" cy="338554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Cough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7F00F3BC-D6F1-4C93-8EC5-298DAF55D89C}"/>
              </a:ext>
            </a:extLst>
          </p:cNvPr>
          <p:cNvSpPr txBox="1"/>
          <p:nvPr/>
        </p:nvSpPr>
        <p:spPr>
          <a:xfrm>
            <a:off x="5301639" y="3486048"/>
            <a:ext cx="2215196" cy="338554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Shortness Of Breath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8CACFF12-71AB-4D57-8FA6-CC4D9F90B4F2}"/>
              </a:ext>
            </a:extLst>
          </p:cNvPr>
          <p:cNvGrpSpPr/>
          <p:nvPr/>
        </p:nvGrpSpPr>
        <p:grpSpPr>
          <a:xfrm>
            <a:off x="871757" y="4026636"/>
            <a:ext cx="1869058" cy="2421214"/>
            <a:chOff x="-475010" y="1042170"/>
            <a:chExt cx="3859356" cy="2421214"/>
          </a:xfrm>
        </p:grpSpPr>
        <p:sp>
          <p:nvSpPr>
            <p:cNvPr id="316" name="TextBox 315">
              <a:extLst>
                <a:ext uri="{FF2B5EF4-FFF2-40B4-BE49-F238E27FC236}">
                  <a16:creationId xmlns:a16="http://schemas.microsoft.com/office/drawing/2014/main" id="{5A37F0A2-EE03-417D-B945-68B4A32B0B3D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317" name="TextBox 316">
              <a:extLst>
                <a:ext uri="{FF2B5EF4-FFF2-40B4-BE49-F238E27FC236}">
                  <a16:creationId xmlns:a16="http://schemas.microsoft.com/office/drawing/2014/main" id="{13EF42FA-FE8F-4FFF-BE1F-2B6EDF9D2425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AD931CC1-005A-42A7-B0A7-0F35E0BBBBCE}"/>
              </a:ext>
            </a:extLst>
          </p:cNvPr>
          <p:cNvGrpSpPr/>
          <p:nvPr/>
        </p:nvGrpSpPr>
        <p:grpSpPr>
          <a:xfrm>
            <a:off x="3173233" y="4026636"/>
            <a:ext cx="1869058" cy="2421214"/>
            <a:chOff x="-475010" y="1042170"/>
            <a:chExt cx="3859356" cy="2421214"/>
          </a:xfrm>
        </p:grpSpPr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A275C66A-1558-4B9B-8CA0-BFBEC44133E1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20" name="TextBox 319">
              <a:extLst>
                <a:ext uri="{FF2B5EF4-FFF2-40B4-BE49-F238E27FC236}">
                  <a16:creationId xmlns:a16="http://schemas.microsoft.com/office/drawing/2014/main" id="{7F9C01B5-73A4-4B67-9B98-8BE2E403DD21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5756590B-C04E-4B30-8D6F-6671408C357E}"/>
              </a:ext>
            </a:extLst>
          </p:cNvPr>
          <p:cNvGrpSpPr/>
          <p:nvPr/>
        </p:nvGrpSpPr>
        <p:grpSpPr>
          <a:xfrm>
            <a:off x="5474708" y="4026636"/>
            <a:ext cx="1869058" cy="2421214"/>
            <a:chOff x="-475010" y="1042170"/>
            <a:chExt cx="3859356" cy="2421214"/>
          </a:xfrm>
        </p:grpSpPr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8BD47DD6-5946-4179-9967-089C40A803AE}"/>
                </a:ext>
              </a:extLst>
            </p:cNvPr>
            <p:cNvSpPr txBox="1"/>
            <p:nvPr/>
          </p:nvSpPr>
          <p:spPr>
            <a:xfrm>
              <a:off x="-475010" y="1042170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23" name="TextBox 322">
              <a:extLst>
                <a:ext uri="{FF2B5EF4-FFF2-40B4-BE49-F238E27FC236}">
                  <a16:creationId xmlns:a16="http://schemas.microsoft.com/office/drawing/2014/main" id="{7F39C829-B69E-48EB-8706-3F74E0501378}"/>
                </a:ext>
              </a:extLst>
            </p:cNvPr>
            <p:cNvSpPr txBox="1"/>
            <p:nvPr/>
          </p:nvSpPr>
          <p:spPr>
            <a:xfrm>
              <a:off x="-460973" y="1339726"/>
              <a:ext cx="3845319" cy="21236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Easy to change colors, photos and Text. Get a modern PowerPoint  Presentation that is beautifully designed.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tangle 48">
            <a:extLst>
              <a:ext uri="{FF2B5EF4-FFF2-40B4-BE49-F238E27FC236}">
                <a16:creationId xmlns:a16="http://schemas.microsoft.com/office/drawing/2014/main" id="{AE0D199D-8FC1-4098-8C1E-81183ED7E600}"/>
              </a:ext>
            </a:extLst>
          </p:cNvPr>
          <p:cNvSpPr/>
          <p:nvPr/>
        </p:nvSpPr>
        <p:spPr>
          <a:xfrm>
            <a:off x="0" y="-9526"/>
            <a:ext cx="9248775" cy="6867525"/>
          </a:xfrm>
          <a:custGeom>
            <a:avLst/>
            <a:gdLst>
              <a:gd name="connsiteX0" fmla="*/ 0 w 8943975"/>
              <a:gd name="connsiteY0" fmla="*/ 0 h 6858000"/>
              <a:gd name="connsiteX1" fmla="*/ 8943975 w 8943975"/>
              <a:gd name="connsiteY1" fmla="*/ 0 h 6858000"/>
              <a:gd name="connsiteX2" fmla="*/ 8943975 w 8943975"/>
              <a:gd name="connsiteY2" fmla="*/ 6858000 h 6858000"/>
              <a:gd name="connsiteX3" fmla="*/ 0 w 8943975"/>
              <a:gd name="connsiteY3" fmla="*/ 6858000 h 6858000"/>
              <a:gd name="connsiteX4" fmla="*/ 0 w 8943975"/>
              <a:gd name="connsiteY4" fmla="*/ 0 h 6858000"/>
              <a:gd name="connsiteX0" fmla="*/ 0 w 8943975"/>
              <a:gd name="connsiteY0" fmla="*/ 9525 h 6867525"/>
              <a:gd name="connsiteX1" fmla="*/ 6191250 w 8943975"/>
              <a:gd name="connsiteY1" fmla="*/ 0 h 6867525"/>
              <a:gd name="connsiteX2" fmla="*/ 8943975 w 8943975"/>
              <a:gd name="connsiteY2" fmla="*/ 6867525 h 6867525"/>
              <a:gd name="connsiteX3" fmla="*/ 0 w 8943975"/>
              <a:gd name="connsiteY3" fmla="*/ 6867525 h 6867525"/>
              <a:gd name="connsiteX4" fmla="*/ 0 w 8943975"/>
              <a:gd name="connsiteY4" fmla="*/ 9525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43975" h="6867525">
                <a:moveTo>
                  <a:pt x="0" y="9525"/>
                </a:moveTo>
                <a:lnTo>
                  <a:pt x="6191250" y="0"/>
                </a:lnTo>
                <a:lnTo>
                  <a:pt x="8943975" y="6867525"/>
                </a:lnTo>
                <a:lnTo>
                  <a:pt x="0" y="6867525"/>
                </a:lnTo>
                <a:lnTo>
                  <a:pt x="0" y="9525"/>
                </a:lnTo>
                <a:close/>
              </a:path>
            </a:pathLst>
          </a:cu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9A65A26-1CB9-47E5-B2E1-E00F4DF32DF4}"/>
              </a:ext>
            </a:extLst>
          </p:cNvPr>
          <p:cNvSpPr txBox="1"/>
          <p:nvPr/>
        </p:nvSpPr>
        <p:spPr>
          <a:xfrm>
            <a:off x="464285" y="352010"/>
            <a:ext cx="623439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B5B5D69-13A5-4230-821C-2CF62D7514B4}"/>
              </a:ext>
            </a:extLst>
          </p:cNvPr>
          <p:cNvSpPr txBox="1"/>
          <p:nvPr/>
        </p:nvSpPr>
        <p:spPr>
          <a:xfrm>
            <a:off x="464285" y="1232054"/>
            <a:ext cx="62343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F8120E5-429B-47C0-944E-16B6B64F644C}"/>
              </a:ext>
            </a:extLst>
          </p:cNvPr>
          <p:cNvSpPr txBox="1"/>
          <p:nvPr/>
        </p:nvSpPr>
        <p:spPr>
          <a:xfrm>
            <a:off x="5914992" y="296276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4E5D186-50D9-4530-8C13-99802624E793}"/>
              </a:ext>
            </a:extLst>
          </p:cNvPr>
          <p:cNvSpPr txBox="1"/>
          <p:nvPr/>
        </p:nvSpPr>
        <p:spPr>
          <a:xfrm>
            <a:off x="5914992" y="4783751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7D361D9-63B2-452F-9DDB-38E7C48C79E0}"/>
              </a:ext>
            </a:extLst>
          </p:cNvPr>
          <p:cNvGrpSpPr/>
          <p:nvPr/>
        </p:nvGrpSpPr>
        <p:grpSpPr>
          <a:xfrm>
            <a:off x="4068827" y="3752693"/>
            <a:ext cx="2629858" cy="896263"/>
            <a:chOff x="6372200" y="1720413"/>
            <a:chExt cx="2160240" cy="896263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77C55F5-F527-4EE0-8A17-64B2E80DC8BC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E4FCCDF-2196-444D-9CDC-1B8A6F3ECFA2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058544CE-B229-4D10-B73E-5642DF4793DB}"/>
              </a:ext>
            </a:extLst>
          </p:cNvPr>
          <p:cNvGrpSpPr/>
          <p:nvPr/>
        </p:nvGrpSpPr>
        <p:grpSpPr>
          <a:xfrm>
            <a:off x="4068827" y="5579527"/>
            <a:ext cx="2629858" cy="896263"/>
            <a:chOff x="6372200" y="1720413"/>
            <a:chExt cx="2160240" cy="89626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2AC9A6F-2790-401E-B915-DB5C08293FEE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9664984-63BB-4BE1-A5F8-A4737C69C17C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CF901B8-0753-4780-B810-9ACB19AA0777}"/>
              </a:ext>
            </a:extLst>
          </p:cNvPr>
          <p:cNvSpPr txBox="1"/>
          <p:nvPr/>
        </p:nvSpPr>
        <p:spPr>
          <a:xfrm>
            <a:off x="2787861" y="205226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34F0DFC-40B8-49AF-8BBD-529E40FB208C}"/>
              </a:ext>
            </a:extLst>
          </p:cNvPr>
          <p:cNvSpPr txBox="1"/>
          <p:nvPr/>
        </p:nvSpPr>
        <p:spPr>
          <a:xfrm>
            <a:off x="2787861" y="3873257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BD5F4F3F-22C3-4E5B-9112-8F8ED46DCB62}"/>
              </a:ext>
            </a:extLst>
          </p:cNvPr>
          <p:cNvGrpSpPr/>
          <p:nvPr/>
        </p:nvGrpSpPr>
        <p:grpSpPr>
          <a:xfrm>
            <a:off x="941696" y="2839276"/>
            <a:ext cx="2629858" cy="896263"/>
            <a:chOff x="6372200" y="1720413"/>
            <a:chExt cx="2160240" cy="89626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CEE82BF-5E24-4412-B948-FDA2F0A58D09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8A716E33-803F-449A-AD73-E3EB769DA875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4A34B41-51BB-4EBC-9DBB-7945901723C2}"/>
              </a:ext>
            </a:extLst>
          </p:cNvPr>
          <p:cNvGrpSpPr/>
          <p:nvPr/>
        </p:nvGrpSpPr>
        <p:grpSpPr>
          <a:xfrm>
            <a:off x="941696" y="4666110"/>
            <a:ext cx="2629858" cy="896263"/>
            <a:chOff x="6372200" y="1720413"/>
            <a:chExt cx="2160240" cy="896263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91839EA-2B33-4CF6-8717-978F08BE9DCD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bg1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A5365D-CCBA-4474-BA4C-E1D600058F5A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3">
            <a:extLst>
              <a:ext uri="{FF2B5EF4-FFF2-40B4-BE49-F238E27FC236}">
                <a16:creationId xmlns:a16="http://schemas.microsoft.com/office/drawing/2014/main" id="{59ADAD2B-0098-4C10-8323-368E53C64C84}"/>
              </a:ext>
            </a:extLst>
          </p:cNvPr>
          <p:cNvSpPr/>
          <p:nvPr/>
        </p:nvSpPr>
        <p:spPr>
          <a:xfrm>
            <a:off x="0" y="6353466"/>
            <a:ext cx="6937304" cy="51305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3A9D61F-1CA0-4FBC-8574-1DD53124F576}"/>
              </a:ext>
            </a:extLst>
          </p:cNvPr>
          <p:cNvGrpSpPr/>
          <p:nvPr/>
        </p:nvGrpSpPr>
        <p:grpSpPr>
          <a:xfrm>
            <a:off x="6096000" y="648699"/>
            <a:ext cx="6309131" cy="7362212"/>
            <a:chOff x="8581231" y="3309091"/>
            <a:chExt cx="3604825" cy="420652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480EFF44-7029-4EF2-B4C8-2F773BF58D64}"/>
                </a:ext>
              </a:extLst>
            </p:cNvPr>
            <p:cNvSpPr/>
            <p:nvPr/>
          </p:nvSpPr>
          <p:spPr>
            <a:xfrm>
              <a:off x="9083202" y="3314380"/>
              <a:ext cx="3102854" cy="3543620"/>
            </a:xfrm>
            <a:custGeom>
              <a:avLst/>
              <a:gdLst>
                <a:gd name="connsiteX0" fmla="*/ 1546449 w 3102854"/>
                <a:gd name="connsiteY0" fmla="*/ 213 h 3543620"/>
                <a:gd name="connsiteX1" fmla="*/ 1673008 w 3102854"/>
                <a:gd name="connsiteY1" fmla="*/ 6932 h 3543620"/>
                <a:gd name="connsiteX2" fmla="*/ 1977873 w 3102854"/>
                <a:gd name="connsiteY2" fmla="*/ 95984 h 3543620"/>
                <a:gd name="connsiteX3" fmla="*/ 2127898 w 3102854"/>
                <a:gd name="connsiteY3" fmla="*/ 291740 h 3543620"/>
                <a:gd name="connsiteX4" fmla="*/ 2232997 w 3102854"/>
                <a:gd name="connsiteY4" fmla="*/ 619069 h 3543620"/>
                <a:gd name="connsiteX5" fmla="*/ 2276320 w 3102854"/>
                <a:gd name="connsiteY5" fmla="*/ 849322 h 3543620"/>
                <a:gd name="connsiteX6" fmla="*/ 2268297 w 3102854"/>
                <a:gd name="connsiteY6" fmla="*/ 1067541 h 3543620"/>
                <a:gd name="connsiteX7" fmla="*/ 2203312 w 3102854"/>
                <a:gd name="connsiteY7" fmla="*/ 1230403 h 3543620"/>
                <a:gd name="connsiteX8" fmla="*/ 2036439 w 3102854"/>
                <a:gd name="connsiteY8" fmla="*/ 1508793 h 3543620"/>
                <a:gd name="connsiteX9" fmla="*/ 2027614 w 3102854"/>
                <a:gd name="connsiteY9" fmla="*/ 1781567 h 3543620"/>
                <a:gd name="connsiteX10" fmla="*/ 2642158 w 3102854"/>
                <a:gd name="connsiteY10" fmla="*/ 1972509 h 3543620"/>
                <a:gd name="connsiteX11" fmla="*/ 2761696 w 3102854"/>
                <a:gd name="connsiteY11" fmla="*/ 2104884 h 3543620"/>
                <a:gd name="connsiteX12" fmla="*/ 2904502 w 3102854"/>
                <a:gd name="connsiteY12" fmla="*/ 2571006 h 3543620"/>
                <a:gd name="connsiteX13" fmla="*/ 2983125 w 3102854"/>
                <a:gd name="connsiteY13" fmla="*/ 2826130 h 3543620"/>
                <a:gd name="connsiteX14" fmla="*/ 3039284 w 3102854"/>
                <a:gd name="connsiteY14" fmla="*/ 3044350 h 3543620"/>
                <a:gd name="connsiteX15" fmla="*/ 3076189 w 3102854"/>
                <a:gd name="connsiteY15" fmla="*/ 3310706 h 3543620"/>
                <a:gd name="connsiteX16" fmla="*/ 3094579 w 3102854"/>
                <a:gd name="connsiteY16" fmla="*/ 3499566 h 3543620"/>
                <a:gd name="connsiteX17" fmla="*/ 3102854 w 3102854"/>
                <a:gd name="connsiteY17" fmla="*/ 3543620 h 3543620"/>
                <a:gd name="connsiteX18" fmla="*/ 2579907 w 3102854"/>
                <a:gd name="connsiteY18" fmla="*/ 3543620 h 3543620"/>
                <a:gd name="connsiteX19" fmla="*/ 2576965 w 3102854"/>
                <a:gd name="connsiteY19" fmla="*/ 3527949 h 3543620"/>
                <a:gd name="connsiteX20" fmla="*/ 2549896 w 3102854"/>
                <a:gd name="connsiteY20" fmla="*/ 3437465 h 3543620"/>
                <a:gd name="connsiteX21" fmla="*/ 2534327 w 3102854"/>
                <a:gd name="connsiteY21" fmla="*/ 3510986 h 3543620"/>
                <a:gd name="connsiteX22" fmla="*/ 2527687 w 3102854"/>
                <a:gd name="connsiteY22" fmla="*/ 3543620 h 3543620"/>
                <a:gd name="connsiteX23" fmla="*/ 571448 w 3102854"/>
                <a:gd name="connsiteY23" fmla="*/ 3543620 h 3543620"/>
                <a:gd name="connsiteX24" fmla="*/ 556240 w 3102854"/>
                <a:gd name="connsiteY24" fmla="*/ 3467149 h 3543620"/>
                <a:gd name="connsiteX25" fmla="*/ 531841 w 3102854"/>
                <a:gd name="connsiteY25" fmla="*/ 3543620 h 3543620"/>
                <a:gd name="connsiteX26" fmla="*/ 0 w 3102854"/>
                <a:gd name="connsiteY26" fmla="*/ 3543620 h 3543620"/>
                <a:gd name="connsiteX27" fmla="*/ 5878 w 3102854"/>
                <a:gd name="connsiteY27" fmla="*/ 3519297 h 3543620"/>
                <a:gd name="connsiteX28" fmla="*/ 19517 w 3102854"/>
                <a:gd name="connsiteY28" fmla="*/ 3418210 h 3543620"/>
                <a:gd name="connsiteX29" fmla="*/ 75676 w 3102854"/>
                <a:gd name="connsiteY29" fmla="*/ 3051570 h 3543620"/>
                <a:gd name="connsiteX30" fmla="*/ 170345 w 3102854"/>
                <a:gd name="connsiteY30" fmla="*/ 2590261 h 3543620"/>
                <a:gd name="connsiteX31" fmla="*/ 312348 w 3102854"/>
                <a:gd name="connsiteY31" fmla="*/ 2205971 h 3543620"/>
                <a:gd name="connsiteX32" fmla="*/ 476814 w 3102854"/>
                <a:gd name="connsiteY32" fmla="*/ 1994170 h 3543620"/>
                <a:gd name="connsiteX33" fmla="*/ 619620 w 3102854"/>
                <a:gd name="connsiteY33" fmla="*/ 1905117 h 3543620"/>
                <a:gd name="connsiteX34" fmla="*/ 1043221 w 3102854"/>
                <a:gd name="connsiteY34" fmla="*/ 1791194 h 3543620"/>
                <a:gd name="connsiteX35" fmla="*/ 1117833 w 3102854"/>
                <a:gd name="connsiteY35" fmla="*/ 1729419 h 3543620"/>
                <a:gd name="connsiteX36" fmla="*/ 1068894 w 3102854"/>
                <a:gd name="connsiteY36" fmla="*/ 1544895 h 3543620"/>
                <a:gd name="connsiteX37" fmla="*/ 918869 w 3102854"/>
                <a:gd name="connsiteY37" fmla="*/ 1279342 h 3543620"/>
                <a:gd name="connsiteX38" fmla="*/ 841048 w 3102854"/>
                <a:gd name="connsiteY38" fmla="*/ 1088400 h 3543620"/>
                <a:gd name="connsiteX39" fmla="*/ 853884 w 3102854"/>
                <a:gd name="connsiteY39" fmla="*/ 719353 h 3543620"/>
                <a:gd name="connsiteX40" fmla="*/ 991876 w 3102854"/>
                <a:gd name="connsiteY40" fmla="*/ 229965 h 3543620"/>
                <a:gd name="connsiteX41" fmla="*/ 1176399 w 3102854"/>
                <a:gd name="connsiteY41" fmla="*/ 72718 h 3543620"/>
                <a:gd name="connsiteX42" fmla="*/ 1433127 w 3102854"/>
                <a:gd name="connsiteY42" fmla="*/ 3723 h 3543620"/>
                <a:gd name="connsiteX43" fmla="*/ 1546449 w 3102854"/>
                <a:gd name="connsiteY43" fmla="*/ 213 h 354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02854" h="3543620">
                  <a:moveTo>
                    <a:pt x="1546449" y="213"/>
                  </a:moveTo>
                  <a:cubicBezTo>
                    <a:pt x="1592580" y="915"/>
                    <a:pt x="1640917" y="3321"/>
                    <a:pt x="1673008" y="6932"/>
                  </a:cubicBezTo>
                  <a:cubicBezTo>
                    <a:pt x="1785326" y="18966"/>
                    <a:pt x="1875182" y="48650"/>
                    <a:pt x="1977873" y="95984"/>
                  </a:cubicBezTo>
                  <a:cubicBezTo>
                    <a:pt x="2058903" y="132889"/>
                    <a:pt x="2104632" y="211512"/>
                    <a:pt x="2127898" y="291740"/>
                  </a:cubicBezTo>
                  <a:cubicBezTo>
                    <a:pt x="2161594" y="408872"/>
                    <a:pt x="2205719" y="500331"/>
                    <a:pt x="2232997" y="619069"/>
                  </a:cubicBezTo>
                  <a:cubicBezTo>
                    <a:pt x="2249844" y="690471"/>
                    <a:pt x="2257065" y="746631"/>
                    <a:pt x="2276320" y="849322"/>
                  </a:cubicBezTo>
                  <a:cubicBezTo>
                    <a:pt x="2293167" y="909493"/>
                    <a:pt x="2285947" y="984907"/>
                    <a:pt x="2268297" y="1067541"/>
                  </a:cubicBezTo>
                  <a:cubicBezTo>
                    <a:pt x="2261076" y="1102039"/>
                    <a:pt x="2241822" y="1166221"/>
                    <a:pt x="2203312" y="1230403"/>
                  </a:cubicBezTo>
                  <a:cubicBezTo>
                    <a:pt x="2155176" y="1320258"/>
                    <a:pt x="2082971" y="1414124"/>
                    <a:pt x="2036439" y="1508793"/>
                  </a:cubicBezTo>
                  <a:cubicBezTo>
                    <a:pt x="1998732" y="1585812"/>
                    <a:pt x="1963432" y="1747069"/>
                    <a:pt x="2027614" y="1781567"/>
                  </a:cubicBezTo>
                  <a:cubicBezTo>
                    <a:pt x="2063716" y="1796008"/>
                    <a:pt x="2511387" y="1863399"/>
                    <a:pt x="2642158" y="1972509"/>
                  </a:cubicBezTo>
                  <a:cubicBezTo>
                    <a:pt x="2682272" y="2006204"/>
                    <a:pt x="2742442" y="2055945"/>
                    <a:pt x="2761696" y="2104884"/>
                  </a:cubicBezTo>
                  <a:cubicBezTo>
                    <a:pt x="2823472" y="2262130"/>
                    <a:pt x="2854761" y="2408947"/>
                    <a:pt x="2904502" y="2571006"/>
                  </a:cubicBezTo>
                  <a:cubicBezTo>
                    <a:pt x="2930175" y="2656048"/>
                    <a:pt x="2955848" y="2741891"/>
                    <a:pt x="2983125" y="2826130"/>
                  </a:cubicBezTo>
                  <a:cubicBezTo>
                    <a:pt x="3006391" y="2898335"/>
                    <a:pt x="3016821" y="2972145"/>
                    <a:pt x="3039284" y="3044350"/>
                  </a:cubicBezTo>
                  <a:cubicBezTo>
                    <a:pt x="3066562" y="3130996"/>
                    <a:pt x="3058539" y="3223257"/>
                    <a:pt x="3076189" y="3310706"/>
                  </a:cubicBezTo>
                  <a:cubicBezTo>
                    <a:pt x="3091232" y="3386521"/>
                    <a:pt x="3086869" y="3436613"/>
                    <a:pt x="3094579" y="3499566"/>
                  </a:cubicBezTo>
                  <a:lnTo>
                    <a:pt x="3102854" y="3543620"/>
                  </a:lnTo>
                  <a:lnTo>
                    <a:pt x="2579907" y="3543620"/>
                  </a:lnTo>
                  <a:lnTo>
                    <a:pt x="2576965" y="3527949"/>
                  </a:lnTo>
                  <a:cubicBezTo>
                    <a:pt x="2569188" y="3494678"/>
                    <a:pt x="2560225" y="3464041"/>
                    <a:pt x="2549896" y="3437465"/>
                  </a:cubicBezTo>
                  <a:cubicBezTo>
                    <a:pt x="2545083" y="3459929"/>
                    <a:pt x="2539768" y="3484900"/>
                    <a:pt x="2534327" y="3510986"/>
                  </a:cubicBezTo>
                  <a:lnTo>
                    <a:pt x="2527687" y="3543620"/>
                  </a:lnTo>
                  <a:lnTo>
                    <a:pt x="571448" y="3543620"/>
                  </a:lnTo>
                  <a:lnTo>
                    <a:pt x="556240" y="3467149"/>
                  </a:lnTo>
                  <a:lnTo>
                    <a:pt x="531841" y="3543620"/>
                  </a:lnTo>
                  <a:lnTo>
                    <a:pt x="0" y="3543620"/>
                  </a:lnTo>
                  <a:lnTo>
                    <a:pt x="5878" y="3519297"/>
                  </a:lnTo>
                  <a:cubicBezTo>
                    <a:pt x="11695" y="3485802"/>
                    <a:pt x="15907" y="3451505"/>
                    <a:pt x="19517" y="3418210"/>
                  </a:cubicBezTo>
                  <a:cubicBezTo>
                    <a:pt x="32353" y="3295462"/>
                    <a:pt x="50004" y="3172714"/>
                    <a:pt x="75676" y="3051570"/>
                  </a:cubicBezTo>
                  <a:cubicBezTo>
                    <a:pt x="108570" y="2895126"/>
                    <a:pt x="115790" y="2740287"/>
                    <a:pt x="170345" y="2590261"/>
                  </a:cubicBezTo>
                  <a:cubicBezTo>
                    <a:pt x="220888" y="2451467"/>
                    <a:pt x="255386" y="2342358"/>
                    <a:pt x="312348" y="2205971"/>
                  </a:cubicBezTo>
                  <a:cubicBezTo>
                    <a:pt x="346845" y="2124139"/>
                    <a:pt x="415841" y="2056747"/>
                    <a:pt x="476814" y="1994170"/>
                  </a:cubicBezTo>
                  <a:cubicBezTo>
                    <a:pt x="518533" y="1951649"/>
                    <a:pt x="569076" y="1930790"/>
                    <a:pt x="619620" y="1905117"/>
                  </a:cubicBezTo>
                  <a:cubicBezTo>
                    <a:pt x="707870" y="1860190"/>
                    <a:pt x="1013537" y="1804031"/>
                    <a:pt x="1043221" y="1791194"/>
                  </a:cubicBezTo>
                  <a:cubicBezTo>
                    <a:pt x="1069696" y="1779962"/>
                    <a:pt x="1100182" y="1764719"/>
                    <a:pt x="1117833" y="1729419"/>
                  </a:cubicBezTo>
                  <a:cubicBezTo>
                    <a:pt x="1142703" y="1678875"/>
                    <a:pt x="1091358" y="1589823"/>
                    <a:pt x="1068894" y="1544895"/>
                  </a:cubicBezTo>
                  <a:cubicBezTo>
                    <a:pt x="1023967" y="1455041"/>
                    <a:pt x="965401" y="1367592"/>
                    <a:pt x="918869" y="1279342"/>
                  </a:cubicBezTo>
                  <a:cubicBezTo>
                    <a:pt x="910044" y="1262494"/>
                    <a:pt x="866720" y="1151780"/>
                    <a:pt x="841048" y="1088400"/>
                  </a:cubicBezTo>
                  <a:cubicBezTo>
                    <a:pt x="817782" y="1030636"/>
                    <a:pt x="822595" y="840497"/>
                    <a:pt x="853884" y="719353"/>
                  </a:cubicBezTo>
                  <a:cubicBezTo>
                    <a:pt x="895603" y="554084"/>
                    <a:pt x="927694" y="388815"/>
                    <a:pt x="991876" y="229965"/>
                  </a:cubicBezTo>
                  <a:cubicBezTo>
                    <a:pt x="1029583" y="137703"/>
                    <a:pt x="1095369" y="104809"/>
                    <a:pt x="1176399" y="72718"/>
                  </a:cubicBezTo>
                  <a:cubicBezTo>
                    <a:pt x="1258231" y="40627"/>
                    <a:pt x="1346482" y="15757"/>
                    <a:pt x="1433127" y="3723"/>
                  </a:cubicBezTo>
                  <a:cubicBezTo>
                    <a:pt x="1456394" y="514"/>
                    <a:pt x="1500318" y="-489"/>
                    <a:pt x="1546449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709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5C29F1C-BFE4-4AFE-A76B-28ED645A7F95}"/>
                </a:ext>
              </a:extLst>
            </p:cNvPr>
            <p:cNvSpPr/>
            <p:nvPr/>
          </p:nvSpPr>
          <p:spPr>
            <a:xfrm>
              <a:off x="11596193" y="7469881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F25FB97-352A-4450-9199-7C7586EE96D6}"/>
                </a:ext>
              </a:extLst>
            </p:cNvPr>
            <p:cNvSpPr/>
            <p:nvPr/>
          </p:nvSpPr>
          <p:spPr>
            <a:xfrm>
              <a:off x="10155947" y="4142843"/>
              <a:ext cx="987398" cy="1018893"/>
            </a:xfrm>
            <a:custGeom>
              <a:avLst/>
              <a:gdLst>
                <a:gd name="connsiteX0" fmla="*/ 23662 w 1441758"/>
                <a:gd name="connsiteY0" fmla="*/ 603297 h 1487746"/>
                <a:gd name="connsiteX1" fmla="*/ 330583 w 1441758"/>
                <a:gd name="connsiteY1" fmla="*/ 52715 h 1487746"/>
                <a:gd name="connsiteX2" fmla="*/ 671475 w 1441758"/>
                <a:gd name="connsiteY2" fmla="*/ 0 h 1487746"/>
                <a:gd name="connsiteX3" fmla="*/ 1087340 w 1441758"/>
                <a:gd name="connsiteY3" fmla="*/ 49201 h 1487746"/>
                <a:gd name="connsiteX4" fmla="*/ 1423546 w 1441758"/>
                <a:gd name="connsiteY4" fmla="*/ 586897 h 1487746"/>
                <a:gd name="connsiteX5" fmla="*/ 1268914 w 1441758"/>
                <a:gd name="connsiteY5" fmla="*/ 1054305 h 1487746"/>
                <a:gd name="connsiteX6" fmla="*/ 717161 w 1441758"/>
                <a:gd name="connsiteY6" fmla="*/ 1487742 h 1487746"/>
                <a:gd name="connsiteX7" fmla="*/ 214609 w 1441758"/>
                <a:gd name="connsiteY7" fmla="*/ 1109364 h 1487746"/>
                <a:gd name="connsiteX8" fmla="*/ 23662 w 1441758"/>
                <a:gd name="connsiteY8" fmla="*/ 603297 h 1487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758" h="1487746">
                  <a:moveTo>
                    <a:pt x="23662" y="603297"/>
                  </a:moveTo>
                  <a:cubicBezTo>
                    <a:pt x="-59510" y="365493"/>
                    <a:pt x="84578" y="107773"/>
                    <a:pt x="330583" y="52715"/>
                  </a:cubicBezTo>
                  <a:cubicBezTo>
                    <a:pt x="461785" y="23429"/>
                    <a:pt x="591816" y="0"/>
                    <a:pt x="671475" y="0"/>
                  </a:cubicBezTo>
                  <a:cubicBezTo>
                    <a:pt x="759333" y="0"/>
                    <a:pt x="923337" y="22258"/>
                    <a:pt x="1087340" y="49201"/>
                  </a:cubicBezTo>
                  <a:cubicBezTo>
                    <a:pt x="1339202" y="90202"/>
                    <a:pt x="1497347" y="343235"/>
                    <a:pt x="1423546" y="586897"/>
                  </a:cubicBezTo>
                  <a:cubicBezTo>
                    <a:pt x="1366145" y="777843"/>
                    <a:pt x="1304058" y="973475"/>
                    <a:pt x="1268914" y="1054305"/>
                  </a:cubicBezTo>
                  <a:cubicBezTo>
                    <a:pt x="1181056" y="1258138"/>
                    <a:pt x="899908" y="1488914"/>
                    <a:pt x="717161" y="1487742"/>
                  </a:cubicBezTo>
                  <a:cubicBezTo>
                    <a:pt x="534415" y="1486571"/>
                    <a:pt x="308325" y="1317882"/>
                    <a:pt x="214609" y="1109364"/>
                  </a:cubicBezTo>
                  <a:cubicBezTo>
                    <a:pt x="166580" y="1005104"/>
                    <a:pt x="91607" y="797758"/>
                    <a:pt x="23662" y="603297"/>
                  </a:cubicBezTo>
                  <a:close/>
                </a:path>
              </a:pathLst>
            </a:custGeom>
            <a:solidFill>
              <a:srgbClr val="EBDEC1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6B78B891-A68A-42D1-BDD8-5A8646C368B9}"/>
                </a:ext>
              </a:extLst>
            </p:cNvPr>
            <p:cNvSpPr/>
            <p:nvPr/>
          </p:nvSpPr>
          <p:spPr>
            <a:xfrm>
              <a:off x="10017312" y="5093539"/>
              <a:ext cx="1240320" cy="1764461"/>
            </a:xfrm>
            <a:custGeom>
              <a:avLst/>
              <a:gdLst>
                <a:gd name="connsiteX0" fmla="*/ 1136825 w 1240320"/>
                <a:gd name="connsiteY0" fmla="*/ 0 h 1764461"/>
                <a:gd name="connsiteX1" fmla="*/ 1240320 w 1240320"/>
                <a:gd name="connsiteY1" fmla="*/ 51346 h 1764461"/>
                <a:gd name="connsiteX2" fmla="*/ 748524 w 1240320"/>
                <a:gd name="connsiteY2" fmla="*/ 357013 h 1764461"/>
                <a:gd name="connsiteX3" fmla="*/ 675517 w 1240320"/>
                <a:gd name="connsiteY3" fmla="*/ 436438 h 1764461"/>
                <a:gd name="connsiteX4" fmla="*/ 675517 w 1240320"/>
                <a:gd name="connsiteY4" fmla="*/ 1764461 h 1764461"/>
                <a:gd name="connsiteX5" fmla="*/ 570656 w 1240320"/>
                <a:gd name="connsiteY5" fmla="*/ 1764461 h 1764461"/>
                <a:gd name="connsiteX6" fmla="*/ 571221 w 1240320"/>
                <a:gd name="connsiteY6" fmla="*/ 429218 h 1764461"/>
                <a:gd name="connsiteX7" fmla="*/ 516666 w 1240320"/>
                <a:gd name="connsiteY7" fmla="*/ 360222 h 1764461"/>
                <a:gd name="connsiteX8" fmla="*/ 38510 w 1240320"/>
                <a:gd name="connsiteY8" fmla="*/ 95471 h 1764461"/>
                <a:gd name="connsiteX9" fmla="*/ 0 w 1240320"/>
                <a:gd name="connsiteY9" fmla="*/ 52951 h 1764461"/>
                <a:gd name="connsiteX10" fmla="*/ 86646 w 1240320"/>
                <a:gd name="connsiteY10" fmla="*/ 8825 h 1764461"/>
                <a:gd name="connsiteX11" fmla="*/ 137189 w 1240320"/>
                <a:gd name="connsiteY11" fmla="*/ 43323 h 1764461"/>
                <a:gd name="connsiteX12" fmla="*/ 507841 w 1240320"/>
                <a:gd name="connsiteY12" fmla="*/ 252717 h 1764461"/>
                <a:gd name="connsiteX13" fmla="*/ 572023 w 1240320"/>
                <a:gd name="connsiteY13" fmla="*/ 209395 h 1764461"/>
                <a:gd name="connsiteX14" fmla="*/ 572023 w 1240320"/>
                <a:gd name="connsiteY14" fmla="*/ 146816 h 1764461"/>
                <a:gd name="connsiteX15" fmla="*/ 624171 w 1240320"/>
                <a:gd name="connsiteY15" fmla="*/ 93064 h 1764461"/>
                <a:gd name="connsiteX16" fmla="*/ 671505 w 1240320"/>
                <a:gd name="connsiteY16" fmla="*/ 141201 h 1764461"/>
                <a:gd name="connsiteX17" fmla="*/ 670703 w 1240320"/>
                <a:gd name="connsiteY17" fmla="*/ 214208 h 1764461"/>
                <a:gd name="connsiteX18" fmla="*/ 734885 w 1240320"/>
                <a:gd name="connsiteY18" fmla="*/ 252717 h 1764461"/>
                <a:gd name="connsiteX19" fmla="*/ 1136825 w 1240320"/>
                <a:gd name="connsiteY19" fmla="*/ 0 h 1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0320" h="1764461">
                  <a:moveTo>
                    <a:pt x="1136825" y="0"/>
                  </a:moveTo>
                  <a:cubicBezTo>
                    <a:pt x="1172126" y="14441"/>
                    <a:pt x="1210635" y="22464"/>
                    <a:pt x="1240320" y="51346"/>
                  </a:cubicBezTo>
                  <a:cubicBezTo>
                    <a:pt x="1116769" y="215812"/>
                    <a:pt x="957115" y="326527"/>
                    <a:pt x="748524" y="357013"/>
                  </a:cubicBezTo>
                  <a:cubicBezTo>
                    <a:pt x="695574" y="365036"/>
                    <a:pt x="675517" y="379477"/>
                    <a:pt x="675517" y="436438"/>
                  </a:cubicBezTo>
                  <a:lnTo>
                    <a:pt x="675517" y="1764461"/>
                  </a:lnTo>
                  <a:lnTo>
                    <a:pt x="570656" y="1764461"/>
                  </a:lnTo>
                  <a:lnTo>
                    <a:pt x="571221" y="429218"/>
                  </a:lnTo>
                  <a:cubicBezTo>
                    <a:pt x="572023" y="386697"/>
                    <a:pt x="563198" y="365036"/>
                    <a:pt x="516666" y="360222"/>
                  </a:cubicBezTo>
                  <a:cubicBezTo>
                    <a:pt x="319306" y="339363"/>
                    <a:pt x="166874" y="238276"/>
                    <a:pt x="38510" y="95471"/>
                  </a:cubicBezTo>
                  <a:cubicBezTo>
                    <a:pt x="25673" y="81030"/>
                    <a:pt x="12836" y="67392"/>
                    <a:pt x="0" y="52951"/>
                  </a:cubicBezTo>
                  <a:cubicBezTo>
                    <a:pt x="20859" y="23266"/>
                    <a:pt x="56962" y="21662"/>
                    <a:pt x="86646" y="8825"/>
                  </a:cubicBezTo>
                  <a:cubicBezTo>
                    <a:pt x="113121" y="-2407"/>
                    <a:pt x="116330" y="36102"/>
                    <a:pt x="137189" y="43323"/>
                  </a:cubicBezTo>
                  <a:cubicBezTo>
                    <a:pt x="235869" y="154840"/>
                    <a:pt x="357013" y="230253"/>
                    <a:pt x="507841" y="252717"/>
                  </a:cubicBezTo>
                  <a:cubicBezTo>
                    <a:pt x="567210" y="271972"/>
                    <a:pt x="571221" y="268763"/>
                    <a:pt x="572023" y="209395"/>
                  </a:cubicBezTo>
                  <a:cubicBezTo>
                    <a:pt x="572826" y="188535"/>
                    <a:pt x="574430" y="167676"/>
                    <a:pt x="572023" y="146816"/>
                  </a:cubicBezTo>
                  <a:cubicBezTo>
                    <a:pt x="568012" y="106703"/>
                    <a:pt x="579243" y="90658"/>
                    <a:pt x="624171" y="93064"/>
                  </a:cubicBezTo>
                  <a:cubicBezTo>
                    <a:pt x="661076" y="94669"/>
                    <a:pt x="674715" y="105098"/>
                    <a:pt x="671505" y="141201"/>
                  </a:cubicBezTo>
                  <a:cubicBezTo>
                    <a:pt x="669099" y="165269"/>
                    <a:pt x="670703" y="190140"/>
                    <a:pt x="670703" y="214208"/>
                  </a:cubicBezTo>
                  <a:cubicBezTo>
                    <a:pt x="671505" y="267961"/>
                    <a:pt x="677924" y="271169"/>
                    <a:pt x="734885" y="252717"/>
                  </a:cubicBezTo>
                  <a:cubicBezTo>
                    <a:pt x="903363" y="222231"/>
                    <a:pt x="1040552" y="142805"/>
                    <a:pt x="1136825" y="0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9C91016-C096-49DE-91FC-F161B6F89722}"/>
                </a:ext>
              </a:extLst>
            </p:cNvPr>
            <p:cNvSpPr/>
            <p:nvPr/>
          </p:nvSpPr>
          <p:spPr>
            <a:xfrm>
              <a:off x="10618218" y="7475498"/>
              <a:ext cx="40916" cy="8927"/>
            </a:xfrm>
            <a:custGeom>
              <a:avLst/>
              <a:gdLst>
                <a:gd name="connsiteX0" fmla="*/ 31629 w 59744"/>
                <a:gd name="connsiteY0" fmla="*/ 12886 h 13035"/>
                <a:gd name="connsiteX1" fmla="*/ 59744 w 59744"/>
                <a:gd name="connsiteY1" fmla="*/ 0 h 13035"/>
                <a:gd name="connsiteX2" fmla="*/ 0 w 59744"/>
                <a:gd name="connsiteY2" fmla="*/ 0 h 13035"/>
                <a:gd name="connsiteX3" fmla="*/ 31629 w 59744"/>
                <a:gd name="connsiteY3" fmla="*/ 12886 h 1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44" h="13035">
                  <a:moveTo>
                    <a:pt x="31629" y="12886"/>
                  </a:moveTo>
                  <a:cubicBezTo>
                    <a:pt x="44515" y="12886"/>
                    <a:pt x="53887" y="7029"/>
                    <a:pt x="59744" y="0"/>
                  </a:cubicBezTo>
                  <a:lnTo>
                    <a:pt x="0" y="0"/>
                  </a:lnTo>
                  <a:cubicBezTo>
                    <a:pt x="5857" y="8200"/>
                    <a:pt x="15229" y="14058"/>
                    <a:pt x="31629" y="12886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7160708-D9FD-4B4E-B6FB-DA550DC0317A}"/>
                </a:ext>
              </a:extLst>
            </p:cNvPr>
            <p:cNvSpPr/>
            <p:nvPr/>
          </p:nvSpPr>
          <p:spPr>
            <a:xfrm>
              <a:off x="9663509" y="7507589"/>
              <a:ext cx="6418" cy="8022"/>
            </a:xfrm>
            <a:custGeom>
              <a:avLst/>
              <a:gdLst>
                <a:gd name="connsiteX0" fmla="*/ 9372 w 9371"/>
                <a:gd name="connsiteY0" fmla="*/ 0 h 11714"/>
                <a:gd name="connsiteX1" fmla="*/ 0 w 9371"/>
                <a:gd name="connsiteY1" fmla="*/ 0 h 11714"/>
                <a:gd name="connsiteX2" fmla="*/ 9372 w 9371"/>
                <a:gd name="connsiteY2" fmla="*/ 0 h 1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1" h="11714">
                  <a:moveTo>
                    <a:pt x="9372" y="0"/>
                  </a:moveTo>
                  <a:cubicBezTo>
                    <a:pt x="5857" y="0"/>
                    <a:pt x="2343" y="0"/>
                    <a:pt x="0" y="0"/>
                  </a:cubicBezTo>
                  <a:cubicBezTo>
                    <a:pt x="3514" y="0"/>
                    <a:pt x="5857" y="0"/>
                    <a:pt x="9372" y="0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40A8EA0-44F0-4D91-9702-38858BE24C85}"/>
                </a:ext>
              </a:extLst>
            </p:cNvPr>
            <p:cNvSpPr/>
            <p:nvPr/>
          </p:nvSpPr>
          <p:spPr>
            <a:xfrm>
              <a:off x="11605820" y="7507589"/>
              <a:ext cx="23265" cy="802"/>
            </a:xfrm>
            <a:custGeom>
              <a:avLst/>
              <a:gdLst>
                <a:gd name="connsiteX0" fmla="*/ 16400 w 33971"/>
                <a:gd name="connsiteY0" fmla="*/ 1172 h 1171"/>
                <a:gd name="connsiteX1" fmla="*/ 33972 w 33971"/>
                <a:gd name="connsiteY1" fmla="*/ 0 h 1171"/>
                <a:gd name="connsiteX2" fmla="*/ 0 w 33971"/>
                <a:gd name="connsiteY2" fmla="*/ 0 h 1171"/>
                <a:gd name="connsiteX3" fmla="*/ 16400 w 33971"/>
                <a:gd name="connsiteY3" fmla="*/ 1172 h 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F1670C-57CD-4450-B1FE-F2AAC36F73A9}"/>
                </a:ext>
              </a:extLst>
            </p:cNvPr>
            <p:cNvSpPr/>
            <p:nvPr/>
          </p:nvSpPr>
          <p:spPr>
            <a:xfrm>
              <a:off x="10216277" y="4549579"/>
              <a:ext cx="872876" cy="620979"/>
            </a:xfrm>
            <a:custGeom>
              <a:avLst/>
              <a:gdLst>
                <a:gd name="connsiteX0" fmla="*/ 337378 w 1274538"/>
                <a:gd name="connsiteY0" fmla="*/ 173401 h 906728"/>
                <a:gd name="connsiteX1" fmla="*/ 39829 w 1274538"/>
                <a:gd name="connsiteY1" fmla="*/ 199173 h 906728"/>
                <a:gd name="connsiteX2" fmla="*/ 0 w 1274538"/>
                <a:gd name="connsiteY2" fmla="*/ 189801 h 906728"/>
                <a:gd name="connsiteX3" fmla="*/ 44515 w 1274538"/>
                <a:gd name="connsiteY3" fmla="*/ 347947 h 906728"/>
                <a:gd name="connsiteX4" fmla="*/ 282320 w 1274538"/>
                <a:gd name="connsiteY4" fmla="*/ 731011 h 906728"/>
                <a:gd name="connsiteX5" fmla="*/ 625555 w 1274538"/>
                <a:gd name="connsiteY5" fmla="*/ 906729 h 906728"/>
                <a:gd name="connsiteX6" fmla="*/ 909046 w 1274538"/>
                <a:gd name="connsiteY6" fmla="*/ 786069 h 906728"/>
                <a:gd name="connsiteX7" fmla="*/ 1221823 w 1274538"/>
                <a:gd name="connsiteY7" fmla="*/ 353804 h 906728"/>
                <a:gd name="connsiteX8" fmla="*/ 1274538 w 1274538"/>
                <a:gd name="connsiteY8" fmla="*/ 192144 h 906728"/>
                <a:gd name="connsiteX9" fmla="*/ 1219480 w 1274538"/>
                <a:gd name="connsiteY9" fmla="*/ 219087 h 906728"/>
                <a:gd name="connsiteX10" fmla="*/ 926617 w 1274538"/>
                <a:gd name="connsiteY10" fmla="*/ 178087 h 906728"/>
                <a:gd name="connsiteX11" fmla="*/ 629069 w 1274538"/>
                <a:gd name="connsiteY11" fmla="*/ 26 h 906728"/>
                <a:gd name="connsiteX12" fmla="*/ 337378 w 1274538"/>
                <a:gd name="connsiteY12" fmla="*/ 173401 h 90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538" h="906728">
                  <a:moveTo>
                    <a:pt x="337378" y="173401"/>
                  </a:moveTo>
                  <a:cubicBezTo>
                    <a:pt x="242490" y="251888"/>
                    <a:pt x="147603" y="275317"/>
                    <a:pt x="39829" y="199173"/>
                  </a:cubicBezTo>
                  <a:cubicBezTo>
                    <a:pt x="38658" y="198001"/>
                    <a:pt x="0" y="189801"/>
                    <a:pt x="0" y="189801"/>
                  </a:cubicBezTo>
                  <a:cubicBezTo>
                    <a:pt x="9372" y="249545"/>
                    <a:pt x="21086" y="291717"/>
                    <a:pt x="44515" y="347947"/>
                  </a:cubicBezTo>
                  <a:cubicBezTo>
                    <a:pt x="112459" y="514293"/>
                    <a:pt x="167517" y="618552"/>
                    <a:pt x="282320" y="731011"/>
                  </a:cubicBezTo>
                  <a:cubicBezTo>
                    <a:pt x="336206" y="783726"/>
                    <a:pt x="516610" y="906729"/>
                    <a:pt x="625555" y="906729"/>
                  </a:cubicBezTo>
                  <a:cubicBezTo>
                    <a:pt x="727471" y="906729"/>
                    <a:pt x="843444" y="835270"/>
                    <a:pt x="909046" y="786069"/>
                  </a:cubicBezTo>
                  <a:cubicBezTo>
                    <a:pt x="1119907" y="627924"/>
                    <a:pt x="1194880" y="449863"/>
                    <a:pt x="1221823" y="353804"/>
                  </a:cubicBezTo>
                  <a:cubicBezTo>
                    <a:pt x="1238223" y="291717"/>
                    <a:pt x="1258138" y="250716"/>
                    <a:pt x="1274538" y="192144"/>
                  </a:cubicBezTo>
                  <a:cubicBezTo>
                    <a:pt x="1274538" y="192144"/>
                    <a:pt x="1219480" y="217916"/>
                    <a:pt x="1219480" y="219087"/>
                  </a:cubicBezTo>
                  <a:cubicBezTo>
                    <a:pt x="1110535" y="271803"/>
                    <a:pt x="1020333" y="261259"/>
                    <a:pt x="926617" y="178087"/>
                  </a:cubicBezTo>
                  <a:cubicBezTo>
                    <a:pt x="877417" y="133571"/>
                    <a:pt x="767300" y="26"/>
                    <a:pt x="629069" y="26"/>
                  </a:cubicBezTo>
                  <a:cubicBezTo>
                    <a:pt x="468580" y="-2317"/>
                    <a:pt x="361978" y="153486"/>
                    <a:pt x="337378" y="173401"/>
                  </a:cubicBezTo>
                  <a:close/>
                </a:path>
              </a:pathLst>
            </a:custGeom>
            <a:solidFill>
              <a:schemeClr val="accent4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C7C52F9-F8F7-40CC-9D8F-32070687ADA8}"/>
                </a:ext>
              </a:extLst>
            </p:cNvPr>
            <p:cNvSpPr/>
            <p:nvPr/>
          </p:nvSpPr>
          <p:spPr>
            <a:xfrm>
              <a:off x="10333403" y="3309438"/>
              <a:ext cx="143782" cy="853461"/>
            </a:xfrm>
            <a:custGeom>
              <a:avLst/>
              <a:gdLst>
                <a:gd name="connsiteX0" fmla="*/ 123013 w 209945"/>
                <a:gd name="connsiteY0" fmla="*/ 1246189 h 1246189"/>
                <a:gd name="connsiteX1" fmla="*/ 101927 w 209945"/>
                <a:gd name="connsiteY1" fmla="*/ 1227446 h 1246189"/>
                <a:gd name="connsiteX2" fmla="*/ 10 w 209945"/>
                <a:gd name="connsiteY2" fmla="*/ 674521 h 1246189"/>
                <a:gd name="connsiteX3" fmla="*/ 167528 w 209945"/>
                <a:gd name="connsiteY3" fmla="*/ 12652 h 1246189"/>
                <a:gd name="connsiteX4" fmla="*/ 200328 w 209945"/>
                <a:gd name="connsiteY4" fmla="*/ 5623 h 1246189"/>
                <a:gd name="connsiteX5" fmla="*/ 205014 w 209945"/>
                <a:gd name="connsiteY5" fmla="*/ 48967 h 1246189"/>
                <a:gd name="connsiteX6" fmla="*/ 46868 w 209945"/>
                <a:gd name="connsiteY6" fmla="*/ 674521 h 1246189"/>
                <a:gd name="connsiteX7" fmla="*/ 145270 w 209945"/>
                <a:gd name="connsiteY7" fmla="*/ 1202845 h 1246189"/>
                <a:gd name="connsiteX8" fmla="*/ 132384 w 209945"/>
                <a:gd name="connsiteY8" fmla="*/ 1243846 h 1246189"/>
                <a:gd name="connsiteX9" fmla="*/ 123013 w 209945"/>
                <a:gd name="connsiteY9" fmla="*/ 1246189 h 124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189">
                  <a:moveTo>
                    <a:pt x="123013" y="1246189"/>
                  </a:moveTo>
                  <a:cubicBezTo>
                    <a:pt x="113641" y="1246189"/>
                    <a:pt x="105441" y="1239160"/>
                    <a:pt x="101927" y="1227446"/>
                  </a:cubicBezTo>
                  <a:cubicBezTo>
                    <a:pt x="97241" y="1214560"/>
                    <a:pt x="-1161" y="905297"/>
                    <a:pt x="10" y="674521"/>
                  </a:cubicBezTo>
                  <a:cubicBezTo>
                    <a:pt x="1182" y="317229"/>
                    <a:pt x="160499" y="24366"/>
                    <a:pt x="167528" y="12652"/>
                  </a:cubicBezTo>
                  <a:cubicBezTo>
                    <a:pt x="175728" y="-1406"/>
                    <a:pt x="189785" y="-3749"/>
                    <a:pt x="200328" y="5623"/>
                  </a:cubicBezTo>
                  <a:cubicBezTo>
                    <a:pt x="210871" y="16166"/>
                    <a:pt x="213214" y="34909"/>
                    <a:pt x="205014" y="48967"/>
                  </a:cubicBezTo>
                  <a:cubicBezTo>
                    <a:pt x="203843" y="51310"/>
                    <a:pt x="48040" y="338315"/>
                    <a:pt x="46868" y="674521"/>
                  </a:cubicBezTo>
                  <a:cubicBezTo>
                    <a:pt x="45697" y="892411"/>
                    <a:pt x="144099" y="1199331"/>
                    <a:pt x="145270" y="1202845"/>
                  </a:cubicBezTo>
                  <a:cubicBezTo>
                    <a:pt x="149956" y="1218074"/>
                    <a:pt x="145270" y="1236817"/>
                    <a:pt x="132384" y="1243846"/>
                  </a:cubicBezTo>
                  <a:cubicBezTo>
                    <a:pt x="128870" y="1245018"/>
                    <a:pt x="126527" y="1246189"/>
                    <a:pt x="123013" y="1246189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1629123-2F64-42A2-B874-5B5A550D3B50}"/>
                </a:ext>
              </a:extLst>
            </p:cNvPr>
            <p:cNvSpPr/>
            <p:nvPr/>
          </p:nvSpPr>
          <p:spPr>
            <a:xfrm>
              <a:off x="10763262" y="3309091"/>
              <a:ext cx="143782" cy="853809"/>
            </a:xfrm>
            <a:custGeom>
              <a:avLst/>
              <a:gdLst>
                <a:gd name="connsiteX0" fmla="*/ 85761 w 209945"/>
                <a:gd name="connsiteY0" fmla="*/ 1246696 h 1246696"/>
                <a:gd name="connsiteX1" fmla="*/ 76390 w 209945"/>
                <a:gd name="connsiteY1" fmla="*/ 1244353 h 1246696"/>
                <a:gd name="connsiteX2" fmla="*/ 63504 w 209945"/>
                <a:gd name="connsiteY2" fmla="*/ 1203353 h 1246696"/>
                <a:gd name="connsiteX3" fmla="*/ 161905 w 209945"/>
                <a:gd name="connsiteY3" fmla="*/ 675028 h 1246696"/>
                <a:gd name="connsiteX4" fmla="*/ 4931 w 209945"/>
                <a:gd name="connsiteY4" fmla="*/ 49474 h 1246696"/>
                <a:gd name="connsiteX5" fmla="*/ 9617 w 209945"/>
                <a:gd name="connsiteY5" fmla="*/ 6130 h 1246696"/>
                <a:gd name="connsiteX6" fmla="*/ 42417 w 209945"/>
                <a:gd name="connsiteY6" fmla="*/ 13159 h 1246696"/>
                <a:gd name="connsiteX7" fmla="*/ 209935 w 209945"/>
                <a:gd name="connsiteY7" fmla="*/ 675028 h 1246696"/>
                <a:gd name="connsiteX8" fmla="*/ 108019 w 209945"/>
                <a:gd name="connsiteY8" fmla="*/ 1227953 h 1246696"/>
                <a:gd name="connsiteX9" fmla="*/ 85761 w 209945"/>
                <a:gd name="connsiteY9" fmla="*/ 1246696 h 12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696">
                  <a:moveTo>
                    <a:pt x="85761" y="1246696"/>
                  </a:moveTo>
                  <a:cubicBezTo>
                    <a:pt x="82247" y="1246696"/>
                    <a:pt x="79904" y="1245525"/>
                    <a:pt x="76390" y="1244353"/>
                  </a:cubicBezTo>
                  <a:cubicBezTo>
                    <a:pt x="64675" y="1237325"/>
                    <a:pt x="58818" y="1219753"/>
                    <a:pt x="63504" y="1203353"/>
                  </a:cubicBezTo>
                  <a:cubicBezTo>
                    <a:pt x="64675" y="1199838"/>
                    <a:pt x="163077" y="892918"/>
                    <a:pt x="161905" y="675028"/>
                  </a:cubicBezTo>
                  <a:cubicBezTo>
                    <a:pt x="161905" y="338822"/>
                    <a:pt x="7274" y="52988"/>
                    <a:pt x="4931" y="49474"/>
                  </a:cubicBezTo>
                  <a:cubicBezTo>
                    <a:pt x="-3269" y="35416"/>
                    <a:pt x="-926" y="16673"/>
                    <a:pt x="9617" y="6130"/>
                  </a:cubicBezTo>
                  <a:cubicBezTo>
                    <a:pt x="20160" y="-4413"/>
                    <a:pt x="34217" y="-899"/>
                    <a:pt x="42417" y="13159"/>
                  </a:cubicBezTo>
                  <a:cubicBezTo>
                    <a:pt x="49446" y="24873"/>
                    <a:pt x="208763" y="317736"/>
                    <a:pt x="209935" y="675028"/>
                  </a:cubicBezTo>
                  <a:cubicBezTo>
                    <a:pt x="211106" y="905804"/>
                    <a:pt x="111533" y="1215067"/>
                    <a:pt x="108019" y="1227953"/>
                  </a:cubicBezTo>
                  <a:cubicBezTo>
                    <a:pt x="104504" y="1239668"/>
                    <a:pt x="95133" y="1246696"/>
                    <a:pt x="85761" y="1246696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A742EEB-669A-4B75-B105-A53A2555E665}"/>
                </a:ext>
              </a:extLst>
            </p:cNvPr>
            <p:cNvSpPr/>
            <p:nvPr/>
          </p:nvSpPr>
          <p:spPr>
            <a:xfrm rot="20463219" flipH="1">
              <a:off x="8581231" y="4516473"/>
              <a:ext cx="1371217" cy="2383494"/>
            </a:xfrm>
            <a:custGeom>
              <a:avLst/>
              <a:gdLst>
                <a:gd name="connsiteX0" fmla="*/ 539445 w 1371217"/>
                <a:gd name="connsiteY0" fmla="*/ 73491 h 2383494"/>
                <a:gd name="connsiteX1" fmla="*/ 503499 w 1371217"/>
                <a:gd name="connsiteY1" fmla="*/ 141911 h 2383494"/>
                <a:gd name="connsiteX2" fmla="*/ 505333 w 1371217"/>
                <a:gd name="connsiteY2" fmla="*/ 629758 h 2383494"/>
                <a:gd name="connsiteX3" fmla="*/ 485159 w 1371217"/>
                <a:gd name="connsiteY3" fmla="*/ 780147 h 2383494"/>
                <a:gd name="connsiteX4" fmla="*/ 347608 w 1371217"/>
                <a:gd name="connsiteY4" fmla="*/ 886520 h 2383494"/>
                <a:gd name="connsiteX5" fmla="*/ 79844 w 1371217"/>
                <a:gd name="connsiteY5" fmla="*/ 688447 h 2383494"/>
                <a:gd name="connsiteX6" fmla="*/ 67005 w 1371217"/>
                <a:gd name="connsiteY6" fmla="*/ 805823 h 2383494"/>
                <a:gd name="connsiteX7" fmla="*/ 287086 w 1371217"/>
                <a:gd name="connsiteY7" fmla="*/ 1080925 h 2383494"/>
                <a:gd name="connsiteX8" fmla="*/ 554852 w 1371217"/>
                <a:gd name="connsiteY8" fmla="*/ 1379869 h 2383494"/>
                <a:gd name="connsiteX9" fmla="*/ 622710 w 1371217"/>
                <a:gd name="connsiteY9" fmla="*/ 1581611 h 2383494"/>
                <a:gd name="connsiteX10" fmla="*/ 746477 w 1371217"/>
                <a:gd name="connsiteY10" fmla="*/ 2383494 h 2383494"/>
                <a:gd name="connsiteX11" fmla="*/ 755257 w 1371217"/>
                <a:gd name="connsiteY11" fmla="*/ 2383478 h 2383494"/>
                <a:gd name="connsiteX12" fmla="*/ 1272994 w 1371217"/>
                <a:gd name="connsiteY12" fmla="*/ 2205749 h 2383494"/>
                <a:gd name="connsiteX13" fmla="*/ 1247055 w 1371217"/>
                <a:gd name="connsiteY13" fmla="*/ 2140348 h 2383494"/>
                <a:gd name="connsiteX14" fmla="*/ 1017022 w 1371217"/>
                <a:gd name="connsiteY14" fmla="*/ 1493578 h 2383494"/>
                <a:gd name="connsiteX15" fmla="*/ 977964 w 1371217"/>
                <a:gd name="connsiteY15" fmla="*/ 1298951 h 2383494"/>
                <a:gd name="connsiteX16" fmla="*/ 1061038 w 1371217"/>
                <a:gd name="connsiteY16" fmla="*/ 1082759 h 2383494"/>
                <a:gd name="connsiteX17" fmla="*/ 1103221 w 1371217"/>
                <a:gd name="connsiteY17" fmla="*/ 844338 h 2383494"/>
                <a:gd name="connsiteX18" fmla="*/ 1352647 w 1371217"/>
                <a:gd name="connsiteY18" fmla="*/ 501377 h 2383494"/>
                <a:gd name="connsiteX19" fmla="*/ 1270116 w 1371217"/>
                <a:gd name="connsiteY19" fmla="*/ 453693 h 2383494"/>
                <a:gd name="connsiteX20" fmla="*/ 1004184 w 1371217"/>
                <a:gd name="connsiteY20" fmla="*/ 723292 h 2383494"/>
                <a:gd name="connsiteX21" fmla="*/ 974840 w 1371217"/>
                <a:gd name="connsiteY21" fmla="*/ 701285 h 2383494"/>
                <a:gd name="connsiteX22" fmla="*/ 1106889 w 1371217"/>
                <a:gd name="connsiteY22" fmla="*/ 217105 h 2383494"/>
                <a:gd name="connsiteX23" fmla="*/ 1000517 w 1371217"/>
                <a:gd name="connsiteY23" fmla="*/ 152915 h 2383494"/>
                <a:gd name="connsiteX24" fmla="*/ 850127 w 1371217"/>
                <a:gd name="connsiteY24" fmla="*/ 638928 h 2383494"/>
                <a:gd name="connsiteX25" fmla="*/ 820784 w 1371217"/>
                <a:gd name="connsiteY25" fmla="*/ 615086 h 2383494"/>
                <a:gd name="connsiteX26" fmla="*/ 844626 w 1371217"/>
                <a:gd name="connsiteY26" fmla="*/ 59380 h 2383494"/>
                <a:gd name="connsiteX27" fmla="*/ 723580 w 1371217"/>
                <a:gd name="connsiteY27" fmla="*/ 63049 h 2383494"/>
                <a:gd name="connsiteX28" fmla="*/ 692403 w 1371217"/>
                <a:gd name="connsiteY28" fmla="*/ 598580 h 2383494"/>
                <a:gd name="connsiteX29" fmla="*/ 644718 w 1371217"/>
                <a:gd name="connsiteY29" fmla="*/ 600414 h 2383494"/>
                <a:gd name="connsiteX30" fmla="*/ 613540 w 1371217"/>
                <a:gd name="connsiteY30" fmla="*/ 145579 h 2383494"/>
                <a:gd name="connsiteX31" fmla="*/ 539445 w 1371217"/>
                <a:gd name="connsiteY31" fmla="*/ 73491 h 23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1217" h="2383494">
                  <a:moveTo>
                    <a:pt x="539445" y="73491"/>
                  </a:moveTo>
                  <a:cubicBezTo>
                    <a:pt x="521725" y="84111"/>
                    <a:pt x="506938" y="107982"/>
                    <a:pt x="503499" y="141911"/>
                  </a:cubicBezTo>
                  <a:cubicBezTo>
                    <a:pt x="480269" y="325312"/>
                    <a:pt x="495552" y="455527"/>
                    <a:pt x="505333" y="629758"/>
                  </a:cubicBezTo>
                  <a:cubicBezTo>
                    <a:pt x="502888" y="693643"/>
                    <a:pt x="496775" y="731852"/>
                    <a:pt x="485159" y="780147"/>
                  </a:cubicBezTo>
                  <a:cubicBezTo>
                    <a:pt x="447868" y="898135"/>
                    <a:pt x="416690" y="900275"/>
                    <a:pt x="347608" y="886520"/>
                  </a:cubicBezTo>
                  <a:cubicBezTo>
                    <a:pt x="274248" y="809492"/>
                    <a:pt x="230232" y="719625"/>
                    <a:pt x="79844" y="688447"/>
                  </a:cubicBezTo>
                  <a:cubicBezTo>
                    <a:pt x="-13691" y="678054"/>
                    <a:pt x="-33866" y="750192"/>
                    <a:pt x="67005" y="805823"/>
                  </a:cubicBezTo>
                  <a:cubicBezTo>
                    <a:pt x="138532" y="896301"/>
                    <a:pt x="246640" y="984496"/>
                    <a:pt x="287086" y="1080925"/>
                  </a:cubicBezTo>
                  <a:cubicBezTo>
                    <a:pt x="352194" y="1182407"/>
                    <a:pt x="488522" y="1310177"/>
                    <a:pt x="554852" y="1379869"/>
                  </a:cubicBezTo>
                  <a:lnTo>
                    <a:pt x="622710" y="1581611"/>
                  </a:lnTo>
                  <a:cubicBezTo>
                    <a:pt x="704629" y="1885445"/>
                    <a:pt x="701238" y="2031975"/>
                    <a:pt x="746477" y="2383494"/>
                  </a:cubicBezTo>
                  <a:lnTo>
                    <a:pt x="755257" y="2383478"/>
                  </a:lnTo>
                  <a:lnTo>
                    <a:pt x="1272994" y="2205749"/>
                  </a:lnTo>
                  <a:lnTo>
                    <a:pt x="1247055" y="2140348"/>
                  </a:lnTo>
                  <a:cubicBezTo>
                    <a:pt x="1162125" y="1931979"/>
                    <a:pt x="1096344" y="1797565"/>
                    <a:pt x="1017022" y="1493578"/>
                  </a:cubicBezTo>
                  <a:cubicBezTo>
                    <a:pt x="1004003" y="1428702"/>
                    <a:pt x="988828" y="1376766"/>
                    <a:pt x="977964" y="1298951"/>
                  </a:cubicBezTo>
                  <a:cubicBezTo>
                    <a:pt x="1011555" y="1213229"/>
                    <a:pt x="1037808" y="1183630"/>
                    <a:pt x="1061038" y="1082759"/>
                  </a:cubicBezTo>
                  <a:cubicBezTo>
                    <a:pt x="1086103" y="992893"/>
                    <a:pt x="1081213" y="977609"/>
                    <a:pt x="1103221" y="844338"/>
                  </a:cubicBezTo>
                  <a:cubicBezTo>
                    <a:pt x="1174136" y="719625"/>
                    <a:pt x="1276230" y="627924"/>
                    <a:pt x="1352647" y="501377"/>
                  </a:cubicBezTo>
                  <a:cubicBezTo>
                    <a:pt x="1403999" y="448803"/>
                    <a:pt x="1339808" y="357713"/>
                    <a:pt x="1270116" y="453693"/>
                  </a:cubicBezTo>
                  <a:cubicBezTo>
                    <a:pt x="1192476" y="558231"/>
                    <a:pt x="1092829" y="633426"/>
                    <a:pt x="1004184" y="723292"/>
                  </a:cubicBezTo>
                  <a:cubicBezTo>
                    <a:pt x="972395" y="721459"/>
                    <a:pt x="984622" y="708621"/>
                    <a:pt x="974840" y="701285"/>
                  </a:cubicBezTo>
                  <a:cubicBezTo>
                    <a:pt x="1023747" y="539891"/>
                    <a:pt x="1068986" y="382166"/>
                    <a:pt x="1106889" y="217105"/>
                  </a:cubicBezTo>
                  <a:cubicBezTo>
                    <a:pt x="1125840" y="121125"/>
                    <a:pt x="1042088" y="80165"/>
                    <a:pt x="1000517" y="152915"/>
                  </a:cubicBezTo>
                  <a:cubicBezTo>
                    <a:pt x="949165" y="321032"/>
                    <a:pt x="901480" y="445135"/>
                    <a:pt x="850127" y="638928"/>
                  </a:cubicBezTo>
                  <a:cubicBezTo>
                    <a:pt x="840346" y="630981"/>
                    <a:pt x="815892" y="639540"/>
                    <a:pt x="820784" y="615086"/>
                  </a:cubicBezTo>
                  <a:cubicBezTo>
                    <a:pt x="842791" y="441466"/>
                    <a:pt x="842792" y="242171"/>
                    <a:pt x="844626" y="59380"/>
                  </a:cubicBezTo>
                  <a:cubicBezTo>
                    <a:pt x="844626" y="14753"/>
                    <a:pt x="749257" y="-50049"/>
                    <a:pt x="723580" y="63049"/>
                  </a:cubicBezTo>
                  <a:cubicBezTo>
                    <a:pt x="701573" y="247061"/>
                    <a:pt x="694237" y="363215"/>
                    <a:pt x="692403" y="598580"/>
                  </a:cubicBezTo>
                  <a:cubicBezTo>
                    <a:pt x="694237" y="618755"/>
                    <a:pt x="646552" y="633426"/>
                    <a:pt x="644718" y="600414"/>
                  </a:cubicBezTo>
                  <a:cubicBezTo>
                    <a:pt x="634325" y="437798"/>
                    <a:pt x="622099" y="295357"/>
                    <a:pt x="613540" y="145579"/>
                  </a:cubicBezTo>
                  <a:cubicBezTo>
                    <a:pt x="606663" y="74893"/>
                    <a:pt x="568980" y="55789"/>
                    <a:pt x="539445" y="734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739C1B13-74AB-47A2-9944-C9A7E9E83CAD}"/>
              </a:ext>
            </a:extLst>
          </p:cNvPr>
          <p:cNvSpPr txBox="1"/>
          <p:nvPr/>
        </p:nvSpPr>
        <p:spPr>
          <a:xfrm>
            <a:off x="5548304" y="4095092"/>
            <a:ext cx="3061112" cy="720710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>
              <a:lnSpc>
                <a:spcPts val="4900"/>
              </a:lnSpc>
            </a:pPr>
            <a:r>
              <a:rPr lang="en-US" altLang="ko-KR" sz="5400" b="1" dirty="0">
                <a:solidFill>
                  <a:schemeClr val="accent6"/>
                </a:solidFill>
                <a:cs typeface="Arial" pitchFamily="34" charset="0"/>
              </a:rPr>
              <a:t>STOP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E4488F0-F67F-4289-82D9-E60413232AF6}"/>
              </a:ext>
            </a:extLst>
          </p:cNvPr>
          <p:cNvSpPr txBox="1"/>
          <p:nvPr/>
        </p:nvSpPr>
        <p:spPr>
          <a:xfrm>
            <a:off x="5555022" y="3336188"/>
            <a:ext cx="3061112" cy="680379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ctr">
              <a:lnSpc>
                <a:spcPts val="4900"/>
              </a:lnSpc>
            </a:pPr>
            <a:r>
              <a:rPr lang="en-US" altLang="ko-KR" sz="4000" b="1" dirty="0">
                <a:solidFill>
                  <a:schemeClr val="accent6"/>
                </a:solidFill>
                <a:cs typeface="Arial" pitchFamily="34" charset="0"/>
              </a:rPr>
              <a:t>COVID-19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836C34F-5755-4DF6-AF55-5D927C440541}"/>
              </a:ext>
            </a:extLst>
          </p:cNvPr>
          <p:cNvSpPr txBox="1"/>
          <p:nvPr/>
        </p:nvSpPr>
        <p:spPr>
          <a:xfrm>
            <a:off x="620152" y="540584"/>
            <a:ext cx="493621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6"/>
                </a:solidFill>
                <a:latin typeface="+mj-lt"/>
              </a:rPr>
              <a:t>DRIVE-THRU Testing Centers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F12BD5-FB8A-41BA-9784-CECFB5C3E5E1}"/>
              </a:ext>
            </a:extLst>
          </p:cNvPr>
          <p:cNvGrpSpPr/>
          <p:nvPr/>
        </p:nvGrpSpPr>
        <p:grpSpPr>
          <a:xfrm>
            <a:off x="754260" y="2388083"/>
            <a:ext cx="2045041" cy="904116"/>
            <a:chOff x="395534" y="3737445"/>
            <a:chExt cx="3972999" cy="90411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EDD8433-5BB8-4CA2-AF3E-03D32B1E1F9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EEC4512-4D53-4F73-93D1-1DF1127CA8A0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CC2BF61-5C02-445A-BFCA-6DD270A9956B}"/>
              </a:ext>
            </a:extLst>
          </p:cNvPr>
          <p:cNvGrpSpPr/>
          <p:nvPr/>
        </p:nvGrpSpPr>
        <p:grpSpPr>
          <a:xfrm>
            <a:off x="3423920" y="2388083"/>
            <a:ext cx="2045041" cy="904116"/>
            <a:chOff x="395534" y="3737445"/>
            <a:chExt cx="3972999" cy="90411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0E3CEA6-9337-4CA0-8751-9ACE5C6DB58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8A8F7A79-9050-4D0E-828A-EC99EE57027C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5" name="Group 30">
            <a:extLst>
              <a:ext uri="{FF2B5EF4-FFF2-40B4-BE49-F238E27FC236}">
                <a16:creationId xmlns:a16="http://schemas.microsoft.com/office/drawing/2014/main" id="{9839DC69-9968-4167-BBF0-AC87A73AB835}"/>
              </a:ext>
            </a:extLst>
          </p:cNvPr>
          <p:cNvGrpSpPr/>
          <p:nvPr/>
        </p:nvGrpSpPr>
        <p:grpSpPr>
          <a:xfrm>
            <a:off x="754260" y="3762735"/>
            <a:ext cx="2045041" cy="904116"/>
            <a:chOff x="395534" y="3737445"/>
            <a:chExt cx="3972999" cy="90411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48D1805-8E50-41D3-88EC-B47721076F55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FFDE1EA-D75C-4438-94A5-090FBBAFC92D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grpSp>
        <p:nvGrpSpPr>
          <p:cNvPr id="28" name="Group 33">
            <a:extLst>
              <a:ext uri="{FF2B5EF4-FFF2-40B4-BE49-F238E27FC236}">
                <a16:creationId xmlns:a16="http://schemas.microsoft.com/office/drawing/2014/main" id="{9E500EEB-0D9C-4C6C-87D6-6C1EEAF51610}"/>
              </a:ext>
            </a:extLst>
          </p:cNvPr>
          <p:cNvGrpSpPr/>
          <p:nvPr/>
        </p:nvGrpSpPr>
        <p:grpSpPr>
          <a:xfrm>
            <a:off x="3423920" y="3762735"/>
            <a:ext cx="2045041" cy="904116"/>
            <a:chOff x="395534" y="3737445"/>
            <a:chExt cx="3972999" cy="90411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46CD050-43E0-41DE-811E-6591CEB92B4F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077EC0F-9A33-4C41-A0DA-598AD642D77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</a:p>
          </p:txBody>
        </p:sp>
      </p:grpSp>
      <p:sp>
        <p:nvSpPr>
          <p:cNvPr id="2" name="Arrow: Chevron 1">
            <a:extLst>
              <a:ext uri="{FF2B5EF4-FFF2-40B4-BE49-F238E27FC236}">
                <a16:creationId xmlns:a16="http://schemas.microsoft.com/office/drawing/2014/main" id="{6231D51B-61A8-423E-B4D6-CAA9D9907000}"/>
              </a:ext>
            </a:extLst>
          </p:cNvPr>
          <p:cNvSpPr/>
          <p:nvPr/>
        </p:nvSpPr>
        <p:spPr>
          <a:xfrm>
            <a:off x="3035220" y="2407661"/>
            <a:ext cx="237842" cy="237842"/>
          </a:xfrm>
          <a:prstGeom prst="chevron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Arrow: Chevron 30">
            <a:extLst>
              <a:ext uri="{FF2B5EF4-FFF2-40B4-BE49-F238E27FC236}">
                <a16:creationId xmlns:a16="http://schemas.microsoft.com/office/drawing/2014/main" id="{8F376538-F53F-4099-A75A-246E6746DDB1}"/>
              </a:ext>
            </a:extLst>
          </p:cNvPr>
          <p:cNvSpPr/>
          <p:nvPr/>
        </p:nvSpPr>
        <p:spPr>
          <a:xfrm rot="5400000">
            <a:off x="4327519" y="3408546"/>
            <a:ext cx="237842" cy="237842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Arrow: Chevron 31">
            <a:extLst>
              <a:ext uri="{FF2B5EF4-FFF2-40B4-BE49-F238E27FC236}">
                <a16:creationId xmlns:a16="http://schemas.microsoft.com/office/drawing/2014/main" id="{4A8D2F7A-2A29-46F8-939D-3A85C98A519A}"/>
              </a:ext>
            </a:extLst>
          </p:cNvPr>
          <p:cNvSpPr/>
          <p:nvPr/>
        </p:nvSpPr>
        <p:spPr>
          <a:xfrm rot="10800000">
            <a:off x="2986054" y="3791690"/>
            <a:ext cx="237842" cy="237842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AF051E0-3735-43A3-BDB3-431D6F05A043}"/>
              </a:ext>
            </a:extLst>
          </p:cNvPr>
          <p:cNvSpPr/>
          <p:nvPr/>
        </p:nvSpPr>
        <p:spPr>
          <a:xfrm flipH="1">
            <a:off x="2518203" y="5127149"/>
            <a:ext cx="3413036" cy="1314237"/>
          </a:xfrm>
          <a:custGeom>
            <a:avLst/>
            <a:gdLst>
              <a:gd name="connsiteX0" fmla="*/ 6928458 w 8543357"/>
              <a:gd name="connsiteY0" fmla="*/ 2439007 h 3289735"/>
              <a:gd name="connsiteX1" fmla="*/ 7109999 w 8543357"/>
              <a:gd name="connsiteY1" fmla="*/ 2620548 h 3289735"/>
              <a:gd name="connsiteX2" fmla="*/ 6928458 w 8543357"/>
              <a:gd name="connsiteY2" fmla="*/ 2802089 h 3289735"/>
              <a:gd name="connsiteX3" fmla="*/ 6746917 w 8543357"/>
              <a:gd name="connsiteY3" fmla="*/ 2620548 h 3289735"/>
              <a:gd name="connsiteX4" fmla="*/ 6928458 w 8543357"/>
              <a:gd name="connsiteY4" fmla="*/ 2439007 h 3289735"/>
              <a:gd name="connsiteX5" fmla="*/ 1585190 w 8543357"/>
              <a:gd name="connsiteY5" fmla="*/ 2416754 h 3289735"/>
              <a:gd name="connsiteX6" fmla="*/ 1766731 w 8543357"/>
              <a:gd name="connsiteY6" fmla="*/ 2598295 h 3289735"/>
              <a:gd name="connsiteX7" fmla="*/ 1585190 w 8543357"/>
              <a:gd name="connsiteY7" fmla="*/ 2779836 h 3289735"/>
              <a:gd name="connsiteX8" fmla="*/ 1403649 w 8543357"/>
              <a:gd name="connsiteY8" fmla="*/ 2598295 h 3289735"/>
              <a:gd name="connsiteX9" fmla="*/ 1585190 w 8543357"/>
              <a:gd name="connsiteY9" fmla="*/ 2416754 h 3289735"/>
              <a:gd name="connsiteX10" fmla="*/ 6925340 w 8543357"/>
              <a:gd name="connsiteY10" fmla="*/ 2293671 h 3289735"/>
              <a:gd name="connsiteX11" fmla="*/ 6697422 w 8543357"/>
              <a:gd name="connsiteY11" fmla="*/ 2388080 h 3289735"/>
              <a:gd name="connsiteX12" fmla="*/ 6697415 w 8543357"/>
              <a:gd name="connsiteY12" fmla="*/ 2843921 h 3289735"/>
              <a:gd name="connsiteX13" fmla="*/ 7153263 w 8543357"/>
              <a:gd name="connsiteY13" fmla="*/ 2843921 h 3289735"/>
              <a:gd name="connsiteX14" fmla="*/ 7153263 w 8543357"/>
              <a:gd name="connsiteY14" fmla="*/ 2388080 h 3289735"/>
              <a:gd name="connsiteX15" fmla="*/ 6925340 w 8543357"/>
              <a:gd name="connsiteY15" fmla="*/ 2293671 h 3289735"/>
              <a:gd name="connsiteX16" fmla="*/ 1582072 w 8543357"/>
              <a:gd name="connsiteY16" fmla="*/ 2271418 h 3289735"/>
              <a:gd name="connsiteX17" fmla="*/ 1354154 w 8543357"/>
              <a:gd name="connsiteY17" fmla="*/ 2365827 h 3289735"/>
              <a:gd name="connsiteX18" fmla="*/ 1354147 w 8543357"/>
              <a:gd name="connsiteY18" fmla="*/ 2821668 h 3289735"/>
              <a:gd name="connsiteX19" fmla="*/ 1809995 w 8543357"/>
              <a:gd name="connsiteY19" fmla="*/ 2821668 h 3289735"/>
              <a:gd name="connsiteX20" fmla="*/ 1809995 w 8543357"/>
              <a:gd name="connsiteY20" fmla="*/ 2365827 h 3289735"/>
              <a:gd name="connsiteX21" fmla="*/ 1582072 w 8543357"/>
              <a:gd name="connsiteY21" fmla="*/ 2271418 h 3289735"/>
              <a:gd name="connsiteX22" fmla="*/ 6928457 w 8543357"/>
              <a:gd name="connsiteY22" fmla="*/ 1951359 h 3289735"/>
              <a:gd name="connsiteX23" fmla="*/ 7601151 w 8543357"/>
              <a:gd name="connsiteY23" fmla="*/ 2624052 h 3289735"/>
              <a:gd name="connsiteX24" fmla="*/ 7601151 w 8543357"/>
              <a:gd name="connsiteY24" fmla="*/ 2638067 h 3289735"/>
              <a:gd name="connsiteX25" fmla="*/ 6928457 w 8543357"/>
              <a:gd name="connsiteY25" fmla="*/ 3289735 h 3289735"/>
              <a:gd name="connsiteX26" fmla="*/ 6255764 w 8543357"/>
              <a:gd name="connsiteY26" fmla="*/ 2638067 h 3289735"/>
              <a:gd name="connsiteX27" fmla="*/ 6255764 w 8543357"/>
              <a:gd name="connsiteY27" fmla="*/ 2624052 h 3289735"/>
              <a:gd name="connsiteX28" fmla="*/ 6928457 w 8543357"/>
              <a:gd name="connsiteY28" fmla="*/ 1951359 h 3289735"/>
              <a:gd name="connsiteX29" fmla="*/ 1585189 w 8543357"/>
              <a:gd name="connsiteY29" fmla="*/ 1929106 h 3289735"/>
              <a:gd name="connsiteX30" fmla="*/ 2257883 w 8543357"/>
              <a:gd name="connsiteY30" fmla="*/ 2601799 h 3289735"/>
              <a:gd name="connsiteX31" fmla="*/ 2257883 w 8543357"/>
              <a:gd name="connsiteY31" fmla="*/ 2615814 h 3289735"/>
              <a:gd name="connsiteX32" fmla="*/ 1585189 w 8543357"/>
              <a:gd name="connsiteY32" fmla="*/ 3267482 h 3289735"/>
              <a:gd name="connsiteX33" fmla="*/ 912496 w 8543357"/>
              <a:gd name="connsiteY33" fmla="*/ 2615814 h 3289735"/>
              <a:gd name="connsiteX34" fmla="*/ 912496 w 8543357"/>
              <a:gd name="connsiteY34" fmla="*/ 2601799 h 3289735"/>
              <a:gd name="connsiteX35" fmla="*/ 1585189 w 8543357"/>
              <a:gd name="connsiteY35" fmla="*/ 1929106 h 3289735"/>
              <a:gd name="connsiteX36" fmla="*/ 64619 w 8543357"/>
              <a:gd name="connsiteY36" fmla="*/ 1683850 h 3289735"/>
              <a:gd name="connsiteX37" fmla="*/ 64619 w 8543357"/>
              <a:gd name="connsiteY37" fmla="*/ 1922096 h 3289735"/>
              <a:gd name="connsiteX38" fmla="*/ 148706 w 8543357"/>
              <a:gd name="connsiteY38" fmla="*/ 2006183 h 3289735"/>
              <a:gd name="connsiteX39" fmla="*/ 520093 w 8543357"/>
              <a:gd name="connsiteY39" fmla="*/ 2006183 h 3289735"/>
              <a:gd name="connsiteX40" fmla="*/ 562136 w 8543357"/>
              <a:gd name="connsiteY40" fmla="*/ 1978154 h 3289735"/>
              <a:gd name="connsiteX41" fmla="*/ 667241 w 8543357"/>
              <a:gd name="connsiteY41" fmla="*/ 1831006 h 3289735"/>
              <a:gd name="connsiteX42" fmla="*/ 625197 w 8543357"/>
              <a:gd name="connsiteY42" fmla="*/ 1683850 h 3289735"/>
              <a:gd name="connsiteX43" fmla="*/ 64619 w 8543357"/>
              <a:gd name="connsiteY43" fmla="*/ 1683850 h 3289735"/>
              <a:gd name="connsiteX44" fmla="*/ 4556251 w 8543357"/>
              <a:gd name="connsiteY44" fmla="*/ 1270428 h 3289735"/>
              <a:gd name="connsiteX45" fmla="*/ 4514208 w 8543357"/>
              <a:gd name="connsiteY45" fmla="*/ 1284443 h 3289735"/>
              <a:gd name="connsiteX46" fmla="*/ 4514208 w 8543357"/>
              <a:gd name="connsiteY46" fmla="*/ 2195382 h 3289735"/>
              <a:gd name="connsiteX47" fmla="*/ 4556251 w 8543357"/>
              <a:gd name="connsiteY47" fmla="*/ 2209396 h 3289735"/>
              <a:gd name="connsiteX48" fmla="*/ 4598295 w 8543357"/>
              <a:gd name="connsiteY48" fmla="*/ 2195382 h 3289735"/>
              <a:gd name="connsiteX49" fmla="*/ 4598295 w 8543357"/>
              <a:gd name="connsiteY49" fmla="*/ 1284443 h 3289735"/>
              <a:gd name="connsiteX50" fmla="*/ 4556251 w 8543357"/>
              <a:gd name="connsiteY50" fmla="*/ 1270428 h 3289735"/>
              <a:gd name="connsiteX51" fmla="*/ 8153579 w 8543357"/>
              <a:gd name="connsiteY51" fmla="*/ 1033056 h 3289735"/>
              <a:gd name="connsiteX52" fmla="*/ 8038838 w 8543357"/>
              <a:gd name="connsiteY52" fmla="*/ 1067215 h 3289735"/>
              <a:gd name="connsiteX53" fmla="*/ 7814607 w 8543357"/>
              <a:gd name="connsiteY53" fmla="*/ 1417576 h 3289735"/>
              <a:gd name="connsiteX54" fmla="*/ 7912708 w 8543357"/>
              <a:gd name="connsiteY54" fmla="*/ 1557721 h 3289735"/>
              <a:gd name="connsiteX55" fmla="*/ 8087884 w 8543357"/>
              <a:gd name="connsiteY55" fmla="*/ 1557721 h 3289735"/>
              <a:gd name="connsiteX56" fmla="*/ 8221025 w 8543357"/>
              <a:gd name="connsiteY56" fmla="*/ 1403562 h 3289735"/>
              <a:gd name="connsiteX57" fmla="*/ 8221025 w 8543357"/>
              <a:gd name="connsiteY57" fmla="*/ 1109258 h 3289735"/>
              <a:gd name="connsiteX58" fmla="*/ 8153579 w 8543357"/>
              <a:gd name="connsiteY58" fmla="*/ 1033056 h 3289735"/>
              <a:gd name="connsiteX59" fmla="*/ 2916554 w 8543357"/>
              <a:gd name="connsiteY59" fmla="*/ 587330 h 3289735"/>
              <a:gd name="connsiteX60" fmla="*/ 2866084 w 8543357"/>
              <a:gd name="connsiteY60" fmla="*/ 616567 h 3289735"/>
              <a:gd name="connsiteX61" fmla="*/ 2580210 w 8543357"/>
              <a:gd name="connsiteY61" fmla="*/ 807951 h 3289735"/>
              <a:gd name="connsiteX62" fmla="*/ 2545176 w 8543357"/>
              <a:gd name="connsiteY62" fmla="*/ 955106 h 3289735"/>
              <a:gd name="connsiteX63" fmla="*/ 2916554 w 8543357"/>
              <a:gd name="connsiteY63" fmla="*/ 955106 h 3289735"/>
              <a:gd name="connsiteX64" fmla="*/ 6483234 w 8543357"/>
              <a:gd name="connsiteY64" fmla="*/ 379721 h 3289735"/>
              <a:gd name="connsiteX65" fmla="*/ 6483234 w 8543357"/>
              <a:gd name="connsiteY65" fmla="*/ 955106 h 3289735"/>
              <a:gd name="connsiteX66" fmla="*/ 7169941 w 8543357"/>
              <a:gd name="connsiteY66" fmla="*/ 955106 h 3289735"/>
              <a:gd name="connsiteX67" fmla="*/ 7120887 w 8543357"/>
              <a:gd name="connsiteY67" fmla="*/ 674818 h 3289735"/>
              <a:gd name="connsiteX68" fmla="*/ 6653454 w 8543357"/>
              <a:gd name="connsiteY68" fmla="*/ 426535 h 3289735"/>
              <a:gd name="connsiteX69" fmla="*/ 4514208 w 8543357"/>
              <a:gd name="connsiteY69" fmla="*/ 213698 h 3289735"/>
              <a:gd name="connsiteX70" fmla="*/ 4374787 w 8543357"/>
              <a:gd name="connsiteY70" fmla="*/ 218539 h 3289735"/>
              <a:gd name="connsiteX71" fmla="*/ 4226908 w 8543357"/>
              <a:gd name="connsiteY71" fmla="*/ 226355 h 3289735"/>
              <a:gd name="connsiteX72" fmla="*/ 3034107 w 8543357"/>
              <a:gd name="connsiteY72" fmla="*/ 519233 h 3289735"/>
              <a:gd name="connsiteX73" fmla="*/ 3000641 w 8543357"/>
              <a:gd name="connsiteY73" fmla="*/ 538620 h 3289735"/>
              <a:gd name="connsiteX74" fmla="*/ 3000641 w 8543357"/>
              <a:gd name="connsiteY74" fmla="*/ 955106 h 3289735"/>
              <a:gd name="connsiteX75" fmla="*/ 4514208 w 8543357"/>
              <a:gd name="connsiteY75" fmla="*/ 955106 h 3289735"/>
              <a:gd name="connsiteX76" fmla="*/ 4761218 w 8543357"/>
              <a:gd name="connsiteY76" fmla="*/ 208991 h 3289735"/>
              <a:gd name="connsiteX77" fmla="*/ 4598295 w 8543357"/>
              <a:gd name="connsiteY77" fmla="*/ 211751 h 3289735"/>
              <a:gd name="connsiteX78" fmla="*/ 4598295 w 8543357"/>
              <a:gd name="connsiteY78" fmla="*/ 955106 h 3289735"/>
              <a:gd name="connsiteX79" fmla="*/ 6399147 w 8543357"/>
              <a:gd name="connsiteY79" fmla="*/ 955106 h 3289735"/>
              <a:gd name="connsiteX80" fmla="*/ 6399147 w 8543357"/>
              <a:gd name="connsiteY80" fmla="*/ 356596 h 3289735"/>
              <a:gd name="connsiteX81" fmla="*/ 6353426 w 8543357"/>
              <a:gd name="connsiteY81" fmla="*/ 344022 h 3289735"/>
              <a:gd name="connsiteX82" fmla="*/ 4761218 w 8543357"/>
              <a:gd name="connsiteY82" fmla="*/ 208991 h 3289735"/>
              <a:gd name="connsiteX83" fmla="*/ 4770242 w 8543357"/>
              <a:gd name="connsiteY83" fmla="*/ 2 h 3289735"/>
              <a:gd name="connsiteX84" fmla="*/ 7534317 w 8543357"/>
              <a:gd name="connsiteY84" fmla="*/ 681821 h 3289735"/>
              <a:gd name="connsiteX85" fmla="*/ 7688476 w 8543357"/>
              <a:gd name="connsiteY85" fmla="*/ 737879 h 3289735"/>
              <a:gd name="connsiteX86" fmla="*/ 8192996 w 8543357"/>
              <a:gd name="connsiteY86" fmla="*/ 737879 h 3289735"/>
              <a:gd name="connsiteX87" fmla="*/ 8305111 w 8543357"/>
              <a:gd name="connsiteY87" fmla="*/ 849994 h 3289735"/>
              <a:gd name="connsiteX88" fmla="*/ 8305111 w 8543357"/>
              <a:gd name="connsiteY88" fmla="*/ 1557727 h 3289735"/>
              <a:gd name="connsiteX89" fmla="*/ 8543357 w 8543357"/>
              <a:gd name="connsiteY89" fmla="*/ 1767944 h 3289735"/>
              <a:gd name="connsiteX90" fmla="*/ 8543357 w 8543357"/>
              <a:gd name="connsiteY90" fmla="*/ 2370565 h 3289735"/>
              <a:gd name="connsiteX91" fmla="*/ 7975776 w 8543357"/>
              <a:gd name="connsiteY91" fmla="*/ 2608811 h 3289735"/>
              <a:gd name="connsiteX92" fmla="*/ 7625415 w 8543357"/>
              <a:gd name="connsiteY92" fmla="*/ 2608811 h 3289735"/>
              <a:gd name="connsiteX93" fmla="*/ 6917682 w 8543357"/>
              <a:gd name="connsiteY93" fmla="*/ 1901078 h 3289735"/>
              <a:gd name="connsiteX94" fmla="*/ 6209949 w 8543357"/>
              <a:gd name="connsiteY94" fmla="*/ 2608811 h 3289735"/>
              <a:gd name="connsiteX95" fmla="*/ 2299928 w 8543357"/>
              <a:gd name="connsiteY95" fmla="*/ 2608811 h 3289735"/>
              <a:gd name="connsiteX96" fmla="*/ 2299928 w 8543357"/>
              <a:gd name="connsiteY96" fmla="*/ 2594796 h 3289735"/>
              <a:gd name="connsiteX97" fmla="*/ 1592193 w 8543357"/>
              <a:gd name="connsiteY97" fmla="*/ 1887063 h 3289735"/>
              <a:gd name="connsiteX98" fmla="*/ 884460 w 8543357"/>
              <a:gd name="connsiteY98" fmla="*/ 2594796 h 3289735"/>
              <a:gd name="connsiteX99" fmla="*/ 884460 w 8543357"/>
              <a:gd name="connsiteY99" fmla="*/ 2608811 h 3289735"/>
              <a:gd name="connsiteX100" fmla="*/ 225789 w 8543357"/>
              <a:gd name="connsiteY100" fmla="*/ 2608811 h 3289735"/>
              <a:gd name="connsiteX101" fmla="*/ 1558 w 8543357"/>
              <a:gd name="connsiteY101" fmla="*/ 2391583 h 3289735"/>
              <a:gd name="connsiteX102" fmla="*/ 1558 w 8543357"/>
              <a:gd name="connsiteY102" fmla="*/ 1774948 h 3289735"/>
              <a:gd name="connsiteX103" fmla="*/ 506078 w 8543357"/>
              <a:gd name="connsiteY103" fmla="*/ 1333496 h 3289735"/>
              <a:gd name="connsiteX104" fmla="*/ 1991609 w 8543357"/>
              <a:gd name="connsiteY104" fmla="*/ 990139 h 3289735"/>
              <a:gd name="connsiteX105" fmla="*/ 2306931 w 8543357"/>
              <a:gd name="connsiteY105" fmla="*/ 786933 h 3289735"/>
              <a:gd name="connsiteX106" fmla="*/ 4268952 w 8543357"/>
              <a:gd name="connsiteY106" fmla="*/ 2124 h 3289735"/>
              <a:gd name="connsiteX107" fmla="*/ 4770242 w 8543357"/>
              <a:gd name="connsiteY107" fmla="*/ 2 h 328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543357" h="3289735">
                <a:moveTo>
                  <a:pt x="6928458" y="2439007"/>
                </a:moveTo>
                <a:cubicBezTo>
                  <a:pt x="7028720" y="2439007"/>
                  <a:pt x="7109999" y="2520286"/>
                  <a:pt x="7109999" y="2620548"/>
                </a:cubicBezTo>
                <a:cubicBezTo>
                  <a:pt x="7109999" y="2720810"/>
                  <a:pt x="7028720" y="2802089"/>
                  <a:pt x="6928458" y="2802089"/>
                </a:cubicBezTo>
                <a:cubicBezTo>
                  <a:pt x="6828196" y="2802089"/>
                  <a:pt x="6746917" y="2720810"/>
                  <a:pt x="6746917" y="2620548"/>
                </a:cubicBezTo>
                <a:cubicBezTo>
                  <a:pt x="6746917" y="2520286"/>
                  <a:pt x="6828196" y="2439007"/>
                  <a:pt x="6928458" y="2439007"/>
                </a:cubicBezTo>
                <a:close/>
                <a:moveTo>
                  <a:pt x="1585190" y="2416754"/>
                </a:moveTo>
                <a:cubicBezTo>
                  <a:pt x="1685452" y="2416754"/>
                  <a:pt x="1766731" y="2498033"/>
                  <a:pt x="1766731" y="2598295"/>
                </a:cubicBezTo>
                <a:cubicBezTo>
                  <a:pt x="1766731" y="2698557"/>
                  <a:pt x="1685452" y="2779836"/>
                  <a:pt x="1585190" y="2779836"/>
                </a:cubicBezTo>
                <a:cubicBezTo>
                  <a:pt x="1484928" y="2779836"/>
                  <a:pt x="1403649" y="2698557"/>
                  <a:pt x="1403649" y="2598295"/>
                </a:cubicBezTo>
                <a:cubicBezTo>
                  <a:pt x="1403649" y="2498033"/>
                  <a:pt x="1484928" y="2416754"/>
                  <a:pt x="1585190" y="2416754"/>
                </a:cubicBezTo>
                <a:close/>
                <a:moveTo>
                  <a:pt x="6925340" y="2293671"/>
                </a:moveTo>
                <a:cubicBezTo>
                  <a:pt x="6842849" y="2293671"/>
                  <a:pt x="6760359" y="2325141"/>
                  <a:pt x="6697422" y="2388080"/>
                </a:cubicBezTo>
                <a:cubicBezTo>
                  <a:pt x="6571542" y="2513953"/>
                  <a:pt x="6571542" y="2718042"/>
                  <a:pt x="6697415" y="2843921"/>
                </a:cubicBezTo>
                <a:cubicBezTo>
                  <a:pt x="6823295" y="2969801"/>
                  <a:pt x="7027383" y="2969794"/>
                  <a:pt x="7153263" y="2843921"/>
                </a:cubicBezTo>
                <a:cubicBezTo>
                  <a:pt x="7279136" y="2718042"/>
                  <a:pt x="7279136" y="2513953"/>
                  <a:pt x="7153263" y="2388080"/>
                </a:cubicBezTo>
                <a:cubicBezTo>
                  <a:pt x="7090323" y="2325141"/>
                  <a:pt x="7007831" y="2293671"/>
                  <a:pt x="6925340" y="2293671"/>
                </a:cubicBezTo>
                <a:close/>
                <a:moveTo>
                  <a:pt x="1582072" y="2271418"/>
                </a:moveTo>
                <a:cubicBezTo>
                  <a:pt x="1499581" y="2271418"/>
                  <a:pt x="1417091" y="2302888"/>
                  <a:pt x="1354154" y="2365827"/>
                </a:cubicBezTo>
                <a:cubicBezTo>
                  <a:pt x="1228274" y="2491700"/>
                  <a:pt x="1228274" y="2695789"/>
                  <a:pt x="1354147" y="2821668"/>
                </a:cubicBezTo>
                <a:cubicBezTo>
                  <a:pt x="1480027" y="2947548"/>
                  <a:pt x="1684115" y="2947541"/>
                  <a:pt x="1809995" y="2821668"/>
                </a:cubicBezTo>
                <a:cubicBezTo>
                  <a:pt x="1935868" y="2695789"/>
                  <a:pt x="1935868" y="2491700"/>
                  <a:pt x="1809995" y="2365827"/>
                </a:cubicBezTo>
                <a:cubicBezTo>
                  <a:pt x="1747055" y="2302888"/>
                  <a:pt x="1664563" y="2271418"/>
                  <a:pt x="1582072" y="2271418"/>
                </a:cubicBezTo>
                <a:close/>
                <a:moveTo>
                  <a:pt x="6928457" y="1951359"/>
                </a:moveTo>
                <a:cubicBezTo>
                  <a:pt x="7292833" y="1951359"/>
                  <a:pt x="7594140" y="2252666"/>
                  <a:pt x="7601151" y="2624052"/>
                </a:cubicBezTo>
                <a:cubicBezTo>
                  <a:pt x="7601151" y="2624052"/>
                  <a:pt x="7601151" y="2631056"/>
                  <a:pt x="7601151" y="2638067"/>
                </a:cubicBezTo>
                <a:cubicBezTo>
                  <a:pt x="7587136" y="2995431"/>
                  <a:pt x="7292833" y="3289735"/>
                  <a:pt x="6928457" y="3289735"/>
                </a:cubicBezTo>
                <a:cubicBezTo>
                  <a:pt x="6564082" y="3289735"/>
                  <a:pt x="6262768" y="3002442"/>
                  <a:pt x="6255764" y="2638067"/>
                </a:cubicBezTo>
                <a:cubicBezTo>
                  <a:pt x="6255764" y="2638067"/>
                  <a:pt x="6255764" y="2631056"/>
                  <a:pt x="6255764" y="2624052"/>
                </a:cubicBezTo>
                <a:cubicBezTo>
                  <a:pt x="6255764" y="2252666"/>
                  <a:pt x="6557071" y="1951359"/>
                  <a:pt x="6928457" y="1951359"/>
                </a:cubicBezTo>
                <a:close/>
                <a:moveTo>
                  <a:pt x="1585189" y="1929106"/>
                </a:moveTo>
                <a:cubicBezTo>
                  <a:pt x="1949565" y="1929106"/>
                  <a:pt x="2250872" y="2230413"/>
                  <a:pt x="2257883" y="2601799"/>
                </a:cubicBezTo>
                <a:cubicBezTo>
                  <a:pt x="2257883" y="2601799"/>
                  <a:pt x="2257883" y="2608803"/>
                  <a:pt x="2257883" y="2615814"/>
                </a:cubicBezTo>
                <a:cubicBezTo>
                  <a:pt x="2243868" y="2973178"/>
                  <a:pt x="1949565" y="3267482"/>
                  <a:pt x="1585189" y="3267482"/>
                </a:cubicBezTo>
                <a:cubicBezTo>
                  <a:pt x="1220814" y="3267482"/>
                  <a:pt x="919500" y="2980189"/>
                  <a:pt x="912496" y="2615814"/>
                </a:cubicBezTo>
                <a:cubicBezTo>
                  <a:pt x="912496" y="2615814"/>
                  <a:pt x="912496" y="2608803"/>
                  <a:pt x="912496" y="2601799"/>
                </a:cubicBezTo>
                <a:cubicBezTo>
                  <a:pt x="912496" y="2230413"/>
                  <a:pt x="1213803" y="1929106"/>
                  <a:pt x="1585189" y="1929106"/>
                </a:cubicBezTo>
                <a:close/>
                <a:moveTo>
                  <a:pt x="64619" y="1683850"/>
                </a:moveTo>
                <a:cubicBezTo>
                  <a:pt x="64619" y="1732905"/>
                  <a:pt x="64619" y="1831006"/>
                  <a:pt x="64619" y="1922096"/>
                </a:cubicBezTo>
                <a:cubicBezTo>
                  <a:pt x="64619" y="1971150"/>
                  <a:pt x="99659" y="2006183"/>
                  <a:pt x="148706" y="2006183"/>
                </a:cubicBezTo>
                <a:lnTo>
                  <a:pt x="520093" y="2006183"/>
                </a:lnTo>
                <a:cubicBezTo>
                  <a:pt x="534100" y="2006183"/>
                  <a:pt x="548114" y="1999179"/>
                  <a:pt x="562136" y="1978154"/>
                </a:cubicBezTo>
                <a:lnTo>
                  <a:pt x="667241" y="1831006"/>
                </a:lnTo>
                <a:cubicBezTo>
                  <a:pt x="702281" y="1774948"/>
                  <a:pt x="681255" y="1683850"/>
                  <a:pt x="625197" y="1683850"/>
                </a:cubicBezTo>
                <a:cubicBezTo>
                  <a:pt x="625197" y="1683850"/>
                  <a:pt x="78634" y="1683850"/>
                  <a:pt x="64619" y="1683850"/>
                </a:cubicBezTo>
                <a:close/>
                <a:moveTo>
                  <a:pt x="4556251" y="1270428"/>
                </a:moveTo>
                <a:cubicBezTo>
                  <a:pt x="4535226" y="1270428"/>
                  <a:pt x="4514208" y="1277439"/>
                  <a:pt x="4514208" y="1284443"/>
                </a:cubicBezTo>
                <a:lnTo>
                  <a:pt x="4514208" y="2195382"/>
                </a:lnTo>
                <a:cubicBezTo>
                  <a:pt x="4514208" y="2202385"/>
                  <a:pt x="4535226" y="2209396"/>
                  <a:pt x="4556251" y="2209396"/>
                </a:cubicBezTo>
                <a:cubicBezTo>
                  <a:pt x="4577269" y="2209396"/>
                  <a:pt x="4591291" y="2202385"/>
                  <a:pt x="4598295" y="2195382"/>
                </a:cubicBezTo>
                <a:lnTo>
                  <a:pt x="4598295" y="1284443"/>
                </a:lnTo>
                <a:cubicBezTo>
                  <a:pt x="4598295" y="1277439"/>
                  <a:pt x="4577269" y="1270428"/>
                  <a:pt x="4556251" y="1270428"/>
                </a:cubicBezTo>
                <a:close/>
                <a:moveTo>
                  <a:pt x="8153579" y="1033056"/>
                </a:moveTo>
                <a:cubicBezTo>
                  <a:pt x="8115915" y="1025173"/>
                  <a:pt x="8070368" y="1035684"/>
                  <a:pt x="8038838" y="1067215"/>
                </a:cubicBezTo>
                <a:cubicBezTo>
                  <a:pt x="7912708" y="1179330"/>
                  <a:pt x="7863661" y="1291446"/>
                  <a:pt x="7814607" y="1417576"/>
                </a:cubicBezTo>
                <a:cubicBezTo>
                  <a:pt x="7786578" y="1487649"/>
                  <a:pt x="7835632" y="1557721"/>
                  <a:pt x="7912708" y="1557721"/>
                </a:cubicBezTo>
                <a:lnTo>
                  <a:pt x="8087884" y="1557721"/>
                </a:lnTo>
                <a:cubicBezTo>
                  <a:pt x="8178982" y="1564732"/>
                  <a:pt x="8221025" y="1487649"/>
                  <a:pt x="8221025" y="1403562"/>
                </a:cubicBezTo>
                <a:lnTo>
                  <a:pt x="8221025" y="1109258"/>
                </a:lnTo>
                <a:cubicBezTo>
                  <a:pt x="8221025" y="1067215"/>
                  <a:pt x="8191243" y="1040939"/>
                  <a:pt x="8153579" y="1033056"/>
                </a:cubicBezTo>
                <a:close/>
                <a:moveTo>
                  <a:pt x="2916554" y="587330"/>
                </a:moveTo>
                <a:lnTo>
                  <a:pt x="2866084" y="616567"/>
                </a:lnTo>
                <a:cubicBezTo>
                  <a:pt x="2760209" y="682260"/>
                  <a:pt x="2666049" y="748390"/>
                  <a:pt x="2580210" y="807951"/>
                </a:cubicBezTo>
                <a:cubicBezTo>
                  <a:pt x="2545176" y="835980"/>
                  <a:pt x="2482107" y="955106"/>
                  <a:pt x="2545176" y="955106"/>
                </a:cubicBezTo>
                <a:lnTo>
                  <a:pt x="2916554" y="955106"/>
                </a:lnTo>
                <a:close/>
                <a:moveTo>
                  <a:pt x="6483234" y="379721"/>
                </a:moveTo>
                <a:lnTo>
                  <a:pt x="6483234" y="955106"/>
                </a:lnTo>
                <a:lnTo>
                  <a:pt x="7169941" y="955106"/>
                </a:lnTo>
                <a:cubicBezTo>
                  <a:pt x="7254028" y="955106"/>
                  <a:pt x="7261031" y="800948"/>
                  <a:pt x="7120887" y="674818"/>
                </a:cubicBezTo>
                <a:cubicBezTo>
                  <a:pt x="7004065" y="571243"/>
                  <a:pt x="6841909" y="490023"/>
                  <a:pt x="6653454" y="426535"/>
                </a:cubicBezTo>
                <a:close/>
                <a:moveTo>
                  <a:pt x="4514208" y="213698"/>
                </a:moveTo>
                <a:lnTo>
                  <a:pt x="4374787" y="218539"/>
                </a:lnTo>
                <a:cubicBezTo>
                  <a:pt x="4280968" y="222592"/>
                  <a:pt x="4226908" y="226355"/>
                  <a:pt x="4226908" y="226355"/>
                </a:cubicBezTo>
                <a:cubicBezTo>
                  <a:pt x="3710128" y="226355"/>
                  <a:pt x="3330204" y="360477"/>
                  <a:pt x="3034107" y="519233"/>
                </a:cubicBezTo>
                <a:lnTo>
                  <a:pt x="3000641" y="538620"/>
                </a:lnTo>
                <a:lnTo>
                  <a:pt x="3000641" y="955106"/>
                </a:lnTo>
                <a:lnTo>
                  <a:pt x="4514208" y="955106"/>
                </a:lnTo>
                <a:close/>
                <a:moveTo>
                  <a:pt x="4761218" y="208991"/>
                </a:moveTo>
                <a:lnTo>
                  <a:pt x="4598295" y="211751"/>
                </a:lnTo>
                <a:lnTo>
                  <a:pt x="4598295" y="955106"/>
                </a:lnTo>
                <a:lnTo>
                  <a:pt x="6399147" y="955106"/>
                </a:lnTo>
                <a:lnTo>
                  <a:pt x="6399147" y="356596"/>
                </a:lnTo>
                <a:lnTo>
                  <a:pt x="6353426" y="344022"/>
                </a:lnTo>
                <a:cubicBezTo>
                  <a:pt x="5828439" y="226736"/>
                  <a:pt x="5198565" y="205816"/>
                  <a:pt x="4761218" y="208991"/>
                </a:cubicBezTo>
                <a:close/>
                <a:moveTo>
                  <a:pt x="4770242" y="2"/>
                </a:moveTo>
                <a:cubicBezTo>
                  <a:pt x="5907985" y="-288"/>
                  <a:pt x="6823084" y="56427"/>
                  <a:pt x="7534317" y="681821"/>
                </a:cubicBezTo>
                <a:cubicBezTo>
                  <a:pt x="7576361" y="716861"/>
                  <a:pt x="7632418" y="737879"/>
                  <a:pt x="7688476" y="737879"/>
                </a:cubicBezTo>
                <a:lnTo>
                  <a:pt x="8192996" y="737879"/>
                </a:lnTo>
                <a:cubicBezTo>
                  <a:pt x="8256065" y="737879"/>
                  <a:pt x="8305111" y="786933"/>
                  <a:pt x="8305111" y="849994"/>
                </a:cubicBezTo>
                <a:lnTo>
                  <a:pt x="8305111" y="1557727"/>
                </a:lnTo>
                <a:cubicBezTo>
                  <a:pt x="8431241" y="1557727"/>
                  <a:pt x="8536353" y="1655829"/>
                  <a:pt x="8543357" y="1767944"/>
                </a:cubicBezTo>
                <a:lnTo>
                  <a:pt x="8543357" y="2370565"/>
                </a:lnTo>
                <a:lnTo>
                  <a:pt x="7975776" y="2608811"/>
                </a:lnTo>
                <a:lnTo>
                  <a:pt x="7625415" y="2608811"/>
                </a:lnTo>
                <a:cubicBezTo>
                  <a:pt x="7625415" y="2216406"/>
                  <a:pt x="7310086" y="1901078"/>
                  <a:pt x="6917682" y="1901078"/>
                </a:cubicBezTo>
                <a:cubicBezTo>
                  <a:pt x="6525277" y="1901078"/>
                  <a:pt x="6209949" y="2216406"/>
                  <a:pt x="6209949" y="2608811"/>
                </a:cubicBezTo>
                <a:lnTo>
                  <a:pt x="2299928" y="2608811"/>
                </a:lnTo>
                <a:cubicBezTo>
                  <a:pt x="2299928" y="2608811"/>
                  <a:pt x="2299928" y="2601800"/>
                  <a:pt x="2299928" y="2594796"/>
                </a:cubicBezTo>
                <a:cubicBezTo>
                  <a:pt x="2299928" y="2202392"/>
                  <a:pt x="1984598" y="1887063"/>
                  <a:pt x="1592193" y="1887063"/>
                </a:cubicBezTo>
                <a:cubicBezTo>
                  <a:pt x="1199789" y="1887063"/>
                  <a:pt x="884460" y="2202392"/>
                  <a:pt x="884460" y="2594796"/>
                </a:cubicBezTo>
                <a:cubicBezTo>
                  <a:pt x="884460" y="2594796"/>
                  <a:pt x="884460" y="2601800"/>
                  <a:pt x="884460" y="2608811"/>
                </a:cubicBezTo>
                <a:lnTo>
                  <a:pt x="225789" y="2608811"/>
                </a:lnTo>
                <a:cubicBezTo>
                  <a:pt x="106662" y="2608811"/>
                  <a:pt x="1558" y="2510710"/>
                  <a:pt x="1558" y="2391583"/>
                </a:cubicBezTo>
                <a:lnTo>
                  <a:pt x="1558" y="1774948"/>
                </a:lnTo>
                <a:cubicBezTo>
                  <a:pt x="1558" y="1774948"/>
                  <a:pt x="-54500" y="1480644"/>
                  <a:pt x="506078" y="1333496"/>
                </a:cubicBezTo>
                <a:cubicBezTo>
                  <a:pt x="912497" y="1228384"/>
                  <a:pt x="1592193" y="1095251"/>
                  <a:pt x="1991609" y="990139"/>
                </a:cubicBezTo>
                <a:cubicBezTo>
                  <a:pt x="2159782" y="948095"/>
                  <a:pt x="2215835" y="864009"/>
                  <a:pt x="2306931" y="786933"/>
                </a:cubicBezTo>
                <a:cubicBezTo>
                  <a:pt x="2573206" y="555691"/>
                  <a:pt x="3365024" y="9128"/>
                  <a:pt x="4268952" y="2124"/>
                </a:cubicBezTo>
                <a:cubicBezTo>
                  <a:pt x="4440629" y="1248"/>
                  <a:pt x="4607708" y="43"/>
                  <a:pt x="4770242" y="2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BAB46CD-EE5F-479A-A808-EBEFDD280C62}"/>
              </a:ext>
            </a:extLst>
          </p:cNvPr>
          <p:cNvGrpSpPr/>
          <p:nvPr/>
        </p:nvGrpSpPr>
        <p:grpSpPr>
          <a:xfrm>
            <a:off x="272562" y="6630465"/>
            <a:ext cx="6401640" cy="60481"/>
            <a:chOff x="272562" y="6630465"/>
            <a:chExt cx="6401640" cy="60481"/>
          </a:xfrm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BF247A13-7F3C-45AF-B3D4-A9B385277CE2}"/>
                </a:ext>
              </a:extLst>
            </p:cNvPr>
            <p:cNvSpPr/>
            <p:nvPr/>
          </p:nvSpPr>
          <p:spPr>
            <a:xfrm>
              <a:off x="27256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F9E18DA-DBAD-4E0C-93E1-8CFD3DEAFCC3}"/>
                </a:ext>
              </a:extLst>
            </p:cNvPr>
            <p:cNvSpPr/>
            <p:nvPr/>
          </p:nvSpPr>
          <p:spPr>
            <a:xfrm>
              <a:off x="87796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592D6D7-CB0C-42C8-9C46-CA7D2085610A}"/>
                </a:ext>
              </a:extLst>
            </p:cNvPr>
            <p:cNvSpPr/>
            <p:nvPr/>
          </p:nvSpPr>
          <p:spPr>
            <a:xfrm>
              <a:off x="148337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1AA2A534-BECA-44AB-A885-6B35F024CFDA}"/>
                </a:ext>
              </a:extLst>
            </p:cNvPr>
            <p:cNvSpPr/>
            <p:nvPr/>
          </p:nvSpPr>
          <p:spPr>
            <a:xfrm>
              <a:off x="208877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12DACEE-4DFD-4D3C-943E-1DA2E76960FF}"/>
                </a:ext>
              </a:extLst>
            </p:cNvPr>
            <p:cNvSpPr/>
            <p:nvPr/>
          </p:nvSpPr>
          <p:spPr>
            <a:xfrm>
              <a:off x="269418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DD8BBB7-6A97-4711-824A-CA6E7AECF8D1}"/>
                </a:ext>
              </a:extLst>
            </p:cNvPr>
            <p:cNvSpPr/>
            <p:nvPr/>
          </p:nvSpPr>
          <p:spPr>
            <a:xfrm>
              <a:off x="329958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9FF3359D-A808-4E99-ADD1-ACF8B037A1C7}"/>
                </a:ext>
              </a:extLst>
            </p:cNvPr>
            <p:cNvSpPr/>
            <p:nvPr/>
          </p:nvSpPr>
          <p:spPr>
            <a:xfrm>
              <a:off x="390499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375ED2A7-8FAF-4272-9BCE-034CA9818058}"/>
                </a:ext>
              </a:extLst>
            </p:cNvPr>
            <p:cNvSpPr/>
            <p:nvPr/>
          </p:nvSpPr>
          <p:spPr>
            <a:xfrm>
              <a:off x="451039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251C3831-48AB-4AC6-AFD8-49E12856DC1E}"/>
                </a:ext>
              </a:extLst>
            </p:cNvPr>
            <p:cNvSpPr/>
            <p:nvPr/>
          </p:nvSpPr>
          <p:spPr>
            <a:xfrm>
              <a:off x="511580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EBEBF609-99C6-4262-A087-19D4847070A3}"/>
                </a:ext>
              </a:extLst>
            </p:cNvPr>
            <p:cNvSpPr/>
            <p:nvPr/>
          </p:nvSpPr>
          <p:spPr>
            <a:xfrm>
              <a:off x="5721207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CBAC65EE-8DED-430A-9ED0-78A356909D11}"/>
                </a:ext>
              </a:extLst>
            </p:cNvPr>
            <p:cNvSpPr/>
            <p:nvPr/>
          </p:nvSpPr>
          <p:spPr>
            <a:xfrm>
              <a:off x="6326612" y="6630465"/>
              <a:ext cx="347590" cy="6048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774F7F0-C45F-45F4-85CE-187B3221CEC4}"/>
              </a:ext>
            </a:extLst>
          </p:cNvPr>
          <p:cNvSpPr/>
          <p:nvPr/>
        </p:nvSpPr>
        <p:spPr>
          <a:xfrm flipH="1">
            <a:off x="-22309" y="5136459"/>
            <a:ext cx="1806834" cy="1304927"/>
          </a:xfrm>
          <a:custGeom>
            <a:avLst/>
            <a:gdLst>
              <a:gd name="connsiteX0" fmla="*/ 633277 w 1806834"/>
              <a:gd name="connsiteY0" fmla="*/ 965065 h 1304927"/>
              <a:gd name="connsiteX1" fmla="*/ 560752 w 1806834"/>
              <a:gd name="connsiteY1" fmla="*/ 1037589 h 1304927"/>
              <a:gd name="connsiteX2" fmla="*/ 633277 w 1806834"/>
              <a:gd name="connsiteY2" fmla="*/ 1110114 h 1304927"/>
              <a:gd name="connsiteX3" fmla="*/ 705802 w 1806834"/>
              <a:gd name="connsiteY3" fmla="*/ 1037589 h 1304927"/>
              <a:gd name="connsiteX4" fmla="*/ 633277 w 1806834"/>
              <a:gd name="connsiteY4" fmla="*/ 965065 h 1304927"/>
              <a:gd name="connsiteX5" fmla="*/ 632031 w 1806834"/>
              <a:gd name="connsiteY5" fmla="*/ 907003 h 1304927"/>
              <a:gd name="connsiteX6" fmla="*/ 723086 w 1806834"/>
              <a:gd name="connsiteY6" fmla="*/ 944719 h 1304927"/>
              <a:gd name="connsiteX7" fmla="*/ 723086 w 1806834"/>
              <a:gd name="connsiteY7" fmla="*/ 1126826 h 1304927"/>
              <a:gd name="connsiteX8" fmla="*/ 540976 w 1806834"/>
              <a:gd name="connsiteY8" fmla="*/ 1126826 h 1304927"/>
              <a:gd name="connsiteX9" fmla="*/ 540979 w 1806834"/>
              <a:gd name="connsiteY9" fmla="*/ 944719 h 1304927"/>
              <a:gd name="connsiteX10" fmla="*/ 632031 w 1806834"/>
              <a:gd name="connsiteY10" fmla="*/ 907003 h 1304927"/>
              <a:gd name="connsiteX11" fmla="*/ 633277 w 1806834"/>
              <a:gd name="connsiteY11" fmla="*/ 770251 h 1304927"/>
              <a:gd name="connsiteX12" fmla="*/ 364538 w 1806834"/>
              <a:gd name="connsiteY12" fmla="*/ 1038989 h 1304927"/>
              <a:gd name="connsiteX13" fmla="*/ 364538 w 1806834"/>
              <a:gd name="connsiteY13" fmla="*/ 1044588 h 1304927"/>
              <a:gd name="connsiteX14" fmla="*/ 633277 w 1806834"/>
              <a:gd name="connsiteY14" fmla="*/ 1304927 h 1304927"/>
              <a:gd name="connsiteX15" fmla="*/ 902015 w 1806834"/>
              <a:gd name="connsiteY15" fmla="*/ 1044588 h 1304927"/>
              <a:gd name="connsiteX16" fmla="*/ 902015 w 1806834"/>
              <a:gd name="connsiteY16" fmla="*/ 1038989 h 1304927"/>
              <a:gd name="connsiteX17" fmla="*/ 633277 w 1806834"/>
              <a:gd name="connsiteY17" fmla="*/ 770251 h 1304927"/>
              <a:gd name="connsiteX18" fmla="*/ 249764 w 1806834"/>
              <a:gd name="connsiteY18" fmla="*/ 672272 h 1304927"/>
              <a:gd name="connsiteX19" fmla="*/ 266560 w 1806834"/>
              <a:gd name="connsiteY19" fmla="*/ 731060 h 1304927"/>
              <a:gd name="connsiteX20" fmla="*/ 224571 w 1806834"/>
              <a:gd name="connsiteY20" fmla="*/ 789845 h 1304927"/>
              <a:gd name="connsiteX21" fmla="*/ 207775 w 1806834"/>
              <a:gd name="connsiteY21" fmla="*/ 801043 h 1304927"/>
              <a:gd name="connsiteX22" fmla="*/ 59408 w 1806834"/>
              <a:gd name="connsiteY22" fmla="*/ 801043 h 1304927"/>
              <a:gd name="connsiteX23" fmla="*/ 25815 w 1806834"/>
              <a:gd name="connsiteY23" fmla="*/ 767450 h 1304927"/>
              <a:gd name="connsiteX24" fmla="*/ 25815 w 1806834"/>
              <a:gd name="connsiteY24" fmla="*/ 672272 h 1304927"/>
              <a:gd name="connsiteX25" fmla="*/ 249764 w 1806834"/>
              <a:gd name="connsiteY25" fmla="*/ 672272 h 1304927"/>
              <a:gd name="connsiteX26" fmla="*/ 1165151 w 1806834"/>
              <a:gd name="connsiteY26" fmla="*/ 234216 h 1304927"/>
              <a:gd name="connsiteX27" fmla="*/ 1165151 w 1806834"/>
              <a:gd name="connsiteY27" fmla="*/ 381142 h 1304927"/>
              <a:gd name="connsiteX28" fmla="*/ 1016787 w 1806834"/>
              <a:gd name="connsiteY28" fmla="*/ 381142 h 1304927"/>
              <a:gd name="connsiteX29" fmla="*/ 1030783 w 1806834"/>
              <a:gd name="connsiteY29" fmla="*/ 322354 h 1304927"/>
              <a:gd name="connsiteX30" fmla="*/ 1144989 w 1806834"/>
              <a:gd name="connsiteY30" fmla="*/ 245896 h 1304927"/>
              <a:gd name="connsiteX31" fmla="*/ 1803407 w 1806834"/>
              <a:gd name="connsiteY31" fmla="*/ 84952 h 1304927"/>
              <a:gd name="connsiteX32" fmla="*/ 1803407 w 1806834"/>
              <a:gd name="connsiteY32" fmla="*/ 381142 h 1304927"/>
              <a:gd name="connsiteX33" fmla="*/ 1198744 w 1806834"/>
              <a:gd name="connsiteY33" fmla="*/ 381142 h 1304927"/>
              <a:gd name="connsiteX34" fmla="*/ 1198744 w 1806834"/>
              <a:gd name="connsiteY34" fmla="*/ 214757 h 1304927"/>
              <a:gd name="connsiteX35" fmla="*/ 1212113 w 1806834"/>
              <a:gd name="connsiteY35" fmla="*/ 207012 h 1304927"/>
              <a:gd name="connsiteX36" fmla="*/ 1688632 w 1806834"/>
              <a:gd name="connsiteY36" fmla="*/ 90008 h 1304927"/>
              <a:gd name="connsiteX37" fmla="*/ 1747709 w 1806834"/>
              <a:gd name="connsiteY37" fmla="*/ 86886 h 1304927"/>
              <a:gd name="connsiteX38" fmla="*/ 1806834 w 1806834"/>
              <a:gd name="connsiteY38" fmla="*/ 0 h 1304927"/>
              <a:gd name="connsiteX39" fmla="*/ 1705429 w 1806834"/>
              <a:gd name="connsiteY39" fmla="*/ 429 h 1304927"/>
              <a:gd name="connsiteX40" fmla="*/ 921609 w 1806834"/>
              <a:gd name="connsiteY40" fmla="*/ 313957 h 1304927"/>
              <a:gd name="connsiteX41" fmla="*/ 795640 w 1806834"/>
              <a:gd name="connsiteY41" fmla="*/ 395137 h 1304927"/>
              <a:gd name="connsiteX42" fmla="*/ 202176 w 1806834"/>
              <a:gd name="connsiteY42" fmla="*/ 532307 h 1304927"/>
              <a:gd name="connsiteX43" fmla="*/ 622 w 1806834"/>
              <a:gd name="connsiteY43" fmla="*/ 708665 h 1304927"/>
              <a:gd name="connsiteX44" fmla="*/ 622 w 1806834"/>
              <a:gd name="connsiteY44" fmla="*/ 955009 h 1304927"/>
              <a:gd name="connsiteX45" fmla="*/ 90202 w 1806834"/>
              <a:gd name="connsiteY45" fmla="*/ 1041791 h 1304927"/>
              <a:gd name="connsiteX46" fmla="*/ 353338 w 1806834"/>
              <a:gd name="connsiteY46" fmla="*/ 1041791 h 1304927"/>
              <a:gd name="connsiteX47" fmla="*/ 353338 w 1806834"/>
              <a:gd name="connsiteY47" fmla="*/ 1036192 h 1304927"/>
              <a:gd name="connsiteX48" fmla="*/ 636075 w 1806834"/>
              <a:gd name="connsiteY48" fmla="*/ 753455 h 1304927"/>
              <a:gd name="connsiteX49" fmla="*/ 918812 w 1806834"/>
              <a:gd name="connsiteY49" fmla="*/ 1036192 h 1304927"/>
              <a:gd name="connsiteX50" fmla="*/ 918812 w 1806834"/>
              <a:gd name="connsiteY50" fmla="*/ 1041791 h 1304927"/>
              <a:gd name="connsiteX51" fmla="*/ 1806834 w 1806834"/>
              <a:gd name="connsiteY51" fmla="*/ 1041791 h 1304927"/>
              <a:gd name="connsiteX52" fmla="*/ 1806834 w 1806834"/>
              <a:gd name="connsiteY52" fmla="*/ 879140 h 1304927"/>
              <a:gd name="connsiteX53" fmla="*/ 1803407 w 1806834"/>
              <a:gd name="connsiteY53" fmla="*/ 876627 h 1304927"/>
              <a:gd name="connsiteX54" fmla="*/ 1803407 w 1806834"/>
              <a:gd name="connsiteY54" fmla="*/ 512710 h 1304927"/>
              <a:gd name="connsiteX55" fmla="*/ 1806834 w 1806834"/>
              <a:gd name="connsiteY55" fmla="*/ 510198 h 130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06834" h="1304927">
                <a:moveTo>
                  <a:pt x="633277" y="965065"/>
                </a:moveTo>
                <a:cubicBezTo>
                  <a:pt x="593223" y="965065"/>
                  <a:pt x="560752" y="997535"/>
                  <a:pt x="560752" y="1037589"/>
                </a:cubicBezTo>
                <a:cubicBezTo>
                  <a:pt x="560752" y="1077644"/>
                  <a:pt x="593223" y="1110114"/>
                  <a:pt x="633277" y="1110114"/>
                </a:cubicBezTo>
                <a:cubicBezTo>
                  <a:pt x="673331" y="1110114"/>
                  <a:pt x="705802" y="1077644"/>
                  <a:pt x="705802" y="1037589"/>
                </a:cubicBezTo>
                <a:cubicBezTo>
                  <a:pt x="705802" y="997535"/>
                  <a:pt x="673331" y="965065"/>
                  <a:pt x="633277" y="965065"/>
                </a:cubicBezTo>
                <a:close/>
                <a:moveTo>
                  <a:pt x="632031" y="907003"/>
                </a:moveTo>
                <a:cubicBezTo>
                  <a:pt x="664986" y="907003"/>
                  <a:pt x="697941" y="919575"/>
                  <a:pt x="723086" y="944719"/>
                </a:cubicBezTo>
                <a:cubicBezTo>
                  <a:pt x="773371" y="995005"/>
                  <a:pt x="773371" y="1076538"/>
                  <a:pt x="723086" y="1126826"/>
                </a:cubicBezTo>
                <a:cubicBezTo>
                  <a:pt x="672797" y="1177112"/>
                  <a:pt x="591265" y="1177115"/>
                  <a:pt x="540976" y="1126826"/>
                </a:cubicBezTo>
                <a:cubicBezTo>
                  <a:pt x="490690" y="1076538"/>
                  <a:pt x="490690" y="995005"/>
                  <a:pt x="540979" y="944719"/>
                </a:cubicBezTo>
                <a:cubicBezTo>
                  <a:pt x="566122" y="919575"/>
                  <a:pt x="599077" y="907003"/>
                  <a:pt x="632031" y="907003"/>
                </a:cubicBezTo>
                <a:close/>
                <a:moveTo>
                  <a:pt x="633277" y="770251"/>
                </a:moveTo>
                <a:cubicBezTo>
                  <a:pt x="484909" y="770251"/>
                  <a:pt x="364538" y="890622"/>
                  <a:pt x="364538" y="1038989"/>
                </a:cubicBezTo>
                <a:cubicBezTo>
                  <a:pt x="364538" y="1041787"/>
                  <a:pt x="364538" y="1044588"/>
                  <a:pt x="364538" y="1044588"/>
                </a:cubicBezTo>
                <a:cubicBezTo>
                  <a:pt x="367337" y="1190155"/>
                  <a:pt x="487710" y="1304927"/>
                  <a:pt x="633277" y="1304927"/>
                </a:cubicBezTo>
                <a:cubicBezTo>
                  <a:pt x="778843" y="1304927"/>
                  <a:pt x="896416" y="1187354"/>
                  <a:pt x="902015" y="1044588"/>
                </a:cubicBezTo>
                <a:cubicBezTo>
                  <a:pt x="902015" y="1041787"/>
                  <a:pt x="902015" y="1038989"/>
                  <a:pt x="902015" y="1038989"/>
                </a:cubicBezTo>
                <a:cubicBezTo>
                  <a:pt x="899214" y="890622"/>
                  <a:pt x="778843" y="770251"/>
                  <a:pt x="633277" y="770251"/>
                </a:cubicBezTo>
                <a:close/>
                <a:moveTo>
                  <a:pt x="249764" y="672272"/>
                </a:moveTo>
                <a:cubicBezTo>
                  <a:pt x="272159" y="672272"/>
                  <a:pt x="280558" y="708665"/>
                  <a:pt x="266560" y="731060"/>
                </a:cubicBezTo>
                <a:lnTo>
                  <a:pt x="224571" y="789845"/>
                </a:lnTo>
                <a:cubicBezTo>
                  <a:pt x="218969" y="798245"/>
                  <a:pt x="213371" y="801043"/>
                  <a:pt x="207775" y="801043"/>
                </a:cubicBezTo>
                <a:lnTo>
                  <a:pt x="59408" y="801043"/>
                </a:lnTo>
                <a:cubicBezTo>
                  <a:pt x="39813" y="801043"/>
                  <a:pt x="25815" y="787047"/>
                  <a:pt x="25815" y="767450"/>
                </a:cubicBezTo>
                <a:cubicBezTo>
                  <a:pt x="25815" y="731060"/>
                  <a:pt x="25815" y="691869"/>
                  <a:pt x="25815" y="672272"/>
                </a:cubicBezTo>
                <a:cubicBezTo>
                  <a:pt x="31414" y="672272"/>
                  <a:pt x="249764" y="672272"/>
                  <a:pt x="249764" y="672272"/>
                </a:cubicBezTo>
                <a:close/>
                <a:moveTo>
                  <a:pt x="1165151" y="234216"/>
                </a:moveTo>
                <a:lnTo>
                  <a:pt x="1165151" y="381142"/>
                </a:lnTo>
                <a:lnTo>
                  <a:pt x="1016787" y="381142"/>
                </a:lnTo>
                <a:cubicBezTo>
                  <a:pt x="991592" y="381142"/>
                  <a:pt x="1016787" y="333551"/>
                  <a:pt x="1030783" y="322354"/>
                </a:cubicBezTo>
                <a:cubicBezTo>
                  <a:pt x="1065076" y="298559"/>
                  <a:pt x="1102692" y="272141"/>
                  <a:pt x="1144989" y="245896"/>
                </a:cubicBezTo>
                <a:close/>
                <a:moveTo>
                  <a:pt x="1803407" y="84952"/>
                </a:moveTo>
                <a:lnTo>
                  <a:pt x="1803407" y="381142"/>
                </a:lnTo>
                <a:lnTo>
                  <a:pt x="1198744" y="381142"/>
                </a:lnTo>
                <a:lnTo>
                  <a:pt x="1198744" y="214757"/>
                </a:lnTo>
                <a:lnTo>
                  <a:pt x="1212113" y="207012"/>
                </a:lnTo>
                <a:cubicBezTo>
                  <a:pt x="1330403" y="143589"/>
                  <a:pt x="1482181" y="90008"/>
                  <a:pt x="1688632" y="90008"/>
                </a:cubicBezTo>
                <a:cubicBezTo>
                  <a:pt x="1688632" y="90008"/>
                  <a:pt x="1710229" y="88505"/>
                  <a:pt x="1747709" y="86886"/>
                </a:cubicBezTo>
                <a:close/>
                <a:moveTo>
                  <a:pt x="1806834" y="0"/>
                </a:moveTo>
                <a:lnTo>
                  <a:pt x="1705429" y="429"/>
                </a:lnTo>
                <a:cubicBezTo>
                  <a:pt x="1344313" y="3227"/>
                  <a:pt x="1027985" y="221577"/>
                  <a:pt x="921609" y="313957"/>
                </a:cubicBezTo>
                <a:cubicBezTo>
                  <a:pt x="885217" y="344749"/>
                  <a:pt x="862824" y="378341"/>
                  <a:pt x="795640" y="395137"/>
                </a:cubicBezTo>
                <a:cubicBezTo>
                  <a:pt x="636075" y="437129"/>
                  <a:pt x="364539" y="490315"/>
                  <a:pt x="202176" y="532307"/>
                </a:cubicBezTo>
                <a:cubicBezTo>
                  <a:pt x="-21773" y="591092"/>
                  <a:pt x="622" y="708665"/>
                  <a:pt x="622" y="708665"/>
                </a:cubicBezTo>
                <a:lnTo>
                  <a:pt x="622" y="955009"/>
                </a:lnTo>
                <a:cubicBezTo>
                  <a:pt x="622" y="1002600"/>
                  <a:pt x="42611" y="1041791"/>
                  <a:pt x="90202" y="1041791"/>
                </a:cubicBezTo>
                <a:lnTo>
                  <a:pt x="353338" y="1041791"/>
                </a:lnTo>
                <a:cubicBezTo>
                  <a:pt x="353338" y="1038990"/>
                  <a:pt x="353338" y="1036192"/>
                  <a:pt x="353338" y="1036192"/>
                </a:cubicBezTo>
                <a:cubicBezTo>
                  <a:pt x="353338" y="879428"/>
                  <a:pt x="479311" y="753455"/>
                  <a:pt x="636075" y="753455"/>
                </a:cubicBezTo>
                <a:cubicBezTo>
                  <a:pt x="792839" y="753455"/>
                  <a:pt x="918812" y="879428"/>
                  <a:pt x="918812" y="1036192"/>
                </a:cubicBezTo>
                <a:cubicBezTo>
                  <a:pt x="918812" y="1038990"/>
                  <a:pt x="918812" y="1041791"/>
                  <a:pt x="918812" y="1041791"/>
                </a:cubicBezTo>
                <a:lnTo>
                  <a:pt x="1806834" y="1041791"/>
                </a:lnTo>
                <a:lnTo>
                  <a:pt x="1806834" y="879140"/>
                </a:lnTo>
                <a:lnTo>
                  <a:pt x="1803407" y="876627"/>
                </a:lnTo>
                <a:lnTo>
                  <a:pt x="1803407" y="512710"/>
                </a:lnTo>
                <a:lnTo>
                  <a:pt x="1806834" y="510198"/>
                </a:ln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-https://www.freeppt7.com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-https://www.freeppt7.com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986</TotalTime>
  <Words>4690</Words>
  <Application>Microsoft Office PowerPoint</Application>
  <PresentationFormat>宽屏</PresentationFormat>
  <Paragraphs>560</Paragraphs>
  <Slides>48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https://www.freeppt7.com</vt:lpstr>
      <vt:lpstr>1-https://www.freeppt7.com</vt:lpstr>
      <vt:lpstr>2-https://www.freeppt7.com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COVID-19  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www.freeppt7.com</dc:creator>
  <cp:keywords>https:/www.freeppt7.com</cp:keywords>
  <dc:description>https://www.freeppt7.com</dc:description>
  <cp:lastModifiedBy>宇 之灵</cp:lastModifiedBy>
  <cp:revision>78</cp:revision>
  <dcterms:created xsi:type="dcterms:W3CDTF">2020-01-20T05:08:25Z</dcterms:created>
  <dcterms:modified xsi:type="dcterms:W3CDTF">2020-03-13T23:47:51Z</dcterms:modified>
</cp:coreProperties>
</file>