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61" r:id="rId2"/>
    <p:sldId id="298" r:id="rId3"/>
    <p:sldId id="313" r:id="rId4"/>
    <p:sldId id="272" r:id="rId5"/>
    <p:sldId id="295" r:id="rId6"/>
    <p:sldId id="274" r:id="rId7"/>
    <p:sldId id="289" r:id="rId8"/>
    <p:sldId id="314" r:id="rId9"/>
    <p:sldId id="292" r:id="rId10"/>
    <p:sldId id="268" r:id="rId11"/>
    <p:sldId id="305" r:id="rId12"/>
    <p:sldId id="317" r:id="rId13"/>
    <p:sldId id="316" r:id="rId14"/>
    <p:sldId id="312" r:id="rId15"/>
    <p:sldId id="293" r:id="rId16"/>
    <p:sldId id="276" r:id="rId17"/>
    <p:sldId id="285" r:id="rId18"/>
    <p:sldId id="315" r:id="rId19"/>
    <p:sldId id="311" r:id="rId20"/>
    <p:sldId id="318" r:id="rId21"/>
    <p:sldId id="304" r:id="rId22"/>
    <p:sldId id="284" r:id="rId23"/>
    <p:sldId id="319" r:id="rId24"/>
  </p:sldIdLst>
  <p:sldSz cx="12192000" cy="6858000"/>
  <p:notesSz cx="6858000" cy="9144000"/>
  <p:embeddedFontLst>
    <p:embeddedFont>
      <p:font typeface="造字工房悦黑体验版常规体" charset="-122"/>
      <p:regular r:id="rId26"/>
    </p:embeddedFont>
    <p:embeddedFont>
      <p:font typeface="张海山锐线体简" panose="02010600030101010101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Franklin Gothic Medium Cond" panose="020B0606030402020204" pitchFamily="34" charset="0"/>
      <p:regular r:id="rId34"/>
    </p:embeddedFont>
    <p:embeddedFont>
      <p:font typeface="Microsoft JhengHei Light" panose="020B0304030504040204" pitchFamily="34" charset="-120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6" orient="horz" pos="2160" userDrawn="1">
          <p15:clr>
            <a:srgbClr val="A4A3A4"/>
          </p15:clr>
        </p15:guide>
        <p15:guide id="17" pos="4747" userDrawn="1">
          <p15:clr>
            <a:srgbClr val="A4A3A4"/>
          </p15:clr>
        </p15:guide>
        <p15:guide id="18" pos="2933" userDrawn="1">
          <p15:clr>
            <a:srgbClr val="A4A3A4"/>
          </p15:clr>
        </p15:guide>
        <p15:guide id="19" pos="1799" userDrawn="1">
          <p15:clr>
            <a:srgbClr val="A4A3A4"/>
          </p15:clr>
        </p15:guide>
        <p15:guide id="20" pos="710" userDrawn="1">
          <p15:clr>
            <a:srgbClr val="A4A3A4"/>
          </p15:clr>
        </p15:guide>
        <p15:guide id="21" pos="6970" userDrawn="1">
          <p15:clr>
            <a:srgbClr val="A4A3A4"/>
          </p15:clr>
        </p15:guide>
        <p15:guide id="22" orient="horz" pos="3861" userDrawn="1">
          <p15:clr>
            <a:srgbClr val="A4A3A4"/>
          </p15:clr>
        </p15:guide>
        <p15:guide id="23" orient="horz" pos="459" userDrawn="1">
          <p15:clr>
            <a:srgbClr val="A4A3A4"/>
          </p15:clr>
        </p15:guide>
        <p15:guide id="24" pos="5881" userDrawn="1">
          <p15:clr>
            <a:srgbClr val="A4A3A4"/>
          </p15:clr>
        </p15:guide>
        <p15:guide id="25" orient="horz" pos="2296" userDrawn="1">
          <p15:clr>
            <a:srgbClr val="A4A3A4"/>
          </p15:clr>
        </p15:guide>
        <p15:guide id="26" orient="horz" pos="2024" userDrawn="1">
          <p15:clr>
            <a:srgbClr val="A4A3A4"/>
          </p15:clr>
        </p15:guide>
        <p15:guide id="27" orient="horz" pos="2364" userDrawn="1">
          <p15:clr>
            <a:srgbClr val="A4A3A4"/>
          </p15:clr>
        </p15:guide>
        <p15:guide id="28" orient="horz" pos="1956" userDrawn="1">
          <p15:clr>
            <a:srgbClr val="A4A3A4"/>
          </p15:clr>
        </p15:guide>
        <p15:guide id="29" pos="121" userDrawn="1">
          <p15:clr>
            <a:srgbClr val="A4A3A4"/>
          </p15:clr>
        </p15:guide>
        <p15:guide id="30" pos="75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4C49"/>
    <a:srgbClr val="D1AA73"/>
    <a:srgbClr val="E7CF8F"/>
    <a:srgbClr val="CCCCCC"/>
    <a:srgbClr val="EBD79A"/>
    <a:srgbClr val="09090C"/>
    <a:srgbClr val="B8B8B8"/>
    <a:srgbClr val="EFEFEF"/>
    <a:srgbClr val="EDD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2"/>
      </p:cViewPr>
      <p:guideLst>
        <p:guide pos="3840"/>
        <p:guide orient="horz" pos="2160"/>
        <p:guide pos="4747"/>
        <p:guide pos="2933"/>
        <p:guide pos="1799"/>
        <p:guide pos="710"/>
        <p:guide pos="6970"/>
        <p:guide orient="horz" pos="3861"/>
        <p:guide orient="horz" pos="459"/>
        <p:guide pos="5881"/>
        <p:guide orient="horz" pos="2296"/>
        <p:guide orient="horz" pos="2024"/>
        <p:guide orient="horz" pos="2364"/>
        <p:guide orient="horz" pos="1956"/>
        <p:guide pos="121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5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16201305100239"/>
          <c:y val="4.170119365295915E-2"/>
          <c:w val="0.55853075544255459"/>
          <c:h val="0.83779602137030307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76200" cap="rnd">
              <a:solidFill>
                <a:schemeClr val="bg1"/>
              </a:solidFill>
              <a:round/>
            </a:ln>
            <a:effectLst>
              <a:outerShdw blurRad="63500" sx="101000" sy="101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76200">
                <a:solidFill>
                  <a:schemeClr val="bg1"/>
                </a:solidFill>
              </a:ln>
              <a:effectLst>
                <a:outerShdw blurRad="63500" sx="101000" sy="101000" algn="ctr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c:spPr>
          </c:marker>
          <c:dLbls>
            <c:dLbl>
              <c:idx val="3"/>
              <c:layout>
                <c:manualLayout>
                  <c:x val="0"/>
                  <c:y val="-4.3213775887233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34-4F7B-8481-C920A17645BE}"/>
                </c:ext>
              </c:extLst>
            </c:dLbl>
            <c:dLbl>
              <c:idx val="4"/>
              <c:layout>
                <c:manualLayout>
                  <c:x val="1.1862606728433112E-2"/>
                  <c:y val="1.016794726758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34-4F7B-8481-C920A1764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4-4F7B-8481-C920A17645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76200" cap="rnd">
              <a:solidFill>
                <a:srgbClr val="D1AA73"/>
              </a:solidFill>
              <a:round/>
            </a:ln>
            <a:effectLst>
              <a:outerShdw blurRad="63500" sx="104000" sy="104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c:spPr>
          <c:marker>
            <c:symbol val="circle"/>
            <c:size val="5"/>
            <c:spPr>
              <a:solidFill>
                <a:srgbClr val="D1AA73"/>
              </a:solidFill>
              <a:ln w="76200">
                <a:solidFill>
                  <a:srgbClr val="D1AA73"/>
                </a:solidFill>
              </a:ln>
              <a:effectLst>
                <a:outerShdw blurRad="63500" sx="104000" sy="104000" algn="ctr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34-4F7B-8481-C920A17645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15725824"/>
        <c:axId val="93080384"/>
      </c:radarChart>
      <c:catAx>
        <c:axId val="515725824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93080384"/>
        <c:crosses val="autoZero"/>
        <c:auto val="1"/>
        <c:lblAlgn val="ctr"/>
        <c:lblOffset val="100"/>
        <c:noMultiLvlLbl val="0"/>
      </c:catAx>
      <c:valAx>
        <c:axId val="93080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572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'[Microsoft PowerPoint 中的图表]Sheet1'!$B$1</c:f>
              <c:strCache>
                <c:ptCount val="1"/>
                <c:pt idx="0">
                  <c:v>数据1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中的图表]Sheet1'!$A$2:$A$13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'[Microsoft PowerPoint 中的图表]Sheet1'!$B$2:$B$13</c:f>
              <c:numCache>
                <c:formatCode>General</c:formatCode>
                <c:ptCount val="12"/>
                <c:pt idx="0">
                  <c:v>10</c:v>
                </c:pt>
                <c:pt idx="1">
                  <c:v>11</c:v>
                </c:pt>
                <c:pt idx="2">
                  <c:v>14</c:v>
                </c:pt>
                <c:pt idx="3">
                  <c:v>15</c:v>
                </c:pt>
                <c:pt idx="4">
                  <c:v>13</c:v>
                </c:pt>
                <c:pt idx="5">
                  <c:v>14</c:v>
                </c:pt>
                <c:pt idx="6">
                  <c:v>12</c:v>
                </c:pt>
                <c:pt idx="7">
                  <c:v>9</c:v>
                </c:pt>
                <c:pt idx="8">
                  <c:v>18</c:v>
                </c:pt>
                <c:pt idx="9">
                  <c:v>15</c:v>
                </c:pt>
                <c:pt idx="10">
                  <c:v>13</c:v>
                </c:pt>
                <c:pt idx="1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1-4428-92B5-AD69515C00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6394496"/>
        <c:axId val="93082688"/>
      </c:barChart>
      <c:scatterChart>
        <c:scatterStyle val="smoothMarker"/>
        <c:varyColors val="0"/>
        <c:ser>
          <c:idx val="1"/>
          <c:order val="1"/>
          <c:tx>
            <c:strRef>
              <c:f>'[Microsoft PowerPoint 中的图表]Sheet1'!$C$1</c:f>
              <c:strCache>
                <c:ptCount val="1"/>
                <c:pt idx="0">
                  <c:v>数据2</c:v>
                </c:pt>
              </c:strCache>
            </c:strRef>
          </c:tx>
          <c:spPr>
            <a:ln w="76200" cap="rnd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elete val="1"/>
          </c:dLbls>
          <c:xVal>
            <c:strRef>
              <c:f>'[Microsoft PowerPoint 中的图表]Sheet1'!$A$2:$A$13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xVal>
          <c:yVal>
            <c:numRef>
              <c:f>'[Microsoft PowerPoint 中的图表]Sheet1'!$C$2:$C$13</c:f>
              <c:numCache>
                <c:formatCode>General</c:formatCode>
                <c:ptCount val="12"/>
                <c:pt idx="0">
                  <c:v>10</c:v>
                </c:pt>
                <c:pt idx="1">
                  <c:v>11</c:v>
                </c:pt>
                <c:pt idx="2">
                  <c:v>14</c:v>
                </c:pt>
                <c:pt idx="3">
                  <c:v>15</c:v>
                </c:pt>
                <c:pt idx="4">
                  <c:v>13</c:v>
                </c:pt>
                <c:pt idx="5">
                  <c:v>14</c:v>
                </c:pt>
                <c:pt idx="6">
                  <c:v>12</c:v>
                </c:pt>
                <c:pt idx="7">
                  <c:v>9</c:v>
                </c:pt>
                <c:pt idx="8">
                  <c:v>18</c:v>
                </c:pt>
                <c:pt idx="9">
                  <c:v>15</c:v>
                </c:pt>
                <c:pt idx="10">
                  <c:v>13</c:v>
                </c:pt>
                <c:pt idx="11">
                  <c:v>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331-4428-92B5-AD69515C00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16394496"/>
        <c:axId val="93082688"/>
      </c:scatterChart>
      <c:catAx>
        <c:axId val="51639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93082688"/>
        <c:crosses val="autoZero"/>
        <c:auto val="1"/>
        <c:lblAlgn val="ctr"/>
        <c:lblOffset val="100"/>
        <c:noMultiLvlLbl val="0"/>
      </c:catAx>
      <c:valAx>
        <c:axId val="93082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6394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915516024"/>
          <c:y val="9.2359798034367405E-2"/>
          <c:w val="0.67212838221695481"/>
          <c:h val="0.798941342697446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rgbClr val="EBD79A"/>
            </a:solidFill>
            <a:ln w="3175">
              <a:solidFill>
                <a:srgbClr val="EBD79A"/>
              </a:solidFill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41D-4E61-B626-DA4779631FD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A41D-4E61-B626-DA4779631FD5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1D-4E61-B626-DA4779631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915516024"/>
          <c:y val="9.2359798034367405E-2"/>
          <c:w val="0.67212838221695481"/>
          <c:h val="0.798941342697446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chemeClr val="tx1"/>
            </a:solidFill>
            <a:ln w="3175">
              <a:solidFill>
                <a:srgbClr val="EBD79A"/>
              </a:solidFill>
            </a:ln>
          </c:spPr>
          <c:dPt>
            <c:idx val="0"/>
            <c:bubble3D val="0"/>
            <c:spPr>
              <a:solidFill>
                <a:srgbClr val="EBD79A"/>
              </a:solidFill>
              <a:ln w="3175">
                <a:solidFill>
                  <a:srgbClr val="EBD79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EE-4059-94CF-941A3055438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EE-4059-94CF-941A3055438F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0.19999999999999996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EE-4059-94CF-941A30554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915516024"/>
          <c:y val="9.2359798034367405E-2"/>
          <c:w val="0.67212838221695481"/>
          <c:h val="0.798941342697446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chemeClr val="tx1"/>
            </a:solidFill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BD79A"/>
              </a:solidFill>
              <a:ln w="3175">
                <a:solidFill>
                  <a:srgbClr val="EDDDB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28-452F-B166-25E81C41039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28-452F-B166-25E81C410397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28-452F-B166-25E81C410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+mn-cs"/>
              </a:defRPr>
            </a:pPr>
            <a:r>
              <a:rPr lang="zh-CN" sz="1100">
                <a:solidFill>
                  <a:schemeClr val="bg1"/>
                </a:solidFill>
              </a:rPr>
              <a:t>在此添加标题</a:t>
            </a:r>
          </a:p>
        </c:rich>
      </c:tx>
      <c:overlay val="0"/>
      <c:spPr>
        <a:solidFill>
          <a:srgbClr val="534C49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8-4321-AFE7-A7707DA62C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8-4321-AFE7-A7707DA62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18182400"/>
        <c:axId val="520203648"/>
      </c:barChart>
      <c:catAx>
        <c:axId val="51818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+mn-cs"/>
              </a:defRPr>
            </a:pPr>
            <a:endParaRPr lang="zh-CN"/>
          </a:p>
        </c:txPr>
        <c:crossAx val="520203648"/>
        <c:crosses val="autoZero"/>
        <c:auto val="1"/>
        <c:lblAlgn val="ctr"/>
        <c:lblOffset val="100"/>
        <c:noMultiLvlLbl val="0"/>
      </c:catAx>
      <c:valAx>
        <c:axId val="520203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818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张海山锐线体简" panose="02000000000000000000" pitchFamily="2" charset="-122"/>
          <a:ea typeface="张海山锐线体简" panose="02000000000000000000" pitchFamily="2" charset="-122"/>
        </a:defRPr>
      </a:pPr>
      <a:endParaRPr lang="zh-CN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1BBB5-5CF4-4D87-8B56-A36976ABC8F4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21850-9F06-486E-B9DC-FD6A03C4F9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34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5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02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36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34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74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50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8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75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48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70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ABD9-1B29-4A83-B153-EDAAA498EEE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4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117" Type="http://schemas.openxmlformats.org/officeDocument/2006/relationships/image" Target="../media/image118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84" Type="http://schemas.openxmlformats.org/officeDocument/2006/relationships/image" Target="../media/image85.png"/><Relationship Id="rId89" Type="http://schemas.openxmlformats.org/officeDocument/2006/relationships/image" Target="../media/image90.png"/><Relationship Id="rId112" Type="http://schemas.openxmlformats.org/officeDocument/2006/relationships/image" Target="../media/image113.png"/><Relationship Id="rId133" Type="http://schemas.openxmlformats.org/officeDocument/2006/relationships/image" Target="../media/image134.png"/><Relationship Id="rId138" Type="http://schemas.openxmlformats.org/officeDocument/2006/relationships/image" Target="../media/image139.png"/><Relationship Id="rId154" Type="http://schemas.openxmlformats.org/officeDocument/2006/relationships/image" Target="../media/image155.png"/><Relationship Id="rId159" Type="http://schemas.openxmlformats.org/officeDocument/2006/relationships/image" Target="../media/image160.png"/><Relationship Id="rId170" Type="http://schemas.openxmlformats.org/officeDocument/2006/relationships/image" Target="../media/image171.png"/><Relationship Id="rId16" Type="http://schemas.openxmlformats.org/officeDocument/2006/relationships/image" Target="../media/image17.png"/><Relationship Id="rId107" Type="http://schemas.openxmlformats.org/officeDocument/2006/relationships/image" Target="../media/image108.png"/><Relationship Id="rId11" Type="http://schemas.openxmlformats.org/officeDocument/2006/relationships/image" Target="../media/image12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102" Type="http://schemas.openxmlformats.org/officeDocument/2006/relationships/image" Target="../media/image103.png"/><Relationship Id="rId123" Type="http://schemas.openxmlformats.org/officeDocument/2006/relationships/image" Target="../media/image124.png"/><Relationship Id="rId128" Type="http://schemas.openxmlformats.org/officeDocument/2006/relationships/image" Target="../media/image129.png"/><Relationship Id="rId144" Type="http://schemas.openxmlformats.org/officeDocument/2006/relationships/image" Target="../media/image145.png"/><Relationship Id="rId149" Type="http://schemas.openxmlformats.org/officeDocument/2006/relationships/image" Target="../media/image150.png"/><Relationship Id="rId5" Type="http://schemas.openxmlformats.org/officeDocument/2006/relationships/image" Target="../media/image6.png"/><Relationship Id="rId90" Type="http://schemas.openxmlformats.org/officeDocument/2006/relationships/image" Target="../media/image91.png"/><Relationship Id="rId95" Type="http://schemas.openxmlformats.org/officeDocument/2006/relationships/image" Target="../media/image96.png"/><Relationship Id="rId160" Type="http://schemas.openxmlformats.org/officeDocument/2006/relationships/image" Target="../media/image161.png"/><Relationship Id="rId165" Type="http://schemas.openxmlformats.org/officeDocument/2006/relationships/image" Target="../media/image166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113" Type="http://schemas.openxmlformats.org/officeDocument/2006/relationships/image" Target="../media/image114.png"/><Relationship Id="rId118" Type="http://schemas.openxmlformats.org/officeDocument/2006/relationships/image" Target="../media/image119.png"/><Relationship Id="rId134" Type="http://schemas.openxmlformats.org/officeDocument/2006/relationships/image" Target="../media/image135.png"/><Relationship Id="rId139" Type="http://schemas.openxmlformats.org/officeDocument/2006/relationships/image" Target="../media/image140.png"/><Relationship Id="rId80" Type="http://schemas.openxmlformats.org/officeDocument/2006/relationships/image" Target="../media/image81.png"/><Relationship Id="rId85" Type="http://schemas.openxmlformats.org/officeDocument/2006/relationships/image" Target="../media/image86.png"/><Relationship Id="rId150" Type="http://schemas.openxmlformats.org/officeDocument/2006/relationships/image" Target="../media/image151.png"/><Relationship Id="rId155" Type="http://schemas.openxmlformats.org/officeDocument/2006/relationships/image" Target="../media/image156.png"/><Relationship Id="rId171" Type="http://schemas.openxmlformats.org/officeDocument/2006/relationships/image" Target="../media/image172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59" Type="http://schemas.openxmlformats.org/officeDocument/2006/relationships/image" Target="../media/image60.png"/><Relationship Id="rId103" Type="http://schemas.openxmlformats.org/officeDocument/2006/relationships/image" Target="../media/image104.png"/><Relationship Id="rId108" Type="http://schemas.openxmlformats.org/officeDocument/2006/relationships/image" Target="../media/image109.png"/><Relationship Id="rId124" Type="http://schemas.openxmlformats.org/officeDocument/2006/relationships/image" Target="../media/image125.png"/><Relationship Id="rId129" Type="http://schemas.openxmlformats.org/officeDocument/2006/relationships/image" Target="../media/image130.png"/><Relationship Id="rId54" Type="http://schemas.openxmlformats.org/officeDocument/2006/relationships/image" Target="../media/image55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91" Type="http://schemas.openxmlformats.org/officeDocument/2006/relationships/image" Target="../media/image92.png"/><Relationship Id="rId96" Type="http://schemas.openxmlformats.org/officeDocument/2006/relationships/image" Target="../media/image97.png"/><Relationship Id="rId140" Type="http://schemas.openxmlformats.org/officeDocument/2006/relationships/image" Target="../media/image141.png"/><Relationship Id="rId145" Type="http://schemas.openxmlformats.org/officeDocument/2006/relationships/image" Target="../media/image146.png"/><Relationship Id="rId161" Type="http://schemas.openxmlformats.org/officeDocument/2006/relationships/image" Target="../media/image162.png"/><Relationship Id="rId166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6" Type="http://schemas.openxmlformats.org/officeDocument/2006/relationships/image" Target="../media/image107.png"/><Relationship Id="rId114" Type="http://schemas.openxmlformats.org/officeDocument/2006/relationships/image" Target="../media/image115.png"/><Relationship Id="rId119" Type="http://schemas.openxmlformats.org/officeDocument/2006/relationships/image" Target="../media/image120.png"/><Relationship Id="rId127" Type="http://schemas.openxmlformats.org/officeDocument/2006/relationships/image" Target="../media/image12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86" Type="http://schemas.openxmlformats.org/officeDocument/2006/relationships/image" Target="../media/image87.png"/><Relationship Id="rId94" Type="http://schemas.openxmlformats.org/officeDocument/2006/relationships/image" Target="../media/image95.png"/><Relationship Id="rId99" Type="http://schemas.openxmlformats.org/officeDocument/2006/relationships/image" Target="../media/image100.png"/><Relationship Id="rId101" Type="http://schemas.openxmlformats.org/officeDocument/2006/relationships/image" Target="../media/image102.png"/><Relationship Id="rId122" Type="http://schemas.openxmlformats.org/officeDocument/2006/relationships/image" Target="../media/image123.png"/><Relationship Id="rId130" Type="http://schemas.openxmlformats.org/officeDocument/2006/relationships/image" Target="../media/image131.png"/><Relationship Id="rId135" Type="http://schemas.openxmlformats.org/officeDocument/2006/relationships/image" Target="../media/image136.png"/><Relationship Id="rId143" Type="http://schemas.openxmlformats.org/officeDocument/2006/relationships/image" Target="../media/image144.png"/><Relationship Id="rId148" Type="http://schemas.openxmlformats.org/officeDocument/2006/relationships/image" Target="../media/image149.png"/><Relationship Id="rId151" Type="http://schemas.openxmlformats.org/officeDocument/2006/relationships/image" Target="../media/image152.png"/><Relationship Id="rId156" Type="http://schemas.openxmlformats.org/officeDocument/2006/relationships/image" Target="../media/image157.png"/><Relationship Id="rId164" Type="http://schemas.openxmlformats.org/officeDocument/2006/relationships/image" Target="../media/image165.png"/><Relationship Id="rId169" Type="http://schemas.openxmlformats.org/officeDocument/2006/relationships/image" Target="../media/image17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72" Type="http://schemas.openxmlformats.org/officeDocument/2006/relationships/image" Target="../media/image173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109" Type="http://schemas.openxmlformats.org/officeDocument/2006/relationships/image" Target="../media/image11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97" Type="http://schemas.openxmlformats.org/officeDocument/2006/relationships/image" Target="../media/image98.png"/><Relationship Id="rId104" Type="http://schemas.openxmlformats.org/officeDocument/2006/relationships/image" Target="../media/image105.png"/><Relationship Id="rId120" Type="http://schemas.openxmlformats.org/officeDocument/2006/relationships/image" Target="../media/image121.png"/><Relationship Id="rId125" Type="http://schemas.openxmlformats.org/officeDocument/2006/relationships/image" Target="../media/image126.png"/><Relationship Id="rId141" Type="http://schemas.openxmlformats.org/officeDocument/2006/relationships/image" Target="../media/image142.png"/><Relationship Id="rId146" Type="http://schemas.openxmlformats.org/officeDocument/2006/relationships/image" Target="../media/image147.png"/><Relationship Id="rId167" Type="http://schemas.openxmlformats.org/officeDocument/2006/relationships/image" Target="../media/image168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92" Type="http://schemas.openxmlformats.org/officeDocument/2006/relationships/image" Target="../media/image93.png"/><Relationship Id="rId162" Type="http://schemas.openxmlformats.org/officeDocument/2006/relationships/image" Target="../media/image163.png"/><Relationship Id="rId2" Type="http://schemas.openxmlformats.org/officeDocument/2006/relationships/image" Target="../media/image3.png"/><Relationship Id="rId29" Type="http://schemas.openxmlformats.org/officeDocument/2006/relationships/image" Target="../media/image30.png"/><Relationship Id="rId24" Type="http://schemas.openxmlformats.org/officeDocument/2006/relationships/image" Target="../media/image25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7.png"/><Relationship Id="rId87" Type="http://schemas.openxmlformats.org/officeDocument/2006/relationships/image" Target="../media/image88.png"/><Relationship Id="rId110" Type="http://schemas.openxmlformats.org/officeDocument/2006/relationships/image" Target="../media/image111.png"/><Relationship Id="rId115" Type="http://schemas.openxmlformats.org/officeDocument/2006/relationships/image" Target="../media/image116.png"/><Relationship Id="rId131" Type="http://schemas.openxmlformats.org/officeDocument/2006/relationships/image" Target="../media/image132.png"/><Relationship Id="rId136" Type="http://schemas.openxmlformats.org/officeDocument/2006/relationships/image" Target="../media/image137.png"/><Relationship Id="rId157" Type="http://schemas.openxmlformats.org/officeDocument/2006/relationships/image" Target="../media/image158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152" Type="http://schemas.openxmlformats.org/officeDocument/2006/relationships/image" Target="../media/image153.png"/><Relationship Id="rId173" Type="http://schemas.openxmlformats.org/officeDocument/2006/relationships/image" Target="../media/image174.jpe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56" Type="http://schemas.openxmlformats.org/officeDocument/2006/relationships/image" Target="../media/image57.png"/><Relationship Id="rId77" Type="http://schemas.openxmlformats.org/officeDocument/2006/relationships/image" Target="../media/image78.png"/><Relationship Id="rId100" Type="http://schemas.openxmlformats.org/officeDocument/2006/relationships/image" Target="../media/image101.png"/><Relationship Id="rId105" Type="http://schemas.openxmlformats.org/officeDocument/2006/relationships/image" Target="../media/image106.png"/><Relationship Id="rId126" Type="http://schemas.openxmlformats.org/officeDocument/2006/relationships/image" Target="../media/image127.png"/><Relationship Id="rId147" Type="http://schemas.openxmlformats.org/officeDocument/2006/relationships/image" Target="../media/image148.png"/><Relationship Id="rId168" Type="http://schemas.openxmlformats.org/officeDocument/2006/relationships/image" Target="../media/image169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93" Type="http://schemas.openxmlformats.org/officeDocument/2006/relationships/image" Target="../media/image94.png"/><Relationship Id="rId98" Type="http://schemas.openxmlformats.org/officeDocument/2006/relationships/image" Target="../media/image99.png"/><Relationship Id="rId121" Type="http://schemas.openxmlformats.org/officeDocument/2006/relationships/image" Target="../media/image122.png"/><Relationship Id="rId142" Type="http://schemas.openxmlformats.org/officeDocument/2006/relationships/image" Target="../media/image143.png"/><Relationship Id="rId163" Type="http://schemas.openxmlformats.org/officeDocument/2006/relationships/image" Target="../media/image164.png"/><Relationship Id="rId3" Type="http://schemas.openxmlformats.org/officeDocument/2006/relationships/image" Target="../media/image4.png"/><Relationship Id="rId25" Type="http://schemas.openxmlformats.org/officeDocument/2006/relationships/image" Target="../media/image26.png"/><Relationship Id="rId46" Type="http://schemas.openxmlformats.org/officeDocument/2006/relationships/image" Target="../media/image47.png"/><Relationship Id="rId67" Type="http://schemas.openxmlformats.org/officeDocument/2006/relationships/image" Target="../media/image68.png"/><Relationship Id="rId116" Type="http://schemas.openxmlformats.org/officeDocument/2006/relationships/image" Target="../media/image117.png"/><Relationship Id="rId137" Type="http://schemas.openxmlformats.org/officeDocument/2006/relationships/image" Target="../media/image138.png"/><Relationship Id="rId158" Type="http://schemas.openxmlformats.org/officeDocument/2006/relationships/image" Target="../media/image159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62" Type="http://schemas.openxmlformats.org/officeDocument/2006/relationships/image" Target="../media/image63.png"/><Relationship Id="rId83" Type="http://schemas.openxmlformats.org/officeDocument/2006/relationships/image" Target="../media/image84.png"/><Relationship Id="rId88" Type="http://schemas.openxmlformats.org/officeDocument/2006/relationships/image" Target="../media/image89.png"/><Relationship Id="rId111" Type="http://schemas.openxmlformats.org/officeDocument/2006/relationships/image" Target="../media/image112.png"/><Relationship Id="rId132" Type="http://schemas.openxmlformats.org/officeDocument/2006/relationships/image" Target="../media/image133.png"/><Relationship Id="rId153" Type="http://schemas.openxmlformats.org/officeDocument/2006/relationships/image" Target="../media/image1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063"/>
            <a:ext cx="12192000" cy="69165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58722" y="3435935"/>
            <a:ext cx="5416602" cy="46166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张海山锐线体简" panose="02000000000000000000" pitchFamily="2" charset="-122"/>
              </a:rPr>
              <a:t>Insert the Subtitle of Your Presentation</a:t>
            </a:r>
          </a:p>
        </p:txBody>
      </p:sp>
      <p:sp>
        <p:nvSpPr>
          <p:cNvPr id="6" name="矩形 5"/>
          <p:cNvSpPr/>
          <p:nvPr/>
        </p:nvSpPr>
        <p:spPr>
          <a:xfrm>
            <a:off x="3486000" y="2149629"/>
            <a:ext cx="5220000" cy="126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86000" y="2149629"/>
            <a:ext cx="522000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0" spc="50" dirty="0">
                <a:ln w="0"/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BUSINESS</a:t>
            </a:r>
          </a:p>
        </p:txBody>
      </p:sp>
      <p:sp>
        <p:nvSpPr>
          <p:cNvPr id="7" name="矩形 6"/>
          <p:cNvSpPr/>
          <p:nvPr/>
        </p:nvSpPr>
        <p:spPr>
          <a:xfrm>
            <a:off x="3486000" y="3422806"/>
            <a:ext cx="5220000" cy="48792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985248" y="6483585"/>
            <a:ext cx="2221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cap="all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200" cap="all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4F634C-414C-4C17-A925-23067F3938B3}"/>
              </a:ext>
            </a:extLst>
          </p:cNvPr>
          <p:cNvSpPr/>
          <p:nvPr/>
        </p:nvSpPr>
        <p:spPr>
          <a:xfrm>
            <a:off x="10032291" y="485538"/>
            <a:ext cx="117853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37736613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1235074" y="2993278"/>
            <a:ext cx="664328" cy="664328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235074" y="4547407"/>
            <a:ext cx="664328" cy="664328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191"/>
          <p:cNvSpPr>
            <a:spLocks noEditPoints="1"/>
          </p:cNvSpPr>
          <p:nvPr/>
        </p:nvSpPr>
        <p:spPr bwMode="auto">
          <a:xfrm>
            <a:off x="1408045" y="4722662"/>
            <a:ext cx="318387" cy="318388"/>
          </a:xfrm>
          <a:custGeom>
            <a:avLst/>
            <a:gdLst>
              <a:gd name="T0" fmla="*/ 67 w 67"/>
              <a:gd name="T1" fmla="*/ 31 h 67"/>
              <a:gd name="T2" fmla="*/ 52 w 67"/>
              <a:gd name="T3" fmla="*/ 14 h 67"/>
              <a:gd name="T4" fmla="*/ 35 w 67"/>
              <a:gd name="T5" fmla="*/ 50 h 67"/>
              <a:gd name="T6" fmla="*/ 53 w 67"/>
              <a:gd name="T7" fmla="*/ 35 h 67"/>
              <a:gd name="T8" fmla="*/ 35 w 67"/>
              <a:gd name="T9" fmla="*/ 50 h 67"/>
              <a:gd name="T10" fmla="*/ 35 w 67"/>
              <a:gd name="T11" fmla="*/ 0 h 67"/>
              <a:gd name="T12" fmla="*/ 47 w 67"/>
              <a:gd name="T13" fmla="*/ 12 h 67"/>
              <a:gd name="T14" fmla="*/ 47 w 67"/>
              <a:gd name="T15" fmla="*/ 55 h 67"/>
              <a:gd name="T16" fmla="*/ 35 w 67"/>
              <a:gd name="T17" fmla="*/ 67 h 67"/>
              <a:gd name="T18" fmla="*/ 47 w 67"/>
              <a:gd name="T19" fmla="*/ 55 h 67"/>
              <a:gd name="T20" fmla="*/ 52 w 67"/>
              <a:gd name="T21" fmla="*/ 53 h 67"/>
              <a:gd name="T22" fmla="*/ 67 w 67"/>
              <a:gd name="T23" fmla="*/ 35 h 67"/>
              <a:gd name="T24" fmla="*/ 46 w 67"/>
              <a:gd name="T25" fmla="*/ 62 h 67"/>
              <a:gd name="T26" fmla="*/ 42 w 67"/>
              <a:gd name="T27" fmla="*/ 66 h 67"/>
              <a:gd name="T28" fmla="*/ 51 w 67"/>
              <a:gd name="T29" fmla="*/ 56 h 67"/>
              <a:gd name="T30" fmla="*/ 46 w 67"/>
              <a:gd name="T31" fmla="*/ 5 h 67"/>
              <a:gd name="T32" fmla="*/ 51 w 67"/>
              <a:gd name="T33" fmla="*/ 11 h 67"/>
              <a:gd name="T34" fmla="*/ 42 w 67"/>
              <a:gd name="T35" fmla="*/ 1 h 67"/>
              <a:gd name="T36" fmla="*/ 49 w 67"/>
              <a:gd name="T37" fmla="*/ 15 h 67"/>
              <a:gd name="T38" fmla="*/ 35 w 67"/>
              <a:gd name="T39" fmla="*/ 31 h 67"/>
              <a:gd name="T40" fmla="*/ 49 w 67"/>
              <a:gd name="T41" fmla="*/ 15 h 67"/>
              <a:gd name="T42" fmla="*/ 20 w 67"/>
              <a:gd name="T43" fmla="*/ 12 h 67"/>
              <a:gd name="T44" fmla="*/ 32 w 67"/>
              <a:gd name="T45" fmla="*/ 0 h 67"/>
              <a:gd name="T46" fmla="*/ 14 w 67"/>
              <a:gd name="T47" fmla="*/ 31 h 67"/>
              <a:gd name="T48" fmla="*/ 32 w 67"/>
              <a:gd name="T49" fmla="*/ 17 h 67"/>
              <a:gd name="T50" fmla="*/ 14 w 67"/>
              <a:gd name="T51" fmla="*/ 31 h 67"/>
              <a:gd name="T52" fmla="*/ 8 w 67"/>
              <a:gd name="T53" fmla="*/ 12 h 67"/>
              <a:gd name="T54" fmla="*/ 11 w 67"/>
              <a:gd name="T55" fmla="*/ 31 h 67"/>
              <a:gd name="T56" fmla="*/ 21 w 67"/>
              <a:gd name="T57" fmla="*/ 5 h 67"/>
              <a:gd name="T58" fmla="*/ 10 w 67"/>
              <a:gd name="T59" fmla="*/ 9 h 67"/>
              <a:gd name="T60" fmla="*/ 21 w 67"/>
              <a:gd name="T61" fmla="*/ 5 h 67"/>
              <a:gd name="T62" fmla="*/ 0 w 67"/>
              <a:gd name="T63" fmla="*/ 35 h 67"/>
              <a:gd name="T64" fmla="*/ 15 w 67"/>
              <a:gd name="T65" fmla="*/ 53 h 67"/>
              <a:gd name="T66" fmla="*/ 21 w 67"/>
              <a:gd name="T67" fmla="*/ 62 h 67"/>
              <a:gd name="T68" fmla="*/ 10 w 67"/>
              <a:gd name="T69" fmla="*/ 58 h 67"/>
              <a:gd name="T70" fmla="*/ 21 w 67"/>
              <a:gd name="T71" fmla="*/ 62 h 67"/>
              <a:gd name="T72" fmla="*/ 32 w 67"/>
              <a:gd name="T73" fmla="*/ 50 h 67"/>
              <a:gd name="T74" fmla="*/ 14 w 67"/>
              <a:gd name="T75" fmla="*/ 35 h 67"/>
              <a:gd name="T76" fmla="*/ 23 w 67"/>
              <a:gd name="T77" fmla="*/ 60 h 67"/>
              <a:gd name="T78" fmla="*/ 32 w 67"/>
              <a:gd name="T79" fmla="*/ 53 h 67"/>
              <a:gd name="T80" fmla="*/ 23 w 67"/>
              <a:gd name="T81" fmla="*/ 6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" h="67">
                <a:moveTo>
                  <a:pt x="57" y="31"/>
                </a:moveTo>
                <a:cubicBezTo>
                  <a:pt x="67" y="31"/>
                  <a:pt x="67" y="31"/>
                  <a:pt x="67" y="31"/>
                </a:cubicBezTo>
                <a:cubicBezTo>
                  <a:pt x="67" y="24"/>
                  <a:pt x="64" y="17"/>
                  <a:pt x="59" y="12"/>
                </a:cubicBezTo>
                <a:cubicBezTo>
                  <a:pt x="57" y="13"/>
                  <a:pt x="55" y="13"/>
                  <a:pt x="52" y="14"/>
                </a:cubicBezTo>
                <a:cubicBezTo>
                  <a:pt x="55" y="19"/>
                  <a:pt x="56" y="25"/>
                  <a:pt x="57" y="31"/>
                </a:cubicBezTo>
                <a:close/>
                <a:moveTo>
                  <a:pt x="35" y="50"/>
                </a:moveTo>
                <a:cubicBezTo>
                  <a:pt x="40" y="50"/>
                  <a:pt x="45" y="51"/>
                  <a:pt x="49" y="52"/>
                </a:cubicBezTo>
                <a:cubicBezTo>
                  <a:pt x="52" y="47"/>
                  <a:pt x="53" y="41"/>
                  <a:pt x="53" y="35"/>
                </a:cubicBezTo>
                <a:cubicBezTo>
                  <a:pt x="35" y="35"/>
                  <a:pt x="35" y="35"/>
                  <a:pt x="35" y="35"/>
                </a:cubicBezTo>
                <a:lnTo>
                  <a:pt x="35" y="50"/>
                </a:lnTo>
                <a:close/>
                <a:moveTo>
                  <a:pt x="44" y="7"/>
                </a:moveTo>
                <a:cubicBezTo>
                  <a:pt x="41" y="4"/>
                  <a:pt x="38" y="2"/>
                  <a:pt x="35" y="0"/>
                </a:cubicBezTo>
                <a:cubicBezTo>
                  <a:pt x="35" y="13"/>
                  <a:pt x="35" y="13"/>
                  <a:pt x="35" y="13"/>
                </a:cubicBezTo>
                <a:cubicBezTo>
                  <a:pt x="39" y="13"/>
                  <a:pt x="43" y="13"/>
                  <a:pt x="47" y="12"/>
                </a:cubicBezTo>
                <a:cubicBezTo>
                  <a:pt x="46" y="10"/>
                  <a:pt x="45" y="9"/>
                  <a:pt x="44" y="7"/>
                </a:cubicBezTo>
                <a:close/>
                <a:moveTo>
                  <a:pt x="47" y="55"/>
                </a:moveTo>
                <a:cubicBezTo>
                  <a:pt x="43" y="54"/>
                  <a:pt x="39" y="53"/>
                  <a:pt x="35" y="53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5"/>
                  <a:pt x="41" y="63"/>
                  <a:pt x="44" y="60"/>
                </a:cubicBezTo>
                <a:cubicBezTo>
                  <a:pt x="45" y="58"/>
                  <a:pt x="46" y="57"/>
                  <a:pt x="47" y="55"/>
                </a:cubicBezTo>
                <a:close/>
                <a:moveTo>
                  <a:pt x="57" y="35"/>
                </a:moveTo>
                <a:cubicBezTo>
                  <a:pt x="56" y="41"/>
                  <a:pt x="55" y="47"/>
                  <a:pt x="52" y="53"/>
                </a:cubicBezTo>
                <a:cubicBezTo>
                  <a:pt x="55" y="53"/>
                  <a:pt x="57" y="54"/>
                  <a:pt x="59" y="55"/>
                </a:cubicBezTo>
                <a:cubicBezTo>
                  <a:pt x="64" y="50"/>
                  <a:pt x="67" y="42"/>
                  <a:pt x="67" y="35"/>
                </a:cubicBezTo>
                <a:lnTo>
                  <a:pt x="57" y="35"/>
                </a:lnTo>
                <a:close/>
                <a:moveTo>
                  <a:pt x="46" y="62"/>
                </a:moveTo>
                <a:cubicBezTo>
                  <a:pt x="46" y="62"/>
                  <a:pt x="46" y="62"/>
                  <a:pt x="46" y="62"/>
                </a:cubicBezTo>
                <a:cubicBezTo>
                  <a:pt x="45" y="63"/>
                  <a:pt x="44" y="65"/>
                  <a:pt x="42" y="66"/>
                </a:cubicBezTo>
                <a:cubicBezTo>
                  <a:pt x="48" y="64"/>
                  <a:pt x="53" y="62"/>
                  <a:pt x="57" y="58"/>
                </a:cubicBezTo>
                <a:cubicBezTo>
                  <a:pt x="55" y="57"/>
                  <a:pt x="53" y="56"/>
                  <a:pt x="51" y="56"/>
                </a:cubicBezTo>
                <a:cubicBezTo>
                  <a:pt x="49" y="58"/>
                  <a:pt x="48" y="60"/>
                  <a:pt x="46" y="62"/>
                </a:cubicBezTo>
                <a:close/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49" y="9"/>
                  <a:pt x="51" y="11"/>
                </a:cubicBezTo>
                <a:cubicBezTo>
                  <a:pt x="53" y="11"/>
                  <a:pt x="55" y="10"/>
                  <a:pt x="57" y="9"/>
                </a:cubicBezTo>
                <a:cubicBezTo>
                  <a:pt x="53" y="5"/>
                  <a:pt x="48" y="2"/>
                  <a:pt x="42" y="1"/>
                </a:cubicBezTo>
                <a:cubicBezTo>
                  <a:pt x="44" y="2"/>
                  <a:pt x="45" y="3"/>
                  <a:pt x="46" y="5"/>
                </a:cubicBezTo>
                <a:close/>
                <a:moveTo>
                  <a:pt x="49" y="15"/>
                </a:moveTo>
                <a:cubicBezTo>
                  <a:pt x="45" y="16"/>
                  <a:pt x="40" y="17"/>
                  <a:pt x="35" y="17"/>
                </a:cubicBezTo>
                <a:cubicBezTo>
                  <a:pt x="35" y="31"/>
                  <a:pt x="35" y="31"/>
                  <a:pt x="35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25"/>
                  <a:pt x="51" y="20"/>
                  <a:pt x="49" y="15"/>
                </a:cubicBezTo>
                <a:close/>
                <a:moveTo>
                  <a:pt x="23" y="7"/>
                </a:moveTo>
                <a:cubicBezTo>
                  <a:pt x="22" y="9"/>
                  <a:pt x="21" y="10"/>
                  <a:pt x="20" y="12"/>
                </a:cubicBezTo>
                <a:cubicBezTo>
                  <a:pt x="24" y="13"/>
                  <a:pt x="28" y="13"/>
                  <a:pt x="32" y="13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2"/>
                  <a:pt x="26" y="4"/>
                  <a:pt x="23" y="7"/>
                </a:cubicBezTo>
                <a:close/>
                <a:moveTo>
                  <a:pt x="14" y="31"/>
                </a:moveTo>
                <a:cubicBezTo>
                  <a:pt x="32" y="31"/>
                  <a:pt x="32" y="31"/>
                  <a:pt x="32" y="31"/>
                </a:cubicBezTo>
                <a:cubicBezTo>
                  <a:pt x="32" y="17"/>
                  <a:pt x="32" y="17"/>
                  <a:pt x="32" y="17"/>
                </a:cubicBezTo>
                <a:cubicBezTo>
                  <a:pt x="27" y="17"/>
                  <a:pt x="23" y="16"/>
                  <a:pt x="18" y="15"/>
                </a:cubicBezTo>
                <a:cubicBezTo>
                  <a:pt x="16" y="20"/>
                  <a:pt x="14" y="25"/>
                  <a:pt x="14" y="31"/>
                </a:cubicBezTo>
                <a:close/>
                <a:moveTo>
                  <a:pt x="15" y="14"/>
                </a:moveTo>
                <a:cubicBezTo>
                  <a:pt x="12" y="13"/>
                  <a:pt x="10" y="13"/>
                  <a:pt x="8" y="12"/>
                </a:cubicBezTo>
                <a:cubicBezTo>
                  <a:pt x="3" y="17"/>
                  <a:pt x="0" y="24"/>
                  <a:pt x="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25"/>
                  <a:pt x="12" y="19"/>
                  <a:pt x="15" y="14"/>
                </a:cubicBezTo>
                <a:close/>
                <a:moveTo>
                  <a:pt x="21" y="5"/>
                </a:moveTo>
                <a:cubicBezTo>
                  <a:pt x="22" y="3"/>
                  <a:pt x="24" y="2"/>
                  <a:pt x="25" y="1"/>
                </a:cubicBezTo>
                <a:cubicBezTo>
                  <a:pt x="19" y="2"/>
                  <a:pt x="14" y="5"/>
                  <a:pt x="10" y="9"/>
                </a:cubicBezTo>
                <a:cubicBezTo>
                  <a:pt x="12" y="10"/>
                  <a:pt x="14" y="11"/>
                  <a:pt x="16" y="11"/>
                </a:cubicBezTo>
                <a:cubicBezTo>
                  <a:pt x="18" y="9"/>
                  <a:pt x="19" y="7"/>
                  <a:pt x="21" y="5"/>
                </a:cubicBezTo>
                <a:close/>
                <a:moveTo>
                  <a:pt x="10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42"/>
                  <a:pt x="3" y="50"/>
                  <a:pt x="8" y="55"/>
                </a:cubicBezTo>
                <a:cubicBezTo>
                  <a:pt x="10" y="54"/>
                  <a:pt x="12" y="53"/>
                  <a:pt x="15" y="53"/>
                </a:cubicBezTo>
                <a:cubicBezTo>
                  <a:pt x="12" y="47"/>
                  <a:pt x="11" y="41"/>
                  <a:pt x="10" y="35"/>
                </a:cubicBezTo>
                <a:close/>
                <a:moveTo>
                  <a:pt x="21" y="62"/>
                </a:moveTo>
                <a:cubicBezTo>
                  <a:pt x="19" y="60"/>
                  <a:pt x="18" y="58"/>
                  <a:pt x="16" y="56"/>
                </a:cubicBezTo>
                <a:cubicBezTo>
                  <a:pt x="14" y="56"/>
                  <a:pt x="12" y="57"/>
                  <a:pt x="10" y="58"/>
                </a:cubicBezTo>
                <a:cubicBezTo>
                  <a:pt x="14" y="62"/>
                  <a:pt x="19" y="64"/>
                  <a:pt x="25" y="66"/>
                </a:cubicBezTo>
                <a:cubicBezTo>
                  <a:pt x="24" y="65"/>
                  <a:pt x="22" y="63"/>
                  <a:pt x="21" y="62"/>
                </a:cubicBezTo>
                <a:close/>
                <a:moveTo>
                  <a:pt x="18" y="52"/>
                </a:moveTo>
                <a:cubicBezTo>
                  <a:pt x="23" y="51"/>
                  <a:pt x="27" y="50"/>
                  <a:pt x="32" y="50"/>
                </a:cubicBezTo>
                <a:cubicBezTo>
                  <a:pt x="32" y="35"/>
                  <a:pt x="32" y="35"/>
                  <a:pt x="32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41"/>
                  <a:pt x="16" y="47"/>
                  <a:pt x="18" y="52"/>
                </a:cubicBezTo>
                <a:close/>
                <a:moveTo>
                  <a:pt x="23" y="60"/>
                </a:moveTo>
                <a:cubicBezTo>
                  <a:pt x="26" y="63"/>
                  <a:pt x="29" y="65"/>
                  <a:pt x="32" y="67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53"/>
                  <a:pt x="24" y="54"/>
                  <a:pt x="20" y="55"/>
                </a:cubicBezTo>
                <a:cubicBezTo>
                  <a:pt x="21" y="57"/>
                  <a:pt x="22" y="58"/>
                  <a:pt x="23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715215" y="4547407"/>
            <a:ext cx="664328" cy="664328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28"/>
          <p:cNvSpPr>
            <a:spLocks noEditPoints="1"/>
          </p:cNvSpPr>
          <p:nvPr/>
        </p:nvSpPr>
        <p:spPr bwMode="auto">
          <a:xfrm>
            <a:off x="4915101" y="4703443"/>
            <a:ext cx="264555" cy="351220"/>
          </a:xfrm>
          <a:custGeom>
            <a:avLst/>
            <a:gdLst>
              <a:gd name="T0" fmla="*/ 25 w 49"/>
              <a:gd name="T1" fmla="*/ 23 h 65"/>
              <a:gd name="T2" fmla="*/ 36 w 49"/>
              <a:gd name="T3" fmla="*/ 12 h 65"/>
              <a:gd name="T4" fmla="*/ 25 w 49"/>
              <a:gd name="T5" fmla="*/ 0 h 65"/>
              <a:gd name="T6" fmla="*/ 13 w 49"/>
              <a:gd name="T7" fmla="*/ 12 h 65"/>
              <a:gd name="T8" fmla="*/ 25 w 49"/>
              <a:gd name="T9" fmla="*/ 23 h 65"/>
              <a:gd name="T10" fmla="*/ 32 w 49"/>
              <a:gd name="T11" fmla="*/ 25 h 65"/>
              <a:gd name="T12" fmla="*/ 18 w 49"/>
              <a:gd name="T13" fmla="*/ 25 h 65"/>
              <a:gd name="T14" fmla="*/ 0 w 49"/>
              <a:gd name="T15" fmla="*/ 42 h 65"/>
              <a:gd name="T16" fmla="*/ 0 w 49"/>
              <a:gd name="T17" fmla="*/ 65 h 65"/>
              <a:gd name="T18" fmla="*/ 10 w 49"/>
              <a:gd name="T19" fmla="*/ 65 h 65"/>
              <a:gd name="T20" fmla="*/ 10 w 49"/>
              <a:gd name="T21" fmla="*/ 42 h 65"/>
              <a:gd name="T22" fmla="*/ 14 w 49"/>
              <a:gd name="T23" fmla="*/ 42 h 65"/>
              <a:gd name="T24" fmla="*/ 14 w 49"/>
              <a:gd name="T25" fmla="*/ 65 h 65"/>
              <a:gd name="T26" fmla="*/ 35 w 49"/>
              <a:gd name="T27" fmla="*/ 65 h 65"/>
              <a:gd name="T28" fmla="*/ 35 w 49"/>
              <a:gd name="T29" fmla="*/ 42 h 65"/>
              <a:gd name="T30" fmla="*/ 39 w 49"/>
              <a:gd name="T31" fmla="*/ 42 h 65"/>
              <a:gd name="T32" fmla="*/ 39 w 49"/>
              <a:gd name="T33" fmla="*/ 65 h 65"/>
              <a:gd name="T34" fmla="*/ 49 w 49"/>
              <a:gd name="T35" fmla="*/ 65 h 65"/>
              <a:gd name="T36" fmla="*/ 49 w 49"/>
              <a:gd name="T37" fmla="*/ 42 h 65"/>
              <a:gd name="T38" fmla="*/ 32 w 49"/>
              <a:gd name="T39" fmla="*/ 2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" h="65">
                <a:moveTo>
                  <a:pt x="25" y="23"/>
                </a:moveTo>
                <a:cubicBezTo>
                  <a:pt x="31" y="23"/>
                  <a:pt x="36" y="18"/>
                  <a:pt x="36" y="12"/>
                </a:cubicBezTo>
                <a:cubicBezTo>
                  <a:pt x="36" y="5"/>
                  <a:pt x="31" y="0"/>
                  <a:pt x="25" y="0"/>
                </a:cubicBezTo>
                <a:cubicBezTo>
                  <a:pt x="19" y="0"/>
                  <a:pt x="13" y="5"/>
                  <a:pt x="13" y="12"/>
                </a:cubicBezTo>
                <a:cubicBezTo>
                  <a:pt x="13" y="18"/>
                  <a:pt x="19" y="23"/>
                  <a:pt x="25" y="23"/>
                </a:cubicBezTo>
                <a:close/>
                <a:moveTo>
                  <a:pt x="32" y="25"/>
                </a:moveTo>
                <a:cubicBezTo>
                  <a:pt x="18" y="25"/>
                  <a:pt x="18" y="25"/>
                  <a:pt x="18" y="25"/>
                </a:cubicBezTo>
                <a:cubicBezTo>
                  <a:pt x="8" y="25"/>
                  <a:pt x="0" y="33"/>
                  <a:pt x="0" y="42"/>
                </a:cubicBezTo>
                <a:cubicBezTo>
                  <a:pt x="0" y="65"/>
                  <a:pt x="0" y="65"/>
                  <a:pt x="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42"/>
                  <a:pt x="10" y="42"/>
                  <a:pt x="10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65"/>
                  <a:pt x="14" y="65"/>
                  <a:pt x="14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42"/>
                  <a:pt x="35" y="42"/>
                  <a:pt x="35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65"/>
                  <a:pt x="39" y="65"/>
                  <a:pt x="39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33"/>
                  <a:pt x="42" y="25"/>
                  <a:pt x="32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146380" y="4546889"/>
            <a:ext cx="664328" cy="664328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18825554">
            <a:off x="8383595" y="4694605"/>
            <a:ext cx="189898" cy="367863"/>
          </a:xfrm>
          <a:custGeom>
            <a:avLst/>
            <a:gdLst>
              <a:gd name="connsiteX0" fmla="*/ 235173 w 469026"/>
              <a:gd name="connsiteY0" fmla="*/ 732025 h 908580"/>
              <a:gd name="connsiteX1" fmla="*/ 181173 w 469026"/>
              <a:gd name="connsiteY1" fmla="*/ 786025 h 908580"/>
              <a:gd name="connsiteX2" fmla="*/ 235173 w 469026"/>
              <a:gd name="connsiteY2" fmla="*/ 840025 h 908580"/>
              <a:gd name="connsiteX3" fmla="*/ 289173 w 469026"/>
              <a:gd name="connsiteY3" fmla="*/ 786025 h 908580"/>
              <a:gd name="connsiteX4" fmla="*/ 235173 w 469026"/>
              <a:gd name="connsiteY4" fmla="*/ 732025 h 908580"/>
              <a:gd name="connsiteX5" fmla="*/ 350586 w 469026"/>
              <a:gd name="connsiteY5" fmla="*/ 0 h 908580"/>
              <a:gd name="connsiteX6" fmla="*/ 400339 w 469026"/>
              <a:gd name="connsiteY6" fmla="*/ 33544 h 908580"/>
              <a:gd name="connsiteX7" fmla="*/ 469026 w 469026"/>
              <a:gd name="connsiteY7" fmla="*/ 199370 h 908580"/>
              <a:gd name="connsiteX8" fmla="*/ 400339 w 469026"/>
              <a:gd name="connsiteY8" fmla="*/ 365196 h 908580"/>
              <a:gd name="connsiteX9" fmla="*/ 350984 w 469026"/>
              <a:gd name="connsiteY9" fmla="*/ 398472 h 908580"/>
              <a:gd name="connsiteX10" fmla="*/ 350984 w 469026"/>
              <a:gd name="connsiteY10" fmla="*/ 792110 h 908580"/>
              <a:gd name="connsiteX11" fmla="*/ 234514 w 469026"/>
              <a:gd name="connsiteY11" fmla="*/ 908580 h 908580"/>
              <a:gd name="connsiteX12" fmla="*/ 234514 w 469026"/>
              <a:gd name="connsiteY12" fmla="*/ 908579 h 908580"/>
              <a:gd name="connsiteX13" fmla="*/ 118044 w 469026"/>
              <a:gd name="connsiteY13" fmla="*/ 792109 h 908580"/>
              <a:gd name="connsiteX14" fmla="*/ 118044 w 469026"/>
              <a:gd name="connsiteY14" fmla="*/ 398473 h 908580"/>
              <a:gd name="connsiteX15" fmla="*/ 68687 w 469026"/>
              <a:gd name="connsiteY15" fmla="*/ 365196 h 908580"/>
              <a:gd name="connsiteX16" fmla="*/ 0 w 469026"/>
              <a:gd name="connsiteY16" fmla="*/ 199370 h 908580"/>
              <a:gd name="connsiteX17" fmla="*/ 68687 w 469026"/>
              <a:gd name="connsiteY17" fmla="*/ 33544 h 908580"/>
              <a:gd name="connsiteX18" fmla="*/ 118438 w 469026"/>
              <a:gd name="connsiteY18" fmla="*/ 1 h 908580"/>
              <a:gd name="connsiteX19" fmla="*/ 158312 w 469026"/>
              <a:gd name="connsiteY19" fmla="*/ 199369 h 908580"/>
              <a:gd name="connsiteX20" fmla="*/ 310712 w 469026"/>
              <a:gd name="connsiteY20" fmla="*/ 199369 h 90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9026" h="908580">
                <a:moveTo>
                  <a:pt x="235173" y="732025"/>
                </a:moveTo>
                <a:cubicBezTo>
                  <a:pt x="205350" y="732025"/>
                  <a:pt x="181173" y="756202"/>
                  <a:pt x="181173" y="786025"/>
                </a:cubicBezTo>
                <a:cubicBezTo>
                  <a:pt x="181173" y="815848"/>
                  <a:pt x="205350" y="840025"/>
                  <a:pt x="235173" y="840025"/>
                </a:cubicBezTo>
                <a:cubicBezTo>
                  <a:pt x="264996" y="840025"/>
                  <a:pt x="289173" y="815848"/>
                  <a:pt x="289173" y="786025"/>
                </a:cubicBezTo>
                <a:cubicBezTo>
                  <a:pt x="289173" y="756202"/>
                  <a:pt x="264996" y="732025"/>
                  <a:pt x="235173" y="732025"/>
                </a:cubicBezTo>
                <a:close/>
                <a:moveTo>
                  <a:pt x="350586" y="0"/>
                </a:moveTo>
                <a:lnTo>
                  <a:pt x="400339" y="33544"/>
                </a:lnTo>
                <a:cubicBezTo>
                  <a:pt x="442777" y="75983"/>
                  <a:pt x="469026" y="134611"/>
                  <a:pt x="469026" y="199370"/>
                </a:cubicBezTo>
                <a:cubicBezTo>
                  <a:pt x="469026" y="264129"/>
                  <a:pt x="442777" y="322757"/>
                  <a:pt x="400339" y="365196"/>
                </a:cubicBezTo>
                <a:lnTo>
                  <a:pt x="350984" y="398472"/>
                </a:lnTo>
                <a:lnTo>
                  <a:pt x="350984" y="792110"/>
                </a:lnTo>
                <a:cubicBezTo>
                  <a:pt x="350984" y="856435"/>
                  <a:pt x="298839" y="908580"/>
                  <a:pt x="234514" y="908580"/>
                </a:cubicBezTo>
                <a:lnTo>
                  <a:pt x="234514" y="908579"/>
                </a:lnTo>
                <a:cubicBezTo>
                  <a:pt x="170189" y="908579"/>
                  <a:pt x="118044" y="856434"/>
                  <a:pt x="118044" y="792109"/>
                </a:cubicBezTo>
                <a:lnTo>
                  <a:pt x="118044" y="398473"/>
                </a:lnTo>
                <a:lnTo>
                  <a:pt x="68687" y="365196"/>
                </a:lnTo>
                <a:cubicBezTo>
                  <a:pt x="26249" y="322757"/>
                  <a:pt x="0" y="264129"/>
                  <a:pt x="0" y="199370"/>
                </a:cubicBezTo>
                <a:cubicBezTo>
                  <a:pt x="0" y="134611"/>
                  <a:pt x="26249" y="75983"/>
                  <a:pt x="68687" y="33544"/>
                </a:cubicBezTo>
                <a:lnTo>
                  <a:pt x="118438" y="1"/>
                </a:lnTo>
                <a:lnTo>
                  <a:pt x="158312" y="199369"/>
                </a:lnTo>
                <a:lnTo>
                  <a:pt x="310712" y="1993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Freeform 9"/>
          <p:cNvSpPr>
            <a:spLocks noEditPoints="1"/>
          </p:cNvSpPr>
          <p:nvPr/>
        </p:nvSpPr>
        <p:spPr bwMode="auto">
          <a:xfrm>
            <a:off x="1408035" y="3172521"/>
            <a:ext cx="318405" cy="305842"/>
          </a:xfrm>
          <a:custGeom>
            <a:avLst/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146380" y="2992839"/>
            <a:ext cx="664328" cy="664328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5"/>
          <p:cNvSpPr>
            <a:spLocks noEditPoints="1"/>
          </p:cNvSpPr>
          <p:nvPr/>
        </p:nvSpPr>
        <p:spPr bwMode="auto">
          <a:xfrm>
            <a:off x="8337884" y="3165247"/>
            <a:ext cx="281320" cy="319512"/>
          </a:xfrm>
          <a:custGeom>
            <a:avLst/>
            <a:gdLst>
              <a:gd name="T0" fmla="*/ 154 w 158"/>
              <a:gd name="T1" fmla="*/ 160 h 180"/>
              <a:gd name="T2" fmla="*/ 110 w 158"/>
              <a:gd name="T3" fmla="*/ 102 h 180"/>
              <a:gd name="T4" fmla="*/ 107 w 158"/>
              <a:gd name="T5" fmla="*/ 102 h 180"/>
              <a:gd name="T6" fmla="*/ 104 w 158"/>
              <a:gd name="T7" fmla="*/ 105 h 180"/>
              <a:gd name="T8" fmla="*/ 99 w 158"/>
              <a:gd name="T9" fmla="*/ 99 h 180"/>
              <a:gd name="T10" fmla="*/ 116 w 158"/>
              <a:gd name="T11" fmla="*/ 58 h 180"/>
              <a:gd name="T12" fmla="*/ 58 w 158"/>
              <a:gd name="T13" fmla="*/ 0 h 180"/>
              <a:gd name="T14" fmla="*/ 0 w 158"/>
              <a:gd name="T15" fmla="*/ 58 h 180"/>
              <a:gd name="T16" fmla="*/ 58 w 158"/>
              <a:gd name="T17" fmla="*/ 116 h 180"/>
              <a:gd name="T18" fmla="*/ 84 w 158"/>
              <a:gd name="T19" fmla="*/ 109 h 180"/>
              <a:gd name="T20" fmla="*/ 90 w 158"/>
              <a:gd name="T21" fmla="*/ 116 h 180"/>
              <a:gd name="T22" fmla="*/ 87 w 158"/>
              <a:gd name="T23" fmla="*/ 120 h 180"/>
              <a:gd name="T24" fmla="*/ 87 w 158"/>
              <a:gd name="T25" fmla="*/ 121 h 180"/>
              <a:gd name="T26" fmla="*/ 132 w 158"/>
              <a:gd name="T27" fmla="*/ 178 h 180"/>
              <a:gd name="T28" fmla="*/ 141 w 158"/>
              <a:gd name="T29" fmla="*/ 179 h 180"/>
              <a:gd name="T30" fmla="*/ 154 w 158"/>
              <a:gd name="T31" fmla="*/ 170 h 180"/>
              <a:gd name="T32" fmla="*/ 154 w 158"/>
              <a:gd name="T33" fmla="*/ 160 h 180"/>
              <a:gd name="T34" fmla="*/ 21 w 158"/>
              <a:gd name="T35" fmla="*/ 58 h 180"/>
              <a:gd name="T36" fmla="*/ 58 w 158"/>
              <a:gd name="T37" fmla="*/ 21 h 180"/>
              <a:gd name="T38" fmla="*/ 96 w 158"/>
              <a:gd name="T39" fmla="*/ 58 h 180"/>
              <a:gd name="T40" fmla="*/ 58 w 158"/>
              <a:gd name="T41" fmla="*/ 95 h 180"/>
              <a:gd name="T42" fmla="*/ 21 w 158"/>
              <a:gd name="T43" fmla="*/ 5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8" h="180">
                <a:moveTo>
                  <a:pt x="154" y="160"/>
                </a:moveTo>
                <a:cubicBezTo>
                  <a:pt x="110" y="102"/>
                  <a:pt x="110" y="102"/>
                  <a:pt x="110" y="102"/>
                </a:cubicBezTo>
                <a:cubicBezTo>
                  <a:pt x="107" y="102"/>
                  <a:pt x="107" y="102"/>
                  <a:pt x="107" y="102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99" y="99"/>
                  <a:pt x="99" y="99"/>
                  <a:pt x="99" y="99"/>
                </a:cubicBezTo>
                <a:cubicBezTo>
                  <a:pt x="110" y="88"/>
                  <a:pt x="116" y="74"/>
                  <a:pt x="116" y="58"/>
                </a:cubicBezTo>
                <a:cubicBezTo>
                  <a:pt x="116" y="26"/>
                  <a:pt x="90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6"/>
                  <a:pt x="58" y="116"/>
                </a:cubicBezTo>
                <a:cubicBezTo>
                  <a:pt x="68" y="116"/>
                  <a:pt x="77" y="114"/>
                  <a:pt x="84" y="109"/>
                </a:cubicBezTo>
                <a:cubicBezTo>
                  <a:pt x="90" y="116"/>
                  <a:pt x="90" y="116"/>
                  <a:pt x="90" y="116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121"/>
                  <a:pt x="130" y="175"/>
                  <a:pt x="132" y="178"/>
                </a:cubicBezTo>
                <a:cubicBezTo>
                  <a:pt x="135" y="180"/>
                  <a:pt x="141" y="179"/>
                  <a:pt x="141" y="179"/>
                </a:cubicBezTo>
                <a:cubicBezTo>
                  <a:pt x="141" y="179"/>
                  <a:pt x="149" y="174"/>
                  <a:pt x="154" y="170"/>
                </a:cubicBezTo>
                <a:cubicBezTo>
                  <a:pt x="158" y="166"/>
                  <a:pt x="154" y="160"/>
                  <a:pt x="154" y="160"/>
                </a:cubicBezTo>
                <a:close/>
                <a:moveTo>
                  <a:pt x="21" y="58"/>
                </a:moveTo>
                <a:cubicBezTo>
                  <a:pt x="21" y="37"/>
                  <a:pt x="38" y="21"/>
                  <a:pt x="58" y="21"/>
                </a:cubicBezTo>
                <a:cubicBezTo>
                  <a:pt x="79" y="21"/>
                  <a:pt x="96" y="37"/>
                  <a:pt x="96" y="58"/>
                </a:cubicBezTo>
                <a:cubicBezTo>
                  <a:pt x="96" y="79"/>
                  <a:pt x="79" y="95"/>
                  <a:pt x="58" y="95"/>
                </a:cubicBezTo>
                <a:cubicBezTo>
                  <a:pt x="38" y="95"/>
                  <a:pt x="21" y="79"/>
                  <a:pt x="21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715215" y="2992839"/>
            <a:ext cx="664328" cy="664328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4937636" y="3150635"/>
            <a:ext cx="219487" cy="348737"/>
          </a:xfrm>
          <a:custGeom>
            <a:avLst/>
            <a:gdLst>
              <a:gd name="connsiteX0" fmla="*/ 799186 w 2958914"/>
              <a:gd name="connsiteY0" fmla="*/ 3964971 h 4701359"/>
              <a:gd name="connsiteX1" fmla="*/ 2159728 w 2958914"/>
              <a:gd name="connsiteY1" fmla="*/ 3964971 h 4701359"/>
              <a:gd name="connsiteX2" fmla="*/ 1479457 w 2958914"/>
              <a:gd name="connsiteY2" fmla="*/ 4701359 h 4701359"/>
              <a:gd name="connsiteX3" fmla="*/ 799186 w 2958914"/>
              <a:gd name="connsiteY3" fmla="*/ 3964971 h 4701359"/>
              <a:gd name="connsiteX4" fmla="*/ 1679909 w 2958914"/>
              <a:gd name="connsiteY4" fmla="*/ 367966 h 4701359"/>
              <a:gd name="connsiteX5" fmla="*/ 1127168 w 2958914"/>
              <a:gd name="connsiteY5" fmla="*/ 606225 h 4701359"/>
              <a:gd name="connsiteX6" fmla="*/ 2026030 w 2958914"/>
              <a:gd name="connsiteY6" fmla="*/ 809719 h 4701359"/>
              <a:gd name="connsiteX7" fmla="*/ 2255117 w 2958914"/>
              <a:gd name="connsiteY7" fmla="*/ 1702401 h 4701359"/>
              <a:gd name="connsiteX8" fmla="*/ 2239231 w 2958914"/>
              <a:gd name="connsiteY8" fmla="*/ 590339 h 4701359"/>
              <a:gd name="connsiteX9" fmla="*/ 1679909 w 2958914"/>
              <a:gd name="connsiteY9" fmla="*/ 367966 h 4701359"/>
              <a:gd name="connsiteX10" fmla="*/ 1342417 w 2958914"/>
              <a:gd name="connsiteY10" fmla="*/ 0 h 4701359"/>
              <a:gd name="connsiteX11" fmla="*/ 1616497 w 2958914"/>
              <a:gd name="connsiteY11" fmla="*/ 0 h 4701359"/>
              <a:gd name="connsiteX12" fmla="*/ 2957745 w 2958914"/>
              <a:gd name="connsiteY12" fmla="*/ 1344552 h 4701359"/>
              <a:gd name="connsiteX13" fmla="*/ 2293200 w 2958914"/>
              <a:gd name="connsiteY13" fmla="*/ 3058599 h 4701359"/>
              <a:gd name="connsiteX14" fmla="*/ 2119355 w 2958914"/>
              <a:gd name="connsiteY14" fmla="*/ 3705264 h 4701359"/>
              <a:gd name="connsiteX15" fmla="*/ 1479514 w 2958914"/>
              <a:gd name="connsiteY15" fmla="*/ 3823879 h 4701359"/>
              <a:gd name="connsiteX16" fmla="*/ 1479457 w 2958914"/>
              <a:gd name="connsiteY16" fmla="*/ 3823882 h 4701359"/>
              <a:gd name="connsiteX17" fmla="*/ 1479400 w 2958914"/>
              <a:gd name="connsiteY17" fmla="*/ 3823879 h 4701359"/>
              <a:gd name="connsiteX18" fmla="*/ 839559 w 2958914"/>
              <a:gd name="connsiteY18" fmla="*/ 3705264 h 4701359"/>
              <a:gd name="connsiteX19" fmla="*/ 665714 w 2958914"/>
              <a:gd name="connsiteY19" fmla="*/ 3058599 h 4701359"/>
              <a:gd name="connsiteX20" fmla="*/ 1169 w 2958914"/>
              <a:gd name="connsiteY20" fmla="*/ 1344552 h 4701359"/>
              <a:gd name="connsiteX21" fmla="*/ 1342417 w 2958914"/>
              <a:gd name="connsiteY21" fmla="*/ 0 h 470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58914" h="4701359">
                <a:moveTo>
                  <a:pt x="799186" y="3964971"/>
                </a:moveTo>
                <a:cubicBezTo>
                  <a:pt x="1241302" y="4120624"/>
                  <a:pt x="1717612" y="4120624"/>
                  <a:pt x="2159728" y="3964971"/>
                </a:cubicBezTo>
                <a:cubicBezTo>
                  <a:pt x="2159728" y="4371667"/>
                  <a:pt x="1855160" y="4701359"/>
                  <a:pt x="1479457" y="4701359"/>
                </a:cubicBezTo>
                <a:cubicBezTo>
                  <a:pt x="1103754" y="4701359"/>
                  <a:pt x="799186" y="4371667"/>
                  <a:pt x="799186" y="3964971"/>
                </a:cubicBezTo>
                <a:close/>
                <a:moveTo>
                  <a:pt x="1679909" y="367966"/>
                </a:moveTo>
                <a:cubicBezTo>
                  <a:pt x="1478666" y="370841"/>
                  <a:pt x="1278519" y="450488"/>
                  <a:pt x="1127168" y="606225"/>
                </a:cubicBezTo>
                <a:cubicBezTo>
                  <a:pt x="1441241" y="500106"/>
                  <a:pt x="1788288" y="578674"/>
                  <a:pt x="2026030" y="809719"/>
                </a:cubicBezTo>
                <a:cubicBezTo>
                  <a:pt x="2263772" y="1040764"/>
                  <a:pt x="2352222" y="1385426"/>
                  <a:pt x="2255117" y="1702401"/>
                </a:cubicBezTo>
                <a:cubicBezTo>
                  <a:pt x="2557818" y="1390927"/>
                  <a:pt x="2550705" y="893040"/>
                  <a:pt x="2239231" y="590339"/>
                </a:cubicBezTo>
                <a:cubicBezTo>
                  <a:pt x="2083493" y="438989"/>
                  <a:pt x="1881153" y="365091"/>
                  <a:pt x="1679909" y="367966"/>
                </a:cubicBezTo>
                <a:close/>
                <a:moveTo>
                  <a:pt x="1342417" y="0"/>
                </a:moveTo>
                <a:lnTo>
                  <a:pt x="1616497" y="0"/>
                </a:lnTo>
                <a:cubicBezTo>
                  <a:pt x="2326110" y="58175"/>
                  <a:pt x="2929649" y="551419"/>
                  <a:pt x="2957745" y="1344552"/>
                </a:cubicBezTo>
                <a:cubicBezTo>
                  <a:pt x="2987713" y="2190560"/>
                  <a:pt x="2432926" y="2665145"/>
                  <a:pt x="2293200" y="3058599"/>
                </a:cubicBezTo>
                <a:cubicBezTo>
                  <a:pt x="2153473" y="3452053"/>
                  <a:pt x="2233933" y="3579701"/>
                  <a:pt x="2119355" y="3705264"/>
                </a:cubicBezTo>
                <a:cubicBezTo>
                  <a:pt x="2004776" y="3830826"/>
                  <a:pt x="1645399" y="3809767"/>
                  <a:pt x="1479514" y="3823879"/>
                </a:cubicBezTo>
                <a:lnTo>
                  <a:pt x="1479457" y="3823882"/>
                </a:lnTo>
                <a:lnTo>
                  <a:pt x="1479400" y="3823879"/>
                </a:lnTo>
                <a:cubicBezTo>
                  <a:pt x="1313515" y="3809767"/>
                  <a:pt x="954138" y="3830826"/>
                  <a:pt x="839559" y="3705264"/>
                </a:cubicBezTo>
                <a:cubicBezTo>
                  <a:pt x="724981" y="3579701"/>
                  <a:pt x="805441" y="3452053"/>
                  <a:pt x="665714" y="3058599"/>
                </a:cubicBezTo>
                <a:cubicBezTo>
                  <a:pt x="525988" y="2665145"/>
                  <a:pt x="-28799" y="2190560"/>
                  <a:pt x="1169" y="1344552"/>
                </a:cubicBezTo>
                <a:cubicBezTo>
                  <a:pt x="29265" y="551419"/>
                  <a:pt x="632804" y="58175"/>
                  <a:pt x="1342417" y="0"/>
                </a:cubicBezTo>
                <a:close/>
              </a:path>
            </a:pathLst>
          </a:custGeom>
          <a:solidFill>
            <a:schemeClr val="bg1"/>
          </a:solidFill>
          <a:ln w="508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2083723" y="299283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090906" y="3409860"/>
            <a:ext cx="2079832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your own unremitting efforts, you can enjoy the scenery that others can't see.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83723" y="454740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090906" y="4964428"/>
            <a:ext cx="2079832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your own unremitting efforts, you can enjoy the scenery that others can't see.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590561" y="299283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597744" y="3409860"/>
            <a:ext cx="2079832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your own unremitting efforts, you can enjoy the scenery that others can't see.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621478" y="454740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628661" y="4964428"/>
            <a:ext cx="2079832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your own unremitting efforts, you can enjoy the scenery that others can't see.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111096" y="454752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118279" y="4964546"/>
            <a:ext cx="2079832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your own unremitting efforts, you can enjoy the scenery that others can't see.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11096" y="299283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118279" y="3409860"/>
            <a:ext cx="2079832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your own unremitting efforts, you can enjoy the scenery that others can't see.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4" y="0"/>
            <a:ext cx="12190726" cy="189632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0" y="0"/>
            <a:ext cx="12192000" cy="1896325"/>
          </a:xfrm>
          <a:prstGeom prst="rect">
            <a:avLst/>
          </a:prstGeom>
          <a:solidFill>
            <a:srgbClr val="D1AA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2" y="1892770"/>
            <a:ext cx="12192001" cy="72000"/>
          </a:xfrm>
          <a:prstGeom prst="rect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73626" y="1819036"/>
            <a:ext cx="8844748" cy="3870850"/>
            <a:chOff x="-177801" y="684213"/>
            <a:chExt cx="10882314" cy="4872038"/>
          </a:xfrm>
          <a:solidFill>
            <a:srgbClr val="534C49"/>
          </a:solidFill>
          <a:effectLst/>
        </p:grpSpPr>
        <p:sp>
          <p:nvSpPr>
            <p:cNvPr id="3" name="Freeform 110"/>
            <p:cNvSpPr>
              <a:spLocks/>
            </p:cNvSpPr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" name="Freeform 111"/>
            <p:cNvSpPr>
              <a:spLocks/>
            </p:cNvSpPr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" name="Freeform 112"/>
            <p:cNvSpPr>
              <a:spLocks/>
            </p:cNvSpPr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Freeform 113"/>
            <p:cNvSpPr>
              <a:spLocks/>
            </p:cNvSpPr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Freeform 114"/>
            <p:cNvSpPr>
              <a:spLocks/>
            </p:cNvSpPr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115"/>
            <p:cNvSpPr>
              <a:spLocks/>
            </p:cNvSpPr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Freeform 116"/>
            <p:cNvSpPr>
              <a:spLocks/>
            </p:cNvSpPr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117"/>
            <p:cNvSpPr>
              <a:spLocks/>
            </p:cNvSpPr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118"/>
            <p:cNvSpPr>
              <a:spLocks/>
            </p:cNvSpPr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119"/>
            <p:cNvSpPr>
              <a:spLocks/>
            </p:cNvSpPr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120"/>
            <p:cNvSpPr>
              <a:spLocks/>
            </p:cNvSpPr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21"/>
            <p:cNvSpPr>
              <a:spLocks/>
            </p:cNvSpPr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22"/>
            <p:cNvSpPr>
              <a:spLocks/>
            </p:cNvSpPr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23"/>
            <p:cNvSpPr>
              <a:spLocks/>
            </p:cNvSpPr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24"/>
            <p:cNvSpPr>
              <a:spLocks/>
            </p:cNvSpPr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25"/>
            <p:cNvSpPr>
              <a:spLocks/>
            </p:cNvSpPr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26"/>
            <p:cNvSpPr>
              <a:spLocks/>
            </p:cNvSpPr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27"/>
            <p:cNvSpPr>
              <a:spLocks/>
            </p:cNvSpPr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28"/>
            <p:cNvSpPr>
              <a:spLocks/>
            </p:cNvSpPr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29"/>
            <p:cNvSpPr>
              <a:spLocks/>
            </p:cNvSpPr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30"/>
            <p:cNvSpPr>
              <a:spLocks/>
            </p:cNvSpPr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31"/>
            <p:cNvSpPr>
              <a:spLocks/>
            </p:cNvSpPr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32"/>
            <p:cNvSpPr>
              <a:spLocks/>
            </p:cNvSpPr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33"/>
            <p:cNvSpPr>
              <a:spLocks/>
            </p:cNvSpPr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34"/>
            <p:cNvSpPr>
              <a:spLocks/>
            </p:cNvSpPr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35"/>
            <p:cNvSpPr>
              <a:spLocks/>
            </p:cNvSpPr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36"/>
            <p:cNvSpPr>
              <a:spLocks/>
            </p:cNvSpPr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37"/>
            <p:cNvSpPr>
              <a:spLocks/>
            </p:cNvSpPr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38"/>
            <p:cNvSpPr>
              <a:spLocks/>
            </p:cNvSpPr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139"/>
            <p:cNvSpPr>
              <a:spLocks/>
            </p:cNvSpPr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140"/>
            <p:cNvSpPr>
              <a:spLocks/>
            </p:cNvSpPr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141"/>
            <p:cNvSpPr>
              <a:spLocks/>
            </p:cNvSpPr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142"/>
            <p:cNvSpPr>
              <a:spLocks/>
            </p:cNvSpPr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43"/>
            <p:cNvSpPr>
              <a:spLocks/>
            </p:cNvSpPr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44"/>
            <p:cNvSpPr>
              <a:spLocks/>
            </p:cNvSpPr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45"/>
            <p:cNvSpPr>
              <a:spLocks/>
            </p:cNvSpPr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46"/>
            <p:cNvSpPr>
              <a:spLocks/>
            </p:cNvSpPr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47"/>
            <p:cNvSpPr>
              <a:spLocks/>
            </p:cNvSpPr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48"/>
            <p:cNvSpPr>
              <a:spLocks/>
            </p:cNvSpPr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49"/>
            <p:cNvSpPr>
              <a:spLocks/>
            </p:cNvSpPr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50"/>
            <p:cNvSpPr>
              <a:spLocks/>
            </p:cNvSpPr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151"/>
            <p:cNvSpPr>
              <a:spLocks/>
            </p:cNvSpPr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52"/>
            <p:cNvSpPr>
              <a:spLocks/>
            </p:cNvSpPr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153"/>
            <p:cNvSpPr>
              <a:spLocks/>
            </p:cNvSpPr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54"/>
            <p:cNvSpPr>
              <a:spLocks/>
            </p:cNvSpPr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55"/>
            <p:cNvSpPr>
              <a:spLocks/>
            </p:cNvSpPr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56"/>
            <p:cNvSpPr>
              <a:spLocks/>
            </p:cNvSpPr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57"/>
            <p:cNvSpPr>
              <a:spLocks/>
            </p:cNvSpPr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58"/>
            <p:cNvSpPr>
              <a:spLocks/>
            </p:cNvSpPr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59"/>
            <p:cNvSpPr>
              <a:spLocks/>
            </p:cNvSpPr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60"/>
            <p:cNvSpPr>
              <a:spLocks/>
            </p:cNvSpPr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61"/>
            <p:cNvSpPr>
              <a:spLocks/>
            </p:cNvSpPr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62"/>
            <p:cNvSpPr>
              <a:spLocks/>
            </p:cNvSpPr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63"/>
            <p:cNvSpPr>
              <a:spLocks/>
            </p:cNvSpPr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64"/>
            <p:cNvSpPr>
              <a:spLocks/>
            </p:cNvSpPr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65"/>
            <p:cNvSpPr>
              <a:spLocks/>
            </p:cNvSpPr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66"/>
            <p:cNvSpPr>
              <a:spLocks/>
            </p:cNvSpPr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67"/>
            <p:cNvSpPr>
              <a:spLocks/>
            </p:cNvSpPr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68"/>
            <p:cNvSpPr>
              <a:spLocks/>
            </p:cNvSpPr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69"/>
            <p:cNvSpPr>
              <a:spLocks/>
            </p:cNvSpPr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70"/>
            <p:cNvSpPr>
              <a:spLocks/>
            </p:cNvSpPr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71"/>
            <p:cNvSpPr>
              <a:spLocks/>
            </p:cNvSpPr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72"/>
            <p:cNvSpPr>
              <a:spLocks/>
            </p:cNvSpPr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73"/>
            <p:cNvSpPr>
              <a:spLocks/>
            </p:cNvSpPr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74"/>
            <p:cNvSpPr>
              <a:spLocks/>
            </p:cNvSpPr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75"/>
            <p:cNvSpPr>
              <a:spLocks/>
            </p:cNvSpPr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76"/>
            <p:cNvSpPr>
              <a:spLocks/>
            </p:cNvSpPr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77"/>
            <p:cNvSpPr>
              <a:spLocks/>
            </p:cNvSpPr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78"/>
            <p:cNvSpPr>
              <a:spLocks/>
            </p:cNvSpPr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79"/>
            <p:cNvSpPr>
              <a:spLocks/>
            </p:cNvSpPr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80"/>
            <p:cNvSpPr>
              <a:spLocks/>
            </p:cNvSpPr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81"/>
            <p:cNvSpPr>
              <a:spLocks/>
            </p:cNvSpPr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82"/>
            <p:cNvSpPr>
              <a:spLocks/>
            </p:cNvSpPr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83"/>
            <p:cNvSpPr>
              <a:spLocks/>
            </p:cNvSpPr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84"/>
            <p:cNvSpPr>
              <a:spLocks/>
            </p:cNvSpPr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85"/>
            <p:cNvSpPr>
              <a:spLocks/>
            </p:cNvSpPr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86"/>
            <p:cNvSpPr>
              <a:spLocks/>
            </p:cNvSpPr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87"/>
            <p:cNvSpPr>
              <a:spLocks/>
            </p:cNvSpPr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88"/>
            <p:cNvSpPr>
              <a:spLocks/>
            </p:cNvSpPr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89"/>
            <p:cNvSpPr>
              <a:spLocks/>
            </p:cNvSpPr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90"/>
            <p:cNvSpPr>
              <a:spLocks/>
            </p:cNvSpPr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91"/>
            <p:cNvSpPr>
              <a:spLocks/>
            </p:cNvSpPr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92"/>
            <p:cNvSpPr>
              <a:spLocks/>
            </p:cNvSpPr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93"/>
            <p:cNvSpPr>
              <a:spLocks/>
            </p:cNvSpPr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5105997" y="55601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Our business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5506736" y="77474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u="sng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                </a:t>
            </a:r>
            <a:endParaRPr lang="zh-CN" altLang="en-US" u="sng" dirty="0">
              <a:solidFill>
                <a:srgbClr val="534C49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9968322" y="3357027"/>
            <a:ext cx="685594" cy="685594"/>
          </a:xfrm>
          <a:prstGeom prst="ellipse">
            <a:avLst/>
          </a:prstGeom>
          <a:solidFill>
            <a:srgbClr val="D1AA73"/>
          </a:solidFill>
          <a:ln>
            <a:solidFill>
              <a:srgbClr val="D1A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1" name="直接连接符 90"/>
          <p:cNvCxnSpPr/>
          <p:nvPr/>
        </p:nvCxnSpPr>
        <p:spPr>
          <a:xfrm flipV="1">
            <a:off x="8729493" y="3717553"/>
            <a:ext cx="1140357" cy="2568"/>
          </a:xfrm>
          <a:prstGeom prst="line">
            <a:avLst/>
          </a:prstGeom>
          <a:ln>
            <a:solidFill>
              <a:srgbClr val="D1AA7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10056882" y="353092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Shanghai</a:t>
            </a:r>
            <a:endParaRPr lang="en-US" altLang="zh-CN" sz="1200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Shanghai</a:t>
            </a:r>
            <a:endParaRPr lang="zh-CN" altLang="en-US" sz="600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 flipV="1">
            <a:off x="8579714" y="2063336"/>
            <a:ext cx="0" cy="1415376"/>
          </a:xfrm>
          <a:prstGeom prst="line">
            <a:avLst/>
          </a:prstGeom>
          <a:ln>
            <a:solidFill>
              <a:srgbClr val="D1AA7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椭圆 110"/>
          <p:cNvSpPr/>
          <p:nvPr/>
        </p:nvSpPr>
        <p:spPr>
          <a:xfrm>
            <a:off x="8230738" y="1247832"/>
            <a:ext cx="685594" cy="685594"/>
          </a:xfrm>
          <a:prstGeom prst="ellipse">
            <a:avLst/>
          </a:prstGeom>
          <a:solidFill>
            <a:srgbClr val="D1AA73"/>
          </a:solidFill>
          <a:ln>
            <a:solidFill>
              <a:srgbClr val="D1A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文本框 111"/>
          <p:cNvSpPr txBox="1"/>
          <p:nvPr/>
        </p:nvSpPr>
        <p:spPr>
          <a:xfrm>
            <a:off x="8329840" y="1408306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Beijing</a:t>
            </a:r>
            <a:endParaRPr lang="en-US" altLang="zh-CN" sz="1200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  <a:p>
            <a:r>
              <a:rPr lang="en-US" altLang="zh-CN" sz="8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Beijing</a:t>
            </a:r>
            <a:endParaRPr lang="zh-CN" altLang="en-US" sz="800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4787789" y="6475361"/>
            <a:ext cx="2616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exceptionally beautiful</a:t>
            </a:r>
            <a:r>
              <a:rPr lang="en-US" altLang="zh-CN" sz="8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800" cap="all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4615107" y="3321214"/>
            <a:ext cx="685594" cy="685594"/>
          </a:xfrm>
          <a:prstGeom prst="ellipse">
            <a:avLst/>
          </a:prstGeom>
          <a:solidFill>
            <a:srgbClr val="D1AA73"/>
          </a:solidFill>
          <a:ln>
            <a:solidFill>
              <a:srgbClr val="D1A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文本框 97"/>
          <p:cNvSpPr txBox="1"/>
          <p:nvPr/>
        </p:nvSpPr>
        <p:spPr>
          <a:xfrm>
            <a:off x="4714209" y="348168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Xi'an</a:t>
            </a:r>
            <a:endParaRPr lang="en-US" altLang="zh-CN" sz="1200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  <a:p>
            <a:r>
              <a:rPr lang="en-US" altLang="zh-CN" sz="8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Xi'an</a:t>
            </a:r>
            <a:endParaRPr lang="zh-CN" altLang="en-US" sz="800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cxnSp>
        <p:nvCxnSpPr>
          <p:cNvPr id="99" name="直接连接符 98"/>
          <p:cNvCxnSpPr/>
          <p:nvPr/>
        </p:nvCxnSpPr>
        <p:spPr>
          <a:xfrm>
            <a:off x="5478610" y="3648325"/>
            <a:ext cx="2741111" cy="0"/>
          </a:xfrm>
          <a:prstGeom prst="line">
            <a:avLst/>
          </a:prstGeom>
          <a:ln>
            <a:solidFill>
              <a:srgbClr val="D1AA7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23148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 flipH="1">
            <a:off x="-2452513" y="765175"/>
            <a:ext cx="7477352" cy="555728"/>
          </a:xfrm>
          <a:prstGeom prst="parallelogram">
            <a:avLst>
              <a:gd name="adj" fmla="val 146528"/>
            </a:avLst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平行四边形 27"/>
          <p:cNvSpPr/>
          <p:nvPr/>
        </p:nvSpPr>
        <p:spPr>
          <a:xfrm flipH="1">
            <a:off x="-1490597" y="3854612"/>
            <a:ext cx="13490510" cy="1002635"/>
          </a:xfrm>
          <a:prstGeom prst="parallelogram">
            <a:avLst>
              <a:gd name="adj" fmla="val 146528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824101" y="2463794"/>
            <a:ext cx="2142320" cy="2142320"/>
          </a:xfrm>
          <a:prstGeom prst="rect">
            <a:avLst/>
          </a:prstGeom>
          <a:solidFill>
            <a:srgbClr val="534C49"/>
          </a:solidFill>
          <a:ln w="3175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 prstMaterial="plastic">
            <a:bevelT w="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451958" y="3289718"/>
            <a:ext cx="887372" cy="494504"/>
            <a:chOff x="2289" y="649"/>
            <a:chExt cx="454" cy="253"/>
          </a:xfrm>
          <a:solidFill>
            <a:schemeClr val="bg1"/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2426" y="649"/>
              <a:ext cx="172" cy="187"/>
            </a:xfrm>
            <a:custGeom>
              <a:avLst/>
              <a:gdLst>
                <a:gd name="T0" fmla="*/ 0 w 72"/>
                <a:gd name="T1" fmla="*/ 19 h 77"/>
                <a:gd name="T2" fmla="*/ 0 w 72"/>
                <a:gd name="T3" fmla="*/ 21 h 77"/>
                <a:gd name="T4" fmla="*/ 33 w 72"/>
                <a:gd name="T5" fmla="*/ 74 h 77"/>
                <a:gd name="T6" fmla="*/ 28 w 72"/>
                <a:gd name="T7" fmla="*/ 51 h 77"/>
                <a:gd name="T8" fmla="*/ 36 w 72"/>
                <a:gd name="T9" fmla="*/ 23 h 77"/>
                <a:gd name="T10" fmla="*/ 44 w 72"/>
                <a:gd name="T11" fmla="*/ 51 h 77"/>
                <a:gd name="T12" fmla="*/ 38 w 72"/>
                <a:gd name="T13" fmla="*/ 77 h 77"/>
                <a:gd name="T14" fmla="*/ 38 w 72"/>
                <a:gd name="T15" fmla="*/ 77 h 77"/>
                <a:gd name="T16" fmla="*/ 72 w 72"/>
                <a:gd name="T17" fmla="*/ 21 h 77"/>
                <a:gd name="T18" fmla="*/ 72 w 72"/>
                <a:gd name="T19" fmla="*/ 0 h 77"/>
                <a:gd name="T20" fmla="*/ 35 w 72"/>
                <a:gd name="T21" fmla="*/ 23 h 77"/>
                <a:gd name="T22" fmla="*/ 1 w 72"/>
                <a:gd name="T23" fmla="*/ 0 h 77"/>
                <a:gd name="T24" fmla="*/ 0 w 72"/>
                <a:gd name="T25" fmla="*/ 1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7">
                  <a:moveTo>
                    <a:pt x="0" y="19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" y="46"/>
                    <a:pt x="14" y="64"/>
                    <a:pt x="33" y="74"/>
                  </a:cubicBezTo>
                  <a:cubicBezTo>
                    <a:pt x="30" y="67"/>
                    <a:pt x="28" y="60"/>
                    <a:pt x="28" y="51"/>
                  </a:cubicBezTo>
                  <a:cubicBezTo>
                    <a:pt x="28" y="41"/>
                    <a:pt x="31" y="31"/>
                    <a:pt x="36" y="23"/>
                  </a:cubicBezTo>
                  <a:cubicBezTo>
                    <a:pt x="42" y="31"/>
                    <a:pt x="44" y="41"/>
                    <a:pt x="44" y="51"/>
                  </a:cubicBezTo>
                  <a:cubicBezTo>
                    <a:pt x="44" y="61"/>
                    <a:pt x="42" y="69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60" y="64"/>
                    <a:pt x="68" y="46"/>
                    <a:pt x="72" y="2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6" y="1"/>
                    <a:pt x="44" y="10"/>
                    <a:pt x="35" y="23"/>
                  </a:cubicBezTo>
                  <a:cubicBezTo>
                    <a:pt x="28" y="11"/>
                    <a:pt x="16" y="2"/>
                    <a:pt x="1" y="0"/>
                  </a:cubicBezTo>
                  <a:cubicBezTo>
                    <a:pt x="1" y="3"/>
                    <a:pt x="0" y="18"/>
                    <a:pt x="0" y="19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646" y="649"/>
              <a:ext cx="97" cy="182"/>
            </a:xfrm>
            <a:custGeom>
              <a:avLst/>
              <a:gdLst>
                <a:gd name="T0" fmla="*/ 0 w 40"/>
                <a:gd name="T1" fmla="*/ 18 h 75"/>
                <a:gd name="T2" fmla="*/ 0 w 40"/>
                <a:gd name="T3" fmla="*/ 21 h 75"/>
                <a:gd name="T4" fmla="*/ 34 w 40"/>
                <a:gd name="T5" fmla="*/ 75 h 75"/>
                <a:gd name="T6" fmla="*/ 40 w 40"/>
                <a:gd name="T7" fmla="*/ 51 h 75"/>
                <a:gd name="T8" fmla="*/ 0 w 40"/>
                <a:gd name="T9" fmla="*/ 0 h 75"/>
                <a:gd name="T10" fmla="*/ 0 w 40"/>
                <a:gd name="T11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5">
                  <a:moveTo>
                    <a:pt x="0" y="18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47"/>
                    <a:pt x="12" y="65"/>
                    <a:pt x="34" y="75"/>
                  </a:cubicBezTo>
                  <a:cubicBezTo>
                    <a:pt x="37" y="68"/>
                    <a:pt x="40" y="60"/>
                    <a:pt x="40" y="51"/>
                  </a:cubicBezTo>
                  <a:cubicBezTo>
                    <a:pt x="40" y="26"/>
                    <a:pt x="20" y="5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289" y="649"/>
              <a:ext cx="98" cy="189"/>
            </a:xfrm>
            <a:custGeom>
              <a:avLst/>
              <a:gdLst>
                <a:gd name="T0" fmla="*/ 41 w 41"/>
                <a:gd name="T1" fmla="*/ 22 h 78"/>
                <a:gd name="T2" fmla="*/ 41 w 41"/>
                <a:gd name="T3" fmla="*/ 0 h 78"/>
                <a:gd name="T4" fmla="*/ 0 w 41"/>
                <a:gd name="T5" fmla="*/ 51 h 78"/>
                <a:gd name="T6" fmla="*/ 7 w 41"/>
                <a:gd name="T7" fmla="*/ 78 h 78"/>
                <a:gd name="T8" fmla="*/ 41 w 41"/>
                <a:gd name="T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8">
                  <a:moveTo>
                    <a:pt x="41" y="2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7" y="5"/>
                    <a:pt x="0" y="26"/>
                    <a:pt x="0" y="51"/>
                  </a:cubicBezTo>
                  <a:cubicBezTo>
                    <a:pt x="0" y="61"/>
                    <a:pt x="2" y="70"/>
                    <a:pt x="7" y="78"/>
                  </a:cubicBezTo>
                  <a:cubicBezTo>
                    <a:pt x="29" y="66"/>
                    <a:pt x="41" y="47"/>
                    <a:pt x="41" y="22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327" y="770"/>
              <a:ext cx="163" cy="132"/>
            </a:xfrm>
            <a:custGeom>
              <a:avLst/>
              <a:gdLst>
                <a:gd name="T0" fmla="*/ 35 w 68"/>
                <a:gd name="T1" fmla="*/ 0 h 54"/>
                <a:gd name="T2" fmla="*/ 0 w 68"/>
                <a:gd name="T3" fmla="*/ 40 h 54"/>
                <a:gd name="T4" fmla="*/ 35 w 68"/>
                <a:gd name="T5" fmla="*/ 54 h 54"/>
                <a:gd name="T6" fmla="*/ 68 w 68"/>
                <a:gd name="T7" fmla="*/ 40 h 54"/>
                <a:gd name="T8" fmla="*/ 35 w 6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4">
                  <a:moveTo>
                    <a:pt x="35" y="0"/>
                  </a:moveTo>
                  <a:cubicBezTo>
                    <a:pt x="28" y="17"/>
                    <a:pt x="16" y="30"/>
                    <a:pt x="0" y="40"/>
                  </a:cubicBezTo>
                  <a:cubicBezTo>
                    <a:pt x="9" y="48"/>
                    <a:pt x="21" y="54"/>
                    <a:pt x="35" y="54"/>
                  </a:cubicBezTo>
                  <a:cubicBezTo>
                    <a:pt x="48" y="54"/>
                    <a:pt x="59" y="49"/>
                    <a:pt x="68" y="40"/>
                  </a:cubicBezTo>
                  <a:cubicBezTo>
                    <a:pt x="53" y="31"/>
                    <a:pt x="42" y="18"/>
                    <a:pt x="35" y="0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2534" y="768"/>
              <a:ext cx="163" cy="134"/>
            </a:xfrm>
            <a:custGeom>
              <a:avLst/>
              <a:gdLst>
                <a:gd name="T0" fmla="*/ 36 w 68"/>
                <a:gd name="T1" fmla="*/ 0 h 55"/>
                <a:gd name="T2" fmla="*/ 0 w 68"/>
                <a:gd name="T3" fmla="*/ 41 h 55"/>
                <a:gd name="T4" fmla="*/ 34 w 68"/>
                <a:gd name="T5" fmla="*/ 55 h 55"/>
                <a:gd name="T6" fmla="*/ 68 w 68"/>
                <a:gd name="T7" fmla="*/ 40 h 55"/>
                <a:gd name="T8" fmla="*/ 36 w 6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5">
                  <a:moveTo>
                    <a:pt x="36" y="0"/>
                  </a:moveTo>
                  <a:cubicBezTo>
                    <a:pt x="28" y="17"/>
                    <a:pt x="17" y="31"/>
                    <a:pt x="0" y="41"/>
                  </a:cubicBezTo>
                  <a:cubicBezTo>
                    <a:pt x="9" y="50"/>
                    <a:pt x="20" y="55"/>
                    <a:pt x="34" y="55"/>
                  </a:cubicBezTo>
                  <a:cubicBezTo>
                    <a:pt x="47" y="55"/>
                    <a:pt x="59" y="49"/>
                    <a:pt x="68" y="40"/>
                  </a:cubicBezTo>
                  <a:cubicBezTo>
                    <a:pt x="54" y="31"/>
                    <a:pt x="43" y="17"/>
                    <a:pt x="36" y="0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8231803" y="2463794"/>
            <a:ext cx="2142320" cy="2142320"/>
          </a:xfrm>
          <a:prstGeom prst="rect">
            <a:avLst/>
          </a:prstGeom>
          <a:solidFill>
            <a:srgbClr val="534C49"/>
          </a:solidFill>
          <a:ln w="3175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 prstMaterial="plastic">
            <a:bevelT w="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18"/>
          <p:cNvGrpSpPr>
            <a:grpSpLocks noChangeAspect="1"/>
          </p:cNvGrpSpPr>
          <p:nvPr/>
        </p:nvGrpSpPr>
        <p:grpSpPr bwMode="auto">
          <a:xfrm>
            <a:off x="8960408" y="3219328"/>
            <a:ext cx="820669" cy="635284"/>
            <a:chOff x="6227" y="1614"/>
            <a:chExt cx="726" cy="562"/>
          </a:xfrm>
          <a:solidFill>
            <a:schemeClr val="bg1"/>
          </a:solidFill>
        </p:grpSpPr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6227" y="1677"/>
              <a:ext cx="627" cy="499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20"/>
            <p:cNvSpPr>
              <a:spLocks noEditPoints="1"/>
            </p:cNvSpPr>
            <p:nvPr/>
          </p:nvSpPr>
          <p:spPr bwMode="auto">
            <a:xfrm>
              <a:off x="6368" y="1897"/>
              <a:ext cx="246" cy="221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6697" y="1698"/>
              <a:ext cx="131" cy="141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6671" y="1614"/>
              <a:ext cx="282" cy="262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5024840" y="2469865"/>
            <a:ext cx="2142320" cy="2142320"/>
          </a:xfrm>
          <a:prstGeom prst="rect">
            <a:avLst/>
          </a:prstGeom>
          <a:solidFill>
            <a:srgbClr val="534C49"/>
          </a:solidFill>
          <a:ln w="3175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 prstMaterial="plastic">
            <a:bevelT w="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 bwMode="auto">
          <a:xfrm>
            <a:off x="5622788" y="3115600"/>
            <a:ext cx="946424" cy="850850"/>
          </a:xfrm>
          <a:custGeom>
            <a:avLst/>
            <a:gdLst>
              <a:gd name="connsiteX0" fmla="*/ 404630 w 706641"/>
              <a:gd name="connsiteY0" fmla="*/ 349847 h 635282"/>
              <a:gd name="connsiteX1" fmla="*/ 371950 w 706641"/>
              <a:gd name="connsiteY1" fmla="*/ 381106 h 635282"/>
              <a:gd name="connsiteX2" fmla="*/ 404630 w 706641"/>
              <a:gd name="connsiteY2" fmla="*/ 412365 h 635282"/>
              <a:gd name="connsiteX3" fmla="*/ 437310 w 706641"/>
              <a:gd name="connsiteY3" fmla="*/ 381106 h 635282"/>
              <a:gd name="connsiteX4" fmla="*/ 404630 w 706641"/>
              <a:gd name="connsiteY4" fmla="*/ 349847 h 635282"/>
              <a:gd name="connsiteX5" fmla="*/ 563450 w 706641"/>
              <a:gd name="connsiteY5" fmla="*/ 345427 h 635282"/>
              <a:gd name="connsiteX6" fmla="*/ 530770 w 706641"/>
              <a:gd name="connsiteY6" fmla="*/ 376686 h 635282"/>
              <a:gd name="connsiteX7" fmla="*/ 563450 w 706641"/>
              <a:gd name="connsiteY7" fmla="*/ 407945 h 635282"/>
              <a:gd name="connsiteX8" fmla="*/ 596130 w 706641"/>
              <a:gd name="connsiteY8" fmla="*/ 376686 h 635282"/>
              <a:gd name="connsiteX9" fmla="*/ 563450 w 706641"/>
              <a:gd name="connsiteY9" fmla="*/ 345427 h 635282"/>
              <a:gd name="connsiteX10" fmla="*/ 476620 w 706641"/>
              <a:gd name="connsiteY10" fmla="*/ 245967 h 635282"/>
              <a:gd name="connsiteX11" fmla="*/ 706641 w 706641"/>
              <a:gd name="connsiteY11" fmla="*/ 427015 h 635282"/>
              <a:gd name="connsiteX12" fmla="*/ 615961 w 706641"/>
              <a:gd name="connsiteY12" fmla="*/ 570824 h 635282"/>
              <a:gd name="connsiteX13" fmla="*/ 634406 w 706641"/>
              <a:gd name="connsiteY13" fmla="*/ 633756 h 635282"/>
              <a:gd name="connsiteX14" fmla="*/ 595058 w 706641"/>
              <a:gd name="connsiteY14" fmla="*/ 615361 h 635282"/>
              <a:gd name="connsiteX15" fmla="*/ 566268 w 706641"/>
              <a:gd name="connsiteY15" fmla="*/ 593791 h 635282"/>
              <a:gd name="connsiteX16" fmla="*/ 476620 w 706641"/>
              <a:gd name="connsiteY16" fmla="*/ 608062 h 635282"/>
              <a:gd name="connsiteX17" fmla="*/ 246598 w 706641"/>
              <a:gd name="connsiteY17" fmla="*/ 427015 h 635282"/>
              <a:gd name="connsiteX18" fmla="*/ 476620 w 706641"/>
              <a:gd name="connsiteY18" fmla="*/ 245967 h 635282"/>
              <a:gd name="connsiteX19" fmla="*/ 390264 w 706641"/>
              <a:gd name="connsiteY19" fmla="*/ 125667 h 635282"/>
              <a:gd name="connsiteX20" fmla="*/ 350795 w 706641"/>
              <a:gd name="connsiteY20" fmla="*/ 163557 h 635282"/>
              <a:gd name="connsiteX21" fmla="*/ 390264 w 706641"/>
              <a:gd name="connsiteY21" fmla="*/ 201447 h 635282"/>
              <a:gd name="connsiteX22" fmla="*/ 429733 w 706641"/>
              <a:gd name="connsiteY22" fmla="*/ 163557 h 635282"/>
              <a:gd name="connsiteX23" fmla="*/ 390264 w 706641"/>
              <a:gd name="connsiteY23" fmla="*/ 125667 h 635282"/>
              <a:gd name="connsiteX24" fmla="*/ 192606 w 706641"/>
              <a:gd name="connsiteY24" fmla="*/ 118089 h 635282"/>
              <a:gd name="connsiteX25" fmla="*/ 153137 w 706641"/>
              <a:gd name="connsiteY25" fmla="*/ 155979 h 635282"/>
              <a:gd name="connsiteX26" fmla="*/ 192606 w 706641"/>
              <a:gd name="connsiteY26" fmla="*/ 193869 h 635282"/>
              <a:gd name="connsiteX27" fmla="*/ 232075 w 706641"/>
              <a:gd name="connsiteY27" fmla="*/ 155979 h 635282"/>
              <a:gd name="connsiteX28" fmla="*/ 192606 w 706641"/>
              <a:gd name="connsiteY28" fmla="*/ 118089 h 635282"/>
              <a:gd name="connsiteX29" fmla="*/ 284962 w 706641"/>
              <a:gd name="connsiteY29" fmla="*/ 0 h 635282"/>
              <a:gd name="connsiteX30" fmla="*/ 569923 w 706641"/>
              <a:gd name="connsiteY30" fmla="*/ 223799 h 635282"/>
              <a:gd name="connsiteX31" fmla="*/ 568254 w 706641"/>
              <a:gd name="connsiteY31" fmla="*/ 236804 h 635282"/>
              <a:gd name="connsiteX32" fmla="*/ 528456 w 706641"/>
              <a:gd name="connsiteY32" fmla="*/ 227080 h 635282"/>
              <a:gd name="connsiteX33" fmla="*/ 476621 w 706641"/>
              <a:gd name="connsiteY33" fmla="*/ 222967 h 635282"/>
              <a:gd name="connsiteX34" fmla="*/ 219419 w 706641"/>
              <a:gd name="connsiteY34" fmla="*/ 425408 h 635282"/>
              <a:gd name="connsiteX35" fmla="*/ 221486 w 706641"/>
              <a:gd name="connsiteY35" fmla="*/ 441544 h 635282"/>
              <a:gd name="connsiteX36" fmla="*/ 174899 w 706641"/>
              <a:gd name="connsiteY36" fmla="*/ 430257 h 635282"/>
              <a:gd name="connsiteX37" fmla="*/ 92741 w 706641"/>
              <a:gd name="connsiteY37" fmla="*/ 480461 h 635282"/>
              <a:gd name="connsiteX38" fmla="*/ 99281 w 706641"/>
              <a:gd name="connsiteY38" fmla="*/ 432394 h 635282"/>
              <a:gd name="connsiteX39" fmla="*/ 110816 w 706641"/>
              <a:gd name="connsiteY39" fmla="*/ 400672 h 635282"/>
              <a:gd name="connsiteX40" fmla="*/ 0 w 706641"/>
              <a:gd name="connsiteY40" fmla="*/ 223799 h 635282"/>
              <a:gd name="connsiteX41" fmla="*/ 284962 w 706641"/>
              <a:gd name="connsiteY41" fmla="*/ 0 h 63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06641" h="635282">
                <a:moveTo>
                  <a:pt x="404630" y="349847"/>
                </a:moveTo>
                <a:cubicBezTo>
                  <a:pt x="386581" y="349847"/>
                  <a:pt x="371950" y="363842"/>
                  <a:pt x="371950" y="381106"/>
                </a:cubicBezTo>
                <a:cubicBezTo>
                  <a:pt x="371950" y="398370"/>
                  <a:pt x="386581" y="412365"/>
                  <a:pt x="404630" y="412365"/>
                </a:cubicBezTo>
                <a:cubicBezTo>
                  <a:pt x="422679" y="412365"/>
                  <a:pt x="437310" y="398370"/>
                  <a:pt x="437310" y="381106"/>
                </a:cubicBezTo>
                <a:cubicBezTo>
                  <a:pt x="437310" y="363842"/>
                  <a:pt x="422679" y="349847"/>
                  <a:pt x="404630" y="349847"/>
                </a:cubicBezTo>
                <a:close/>
                <a:moveTo>
                  <a:pt x="563450" y="345427"/>
                </a:moveTo>
                <a:cubicBezTo>
                  <a:pt x="545401" y="345427"/>
                  <a:pt x="530770" y="359422"/>
                  <a:pt x="530770" y="376686"/>
                </a:cubicBezTo>
                <a:cubicBezTo>
                  <a:pt x="530770" y="393950"/>
                  <a:pt x="545401" y="407945"/>
                  <a:pt x="563450" y="407945"/>
                </a:cubicBezTo>
                <a:cubicBezTo>
                  <a:pt x="581499" y="407945"/>
                  <a:pt x="596130" y="393950"/>
                  <a:pt x="596130" y="376686"/>
                </a:cubicBezTo>
                <a:cubicBezTo>
                  <a:pt x="596130" y="359422"/>
                  <a:pt x="581499" y="345427"/>
                  <a:pt x="563450" y="345427"/>
                </a:cubicBezTo>
                <a:close/>
                <a:moveTo>
                  <a:pt x="476620" y="245967"/>
                </a:moveTo>
                <a:cubicBezTo>
                  <a:pt x="603657" y="245967"/>
                  <a:pt x="706641" y="327025"/>
                  <a:pt x="706641" y="427015"/>
                </a:cubicBezTo>
                <a:cubicBezTo>
                  <a:pt x="706641" y="485734"/>
                  <a:pt x="671125" y="537924"/>
                  <a:pt x="615961" y="570824"/>
                </a:cubicBezTo>
                <a:cubicBezTo>
                  <a:pt x="621856" y="582589"/>
                  <a:pt x="637657" y="626415"/>
                  <a:pt x="634406" y="633756"/>
                </a:cubicBezTo>
                <a:cubicBezTo>
                  <a:pt x="631024" y="641393"/>
                  <a:pt x="600232" y="618020"/>
                  <a:pt x="595058" y="615361"/>
                </a:cubicBezTo>
                <a:cubicBezTo>
                  <a:pt x="587175" y="608899"/>
                  <a:pt x="571047" y="598693"/>
                  <a:pt x="566268" y="593791"/>
                </a:cubicBezTo>
                <a:cubicBezTo>
                  <a:pt x="538719" y="602982"/>
                  <a:pt x="508423" y="608062"/>
                  <a:pt x="476620" y="608062"/>
                </a:cubicBezTo>
                <a:cubicBezTo>
                  <a:pt x="349582" y="608062"/>
                  <a:pt x="246598" y="527004"/>
                  <a:pt x="246598" y="427015"/>
                </a:cubicBezTo>
                <a:cubicBezTo>
                  <a:pt x="246598" y="327025"/>
                  <a:pt x="349582" y="245967"/>
                  <a:pt x="476620" y="245967"/>
                </a:cubicBezTo>
                <a:close/>
                <a:moveTo>
                  <a:pt x="390264" y="125667"/>
                </a:moveTo>
                <a:cubicBezTo>
                  <a:pt x="368466" y="125667"/>
                  <a:pt x="350795" y="142631"/>
                  <a:pt x="350795" y="163557"/>
                </a:cubicBezTo>
                <a:cubicBezTo>
                  <a:pt x="350795" y="184483"/>
                  <a:pt x="368466" y="201447"/>
                  <a:pt x="390264" y="201447"/>
                </a:cubicBezTo>
                <a:cubicBezTo>
                  <a:pt x="412062" y="201447"/>
                  <a:pt x="429733" y="184483"/>
                  <a:pt x="429733" y="163557"/>
                </a:cubicBezTo>
                <a:cubicBezTo>
                  <a:pt x="429733" y="142631"/>
                  <a:pt x="412062" y="125667"/>
                  <a:pt x="390264" y="125667"/>
                </a:cubicBezTo>
                <a:close/>
                <a:moveTo>
                  <a:pt x="192606" y="118089"/>
                </a:moveTo>
                <a:cubicBezTo>
                  <a:pt x="170808" y="118089"/>
                  <a:pt x="153137" y="135053"/>
                  <a:pt x="153137" y="155979"/>
                </a:cubicBezTo>
                <a:cubicBezTo>
                  <a:pt x="153137" y="176905"/>
                  <a:pt x="170808" y="193869"/>
                  <a:pt x="192606" y="193869"/>
                </a:cubicBezTo>
                <a:cubicBezTo>
                  <a:pt x="214404" y="193869"/>
                  <a:pt x="232075" y="176905"/>
                  <a:pt x="232075" y="155979"/>
                </a:cubicBezTo>
                <a:cubicBezTo>
                  <a:pt x="232075" y="135053"/>
                  <a:pt x="214404" y="118089"/>
                  <a:pt x="192606" y="118089"/>
                </a:cubicBezTo>
                <a:close/>
                <a:moveTo>
                  <a:pt x="284962" y="0"/>
                </a:moveTo>
                <a:cubicBezTo>
                  <a:pt x="442342" y="0"/>
                  <a:pt x="569923" y="100198"/>
                  <a:pt x="569923" y="223799"/>
                </a:cubicBezTo>
                <a:lnTo>
                  <a:pt x="568254" y="236804"/>
                </a:lnTo>
                <a:lnTo>
                  <a:pt x="528456" y="227080"/>
                </a:lnTo>
                <a:cubicBezTo>
                  <a:pt x="511713" y="224383"/>
                  <a:pt x="494377" y="222967"/>
                  <a:pt x="476621" y="222967"/>
                </a:cubicBezTo>
                <a:cubicBezTo>
                  <a:pt x="334572" y="222967"/>
                  <a:pt x="219419" y="313603"/>
                  <a:pt x="219419" y="425408"/>
                </a:cubicBezTo>
                <a:lnTo>
                  <a:pt x="221486" y="441544"/>
                </a:lnTo>
                <a:lnTo>
                  <a:pt x="174899" y="430257"/>
                </a:lnTo>
                <a:cubicBezTo>
                  <a:pt x="164468" y="441965"/>
                  <a:pt x="102261" y="482906"/>
                  <a:pt x="92741" y="480461"/>
                </a:cubicBezTo>
                <a:cubicBezTo>
                  <a:pt x="83092" y="477985"/>
                  <a:pt x="95547" y="445146"/>
                  <a:pt x="99281" y="432394"/>
                </a:cubicBezTo>
                <a:cubicBezTo>
                  <a:pt x="102980" y="419765"/>
                  <a:pt x="107332" y="407704"/>
                  <a:pt x="110816" y="400672"/>
                </a:cubicBezTo>
                <a:cubicBezTo>
                  <a:pt x="43349" y="359942"/>
                  <a:pt x="0" y="295846"/>
                  <a:pt x="0" y="223799"/>
                </a:cubicBezTo>
                <a:cubicBezTo>
                  <a:pt x="0" y="100198"/>
                  <a:pt x="127582" y="0"/>
                  <a:pt x="28496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文本框 24"/>
          <p:cNvSpPr txBox="1"/>
          <p:nvPr/>
        </p:nvSpPr>
        <p:spPr>
          <a:xfrm>
            <a:off x="8231802" y="5013391"/>
            <a:ext cx="214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Weibo</a:t>
            </a:r>
          </a:p>
        </p:txBody>
      </p:sp>
      <p:sp>
        <p:nvSpPr>
          <p:cNvPr id="12" name="文本框 25"/>
          <p:cNvSpPr txBox="1"/>
          <p:nvPr/>
        </p:nvSpPr>
        <p:spPr>
          <a:xfrm>
            <a:off x="5024839" y="5013391"/>
            <a:ext cx="214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Wechat</a:t>
            </a:r>
          </a:p>
        </p:txBody>
      </p:sp>
      <p:sp>
        <p:nvSpPr>
          <p:cNvPr id="13" name="文本框 26"/>
          <p:cNvSpPr txBox="1"/>
          <p:nvPr/>
        </p:nvSpPr>
        <p:spPr>
          <a:xfrm>
            <a:off x="1824100" y="5013391"/>
            <a:ext cx="213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Renren.com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097546" y="74235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Microsoft JhengHei Light" panose="020B0304030504040204" pitchFamily="34" charset="-122"/>
              </a:rPr>
              <a:t>Public</a:t>
            </a:r>
            <a:r>
              <a:rPr lang="zh-CN" altLang="en-US" sz="1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Microsoft JhengHei Light" panose="020B0304030504040204" pitchFamily="34" charset="-122"/>
              </a:rPr>
              <a:t>Operating platform</a:t>
            </a:r>
          </a:p>
        </p:txBody>
      </p:sp>
      <p:sp>
        <p:nvSpPr>
          <p:cNvPr id="33" name="平行四边形 32"/>
          <p:cNvSpPr/>
          <p:nvPr/>
        </p:nvSpPr>
        <p:spPr>
          <a:xfrm flipH="1">
            <a:off x="4304328" y="765175"/>
            <a:ext cx="1101152" cy="555728"/>
          </a:xfrm>
          <a:prstGeom prst="parallelogram">
            <a:avLst>
              <a:gd name="adj" fmla="val 146528"/>
            </a:avLst>
          </a:prstGeom>
          <a:solidFill>
            <a:srgbClr val="E7C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4389257" y="5848501"/>
            <a:ext cx="3413485" cy="288000"/>
          </a:xfrm>
          <a:prstGeom prst="roundRect">
            <a:avLst>
              <a:gd name="adj" fmla="val 50000"/>
            </a:avLst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358457" y="5841439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Microsoft JhengHei Light" panose="020B0304030504040204" pitchFamily="34" charset="-122"/>
              </a:rPr>
              <a:t>http://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Microsoft JhengHei Light" panose="020B0304030504040204" pitchFamily="34" charset="-122"/>
              </a:rPr>
              <a:t>Company's website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Microsoft JhengHei Light" panose="020B0304030504040204" pitchFamily="34" charset="-122"/>
              </a:rPr>
              <a:t>/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Microsoft JhengHei Light" panose="020B0304030504040204" pitchFamily="34" charset="-122"/>
            </a:endParaRPr>
          </a:p>
        </p:txBody>
      </p:sp>
      <p:sp>
        <p:nvSpPr>
          <p:cNvPr id="26" name="Freeform 35"/>
          <p:cNvSpPr>
            <a:spLocks noChangeArrowheads="1"/>
          </p:cNvSpPr>
          <p:nvPr/>
        </p:nvSpPr>
        <p:spPr bwMode="auto">
          <a:xfrm>
            <a:off x="4424278" y="5872359"/>
            <a:ext cx="242253" cy="240283"/>
          </a:xfrm>
          <a:custGeom>
            <a:avLst/>
            <a:gdLst>
              <a:gd name="T0" fmla="*/ 267 w 541"/>
              <a:gd name="T1" fmla="*/ 0 h 540"/>
              <a:gd name="T2" fmla="*/ 0 w 541"/>
              <a:gd name="T3" fmla="*/ 272 h 540"/>
              <a:gd name="T4" fmla="*/ 267 w 541"/>
              <a:gd name="T5" fmla="*/ 539 h 540"/>
              <a:gd name="T6" fmla="*/ 540 w 541"/>
              <a:gd name="T7" fmla="*/ 272 h 540"/>
              <a:gd name="T8" fmla="*/ 267 w 541"/>
              <a:gd name="T9" fmla="*/ 0 h 540"/>
              <a:gd name="T10" fmla="*/ 242 w 541"/>
              <a:gd name="T11" fmla="*/ 483 h 540"/>
              <a:gd name="T12" fmla="*/ 52 w 541"/>
              <a:gd name="T13" fmla="*/ 272 h 540"/>
              <a:gd name="T14" fmla="*/ 57 w 541"/>
              <a:gd name="T15" fmla="*/ 221 h 540"/>
              <a:gd name="T16" fmla="*/ 190 w 541"/>
              <a:gd name="T17" fmla="*/ 349 h 540"/>
              <a:gd name="T18" fmla="*/ 190 w 541"/>
              <a:gd name="T19" fmla="*/ 375 h 540"/>
              <a:gd name="T20" fmla="*/ 242 w 541"/>
              <a:gd name="T21" fmla="*/ 431 h 540"/>
              <a:gd name="T22" fmla="*/ 242 w 541"/>
              <a:gd name="T23" fmla="*/ 483 h 540"/>
              <a:gd name="T24" fmla="*/ 427 w 541"/>
              <a:gd name="T25" fmla="*/ 416 h 540"/>
              <a:gd name="T26" fmla="*/ 375 w 541"/>
              <a:gd name="T27" fmla="*/ 375 h 540"/>
              <a:gd name="T28" fmla="*/ 350 w 541"/>
              <a:gd name="T29" fmla="*/ 375 h 540"/>
              <a:gd name="T30" fmla="*/ 350 w 541"/>
              <a:gd name="T31" fmla="*/ 298 h 540"/>
              <a:gd name="T32" fmla="*/ 324 w 541"/>
              <a:gd name="T33" fmla="*/ 272 h 540"/>
              <a:gd name="T34" fmla="*/ 160 w 541"/>
              <a:gd name="T35" fmla="*/ 272 h 540"/>
              <a:gd name="T36" fmla="*/ 160 w 541"/>
              <a:gd name="T37" fmla="*/ 215 h 540"/>
              <a:gd name="T38" fmla="*/ 216 w 541"/>
              <a:gd name="T39" fmla="*/ 215 h 540"/>
              <a:gd name="T40" fmla="*/ 242 w 541"/>
              <a:gd name="T41" fmla="*/ 190 h 540"/>
              <a:gd name="T42" fmla="*/ 242 w 541"/>
              <a:gd name="T43" fmla="*/ 133 h 540"/>
              <a:gd name="T44" fmla="*/ 293 w 541"/>
              <a:gd name="T45" fmla="*/ 133 h 540"/>
              <a:gd name="T46" fmla="*/ 350 w 541"/>
              <a:gd name="T47" fmla="*/ 82 h 540"/>
              <a:gd name="T48" fmla="*/ 350 w 541"/>
              <a:gd name="T49" fmla="*/ 72 h 540"/>
              <a:gd name="T50" fmla="*/ 483 w 541"/>
              <a:gd name="T51" fmla="*/ 272 h 540"/>
              <a:gd name="T52" fmla="*/ 427 w 541"/>
              <a:gd name="T53" fmla="*/ 416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41" h="540">
                <a:moveTo>
                  <a:pt x="267" y="0"/>
                </a:moveTo>
                <a:cubicBezTo>
                  <a:pt x="118" y="0"/>
                  <a:pt x="0" y="126"/>
                  <a:pt x="0" y="272"/>
                </a:cubicBezTo>
                <a:cubicBezTo>
                  <a:pt x="0" y="418"/>
                  <a:pt x="118" y="539"/>
                  <a:pt x="267" y="539"/>
                </a:cubicBezTo>
                <a:cubicBezTo>
                  <a:pt x="417" y="539"/>
                  <a:pt x="540" y="418"/>
                  <a:pt x="540" y="272"/>
                </a:cubicBezTo>
                <a:cubicBezTo>
                  <a:pt x="540" y="126"/>
                  <a:pt x="417" y="0"/>
                  <a:pt x="267" y="0"/>
                </a:cubicBezTo>
                <a:close/>
                <a:moveTo>
                  <a:pt x="242" y="483"/>
                </a:moveTo>
                <a:cubicBezTo>
                  <a:pt x="139" y="467"/>
                  <a:pt x="52" y="375"/>
                  <a:pt x="52" y="272"/>
                </a:cubicBezTo>
                <a:cubicBezTo>
                  <a:pt x="52" y="251"/>
                  <a:pt x="57" y="236"/>
                  <a:pt x="57" y="221"/>
                </a:cubicBezTo>
                <a:lnTo>
                  <a:pt x="190" y="349"/>
                </a:lnTo>
                <a:lnTo>
                  <a:pt x="190" y="375"/>
                </a:lnTo>
                <a:cubicBezTo>
                  <a:pt x="190" y="406"/>
                  <a:pt x="211" y="431"/>
                  <a:pt x="242" y="431"/>
                </a:cubicBezTo>
                <a:lnTo>
                  <a:pt x="242" y="483"/>
                </a:lnTo>
                <a:close/>
                <a:moveTo>
                  <a:pt x="427" y="416"/>
                </a:moveTo>
                <a:cubicBezTo>
                  <a:pt x="422" y="395"/>
                  <a:pt x="401" y="375"/>
                  <a:pt x="375" y="375"/>
                </a:cubicBezTo>
                <a:lnTo>
                  <a:pt x="350" y="375"/>
                </a:lnTo>
                <a:lnTo>
                  <a:pt x="350" y="298"/>
                </a:lnTo>
                <a:cubicBezTo>
                  <a:pt x="350" y="282"/>
                  <a:pt x="339" y="272"/>
                  <a:pt x="324" y="272"/>
                </a:cubicBezTo>
                <a:lnTo>
                  <a:pt x="160" y="272"/>
                </a:lnTo>
                <a:lnTo>
                  <a:pt x="160" y="215"/>
                </a:lnTo>
                <a:lnTo>
                  <a:pt x="216" y="215"/>
                </a:lnTo>
                <a:cubicBezTo>
                  <a:pt x="232" y="215"/>
                  <a:pt x="242" y="205"/>
                  <a:pt x="242" y="190"/>
                </a:cubicBezTo>
                <a:lnTo>
                  <a:pt x="242" y="133"/>
                </a:lnTo>
                <a:lnTo>
                  <a:pt x="293" y="133"/>
                </a:lnTo>
                <a:cubicBezTo>
                  <a:pt x="324" y="133"/>
                  <a:pt x="350" y="113"/>
                  <a:pt x="350" y="82"/>
                </a:cubicBezTo>
                <a:lnTo>
                  <a:pt x="350" y="72"/>
                </a:lnTo>
                <a:cubicBezTo>
                  <a:pt x="427" y="102"/>
                  <a:pt x="483" y="179"/>
                  <a:pt x="483" y="272"/>
                </a:cubicBezTo>
                <a:cubicBezTo>
                  <a:pt x="483" y="329"/>
                  <a:pt x="463" y="375"/>
                  <a:pt x="427" y="416"/>
                </a:cubicBezTo>
                <a:close/>
              </a:path>
            </a:pathLst>
          </a:custGeom>
          <a:solidFill>
            <a:srgbClr val="534C49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38"/>
          <p:cNvSpPr>
            <a:spLocks noChangeArrowheads="1"/>
          </p:cNvSpPr>
          <p:nvPr/>
        </p:nvSpPr>
        <p:spPr bwMode="auto">
          <a:xfrm flipH="1">
            <a:off x="1127125" y="885928"/>
            <a:ext cx="311635" cy="342797"/>
          </a:xfrm>
          <a:custGeom>
            <a:avLst/>
            <a:gdLst>
              <a:gd name="T0" fmla="*/ 406 w 484"/>
              <a:gd name="T1" fmla="*/ 190 h 535"/>
              <a:gd name="T2" fmla="*/ 350 w 484"/>
              <a:gd name="T3" fmla="*/ 210 h 535"/>
              <a:gd name="T4" fmla="*/ 160 w 484"/>
              <a:gd name="T5" fmla="*/ 102 h 535"/>
              <a:gd name="T6" fmla="*/ 165 w 484"/>
              <a:gd name="T7" fmla="*/ 82 h 535"/>
              <a:gd name="T8" fmla="*/ 82 w 484"/>
              <a:gd name="T9" fmla="*/ 0 h 535"/>
              <a:gd name="T10" fmla="*/ 0 w 484"/>
              <a:gd name="T11" fmla="*/ 82 h 535"/>
              <a:gd name="T12" fmla="*/ 82 w 484"/>
              <a:gd name="T13" fmla="*/ 164 h 535"/>
              <a:gd name="T14" fmla="*/ 134 w 484"/>
              <a:gd name="T15" fmla="*/ 138 h 535"/>
              <a:gd name="T16" fmla="*/ 329 w 484"/>
              <a:gd name="T17" fmla="*/ 251 h 535"/>
              <a:gd name="T18" fmla="*/ 324 w 484"/>
              <a:gd name="T19" fmla="*/ 272 h 535"/>
              <a:gd name="T20" fmla="*/ 329 w 484"/>
              <a:gd name="T21" fmla="*/ 287 h 535"/>
              <a:gd name="T22" fmla="*/ 134 w 484"/>
              <a:gd name="T23" fmla="*/ 400 h 535"/>
              <a:gd name="T24" fmla="*/ 82 w 484"/>
              <a:gd name="T25" fmla="*/ 380 h 535"/>
              <a:gd name="T26" fmla="*/ 5 w 484"/>
              <a:gd name="T27" fmla="*/ 457 h 535"/>
              <a:gd name="T28" fmla="*/ 82 w 484"/>
              <a:gd name="T29" fmla="*/ 534 h 535"/>
              <a:gd name="T30" fmla="*/ 160 w 484"/>
              <a:gd name="T31" fmla="*/ 457 h 535"/>
              <a:gd name="T32" fmla="*/ 160 w 484"/>
              <a:gd name="T33" fmla="*/ 436 h 535"/>
              <a:gd name="T34" fmla="*/ 350 w 484"/>
              <a:gd name="T35" fmla="*/ 329 h 535"/>
              <a:gd name="T36" fmla="*/ 401 w 484"/>
              <a:gd name="T37" fmla="*/ 349 h 535"/>
              <a:gd name="T38" fmla="*/ 483 w 484"/>
              <a:gd name="T39" fmla="*/ 267 h 535"/>
              <a:gd name="T40" fmla="*/ 406 w 484"/>
              <a:gd name="T41" fmla="*/ 19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4" h="535">
                <a:moveTo>
                  <a:pt x="406" y="190"/>
                </a:moveTo>
                <a:cubicBezTo>
                  <a:pt x="386" y="190"/>
                  <a:pt x="365" y="195"/>
                  <a:pt x="350" y="210"/>
                </a:cubicBezTo>
                <a:lnTo>
                  <a:pt x="160" y="102"/>
                </a:lnTo>
                <a:cubicBezTo>
                  <a:pt x="165" y="97"/>
                  <a:pt x="165" y="87"/>
                  <a:pt x="165" y="82"/>
                </a:cubicBezTo>
                <a:cubicBezTo>
                  <a:pt x="165" y="36"/>
                  <a:pt x="129" y="0"/>
                  <a:pt x="82" y="0"/>
                </a:cubicBezTo>
                <a:cubicBezTo>
                  <a:pt x="36" y="0"/>
                  <a:pt x="0" y="36"/>
                  <a:pt x="0" y="82"/>
                </a:cubicBezTo>
                <a:cubicBezTo>
                  <a:pt x="0" y="128"/>
                  <a:pt x="36" y="164"/>
                  <a:pt x="82" y="164"/>
                </a:cubicBezTo>
                <a:cubicBezTo>
                  <a:pt x="103" y="164"/>
                  <a:pt x="124" y="154"/>
                  <a:pt x="134" y="138"/>
                </a:cubicBezTo>
                <a:lnTo>
                  <a:pt x="329" y="251"/>
                </a:lnTo>
                <a:cubicBezTo>
                  <a:pt x="324" y="257"/>
                  <a:pt x="324" y="264"/>
                  <a:pt x="324" y="272"/>
                </a:cubicBezTo>
                <a:cubicBezTo>
                  <a:pt x="324" y="280"/>
                  <a:pt x="324" y="282"/>
                  <a:pt x="329" y="287"/>
                </a:cubicBezTo>
                <a:lnTo>
                  <a:pt x="134" y="400"/>
                </a:lnTo>
                <a:cubicBezTo>
                  <a:pt x="124" y="390"/>
                  <a:pt x="103" y="380"/>
                  <a:pt x="82" y="380"/>
                </a:cubicBezTo>
                <a:cubicBezTo>
                  <a:pt x="41" y="380"/>
                  <a:pt x="5" y="413"/>
                  <a:pt x="5" y="457"/>
                </a:cubicBezTo>
                <a:cubicBezTo>
                  <a:pt x="5" y="501"/>
                  <a:pt x="41" y="534"/>
                  <a:pt x="82" y="534"/>
                </a:cubicBezTo>
                <a:cubicBezTo>
                  <a:pt x="124" y="534"/>
                  <a:pt x="160" y="503"/>
                  <a:pt x="160" y="457"/>
                </a:cubicBezTo>
                <a:cubicBezTo>
                  <a:pt x="160" y="452"/>
                  <a:pt x="160" y="447"/>
                  <a:pt x="160" y="436"/>
                </a:cubicBezTo>
                <a:lnTo>
                  <a:pt x="350" y="329"/>
                </a:lnTo>
                <a:cubicBezTo>
                  <a:pt x="360" y="339"/>
                  <a:pt x="380" y="349"/>
                  <a:pt x="401" y="349"/>
                </a:cubicBezTo>
                <a:cubicBezTo>
                  <a:pt x="447" y="349"/>
                  <a:pt x="483" y="313"/>
                  <a:pt x="483" y="267"/>
                </a:cubicBezTo>
                <a:cubicBezTo>
                  <a:pt x="483" y="221"/>
                  <a:pt x="452" y="190"/>
                  <a:pt x="406" y="19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75" y="0"/>
            <a:ext cx="6132576" cy="6858000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rot="5400000" flipH="1">
            <a:off x="2664318" y="-2669683"/>
            <a:ext cx="6863365" cy="12192000"/>
          </a:xfrm>
          <a:custGeom>
            <a:avLst/>
            <a:gdLst>
              <a:gd name="connsiteX0" fmla="*/ 6858000 w 6863365"/>
              <a:gd name="connsiteY0" fmla="*/ 12192000 h 12192000"/>
              <a:gd name="connsiteX1" fmla="*/ 6858000 w 6863365"/>
              <a:gd name="connsiteY1" fmla="*/ 12190476 h 12192000"/>
              <a:gd name="connsiteX2" fmla="*/ 18771 w 6863365"/>
              <a:gd name="connsiteY2" fmla="*/ 12190476 h 12192000"/>
              <a:gd name="connsiteX3" fmla="*/ 3441068 w 6863365"/>
              <a:gd name="connsiteY3" fmla="*/ 6289964 h 12192000"/>
              <a:gd name="connsiteX4" fmla="*/ 6858000 w 6863365"/>
              <a:gd name="connsiteY4" fmla="*/ 12181226 h 12192000"/>
              <a:gd name="connsiteX5" fmla="*/ 6858000 w 6863365"/>
              <a:gd name="connsiteY5" fmla="*/ 0 h 12192000"/>
              <a:gd name="connsiteX6" fmla="*/ 0 w 6863365"/>
              <a:gd name="connsiteY6" fmla="*/ 0 h 12192000"/>
              <a:gd name="connsiteX7" fmla="*/ 0 w 6863365"/>
              <a:gd name="connsiteY7" fmla="*/ 12192000 h 12192000"/>
              <a:gd name="connsiteX8" fmla="*/ 6863365 w 6863365"/>
              <a:gd name="connsiteY8" fmla="*/ 12190476 h 12192000"/>
              <a:gd name="connsiteX9" fmla="*/ 6858000 w 6863365"/>
              <a:gd name="connsiteY9" fmla="*/ 12181226 h 12192000"/>
              <a:gd name="connsiteX10" fmla="*/ 6858000 w 6863365"/>
              <a:gd name="connsiteY10" fmla="*/ 12190476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63365" h="12192000">
                <a:moveTo>
                  <a:pt x="6858000" y="12192000"/>
                </a:moveTo>
                <a:lnTo>
                  <a:pt x="6858000" y="12190476"/>
                </a:lnTo>
                <a:lnTo>
                  <a:pt x="18771" y="12190476"/>
                </a:lnTo>
                <a:lnTo>
                  <a:pt x="3441068" y="6289964"/>
                </a:lnTo>
                <a:lnTo>
                  <a:pt x="6858000" y="12181226"/>
                </a:ln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  <a:moveTo>
                  <a:pt x="6863365" y="12190476"/>
                </a:moveTo>
                <a:lnTo>
                  <a:pt x="6858000" y="12181226"/>
                </a:lnTo>
                <a:lnTo>
                  <a:pt x="6858000" y="12190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35863" y="2663601"/>
            <a:ext cx="2549170" cy="400110"/>
          </a:xfrm>
          <a:prstGeom prst="rect">
            <a:avLst/>
          </a:prstGeom>
          <a:solidFill>
            <a:srgbClr val="D1AA73"/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Performance Review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04210" y="3280443"/>
            <a:ext cx="420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34C49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Please enter the title of this section</a:t>
            </a:r>
          </a:p>
        </p:txBody>
      </p:sp>
      <p:sp>
        <p:nvSpPr>
          <p:cNvPr id="6" name="矩形 5"/>
          <p:cNvSpPr/>
          <p:nvPr/>
        </p:nvSpPr>
        <p:spPr>
          <a:xfrm>
            <a:off x="7535863" y="3796404"/>
            <a:ext cx="3240000" cy="1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 flipH="1">
            <a:off x="5712264" y="3863245"/>
            <a:ext cx="447195" cy="385513"/>
          </a:xfrm>
          <a:prstGeom prst="triangle">
            <a:avLst/>
          </a:prstGeom>
          <a:solidFill>
            <a:srgbClr val="534C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42604" y="3906363"/>
            <a:ext cx="175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cap="all" dirty="0">
                <a:solidFill>
                  <a:srgbClr val="534C49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DESIGN</a:t>
            </a:r>
            <a:endParaRPr lang="zh-CN" altLang="en-US" sz="1200" cap="all" dirty="0">
              <a:solidFill>
                <a:srgbClr val="534C49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87789" y="6475361"/>
            <a:ext cx="2616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exceptionally beautiful</a:t>
            </a:r>
            <a:r>
              <a:rPr lang="en-US" altLang="zh-CN" sz="8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800" cap="all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-237068"/>
            <a:ext cx="12192002" cy="25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5400000" flipH="1">
            <a:off x="-508617" y="466676"/>
            <a:ext cx="6844594" cy="5900512"/>
          </a:xfrm>
          <a:prstGeom prst="triangle">
            <a:avLst/>
          </a:prstGeom>
          <a:noFill/>
          <a:ln w="57150">
            <a:solidFill>
              <a:srgbClr val="D1A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5400000" flipH="1">
            <a:off x="5094590" y="2304591"/>
            <a:ext cx="1297029" cy="1118128"/>
          </a:xfrm>
          <a:prstGeom prst="triangle">
            <a:avLst/>
          </a:prstGeom>
          <a:solidFill>
            <a:srgbClr val="534C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0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541775"/>
            <a:ext cx="12192000" cy="3600000"/>
          </a:xfrm>
          <a:prstGeom prst="rect">
            <a:avLst/>
          </a:prstGeom>
          <a:solidFill>
            <a:srgbClr val="534C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 rot="2700000">
            <a:off x="9480802" y="2580212"/>
            <a:ext cx="1440000" cy="1440000"/>
          </a:xfrm>
          <a:prstGeom prst="roundRect">
            <a:avLst>
              <a:gd name="adj" fmla="val 22991"/>
            </a:avLst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 rot="2700000">
            <a:off x="6777225" y="2580210"/>
            <a:ext cx="1440000" cy="1440000"/>
          </a:xfrm>
          <a:prstGeom prst="roundRect">
            <a:avLst>
              <a:gd name="adj" fmla="val 22991"/>
            </a:avLst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 rot="2700000">
            <a:off x="1370073" y="2580210"/>
            <a:ext cx="1440000" cy="1440000"/>
          </a:xfrm>
          <a:prstGeom prst="roundRect">
            <a:avLst>
              <a:gd name="adj" fmla="val 22991"/>
            </a:avLst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 rot="2700000">
            <a:off x="4073650" y="2580211"/>
            <a:ext cx="1440000" cy="1440000"/>
          </a:xfrm>
          <a:prstGeom prst="roundRect">
            <a:avLst>
              <a:gd name="adj" fmla="val 22991"/>
            </a:avLst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164735" y="5482929"/>
            <a:ext cx="9983961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their unremitting efforts can appreciate the scenery that others can not see, only the courage to pursue, perseverance, such a life is a really good life. After their unremitting efforts can appreciate the scenery that others can not see, only the courage to pursue, perseverance, such a life is a really good life.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64735" y="5086121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>
                <a:solidFill>
                  <a:srgbClr val="534C49"/>
                </a:solidFill>
              </a:rPr>
              <a:t>      </a:t>
            </a:r>
            <a:endParaRPr lang="zh-CN" altLang="en-US" u="sng" dirty="0">
              <a:solidFill>
                <a:srgbClr val="534C49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08823" y="3026346"/>
            <a:ext cx="1162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15,562</a:t>
            </a:r>
            <a:r>
              <a:rPr lang="en-US" altLang="zh-CN" sz="14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$</a:t>
            </a:r>
            <a:endParaRPr lang="zh-CN" altLang="en-US" sz="2000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0790" y="3026740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185</a:t>
            </a:r>
            <a:r>
              <a:rPr lang="en-US" altLang="zh-CN" sz="14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$</a:t>
            </a:r>
            <a:endParaRPr lang="zh-CN" altLang="en-US" sz="1400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97916" y="3022536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650</a:t>
            </a:r>
            <a:r>
              <a:rPr lang="en-US" altLang="zh-CN" sz="14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$</a:t>
            </a:r>
            <a:endParaRPr lang="zh-CN" altLang="en-US" sz="1400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78863" y="3022535"/>
            <a:ext cx="1043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2,386</a:t>
            </a:r>
            <a:r>
              <a:rPr lang="en-US" altLang="zh-CN" sz="14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$</a:t>
            </a:r>
            <a:endParaRPr lang="zh-CN" altLang="en-US" sz="2000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72517" y="3482923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NO.1</a:t>
            </a:r>
            <a:endParaRPr lang="zh-CN" altLang="en-US" sz="1400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60865" y="3447980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NO .2</a:t>
            </a:r>
            <a:endParaRPr lang="zh-CN" altLang="en-US" sz="1400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64442" y="3482923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NO .3</a:t>
            </a:r>
            <a:endParaRPr lang="zh-CN" altLang="en-US" sz="1400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868017" y="3482923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NO .4</a:t>
            </a:r>
            <a:endParaRPr lang="zh-CN" altLang="en-US" sz="1400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77754" y="5560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Please enter the title of this section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490715" y="68497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u="sng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                </a:t>
            </a:r>
            <a:endParaRPr lang="zh-CN" altLang="en-US" u="sng" dirty="0">
              <a:solidFill>
                <a:srgbClr val="534C49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712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24" y="1694423"/>
            <a:ext cx="12192000" cy="5235766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579176059"/>
              </p:ext>
            </p:extLst>
          </p:nvPr>
        </p:nvGraphicFramePr>
        <p:xfrm>
          <a:off x="-243840" y="1898003"/>
          <a:ext cx="7494137" cy="499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024800" y="2595816"/>
            <a:ext cx="1443157" cy="374571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24800" y="4259763"/>
            <a:ext cx="1443157" cy="374571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45753" y="3049071"/>
            <a:ext cx="4425013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their unremitting efforts can appreciate the scenery that others can not see, only the courage to pursue, perseverance, such a life is a really good life.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45754" y="4717619"/>
            <a:ext cx="4425012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their unremitting efforts can appreciate the scenery that others can not see, only the courage to pursue, perseverance, such a life is a really good life.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977754" y="5560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Please enter the title of this section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90715" y="68497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u="sng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                </a:t>
            </a:r>
            <a:endParaRPr lang="zh-CN" altLang="en-US" u="sng" dirty="0">
              <a:solidFill>
                <a:srgbClr val="534C49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87789" y="6475361"/>
            <a:ext cx="2616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b="1" cap="all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exceptionally beautiful</a:t>
            </a:r>
            <a:r>
              <a:rPr lang="en-US" altLang="zh-CN" sz="800" cap="all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800" cap="all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704585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35075" y="5332864"/>
            <a:ext cx="170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10" name="矩形 9"/>
          <p:cNvSpPr/>
          <p:nvPr/>
        </p:nvSpPr>
        <p:spPr>
          <a:xfrm>
            <a:off x="-1525" y="0"/>
            <a:ext cx="12192000" cy="5235766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210929"/>
              </p:ext>
            </p:extLst>
          </p:nvPr>
        </p:nvGraphicFramePr>
        <p:xfrm>
          <a:off x="1062953" y="380440"/>
          <a:ext cx="10063043" cy="4574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248137" y="5722350"/>
            <a:ext cx="9829801" cy="96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their unremitting efforts can appreciate the scenery that others can not see, only the courage to pursue, perseverance, such a life is a really good life only the courage to pursue, perseverance, such a life is a really good life.</a:t>
            </a:r>
          </a:p>
        </p:txBody>
      </p:sp>
    </p:spTree>
    <p:extLst>
      <p:ext uri="{BB962C8B-B14F-4D97-AF65-F5344CB8AC3E}">
        <p14:creationId xmlns:p14="http://schemas.microsoft.com/office/powerpoint/2010/main" val="40884523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1525" y="0"/>
            <a:ext cx="12192000" cy="352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1957296571"/>
              </p:ext>
            </p:extLst>
          </p:nvPr>
        </p:nvGraphicFramePr>
        <p:xfrm>
          <a:off x="1221084" y="897548"/>
          <a:ext cx="2592733" cy="2181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78726967"/>
              </p:ext>
            </p:extLst>
          </p:nvPr>
        </p:nvGraphicFramePr>
        <p:xfrm>
          <a:off x="4815712" y="897548"/>
          <a:ext cx="2592733" cy="2181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1206433399"/>
              </p:ext>
            </p:extLst>
          </p:nvPr>
        </p:nvGraphicFramePr>
        <p:xfrm>
          <a:off x="8448440" y="897548"/>
          <a:ext cx="2592733" cy="2181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694921" y="1693530"/>
            <a:ext cx="161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EBD79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100%</a:t>
            </a:r>
            <a:endParaRPr lang="zh-CN" altLang="en-US" sz="3200" dirty="0">
              <a:solidFill>
                <a:srgbClr val="EBD79A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08599" y="1693531"/>
            <a:ext cx="161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EBD79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80%</a:t>
            </a:r>
            <a:endParaRPr lang="zh-CN" altLang="en-US" sz="3200" dirty="0">
              <a:solidFill>
                <a:srgbClr val="EBD79A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934309" y="1693529"/>
            <a:ext cx="161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EBD79A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60%</a:t>
            </a:r>
            <a:endParaRPr lang="zh-CN" altLang="en-US" sz="3200" dirty="0">
              <a:solidFill>
                <a:srgbClr val="EBD79A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91029" y="4017393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2018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flipV="1">
            <a:off x="2396800" y="3524729"/>
            <a:ext cx="241300" cy="208017"/>
          </a:xfrm>
          <a:prstGeom prst="triangl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35047" y="1535916"/>
            <a:ext cx="18000" cy="900000"/>
          </a:xfrm>
          <a:prstGeom prst="rect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918904" y="1535916"/>
            <a:ext cx="18000" cy="900000"/>
          </a:xfrm>
          <a:prstGeom prst="rect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206926" y="4703678"/>
            <a:ext cx="3045478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26" name="等腰三角形 25"/>
          <p:cNvSpPr/>
          <p:nvPr/>
        </p:nvSpPr>
        <p:spPr>
          <a:xfrm flipV="1">
            <a:off x="5991428" y="3522794"/>
            <a:ext cx="241300" cy="208017"/>
          </a:xfrm>
          <a:prstGeom prst="triangl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等腰三角形 26"/>
          <p:cNvSpPr/>
          <p:nvPr/>
        </p:nvSpPr>
        <p:spPr>
          <a:xfrm flipV="1">
            <a:off x="9620109" y="3522793"/>
            <a:ext cx="241300" cy="208017"/>
          </a:xfrm>
          <a:prstGeom prst="triangl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430417" y="4017393"/>
            <a:ext cx="620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2020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784133" y="4017393"/>
            <a:ext cx="620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2019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00030" y="4703677"/>
            <a:ext cx="3045478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452285" y="4703677"/>
            <a:ext cx="3045478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00030" y="5609175"/>
            <a:ext cx="3045478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06926" y="5609175"/>
            <a:ext cx="3045478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452285" y="5609641"/>
            <a:ext cx="3045478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</p:spTree>
    <p:extLst>
      <p:ext uri="{BB962C8B-B14F-4D97-AF65-F5344CB8AC3E}">
        <p14:creationId xmlns:p14="http://schemas.microsoft.com/office/powerpoint/2010/main" val="331182852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146"/>
            <a:ext cx="6134160" cy="6858000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rot="5400000" flipH="1">
            <a:off x="2664318" y="-2669683"/>
            <a:ext cx="6863365" cy="12192000"/>
          </a:xfrm>
          <a:custGeom>
            <a:avLst/>
            <a:gdLst>
              <a:gd name="connsiteX0" fmla="*/ 6858000 w 6863365"/>
              <a:gd name="connsiteY0" fmla="*/ 12192000 h 12192000"/>
              <a:gd name="connsiteX1" fmla="*/ 6858000 w 6863365"/>
              <a:gd name="connsiteY1" fmla="*/ 12190476 h 12192000"/>
              <a:gd name="connsiteX2" fmla="*/ 18771 w 6863365"/>
              <a:gd name="connsiteY2" fmla="*/ 12190476 h 12192000"/>
              <a:gd name="connsiteX3" fmla="*/ 3441068 w 6863365"/>
              <a:gd name="connsiteY3" fmla="*/ 6289964 h 12192000"/>
              <a:gd name="connsiteX4" fmla="*/ 6858000 w 6863365"/>
              <a:gd name="connsiteY4" fmla="*/ 12181226 h 12192000"/>
              <a:gd name="connsiteX5" fmla="*/ 6858000 w 6863365"/>
              <a:gd name="connsiteY5" fmla="*/ 0 h 12192000"/>
              <a:gd name="connsiteX6" fmla="*/ 0 w 6863365"/>
              <a:gd name="connsiteY6" fmla="*/ 0 h 12192000"/>
              <a:gd name="connsiteX7" fmla="*/ 0 w 6863365"/>
              <a:gd name="connsiteY7" fmla="*/ 12192000 h 12192000"/>
              <a:gd name="connsiteX8" fmla="*/ 6863365 w 6863365"/>
              <a:gd name="connsiteY8" fmla="*/ 12190476 h 12192000"/>
              <a:gd name="connsiteX9" fmla="*/ 6858000 w 6863365"/>
              <a:gd name="connsiteY9" fmla="*/ 12181226 h 12192000"/>
              <a:gd name="connsiteX10" fmla="*/ 6858000 w 6863365"/>
              <a:gd name="connsiteY10" fmla="*/ 12190476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63365" h="12192000">
                <a:moveTo>
                  <a:pt x="6858000" y="12192000"/>
                </a:moveTo>
                <a:lnTo>
                  <a:pt x="6858000" y="12190476"/>
                </a:lnTo>
                <a:lnTo>
                  <a:pt x="18771" y="12190476"/>
                </a:lnTo>
                <a:lnTo>
                  <a:pt x="3441068" y="6289964"/>
                </a:lnTo>
                <a:lnTo>
                  <a:pt x="6858000" y="12181226"/>
                </a:ln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  <a:moveTo>
                  <a:pt x="6863365" y="12190476"/>
                </a:moveTo>
                <a:lnTo>
                  <a:pt x="6858000" y="12181226"/>
                </a:lnTo>
                <a:lnTo>
                  <a:pt x="6858000" y="12190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35862" y="2663601"/>
            <a:ext cx="2904277" cy="400110"/>
          </a:xfrm>
          <a:prstGeom prst="rect">
            <a:avLst/>
          </a:prstGeom>
          <a:solidFill>
            <a:srgbClr val="D1AA73"/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Development planning</a:t>
            </a:r>
          </a:p>
        </p:txBody>
      </p:sp>
      <p:sp>
        <p:nvSpPr>
          <p:cNvPr id="9" name="等腰三角形 8"/>
          <p:cNvSpPr/>
          <p:nvPr/>
        </p:nvSpPr>
        <p:spPr>
          <a:xfrm rot="5400000" flipH="1">
            <a:off x="5712264" y="3863245"/>
            <a:ext cx="447195" cy="385513"/>
          </a:xfrm>
          <a:prstGeom prst="triangle">
            <a:avLst/>
          </a:prstGeom>
          <a:solidFill>
            <a:srgbClr val="534C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442604" y="3906363"/>
            <a:ext cx="175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cap="all" dirty="0">
                <a:solidFill>
                  <a:srgbClr val="534C49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DESIGN</a:t>
            </a:r>
            <a:endParaRPr lang="zh-CN" altLang="en-US" sz="1200" cap="all" dirty="0">
              <a:solidFill>
                <a:srgbClr val="534C49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04210" y="3214240"/>
            <a:ext cx="420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34C49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Please enter the title of this section</a:t>
            </a:r>
          </a:p>
        </p:txBody>
      </p:sp>
      <p:sp>
        <p:nvSpPr>
          <p:cNvPr id="17" name="矩形 16"/>
          <p:cNvSpPr/>
          <p:nvPr/>
        </p:nvSpPr>
        <p:spPr>
          <a:xfrm>
            <a:off x="7535863" y="3796404"/>
            <a:ext cx="3240000" cy="1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787789" y="6475361"/>
            <a:ext cx="2616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exceptionally beautiful</a:t>
            </a:r>
            <a:r>
              <a:rPr lang="en-US" altLang="zh-CN" sz="8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800" cap="all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-237068"/>
            <a:ext cx="12192002" cy="25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5400000" flipH="1">
            <a:off x="-508617" y="466676"/>
            <a:ext cx="6844594" cy="5900512"/>
          </a:xfrm>
          <a:prstGeom prst="triangle">
            <a:avLst/>
          </a:prstGeom>
          <a:noFill/>
          <a:ln w="57150">
            <a:solidFill>
              <a:srgbClr val="D1A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5400000" flipH="1">
            <a:off x="5094590" y="2304591"/>
            <a:ext cx="1297029" cy="1118128"/>
          </a:xfrm>
          <a:prstGeom prst="triangle">
            <a:avLst/>
          </a:prstGeom>
          <a:solidFill>
            <a:srgbClr val="534C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5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A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138254" y="1028196"/>
            <a:ext cx="6304714" cy="480160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72000" y="1269000"/>
            <a:ext cx="6120000" cy="43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684136" y="1734220"/>
            <a:ext cx="5000648" cy="338955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58136" y="2090822"/>
            <a:ext cx="252000" cy="28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1</a:t>
            </a:r>
            <a:endParaRPr lang="zh-CN" altLang="en-US" dirty="0"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58136" y="3076544"/>
            <a:ext cx="252000" cy="28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2</a:t>
            </a:r>
            <a:endParaRPr lang="zh-CN" altLang="en-US" dirty="0"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58136" y="4062266"/>
            <a:ext cx="252000" cy="28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3</a:t>
            </a:r>
            <a:endParaRPr lang="zh-CN" altLang="en-US" dirty="0"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36136" y="2065545"/>
            <a:ext cx="14157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36136" y="2378822"/>
            <a:ext cx="4425012" cy="280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36136" y="3076544"/>
            <a:ext cx="14157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36136" y="3389821"/>
            <a:ext cx="4425012" cy="280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36136" y="4062266"/>
            <a:ext cx="14157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936136" y="4375543"/>
            <a:ext cx="4425012" cy="280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</p:spTree>
    <p:extLst>
      <p:ext uri="{BB962C8B-B14F-4D97-AF65-F5344CB8AC3E}">
        <p14:creationId xmlns:p14="http://schemas.microsoft.com/office/powerpoint/2010/main" val="16399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剪去单角的矩形 19"/>
          <p:cNvSpPr/>
          <p:nvPr/>
        </p:nvSpPr>
        <p:spPr>
          <a:xfrm flipV="1">
            <a:off x="696000" y="729000"/>
            <a:ext cx="10800000" cy="5400000"/>
          </a:xfrm>
          <a:prstGeom prst="snip1Rect">
            <a:avLst>
              <a:gd name="adj" fmla="val 19900"/>
            </a:avLst>
          </a:prstGeom>
          <a:solidFill>
            <a:srgbClr val="D1AA73"/>
          </a:solidFill>
          <a:ln w="28575">
            <a:solidFill>
              <a:srgbClr val="D1AA7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flipH="1">
            <a:off x="10684188" y="5317187"/>
            <a:ext cx="835877" cy="835877"/>
          </a:xfrm>
          <a:prstGeom prst="rtTriangle">
            <a:avLst/>
          </a:prstGeom>
          <a:noFill/>
          <a:ln w="28575">
            <a:solidFill>
              <a:srgbClr val="D1AA7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214206" y="3429000"/>
            <a:ext cx="1734552" cy="1499042"/>
          </a:xfrm>
          <a:custGeom>
            <a:avLst/>
            <a:gdLst>
              <a:gd name="connsiteX0" fmla="*/ 0 w 675382"/>
              <a:gd name="connsiteY0" fmla="*/ 0 h 1286933"/>
              <a:gd name="connsiteX1" fmla="*/ 337691 w 675382"/>
              <a:gd name="connsiteY1" fmla="*/ 0 h 1286933"/>
              <a:gd name="connsiteX2" fmla="*/ 337691 w 675382"/>
              <a:gd name="connsiteY2" fmla="*/ 1286933 h 1286933"/>
              <a:gd name="connsiteX3" fmla="*/ 675382 w 675382"/>
              <a:gd name="connsiteY3" fmla="*/ 1286933 h 128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382" h="1286933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057" tIns="607132" rIns="314056" bIns="60713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4" name="任意多边形 13"/>
          <p:cNvSpPr/>
          <p:nvPr/>
        </p:nvSpPr>
        <p:spPr>
          <a:xfrm>
            <a:off x="5899762" y="3379763"/>
            <a:ext cx="1157128" cy="98474"/>
          </a:xfrm>
          <a:custGeom>
            <a:avLst/>
            <a:gdLst>
              <a:gd name="connsiteX0" fmla="*/ 0 w 675382"/>
              <a:gd name="connsiteY0" fmla="*/ 45720 h 91440"/>
              <a:gd name="connsiteX1" fmla="*/ 675382 w 67538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5382" h="91440">
                <a:moveTo>
                  <a:pt x="0" y="45720"/>
                </a:moveTo>
                <a:lnTo>
                  <a:pt x="675382" y="4572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507" tIns="28835" rIns="333506" bIns="2883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22" name="任意多边形 21"/>
          <p:cNvSpPr/>
          <p:nvPr/>
        </p:nvSpPr>
        <p:spPr>
          <a:xfrm>
            <a:off x="6194397" y="2924057"/>
            <a:ext cx="1774170" cy="504944"/>
          </a:xfrm>
          <a:custGeom>
            <a:avLst/>
            <a:gdLst>
              <a:gd name="connsiteX0" fmla="*/ 0 w 675382"/>
              <a:gd name="connsiteY0" fmla="*/ 1286933 h 1286933"/>
              <a:gd name="connsiteX1" fmla="*/ 337691 w 675382"/>
              <a:gd name="connsiteY1" fmla="*/ 1286933 h 1286933"/>
              <a:gd name="connsiteX2" fmla="*/ 337691 w 675382"/>
              <a:gd name="connsiteY2" fmla="*/ 0 h 1286933"/>
              <a:gd name="connsiteX3" fmla="*/ 675382 w 675382"/>
              <a:gd name="connsiteY3" fmla="*/ 0 h 128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382" h="1286933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057" tIns="607132" rIns="314056" bIns="60713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23" name="任意多边形 22"/>
          <p:cNvSpPr/>
          <p:nvPr/>
        </p:nvSpPr>
        <p:spPr>
          <a:xfrm>
            <a:off x="6212447" y="3428999"/>
            <a:ext cx="1736312" cy="514350"/>
          </a:xfrm>
          <a:custGeom>
            <a:avLst/>
            <a:gdLst>
              <a:gd name="connsiteX0" fmla="*/ 0 w 675382"/>
              <a:gd name="connsiteY0" fmla="*/ 0 h 1286933"/>
              <a:gd name="connsiteX1" fmla="*/ 337691 w 675382"/>
              <a:gd name="connsiteY1" fmla="*/ 0 h 1286933"/>
              <a:gd name="connsiteX2" fmla="*/ 337691 w 675382"/>
              <a:gd name="connsiteY2" fmla="*/ 1286933 h 1286933"/>
              <a:gd name="connsiteX3" fmla="*/ 675382 w 675382"/>
              <a:gd name="connsiteY3" fmla="*/ 1286933 h 128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382" h="1286933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057" tIns="607132" rIns="314056" bIns="60713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0" name="文本框 9"/>
          <p:cNvSpPr txBox="1"/>
          <p:nvPr/>
        </p:nvSpPr>
        <p:spPr>
          <a:xfrm>
            <a:off x="7968567" y="2662892"/>
            <a:ext cx="2813092" cy="400110"/>
          </a:xfrm>
          <a:prstGeom prst="rect">
            <a:avLst/>
          </a:prstGeom>
          <a:solidFill>
            <a:srgbClr val="534C49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r>
              <a:rPr lang="zh-CN" altLang="en-US" sz="2000" dirty="0"/>
              <a:t>Operating conditions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948759" y="3650516"/>
            <a:ext cx="2832900" cy="400110"/>
          </a:xfrm>
          <a:prstGeom prst="rect">
            <a:avLst/>
          </a:prstGeom>
          <a:solidFill>
            <a:srgbClr val="534C49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r>
              <a:rPr lang="zh-CN" altLang="en-US" sz="2000" dirty="0"/>
              <a:t>Performance Review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948758" y="4638140"/>
            <a:ext cx="2820003" cy="400110"/>
          </a:xfrm>
          <a:prstGeom prst="rect">
            <a:avLst/>
          </a:prstGeom>
          <a:solidFill>
            <a:srgbClr val="534C49"/>
          </a:solidFill>
          <a:ln w="19050">
            <a:noFill/>
          </a:ln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r>
              <a:rPr lang="zh-CN" altLang="en-US" sz="2000" dirty="0"/>
              <a:t>Development planning</a:t>
            </a:r>
          </a:p>
        </p:txBody>
      </p:sp>
      <p:sp>
        <p:nvSpPr>
          <p:cNvPr id="7" name="矩形 6"/>
          <p:cNvSpPr/>
          <p:nvPr/>
        </p:nvSpPr>
        <p:spPr>
          <a:xfrm>
            <a:off x="336000" y="1675268"/>
            <a:ext cx="5760000" cy="3516870"/>
          </a:xfrm>
          <a:prstGeom prst="rect">
            <a:avLst/>
          </a:prstGeom>
          <a:solidFill>
            <a:srgbClr val="534C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10341" y="2871931"/>
            <a:ext cx="3528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CONTENT</a:t>
            </a:r>
            <a:endParaRPr lang="zh-CN" altLang="en-US" sz="6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6194397" y="1941040"/>
            <a:ext cx="1774170" cy="1487864"/>
          </a:xfrm>
          <a:custGeom>
            <a:avLst/>
            <a:gdLst>
              <a:gd name="connsiteX0" fmla="*/ 0 w 675382"/>
              <a:gd name="connsiteY0" fmla="*/ 1286933 h 1286933"/>
              <a:gd name="connsiteX1" fmla="*/ 337691 w 675382"/>
              <a:gd name="connsiteY1" fmla="*/ 1286933 h 1286933"/>
              <a:gd name="connsiteX2" fmla="*/ 337691 w 675382"/>
              <a:gd name="connsiteY2" fmla="*/ 0 h 1286933"/>
              <a:gd name="connsiteX3" fmla="*/ 675382 w 675382"/>
              <a:gd name="connsiteY3" fmla="*/ 0 h 128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382" h="1286933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057" tIns="607132" rIns="314056" bIns="60713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8" name="文本框 17"/>
          <p:cNvSpPr txBox="1"/>
          <p:nvPr/>
        </p:nvSpPr>
        <p:spPr>
          <a:xfrm>
            <a:off x="4787789" y="6475361"/>
            <a:ext cx="2616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exceptionally beautiful</a:t>
            </a:r>
            <a:r>
              <a:rPr lang="en-US" altLang="zh-CN" sz="8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800" cap="all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68566" y="1675268"/>
            <a:ext cx="2800195" cy="400110"/>
          </a:xfrm>
          <a:prstGeom prst="rect">
            <a:avLst/>
          </a:prstGeom>
          <a:solidFill>
            <a:srgbClr val="534C49"/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About the company</a:t>
            </a:r>
          </a:p>
        </p:txBody>
      </p:sp>
    </p:spTree>
    <p:extLst>
      <p:ext uri="{BB962C8B-B14F-4D97-AF65-F5344CB8AC3E}">
        <p14:creationId xmlns:p14="http://schemas.microsoft.com/office/powerpoint/2010/main" val="352043904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541775"/>
            <a:ext cx="12192000" cy="3516870"/>
          </a:xfrm>
          <a:prstGeom prst="rect">
            <a:avLst/>
          </a:prstGeom>
          <a:solidFill>
            <a:srgbClr val="534C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89782"/>
            <a:ext cx="12192000" cy="3429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64735" y="5535478"/>
            <a:ext cx="9983961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their unremitting efforts can appreciate the scenery that others can not see, only the courage to pursue, perseverance, such a life is a really good life.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64735" y="5058645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>
                <a:solidFill>
                  <a:srgbClr val="534C49"/>
                </a:solidFill>
              </a:rPr>
              <a:t>                               </a:t>
            </a:r>
            <a:endParaRPr lang="zh-CN" altLang="en-US" u="sng" dirty="0">
              <a:solidFill>
                <a:srgbClr val="534C49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541775"/>
            <a:ext cx="3960000" cy="3516870"/>
          </a:xfrm>
          <a:prstGeom prst="rect">
            <a:avLst/>
          </a:prstGeom>
          <a:solidFill>
            <a:srgbClr val="D1AA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77754" y="5560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Please enter the title of this section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90715" y="68497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u="sng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                </a:t>
            </a:r>
            <a:endParaRPr lang="zh-CN" altLang="en-US" u="sng" dirty="0">
              <a:solidFill>
                <a:srgbClr val="534C49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518184515"/>
              </p:ext>
            </p:extLst>
          </p:nvPr>
        </p:nvGraphicFramePr>
        <p:xfrm>
          <a:off x="251290" y="1855091"/>
          <a:ext cx="3457420" cy="289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795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c="http://schemas.openxmlformats.org/drawingml/2006/chart" xmlns:a14="http://schemas.microsoft.com/office/drawing/2010/main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82901" y="3240155"/>
            <a:ext cx="377687" cy="377687"/>
          </a:xfrm>
          <a:prstGeom prst="ellips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871969" y="3240156"/>
            <a:ext cx="377687" cy="377687"/>
          </a:xfrm>
          <a:prstGeom prst="ellips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861037" y="3240156"/>
            <a:ext cx="377687" cy="377687"/>
          </a:xfrm>
          <a:prstGeom prst="ellips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850105" y="3240156"/>
            <a:ext cx="377687" cy="377687"/>
          </a:xfrm>
          <a:prstGeom prst="ellips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>
            <a:stCxn id="2" idx="6"/>
            <a:endCxn id="4" idx="2"/>
          </p:cNvCxnSpPr>
          <p:nvPr/>
        </p:nvCxnSpPr>
        <p:spPr>
          <a:xfrm>
            <a:off x="3260588" y="3428999"/>
            <a:ext cx="1611381" cy="1"/>
          </a:xfrm>
          <a:prstGeom prst="line">
            <a:avLst/>
          </a:prstGeom>
          <a:ln w="19050">
            <a:solidFill>
              <a:srgbClr val="534C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4" idx="6"/>
            <a:endCxn id="5" idx="2"/>
          </p:cNvCxnSpPr>
          <p:nvPr/>
        </p:nvCxnSpPr>
        <p:spPr>
          <a:xfrm>
            <a:off x="5249656" y="3429000"/>
            <a:ext cx="1611381" cy="0"/>
          </a:xfrm>
          <a:prstGeom prst="line">
            <a:avLst/>
          </a:prstGeom>
          <a:ln w="19050">
            <a:solidFill>
              <a:srgbClr val="534C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5" idx="6"/>
            <a:endCxn id="6" idx="2"/>
          </p:cNvCxnSpPr>
          <p:nvPr/>
        </p:nvCxnSpPr>
        <p:spPr>
          <a:xfrm>
            <a:off x="7238724" y="3429000"/>
            <a:ext cx="1611381" cy="0"/>
          </a:xfrm>
          <a:prstGeom prst="line">
            <a:avLst/>
          </a:prstGeom>
          <a:ln w="19050">
            <a:solidFill>
              <a:srgbClr val="534C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17" idx="6"/>
            <a:endCxn id="2" idx="2"/>
          </p:cNvCxnSpPr>
          <p:nvPr/>
        </p:nvCxnSpPr>
        <p:spPr>
          <a:xfrm>
            <a:off x="1271125" y="3428998"/>
            <a:ext cx="1611776" cy="1"/>
          </a:xfrm>
          <a:prstGeom prst="line">
            <a:avLst/>
          </a:prstGeom>
          <a:ln w="19050">
            <a:solidFill>
              <a:srgbClr val="534C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6" idx="6"/>
            <a:endCxn id="20" idx="2"/>
          </p:cNvCxnSpPr>
          <p:nvPr/>
        </p:nvCxnSpPr>
        <p:spPr>
          <a:xfrm>
            <a:off x="9227792" y="3429000"/>
            <a:ext cx="1693083" cy="0"/>
          </a:xfrm>
          <a:prstGeom prst="line">
            <a:avLst/>
          </a:prstGeom>
          <a:ln w="19050">
            <a:solidFill>
              <a:srgbClr val="534C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1127125" y="3356998"/>
            <a:ext cx="144000" cy="144000"/>
          </a:xfrm>
          <a:prstGeom prst="ellips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0920875" y="3357000"/>
            <a:ext cx="144000" cy="144000"/>
          </a:xfrm>
          <a:prstGeom prst="ellips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892230" y="1849348"/>
            <a:ext cx="1979739" cy="1123670"/>
            <a:chOff x="3071742" y="1392148"/>
            <a:chExt cx="1979739" cy="1123670"/>
          </a:xfrm>
        </p:grpSpPr>
        <p:sp>
          <p:nvSpPr>
            <p:cNvPr id="11" name="圆角矩形 10"/>
            <p:cNvSpPr/>
            <p:nvPr/>
          </p:nvSpPr>
          <p:spPr>
            <a:xfrm>
              <a:off x="3071742" y="1392148"/>
              <a:ext cx="1979739" cy="914400"/>
            </a:xfrm>
            <a:prstGeom prst="roundRect">
              <a:avLst>
                <a:gd name="adj" fmla="val 8772"/>
              </a:avLst>
            </a:prstGeom>
            <a:solidFill>
              <a:srgbClr val="D1A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flipV="1">
              <a:off x="3099732" y="2277287"/>
              <a:ext cx="276696" cy="238531"/>
            </a:xfrm>
            <a:prstGeom prst="triangle">
              <a:avLst/>
            </a:prstGeom>
            <a:solidFill>
              <a:srgbClr val="D1AA73"/>
            </a:solidFill>
            <a:ln>
              <a:solidFill>
                <a:srgbClr val="D1A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870366" y="1837917"/>
            <a:ext cx="1979739" cy="1123670"/>
            <a:chOff x="3071742" y="1392148"/>
            <a:chExt cx="1979739" cy="1123670"/>
          </a:xfrm>
        </p:grpSpPr>
        <p:sp>
          <p:nvSpPr>
            <p:cNvPr id="27" name="圆角矩形 26"/>
            <p:cNvSpPr/>
            <p:nvPr/>
          </p:nvSpPr>
          <p:spPr>
            <a:xfrm>
              <a:off x="3071742" y="1392148"/>
              <a:ext cx="1979739" cy="914400"/>
            </a:xfrm>
            <a:prstGeom prst="roundRect">
              <a:avLst>
                <a:gd name="adj" fmla="val 8772"/>
              </a:avLst>
            </a:prstGeom>
            <a:solidFill>
              <a:srgbClr val="D1A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flipV="1">
              <a:off x="3099732" y="2277287"/>
              <a:ext cx="276696" cy="238531"/>
            </a:xfrm>
            <a:prstGeom prst="triangle">
              <a:avLst/>
            </a:prstGeom>
            <a:solidFill>
              <a:srgbClr val="D1AA73"/>
            </a:solidFill>
            <a:ln>
              <a:solidFill>
                <a:srgbClr val="D1A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 flipV="1">
            <a:off x="4890627" y="3860537"/>
            <a:ext cx="1979739" cy="1123670"/>
            <a:chOff x="3071742" y="1392148"/>
            <a:chExt cx="1979739" cy="1123670"/>
          </a:xfrm>
        </p:grpSpPr>
        <p:sp>
          <p:nvSpPr>
            <p:cNvPr id="30" name="圆角矩形 29"/>
            <p:cNvSpPr/>
            <p:nvPr/>
          </p:nvSpPr>
          <p:spPr>
            <a:xfrm>
              <a:off x="3071742" y="1392148"/>
              <a:ext cx="1979739" cy="914400"/>
            </a:xfrm>
            <a:prstGeom prst="roundRect">
              <a:avLst>
                <a:gd name="adj" fmla="val 8772"/>
              </a:avLst>
            </a:prstGeom>
            <a:solidFill>
              <a:srgbClr val="D1A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flipV="1">
              <a:off x="3099732" y="2277287"/>
              <a:ext cx="276696" cy="238531"/>
            </a:xfrm>
            <a:prstGeom prst="triangle">
              <a:avLst/>
            </a:prstGeom>
            <a:solidFill>
              <a:srgbClr val="D1AA73"/>
            </a:solidFill>
            <a:ln>
              <a:solidFill>
                <a:srgbClr val="D1A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flipV="1">
            <a:off x="8868763" y="3849106"/>
            <a:ext cx="1979739" cy="1123670"/>
            <a:chOff x="3071742" y="1392148"/>
            <a:chExt cx="1979739" cy="1123670"/>
          </a:xfrm>
        </p:grpSpPr>
        <p:sp>
          <p:nvSpPr>
            <p:cNvPr id="35" name="圆角矩形 34"/>
            <p:cNvSpPr/>
            <p:nvPr/>
          </p:nvSpPr>
          <p:spPr>
            <a:xfrm>
              <a:off x="3071742" y="1392148"/>
              <a:ext cx="1979739" cy="914400"/>
            </a:xfrm>
            <a:prstGeom prst="roundRect">
              <a:avLst>
                <a:gd name="adj" fmla="val 8772"/>
              </a:avLst>
            </a:prstGeom>
            <a:solidFill>
              <a:srgbClr val="D1A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/>
            <p:cNvSpPr/>
            <p:nvPr/>
          </p:nvSpPr>
          <p:spPr>
            <a:xfrm flipV="1">
              <a:off x="3099732" y="2277287"/>
              <a:ext cx="276696" cy="238531"/>
            </a:xfrm>
            <a:prstGeom prst="triangle">
              <a:avLst/>
            </a:prstGeom>
            <a:solidFill>
              <a:srgbClr val="D1AA73"/>
            </a:solidFill>
            <a:ln>
              <a:solidFill>
                <a:srgbClr val="D1A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964225" y="1884570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2017</a:t>
            </a:r>
            <a:endParaRPr lang="zh-CN" altLang="en-US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920209" y="188509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2018</a:t>
            </a:r>
            <a:endParaRPr lang="zh-CN" altLang="en-US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952878" y="41222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2019</a:t>
            </a:r>
            <a:endParaRPr lang="zh-CN" altLang="en-US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25631" y="412004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2020</a:t>
            </a:r>
            <a:endParaRPr lang="zh-CN" altLang="en-US" dirty="0">
              <a:solidFill>
                <a:schemeClr val="bg1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946320" y="2193446"/>
            <a:ext cx="1951749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917805" y="2189569"/>
            <a:ext cx="1951749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952878" y="4427042"/>
            <a:ext cx="1951749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944867" y="4427042"/>
            <a:ext cx="1951749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63" name="等腰三角形 62"/>
          <p:cNvSpPr/>
          <p:nvPr/>
        </p:nvSpPr>
        <p:spPr>
          <a:xfrm rot="5400000" flipH="1">
            <a:off x="-94449" y="2879980"/>
            <a:ext cx="1297029" cy="1118128"/>
          </a:xfrm>
          <a:prstGeom prst="triangle">
            <a:avLst/>
          </a:prstGeom>
          <a:solidFill>
            <a:srgbClr val="534C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等腰三角形 63"/>
          <p:cNvSpPr/>
          <p:nvPr/>
        </p:nvSpPr>
        <p:spPr>
          <a:xfrm rot="16200000">
            <a:off x="10984422" y="2879980"/>
            <a:ext cx="1297029" cy="1118128"/>
          </a:xfrm>
          <a:prstGeom prst="triangle">
            <a:avLst/>
          </a:prstGeom>
          <a:solidFill>
            <a:srgbClr val="534C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127125" y="5793405"/>
            <a:ext cx="9946747" cy="665118"/>
          </a:xfrm>
          <a:prstGeom prst="rect">
            <a:avLst/>
          </a:prstGeom>
          <a:solidFill>
            <a:srgbClr val="534C4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their unremitting efforts can appreciate the scenery that others can not see, only the courage to pursue, perseverance, such a life is a really good life.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977754" y="5560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Please enter the title of this section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5490715" y="68497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u="sng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                </a:t>
            </a:r>
            <a:endParaRPr lang="zh-CN" altLang="en-US" u="sng" dirty="0">
              <a:solidFill>
                <a:srgbClr val="534C49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088862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flipH="1">
            <a:off x="230496" y="2765934"/>
            <a:ext cx="1097492" cy="1321625"/>
            <a:chOff x="11064875" y="2933924"/>
            <a:chExt cx="1097492" cy="990152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1064875" y="2933924"/>
              <a:ext cx="1097492" cy="495076"/>
            </a:xfrm>
            <a:prstGeom prst="line">
              <a:avLst/>
            </a:prstGeom>
            <a:ln>
              <a:solidFill>
                <a:srgbClr val="534C49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1064875" y="3429000"/>
              <a:ext cx="1097492" cy="495076"/>
            </a:xfrm>
            <a:prstGeom prst="line">
              <a:avLst/>
            </a:prstGeom>
            <a:ln>
              <a:solidFill>
                <a:srgbClr val="534C49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2402757" y="391269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2014</a:t>
            </a:r>
            <a:endParaRPr lang="zh-CN" altLang="en-US" dirty="0">
              <a:solidFill>
                <a:srgbClr val="534C49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02757" y="2673257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2013</a:t>
            </a:r>
            <a:endParaRPr lang="zh-CN" altLang="en-US" dirty="0">
              <a:solidFill>
                <a:srgbClr val="534C49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02756" y="522724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2015</a:t>
            </a:r>
            <a:endParaRPr lang="zh-CN" altLang="en-US" dirty="0">
              <a:solidFill>
                <a:srgbClr val="534C49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19601" y="141648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2012</a:t>
            </a:r>
            <a:endParaRPr lang="zh-CN" altLang="en-US" dirty="0">
              <a:solidFill>
                <a:srgbClr val="534C49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cxnSp>
        <p:nvCxnSpPr>
          <p:cNvPr id="25" name="直接连接符 24"/>
          <p:cNvCxnSpPr>
            <a:stCxn id="19" idx="1"/>
          </p:cNvCxnSpPr>
          <p:nvPr/>
        </p:nvCxnSpPr>
        <p:spPr>
          <a:xfrm flipH="1">
            <a:off x="1327988" y="1601147"/>
            <a:ext cx="1091613" cy="1825598"/>
          </a:xfrm>
          <a:prstGeom prst="line">
            <a:avLst/>
          </a:prstGeom>
          <a:ln>
            <a:solidFill>
              <a:srgbClr val="534C4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0" idx="1"/>
          </p:cNvCxnSpPr>
          <p:nvPr/>
        </p:nvCxnSpPr>
        <p:spPr>
          <a:xfrm flipH="1">
            <a:off x="1325387" y="2857923"/>
            <a:ext cx="1077370" cy="571077"/>
          </a:xfrm>
          <a:prstGeom prst="line">
            <a:avLst/>
          </a:prstGeom>
          <a:ln>
            <a:solidFill>
              <a:srgbClr val="534C4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9" idx="1"/>
          </p:cNvCxnSpPr>
          <p:nvPr/>
        </p:nvCxnSpPr>
        <p:spPr>
          <a:xfrm flipH="1" flipV="1">
            <a:off x="1325387" y="3429000"/>
            <a:ext cx="1077370" cy="668360"/>
          </a:xfrm>
          <a:prstGeom prst="line">
            <a:avLst/>
          </a:prstGeom>
          <a:ln>
            <a:solidFill>
              <a:srgbClr val="534C4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11" idx="1"/>
          </p:cNvCxnSpPr>
          <p:nvPr/>
        </p:nvCxnSpPr>
        <p:spPr>
          <a:xfrm flipH="1" flipV="1">
            <a:off x="1325387" y="3429000"/>
            <a:ext cx="1077369" cy="1982914"/>
          </a:xfrm>
          <a:prstGeom prst="line">
            <a:avLst/>
          </a:prstGeom>
          <a:ln>
            <a:solidFill>
              <a:srgbClr val="534C4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3112061" y="1434932"/>
            <a:ext cx="8198364" cy="710146"/>
            <a:chOff x="3112061" y="1434932"/>
            <a:chExt cx="8198364" cy="710146"/>
          </a:xfrm>
        </p:grpSpPr>
        <p:sp>
          <p:nvSpPr>
            <p:cNvPr id="23" name="文本框 22"/>
            <p:cNvSpPr txBox="1"/>
            <p:nvPr/>
          </p:nvSpPr>
          <p:spPr>
            <a:xfrm>
              <a:off x="3323154" y="1434932"/>
              <a:ext cx="7987271" cy="710146"/>
            </a:xfrm>
            <a:prstGeom prst="roundRect">
              <a:avLst>
                <a:gd name="adj" fmla="val 11470"/>
              </a:avLst>
            </a:prstGeom>
            <a:solidFill>
              <a:srgbClr val="534C49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After their unremitting efforts can appreciate the scenery that others can not see, only the courage to pursue, perseverance, such a life is a really good life.</a:t>
              </a:r>
            </a:p>
          </p:txBody>
        </p:sp>
        <p:sp>
          <p:nvSpPr>
            <p:cNvPr id="46" name="等腰三角形 45"/>
            <p:cNvSpPr/>
            <p:nvPr/>
          </p:nvSpPr>
          <p:spPr>
            <a:xfrm rot="5400000" flipH="1" flipV="1">
              <a:off x="3090605" y="1475065"/>
              <a:ext cx="311101" cy="268190"/>
            </a:xfrm>
            <a:prstGeom prst="triangle">
              <a:avLst/>
            </a:prstGeom>
            <a:solidFill>
              <a:srgbClr val="534C49"/>
            </a:solidFill>
            <a:ln>
              <a:solidFill>
                <a:srgbClr val="534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097992" y="2674302"/>
            <a:ext cx="8198364" cy="710146"/>
            <a:chOff x="3112061" y="1434932"/>
            <a:chExt cx="8198364" cy="710146"/>
          </a:xfrm>
        </p:grpSpPr>
        <p:sp>
          <p:nvSpPr>
            <p:cNvPr id="49" name="文本框 48"/>
            <p:cNvSpPr txBox="1"/>
            <p:nvPr/>
          </p:nvSpPr>
          <p:spPr>
            <a:xfrm>
              <a:off x="3323154" y="1434932"/>
              <a:ext cx="7987271" cy="710146"/>
            </a:xfrm>
            <a:prstGeom prst="roundRect">
              <a:avLst>
                <a:gd name="adj" fmla="val 11470"/>
              </a:avLst>
            </a:prstGeom>
            <a:solidFill>
              <a:srgbClr val="D1AA73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After their unremitting efforts can appreciate the scenery that others can not see, only the courage to pursue, perseverance, such a life is a really good life.</a:t>
              </a:r>
            </a:p>
          </p:txBody>
        </p:sp>
        <p:sp>
          <p:nvSpPr>
            <p:cNvPr id="50" name="等腰三角形 49"/>
            <p:cNvSpPr/>
            <p:nvPr/>
          </p:nvSpPr>
          <p:spPr>
            <a:xfrm rot="5400000" flipH="1" flipV="1">
              <a:off x="3090605" y="1475065"/>
              <a:ext cx="311101" cy="268190"/>
            </a:xfrm>
            <a:prstGeom prst="triangle">
              <a:avLst/>
            </a:prstGeom>
            <a:solidFill>
              <a:srgbClr val="D1AA73"/>
            </a:solidFill>
            <a:ln>
              <a:solidFill>
                <a:srgbClr val="D1A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12060" y="3912694"/>
            <a:ext cx="8198364" cy="710146"/>
            <a:chOff x="3112061" y="1434932"/>
            <a:chExt cx="8198364" cy="710146"/>
          </a:xfrm>
        </p:grpSpPr>
        <p:sp>
          <p:nvSpPr>
            <p:cNvPr id="52" name="文本框 51"/>
            <p:cNvSpPr txBox="1"/>
            <p:nvPr/>
          </p:nvSpPr>
          <p:spPr>
            <a:xfrm>
              <a:off x="3323154" y="1434932"/>
              <a:ext cx="7987271" cy="710146"/>
            </a:xfrm>
            <a:prstGeom prst="roundRect">
              <a:avLst>
                <a:gd name="adj" fmla="val 11470"/>
              </a:avLst>
            </a:prstGeom>
            <a:solidFill>
              <a:srgbClr val="D1AA73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After their unremitting efforts can appreciate the scenery that others can not see, only the courage to pursue, perseverance, such a life is a really good life.</a:t>
              </a:r>
            </a:p>
          </p:txBody>
        </p:sp>
        <p:sp>
          <p:nvSpPr>
            <p:cNvPr id="53" name="等腰三角形 52"/>
            <p:cNvSpPr/>
            <p:nvPr/>
          </p:nvSpPr>
          <p:spPr>
            <a:xfrm rot="5400000" flipH="1" flipV="1">
              <a:off x="3090605" y="1475065"/>
              <a:ext cx="311101" cy="268190"/>
            </a:xfrm>
            <a:prstGeom prst="triangle">
              <a:avLst/>
            </a:prstGeom>
            <a:solidFill>
              <a:srgbClr val="D1AA73"/>
            </a:solidFill>
            <a:ln>
              <a:solidFill>
                <a:srgbClr val="D1A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12061" y="5227248"/>
            <a:ext cx="8198364" cy="729520"/>
            <a:chOff x="3112061" y="1434932"/>
            <a:chExt cx="8198364" cy="729520"/>
          </a:xfrm>
        </p:grpSpPr>
        <p:sp>
          <p:nvSpPr>
            <p:cNvPr id="55" name="文本框 54"/>
            <p:cNvSpPr txBox="1"/>
            <p:nvPr/>
          </p:nvSpPr>
          <p:spPr>
            <a:xfrm>
              <a:off x="3323154" y="1434932"/>
              <a:ext cx="7987271" cy="729520"/>
            </a:xfrm>
            <a:prstGeom prst="roundRect">
              <a:avLst>
                <a:gd name="adj" fmla="val 11470"/>
              </a:avLst>
            </a:prstGeom>
            <a:solidFill>
              <a:srgbClr val="D1AA73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After their unremitting efforts can appreciate the scenery that others can not see, only the courage to pursue, perseverance, such a life is a really good life.</a:t>
              </a:r>
            </a:p>
          </p:txBody>
        </p:sp>
        <p:sp>
          <p:nvSpPr>
            <p:cNvPr id="56" name="等腰三角形 55"/>
            <p:cNvSpPr/>
            <p:nvPr/>
          </p:nvSpPr>
          <p:spPr>
            <a:xfrm rot="5400000" flipH="1" flipV="1">
              <a:off x="3090605" y="1463635"/>
              <a:ext cx="311101" cy="268190"/>
            </a:xfrm>
            <a:prstGeom prst="triangle">
              <a:avLst/>
            </a:prstGeom>
            <a:solidFill>
              <a:srgbClr val="D1AA73"/>
            </a:solidFill>
            <a:ln>
              <a:solidFill>
                <a:srgbClr val="D1A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等腰三角形 58"/>
          <p:cNvSpPr/>
          <p:nvPr/>
        </p:nvSpPr>
        <p:spPr>
          <a:xfrm rot="5400000" flipH="1">
            <a:off x="-94449" y="2879980"/>
            <a:ext cx="1297029" cy="1118128"/>
          </a:xfrm>
          <a:prstGeom prst="triangle">
            <a:avLst/>
          </a:prstGeom>
          <a:solidFill>
            <a:srgbClr val="534C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4977754" y="55601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Please enter the title of this section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490715" y="68497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u="sng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                </a:t>
            </a:r>
            <a:endParaRPr lang="zh-CN" altLang="en-US" u="sng" dirty="0">
              <a:solidFill>
                <a:srgbClr val="534C49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11999913" y="1413681"/>
            <a:ext cx="401637" cy="4540287"/>
          </a:xfrm>
          <a:prstGeom prst="roundRect">
            <a:avLst>
              <a:gd name="adj" fmla="val 25204"/>
            </a:avLst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907544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063"/>
            <a:ext cx="12192000" cy="69165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38621" y="3462080"/>
            <a:ext cx="5067379" cy="46166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j-lt"/>
                <a:ea typeface="张海山锐线体简" panose="02000000000000000000" pitchFamily="2" charset="-122"/>
              </a:rPr>
              <a:t>Insert the Subtitle of Your Presentation</a:t>
            </a:r>
          </a:p>
        </p:txBody>
      </p:sp>
      <p:sp>
        <p:nvSpPr>
          <p:cNvPr id="6" name="矩形 5"/>
          <p:cNvSpPr/>
          <p:nvPr/>
        </p:nvSpPr>
        <p:spPr>
          <a:xfrm>
            <a:off x="3486000" y="2149629"/>
            <a:ext cx="5220000" cy="126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86000" y="2149629"/>
            <a:ext cx="522000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spc="50" dirty="0">
                <a:ln w="0"/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Thank you</a:t>
            </a:r>
            <a:endParaRPr lang="en-US" altLang="zh-CN" sz="8800" spc="50" dirty="0">
              <a:ln w="0"/>
              <a:solidFill>
                <a:schemeClr val="accent5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86000" y="3422806"/>
            <a:ext cx="5220000" cy="48792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985248" y="6483585"/>
            <a:ext cx="2221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cap="all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200" cap="all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986014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06886" cy="6858000"/>
          </a:xfrm>
          <a:prstGeom prst="rect">
            <a:avLst/>
          </a:prstGeom>
        </p:spPr>
      </p:pic>
      <p:sp>
        <p:nvSpPr>
          <p:cNvPr id="18" name="任意多边形 17"/>
          <p:cNvSpPr/>
          <p:nvPr/>
        </p:nvSpPr>
        <p:spPr>
          <a:xfrm rot="5400000" flipH="1">
            <a:off x="2664318" y="-2669683"/>
            <a:ext cx="6863365" cy="12192000"/>
          </a:xfrm>
          <a:custGeom>
            <a:avLst/>
            <a:gdLst>
              <a:gd name="connsiteX0" fmla="*/ 6858000 w 6863365"/>
              <a:gd name="connsiteY0" fmla="*/ 12192000 h 12192000"/>
              <a:gd name="connsiteX1" fmla="*/ 6858000 w 6863365"/>
              <a:gd name="connsiteY1" fmla="*/ 12190476 h 12192000"/>
              <a:gd name="connsiteX2" fmla="*/ 18771 w 6863365"/>
              <a:gd name="connsiteY2" fmla="*/ 12190476 h 12192000"/>
              <a:gd name="connsiteX3" fmla="*/ 3441068 w 6863365"/>
              <a:gd name="connsiteY3" fmla="*/ 6289964 h 12192000"/>
              <a:gd name="connsiteX4" fmla="*/ 6858000 w 6863365"/>
              <a:gd name="connsiteY4" fmla="*/ 12181226 h 12192000"/>
              <a:gd name="connsiteX5" fmla="*/ 6858000 w 6863365"/>
              <a:gd name="connsiteY5" fmla="*/ 0 h 12192000"/>
              <a:gd name="connsiteX6" fmla="*/ 0 w 6863365"/>
              <a:gd name="connsiteY6" fmla="*/ 0 h 12192000"/>
              <a:gd name="connsiteX7" fmla="*/ 0 w 6863365"/>
              <a:gd name="connsiteY7" fmla="*/ 12192000 h 12192000"/>
              <a:gd name="connsiteX8" fmla="*/ 6863365 w 6863365"/>
              <a:gd name="connsiteY8" fmla="*/ 12190476 h 12192000"/>
              <a:gd name="connsiteX9" fmla="*/ 6858000 w 6863365"/>
              <a:gd name="connsiteY9" fmla="*/ 12181226 h 12192000"/>
              <a:gd name="connsiteX10" fmla="*/ 6858000 w 6863365"/>
              <a:gd name="connsiteY10" fmla="*/ 12190476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63365" h="12192000">
                <a:moveTo>
                  <a:pt x="6858000" y="12192000"/>
                </a:moveTo>
                <a:lnTo>
                  <a:pt x="6858000" y="12190476"/>
                </a:lnTo>
                <a:lnTo>
                  <a:pt x="18771" y="12190476"/>
                </a:lnTo>
                <a:lnTo>
                  <a:pt x="3441068" y="6289964"/>
                </a:lnTo>
                <a:lnTo>
                  <a:pt x="6858000" y="12181226"/>
                </a:ln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  <a:moveTo>
                  <a:pt x="6863365" y="12190476"/>
                </a:moveTo>
                <a:lnTo>
                  <a:pt x="6858000" y="12181226"/>
                </a:lnTo>
                <a:lnTo>
                  <a:pt x="6858000" y="12190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35863" y="2663601"/>
            <a:ext cx="2593558" cy="400110"/>
          </a:xfrm>
          <a:prstGeom prst="rect">
            <a:avLst/>
          </a:prstGeom>
          <a:solidFill>
            <a:srgbClr val="D1AA73"/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About the company</a:t>
            </a:r>
          </a:p>
        </p:txBody>
      </p:sp>
      <p:sp>
        <p:nvSpPr>
          <p:cNvPr id="9" name="等腰三角形 8"/>
          <p:cNvSpPr/>
          <p:nvPr/>
        </p:nvSpPr>
        <p:spPr>
          <a:xfrm rot="5400000" flipH="1">
            <a:off x="5712264" y="3863245"/>
            <a:ext cx="447195" cy="385513"/>
          </a:xfrm>
          <a:prstGeom prst="triangle">
            <a:avLst/>
          </a:prstGeom>
          <a:solidFill>
            <a:srgbClr val="534C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442604" y="3906363"/>
            <a:ext cx="175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cap="all" dirty="0">
                <a:solidFill>
                  <a:srgbClr val="534C49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DESIGN</a:t>
            </a:r>
            <a:endParaRPr lang="zh-CN" altLang="en-US" sz="1200" cap="all" dirty="0">
              <a:solidFill>
                <a:srgbClr val="534C49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42604" y="3284982"/>
            <a:ext cx="420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34C49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Please enter the title of this section</a:t>
            </a:r>
          </a:p>
        </p:txBody>
      </p:sp>
      <p:sp>
        <p:nvSpPr>
          <p:cNvPr id="17" name="矩形 16"/>
          <p:cNvSpPr/>
          <p:nvPr/>
        </p:nvSpPr>
        <p:spPr>
          <a:xfrm>
            <a:off x="7535863" y="3796404"/>
            <a:ext cx="3240000" cy="1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787789" y="6475361"/>
            <a:ext cx="2616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exceptionally beautiful</a:t>
            </a:r>
            <a:r>
              <a:rPr lang="en-US" altLang="zh-CN" sz="8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800" cap="all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237068"/>
            <a:ext cx="12192002" cy="25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5400000" flipH="1">
            <a:off x="-508617" y="466676"/>
            <a:ext cx="6844594" cy="5900512"/>
          </a:xfrm>
          <a:prstGeom prst="triangle">
            <a:avLst/>
          </a:prstGeom>
          <a:noFill/>
          <a:ln w="57150">
            <a:solidFill>
              <a:srgbClr val="D1A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5400000" flipH="1">
            <a:off x="5094590" y="2304591"/>
            <a:ext cx="1297029" cy="1118128"/>
          </a:xfrm>
          <a:prstGeom prst="triangle">
            <a:avLst/>
          </a:prstGeom>
          <a:solidFill>
            <a:srgbClr val="534C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47907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00778" y="4017292"/>
            <a:ext cx="11800624" cy="2075533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-864603" y="-5252205"/>
            <a:ext cx="13921205" cy="10443449"/>
            <a:chOff x="2855913" y="985838"/>
            <a:chExt cx="6513512" cy="488632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55913" y="985838"/>
              <a:ext cx="6513512" cy="488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1" t="1" r="219" b="-5"/>
            <a:stretch/>
          </p:blipFill>
          <p:spPr bwMode="auto">
            <a:xfrm>
              <a:off x="3262230" y="5084763"/>
              <a:ext cx="5700879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" r="110" b="-4"/>
            <a:stretch/>
          </p:blipFill>
          <p:spPr bwMode="auto">
            <a:xfrm>
              <a:off x="3261813" y="5084763"/>
              <a:ext cx="5701296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2" r="116" b="-4"/>
            <a:stretch/>
          </p:blipFill>
          <p:spPr bwMode="auto">
            <a:xfrm>
              <a:off x="3261814" y="5084763"/>
              <a:ext cx="569773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58" b="-2"/>
            <a:stretch/>
          </p:blipFill>
          <p:spPr bwMode="auto">
            <a:xfrm>
              <a:off x="3260725" y="5084763"/>
              <a:ext cx="5700601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900" y="5084763"/>
              <a:ext cx="5697537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5" y="5084763"/>
              <a:ext cx="5691187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0" y="5084763"/>
              <a:ext cx="568325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425" y="5087938"/>
              <a:ext cx="5676900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087938"/>
              <a:ext cx="5670550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775" y="5086351"/>
              <a:ext cx="56642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950" y="5086351"/>
              <a:ext cx="5659437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713" y="5086351"/>
              <a:ext cx="56515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888" y="5086351"/>
              <a:ext cx="5641975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063" y="5086351"/>
              <a:ext cx="5637212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238" y="5086351"/>
              <a:ext cx="5630862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413" y="5086351"/>
              <a:ext cx="5624512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086351"/>
              <a:ext cx="5618162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763" y="5086351"/>
              <a:ext cx="5610225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938" y="5089526"/>
              <a:ext cx="56038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700" y="5089526"/>
              <a:ext cx="5595937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75" y="5089526"/>
              <a:ext cx="55911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050" y="5089526"/>
              <a:ext cx="55848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225" y="5089526"/>
              <a:ext cx="557530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400" y="5089526"/>
              <a:ext cx="5570537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575" y="5089526"/>
              <a:ext cx="5564187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5087938"/>
              <a:ext cx="5557837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5087938"/>
              <a:ext cx="5551487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688" y="5087938"/>
              <a:ext cx="5541962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63" y="5087938"/>
              <a:ext cx="5535612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5087938"/>
              <a:ext cx="5529262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213" y="5091113"/>
              <a:ext cx="552450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5091113"/>
              <a:ext cx="551815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63" y="5091113"/>
              <a:ext cx="5508625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738" y="5091113"/>
              <a:ext cx="5503862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913" y="5091113"/>
              <a:ext cx="5497512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675" y="5091113"/>
              <a:ext cx="5489575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850" y="5091113"/>
              <a:ext cx="5483225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025" y="5091113"/>
              <a:ext cx="5478462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44"/>
            <p:cNvPicPr>
              <a:picLocks noChangeAspect="1" noChangeArrowheads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200" y="5091113"/>
              <a:ext cx="5468937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375" y="5091113"/>
              <a:ext cx="5462587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46"/>
            <p:cNvPicPr>
              <a:picLocks noChangeAspect="1" noChangeArrowheads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550" y="5091113"/>
              <a:ext cx="5457825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725" y="5094288"/>
              <a:ext cx="5451475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5092701"/>
              <a:ext cx="5445125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663" y="5092701"/>
              <a:ext cx="5434012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50"/>
            <p:cNvPicPr>
              <a:picLocks noChangeAspect="1" noChangeArrowheads="1"/>
            </p:cNvPicPr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838" y="5092701"/>
              <a:ext cx="5429250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" name="Picture 51"/>
            <p:cNvPicPr>
              <a:picLocks noChangeAspect="1" noChangeArrowheads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013" y="5092701"/>
              <a:ext cx="5422900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6" name="Picture 52"/>
            <p:cNvPicPr>
              <a:picLocks noChangeAspect="1" noChangeArrowheads="1"/>
            </p:cNvPicPr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188" y="5092701"/>
              <a:ext cx="5416550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7" name="Picture 53"/>
            <p:cNvPicPr>
              <a:picLocks noChangeAspect="1" noChangeArrowheads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5092701"/>
              <a:ext cx="5411787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8" name="Picture 54"/>
            <p:cNvPicPr>
              <a:picLocks noChangeAspect="1" noChangeArrowheads="1"/>
            </p:cNvPicPr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538" y="5092701"/>
              <a:ext cx="5402262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9" name="Picture 55"/>
            <p:cNvPicPr>
              <a:picLocks noChangeAspect="1" noChangeArrowheads="1"/>
            </p:cNvPicPr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713" y="5092701"/>
              <a:ext cx="5395912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0" name="Picture 56"/>
            <p:cNvPicPr>
              <a:picLocks noChangeAspect="1" noChangeArrowheads="1"/>
            </p:cNvPicPr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888" y="5092701"/>
              <a:ext cx="5389562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1" name="Picture 57"/>
            <p:cNvPicPr>
              <a:picLocks noChangeAspect="1" noChangeArrowheads="1"/>
            </p:cNvPicPr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650" y="5092701"/>
              <a:ext cx="5383212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2" name="Picture 58"/>
            <p:cNvPicPr>
              <a:picLocks noChangeAspect="1" noChangeArrowheads="1"/>
            </p:cNvPicPr>
            <p:nvPr/>
          </p:nvPicPr>
          <p:blipFill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825" y="5095876"/>
              <a:ext cx="5376862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" name="Picture 59"/>
            <p:cNvPicPr>
              <a:picLocks noChangeAspect="1" noChangeArrowheads="1"/>
            </p:cNvPicPr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5095876"/>
              <a:ext cx="5367337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" name="Picture 60"/>
            <p:cNvPicPr>
              <a:picLocks noChangeAspect="1" noChangeArrowheads="1"/>
            </p:cNvPicPr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175" y="5095876"/>
              <a:ext cx="5362575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" name="Picture 61"/>
            <p:cNvPicPr>
              <a:picLocks noChangeAspect="1" noChangeArrowheads="1"/>
            </p:cNvPicPr>
            <p:nvPr/>
          </p:nvPicPr>
          <p:blipFill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5350" y="5095876"/>
              <a:ext cx="5356225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6" name="Picture 62"/>
            <p:cNvPicPr>
              <a:picLocks noChangeAspect="1" noChangeArrowheads="1"/>
            </p:cNvPicPr>
            <p:nvPr/>
          </p:nvPicPr>
          <p:blipFill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525" y="5095876"/>
              <a:ext cx="5349875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7" name="Picture 63"/>
            <p:cNvPicPr>
              <a:picLocks noChangeAspect="1" noChangeArrowheads="1"/>
            </p:cNvPicPr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700" y="5095876"/>
              <a:ext cx="5343525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8" name="Picture 64"/>
            <p:cNvPicPr>
              <a:picLocks noChangeAspect="1" noChangeArrowheads="1"/>
            </p:cNvPicPr>
            <p:nvPr/>
          </p:nvPicPr>
          <p:blipFill>
            <a:blip r:embed="rId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875" y="5095876"/>
              <a:ext cx="5335587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9" name="Picture 65"/>
            <p:cNvPicPr>
              <a:picLocks noChangeAspect="1" noChangeArrowheads="1"/>
            </p:cNvPicPr>
            <p:nvPr/>
          </p:nvPicPr>
          <p:blipFill>
            <a:blip r:embed="rId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638" y="5095876"/>
              <a:ext cx="5327650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0" name="Picture 66"/>
            <p:cNvPicPr>
              <a:picLocks noChangeAspect="1" noChangeArrowheads="1"/>
            </p:cNvPicPr>
            <p:nvPr/>
          </p:nvPicPr>
          <p:blipFill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2813" y="5094288"/>
              <a:ext cx="53213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1" name="Picture 67"/>
            <p:cNvPicPr>
              <a:picLocks noChangeAspect="1" noChangeArrowheads="1"/>
            </p:cNvPicPr>
            <p:nvPr/>
          </p:nvPicPr>
          <p:blipFill>
            <a:blip r:embed="rId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988" y="5094288"/>
              <a:ext cx="5316537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" name="Picture 68"/>
            <p:cNvPicPr>
              <a:picLocks noChangeAspect="1" noChangeArrowheads="1"/>
            </p:cNvPicPr>
            <p:nvPr/>
          </p:nvPicPr>
          <p:blipFill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163" y="5094288"/>
              <a:ext cx="5310187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" name="Picture 69"/>
            <p:cNvPicPr>
              <a:picLocks noChangeAspect="1" noChangeArrowheads="1"/>
            </p:cNvPicPr>
            <p:nvPr/>
          </p:nvPicPr>
          <p:blipFill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338" y="5097463"/>
              <a:ext cx="5303837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4" name="Picture 70"/>
            <p:cNvPicPr>
              <a:picLocks noChangeAspect="1" noChangeArrowheads="1"/>
            </p:cNvPicPr>
            <p:nvPr/>
          </p:nvPicPr>
          <p:blipFill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513" y="5097463"/>
              <a:ext cx="5295900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" name="Picture 71"/>
            <p:cNvPicPr>
              <a:picLocks noChangeAspect="1" noChangeArrowheads="1"/>
            </p:cNvPicPr>
            <p:nvPr/>
          </p:nvPicPr>
          <p:blipFill>
            <a:blip r:embed="rId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688" y="5097463"/>
              <a:ext cx="5289550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" name="Picture 72"/>
            <p:cNvPicPr>
              <a:picLocks noChangeAspect="1" noChangeArrowheads="1"/>
            </p:cNvPicPr>
            <p:nvPr/>
          </p:nvPicPr>
          <p:blipFill>
            <a:blip r:embed="rId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863" y="5097463"/>
              <a:ext cx="5283200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" name="Picture 73"/>
            <p:cNvPicPr>
              <a:picLocks noChangeAspect="1" noChangeArrowheads="1"/>
            </p:cNvPicPr>
            <p:nvPr/>
          </p:nvPicPr>
          <p:blipFill>
            <a:blip r:embed="rId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25" y="5097463"/>
              <a:ext cx="5275262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" name="Picture 74"/>
            <p:cNvPicPr>
              <a:picLocks noChangeAspect="1" noChangeArrowheads="1"/>
            </p:cNvPicPr>
            <p:nvPr/>
          </p:nvPicPr>
          <p:blipFill>
            <a:blip r:embed="rId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800" y="5097463"/>
              <a:ext cx="5270500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" name="Picture 75"/>
            <p:cNvPicPr>
              <a:picLocks noChangeAspect="1" noChangeArrowheads="1"/>
            </p:cNvPicPr>
            <p:nvPr/>
          </p:nvPicPr>
          <p:blipFill>
            <a:blip r:embed="rId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975" y="5097463"/>
              <a:ext cx="526097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" name="Picture 76"/>
            <p:cNvPicPr>
              <a:picLocks noChangeAspect="1" noChangeArrowheads="1"/>
            </p:cNvPicPr>
            <p:nvPr/>
          </p:nvPicPr>
          <p:blipFill>
            <a:blip r:embed="rId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150" y="5097463"/>
              <a:ext cx="52546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" name="Picture 77"/>
            <p:cNvPicPr>
              <a:picLocks noChangeAspect="1" noChangeArrowheads="1"/>
            </p:cNvPicPr>
            <p:nvPr/>
          </p:nvPicPr>
          <p:blipFill>
            <a:blip r:embed="rId7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325" y="5097463"/>
              <a:ext cx="5249862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" name="Picture 78"/>
            <p:cNvPicPr>
              <a:picLocks noChangeAspect="1" noChangeArrowheads="1"/>
            </p:cNvPicPr>
            <p:nvPr/>
          </p:nvPicPr>
          <p:blipFill>
            <a:blip r:embed="rId7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5097463"/>
              <a:ext cx="5243512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3" name="Picture 79"/>
            <p:cNvPicPr>
              <a:picLocks noChangeAspect="1" noChangeArrowheads="1"/>
            </p:cNvPicPr>
            <p:nvPr/>
          </p:nvPicPr>
          <p:blipFill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675" y="5097463"/>
              <a:ext cx="5237162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4" name="Picture 80"/>
            <p:cNvPicPr>
              <a:picLocks noChangeAspect="1" noChangeArrowheads="1"/>
            </p:cNvPicPr>
            <p:nvPr/>
          </p:nvPicPr>
          <p:blipFill>
            <a:blip r:embed="rId7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850" y="5100638"/>
              <a:ext cx="5229225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" name="Picture 81"/>
            <p:cNvPicPr>
              <a:picLocks noChangeAspect="1" noChangeArrowheads="1"/>
            </p:cNvPicPr>
            <p:nvPr/>
          </p:nvPicPr>
          <p:blipFill>
            <a:blip r:embed="rId7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613" y="5100638"/>
              <a:ext cx="5221287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" name="Picture 82"/>
            <p:cNvPicPr>
              <a:picLocks noChangeAspect="1" noChangeArrowheads="1"/>
            </p:cNvPicPr>
            <p:nvPr/>
          </p:nvPicPr>
          <p:blipFill>
            <a:blip r:embed="rId7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788" y="5100638"/>
              <a:ext cx="5214937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7" name="Picture 83"/>
            <p:cNvPicPr>
              <a:picLocks noChangeAspect="1" noChangeArrowheads="1"/>
            </p:cNvPicPr>
            <p:nvPr/>
          </p:nvPicPr>
          <p:blipFill>
            <a:blip r:embed="rId7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963" y="5099051"/>
              <a:ext cx="5208587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" name="Picture 84"/>
            <p:cNvPicPr>
              <a:picLocks noChangeAspect="1" noChangeArrowheads="1"/>
            </p:cNvPicPr>
            <p:nvPr/>
          </p:nvPicPr>
          <p:blipFill>
            <a:blip r:embed="rId8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138" y="5099051"/>
              <a:ext cx="52038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" name="Picture 85"/>
            <p:cNvPicPr>
              <a:picLocks noChangeAspect="1" noChangeArrowheads="1"/>
            </p:cNvPicPr>
            <p:nvPr/>
          </p:nvPicPr>
          <p:blipFill>
            <a:blip r:embed="rId8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313" y="5099051"/>
              <a:ext cx="51943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0" name="Picture 86"/>
            <p:cNvPicPr>
              <a:picLocks noChangeAspect="1" noChangeArrowheads="1"/>
            </p:cNvPicPr>
            <p:nvPr/>
          </p:nvPicPr>
          <p:blipFill>
            <a:blip r:embed="rId8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488" y="5099051"/>
              <a:ext cx="518795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" name="Picture 87"/>
            <p:cNvPicPr>
              <a:picLocks noChangeAspect="1" noChangeArrowheads="1"/>
            </p:cNvPicPr>
            <p:nvPr/>
          </p:nvPicPr>
          <p:blipFill>
            <a:blip r:embed="rId8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663" y="5099051"/>
              <a:ext cx="5183187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" name="Picture 88"/>
            <p:cNvPicPr>
              <a:picLocks noChangeAspect="1" noChangeArrowheads="1"/>
            </p:cNvPicPr>
            <p:nvPr/>
          </p:nvPicPr>
          <p:blipFill>
            <a:blip r:embed="rId8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838" y="5099051"/>
              <a:ext cx="5176837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" name="Picture 89"/>
            <p:cNvPicPr>
              <a:picLocks noChangeAspect="1" noChangeArrowheads="1"/>
            </p:cNvPicPr>
            <p:nvPr/>
          </p:nvPicPr>
          <p:blipFill>
            <a:blip r:embed="rId8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600" y="5099051"/>
              <a:ext cx="51689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" name="Picture 90"/>
            <p:cNvPicPr>
              <a:picLocks noChangeAspect="1" noChangeArrowheads="1"/>
            </p:cNvPicPr>
            <p:nvPr/>
          </p:nvPicPr>
          <p:blipFill>
            <a:blip r:embed="rId8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775" y="5099051"/>
              <a:ext cx="515937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" name="Picture 91"/>
            <p:cNvPicPr>
              <a:picLocks noChangeAspect="1" noChangeArrowheads="1"/>
            </p:cNvPicPr>
            <p:nvPr/>
          </p:nvPicPr>
          <p:blipFill>
            <a:blip r:embed="rId8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950" y="5099051"/>
              <a:ext cx="5154612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" name="Picture 92"/>
            <p:cNvPicPr>
              <a:picLocks noChangeAspect="1" noChangeArrowheads="1"/>
            </p:cNvPicPr>
            <p:nvPr/>
          </p:nvPicPr>
          <p:blipFill>
            <a:blip r:embed="rId8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125" y="5102226"/>
              <a:ext cx="5148262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7" name="Picture 93"/>
            <p:cNvPicPr>
              <a:picLocks noChangeAspect="1" noChangeArrowheads="1"/>
            </p:cNvPicPr>
            <p:nvPr/>
          </p:nvPicPr>
          <p:blipFill>
            <a:blip r:embed="rId8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5102226"/>
              <a:ext cx="5141912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8" name="Picture 94"/>
            <p:cNvPicPr>
              <a:picLocks noChangeAspect="1" noChangeArrowheads="1"/>
            </p:cNvPicPr>
            <p:nvPr/>
          </p:nvPicPr>
          <p:blipFill>
            <a:blip r:embed="rId9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475" y="5102226"/>
              <a:ext cx="5137150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9" name="Picture 95"/>
            <p:cNvPicPr>
              <a:picLocks noChangeAspect="1" noChangeArrowheads="1"/>
            </p:cNvPicPr>
            <p:nvPr/>
          </p:nvPicPr>
          <p:blipFill>
            <a:blip r:embed="rId9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50" y="5102226"/>
              <a:ext cx="5127625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" name="Picture 96"/>
            <p:cNvPicPr>
              <a:picLocks noChangeAspect="1" noChangeArrowheads="1"/>
            </p:cNvPicPr>
            <p:nvPr/>
          </p:nvPicPr>
          <p:blipFill>
            <a:blip r:embed="rId9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825" y="5102226"/>
              <a:ext cx="5121275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1" name="Picture 97"/>
            <p:cNvPicPr>
              <a:picLocks noChangeAspect="1" noChangeArrowheads="1"/>
            </p:cNvPicPr>
            <p:nvPr/>
          </p:nvPicPr>
          <p:blipFill>
            <a:blip r:embed="rId9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588" y="5102226"/>
              <a:ext cx="5113337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2" name="Picture 98"/>
            <p:cNvPicPr>
              <a:picLocks noChangeAspect="1" noChangeArrowheads="1"/>
            </p:cNvPicPr>
            <p:nvPr/>
          </p:nvPicPr>
          <p:blipFill>
            <a:blip r:embed="rId9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763" y="5102226"/>
              <a:ext cx="5108575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" name="Picture 99"/>
            <p:cNvPicPr>
              <a:picLocks noChangeAspect="1" noChangeArrowheads="1"/>
            </p:cNvPicPr>
            <p:nvPr/>
          </p:nvPicPr>
          <p:blipFill>
            <a:blip r:embed="rId9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5102226"/>
              <a:ext cx="5102225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4" name="Picture 100"/>
            <p:cNvPicPr>
              <a:picLocks noChangeAspect="1" noChangeArrowheads="1"/>
            </p:cNvPicPr>
            <p:nvPr/>
          </p:nvPicPr>
          <p:blipFill>
            <a:blip r:embed="rId9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5102226"/>
              <a:ext cx="5095875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5" name="Picture 101"/>
            <p:cNvPicPr>
              <a:picLocks noChangeAspect="1" noChangeArrowheads="1"/>
            </p:cNvPicPr>
            <p:nvPr/>
          </p:nvPicPr>
          <p:blipFill>
            <a:blip r:embed="rId9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288" y="5102226"/>
              <a:ext cx="5087937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" name="Picture 102"/>
            <p:cNvPicPr>
              <a:picLocks noChangeAspect="1" noChangeArrowheads="1"/>
            </p:cNvPicPr>
            <p:nvPr/>
          </p:nvPicPr>
          <p:blipFill>
            <a:blip r:embed="rId9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463" y="5102226"/>
              <a:ext cx="5081587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" name="Picture 103"/>
            <p:cNvPicPr>
              <a:picLocks noChangeAspect="1" noChangeArrowheads="1"/>
            </p:cNvPicPr>
            <p:nvPr/>
          </p:nvPicPr>
          <p:blipFill>
            <a:blip r:embed="rId9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638" y="5103813"/>
              <a:ext cx="5075237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" name="Picture 104"/>
            <p:cNvPicPr>
              <a:picLocks noChangeAspect="1" noChangeArrowheads="1"/>
            </p:cNvPicPr>
            <p:nvPr/>
          </p:nvPicPr>
          <p:blipFill>
            <a:blip r:embed="rId10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813" y="5103813"/>
              <a:ext cx="5068887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" name="Picture 105"/>
            <p:cNvPicPr>
              <a:picLocks noChangeAspect="1" noChangeArrowheads="1"/>
            </p:cNvPicPr>
            <p:nvPr/>
          </p:nvPicPr>
          <p:blipFill>
            <a:blip r:embed="rId10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575" y="5103813"/>
              <a:ext cx="5062537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" name="Picture 106"/>
            <p:cNvPicPr>
              <a:picLocks noChangeAspect="1" noChangeArrowheads="1"/>
            </p:cNvPicPr>
            <p:nvPr/>
          </p:nvPicPr>
          <p:blipFill>
            <a:blip r:embed="rId10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750" y="5103813"/>
              <a:ext cx="5053012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" name="Picture 107"/>
            <p:cNvPicPr>
              <a:picLocks noChangeAspect="1" noChangeArrowheads="1"/>
            </p:cNvPicPr>
            <p:nvPr/>
          </p:nvPicPr>
          <p:blipFill>
            <a:blip r:embed="rId10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925" y="5103813"/>
              <a:ext cx="5046662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" name="Picture 108"/>
            <p:cNvPicPr>
              <a:picLocks noChangeAspect="1" noChangeArrowheads="1"/>
            </p:cNvPicPr>
            <p:nvPr/>
          </p:nvPicPr>
          <p:blipFill>
            <a:blip r:embed="rId10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100" y="5103813"/>
              <a:ext cx="504190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" name="Picture 109"/>
            <p:cNvPicPr>
              <a:picLocks noChangeAspect="1" noChangeArrowheads="1"/>
            </p:cNvPicPr>
            <p:nvPr/>
          </p:nvPicPr>
          <p:blipFill>
            <a:blip r:embed="rId10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275" y="5103813"/>
              <a:ext cx="503555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" name="Picture 110"/>
            <p:cNvPicPr>
              <a:picLocks noChangeAspect="1" noChangeArrowheads="1"/>
            </p:cNvPicPr>
            <p:nvPr/>
          </p:nvPicPr>
          <p:blipFill>
            <a:blip r:embed="rId10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0" y="5103813"/>
              <a:ext cx="502920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" name="Picture 111"/>
            <p:cNvPicPr>
              <a:picLocks noChangeAspect="1" noChangeArrowheads="1"/>
            </p:cNvPicPr>
            <p:nvPr/>
          </p:nvPicPr>
          <p:blipFill>
            <a:blip r:embed="rId10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25" y="5103813"/>
              <a:ext cx="5021262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" name="Picture 112"/>
            <p:cNvPicPr>
              <a:picLocks noChangeAspect="1" noChangeArrowheads="1"/>
            </p:cNvPicPr>
            <p:nvPr/>
          </p:nvPicPr>
          <p:blipFill>
            <a:blip r:embed="rId10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800" y="5103813"/>
              <a:ext cx="5014912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" name="Picture 113"/>
            <p:cNvPicPr>
              <a:picLocks noChangeAspect="1" noChangeArrowheads="1"/>
            </p:cNvPicPr>
            <p:nvPr/>
          </p:nvPicPr>
          <p:blipFill>
            <a:blip r:embed="rId10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563" y="5103813"/>
              <a:ext cx="5006975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" name="Picture 114"/>
            <p:cNvPicPr>
              <a:picLocks noChangeAspect="1" noChangeArrowheads="1"/>
            </p:cNvPicPr>
            <p:nvPr/>
          </p:nvPicPr>
          <p:blipFill>
            <a:blip r:embed="rId1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738" y="5103813"/>
              <a:ext cx="5000625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" name="Picture 115"/>
            <p:cNvPicPr>
              <a:picLocks noChangeAspect="1" noChangeArrowheads="1"/>
            </p:cNvPicPr>
            <p:nvPr/>
          </p:nvPicPr>
          <p:blipFill>
            <a:blip r:embed="rId1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913" y="5106988"/>
              <a:ext cx="4995862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" name="Picture 116"/>
            <p:cNvPicPr>
              <a:picLocks noChangeAspect="1" noChangeArrowheads="1"/>
            </p:cNvPicPr>
            <p:nvPr/>
          </p:nvPicPr>
          <p:blipFill>
            <a:blip r:embed="rId1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088" y="5106988"/>
              <a:ext cx="4986337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" name="Picture 117"/>
            <p:cNvPicPr>
              <a:picLocks noChangeAspect="1" noChangeArrowheads="1"/>
            </p:cNvPicPr>
            <p:nvPr/>
          </p:nvPicPr>
          <p:blipFill>
            <a:blip r:embed="rId1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263" y="5106988"/>
              <a:ext cx="4979987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" name="Picture 118"/>
            <p:cNvPicPr>
              <a:picLocks noChangeAspect="1" noChangeArrowheads="1"/>
            </p:cNvPicPr>
            <p:nvPr/>
          </p:nvPicPr>
          <p:blipFill>
            <a:blip r:embed="rId1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438" y="5106988"/>
              <a:ext cx="4975225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" name="Picture 119"/>
            <p:cNvPicPr>
              <a:picLocks noChangeAspect="1" noChangeArrowheads="1"/>
            </p:cNvPicPr>
            <p:nvPr/>
          </p:nvPicPr>
          <p:blipFill>
            <a:blip r:embed="rId1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613" y="5106988"/>
              <a:ext cx="4968875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" name="Picture 120"/>
            <p:cNvPicPr>
              <a:picLocks noChangeAspect="1" noChangeArrowheads="1"/>
            </p:cNvPicPr>
            <p:nvPr/>
          </p:nvPicPr>
          <p:blipFill>
            <a:blip r:embed="rId1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788" y="5106988"/>
              <a:ext cx="496252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" name="Picture 121"/>
            <p:cNvPicPr>
              <a:picLocks noChangeAspect="1" noChangeArrowheads="1"/>
            </p:cNvPicPr>
            <p:nvPr/>
          </p:nvPicPr>
          <p:blipFill>
            <a:blip r:embed="rId1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550" y="5106988"/>
              <a:ext cx="4953000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" name="Picture 122"/>
            <p:cNvPicPr>
              <a:picLocks noChangeAspect="1" noChangeArrowheads="1"/>
            </p:cNvPicPr>
            <p:nvPr/>
          </p:nvPicPr>
          <p:blipFill>
            <a:blip r:embed="rId1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725" y="5105401"/>
              <a:ext cx="4946650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" name="Picture 123"/>
            <p:cNvPicPr>
              <a:picLocks noChangeAspect="1" noChangeArrowheads="1"/>
            </p:cNvPicPr>
            <p:nvPr/>
          </p:nvPicPr>
          <p:blipFill>
            <a:blip r:embed="rId1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900" y="5105401"/>
              <a:ext cx="4940300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" name="Picture 124"/>
            <p:cNvPicPr>
              <a:picLocks noChangeAspect="1" noChangeArrowheads="1"/>
            </p:cNvPicPr>
            <p:nvPr/>
          </p:nvPicPr>
          <p:blipFill>
            <a:blip r:embed="rId1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075" y="5105401"/>
              <a:ext cx="4933950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" name="Picture 125"/>
            <p:cNvPicPr>
              <a:picLocks noChangeAspect="1" noChangeArrowheads="1"/>
            </p:cNvPicPr>
            <p:nvPr/>
          </p:nvPicPr>
          <p:blipFill>
            <a:blip r:embed="rId1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50" y="5105401"/>
              <a:ext cx="4929187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" name="Picture 126"/>
            <p:cNvPicPr>
              <a:picLocks noChangeAspect="1" noChangeArrowheads="1"/>
            </p:cNvPicPr>
            <p:nvPr/>
          </p:nvPicPr>
          <p:blipFill>
            <a:blip r:embed="rId1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425" y="5108576"/>
              <a:ext cx="4922837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" name="Picture 127"/>
            <p:cNvPicPr>
              <a:picLocks noChangeAspect="1" noChangeArrowheads="1"/>
            </p:cNvPicPr>
            <p:nvPr/>
          </p:nvPicPr>
          <p:blipFill>
            <a:blip r:embed="rId1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108576"/>
              <a:ext cx="4913312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" name="Picture 128"/>
            <p:cNvPicPr>
              <a:picLocks noChangeAspect="1" noChangeArrowheads="1"/>
            </p:cNvPicPr>
            <p:nvPr/>
          </p:nvPicPr>
          <p:blipFill>
            <a:blip r:embed="rId1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5108576"/>
              <a:ext cx="4908550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3" name="Picture 129"/>
            <p:cNvPicPr>
              <a:picLocks noChangeAspect="1" noChangeArrowheads="1"/>
            </p:cNvPicPr>
            <p:nvPr/>
          </p:nvPicPr>
          <p:blipFill>
            <a:blip r:embed="rId1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950" y="5108576"/>
              <a:ext cx="4902200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4" name="Picture 130"/>
            <p:cNvPicPr>
              <a:picLocks noChangeAspect="1" noChangeArrowheads="1"/>
            </p:cNvPicPr>
            <p:nvPr/>
          </p:nvPicPr>
          <p:blipFill>
            <a:blip r:embed="rId1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713" y="5108576"/>
              <a:ext cx="4894262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" name="Picture 131"/>
            <p:cNvPicPr>
              <a:picLocks noChangeAspect="1" noChangeArrowheads="1"/>
            </p:cNvPicPr>
            <p:nvPr/>
          </p:nvPicPr>
          <p:blipFill>
            <a:blip r:embed="rId1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888" y="5108576"/>
              <a:ext cx="4887912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6" name="Picture 132"/>
            <p:cNvPicPr>
              <a:picLocks noChangeAspect="1" noChangeArrowheads="1"/>
            </p:cNvPicPr>
            <p:nvPr/>
          </p:nvPicPr>
          <p:blipFill>
            <a:blip r:embed="rId1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063" y="5108576"/>
              <a:ext cx="4879975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" name="Picture 133"/>
            <p:cNvPicPr>
              <a:picLocks noChangeAspect="1" noChangeArrowheads="1"/>
            </p:cNvPicPr>
            <p:nvPr/>
          </p:nvPicPr>
          <p:blipFill>
            <a:blip r:embed="rId1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238" y="5108576"/>
              <a:ext cx="4873625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8" name="Picture 134"/>
            <p:cNvPicPr>
              <a:picLocks noChangeAspect="1" noChangeArrowheads="1"/>
            </p:cNvPicPr>
            <p:nvPr/>
          </p:nvPicPr>
          <p:blipFill>
            <a:blip r:embed="rId1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413" y="5108576"/>
              <a:ext cx="4867275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9" name="Picture 135"/>
            <p:cNvPicPr>
              <a:picLocks noChangeAspect="1" noChangeArrowheads="1"/>
            </p:cNvPicPr>
            <p:nvPr/>
          </p:nvPicPr>
          <p:blipFill>
            <a:blip r:embed="rId1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588" y="5108576"/>
              <a:ext cx="4860925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0" name="Picture 136"/>
            <p:cNvPicPr>
              <a:picLocks noChangeAspect="1" noChangeArrowheads="1"/>
            </p:cNvPicPr>
            <p:nvPr/>
          </p:nvPicPr>
          <p:blipFill>
            <a:blip r:embed="rId1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763" y="5108576"/>
              <a:ext cx="4856162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1" name="Picture 137"/>
            <p:cNvPicPr>
              <a:picLocks noChangeAspect="1" noChangeArrowheads="1"/>
            </p:cNvPicPr>
            <p:nvPr/>
          </p:nvPicPr>
          <p:blipFill>
            <a:blip r:embed="rId1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938" y="5108576"/>
              <a:ext cx="4846637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2" name="Picture 138"/>
            <p:cNvPicPr>
              <a:picLocks noChangeAspect="1" noChangeArrowheads="1"/>
            </p:cNvPicPr>
            <p:nvPr/>
          </p:nvPicPr>
          <p:blipFill>
            <a:blip r:embed="rId1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00" y="5111751"/>
              <a:ext cx="4838700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3" name="Picture 139"/>
            <p:cNvPicPr>
              <a:picLocks noChangeAspect="1" noChangeArrowheads="1"/>
            </p:cNvPicPr>
            <p:nvPr/>
          </p:nvPicPr>
          <p:blipFill>
            <a:blip r:embed="rId1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875" y="5110163"/>
              <a:ext cx="4833937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4" name="Picture 140"/>
            <p:cNvPicPr>
              <a:picLocks noChangeAspect="1" noChangeArrowheads="1"/>
            </p:cNvPicPr>
            <p:nvPr/>
          </p:nvPicPr>
          <p:blipFill>
            <a:blip r:embed="rId1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050" y="5110163"/>
              <a:ext cx="4827587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5" name="Picture 141"/>
            <p:cNvPicPr>
              <a:picLocks noChangeAspect="1" noChangeArrowheads="1"/>
            </p:cNvPicPr>
            <p:nvPr/>
          </p:nvPicPr>
          <p:blipFill>
            <a:blip r:embed="rId1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225" y="5110163"/>
              <a:ext cx="4821237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" name="Picture 142"/>
            <p:cNvPicPr>
              <a:picLocks noChangeAspect="1" noChangeArrowheads="1"/>
            </p:cNvPicPr>
            <p:nvPr/>
          </p:nvPicPr>
          <p:blipFill>
            <a:blip r:embed="rId1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5110163"/>
              <a:ext cx="4813300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" name="Picture 143"/>
            <p:cNvPicPr>
              <a:picLocks noChangeAspect="1" noChangeArrowheads="1"/>
            </p:cNvPicPr>
            <p:nvPr/>
          </p:nvPicPr>
          <p:blipFill>
            <a:blip r:embed="rId1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575" y="5110163"/>
              <a:ext cx="4806950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" name="Picture 144"/>
            <p:cNvPicPr>
              <a:picLocks noChangeAspect="1" noChangeArrowheads="1"/>
            </p:cNvPicPr>
            <p:nvPr/>
          </p:nvPicPr>
          <p:blipFill>
            <a:blip r:embed="rId1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50" y="5110163"/>
              <a:ext cx="4800600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" name="Picture 145"/>
            <p:cNvPicPr>
              <a:picLocks noChangeAspect="1" noChangeArrowheads="1"/>
            </p:cNvPicPr>
            <p:nvPr/>
          </p:nvPicPr>
          <p:blipFill>
            <a:blip r:embed="rId1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925" y="5110163"/>
              <a:ext cx="4794250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" name="Picture 146"/>
            <p:cNvPicPr>
              <a:picLocks noChangeAspect="1" noChangeArrowheads="1"/>
            </p:cNvPicPr>
            <p:nvPr/>
          </p:nvPicPr>
          <p:blipFill>
            <a:blip r:embed="rId1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688" y="5110163"/>
              <a:ext cx="4787900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" name="Picture 147"/>
            <p:cNvPicPr>
              <a:picLocks noChangeAspect="1" noChangeArrowheads="1"/>
            </p:cNvPicPr>
            <p:nvPr/>
          </p:nvPicPr>
          <p:blipFill>
            <a:blip r:embed="rId1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63" y="5110163"/>
              <a:ext cx="4778375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" name="Picture 148"/>
            <p:cNvPicPr>
              <a:picLocks noChangeAspect="1" noChangeArrowheads="1"/>
            </p:cNvPicPr>
            <p:nvPr/>
          </p:nvPicPr>
          <p:blipFill>
            <a:blip r:embed="rId1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038" y="5110163"/>
              <a:ext cx="4772025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" name="Picture 149"/>
            <p:cNvPicPr>
              <a:picLocks noChangeAspect="1" noChangeArrowheads="1"/>
            </p:cNvPicPr>
            <p:nvPr/>
          </p:nvPicPr>
          <p:blipFill>
            <a:blip r:embed="rId1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213" y="5113338"/>
              <a:ext cx="4767262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" name="Picture 150"/>
            <p:cNvPicPr>
              <a:picLocks noChangeAspect="1" noChangeArrowheads="1"/>
            </p:cNvPicPr>
            <p:nvPr/>
          </p:nvPicPr>
          <p:blipFill>
            <a:blip r:embed="rId1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388" y="5113338"/>
              <a:ext cx="4760912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5" name="Picture 151"/>
            <p:cNvPicPr>
              <a:picLocks noChangeAspect="1" noChangeArrowheads="1"/>
            </p:cNvPicPr>
            <p:nvPr/>
          </p:nvPicPr>
          <p:blipFill>
            <a:blip r:embed="rId1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563" y="5113338"/>
              <a:ext cx="4754562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6" name="Picture 152"/>
            <p:cNvPicPr>
              <a:picLocks noChangeAspect="1" noChangeArrowheads="1"/>
            </p:cNvPicPr>
            <p:nvPr/>
          </p:nvPicPr>
          <p:blipFill>
            <a:blip r:embed="rId1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738" y="5113338"/>
              <a:ext cx="4748212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" name="Picture 153"/>
            <p:cNvPicPr>
              <a:picLocks noChangeAspect="1" noChangeArrowheads="1"/>
            </p:cNvPicPr>
            <p:nvPr/>
          </p:nvPicPr>
          <p:blipFill>
            <a:blip r:embed="rId1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913" y="5113338"/>
              <a:ext cx="4740275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8" name="Picture 154"/>
            <p:cNvPicPr>
              <a:picLocks noChangeAspect="1" noChangeArrowheads="1"/>
            </p:cNvPicPr>
            <p:nvPr/>
          </p:nvPicPr>
          <p:blipFill>
            <a:blip r:embed="rId1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675" y="5113338"/>
              <a:ext cx="4732337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9" name="Picture 155"/>
            <p:cNvPicPr>
              <a:picLocks noChangeAspect="1" noChangeArrowheads="1"/>
            </p:cNvPicPr>
            <p:nvPr/>
          </p:nvPicPr>
          <p:blipFill>
            <a:blip r:embed="rId1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850" y="5113338"/>
              <a:ext cx="4725987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0" name="Picture 156"/>
            <p:cNvPicPr>
              <a:picLocks noChangeAspect="1" noChangeArrowheads="1"/>
            </p:cNvPicPr>
            <p:nvPr/>
          </p:nvPicPr>
          <p:blipFill>
            <a:blip r:embed="rId1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025" y="5113338"/>
              <a:ext cx="4721225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1" name="Picture 157"/>
            <p:cNvPicPr>
              <a:picLocks noChangeAspect="1" noChangeArrowheads="1"/>
            </p:cNvPicPr>
            <p:nvPr/>
          </p:nvPicPr>
          <p:blipFill>
            <a:blip r:embed="rId1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00" y="5113338"/>
              <a:ext cx="4714875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2" name="Picture 158"/>
            <p:cNvPicPr>
              <a:picLocks noChangeAspect="1" noChangeArrowheads="1"/>
            </p:cNvPicPr>
            <p:nvPr/>
          </p:nvPicPr>
          <p:blipFill>
            <a:blip r:embed="rId1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375" y="5113338"/>
              <a:ext cx="47053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3" name="Picture 159"/>
            <p:cNvPicPr>
              <a:picLocks noChangeAspect="1" noChangeArrowheads="1"/>
            </p:cNvPicPr>
            <p:nvPr/>
          </p:nvPicPr>
          <p:blipFill>
            <a:blip r:embed="rId1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550" y="5111751"/>
              <a:ext cx="4700587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4" name="Picture 160"/>
            <p:cNvPicPr>
              <a:picLocks noChangeAspect="1" noChangeArrowheads="1"/>
            </p:cNvPicPr>
            <p:nvPr/>
          </p:nvPicPr>
          <p:blipFill>
            <a:blip r:embed="rId1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25" y="5111751"/>
              <a:ext cx="4694237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5" name="Picture 161"/>
            <p:cNvPicPr>
              <a:picLocks noChangeAspect="1" noChangeArrowheads="1"/>
            </p:cNvPicPr>
            <p:nvPr/>
          </p:nvPicPr>
          <p:blipFill>
            <a:blip r:embed="rId1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900" y="5114926"/>
              <a:ext cx="4687887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6" name="Picture 162"/>
            <p:cNvPicPr>
              <a:picLocks noChangeAspect="1" noChangeArrowheads="1"/>
            </p:cNvPicPr>
            <p:nvPr/>
          </p:nvPicPr>
          <p:blipFill>
            <a:blip r:embed="rId1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663" y="5114926"/>
              <a:ext cx="4679950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" name="Picture 163"/>
            <p:cNvPicPr>
              <a:picLocks noChangeAspect="1" noChangeArrowheads="1"/>
            </p:cNvPicPr>
            <p:nvPr/>
          </p:nvPicPr>
          <p:blipFill>
            <a:blip r:embed="rId1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8" y="5114926"/>
              <a:ext cx="4672012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8" name="Picture 164"/>
            <p:cNvPicPr>
              <a:picLocks noChangeAspect="1" noChangeArrowheads="1"/>
            </p:cNvPicPr>
            <p:nvPr/>
          </p:nvPicPr>
          <p:blipFill>
            <a:blip r:embed="rId1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013" y="5114926"/>
              <a:ext cx="4665662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9" name="Picture 165"/>
            <p:cNvPicPr>
              <a:picLocks noChangeAspect="1" noChangeArrowheads="1"/>
            </p:cNvPicPr>
            <p:nvPr/>
          </p:nvPicPr>
          <p:blipFill>
            <a:blip r:embed="rId1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8" y="5114926"/>
              <a:ext cx="4659312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0" name="Picture 166"/>
            <p:cNvPicPr>
              <a:picLocks noChangeAspect="1" noChangeArrowheads="1"/>
            </p:cNvPicPr>
            <p:nvPr/>
          </p:nvPicPr>
          <p:blipFill>
            <a:blip r:embed="rId1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363" y="5114926"/>
              <a:ext cx="46545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1" name="Picture 167"/>
            <p:cNvPicPr>
              <a:picLocks noChangeAspect="1" noChangeArrowheads="1"/>
            </p:cNvPicPr>
            <p:nvPr/>
          </p:nvPicPr>
          <p:blipFill>
            <a:blip r:embed="rId1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538" y="5114926"/>
              <a:ext cx="464820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2" name="Picture 168"/>
            <p:cNvPicPr>
              <a:picLocks noChangeAspect="1" noChangeArrowheads="1"/>
            </p:cNvPicPr>
            <p:nvPr/>
          </p:nvPicPr>
          <p:blipFill>
            <a:blip r:embed="rId1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713" y="5114926"/>
              <a:ext cx="463867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3" name="Picture 169"/>
            <p:cNvPicPr>
              <a:picLocks noChangeAspect="1" noChangeArrowheads="1"/>
            </p:cNvPicPr>
            <p:nvPr/>
          </p:nvPicPr>
          <p:blipFill>
            <a:blip r:embed="rId1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888" y="5114926"/>
              <a:ext cx="463232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4" name="Picture 170"/>
            <p:cNvPicPr>
              <a:picLocks noChangeAspect="1" noChangeArrowheads="1"/>
            </p:cNvPicPr>
            <p:nvPr/>
          </p:nvPicPr>
          <p:blipFill>
            <a:blip r:embed="rId1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650" y="5114926"/>
              <a:ext cx="462597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5" name="Picture 171"/>
            <p:cNvPicPr>
              <a:picLocks noChangeAspect="1" noChangeArrowheads="1"/>
            </p:cNvPicPr>
            <p:nvPr/>
          </p:nvPicPr>
          <p:blipFill>
            <a:blip r:embed="rId1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825" y="5114926"/>
              <a:ext cx="461962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6" name="Picture 172"/>
            <p:cNvPicPr>
              <a:picLocks noChangeAspect="1" noChangeArrowheads="1"/>
            </p:cNvPicPr>
            <p:nvPr/>
          </p:nvPicPr>
          <p:blipFill>
            <a:blip r:embed="rId16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118101"/>
              <a:ext cx="461327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7" name="Picture 173"/>
            <p:cNvPicPr>
              <a:picLocks noChangeAspect="1" noChangeArrowheads="1"/>
            </p:cNvPicPr>
            <p:nvPr/>
          </p:nvPicPr>
          <p:blipFill>
            <a:blip r:embed="rId16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175" y="5118101"/>
              <a:ext cx="4605337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74"/>
            <p:cNvSpPr>
              <a:spLocks/>
            </p:cNvSpPr>
            <p:nvPr/>
          </p:nvSpPr>
          <p:spPr bwMode="auto">
            <a:xfrm>
              <a:off x="3794125" y="1854201"/>
              <a:ext cx="4651375" cy="3249613"/>
            </a:xfrm>
            <a:custGeom>
              <a:avLst/>
              <a:gdLst>
                <a:gd name="T0" fmla="*/ 4398 w 4571"/>
                <a:gd name="T1" fmla="*/ 3192 h 3192"/>
                <a:gd name="T2" fmla="*/ 172 w 4571"/>
                <a:gd name="T3" fmla="*/ 3192 h 3192"/>
                <a:gd name="T4" fmla="*/ 0 w 4571"/>
                <a:gd name="T5" fmla="*/ 3019 h 3192"/>
                <a:gd name="T6" fmla="*/ 0 w 4571"/>
                <a:gd name="T7" fmla="*/ 173 h 3192"/>
                <a:gd name="T8" fmla="*/ 172 w 4571"/>
                <a:gd name="T9" fmla="*/ 0 h 3192"/>
                <a:gd name="T10" fmla="*/ 4398 w 4571"/>
                <a:gd name="T11" fmla="*/ 0 h 3192"/>
                <a:gd name="T12" fmla="*/ 4571 w 4571"/>
                <a:gd name="T13" fmla="*/ 173 h 3192"/>
                <a:gd name="T14" fmla="*/ 4571 w 4571"/>
                <a:gd name="T15" fmla="*/ 3019 h 3192"/>
                <a:gd name="T16" fmla="*/ 4398 w 4571"/>
                <a:gd name="T17" fmla="*/ 3192 h 3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1" h="3192">
                  <a:moveTo>
                    <a:pt x="4398" y="3192"/>
                  </a:moveTo>
                  <a:cubicBezTo>
                    <a:pt x="172" y="3192"/>
                    <a:pt x="172" y="3192"/>
                    <a:pt x="172" y="3192"/>
                  </a:cubicBezTo>
                  <a:cubicBezTo>
                    <a:pt x="77" y="3192"/>
                    <a:pt x="0" y="3115"/>
                    <a:pt x="0" y="301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78"/>
                    <a:pt x="77" y="0"/>
                    <a:pt x="172" y="0"/>
                  </a:cubicBezTo>
                  <a:cubicBezTo>
                    <a:pt x="4398" y="0"/>
                    <a:pt x="4398" y="0"/>
                    <a:pt x="4398" y="0"/>
                  </a:cubicBezTo>
                  <a:cubicBezTo>
                    <a:pt x="4493" y="0"/>
                    <a:pt x="4571" y="78"/>
                    <a:pt x="4571" y="173"/>
                  </a:cubicBezTo>
                  <a:cubicBezTo>
                    <a:pt x="4571" y="3019"/>
                    <a:pt x="4571" y="3019"/>
                    <a:pt x="4571" y="3019"/>
                  </a:cubicBezTo>
                  <a:cubicBezTo>
                    <a:pt x="4571" y="3115"/>
                    <a:pt x="4493" y="3192"/>
                    <a:pt x="4398" y="3192"/>
                  </a:cubicBezTo>
                  <a:close/>
                </a:path>
              </a:pathLst>
            </a:custGeom>
            <a:solidFill>
              <a:srgbClr val="DAC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75"/>
            <p:cNvSpPr>
              <a:spLocks/>
            </p:cNvSpPr>
            <p:nvPr/>
          </p:nvSpPr>
          <p:spPr bwMode="auto">
            <a:xfrm>
              <a:off x="3808413" y="1870076"/>
              <a:ext cx="4621212" cy="3217863"/>
            </a:xfrm>
            <a:custGeom>
              <a:avLst/>
              <a:gdLst>
                <a:gd name="T0" fmla="*/ 4540 w 4540"/>
                <a:gd name="T1" fmla="*/ 3003 h 3161"/>
                <a:gd name="T2" fmla="*/ 4383 w 4540"/>
                <a:gd name="T3" fmla="*/ 3161 h 3161"/>
                <a:gd name="T4" fmla="*/ 157 w 4540"/>
                <a:gd name="T5" fmla="*/ 3161 h 3161"/>
                <a:gd name="T6" fmla="*/ 0 w 4540"/>
                <a:gd name="T7" fmla="*/ 3003 h 3161"/>
                <a:gd name="T8" fmla="*/ 0 w 4540"/>
                <a:gd name="T9" fmla="*/ 157 h 3161"/>
                <a:gd name="T10" fmla="*/ 157 w 4540"/>
                <a:gd name="T11" fmla="*/ 0 h 3161"/>
                <a:gd name="T12" fmla="*/ 4383 w 4540"/>
                <a:gd name="T13" fmla="*/ 0 h 3161"/>
                <a:gd name="T14" fmla="*/ 4540 w 4540"/>
                <a:gd name="T15" fmla="*/ 157 h 3161"/>
                <a:gd name="T16" fmla="*/ 4540 w 4540"/>
                <a:gd name="T17" fmla="*/ 3003 h 3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0" h="3161">
                  <a:moveTo>
                    <a:pt x="4540" y="3003"/>
                  </a:moveTo>
                  <a:cubicBezTo>
                    <a:pt x="4540" y="3090"/>
                    <a:pt x="4469" y="3161"/>
                    <a:pt x="4383" y="3161"/>
                  </a:cubicBezTo>
                  <a:cubicBezTo>
                    <a:pt x="157" y="3161"/>
                    <a:pt x="157" y="3161"/>
                    <a:pt x="157" y="3161"/>
                  </a:cubicBezTo>
                  <a:cubicBezTo>
                    <a:pt x="71" y="3161"/>
                    <a:pt x="0" y="3090"/>
                    <a:pt x="0" y="300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71"/>
                    <a:pt x="71" y="0"/>
                    <a:pt x="157" y="0"/>
                  </a:cubicBezTo>
                  <a:cubicBezTo>
                    <a:pt x="4383" y="0"/>
                    <a:pt x="4383" y="0"/>
                    <a:pt x="4383" y="0"/>
                  </a:cubicBezTo>
                  <a:cubicBezTo>
                    <a:pt x="4469" y="0"/>
                    <a:pt x="4540" y="71"/>
                    <a:pt x="4540" y="157"/>
                  </a:cubicBezTo>
                  <a:lnTo>
                    <a:pt x="4540" y="3003"/>
                  </a:lnTo>
                  <a:close/>
                </a:path>
              </a:pathLst>
            </a:custGeom>
            <a:solidFill>
              <a:srgbClr val="33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76"/>
            <p:cNvSpPr>
              <a:spLocks/>
            </p:cNvSpPr>
            <p:nvPr/>
          </p:nvSpPr>
          <p:spPr bwMode="auto">
            <a:xfrm>
              <a:off x="3813175" y="1873251"/>
              <a:ext cx="4613275" cy="3211513"/>
            </a:xfrm>
            <a:custGeom>
              <a:avLst/>
              <a:gdLst>
                <a:gd name="T0" fmla="*/ 4379 w 4533"/>
                <a:gd name="T1" fmla="*/ 3154 h 3154"/>
                <a:gd name="T2" fmla="*/ 153 w 4533"/>
                <a:gd name="T3" fmla="*/ 3154 h 3154"/>
                <a:gd name="T4" fmla="*/ 0 w 4533"/>
                <a:gd name="T5" fmla="*/ 3000 h 3154"/>
                <a:gd name="T6" fmla="*/ 0 w 4533"/>
                <a:gd name="T7" fmla="*/ 154 h 3154"/>
                <a:gd name="T8" fmla="*/ 153 w 4533"/>
                <a:gd name="T9" fmla="*/ 0 h 3154"/>
                <a:gd name="T10" fmla="*/ 4379 w 4533"/>
                <a:gd name="T11" fmla="*/ 0 h 3154"/>
                <a:gd name="T12" fmla="*/ 4533 w 4533"/>
                <a:gd name="T13" fmla="*/ 154 h 3154"/>
                <a:gd name="T14" fmla="*/ 4533 w 4533"/>
                <a:gd name="T15" fmla="*/ 3000 h 3154"/>
                <a:gd name="T16" fmla="*/ 4379 w 4533"/>
                <a:gd name="T17" fmla="*/ 3154 h 3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3" h="3154">
                  <a:moveTo>
                    <a:pt x="4379" y="3154"/>
                  </a:moveTo>
                  <a:cubicBezTo>
                    <a:pt x="153" y="3154"/>
                    <a:pt x="153" y="3154"/>
                    <a:pt x="153" y="3154"/>
                  </a:cubicBezTo>
                  <a:cubicBezTo>
                    <a:pt x="69" y="3154"/>
                    <a:pt x="0" y="3085"/>
                    <a:pt x="0" y="300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69"/>
                    <a:pt x="69" y="0"/>
                    <a:pt x="153" y="0"/>
                  </a:cubicBezTo>
                  <a:cubicBezTo>
                    <a:pt x="4379" y="0"/>
                    <a:pt x="4379" y="0"/>
                    <a:pt x="4379" y="0"/>
                  </a:cubicBezTo>
                  <a:cubicBezTo>
                    <a:pt x="4464" y="0"/>
                    <a:pt x="4533" y="69"/>
                    <a:pt x="4533" y="154"/>
                  </a:cubicBezTo>
                  <a:cubicBezTo>
                    <a:pt x="4533" y="3000"/>
                    <a:pt x="4533" y="3000"/>
                    <a:pt x="4533" y="3000"/>
                  </a:cubicBezTo>
                  <a:cubicBezTo>
                    <a:pt x="4533" y="3085"/>
                    <a:pt x="4464" y="3154"/>
                    <a:pt x="4379" y="3154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77"/>
            <p:cNvSpPr>
              <a:spLocks/>
            </p:cNvSpPr>
            <p:nvPr/>
          </p:nvSpPr>
          <p:spPr bwMode="auto">
            <a:xfrm>
              <a:off x="3813175" y="4897438"/>
              <a:ext cx="4613275" cy="187325"/>
            </a:xfrm>
            <a:custGeom>
              <a:avLst/>
              <a:gdLst>
                <a:gd name="T0" fmla="*/ 0 w 4533"/>
                <a:gd name="T1" fmla="*/ 0 h 184"/>
                <a:gd name="T2" fmla="*/ 0 w 4533"/>
                <a:gd name="T3" fmla="*/ 30 h 184"/>
                <a:gd name="T4" fmla="*/ 153 w 4533"/>
                <a:gd name="T5" fmla="*/ 184 h 184"/>
                <a:gd name="T6" fmla="*/ 4379 w 4533"/>
                <a:gd name="T7" fmla="*/ 184 h 184"/>
                <a:gd name="T8" fmla="*/ 4533 w 4533"/>
                <a:gd name="T9" fmla="*/ 30 h 184"/>
                <a:gd name="T10" fmla="*/ 4533 w 4533"/>
                <a:gd name="T11" fmla="*/ 0 h 184"/>
                <a:gd name="T12" fmla="*/ 0 w 4533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33" h="184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15"/>
                    <a:pt x="69" y="184"/>
                    <a:pt x="153" y="184"/>
                  </a:cubicBezTo>
                  <a:cubicBezTo>
                    <a:pt x="4379" y="184"/>
                    <a:pt x="4379" y="184"/>
                    <a:pt x="4379" y="184"/>
                  </a:cubicBezTo>
                  <a:cubicBezTo>
                    <a:pt x="4464" y="184"/>
                    <a:pt x="4533" y="115"/>
                    <a:pt x="4533" y="30"/>
                  </a:cubicBezTo>
                  <a:cubicBezTo>
                    <a:pt x="4533" y="0"/>
                    <a:pt x="4533" y="0"/>
                    <a:pt x="45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202" name="Picture 178"/>
            <p:cNvPicPr>
              <a:picLocks noChangeAspect="1" noChangeArrowheads="1"/>
            </p:cNvPicPr>
            <p:nvPr/>
          </p:nvPicPr>
          <p:blipFill>
            <a:blip r:embed="rId1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313" y="5051426"/>
              <a:ext cx="5697537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3" name="Picture 179"/>
            <p:cNvPicPr>
              <a:picLocks noChangeAspect="1" noChangeArrowheads="1"/>
            </p:cNvPicPr>
            <p:nvPr/>
          </p:nvPicPr>
          <p:blipFill>
            <a:blip r:embed="rId1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725" y="5019676"/>
              <a:ext cx="5703887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180"/>
            <p:cNvSpPr>
              <a:spLocks noChangeArrowheads="1"/>
            </p:cNvSpPr>
            <p:nvPr/>
          </p:nvSpPr>
          <p:spPr bwMode="auto">
            <a:xfrm>
              <a:off x="3795713" y="5102226"/>
              <a:ext cx="47625" cy="7938"/>
            </a:xfrm>
            <a:prstGeom prst="ellipse">
              <a:avLst/>
            </a:prstGeom>
            <a:solidFill>
              <a:srgbClr val="635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181"/>
            <p:cNvSpPr>
              <a:spLocks noChangeArrowheads="1"/>
            </p:cNvSpPr>
            <p:nvPr/>
          </p:nvSpPr>
          <p:spPr bwMode="auto">
            <a:xfrm>
              <a:off x="3806825" y="5103813"/>
              <a:ext cx="23812" cy="6350"/>
            </a:xfrm>
            <a:prstGeom prst="ellipse">
              <a:avLst/>
            </a:prstGeom>
            <a:solidFill>
              <a:srgbClr val="463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182"/>
            <p:cNvSpPr>
              <a:spLocks noChangeArrowheads="1"/>
            </p:cNvSpPr>
            <p:nvPr/>
          </p:nvSpPr>
          <p:spPr bwMode="auto">
            <a:xfrm>
              <a:off x="5392738" y="5102226"/>
              <a:ext cx="49212" cy="7938"/>
            </a:xfrm>
            <a:prstGeom prst="ellipse">
              <a:avLst/>
            </a:prstGeom>
            <a:solidFill>
              <a:srgbClr val="635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183"/>
            <p:cNvSpPr>
              <a:spLocks noChangeArrowheads="1"/>
            </p:cNvSpPr>
            <p:nvPr/>
          </p:nvSpPr>
          <p:spPr bwMode="auto">
            <a:xfrm>
              <a:off x="5405438" y="5103813"/>
              <a:ext cx="25400" cy="6350"/>
            </a:xfrm>
            <a:prstGeom prst="ellipse">
              <a:avLst/>
            </a:prstGeom>
            <a:solidFill>
              <a:srgbClr val="463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4"/>
            <p:cNvSpPr>
              <a:spLocks noChangeArrowheads="1"/>
            </p:cNvSpPr>
            <p:nvPr/>
          </p:nvSpPr>
          <p:spPr bwMode="auto">
            <a:xfrm>
              <a:off x="6791325" y="5102226"/>
              <a:ext cx="49212" cy="7938"/>
            </a:xfrm>
            <a:prstGeom prst="ellipse">
              <a:avLst/>
            </a:prstGeom>
            <a:solidFill>
              <a:srgbClr val="635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185"/>
            <p:cNvSpPr>
              <a:spLocks noChangeArrowheads="1"/>
            </p:cNvSpPr>
            <p:nvPr/>
          </p:nvSpPr>
          <p:spPr bwMode="auto">
            <a:xfrm>
              <a:off x="6804025" y="5103813"/>
              <a:ext cx="23812" cy="6350"/>
            </a:xfrm>
            <a:prstGeom prst="ellipse">
              <a:avLst/>
            </a:prstGeom>
            <a:solidFill>
              <a:srgbClr val="463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Oval 186"/>
            <p:cNvSpPr>
              <a:spLocks noChangeArrowheads="1"/>
            </p:cNvSpPr>
            <p:nvPr/>
          </p:nvSpPr>
          <p:spPr bwMode="auto">
            <a:xfrm>
              <a:off x="8380413" y="5102226"/>
              <a:ext cx="47625" cy="7938"/>
            </a:xfrm>
            <a:prstGeom prst="ellipse">
              <a:avLst/>
            </a:prstGeom>
            <a:solidFill>
              <a:srgbClr val="635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Oval 187"/>
            <p:cNvSpPr>
              <a:spLocks noChangeArrowheads="1"/>
            </p:cNvSpPr>
            <p:nvPr/>
          </p:nvSpPr>
          <p:spPr bwMode="auto">
            <a:xfrm>
              <a:off x="8393113" y="5103813"/>
              <a:ext cx="23812" cy="6350"/>
            </a:xfrm>
            <a:prstGeom prst="ellipse">
              <a:avLst/>
            </a:prstGeom>
            <a:solidFill>
              <a:srgbClr val="463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8"/>
            <p:cNvSpPr>
              <a:spLocks/>
            </p:cNvSpPr>
            <p:nvPr/>
          </p:nvSpPr>
          <p:spPr bwMode="auto">
            <a:xfrm>
              <a:off x="3327400" y="5068888"/>
              <a:ext cx="5568950" cy="1588"/>
            </a:xfrm>
            <a:custGeom>
              <a:avLst/>
              <a:gdLst>
                <a:gd name="T0" fmla="*/ 5467 w 5472"/>
                <a:gd name="T1" fmla="*/ 1 h 1"/>
                <a:gd name="T2" fmla="*/ 5472 w 5472"/>
                <a:gd name="T3" fmla="*/ 0 h 1"/>
                <a:gd name="T4" fmla="*/ 0 w 5472"/>
                <a:gd name="T5" fmla="*/ 0 h 1"/>
                <a:gd name="T6" fmla="*/ 5 w 5472"/>
                <a:gd name="T7" fmla="*/ 1 h 1"/>
                <a:gd name="T8" fmla="*/ 5467 w 547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2" h="1">
                  <a:moveTo>
                    <a:pt x="5467" y="1"/>
                  </a:moveTo>
                  <a:cubicBezTo>
                    <a:pt x="5469" y="1"/>
                    <a:pt x="5471" y="0"/>
                    <a:pt x="54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5" y="1"/>
                  </a:cubicBezTo>
                  <a:lnTo>
                    <a:pt x="5467" y="1"/>
                  </a:lnTo>
                  <a:close/>
                </a:path>
              </a:pathLst>
            </a:custGeom>
            <a:solidFill>
              <a:srgbClr val="9A8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213" name="Picture 189"/>
            <p:cNvPicPr>
              <a:picLocks noChangeAspect="1" noChangeArrowheads="1"/>
            </p:cNvPicPr>
            <p:nvPr/>
          </p:nvPicPr>
          <p:blipFill>
            <a:blip r:embed="rId1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188" y="5019676"/>
              <a:ext cx="1096962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190"/>
            <p:cNvSpPr>
              <a:spLocks noChangeArrowheads="1"/>
            </p:cNvSpPr>
            <p:nvPr/>
          </p:nvSpPr>
          <p:spPr bwMode="auto">
            <a:xfrm>
              <a:off x="6102350" y="1973263"/>
              <a:ext cx="36512" cy="36513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191"/>
            <p:cNvSpPr>
              <a:spLocks noChangeArrowheads="1"/>
            </p:cNvSpPr>
            <p:nvPr/>
          </p:nvSpPr>
          <p:spPr bwMode="auto">
            <a:xfrm>
              <a:off x="6111875" y="1982788"/>
              <a:ext cx="19050" cy="17463"/>
            </a:xfrm>
            <a:prstGeom prst="ellipse">
              <a:avLst/>
            </a:prstGeom>
            <a:solidFill>
              <a:srgbClr val="000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Oval 192"/>
            <p:cNvSpPr>
              <a:spLocks noChangeArrowheads="1"/>
            </p:cNvSpPr>
            <p:nvPr/>
          </p:nvSpPr>
          <p:spPr bwMode="auto">
            <a:xfrm>
              <a:off x="6116638" y="1982788"/>
              <a:ext cx="7937" cy="6350"/>
            </a:xfrm>
            <a:prstGeom prst="ellipse">
              <a:avLst/>
            </a:prstGeom>
            <a:solidFill>
              <a:srgbClr val="27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193"/>
            <p:cNvSpPr>
              <a:spLocks noChangeArrowheads="1"/>
            </p:cNvSpPr>
            <p:nvPr/>
          </p:nvSpPr>
          <p:spPr bwMode="auto">
            <a:xfrm>
              <a:off x="6116638" y="1993901"/>
              <a:ext cx="7937" cy="6350"/>
            </a:xfrm>
            <a:prstGeom prst="ellipse">
              <a:avLst/>
            </a:prstGeom>
            <a:solidFill>
              <a:srgbClr val="27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4"/>
            <p:cNvSpPr>
              <a:spLocks/>
            </p:cNvSpPr>
            <p:nvPr/>
          </p:nvSpPr>
          <p:spPr bwMode="auto">
            <a:xfrm>
              <a:off x="5978525" y="4935538"/>
              <a:ext cx="47625" cy="49213"/>
            </a:xfrm>
            <a:custGeom>
              <a:avLst/>
              <a:gdLst>
                <a:gd name="T0" fmla="*/ 30 w 30"/>
                <a:gd name="T1" fmla="*/ 31 h 31"/>
                <a:gd name="T2" fmla="*/ 30 w 30"/>
                <a:gd name="T3" fmla="*/ 31 h 31"/>
                <a:gd name="T4" fmla="*/ 27 w 30"/>
                <a:gd name="T5" fmla="*/ 31 h 31"/>
                <a:gd name="T6" fmla="*/ 26 w 30"/>
                <a:gd name="T7" fmla="*/ 31 h 31"/>
                <a:gd name="T8" fmla="*/ 26 w 30"/>
                <a:gd name="T9" fmla="*/ 31 h 31"/>
                <a:gd name="T10" fmla="*/ 26 w 30"/>
                <a:gd name="T11" fmla="*/ 17 h 31"/>
                <a:gd name="T12" fmla="*/ 27 w 30"/>
                <a:gd name="T13" fmla="*/ 6 h 31"/>
                <a:gd name="T14" fmla="*/ 16 w 30"/>
                <a:gd name="T15" fmla="*/ 31 h 31"/>
                <a:gd name="T16" fmla="*/ 16 w 30"/>
                <a:gd name="T17" fmla="*/ 31 h 31"/>
                <a:gd name="T18" fmla="*/ 16 w 30"/>
                <a:gd name="T19" fmla="*/ 31 h 31"/>
                <a:gd name="T20" fmla="*/ 14 w 30"/>
                <a:gd name="T21" fmla="*/ 31 h 31"/>
                <a:gd name="T22" fmla="*/ 14 w 30"/>
                <a:gd name="T23" fmla="*/ 31 h 31"/>
                <a:gd name="T24" fmla="*/ 14 w 30"/>
                <a:gd name="T25" fmla="*/ 31 h 31"/>
                <a:gd name="T26" fmla="*/ 3 w 30"/>
                <a:gd name="T27" fmla="*/ 6 h 31"/>
                <a:gd name="T28" fmla="*/ 3 w 30"/>
                <a:gd name="T29" fmla="*/ 17 h 31"/>
                <a:gd name="T30" fmla="*/ 3 w 30"/>
                <a:gd name="T31" fmla="*/ 31 h 31"/>
                <a:gd name="T32" fmla="*/ 3 w 30"/>
                <a:gd name="T33" fmla="*/ 31 h 31"/>
                <a:gd name="T34" fmla="*/ 3 w 30"/>
                <a:gd name="T35" fmla="*/ 31 h 31"/>
                <a:gd name="T36" fmla="*/ 0 w 30"/>
                <a:gd name="T37" fmla="*/ 31 h 31"/>
                <a:gd name="T38" fmla="*/ 0 w 30"/>
                <a:gd name="T39" fmla="*/ 31 h 31"/>
                <a:gd name="T40" fmla="*/ 0 w 30"/>
                <a:gd name="T41" fmla="*/ 31 h 31"/>
                <a:gd name="T42" fmla="*/ 0 w 30"/>
                <a:gd name="T43" fmla="*/ 0 h 31"/>
                <a:gd name="T44" fmla="*/ 0 w 30"/>
                <a:gd name="T45" fmla="*/ 0 h 31"/>
                <a:gd name="T46" fmla="*/ 0 w 30"/>
                <a:gd name="T47" fmla="*/ 0 h 31"/>
                <a:gd name="T48" fmla="*/ 3 w 30"/>
                <a:gd name="T49" fmla="*/ 0 h 31"/>
                <a:gd name="T50" fmla="*/ 4 w 30"/>
                <a:gd name="T51" fmla="*/ 0 h 31"/>
                <a:gd name="T52" fmla="*/ 4 w 30"/>
                <a:gd name="T53" fmla="*/ 0 h 31"/>
                <a:gd name="T54" fmla="*/ 15 w 30"/>
                <a:gd name="T55" fmla="*/ 26 h 31"/>
                <a:gd name="T56" fmla="*/ 26 w 30"/>
                <a:gd name="T57" fmla="*/ 0 h 31"/>
                <a:gd name="T58" fmla="*/ 26 w 30"/>
                <a:gd name="T59" fmla="*/ 0 h 31"/>
                <a:gd name="T60" fmla="*/ 26 w 30"/>
                <a:gd name="T61" fmla="*/ 0 h 31"/>
                <a:gd name="T62" fmla="*/ 30 w 30"/>
                <a:gd name="T63" fmla="*/ 0 h 31"/>
                <a:gd name="T64" fmla="*/ 30 w 30"/>
                <a:gd name="T65" fmla="*/ 0 h 31"/>
                <a:gd name="T66" fmla="*/ 30 w 30"/>
                <a:gd name="T67" fmla="*/ 0 h 31"/>
                <a:gd name="T68" fmla="*/ 30 w 30"/>
                <a:gd name="T69" fmla="*/ 31 h 31"/>
                <a:gd name="T70" fmla="*/ 30 w 30"/>
                <a:gd name="T7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31">
                  <a:moveTo>
                    <a:pt x="30" y="31"/>
                  </a:moveTo>
                  <a:lnTo>
                    <a:pt x="30" y="31"/>
                  </a:lnTo>
                  <a:lnTo>
                    <a:pt x="27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17"/>
                  </a:lnTo>
                  <a:lnTo>
                    <a:pt x="27" y="6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3" y="6"/>
                  </a:lnTo>
                  <a:lnTo>
                    <a:pt x="3" y="17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5" y="2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31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FFF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5"/>
            <p:cNvSpPr>
              <a:spLocks noEditPoints="1"/>
            </p:cNvSpPr>
            <p:nvPr/>
          </p:nvSpPr>
          <p:spPr bwMode="auto">
            <a:xfrm>
              <a:off x="6034088" y="4946651"/>
              <a:ext cx="31750" cy="38100"/>
            </a:xfrm>
            <a:custGeom>
              <a:avLst/>
              <a:gdLst>
                <a:gd name="T0" fmla="*/ 11 w 30"/>
                <a:gd name="T1" fmla="*/ 38 h 38"/>
                <a:gd name="T2" fmla="*/ 3 w 30"/>
                <a:gd name="T3" fmla="*/ 35 h 38"/>
                <a:gd name="T4" fmla="*/ 0 w 30"/>
                <a:gd name="T5" fmla="*/ 28 h 38"/>
                <a:gd name="T6" fmla="*/ 4 w 30"/>
                <a:gd name="T7" fmla="*/ 19 h 38"/>
                <a:gd name="T8" fmla="*/ 16 w 30"/>
                <a:gd name="T9" fmla="*/ 16 h 38"/>
                <a:gd name="T10" fmla="*/ 23 w 30"/>
                <a:gd name="T11" fmla="*/ 16 h 38"/>
                <a:gd name="T12" fmla="*/ 23 w 30"/>
                <a:gd name="T13" fmla="*/ 12 h 38"/>
                <a:gd name="T14" fmla="*/ 21 w 30"/>
                <a:gd name="T15" fmla="*/ 7 h 38"/>
                <a:gd name="T16" fmla="*/ 15 w 30"/>
                <a:gd name="T17" fmla="*/ 5 h 38"/>
                <a:gd name="T18" fmla="*/ 8 w 30"/>
                <a:gd name="T19" fmla="*/ 7 h 38"/>
                <a:gd name="T20" fmla="*/ 6 w 30"/>
                <a:gd name="T21" fmla="*/ 11 h 38"/>
                <a:gd name="T22" fmla="*/ 6 w 30"/>
                <a:gd name="T23" fmla="*/ 12 h 38"/>
                <a:gd name="T24" fmla="*/ 5 w 30"/>
                <a:gd name="T25" fmla="*/ 12 h 38"/>
                <a:gd name="T26" fmla="*/ 2 w 30"/>
                <a:gd name="T27" fmla="*/ 12 h 38"/>
                <a:gd name="T28" fmla="*/ 1 w 30"/>
                <a:gd name="T29" fmla="*/ 12 h 38"/>
                <a:gd name="T30" fmla="*/ 1 w 30"/>
                <a:gd name="T31" fmla="*/ 11 h 38"/>
                <a:gd name="T32" fmla="*/ 5 w 30"/>
                <a:gd name="T33" fmla="*/ 3 h 38"/>
                <a:gd name="T34" fmla="*/ 15 w 30"/>
                <a:gd name="T35" fmla="*/ 0 h 38"/>
                <a:gd name="T36" fmla="*/ 25 w 30"/>
                <a:gd name="T37" fmla="*/ 3 h 38"/>
                <a:gd name="T38" fmla="*/ 29 w 30"/>
                <a:gd name="T39" fmla="*/ 12 h 38"/>
                <a:gd name="T40" fmla="*/ 29 w 30"/>
                <a:gd name="T41" fmla="*/ 30 h 38"/>
                <a:gd name="T42" fmla="*/ 29 w 30"/>
                <a:gd name="T43" fmla="*/ 33 h 38"/>
                <a:gd name="T44" fmla="*/ 30 w 30"/>
                <a:gd name="T45" fmla="*/ 37 h 38"/>
                <a:gd name="T46" fmla="*/ 30 w 30"/>
                <a:gd name="T47" fmla="*/ 38 h 38"/>
                <a:gd name="T48" fmla="*/ 29 w 30"/>
                <a:gd name="T49" fmla="*/ 38 h 38"/>
                <a:gd name="T50" fmla="*/ 25 w 30"/>
                <a:gd name="T51" fmla="*/ 38 h 38"/>
                <a:gd name="T52" fmla="*/ 24 w 30"/>
                <a:gd name="T53" fmla="*/ 38 h 38"/>
                <a:gd name="T54" fmla="*/ 24 w 30"/>
                <a:gd name="T55" fmla="*/ 37 h 38"/>
                <a:gd name="T56" fmla="*/ 24 w 30"/>
                <a:gd name="T57" fmla="*/ 34 h 38"/>
                <a:gd name="T58" fmla="*/ 23 w 30"/>
                <a:gd name="T59" fmla="*/ 33 h 38"/>
                <a:gd name="T60" fmla="*/ 19 w 30"/>
                <a:gd name="T61" fmla="*/ 36 h 38"/>
                <a:gd name="T62" fmla="*/ 11 w 30"/>
                <a:gd name="T63" fmla="*/ 38 h 38"/>
                <a:gd name="T64" fmla="*/ 16 w 30"/>
                <a:gd name="T65" fmla="*/ 20 h 38"/>
                <a:gd name="T66" fmla="*/ 8 w 30"/>
                <a:gd name="T67" fmla="*/ 23 h 38"/>
                <a:gd name="T68" fmla="*/ 5 w 30"/>
                <a:gd name="T69" fmla="*/ 28 h 38"/>
                <a:gd name="T70" fmla="*/ 7 w 30"/>
                <a:gd name="T71" fmla="*/ 32 h 38"/>
                <a:gd name="T72" fmla="*/ 12 w 30"/>
                <a:gd name="T73" fmla="*/ 34 h 38"/>
                <a:gd name="T74" fmla="*/ 19 w 30"/>
                <a:gd name="T75" fmla="*/ 32 h 38"/>
                <a:gd name="T76" fmla="*/ 23 w 30"/>
                <a:gd name="T77" fmla="*/ 27 h 38"/>
                <a:gd name="T78" fmla="*/ 23 w 30"/>
                <a:gd name="T79" fmla="*/ 20 h 38"/>
                <a:gd name="T80" fmla="*/ 16 w 30"/>
                <a:gd name="T8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8">
                  <a:moveTo>
                    <a:pt x="11" y="38"/>
                  </a:moveTo>
                  <a:cubicBezTo>
                    <a:pt x="8" y="38"/>
                    <a:pt x="5" y="37"/>
                    <a:pt x="3" y="35"/>
                  </a:cubicBezTo>
                  <a:cubicBezTo>
                    <a:pt x="1" y="33"/>
                    <a:pt x="0" y="31"/>
                    <a:pt x="0" y="28"/>
                  </a:cubicBezTo>
                  <a:cubicBezTo>
                    <a:pt x="0" y="24"/>
                    <a:pt x="1" y="21"/>
                    <a:pt x="4" y="19"/>
                  </a:cubicBezTo>
                  <a:cubicBezTo>
                    <a:pt x="7" y="17"/>
                    <a:pt x="11" y="16"/>
                    <a:pt x="16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0"/>
                    <a:pt x="23" y="8"/>
                    <a:pt x="21" y="7"/>
                  </a:cubicBezTo>
                  <a:cubicBezTo>
                    <a:pt x="20" y="6"/>
                    <a:pt x="18" y="5"/>
                    <a:pt x="15" y="5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6" y="10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8"/>
                    <a:pt x="2" y="6"/>
                    <a:pt x="5" y="3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9" y="0"/>
                    <a:pt x="22" y="1"/>
                    <a:pt x="25" y="3"/>
                  </a:cubicBezTo>
                  <a:cubicBezTo>
                    <a:pt x="27" y="5"/>
                    <a:pt x="29" y="8"/>
                    <a:pt x="29" y="12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2"/>
                    <a:pt x="29" y="33"/>
                  </a:cubicBezTo>
                  <a:cubicBezTo>
                    <a:pt x="29" y="35"/>
                    <a:pt x="29" y="36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4" y="35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4"/>
                    <a:pt x="21" y="36"/>
                    <a:pt x="19" y="36"/>
                  </a:cubicBezTo>
                  <a:cubicBezTo>
                    <a:pt x="17" y="38"/>
                    <a:pt x="14" y="38"/>
                    <a:pt x="11" y="38"/>
                  </a:cubicBezTo>
                  <a:close/>
                  <a:moveTo>
                    <a:pt x="16" y="20"/>
                  </a:moveTo>
                  <a:cubicBezTo>
                    <a:pt x="13" y="20"/>
                    <a:pt x="10" y="21"/>
                    <a:pt x="8" y="23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29"/>
                    <a:pt x="6" y="31"/>
                    <a:pt x="7" y="32"/>
                  </a:cubicBezTo>
                  <a:cubicBezTo>
                    <a:pt x="8" y="33"/>
                    <a:pt x="10" y="34"/>
                    <a:pt x="12" y="34"/>
                  </a:cubicBezTo>
                  <a:cubicBezTo>
                    <a:pt x="15" y="34"/>
                    <a:pt x="17" y="33"/>
                    <a:pt x="19" y="32"/>
                  </a:cubicBezTo>
                  <a:cubicBezTo>
                    <a:pt x="21" y="30"/>
                    <a:pt x="22" y="29"/>
                    <a:pt x="23" y="27"/>
                  </a:cubicBezTo>
                  <a:cubicBezTo>
                    <a:pt x="23" y="20"/>
                    <a:pt x="23" y="20"/>
                    <a:pt x="23" y="20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rgbClr val="FFF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6"/>
            <p:cNvSpPr>
              <a:spLocks/>
            </p:cNvSpPr>
            <p:nvPr/>
          </p:nvSpPr>
          <p:spPr bwMode="auto">
            <a:xfrm>
              <a:off x="6070600" y="4946651"/>
              <a:ext cx="30162" cy="38100"/>
            </a:xfrm>
            <a:custGeom>
              <a:avLst/>
              <a:gdLst>
                <a:gd name="T0" fmla="*/ 16 w 30"/>
                <a:gd name="T1" fmla="*/ 38 h 38"/>
                <a:gd name="T2" fmla="*/ 4 w 30"/>
                <a:gd name="T3" fmla="*/ 33 h 38"/>
                <a:gd name="T4" fmla="*/ 0 w 30"/>
                <a:gd name="T5" fmla="*/ 20 h 38"/>
                <a:gd name="T6" fmla="*/ 0 w 30"/>
                <a:gd name="T7" fmla="*/ 19 h 38"/>
                <a:gd name="T8" fmla="*/ 4 w 30"/>
                <a:gd name="T9" fmla="*/ 5 h 38"/>
                <a:gd name="T10" fmla="*/ 16 w 30"/>
                <a:gd name="T11" fmla="*/ 0 h 38"/>
                <a:gd name="T12" fmla="*/ 26 w 30"/>
                <a:gd name="T13" fmla="*/ 4 h 38"/>
                <a:gd name="T14" fmla="*/ 30 w 30"/>
                <a:gd name="T15" fmla="*/ 13 h 38"/>
                <a:gd name="T16" fmla="*/ 30 w 30"/>
                <a:gd name="T17" fmla="*/ 14 h 38"/>
                <a:gd name="T18" fmla="*/ 29 w 30"/>
                <a:gd name="T19" fmla="*/ 14 h 38"/>
                <a:gd name="T20" fmla="*/ 26 w 30"/>
                <a:gd name="T21" fmla="*/ 14 h 38"/>
                <a:gd name="T22" fmla="*/ 25 w 30"/>
                <a:gd name="T23" fmla="*/ 14 h 38"/>
                <a:gd name="T24" fmla="*/ 25 w 30"/>
                <a:gd name="T25" fmla="*/ 14 h 38"/>
                <a:gd name="T26" fmla="*/ 23 w 30"/>
                <a:gd name="T27" fmla="*/ 7 h 38"/>
                <a:gd name="T28" fmla="*/ 16 w 30"/>
                <a:gd name="T29" fmla="*/ 5 h 38"/>
                <a:gd name="T30" fmla="*/ 8 w 30"/>
                <a:gd name="T31" fmla="*/ 9 h 38"/>
                <a:gd name="T32" fmla="*/ 5 w 30"/>
                <a:gd name="T33" fmla="*/ 19 h 38"/>
                <a:gd name="T34" fmla="*/ 5 w 30"/>
                <a:gd name="T35" fmla="*/ 20 h 38"/>
                <a:gd name="T36" fmla="*/ 8 w 30"/>
                <a:gd name="T37" fmla="*/ 30 h 38"/>
                <a:gd name="T38" fmla="*/ 16 w 30"/>
                <a:gd name="T39" fmla="*/ 34 h 38"/>
                <a:gd name="T40" fmla="*/ 22 w 30"/>
                <a:gd name="T41" fmla="*/ 32 h 38"/>
                <a:gd name="T42" fmla="*/ 25 w 30"/>
                <a:gd name="T43" fmla="*/ 26 h 38"/>
                <a:gd name="T44" fmla="*/ 25 w 30"/>
                <a:gd name="T45" fmla="*/ 25 h 38"/>
                <a:gd name="T46" fmla="*/ 26 w 30"/>
                <a:gd name="T47" fmla="*/ 25 h 38"/>
                <a:gd name="T48" fmla="*/ 29 w 30"/>
                <a:gd name="T49" fmla="*/ 25 h 38"/>
                <a:gd name="T50" fmla="*/ 30 w 30"/>
                <a:gd name="T51" fmla="*/ 25 h 38"/>
                <a:gd name="T52" fmla="*/ 30 w 30"/>
                <a:gd name="T53" fmla="*/ 26 h 38"/>
                <a:gd name="T54" fmla="*/ 26 w 30"/>
                <a:gd name="T55" fmla="*/ 35 h 38"/>
                <a:gd name="T56" fmla="*/ 16 w 30"/>
                <a:gd name="T5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8">
                  <a:moveTo>
                    <a:pt x="16" y="38"/>
                  </a:moveTo>
                  <a:cubicBezTo>
                    <a:pt x="11" y="38"/>
                    <a:pt x="7" y="37"/>
                    <a:pt x="4" y="33"/>
                  </a:cubicBezTo>
                  <a:cubicBezTo>
                    <a:pt x="2" y="30"/>
                    <a:pt x="0" y="25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2" y="9"/>
                    <a:pt x="4" y="5"/>
                  </a:cubicBezTo>
                  <a:cubicBezTo>
                    <a:pt x="7" y="2"/>
                    <a:pt x="11" y="0"/>
                    <a:pt x="16" y="0"/>
                  </a:cubicBezTo>
                  <a:cubicBezTo>
                    <a:pt x="20" y="0"/>
                    <a:pt x="23" y="1"/>
                    <a:pt x="26" y="4"/>
                  </a:cubicBezTo>
                  <a:cubicBezTo>
                    <a:pt x="29" y="6"/>
                    <a:pt x="30" y="9"/>
                    <a:pt x="30" y="1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1"/>
                    <a:pt x="24" y="9"/>
                    <a:pt x="23" y="7"/>
                  </a:cubicBezTo>
                  <a:cubicBezTo>
                    <a:pt x="21" y="6"/>
                    <a:pt x="19" y="5"/>
                    <a:pt x="16" y="5"/>
                  </a:cubicBezTo>
                  <a:cubicBezTo>
                    <a:pt x="12" y="5"/>
                    <a:pt x="10" y="6"/>
                    <a:pt x="8" y="9"/>
                  </a:cubicBezTo>
                  <a:cubicBezTo>
                    <a:pt x="6" y="11"/>
                    <a:pt x="5" y="15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4"/>
                    <a:pt x="6" y="27"/>
                    <a:pt x="8" y="30"/>
                  </a:cubicBezTo>
                  <a:cubicBezTo>
                    <a:pt x="10" y="32"/>
                    <a:pt x="12" y="34"/>
                    <a:pt x="16" y="34"/>
                  </a:cubicBezTo>
                  <a:cubicBezTo>
                    <a:pt x="18" y="34"/>
                    <a:pt x="21" y="33"/>
                    <a:pt x="22" y="32"/>
                  </a:cubicBezTo>
                  <a:cubicBezTo>
                    <a:pt x="24" y="30"/>
                    <a:pt x="25" y="28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30"/>
                    <a:pt x="29" y="33"/>
                    <a:pt x="26" y="35"/>
                  </a:cubicBezTo>
                  <a:cubicBezTo>
                    <a:pt x="23" y="37"/>
                    <a:pt x="20" y="38"/>
                    <a:pt x="16" y="38"/>
                  </a:cubicBezTo>
                  <a:close/>
                </a:path>
              </a:pathLst>
            </a:custGeom>
            <a:solidFill>
              <a:srgbClr val="FFF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97"/>
            <p:cNvSpPr>
              <a:spLocks noEditPoints="1"/>
            </p:cNvSpPr>
            <p:nvPr/>
          </p:nvSpPr>
          <p:spPr bwMode="auto">
            <a:xfrm>
              <a:off x="6105525" y="4935538"/>
              <a:ext cx="33337" cy="49213"/>
            </a:xfrm>
            <a:custGeom>
              <a:avLst/>
              <a:gdLst>
                <a:gd name="T0" fmla="*/ 18 w 33"/>
                <a:gd name="T1" fmla="*/ 49 h 49"/>
                <a:gd name="T2" fmla="*/ 1 w 33"/>
                <a:gd name="T3" fmla="*/ 49 h 49"/>
                <a:gd name="T4" fmla="*/ 0 w 33"/>
                <a:gd name="T5" fmla="*/ 49 h 49"/>
                <a:gd name="T6" fmla="*/ 0 w 33"/>
                <a:gd name="T7" fmla="*/ 48 h 49"/>
                <a:gd name="T8" fmla="*/ 0 w 33"/>
                <a:gd name="T9" fmla="*/ 0 h 49"/>
                <a:gd name="T10" fmla="*/ 0 w 33"/>
                <a:gd name="T11" fmla="*/ 0 h 49"/>
                <a:gd name="T12" fmla="*/ 1 w 33"/>
                <a:gd name="T13" fmla="*/ 0 h 49"/>
                <a:gd name="T14" fmla="*/ 15 w 33"/>
                <a:gd name="T15" fmla="*/ 0 h 49"/>
                <a:gd name="T16" fmla="*/ 27 w 33"/>
                <a:gd name="T17" fmla="*/ 3 h 49"/>
                <a:gd name="T18" fmla="*/ 31 w 33"/>
                <a:gd name="T19" fmla="*/ 13 h 49"/>
                <a:gd name="T20" fmla="*/ 29 w 33"/>
                <a:gd name="T21" fmla="*/ 20 h 49"/>
                <a:gd name="T22" fmla="*/ 25 w 33"/>
                <a:gd name="T23" fmla="*/ 23 h 49"/>
                <a:gd name="T24" fmla="*/ 31 w 33"/>
                <a:gd name="T25" fmla="*/ 27 h 49"/>
                <a:gd name="T26" fmla="*/ 33 w 33"/>
                <a:gd name="T27" fmla="*/ 35 h 49"/>
                <a:gd name="T28" fmla="*/ 29 w 33"/>
                <a:gd name="T29" fmla="*/ 45 h 49"/>
                <a:gd name="T30" fmla="*/ 18 w 33"/>
                <a:gd name="T31" fmla="*/ 49 h 49"/>
                <a:gd name="T32" fmla="*/ 6 w 33"/>
                <a:gd name="T33" fmla="*/ 44 h 49"/>
                <a:gd name="T34" fmla="*/ 18 w 33"/>
                <a:gd name="T35" fmla="*/ 44 h 49"/>
                <a:gd name="T36" fmla="*/ 25 w 33"/>
                <a:gd name="T37" fmla="*/ 42 h 49"/>
                <a:gd name="T38" fmla="*/ 28 w 33"/>
                <a:gd name="T39" fmla="*/ 35 h 49"/>
                <a:gd name="T40" fmla="*/ 26 w 33"/>
                <a:gd name="T41" fmla="*/ 28 h 49"/>
                <a:gd name="T42" fmla="*/ 18 w 33"/>
                <a:gd name="T43" fmla="*/ 26 h 49"/>
                <a:gd name="T44" fmla="*/ 6 w 33"/>
                <a:gd name="T45" fmla="*/ 26 h 49"/>
                <a:gd name="T46" fmla="*/ 6 w 33"/>
                <a:gd name="T47" fmla="*/ 44 h 49"/>
                <a:gd name="T48" fmla="*/ 6 w 33"/>
                <a:gd name="T49" fmla="*/ 21 h 49"/>
                <a:gd name="T50" fmla="*/ 16 w 33"/>
                <a:gd name="T51" fmla="*/ 21 h 49"/>
                <a:gd name="T52" fmla="*/ 24 w 33"/>
                <a:gd name="T53" fmla="*/ 19 h 49"/>
                <a:gd name="T54" fmla="*/ 26 w 33"/>
                <a:gd name="T55" fmla="*/ 13 h 49"/>
                <a:gd name="T56" fmla="*/ 23 w 33"/>
                <a:gd name="T57" fmla="*/ 6 h 49"/>
                <a:gd name="T58" fmla="*/ 15 w 33"/>
                <a:gd name="T59" fmla="*/ 4 h 49"/>
                <a:gd name="T60" fmla="*/ 6 w 33"/>
                <a:gd name="T61" fmla="*/ 4 h 49"/>
                <a:gd name="T62" fmla="*/ 6 w 33"/>
                <a:gd name="T63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49">
                  <a:moveTo>
                    <a:pt x="18" y="49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4" y="1"/>
                    <a:pt x="27" y="3"/>
                  </a:cubicBezTo>
                  <a:cubicBezTo>
                    <a:pt x="30" y="5"/>
                    <a:pt x="31" y="8"/>
                    <a:pt x="31" y="13"/>
                  </a:cubicBezTo>
                  <a:cubicBezTo>
                    <a:pt x="31" y="15"/>
                    <a:pt x="31" y="18"/>
                    <a:pt x="29" y="20"/>
                  </a:cubicBezTo>
                  <a:cubicBezTo>
                    <a:pt x="28" y="21"/>
                    <a:pt x="27" y="22"/>
                    <a:pt x="25" y="23"/>
                  </a:cubicBezTo>
                  <a:cubicBezTo>
                    <a:pt x="27" y="24"/>
                    <a:pt x="29" y="25"/>
                    <a:pt x="31" y="27"/>
                  </a:cubicBezTo>
                  <a:cubicBezTo>
                    <a:pt x="32" y="29"/>
                    <a:pt x="33" y="32"/>
                    <a:pt x="33" y="35"/>
                  </a:cubicBezTo>
                  <a:cubicBezTo>
                    <a:pt x="33" y="39"/>
                    <a:pt x="32" y="43"/>
                    <a:pt x="29" y="45"/>
                  </a:cubicBezTo>
                  <a:cubicBezTo>
                    <a:pt x="26" y="47"/>
                    <a:pt x="22" y="49"/>
                    <a:pt x="18" y="49"/>
                  </a:cubicBezTo>
                  <a:close/>
                  <a:moveTo>
                    <a:pt x="6" y="44"/>
                  </a:moveTo>
                  <a:cubicBezTo>
                    <a:pt x="18" y="44"/>
                    <a:pt x="18" y="44"/>
                    <a:pt x="18" y="44"/>
                  </a:cubicBezTo>
                  <a:cubicBezTo>
                    <a:pt x="21" y="44"/>
                    <a:pt x="24" y="43"/>
                    <a:pt x="25" y="42"/>
                  </a:cubicBezTo>
                  <a:cubicBezTo>
                    <a:pt x="27" y="40"/>
                    <a:pt x="28" y="38"/>
                    <a:pt x="28" y="35"/>
                  </a:cubicBezTo>
                  <a:cubicBezTo>
                    <a:pt x="28" y="32"/>
                    <a:pt x="27" y="30"/>
                    <a:pt x="26" y="28"/>
                  </a:cubicBezTo>
                  <a:cubicBezTo>
                    <a:pt x="24" y="27"/>
                    <a:pt x="21" y="26"/>
                    <a:pt x="18" y="26"/>
                  </a:cubicBezTo>
                  <a:cubicBezTo>
                    <a:pt x="6" y="26"/>
                    <a:pt x="6" y="26"/>
                    <a:pt x="6" y="26"/>
                  </a:cubicBezTo>
                  <a:lnTo>
                    <a:pt x="6" y="44"/>
                  </a:lnTo>
                  <a:close/>
                  <a:moveTo>
                    <a:pt x="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9" y="21"/>
                    <a:pt x="22" y="20"/>
                    <a:pt x="24" y="19"/>
                  </a:cubicBezTo>
                  <a:cubicBezTo>
                    <a:pt x="25" y="17"/>
                    <a:pt x="26" y="15"/>
                    <a:pt x="26" y="13"/>
                  </a:cubicBezTo>
                  <a:cubicBezTo>
                    <a:pt x="26" y="10"/>
                    <a:pt x="25" y="8"/>
                    <a:pt x="23" y="6"/>
                  </a:cubicBezTo>
                  <a:cubicBezTo>
                    <a:pt x="21" y="5"/>
                    <a:pt x="19" y="4"/>
                    <a:pt x="15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FFF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98"/>
            <p:cNvSpPr>
              <a:spLocks noEditPoints="1"/>
            </p:cNvSpPr>
            <p:nvPr/>
          </p:nvSpPr>
          <p:spPr bwMode="auto">
            <a:xfrm>
              <a:off x="6145213" y="4946651"/>
              <a:ext cx="33337" cy="38100"/>
            </a:xfrm>
            <a:custGeom>
              <a:avLst/>
              <a:gdLst>
                <a:gd name="T0" fmla="*/ 17 w 33"/>
                <a:gd name="T1" fmla="*/ 38 h 38"/>
                <a:gd name="T2" fmla="*/ 5 w 33"/>
                <a:gd name="T3" fmla="*/ 33 h 38"/>
                <a:gd name="T4" fmla="*/ 0 w 33"/>
                <a:gd name="T5" fmla="*/ 20 h 38"/>
                <a:gd name="T6" fmla="*/ 0 w 33"/>
                <a:gd name="T7" fmla="*/ 19 h 38"/>
                <a:gd name="T8" fmla="*/ 5 w 33"/>
                <a:gd name="T9" fmla="*/ 5 h 38"/>
                <a:gd name="T10" fmla="*/ 17 w 33"/>
                <a:gd name="T11" fmla="*/ 0 h 38"/>
                <a:gd name="T12" fmla="*/ 29 w 33"/>
                <a:gd name="T13" fmla="*/ 5 h 38"/>
                <a:gd name="T14" fmla="*/ 33 w 33"/>
                <a:gd name="T15" fmla="*/ 19 h 38"/>
                <a:gd name="T16" fmla="*/ 33 w 33"/>
                <a:gd name="T17" fmla="*/ 20 h 38"/>
                <a:gd name="T18" fmla="*/ 29 w 33"/>
                <a:gd name="T19" fmla="*/ 33 h 38"/>
                <a:gd name="T20" fmla="*/ 17 w 33"/>
                <a:gd name="T21" fmla="*/ 38 h 38"/>
                <a:gd name="T22" fmla="*/ 17 w 33"/>
                <a:gd name="T23" fmla="*/ 5 h 38"/>
                <a:gd name="T24" fmla="*/ 9 w 33"/>
                <a:gd name="T25" fmla="*/ 9 h 38"/>
                <a:gd name="T26" fmla="*/ 6 w 33"/>
                <a:gd name="T27" fmla="*/ 19 h 38"/>
                <a:gd name="T28" fmla="*/ 6 w 33"/>
                <a:gd name="T29" fmla="*/ 20 h 38"/>
                <a:gd name="T30" fmla="*/ 9 w 33"/>
                <a:gd name="T31" fmla="*/ 30 h 38"/>
                <a:gd name="T32" fmla="*/ 17 w 33"/>
                <a:gd name="T33" fmla="*/ 34 h 38"/>
                <a:gd name="T34" fmla="*/ 25 w 33"/>
                <a:gd name="T35" fmla="*/ 30 h 38"/>
                <a:gd name="T36" fmla="*/ 28 w 33"/>
                <a:gd name="T37" fmla="*/ 20 h 38"/>
                <a:gd name="T38" fmla="*/ 28 w 33"/>
                <a:gd name="T39" fmla="*/ 19 h 38"/>
                <a:gd name="T40" fmla="*/ 25 w 33"/>
                <a:gd name="T41" fmla="*/ 9 h 38"/>
                <a:gd name="T42" fmla="*/ 17 w 33"/>
                <a:gd name="T43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38">
                  <a:moveTo>
                    <a:pt x="17" y="38"/>
                  </a:moveTo>
                  <a:cubicBezTo>
                    <a:pt x="12" y="38"/>
                    <a:pt x="8" y="37"/>
                    <a:pt x="5" y="33"/>
                  </a:cubicBezTo>
                  <a:cubicBezTo>
                    <a:pt x="2" y="30"/>
                    <a:pt x="0" y="25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2" y="9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2" y="0"/>
                    <a:pt x="26" y="2"/>
                    <a:pt x="29" y="5"/>
                  </a:cubicBezTo>
                  <a:cubicBezTo>
                    <a:pt x="32" y="9"/>
                    <a:pt x="33" y="13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5"/>
                    <a:pt x="32" y="30"/>
                    <a:pt x="29" y="33"/>
                  </a:cubicBezTo>
                  <a:cubicBezTo>
                    <a:pt x="26" y="37"/>
                    <a:pt x="22" y="38"/>
                    <a:pt x="17" y="38"/>
                  </a:cubicBezTo>
                  <a:close/>
                  <a:moveTo>
                    <a:pt x="17" y="5"/>
                  </a:moveTo>
                  <a:cubicBezTo>
                    <a:pt x="13" y="5"/>
                    <a:pt x="11" y="6"/>
                    <a:pt x="9" y="9"/>
                  </a:cubicBezTo>
                  <a:cubicBezTo>
                    <a:pt x="7" y="12"/>
                    <a:pt x="6" y="15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7" y="27"/>
                    <a:pt x="9" y="30"/>
                  </a:cubicBezTo>
                  <a:cubicBezTo>
                    <a:pt x="11" y="32"/>
                    <a:pt x="13" y="34"/>
                    <a:pt x="17" y="34"/>
                  </a:cubicBezTo>
                  <a:cubicBezTo>
                    <a:pt x="20" y="34"/>
                    <a:pt x="23" y="32"/>
                    <a:pt x="25" y="30"/>
                  </a:cubicBezTo>
                  <a:cubicBezTo>
                    <a:pt x="27" y="27"/>
                    <a:pt x="28" y="24"/>
                    <a:pt x="28" y="2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7" y="12"/>
                    <a:pt x="25" y="9"/>
                  </a:cubicBezTo>
                  <a:cubicBezTo>
                    <a:pt x="23" y="6"/>
                    <a:pt x="20" y="5"/>
                    <a:pt x="17" y="5"/>
                  </a:cubicBezTo>
                  <a:close/>
                </a:path>
              </a:pathLst>
            </a:custGeom>
            <a:solidFill>
              <a:srgbClr val="FFF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99"/>
            <p:cNvSpPr>
              <a:spLocks noEditPoints="1"/>
            </p:cNvSpPr>
            <p:nvPr/>
          </p:nvSpPr>
          <p:spPr bwMode="auto">
            <a:xfrm>
              <a:off x="6186488" y="4946651"/>
              <a:ext cx="33337" cy="38100"/>
            </a:xfrm>
            <a:custGeom>
              <a:avLst/>
              <a:gdLst>
                <a:gd name="T0" fmla="*/ 16 w 33"/>
                <a:gd name="T1" fmla="*/ 38 h 38"/>
                <a:gd name="T2" fmla="*/ 4 w 33"/>
                <a:gd name="T3" fmla="*/ 33 h 38"/>
                <a:gd name="T4" fmla="*/ 0 w 33"/>
                <a:gd name="T5" fmla="*/ 20 h 38"/>
                <a:gd name="T6" fmla="*/ 0 w 33"/>
                <a:gd name="T7" fmla="*/ 19 h 38"/>
                <a:gd name="T8" fmla="*/ 4 w 33"/>
                <a:gd name="T9" fmla="*/ 5 h 38"/>
                <a:gd name="T10" fmla="*/ 16 w 33"/>
                <a:gd name="T11" fmla="*/ 0 h 38"/>
                <a:gd name="T12" fmla="*/ 28 w 33"/>
                <a:gd name="T13" fmla="*/ 5 h 38"/>
                <a:gd name="T14" fmla="*/ 33 w 33"/>
                <a:gd name="T15" fmla="*/ 19 h 38"/>
                <a:gd name="T16" fmla="*/ 33 w 33"/>
                <a:gd name="T17" fmla="*/ 20 h 38"/>
                <a:gd name="T18" fmla="*/ 28 w 33"/>
                <a:gd name="T19" fmla="*/ 33 h 38"/>
                <a:gd name="T20" fmla="*/ 16 w 33"/>
                <a:gd name="T21" fmla="*/ 38 h 38"/>
                <a:gd name="T22" fmla="*/ 16 w 33"/>
                <a:gd name="T23" fmla="*/ 5 h 38"/>
                <a:gd name="T24" fmla="*/ 8 w 33"/>
                <a:gd name="T25" fmla="*/ 9 h 38"/>
                <a:gd name="T26" fmla="*/ 5 w 33"/>
                <a:gd name="T27" fmla="*/ 19 h 38"/>
                <a:gd name="T28" fmla="*/ 5 w 33"/>
                <a:gd name="T29" fmla="*/ 20 h 38"/>
                <a:gd name="T30" fmla="*/ 8 w 33"/>
                <a:gd name="T31" fmla="*/ 30 h 38"/>
                <a:gd name="T32" fmla="*/ 16 w 33"/>
                <a:gd name="T33" fmla="*/ 34 h 38"/>
                <a:gd name="T34" fmla="*/ 24 w 33"/>
                <a:gd name="T35" fmla="*/ 30 h 38"/>
                <a:gd name="T36" fmla="*/ 27 w 33"/>
                <a:gd name="T37" fmla="*/ 20 h 38"/>
                <a:gd name="T38" fmla="*/ 27 w 33"/>
                <a:gd name="T39" fmla="*/ 19 h 38"/>
                <a:gd name="T40" fmla="*/ 24 w 33"/>
                <a:gd name="T41" fmla="*/ 9 h 38"/>
                <a:gd name="T42" fmla="*/ 16 w 33"/>
                <a:gd name="T43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38">
                  <a:moveTo>
                    <a:pt x="16" y="38"/>
                  </a:moveTo>
                  <a:cubicBezTo>
                    <a:pt x="11" y="38"/>
                    <a:pt x="7" y="37"/>
                    <a:pt x="4" y="33"/>
                  </a:cubicBezTo>
                  <a:cubicBezTo>
                    <a:pt x="1" y="30"/>
                    <a:pt x="0" y="25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1" y="9"/>
                    <a:pt x="4" y="5"/>
                  </a:cubicBezTo>
                  <a:cubicBezTo>
                    <a:pt x="7" y="2"/>
                    <a:pt x="11" y="0"/>
                    <a:pt x="16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9"/>
                    <a:pt x="33" y="13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5"/>
                    <a:pt x="31" y="30"/>
                    <a:pt x="28" y="33"/>
                  </a:cubicBezTo>
                  <a:cubicBezTo>
                    <a:pt x="25" y="37"/>
                    <a:pt x="21" y="38"/>
                    <a:pt x="16" y="38"/>
                  </a:cubicBezTo>
                  <a:close/>
                  <a:moveTo>
                    <a:pt x="16" y="5"/>
                  </a:moveTo>
                  <a:cubicBezTo>
                    <a:pt x="13" y="5"/>
                    <a:pt x="10" y="6"/>
                    <a:pt x="8" y="9"/>
                  </a:cubicBezTo>
                  <a:cubicBezTo>
                    <a:pt x="6" y="12"/>
                    <a:pt x="5" y="15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4"/>
                    <a:pt x="6" y="27"/>
                    <a:pt x="8" y="30"/>
                  </a:cubicBezTo>
                  <a:cubicBezTo>
                    <a:pt x="10" y="32"/>
                    <a:pt x="13" y="34"/>
                    <a:pt x="16" y="34"/>
                  </a:cubicBezTo>
                  <a:cubicBezTo>
                    <a:pt x="20" y="34"/>
                    <a:pt x="22" y="32"/>
                    <a:pt x="24" y="30"/>
                  </a:cubicBezTo>
                  <a:cubicBezTo>
                    <a:pt x="26" y="27"/>
                    <a:pt x="27" y="24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5"/>
                    <a:pt x="26" y="12"/>
                    <a:pt x="24" y="9"/>
                  </a:cubicBezTo>
                  <a:cubicBezTo>
                    <a:pt x="22" y="6"/>
                    <a:pt x="20" y="5"/>
                    <a:pt x="16" y="5"/>
                  </a:cubicBezTo>
                  <a:close/>
                </a:path>
              </a:pathLst>
            </a:custGeom>
            <a:solidFill>
              <a:srgbClr val="FFF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0"/>
            <p:cNvSpPr>
              <a:spLocks/>
            </p:cNvSpPr>
            <p:nvPr/>
          </p:nvSpPr>
          <p:spPr bwMode="auto">
            <a:xfrm>
              <a:off x="6227763" y="4930776"/>
              <a:ext cx="28575" cy="53975"/>
            </a:xfrm>
            <a:custGeom>
              <a:avLst/>
              <a:gdLst>
                <a:gd name="T0" fmla="*/ 18 w 18"/>
                <a:gd name="T1" fmla="*/ 34 h 34"/>
                <a:gd name="T2" fmla="*/ 14 w 18"/>
                <a:gd name="T3" fmla="*/ 34 h 34"/>
                <a:gd name="T4" fmla="*/ 14 w 18"/>
                <a:gd name="T5" fmla="*/ 34 h 34"/>
                <a:gd name="T6" fmla="*/ 14 w 18"/>
                <a:gd name="T7" fmla="*/ 34 h 34"/>
                <a:gd name="T8" fmla="*/ 5 w 18"/>
                <a:gd name="T9" fmla="*/ 23 h 34"/>
                <a:gd name="T10" fmla="*/ 3 w 18"/>
                <a:gd name="T11" fmla="*/ 23 h 34"/>
                <a:gd name="T12" fmla="*/ 3 w 18"/>
                <a:gd name="T13" fmla="*/ 34 h 34"/>
                <a:gd name="T14" fmla="*/ 3 w 18"/>
                <a:gd name="T15" fmla="*/ 34 h 34"/>
                <a:gd name="T16" fmla="*/ 3 w 18"/>
                <a:gd name="T17" fmla="*/ 34 h 34"/>
                <a:gd name="T18" fmla="*/ 0 w 18"/>
                <a:gd name="T19" fmla="*/ 34 h 34"/>
                <a:gd name="T20" fmla="*/ 0 w 18"/>
                <a:gd name="T21" fmla="*/ 34 h 34"/>
                <a:gd name="T22" fmla="*/ 0 w 18"/>
                <a:gd name="T23" fmla="*/ 34 h 34"/>
                <a:gd name="T24" fmla="*/ 0 w 18"/>
                <a:gd name="T25" fmla="*/ 1 h 34"/>
                <a:gd name="T26" fmla="*/ 0 w 18"/>
                <a:gd name="T27" fmla="*/ 0 h 34"/>
                <a:gd name="T28" fmla="*/ 0 w 18"/>
                <a:gd name="T29" fmla="*/ 0 h 34"/>
                <a:gd name="T30" fmla="*/ 3 w 18"/>
                <a:gd name="T31" fmla="*/ 0 h 34"/>
                <a:gd name="T32" fmla="*/ 3 w 18"/>
                <a:gd name="T33" fmla="*/ 0 h 34"/>
                <a:gd name="T34" fmla="*/ 3 w 18"/>
                <a:gd name="T35" fmla="*/ 1 h 34"/>
                <a:gd name="T36" fmla="*/ 3 w 18"/>
                <a:gd name="T37" fmla="*/ 20 h 34"/>
                <a:gd name="T38" fmla="*/ 5 w 18"/>
                <a:gd name="T39" fmla="*/ 20 h 34"/>
                <a:gd name="T40" fmla="*/ 13 w 18"/>
                <a:gd name="T41" fmla="*/ 11 h 34"/>
                <a:gd name="T42" fmla="*/ 14 w 18"/>
                <a:gd name="T43" fmla="*/ 11 h 34"/>
                <a:gd name="T44" fmla="*/ 14 w 18"/>
                <a:gd name="T45" fmla="*/ 11 h 34"/>
                <a:gd name="T46" fmla="*/ 16 w 18"/>
                <a:gd name="T47" fmla="*/ 11 h 34"/>
                <a:gd name="T48" fmla="*/ 18 w 18"/>
                <a:gd name="T49" fmla="*/ 11 h 34"/>
                <a:gd name="T50" fmla="*/ 17 w 18"/>
                <a:gd name="T51" fmla="*/ 11 h 34"/>
                <a:gd name="T52" fmla="*/ 8 w 18"/>
                <a:gd name="T53" fmla="*/ 22 h 34"/>
                <a:gd name="T54" fmla="*/ 18 w 18"/>
                <a:gd name="T55" fmla="*/ 33 h 34"/>
                <a:gd name="T56" fmla="*/ 18 w 18"/>
                <a:gd name="T57" fmla="*/ 34 h 34"/>
                <a:gd name="T58" fmla="*/ 18 w 18"/>
                <a:gd name="T5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" h="34">
                  <a:moveTo>
                    <a:pt x="18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8" y="22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F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201"/>
            <p:cNvSpPr>
              <a:spLocks noChangeArrowheads="1"/>
            </p:cNvSpPr>
            <p:nvPr/>
          </p:nvSpPr>
          <p:spPr bwMode="auto">
            <a:xfrm>
              <a:off x="3976688" y="2092326"/>
              <a:ext cx="4284662" cy="2678113"/>
            </a:xfrm>
            <a:prstGeom prst="rect">
              <a:avLst/>
            </a:prstGeom>
            <a:blipFill dpi="0" rotWithShape="1">
              <a:blip r:embed="rId17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8" name="文本框 207"/>
          <p:cNvSpPr txBox="1"/>
          <p:nvPr/>
        </p:nvSpPr>
        <p:spPr>
          <a:xfrm>
            <a:off x="1045617" y="4591740"/>
            <a:ext cx="10151657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their unremitting efforts can appreciate the scenery that others can not see, only the courage to pursue, perseverance, such a life is a really good life.</a:t>
            </a:r>
          </a:p>
        </p:txBody>
      </p:sp>
      <p:sp>
        <p:nvSpPr>
          <p:cNvPr id="210" name="文本框 209"/>
          <p:cNvSpPr txBox="1"/>
          <p:nvPr/>
        </p:nvSpPr>
        <p:spPr>
          <a:xfrm>
            <a:off x="1144013" y="3831242"/>
            <a:ext cx="2043069" cy="400110"/>
          </a:xfrm>
          <a:prstGeom prst="rect">
            <a:avLst/>
          </a:prstGeom>
          <a:solidFill>
            <a:srgbClr val="D1AA73"/>
          </a:solidFill>
          <a:effectLst>
            <a:outerShdw blurRad="25400" algn="ctr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1198" name="文本框 1197"/>
          <p:cNvSpPr txBox="1"/>
          <p:nvPr/>
        </p:nvSpPr>
        <p:spPr>
          <a:xfrm>
            <a:off x="5672030" y="33785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ABOUT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99" name="矩形 1198"/>
          <p:cNvSpPr/>
          <p:nvPr/>
        </p:nvSpPr>
        <p:spPr>
          <a:xfrm>
            <a:off x="5638800" y="-198985"/>
            <a:ext cx="9144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0" name="文本框 1199"/>
          <p:cNvSpPr txBox="1"/>
          <p:nvPr/>
        </p:nvSpPr>
        <p:spPr>
          <a:xfrm>
            <a:off x="1059189" y="422240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>
                <a:solidFill>
                  <a:schemeClr val="bg1"/>
                </a:solidFill>
              </a:rPr>
              <a:t>       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4787789" y="6475361"/>
            <a:ext cx="2616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exceptionally beautiful</a:t>
            </a:r>
            <a:r>
              <a:rPr lang="en-US" altLang="zh-CN" sz="8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800" cap="all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11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92000" y="594440"/>
            <a:ext cx="11808000" cy="568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7339" y="1529631"/>
            <a:ext cx="1439852" cy="1440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flipV="1">
            <a:off x="84000" y="1089000"/>
            <a:ext cx="216000" cy="4680000"/>
          </a:xfrm>
          <a:prstGeom prst="rect">
            <a:avLst/>
          </a:prstGeom>
          <a:solidFill>
            <a:srgbClr val="D1AA73"/>
          </a:solidFill>
          <a:ln w="28575">
            <a:solidFill>
              <a:srgbClr val="D1AA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7437" y="1539071"/>
            <a:ext cx="1439852" cy="144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7535" y="1529631"/>
            <a:ext cx="1439852" cy="144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62667" y="97401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Franklin Gothic Medium Cond" panose="020B0606030402020204" pitchFamily="34" charset="0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SCENERY and D</a:t>
            </a:r>
            <a:endParaRPr lang="zh-CN" altLang="en-US" dirty="0">
              <a:solidFill>
                <a:schemeClr val="bg1"/>
              </a:solidFill>
              <a:latin typeface="Franklin Gothic Medium Cond" panose="020B0606030402020204" pitchFamily="34" charset="0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02523" y="974014"/>
            <a:ext cx="120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Franklin Gothic Medium Cond" panose="020B0606030402020204" pitchFamily="34" charset="0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S and DESIGN</a:t>
            </a:r>
            <a:endParaRPr lang="zh-CN" altLang="en-US" dirty="0">
              <a:solidFill>
                <a:schemeClr val="bg1"/>
              </a:solidFill>
              <a:latin typeface="Franklin Gothic Medium Cond" panose="020B0606030402020204" pitchFamily="34" charset="0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63041" y="97401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Franklin Gothic Medium Cond" panose="020B0606030402020204" pitchFamily="34" charset="0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SCENERY and D</a:t>
            </a:r>
            <a:endParaRPr lang="zh-CN" altLang="en-US" dirty="0">
              <a:solidFill>
                <a:schemeClr val="bg1"/>
              </a:solidFill>
              <a:latin typeface="Franklin Gothic Medium Cond" panose="020B0606030402020204" pitchFamily="34" charset="0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16200000" flipH="1">
            <a:off x="-688570" y="3253774"/>
            <a:ext cx="176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534C49"/>
                </a:solidFill>
              </a:rPr>
              <a:t>TEAM MEMBERS</a:t>
            </a:r>
            <a:endParaRPr lang="zh-CN" altLang="en-US" dirty="0">
              <a:solidFill>
                <a:srgbClr val="534C49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64337" y="3115323"/>
            <a:ext cx="1315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Web Developer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06793" y="3115323"/>
            <a:ext cx="1207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Web Designer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13186" y="3115322"/>
            <a:ext cx="1267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Fonts Designer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55913" y="4951976"/>
            <a:ext cx="7920048" cy="665118"/>
          </a:xfrm>
          <a:prstGeom prst="rect">
            <a:avLst/>
          </a:prstGeom>
          <a:solidFill>
            <a:srgbClr val="D1AA73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their unremitting efforts can appreciate the scenery that others can not see, only the courage to pursue, perseverance, such a life is a really good life.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750544" y="3444845"/>
            <a:ext cx="204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b="1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exceptionally beautiful</a:t>
            </a:r>
            <a:r>
              <a:rPr lang="en-US" altLang="zh-CN" sz="1000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006793" y="3423099"/>
            <a:ext cx="204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b="1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exceptionally beautiful</a:t>
            </a:r>
            <a:r>
              <a:rPr lang="en-US" altLang="zh-CN" sz="1000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263042" y="3423099"/>
            <a:ext cx="204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b="1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exceptionally beautiful</a:t>
            </a:r>
            <a:r>
              <a:rPr lang="en-US" altLang="zh-CN" sz="1000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50544" y="3866700"/>
            <a:ext cx="204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b="1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exceptionally beautiful</a:t>
            </a:r>
            <a:r>
              <a:rPr lang="en-US" altLang="zh-CN" sz="1000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06793" y="3844954"/>
            <a:ext cx="204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b="1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exceptionally beautiful</a:t>
            </a:r>
            <a:r>
              <a:rPr lang="en-US" altLang="zh-CN" sz="1000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63041" y="3870638"/>
            <a:ext cx="204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b="1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exceptionally beautiful</a:t>
            </a:r>
            <a:r>
              <a:rPr lang="en-US" altLang="zh-CN" sz="1000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750543" y="4288555"/>
            <a:ext cx="204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b="1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exceptionally beautiful</a:t>
            </a:r>
            <a:r>
              <a:rPr lang="en-US" altLang="zh-CN" sz="1000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263041" y="4288555"/>
            <a:ext cx="204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b="1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exceptionally beautiful</a:t>
            </a:r>
            <a:r>
              <a:rPr lang="en-US" altLang="zh-CN" sz="1000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006793" y="4270204"/>
            <a:ext cx="2044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b="1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beautiful</a:t>
            </a:r>
            <a:r>
              <a:rPr lang="en-US" altLang="zh-CN" sz="1000" dirty="0">
                <a:solidFill>
                  <a:schemeClr val="bg1"/>
                </a:solidFill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23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92000" y="594440"/>
            <a:ext cx="11808000" cy="568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556000" y="3179129"/>
            <a:ext cx="1080000" cy="1080000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796087" y="3179129"/>
            <a:ext cx="1080000" cy="1080000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318482" y="3179129"/>
            <a:ext cx="1080000" cy="1080000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150596" y="446377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32461" y="4886671"/>
            <a:ext cx="2446904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your own unremitting efforts, you can enjoy the scenery that others can't see.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88114" y="446377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28201" y="446377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78526" y="4886671"/>
            <a:ext cx="2434945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your own unremitting efforts, you can enjoy the scenery that others can't see.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12632" y="4886671"/>
            <a:ext cx="2477215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your own unremitting efforts, you can enjoy the scenery that others can't see.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34225" y="426621"/>
            <a:ext cx="1723550" cy="400110"/>
          </a:xfrm>
          <a:prstGeom prst="rect">
            <a:avLst/>
          </a:prstGeom>
          <a:solidFill>
            <a:srgbClr val="D1AA73"/>
          </a:solidFill>
          <a:effectLst>
            <a:outerShdw blurRad="25400" algn="ctr" rotWithShape="0">
              <a:schemeClr val="tx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32461" y="1183891"/>
            <a:ext cx="8942458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their unremitting efforts can appreciate the scenery that others can not see, only the courage to pursue, perseverance, such a life is a really good life.</a:t>
            </a:r>
          </a:p>
        </p:txBody>
      </p:sp>
      <p:sp>
        <p:nvSpPr>
          <p:cNvPr id="15" name="Freeform 191"/>
          <p:cNvSpPr>
            <a:spLocks noEditPoints="1"/>
          </p:cNvSpPr>
          <p:nvPr/>
        </p:nvSpPr>
        <p:spPr bwMode="auto">
          <a:xfrm>
            <a:off x="2599681" y="3464041"/>
            <a:ext cx="517602" cy="517604"/>
          </a:xfrm>
          <a:custGeom>
            <a:avLst/>
            <a:gdLst>
              <a:gd name="T0" fmla="*/ 67 w 67"/>
              <a:gd name="T1" fmla="*/ 31 h 67"/>
              <a:gd name="T2" fmla="*/ 52 w 67"/>
              <a:gd name="T3" fmla="*/ 14 h 67"/>
              <a:gd name="T4" fmla="*/ 35 w 67"/>
              <a:gd name="T5" fmla="*/ 50 h 67"/>
              <a:gd name="T6" fmla="*/ 53 w 67"/>
              <a:gd name="T7" fmla="*/ 35 h 67"/>
              <a:gd name="T8" fmla="*/ 35 w 67"/>
              <a:gd name="T9" fmla="*/ 50 h 67"/>
              <a:gd name="T10" fmla="*/ 35 w 67"/>
              <a:gd name="T11" fmla="*/ 0 h 67"/>
              <a:gd name="T12" fmla="*/ 47 w 67"/>
              <a:gd name="T13" fmla="*/ 12 h 67"/>
              <a:gd name="T14" fmla="*/ 47 w 67"/>
              <a:gd name="T15" fmla="*/ 55 h 67"/>
              <a:gd name="T16" fmla="*/ 35 w 67"/>
              <a:gd name="T17" fmla="*/ 67 h 67"/>
              <a:gd name="T18" fmla="*/ 47 w 67"/>
              <a:gd name="T19" fmla="*/ 55 h 67"/>
              <a:gd name="T20" fmla="*/ 52 w 67"/>
              <a:gd name="T21" fmla="*/ 53 h 67"/>
              <a:gd name="T22" fmla="*/ 67 w 67"/>
              <a:gd name="T23" fmla="*/ 35 h 67"/>
              <a:gd name="T24" fmla="*/ 46 w 67"/>
              <a:gd name="T25" fmla="*/ 62 h 67"/>
              <a:gd name="T26" fmla="*/ 42 w 67"/>
              <a:gd name="T27" fmla="*/ 66 h 67"/>
              <a:gd name="T28" fmla="*/ 51 w 67"/>
              <a:gd name="T29" fmla="*/ 56 h 67"/>
              <a:gd name="T30" fmla="*/ 46 w 67"/>
              <a:gd name="T31" fmla="*/ 5 h 67"/>
              <a:gd name="T32" fmla="*/ 51 w 67"/>
              <a:gd name="T33" fmla="*/ 11 h 67"/>
              <a:gd name="T34" fmla="*/ 42 w 67"/>
              <a:gd name="T35" fmla="*/ 1 h 67"/>
              <a:gd name="T36" fmla="*/ 49 w 67"/>
              <a:gd name="T37" fmla="*/ 15 h 67"/>
              <a:gd name="T38" fmla="*/ 35 w 67"/>
              <a:gd name="T39" fmla="*/ 31 h 67"/>
              <a:gd name="T40" fmla="*/ 49 w 67"/>
              <a:gd name="T41" fmla="*/ 15 h 67"/>
              <a:gd name="T42" fmla="*/ 20 w 67"/>
              <a:gd name="T43" fmla="*/ 12 h 67"/>
              <a:gd name="T44" fmla="*/ 32 w 67"/>
              <a:gd name="T45" fmla="*/ 0 h 67"/>
              <a:gd name="T46" fmla="*/ 14 w 67"/>
              <a:gd name="T47" fmla="*/ 31 h 67"/>
              <a:gd name="T48" fmla="*/ 32 w 67"/>
              <a:gd name="T49" fmla="*/ 17 h 67"/>
              <a:gd name="T50" fmla="*/ 14 w 67"/>
              <a:gd name="T51" fmla="*/ 31 h 67"/>
              <a:gd name="T52" fmla="*/ 8 w 67"/>
              <a:gd name="T53" fmla="*/ 12 h 67"/>
              <a:gd name="T54" fmla="*/ 11 w 67"/>
              <a:gd name="T55" fmla="*/ 31 h 67"/>
              <a:gd name="T56" fmla="*/ 21 w 67"/>
              <a:gd name="T57" fmla="*/ 5 h 67"/>
              <a:gd name="T58" fmla="*/ 10 w 67"/>
              <a:gd name="T59" fmla="*/ 9 h 67"/>
              <a:gd name="T60" fmla="*/ 21 w 67"/>
              <a:gd name="T61" fmla="*/ 5 h 67"/>
              <a:gd name="T62" fmla="*/ 0 w 67"/>
              <a:gd name="T63" fmla="*/ 35 h 67"/>
              <a:gd name="T64" fmla="*/ 15 w 67"/>
              <a:gd name="T65" fmla="*/ 53 h 67"/>
              <a:gd name="T66" fmla="*/ 21 w 67"/>
              <a:gd name="T67" fmla="*/ 62 h 67"/>
              <a:gd name="T68" fmla="*/ 10 w 67"/>
              <a:gd name="T69" fmla="*/ 58 h 67"/>
              <a:gd name="T70" fmla="*/ 21 w 67"/>
              <a:gd name="T71" fmla="*/ 62 h 67"/>
              <a:gd name="T72" fmla="*/ 32 w 67"/>
              <a:gd name="T73" fmla="*/ 50 h 67"/>
              <a:gd name="T74" fmla="*/ 14 w 67"/>
              <a:gd name="T75" fmla="*/ 35 h 67"/>
              <a:gd name="T76" fmla="*/ 23 w 67"/>
              <a:gd name="T77" fmla="*/ 60 h 67"/>
              <a:gd name="T78" fmla="*/ 32 w 67"/>
              <a:gd name="T79" fmla="*/ 53 h 67"/>
              <a:gd name="T80" fmla="*/ 23 w 67"/>
              <a:gd name="T81" fmla="*/ 6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" h="67">
                <a:moveTo>
                  <a:pt x="57" y="31"/>
                </a:moveTo>
                <a:cubicBezTo>
                  <a:pt x="67" y="31"/>
                  <a:pt x="67" y="31"/>
                  <a:pt x="67" y="31"/>
                </a:cubicBezTo>
                <a:cubicBezTo>
                  <a:pt x="67" y="24"/>
                  <a:pt x="64" y="17"/>
                  <a:pt x="59" y="12"/>
                </a:cubicBezTo>
                <a:cubicBezTo>
                  <a:pt x="57" y="13"/>
                  <a:pt x="55" y="13"/>
                  <a:pt x="52" y="14"/>
                </a:cubicBezTo>
                <a:cubicBezTo>
                  <a:pt x="55" y="19"/>
                  <a:pt x="56" y="25"/>
                  <a:pt x="57" y="31"/>
                </a:cubicBezTo>
                <a:close/>
                <a:moveTo>
                  <a:pt x="35" y="50"/>
                </a:moveTo>
                <a:cubicBezTo>
                  <a:pt x="40" y="50"/>
                  <a:pt x="45" y="51"/>
                  <a:pt x="49" y="52"/>
                </a:cubicBezTo>
                <a:cubicBezTo>
                  <a:pt x="52" y="47"/>
                  <a:pt x="53" y="41"/>
                  <a:pt x="53" y="35"/>
                </a:cubicBezTo>
                <a:cubicBezTo>
                  <a:pt x="35" y="35"/>
                  <a:pt x="35" y="35"/>
                  <a:pt x="35" y="35"/>
                </a:cubicBezTo>
                <a:lnTo>
                  <a:pt x="35" y="50"/>
                </a:lnTo>
                <a:close/>
                <a:moveTo>
                  <a:pt x="44" y="7"/>
                </a:moveTo>
                <a:cubicBezTo>
                  <a:pt x="41" y="4"/>
                  <a:pt x="38" y="2"/>
                  <a:pt x="35" y="0"/>
                </a:cubicBezTo>
                <a:cubicBezTo>
                  <a:pt x="35" y="13"/>
                  <a:pt x="35" y="13"/>
                  <a:pt x="35" y="13"/>
                </a:cubicBezTo>
                <a:cubicBezTo>
                  <a:pt x="39" y="13"/>
                  <a:pt x="43" y="13"/>
                  <a:pt x="47" y="12"/>
                </a:cubicBezTo>
                <a:cubicBezTo>
                  <a:pt x="46" y="10"/>
                  <a:pt x="45" y="9"/>
                  <a:pt x="44" y="7"/>
                </a:cubicBezTo>
                <a:close/>
                <a:moveTo>
                  <a:pt x="47" y="55"/>
                </a:moveTo>
                <a:cubicBezTo>
                  <a:pt x="43" y="54"/>
                  <a:pt x="39" y="53"/>
                  <a:pt x="35" y="53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5"/>
                  <a:pt x="41" y="63"/>
                  <a:pt x="44" y="60"/>
                </a:cubicBezTo>
                <a:cubicBezTo>
                  <a:pt x="45" y="58"/>
                  <a:pt x="46" y="57"/>
                  <a:pt x="47" y="55"/>
                </a:cubicBezTo>
                <a:close/>
                <a:moveTo>
                  <a:pt x="57" y="35"/>
                </a:moveTo>
                <a:cubicBezTo>
                  <a:pt x="56" y="41"/>
                  <a:pt x="55" y="47"/>
                  <a:pt x="52" y="53"/>
                </a:cubicBezTo>
                <a:cubicBezTo>
                  <a:pt x="55" y="53"/>
                  <a:pt x="57" y="54"/>
                  <a:pt x="59" y="55"/>
                </a:cubicBezTo>
                <a:cubicBezTo>
                  <a:pt x="64" y="50"/>
                  <a:pt x="67" y="42"/>
                  <a:pt x="67" y="35"/>
                </a:cubicBezTo>
                <a:lnTo>
                  <a:pt x="57" y="35"/>
                </a:lnTo>
                <a:close/>
                <a:moveTo>
                  <a:pt x="46" y="62"/>
                </a:moveTo>
                <a:cubicBezTo>
                  <a:pt x="46" y="62"/>
                  <a:pt x="46" y="62"/>
                  <a:pt x="46" y="62"/>
                </a:cubicBezTo>
                <a:cubicBezTo>
                  <a:pt x="45" y="63"/>
                  <a:pt x="44" y="65"/>
                  <a:pt x="42" y="66"/>
                </a:cubicBezTo>
                <a:cubicBezTo>
                  <a:pt x="48" y="64"/>
                  <a:pt x="53" y="62"/>
                  <a:pt x="57" y="58"/>
                </a:cubicBezTo>
                <a:cubicBezTo>
                  <a:pt x="55" y="57"/>
                  <a:pt x="53" y="56"/>
                  <a:pt x="51" y="56"/>
                </a:cubicBezTo>
                <a:cubicBezTo>
                  <a:pt x="49" y="58"/>
                  <a:pt x="48" y="60"/>
                  <a:pt x="46" y="62"/>
                </a:cubicBezTo>
                <a:close/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49" y="9"/>
                  <a:pt x="51" y="11"/>
                </a:cubicBezTo>
                <a:cubicBezTo>
                  <a:pt x="53" y="11"/>
                  <a:pt x="55" y="10"/>
                  <a:pt x="57" y="9"/>
                </a:cubicBezTo>
                <a:cubicBezTo>
                  <a:pt x="53" y="5"/>
                  <a:pt x="48" y="2"/>
                  <a:pt x="42" y="1"/>
                </a:cubicBezTo>
                <a:cubicBezTo>
                  <a:pt x="44" y="2"/>
                  <a:pt x="45" y="3"/>
                  <a:pt x="46" y="5"/>
                </a:cubicBezTo>
                <a:close/>
                <a:moveTo>
                  <a:pt x="49" y="15"/>
                </a:moveTo>
                <a:cubicBezTo>
                  <a:pt x="45" y="16"/>
                  <a:pt x="40" y="17"/>
                  <a:pt x="35" y="17"/>
                </a:cubicBezTo>
                <a:cubicBezTo>
                  <a:pt x="35" y="31"/>
                  <a:pt x="35" y="31"/>
                  <a:pt x="35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25"/>
                  <a:pt x="51" y="20"/>
                  <a:pt x="49" y="15"/>
                </a:cubicBezTo>
                <a:close/>
                <a:moveTo>
                  <a:pt x="23" y="7"/>
                </a:moveTo>
                <a:cubicBezTo>
                  <a:pt x="22" y="9"/>
                  <a:pt x="21" y="10"/>
                  <a:pt x="20" y="12"/>
                </a:cubicBezTo>
                <a:cubicBezTo>
                  <a:pt x="24" y="13"/>
                  <a:pt x="28" y="13"/>
                  <a:pt x="32" y="13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2"/>
                  <a:pt x="26" y="4"/>
                  <a:pt x="23" y="7"/>
                </a:cubicBezTo>
                <a:close/>
                <a:moveTo>
                  <a:pt x="14" y="31"/>
                </a:moveTo>
                <a:cubicBezTo>
                  <a:pt x="32" y="31"/>
                  <a:pt x="32" y="31"/>
                  <a:pt x="32" y="31"/>
                </a:cubicBezTo>
                <a:cubicBezTo>
                  <a:pt x="32" y="17"/>
                  <a:pt x="32" y="17"/>
                  <a:pt x="32" y="17"/>
                </a:cubicBezTo>
                <a:cubicBezTo>
                  <a:pt x="27" y="17"/>
                  <a:pt x="23" y="16"/>
                  <a:pt x="18" y="15"/>
                </a:cubicBezTo>
                <a:cubicBezTo>
                  <a:pt x="16" y="20"/>
                  <a:pt x="14" y="25"/>
                  <a:pt x="14" y="31"/>
                </a:cubicBezTo>
                <a:close/>
                <a:moveTo>
                  <a:pt x="15" y="14"/>
                </a:moveTo>
                <a:cubicBezTo>
                  <a:pt x="12" y="13"/>
                  <a:pt x="10" y="13"/>
                  <a:pt x="8" y="12"/>
                </a:cubicBezTo>
                <a:cubicBezTo>
                  <a:pt x="3" y="17"/>
                  <a:pt x="0" y="24"/>
                  <a:pt x="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25"/>
                  <a:pt x="12" y="19"/>
                  <a:pt x="15" y="14"/>
                </a:cubicBezTo>
                <a:close/>
                <a:moveTo>
                  <a:pt x="21" y="5"/>
                </a:moveTo>
                <a:cubicBezTo>
                  <a:pt x="22" y="3"/>
                  <a:pt x="24" y="2"/>
                  <a:pt x="25" y="1"/>
                </a:cubicBezTo>
                <a:cubicBezTo>
                  <a:pt x="19" y="2"/>
                  <a:pt x="14" y="5"/>
                  <a:pt x="10" y="9"/>
                </a:cubicBezTo>
                <a:cubicBezTo>
                  <a:pt x="12" y="10"/>
                  <a:pt x="14" y="11"/>
                  <a:pt x="16" y="11"/>
                </a:cubicBezTo>
                <a:cubicBezTo>
                  <a:pt x="18" y="9"/>
                  <a:pt x="19" y="7"/>
                  <a:pt x="21" y="5"/>
                </a:cubicBezTo>
                <a:close/>
                <a:moveTo>
                  <a:pt x="10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42"/>
                  <a:pt x="3" y="50"/>
                  <a:pt x="8" y="55"/>
                </a:cubicBezTo>
                <a:cubicBezTo>
                  <a:pt x="10" y="54"/>
                  <a:pt x="12" y="53"/>
                  <a:pt x="15" y="53"/>
                </a:cubicBezTo>
                <a:cubicBezTo>
                  <a:pt x="12" y="47"/>
                  <a:pt x="11" y="41"/>
                  <a:pt x="10" y="35"/>
                </a:cubicBezTo>
                <a:close/>
                <a:moveTo>
                  <a:pt x="21" y="62"/>
                </a:moveTo>
                <a:cubicBezTo>
                  <a:pt x="19" y="60"/>
                  <a:pt x="18" y="58"/>
                  <a:pt x="16" y="56"/>
                </a:cubicBezTo>
                <a:cubicBezTo>
                  <a:pt x="14" y="56"/>
                  <a:pt x="12" y="57"/>
                  <a:pt x="10" y="58"/>
                </a:cubicBezTo>
                <a:cubicBezTo>
                  <a:pt x="14" y="62"/>
                  <a:pt x="19" y="64"/>
                  <a:pt x="25" y="66"/>
                </a:cubicBezTo>
                <a:cubicBezTo>
                  <a:pt x="24" y="65"/>
                  <a:pt x="22" y="63"/>
                  <a:pt x="21" y="62"/>
                </a:cubicBezTo>
                <a:close/>
                <a:moveTo>
                  <a:pt x="18" y="52"/>
                </a:moveTo>
                <a:cubicBezTo>
                  <a:pt x="23" y="51"/>
                  <a:pt x="27" y="50"/>
                  <a:pt x="32" y="50"/>
                </a:cubicBezTo>
                <a:cubicBezTo>
                  <a:pt x="32" y="35"/>
                  <a:pt x="32" y="35"/>
                  <a:pt x="32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41"/>
                  <a:pt x="16" y="47"/>
                  <a:pt x="18" y="52"/>
                </a:cubicBezTo>
                <a:close/>
                <a:moveTo>
                  <a:pt x="23" y="60"/>
                </a:moveTo>
                <a:cubicBezTo>
                  <a:pt x="26" y="63"/>
                  <a:pt x="29" y="65"/>
                  <a:pt x="32" y="67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53"/>
                  <a:pt x="24" y="54"/>
                  <a:pt x="20" y="55"/>
                </a:cubicBezTo>
                <a:cubicBezTo>
                  <a:pt x="21" y="57"/>
                  <a:pt x="22" y="58"/>
                  <a:pt x="23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28"/>
          <p:cNvSpPr>
            <a:spLocks noEditPoints="1"/>
          </p:cNvSpPr>
          <p:nvPr/>
        </p:nvSpPr>
        <p:spPr bwMode="auto">
          <a:xfrm>
            <a:off x="5880955" y="3432798"/>
            <a:ext cx="430088" cy="570980"/>
          </a:xfrm>
          <a:custGeom>
            <a:avLst/>
            <a:gdLst>
              <a:gd name="T0" fmla="*/ 25 w 49"/>
              <a:gd name="T1" fmla="*/ 23 h 65"/>
              <a:gd name="T2" fmla="*/ 36 w 49"/>
              <a:gd name="T3" fmla="*/ 12 h 65"/>
              <a:gd name="T4" fmla="*/ 25 w 49"/>
              <a:gd name="T5" fmla="*/ 0 h 65"/>
              <a:gd name="T6" fmla="*/ 13 w 49"/>
              <a:gd name="T7" fmla="*/ 12 h 65"/>
              <a:gd name="T8" fmla="*/ 25 w 49"/>
              <a:gd name="T9" fmla="*/ 23 h 65"/>
              <a:gd name="T10" fmla="*/ 32 w 49"/>
              <a:gd name="T11" fmla="*/ 25 h 65"/>
              <a:gd name="T12" fmla="*/ 18 w 49"/>
              <a:gd name="T13" fmla="*/ 25 h 65"/>
              <a:gd name="T14" fmla="*/ 0 w 49"/>
              <a:gd name="T15" fmla="*/ 42 h 65"/>
              <a:gd name="T16" fmla="*/ 0 w 49"/>
              <a:gd name="T17" fmla="*/ 65 h 65"/>
              <a:gd name="T18" fmla="*/ 10 w 49"/>
              <a:gd name="T19" fmla="*/ 65 h 65"/>
              <a:gd name="T20" fmla="*/ 10 w 49"/>
              <a:gd name="T21" fmla="*/ 42 h 65"/>
              <a:gd name="T22" fmla="*/ 14 w 49"/>
              <a:gd name="T23" fmla="*/ 42 h 65"/>
              <a:gd name="T24" fmla="*/ 14 w 49"/>
              <a:gd name="T25" fmla="*/ 65 h 65"/>
              <a:gd name="T26" fmla="*/ 35 w 49"/>
              <a:gd name="T27" fmla="*/ 65 h 65"/>
              <a:gd name="T28" fmla="*/ 35 w 49"/>
              <a:gd name="T29" fmla="*/ 42 h 65"/>
              <a:gd name="T30" fmla="*/ 39 w 49"/>
              <a:gd name="T31" fmla="*/ 42 h 65"/>
              <a:gd name="T32" fmla="*/ 39 w 49"/>
              <a:gd name="T33" fmla="*/ 65 h 65"/>
              <a:gd name="T34" fmla="*/ 49 w 49"/>
              <a:gd name="T35" fmla="*/ 65 h 65"/>
              <a:gd name="T36" fmla="*/ 49 w 49"/>
              <a:gd name="T37" fmla="*/ 42 h 65"/>
              <a:gd name="T38" fmla="*/ 32 w 49"/>
              <a:gd name="T39" fmla="*/ 2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" h="65">
                <a:moveTo>
                  <a:pt x="25" y="23"/>
                </a:moveTo>
                <a:cubicBezTo>
                  <a:pt x="31" y="23"/>
                  <a:pt x="36" y="18"/>
                  <a:pt x="36" y="12"/>
                </a:cubicBezTo>
                <a:cubicBezTo>
                  <a:pt x="36" y="5"/>
                  <a:pt x="31" y="0"/>
                  <a:pt x="25" y="0"/>
                </a:cubicBezTo>
                <a:cubicBezTo>
                  <a:pt x="19" y="0"/>
                  <a:pt x="13" y="5"/>
                  <a:pt x="13" y="12"/>
                </a:cubicBezTo>
                <a:cubicBezTo>
                  <a:pt x="13" y="18"/>
                  <a:pt x="19" y="23"/>
                  <a:pt x="25" y="23"/>
                </a:cubicBezTo>
                <a:close/>
                <a:moveTo>
                  <a:pt x="32" y="25"/>
                </a:moveTo>
                <a:cubicBezTo>
                  <a:pt x="18" y="25"/>
                  <a:pt x="18" y="25"/>
                  <a:pt x="18" y="25"/>
                </a:cubicBezTo>
                <a:cubicBezTo>
                  <a:pt x="8" y="25"/>
                  <a:pt x="0" y="33"/>
                  <a:pt x="0" y="42"/>
                </a:cubicBezTo>
                <a:cubicBezTo>
                  <a:pt x="0" y="65"/>
                  <a:pt x="0" y="65"/>
                  <a:pt x="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42"/>
                  <a:pt x="10" y="42"/>
                  <a:pt x="10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65"/>
                  <a:pt x="14" y="65"/>
                  <a:pt x="14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42"/>
                  <a:pt x="35" y="42"/>
                  <a:pt x="35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65"/>
                  <a:pt x="39" y="65"/>
                  <a:pt x="39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33"/>
                  <a:pt x="42" y="25"/>
                  <a:pt x="32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8825554">
            <a:off x="9181728" y="3419271"/>
            <a:ext cx="308718" cy="598036"/>
          </a:xfrm>
          <a:custGeom>
            <a:avLst/>
            <a:gdLst>
              <a:gd name="connsiteX0" fmla="*/ 235173 w 469026"/>
              <a:gd name="connsiteY0" fmla="*/ 732025 h 908580"/>
              <a:gd name="connsiteX1" fmla="*/ 181173 w 469026"/>
              <a:gd name="connsiteY1" fmla="*/ 786025 h 908580"/>
              <a:gd name="connsiteX2" fmla="*/ 235173 w 469026"/>
              <a:gd name="connsiteY2" fmla="*/ 840025 h 908580"/>
              <a:gd name="connsiteX3" fmla="*/ 289173 w 469026"/>
              <a:gd name="connsiteY3" fmla="*/ 786025 h 908580"/>
              <a:gd name="connsiteX4" fmla="*/ 235173 w 469026"/>
              <a:gd name="connsiteY4" fmla="*/ 732025 h 908580"/>
              <a:gd name="connsiteX5" fmla="*/ 350586 w 469026"/>
              <a:gd name="connsiteY5" fmla="*/ 0 h 908580"/>
              <a:gd name="connsiteX6" fmla="*/ 400339 w 469026"/>
              <a:gd name="connsiteY6" fmla="*/ 33544 h 908580"/>
              <a:gd name="connsiteX7" fmla="*/ 469026 w 469026"/>
              <a:gd name="connsiteY7" fmla="*/ 199370 h 908580"/>
              <a:gd name="connsiteX8" fmla="*/ 400339 w 469026"/>
              <a:gd name="connsiteY8" fmla="*/ 365196 h 908580"/>
              <a:gd name="connsiteX9" fmla="*/ 350984 w 469026"/>
              <a:gd name="connsiteY9" fmla="*/ 398472 h 908580"/>
              <a:gd name="connsiteX10" fmla="*/ 350984 w 469026"/>
              <a:gd name="connsiteY10" fmla="*/ 792110 h 908580"/>
              <a:gd name="connsiteX11" fmla="*/ 234514 w 469026"/>
              <a:gd name="connsiteY11" fmla="*/ 908580 h 908580"/>
              <a:gd name="connsiteX12" fmla="*/ 234514 w 469026"/>
              <a:gd name="connsiteY12" fmla="*/ 908579 h 908580"/>
              <a:gd name="connsiteX13" fmla="*/ 118044 w 469026"/>
              <a:gd name="connsiteY13" fmla="*/ 792109 h 908580"/>
              <a:gd name="connsiteX14" fmla="*/ 118044 w 469026"/>
              <a:gd name="connsiteY14" fmla="*/ 398473 h 908580"/>
              <a:gd name="connsiteX15" fmla="*/ 68687 w 469026"/>
              <a:gd name="connsiteY15" fmla="*/ 365196 h 908580"/>
              <a:gd name="connsiteX16" fmla="*/ 0 w 469026"/>
              <a:gd name="connsiteY16" fmla="*/ 199370 h 908580"/>
              <a:gd name="connsiteX17" fmla="*/ 68687 w 469026"/>
              <a:gd name="connsiteY17" fmla="*/ 33544 h 908580"/>
              <a:gd name="connsiteX18" fmla="*/ 118438 w 469026"/>
              <a:gd name="connsiteY18" fmla="*/ 1 h 908580"/>
              <a:gd name="connsiteX19" fmla="*/ 158312 w 469026"/>
              <a:gd name="connsiteY19" fmla="*/ 199369 h 908580"/>
              <a:gd name="connsiteX20" fmla="*/ 310712 w 469026"/>
              <a:gd name="connsiteY20" fmla="*/ 199369 h 90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9026" h="908580">
                <a:moveTo>
                  <a:pt x="235173" y="732025"/>
                </a:moveTo>
                <a:cubicBezTo>
                  <a:pt x="205350" y="732025"/>
                  <a:pt x="181173" y="756202"/>
                  <a:pt x="181173" y="786025"/>
                </a:cubicBezTo>
                <a:cubicBezTo>
                  <a:pt x="181173" y="815848"/>
                  <a:pt x="205350" y="840025"/>
                  <a:pt x="235173" y="840025"/>
                </a:cubicBezTo>
                <a:cubicBezTo>
                  <a:pt x="264996" y="840025"/>
                  <a:pt x="289173" y="815848"/>
                  <a:pt x="289173" y="786025"/>
                </a:cubicBezTo>
                <a:cubicBezTo>
                  <a:pt x="289173" y="756202"/>
                  <a:pt x="264996" y="732025"/>
                  <a:pt x="235173" y="732025"/>
                </a:cubicBezTo>
                <a:close/>
                <a:moveTo>
                  <a:pt x="350586" y="0"/>
                </a:moveTo>
                <a:lnTo>
                  <a:pt x="400339" y="33544"/>
                </a:lnTo>
                <a:cubicBezTo>
                  <a:pt x="442777" y="75983"/>
                  <a:pt x="469026" y="134611"/>
                  <a:pt x="469026" y="199370"/>
                </a:cubicBezTo>
                <a:cubicBezTo>
                  <a:pt x="469026" y="264129"/>
                  <a:pt x="442777" y="322757"/>
                  <a:pt x="400339" y="365196"/>
                </a:cubicBezTo>
                <a:lnTo>
                  <a:pt x="350984" y="398472"/>
                </a:lnTo>
                <a:lnTo>
                  <a:pt x="350984" y="792110"/>
                </a:lnTo>
                <a:cubicBezTo>
                  <a:pt x="350984" y="856435"/>
                  <a:pt x="298839" y="908580"/>
                  <a:pt x="234514" y="908580"/>
                </a:cubicBezTo>
                <a:lnTo>
                  <a:pt x="234514" y="908579"/>
                </a:lnTo>
                <a:cubicBezTo>
                  <a:pt x="170189" y="908579"/>
                  <a:pt x="118044" y="856434"/>
                  <a:pt x="118044" y="792109"/>
                </a:cubicBezTo>
                <a:lnTo>
                  <a:pt x="118044" y="398473"/>
                </a:lnTo>
                <a:lnTo>
                  <a:pt x="68687" y="365196"/>
                </a:lnTo>
                <a:cubicBezTo>
                  <a:pt x="26249" y="322757"/>
                  <a:pt x="0" y="264129"/>
                  <a:pt x="0" y="199370"/>
                </a:cubicBezTo>
                <a:cubicBezTo>
                  <a:pt x="0" y="134611"/>
                  <a:pt x="26249" y="75983"/>
                  <a:pt x="68687" y="33544"/>
                </a:cubicBezTo>
                <a:lnTo>
                  <a:pt x="118438" y="1"/>
                </a:lnTo>
                <a:lnTo>
                  <a:pt x="158312" y="199369"/>
                </a:lnTo>
                <a:lnTo>
                  <a:pt x="310712" y="1993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91998" y="6174713"/>
            <a:ext cx="1180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606923" y="77238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u="sng" dirty="0">
                <a:solidFill>
                  <a:srgbClr val="D1AA73"/>
                </a:solidFill>
              </a:rPr>
              <a:t>               </a:t>
            </a:r>
            <a:endParaRPr lang="zh-CN" altLang="en-US" u="sng" dirty="0">
              <a:solidFill>
                <a:srgbClr val="D1AA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8356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直角三角形 31"/>
          <p:cNvSpPr/>
          <p:nvPr/>
        </p:nvSpPr>
        <p:spPr>
          <a:xfrm rot="10800000" flipH="1">
            <a:off x="192088" y="200024"/>
            <a:ext cx="11807825" cy="6457950"/>
          </a:xfrm>
          <a:prstGeom prst="rtTriangle">
            <a:avLst/>
          </a:prstGeom>
          <a:solidFill>
            <a:srgbClr val="D1AA7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flipH="1">
            <a:off x="192086" y="200024"/>
            <a:ext cx="11807825" cy="6457951"/>
          </a:xfrm>
          <a:prstGeom prst="rtTriangle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107407" y="2031499"/>
            <a:ext cx="504000" cy="50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18825554">
            <a:off x="8287148" y="2139799"/>
            <a:ext cx="148361" cy="287400"/>
          </a:xfrm>
          <a:custGeom>
            <a:avLst/>
            <a:gdLst>
              <a:gd name="connsiteX0" fmla="*/ 235173 w 469026"/>
              <a:gd name="connsiteY0" fmla="*/ 732025 h 908580"/>
              <a:gd name="connsiteX1" fmla="*/ 181173 w 469026"/>
              <a:gd name="connsiteY1" fmla="*/ 786025 h 908580"/>
              <a:gd name="connsiteX2" fmla="*/ 235173 w 469026"/>
              <a:gd name="connsiteY2" fmla="*/ 840025 h 908580"/>
              <a:gd name="connsiteX3" fmla="*/ 289173 w 469026"/>
              <a:gd name="connsiteY3" fmla="*/ 786025 h 908580"/>
              <a:gd name="connsiteX4" fmla="*/ 235173 w 469026"/>
              <a:gd name="connsiteY4" fmla="*/ 732025 h 908580"/>
              <a:gd name="connsiteX5" fmla="*/ 350586 w 469026"/>
              <a:gd name="connsiteY5" fmla="*/ 0 h 908580"/>
              <a:gd name="connsiteX6" fmla="*/ 400339 w 469026"/>
              <a:gd name="connsiteY6" fmla="*/ 33544 h 908580"/>
              <a:gd name="connsiteX7" fmla="*/ 469026 w 469026"/>
              <a:gd name="connsiteY7" fmla="*/ 199370 h 908580"/>
              <a:gd name="connsiteX8" fmla="*/ 400339 w 469026"/>
              <a:gd name="connsiteY8" fmla="*/ 365196 h 908580"/>
              <a:gd name="connsiteX9" fmla="*/ 350984 w 469026"/>
              <a:gd name="connsiteY9" fmla="*/ 398472 h 908580"/>
              <a:gd name="connsiteX10" fmla="*/ 350984 w 469026"/>
              <a:gd name="connsiteY10" fmla="*/ 792110 h 908580"/>
              <a:gd name="connsiteX11" fmla="*/ 234514 w 469026"/>
              <a:gd name="connsiteY11" fmla="*/ 908580 h 908580"/>
              <a:gd name="connsiteX12" fmla="*/ 234514 w 469026"/>
              <a:gd name="connsiteY12" fmla="*/ 908579 h 908580"/>
              <a:gd name="connsiteX13" fmla="*/ 118044 w 469026"/>
              <a:gd name="connsiteY13" fmla="*/ 792109 h 908580"/>
              <a:gd name="connsiteX14" fmla="*/ 118044 w 469026"/>
              <a:gd name="connsiteY14" fmla="*/ 398473 h 908580"/>
              <a:gd name="connsiteX15" fmla="*/ 68687 w 469026"/>
              <a:gd name="connsiteY15" fmla="*/ 365196 h 908580"/>
              <a:gd name="connsiteX16" fmla="*/ 0 w 469026"/>
              <a:gd name="connsiteY16" fmla="*/ 199370 h 908580"/>
              <a:gd name="connsiteX17" fmla="*/ 68687 w 469026"/>
              <a:gd name="connsiteY17" fmla="*/ 33544 h 908580"/>
              <a:gd name="connsiteX18" fmla="*/ 118438 w 469026"/>
              <a:gd name="connsiteY18" fmla="*/ 1 h 908580"/>
              <a:gd name="connsiteX19" fmla="*/ 158312 w 469026"/>
              <a:gd name="connsiteY19" fmla="*/ 199369 h 908580"/>
              <a:gd name="connsiteX20" fmla="*/ 310712 w 469026"/>
              <a:gd name="connsiteY20" fmla="*/ 199369 h 90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9026" h="908580">
                <a:moveTo>
                  <a:pt x="235173" y="732025"/>
                </a:moveTo>
                <a:cubicBezTo>
                  <a:pt x="205350" y="732025"/>
                  <a:pt x="181173" y="756202"/>
                  <a:pt x="181173" y="786025"/>
                </a:cubicBezTo>
                <a:cubicBezTo>
                  <a:pt x="181173" y="815848"/>
                  <a:pt x="205350" y="840025"/>
                  <a:pt x="235173" y="840025"/>
                </a:cubicBezTo>
                <a:cubicBezTo>
                  <a:pt x="264996" y="840025"/>
                  <a:pt x="289173" y="815848"/>
                  <a:pt x="289173" y="786025"/>
                </a:cubicBezTo>
                <a:cubicBezTo>
                  <a:pt x="289173" y="756202"/>
                  <a:pt x="264996" y="732025"/>
                  <a:pt x="235173" y="732025"/>
                </a:cubicBezTo>
                <a:close/>
                <a:moveTo>
                  <a:pt x="350586" y="0"/>
                </a:moveTo>
                <a:lnTo>
                  <a:pt x="400339" y="33544"/>
                </a:lnTo>
                <a:cubicBezTo>
                  <a:pt x="442777" y="75983"/>
                  <a:pt x="469026" y="134611"/>
                  <a:pt x="469026" y="199370"/>
                </a:cubicBezTo>
                <a:cubicBezTo>
                  <a:pt x="469026" y="264129"/>
                  <a:pt x="442777" y="322757"/>
                  <a:pt x="400339" y="365196"/>
                </a:cubicBezTo>
                <a:lnTo>
                  <a:pt x="350984" y="398472"/>
                </a:lnTo>
                <a:lnTo>
                  <a:pt x="350984" y="792110"/>
                </a:lnTo>
                <a:cubicBezTo>
                  <a:pt x="350984" y="856435"/>
                  <a:pt x="298839" y="908580"/>
                  <a:pt x="234514" y="908580"/>
                </a:cubicBezTo>
                <a:lnTo>
                  <a:pt x="234514" y="908579"/>
                </a:lnTo>
                <a:cubicBezTo>
                  <a:pt x="170189" y="908579"/>
                  <a:pt x="118044" y="856434"/>
                  <a:pt x="118044" y="792109"/>
                </a:cubicBezTo>
                <a:lnTo>
                  <a:pt x="118044" y="398473"/>
                </a:lnTo>
                <a:lnTo>
                  <a:pt x="68687" y="365196"/>
                </a:lnTo>
                <a:cubicBezTo>
                  <a:pt x="26249" y="322757"/>
                  <a:pt x="0" y="264129"/>
                  <a:pt x="0" y="199370"/>
                </a:cubicBezTo>
                <a:cubicBezTo>
                  <a:pt x="0" y="134611"/>
                  <a:pt x="26249" y="75983"/>
                  <a:pt x="68687" y="33544"/>
                </a:cubicBezTo>
                <a:lnTo>
                  <a:pt x="118438" y="1"/>
                </a:lnTo>
                <a:lnTo>
                  <a:pt x="158312" y="199369"/>
                </a:lnTo>
                <a:lnTo>
                  <a:pt x="310712" y="1993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845356" y="203434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52538" y="2451367"/>
            <a:ext cx="240630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10" name="椭圆 9"/>
          <p:cNvSpPr/>
          <p:nvPr/>
        </p:nvSpPr>
        <p:spPr>
          <a:xfrm>
            <a:off x="8100225" y="3221408"/>
            <a:ext cx="504000" cy="50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838174" y="322425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845356" y="3641276"/>
            <a:ext cx="240630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8256901" y="3358821"/>
            <a:ext cx="219375" cy="249157"/>
          </a:xfrm>
          <a:custGeom>
            <a:avLst/>
            <a:gdLst>
              <a:gd name="T0" fmla="*/ 154 w 158"/>
              <a:gd name="T1" fmla="*/ 160 h 180"/>
              <a:gd name="T2" fmla="*/ 110 w 158"/>
              <a:gd name="T3" fmla="*/ 102 h 180"/>
              <a:gd name="T4" fmla="*/ 107 w 158"/>
              <a:gd name="T5" fmla="*/ 102 h 180"/>
              <a:gd name="T6" fmla="*/ 104 w 158"/>
              <a:gd name="T7" fmla="*/ 105 h 180"/>
              <a:gd name="T8" fmla="*/ 99 w 158"/>
              <a:gd name="T9" fmla="*/ 99 h 180"/>
              <a:gd name="T10" fmla="*/ 116 w 158"/>
              <a:gd name="T11" fmla="*/ 58 h 180"/>
              <a:gd name="T12" fmla="*/ 58 w 158"/>
              <a:gd name="T13" fmla="*/ 0 h 180"/>
              <a:gd name="T14" fmla="*/ 0 w 158"/>
              <a:gd name="T15" fmla="*/ 58 h 180"/>
              <a:gd name="T16" fmla="*/ 58 w 158"/>
              <a:gd name="T17" fmla="*/ 116 h 180"/>
              <a:gd name="T18" fmla="*/ 84 w 158"/>
              <a:gd name="T19" fmla="*/ 109 h 180"/>
              <a:gd name="T20" fmla="*/ 90 w 158"/>
              <a:gd name="T21" fmla="*/ 116 h 180"/>
              <a:gd name="T22" fmla="*/ 87 w 158"/>
              <a:gd name="T23" fmla="*/ 120 h 180"/>
              <a:gd name="T24" fmla="*/ 87 w 158"/>
              <a:gd name="T25" fmla="*/ 121 h 180"/>
              <a:gd name="T26" fmla="*/ 132 w 158"/>
              <a:gd name="T27" fmla="*/ 178 h 180"/>
              <a:gd name="T28" fmla="*/ 141 w 158"/>
              <a:gd name="T29" fmla="*/ 179 h 180"/>
              <a:gd name="T30" fmla="*/ 154 w 158"/>
              <a:gd name="T31" fmla="*/ 170 h 180"/>
              <a:gd name="T32" fmla="*/ 154 w 158"/>
              <a:gd name="T33" fmla="*/ 160 h 180"/>
              <a:gd name="T34" fmla="*/ 21 w 158"/>
              <a:gd name="T35" fmla="*/ 58 h 180"/>
              <a:gd name="T36" fmla="*/ 58 w 158"/>
              <a:gd name="T37" fmla="*/ 21 h 180"/>
              <a:gd name="T38" fmla="*/ 96 w 158"/>
              <a:gd name="T39" fmla="*/ 58 h 180"/>
              <a:gd name="T40" fmla="*/ 58 w 158"/>
              <a:gd name="T41" fmla="*/ 95 h 180"/>
              <a:gd name="T42" fmla="*/ 21 w 158"/>
              <a:gd name="T43" fmla="*/ 5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8" h="180">
                <a:moveTo>
                  <a:pt x="154" y="160"/>
                </a:moveTo>
                <a:cubicBezTo>
                  <a:pt x="110" y="102"/>
                  <a:pt x="110" y="102"/>
                  <a:pt x="110" y="102"/>
                </a:cubicBezTo>
                <a:cubicBezTo>
                  <a:pt x="107" y="102"/>
                  <a:pt x="107" y="102"/>
                  <a:pt x="107" y="102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99" y="99"/>
                  <a:pt x="99" y="99"/>
                  <a:pt x="99" y="99"/>
                </a:cubicBezTo>
                <a:cubicBezTo>
                  <a:pt x="110" y="88"/>
                  <a:pt x="116" y="74"/>
                  <a:pt x="116" y="58"/>
                </a:cubicBezTo>
                <a:cubicBezTo>
                  <a:pt x="116" y="26"/>
                  <a:pt x="90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6"/>
                  <a:pt x="58" y="116"/>
                </a:cubicBezTo>
                <a:cubicBezTo>
                  <a:pt x="68" y="116"/>
                  <a:pt x="77" y="114"/>
                  <a:pt x="84" y="109"/>
                </a:cubicBezTo>
                <a:cubicBezTo>
                  <a:pt x="90" y="116"/>
                  <a:pt x="90" y="116"/>
                  <a:pt x="90" y="116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121"/>
                  <a:pt x="130" y="175"/>
                  <a:pt x="132" y="178"/>
                </a:cubicBezTo>
                <a:cubicBezTo>
                  <a:pt x="135" y="180"/>
                  <a:pt x="141" y="179"/>
                  <a:pt x="141" y="179"/>
                </a:cubicBezTo>
                <a:cubicBezTo>
                  <a:pt x="141" y="179"/>
                  <a:pt x="149" y="174"/>
                  <a:pt x="154" y="170"/>
                </a:cubicBezTo>
                <a:cubicBezTo>
                  <a:pt x="158" y="166"/>
                  <a:pt x="154" y="160"/>
                  <a:pt x="154" y="160"/>
                </a:cubicBezTo>
                <a:close/>
                <a:moveTo>
                  <a:pt x="21" y="58"/>
                </a:moveTo>
                <a:cubicBezTo>
                  <a:pt x="21" y="37"/>
                  <a:pt x="38" y="21"/>
                  <a:pt x="58" y="21"/>
                </a:cubicBezTo>
                <a:cubicBezTo>
                  <a:pt x="79" y="21"/>
                  <a:pt x="96" y="37"/>
                  <a:pt x="96" y="58"/>
                </a:cubicBezTo>
                <a:cubicBezTo>
                  <a:pt x="96" y="79"/>
                  <a:pt x="79" y="95"/>
                  <a:pt x="58" y="95"/>
                </a:cubicBezTo>
                <a:cubicBezTo>
                  <a:pt x="38" y="95"/>
                  <a:pt x="21" y="79"/>
                  <a:pt x="21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572983" y="2031499"/>
            <a:ext cx="504000" cy="50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565801" y="3221408"/>
            <a:ext cx="504000" cy="50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923517" y="203434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16287" y="2451367"/>
            <a:ext cx="2406301" cy="589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922793" y="322425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15563" y="3641276"/>
            <a:ext cx="240630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27" name="Freeform 9"/>
          <p:cNvSpPr>
            <a:spLocks noEditPoints="1"/>
          </p:cNvSpPr>
          <p:nvPr/>
        </p:nvSpPr>
        <p:spPr bwMode="auto">
          <a:xfrm>
            <a:off x="3691476" y="2154099"/>
            <a:ext cx="267014" cy="256479"/>
          </a:xfrm>
          <a:custGeom>
            <a:avLst/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91"/>
          <p:cNvSpPr>
            <a:spLocks noEditPoints="1"/>
          </p:cNvSpPr>
          <p:nvPr/>
        </p:nvSpPr>
        <p:spPr bwMode="auto">
          <a:xfrm>
            <a:off x="3685013" y="3339528"/>
            <a:ext cx="274888" cy="274889"/>
          </a:xfrm>
          <a:custGeom>
            <a:avLst/>
            <a:gdLst>
              <a:gd name="T0" fmla="*/ 67 w 67"/>
              <a:gd name="T1" fmla="*/ 31 h 67"/>
              <a:gd name="T2" fmla="*/ 52 w 67"/>
              <a:gd name="T3" fmla="*/ 14 h 67"/>
              <a:gd name="T4" fmla="*/ 35 w 67"/>
              <a:gd name="T5" fmla="*/ 50 h 67"/>
              <a:gd name="T6" fmla="*/ 53 w 67"/>
              <a:gd name="T7" fmla="*/ 35 h 67"/>
              <a:gd name="T8" fmla="*/ 35 w 67"/>
              <a:gd name="T9" fmla="*/ 50 h 67"/>
              <a:gd name="T10" fmla="*/ 35 w 67"/>
              <a:gd name="T11" fmla="*/ 0 h 67"/>
              <a:gd name="T12" fmla="*/ 47 w 67"/>
              <a:gd name="T13" fmla="*/ 12 h 67"/>
              <a:gd name="T14" fmla="*/ 47 w 67"/>
              <a:gd name="T15" fmla="*/ 55 h 67"/>
              <a:gd name="T16" fmla="*/ 35 w 67"/>
              <a:gd name="T17" fmla="*/ 67 h 67"/>
              <a:gd name="T18" fmla="*/ 47 w 67"/>
              <a:gd name="T19" fmla="*/ 55 h 67"/>
              <a:gd name="T20" fmla="*/ 52 w 67"/>
              <a:gd name="T21" fmla="*/ 53 h 67"/>
              <a:gd name="T22" fmla="*/ 67 w 67"/>
              <a:gd name="T23" fmla="*/ 35 h 67"/>
              <a:gd name="T24" fmla="*/ 46 w 67"/>
              <a:gd name="T25" fmla="*/ 62 h 67"/>
              <a:gd name="T26" fmla="*/ 42 w 67"/>
              <a:gd name="T27" fmla="*/ 66 h 67"/>
              <a:gd name="T28" fmla="*/ 51 w 67"/>
              <a:gd name="T29" fmla="*/ 56 h 67"/>
              <a:gd name="T30" fmla="*/ 46 w 67"/>
              <a:gd name="T31" fmla="*/ 5 h 67"/>
              <a:gd name="T32" fmla="*/ 51 w 67"/>
              <a:gd name="T33" fmla="*/ 11 h 67"/>
              <a:gd name="T34" fmla="*/ 42 w 67"/>
              <a:gd name="T35" fmla="*/ 1 h 67"/>
              <a:gd name="T36" fmla="*/ 49 w 67"/>
              <a:gd name="T37" fmla="*/ 15 h 67"/>
              <a:gd name="T38" fmla="*/ 35 w 67"/>
              <a:gd name="T39" fmla="*/ 31 h 67"/>
              <a:gd name="T40" fmla="*/ 49 w 67"/>
              <a:gd name="T41" fmla="*/ 15 h 67"/>
              <a:gd name="T42" fmla="*/ 20 w 67"/>
              <a:gd name="T43" fmla="*/ 12 h 67"/>
              <a:gd name="T44" fmla="*/ 32 w 67"/>
              <a:gd name="T45" fmla="*/ 0 h 67"/>
              <a:gd name="T46" fmla="*/ 14 w 67"/>
              <a:gd name="T47" fmla="*/ 31 h 67"/>
              <a:gd name="T48" fmla="*/ 32 w 67"/>
              <a:gd name="T49" fmla="*/ 17 h 67"/>
              <a:gd name="T50" fmla="*/ 14 w 67"/>
              <a:gd name="T51" fmla="*/ 31 h 67"/>
              <a:gd name="T52" fmla="*/ 8 w 67"/>
              <a:gd name="T53" fmla="*/ 12 h 67"/>
              <a:gd name="T54" fmla="*/ 11 w 67"/>
              <a:gd name="T55" fmla="*/ 31 h 67"/>
              <a:gd name="T56" fmla="*/ 21 w 67"/>
              <a:gd name="T57" fmla="*/ 5 h 67"/>
              <a:gd name="T58" fmla="*/ 10 w 67"/>
              <a:gd name="T59" fmla="*/ 9 h 67"/>
              <a:gd name="T60" fmla="*/ 21 w 67"/>
              <a:gd name="T61" fmla="*/ 5 h 67"/>
              <a:gd name="T62" fmla="*/ 0 w 67"/>
              <a:gd name="T63" fmla="*/ 35 h 67"/>
              <a:gd name="T64" fmla="*/ 15 w 67"/>
              <a:gd name="T65" fmla="*/ 53 h 67"/>
              <a:gd name="T66" fmla="*/ 21 w 67"/>
              <a:gd name="T67" fmla="*/ 62 h 67"/>
              <a:gd name="T68" fmla="*/ 10 w 67"/>
              <a:gd name="T69" fmla="*/ 58 h 67"/>
              <a:gd name="T70" fmla="*/ 21 w 67"/>
              <a:gd name="T71" fmla="*/ 62 h 67"/>
              <a:gd name="T72" fmla="*/ 32 w 67"/>
              <a:gd name="T73" fmla="*/ 50 h 67"/>
              <a:gd name="T74" fmla="*/ 14 w 67"/>
              <a:gd name="T75" fmla="*/ 35 h 67"/>
              <a:gd name="T76" fmla="*/ 23 w 67"/>
              <a:gd name="T77" fmla="*/ 60 h 67"/>
              <a:gd name="T78" fmla="*/ 32 w 67"/>
              <a:gd name="T79" fmla="*/ 53 h 67"/>
              <a:gd name="T80" fmla="*/ 23 w 67"/>
              <a:gd name="T81" fmla="*/ 6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" h="67">
                <a:moveTo>
                  <a:pt x="57" y="31"/>
                </a:moveTo>
                <a:cubicBezTo>
                  <a:pt x="67" y="31"/>
                  <a:pt x="67" y="31"/>
                  <a:pt x="67" y="31"/>
                </a:cubicBezTo>
                <a:cubicBezTo>
                  <a:pt x="67" y="24"/>
                  <a:pt x="64" y="17"/>
                  <a:pt x="59" y="12"/>
                </a:cubicBezTo>
                <a:cubicBezTo>
                  <a:pt x="57" y="13"/>
                  <a:pt x="55" y="13"/>
                  <a:pt x="52" y="14"/>
                </a:cubicBezTo>
                <a:cubicBezTo>
                  <a:pt x="55" y="19"/>
                  <a:pt x="56" y="25"/>
                  <a:pt x="57" y="31"/>
                </a:cubicBezTo>
                <a:close/>
                <a:moveTo>
                  <a:pt x="35" y="50"/>
                </a:moveTo>
                <a:cubicBezTo>
                  <a:pt x="40" y="50"/>
                  <a:pt x="45" y="51"/>
                  <a:pt x="49" y="52"/>
                </a:cubicBezTo>
                <a:cubicBezTo>
                  <a:pt x="52" y="47"/>
                  <a:pt x="53" y="41"/>
                  <a:pt x="53" y="35"/>
                </a:cubicBezTo>
                <a:cubicBezTo>
                  <a:pt x="35" y="35"/>
                  <a:pt x="35" y="35"/>
                  <a:pt x="35" y="35"/>
                </a:cubicBezTo>
                <a:lnTo>
                  <a:pt x="35" y="50"/>
                </a:lnTo>
                <a:close/>
                <a:moveTo>
                  <a:pt x="44" y="7"/>
                </a:moveTo>
                <a:cubicBezTo>
                  <a:pt x="41" y="4"/>
                  <a:pt x="38" y="2"/>
                  <a:pt x="35" y="0"/>
                </a:cubicBezTo>
                <a:cubicBezTo>
                  <a:pt x="35" y="13"/>
                  <a:pt x="35" y="13"/>
                  <a:pt x="35" y="13"/>
                </a:cubicBezTo>
                <a:cubicBezTo>
                  <a:pt x="39" y="13"/>
                  <a:pt x="43" y="13"/>
                  <a:pt x="47" y="12"/>
                </a:cubicBezTo>
                <a:cubicBezTo>
                  <a:pt x="46" y="10"/>
                  <a:pt x="45" y="9"/>
                  <a:pt x="44" y="7"/>
                </a:cubicBezTo>
                <a:close/>
                <a:moveTo>
                  <a:pt x="47" y="55"/>
                </a:moveTo>
                <a:cubicBezTo>
                  <a:pt x="43" y="54"/>
                  <a:pt x="39" y="53"/>
                  <a:pt x="35" y="53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5"/>
                  <a:pt x="41" y="63"/>
                  <a:pt x="44" y="60"/>
                </a:cubicBezTo>
                <a:cubicBezTo>
                  <a:pt x="45" y="58"/>
                  <a:pt x="46" y="57"/>
                  <a:pt x="47" y="55"/>
                </a:cubicBezTo>
                <a:close/>
                <a:moveTo>
                  <a:pt x="57" y="35"/>
                </a:moveTo>
                <a:cubicBezTo>
                  <a:pt x="56" y="41"/>
                  <a:pt x="55" y="47"/>
                  <a:pt x="52" y="53"/>
                </a:cubicBezTo>
                <a:cubicBezTo>
                  <a:pt x="55" y="53"/>
                  <a:pt x="57" y="54"/>
                  <a:pt x="59" y="55"/>
                </a:cubicBezTo>
                <a:cubicBezTo>
                  <a:pt x="64" y="50"/>
                  <a:pt x="67" y="42"/>
                  <a:pt x="67" y="35"/>
                </a:cubicBezTo>
                <a:lnTo>
                  <a:pt x="57" y="35"/>
                </a:lnTo>
                <a:close/>
                <a:moveTo>
                  <a:pt x="46" y="62"/>
                </a:moveTo>
                <a:cubicBezTo>
                  <a:pt x="46" y="62"/>
                  <a:pt x="46" y="62"/>
                  <a:pt x="46" y="62"/>
                </a:cubicBezTo>
                <a:cubicBezTo>
                  <a:pt x="45" y="63"/>
                  <a:pt x="44" y="65"/>
                  <a:pt x="42" y="66"/>
                </a:cubicBezTo>
                <a:cubicBezTo>
                  <a:pt x="48" y="64"/>
                  <a:pt x="53" y="62"/>
                  <a:pt x="57" y="58"/>
                </a:cubicBezTo>
                <a:cubicBezTo>
                  <a:pt x="55" y="57"/>
                  <a:pt x="53" y="56"/>
                  <a:pt x="51" y="56"/>
                </a:cubicBezTo>
                <a:cubicBezTo>
                  <a:pt x="49" y="58"/>
                  <a:pt x="48" y="60"/>
                  <a:pt x="46" y="62"/>
                </a:cubicBezTo>
                <a:close/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49" y="9"/>
                  <a:pt x="51" y="11"/>
                </a:cubicBezTo>
                <a:cubicBezTo>
                  <a:pt x="53" y="11"/>
                  <a:pt x="55" y="10"/>
                  <a:pt x="57" y="9"/>
                </a:cubicBezTo>
                <a:cubicBezTo>
                  <a:pt x="53" y="5"/>
                  <a:pt x="48" y="2"/>
                  <a:pt x="42" y="1"/>
                </a:cubicBezTo>
                <a:cubicBezTo>
                  <a:pt x="44" y="2"/>
                  <a:pt x="45" y="3"/>
                  <a:pt x="46" y="5"/>
                </a:cubicBezTo>
                <a:close/>
                <a:moveTo>
                  <a:pt x="49" y="15"/>
                </a:moveTo>
                <a:cubicBezTo>
                  <a:pt x="45" y="16"/>
                  <a:pt x="40" y="17"/>
                  <a:pt x="35" y="17"/>
                </a:cubicBezTo>
                <a:cubicBezTo>
                  <a:pt x="35" y="31"/>
                  <a:pt x="35" y="31"/>
                  <a:pt x="35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25"/>
                  <a:pt x="51" y="20"/>
                  <a:pt x="49" y="15"/>
                </a:cubicBezTo>
                <a:close/>
                <a:moveTo>
                  <a:pt x="23" y="7"/>
                </a:moveTo>
                <a:cubicBezTo>
                  <a:pt x="22" y="9"/>
                  <a:pt x="21" y="10"/>
                  <a:pt x="20" y="12"/>
                </a:cubicBezTo>
                <a:cubicBezTo>
                  <a:pt x="24" y="13"/>
                  <a:pt x="28" y="13"/>
                  <a:pt x="32" y="13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2"/>
                  <a:pt x="26" y="4"/>
                  <a:pt x="23" y="7"/>
                </a:cubicBezTo>
                <a:close/>
                <a:moveTo>
                  <a:pt x="14" y="31"/>
                </a:moveTo>
                <a:cubicBezTo>
                  <a:pt x="32" y="31"/>
                  <a:pt x="32" y="31"/>
                  <a:pt x="32" y="31"/>
                </a:cubicBezTo>
                <a:cubicBezTo>
                  <a:pt x="32" y="17"/>
                  <a:pt x="32" y="17"/>
                  <a:pt x="32" y="17"/>
                </a:cubicBezTo>
                <a:cubicBezTo>
                  <a:pt x="27" y="17"/>
                  <a:pt x="23" y="16"/>
                  <a:pt x="18" y="15"/>
                </a:cubicBezTo>
                <a:cubicBezTo>
                  <a:pt x="16" y="20"/>
                  <a:pt x="14" y="25"/>
                  <a:pt x="14" y="31"/>
                </a:cubicBezTo>
                <a:close/>
                <a:moveTo>
                  <a:pt x="15" y="14"/>
                </a:moveTo>
                <a:cubicBezTo>
                  <a:pt x="12" y="13"/>
                  <a:pt x="10" y="13"/>
                  <a:pt x="8" y="12"/>
                </a:cubicBezTo>
                <a:cubicBezTo>
                  <a:pt x="3" y="17"/>
                  <a:pt x="0" y="24"/>
                  <a:pt x="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25"/>
                  <a:pt x="12" y="19"/>
                  <a:pt x="15" y="14"/>
                </a:cubicBezTo>
                <a:close/>
                <a:moveTo>
                  <a:pt x="21" y="5"/>
                </a:moveTo>
                <a:cubicBezTo>
                  <a:pt x="22" y="3"/>
                  <a:pt x="24" y="2"/>
                  <a:pt x="25" y="1"/>
                </a:cubicBezTo>
                <a:cubicBezTo>
                  <a:pt x="19" y="2"/>
                  <a:pt x="14" y="5"/>
                  <a:pt x="10" y="9"/>
                </a:cubicBezTo>
                <a:cubicBezTo>
                  <a:pt x="12" y="10"/>
                  <a:pt x="14" y="11"/>
                  <a:pt x="16" y="11"/>
                </a:cubicBezTo>
                <a:cubicBezTo>
                  <a:pt x="18" y="9"/>
                  <a:pt x="19" y="7"/>
                  <a:pt x="21" y="5"/>
                </a:cubicBezTo>
                <a:close/>
                <a:moveTo>
                  <a:pt x="10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42"/>
                  <a:pt x="3" y="50"/>
                  <a:pt x="8" y="55"/>
                </a:cubicBezTo>
                <a:cubicBezTo>
                  <a:pt x="10" y="54"/>
                  <a:pt x="12" y="53"/>
                  <a:pt x="15" y="53"/>
                </a:cubicBezTo>
                <a:cubicBezTo>
                  <a:pt x="12" y="47"/>
                  <a:pt x="11" y="41"/>
                  <a:pt x="10" y="35"/>
                </a:cubicBezTo>
                <a:close/>
                <a:moveTo>
                  <a:pt x="21" y="62"/>
                </a:moveTo>
                <a:cubicBezTo>
                  <a:pt x="19" y="60"/>
                  <a:pt x="18" y="58"/>
                  <a:pt x="16" y="56"/>
                </a:cubicBezTo>
                <a:cubicBezTo>
                  <a:pt x="14" y="56"/>
                  <a:pt x="12" y="57"/>
                  <a:pt x="10" y="58"/>
                </a:cubicBezTo>
                <a:cubicBezTo>
                  <a:pt x="14" y="62"/>
                  <a:pt x="19" y="64"/>
                  <a:pt x="25" y="66"/>
                </a:cubicBezTo>
                <a:cubicBezTo>
                  <a:pt x="24" y="65"/>
                  <a:pt x="22" y="63"/>
                  <a:pt x="21" y="62"/>
                </a:cubicBezTo>
                <a:close/>
                <a:moveTo>
                  <a:pt x="18" y="52"/>
                </a:moveTo>
                <a:cubicBezTo>
                  <a:pt x="23" y="51"/>
                  <a:pt x="27" y="50"/>
                  <a:pt x="32" y="50"/>
                </a:cubicBezTo>
                <a:cubicBezTo>
                  <a:pt x="32" y="35"/>
                  <a:pt x="32" y="35"/>
                  <a:pt x="32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41"/>
                  <a:pt x="16" y="47"/>
                  <a:pt x="18" y="52"/>
                </a:cubicBezTo>
                <a:close/>
                <a:moveTo>
                  <a:pt x="23" y="60"/>
                </a:moveTo>
                <a:cubicBezTo>
                  <a:pt x="26" y="63"/>
                  <a:pt x="29" y="65"/>
                  <a:pt x="32" y="67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53"/>
                  <a:pt x="24" y="54"/>
                  <a:pt x="20" y="55"/>
                </a:cubicBezTo>
                <a:cubicBezTo>
                  <a:pt x="21" y="57"/>
                  <a:pt x="22" y="58"/>
                  <a:pt x="23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-654596" y="403120"/>
            <a:ext cx="8208000" cy="32400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77249" y="365065"/>
            <a:ext cx="1765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145605" y="403119"/>
            <a:ext cx="780516" cy="32400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107408" y="4411317"/>
            <a:ext cx="504000" cy="50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8845357" y="441416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852539" y="4831185"/>
            <a:ext cx="240630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40" name="椭圆 39"/>
          <p:cNvSpPr/>
          <p:nvPr/>
        </p:nvSpPr>
        <p:spPr>
          <a:xfrm>
            <a:off x="3572984" y="4411317"/>
            <a:ext cx="504000" cy="50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929976" y="441416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Add a title here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022746" y="4831185"/>
            <a:ext cx="240630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Enter the text here, and the language should be concise.</a:t>
            </a:r>
          </a:p>
        </p:txBody>
      </p:sp>
      <p:sp>
        <p:nvSpPr>
          <p:cNvPr id="44" name="Freeform 128"/>
          <p:cNvSpPr>
            <a:spLocks noEditPoints="1"/>
          </p:cNvSpPr>
          <p:nvPr/>
        </p:nvSpPr>
        <p:spPr bwMode="auto">
          <a:xfrm>
            <a:off x="8258588" y="4519317"/>
            <a:ext cx="216000" cy="288000"/>
          </a:xfrm>
          <a:custGeom>
            <a:avLst/>
            <a:gdLst>
              <a:gd name="T0" fmla="*/ 25 w 49"/>
              <a:gd name="T1" fmla="*/ 23 h 65"/>
              <a:gd name="T2" fmla="*/ 36 w 49"/>
              <a:gd name="T3" fmla="*/ 12 h 65"/>
              <a:gd name="T4" fmla="*/ 25 w 49"/>
              <a:gd name="T5" fmla="*/ 0 h 65"/>
              <a:gd name="T6" fmla="*/ 13 w 49"/>
              <a:gd name="T7" fmla="*/ 12 h 65"/>
              <a:gd name="T8" fmla="*/ 25 w 49"/>
              <a:gd name="T9" fmla="*/ 23 h 65"/>
              <a:gd name="T10" fmla="*/ 32 w 49"/>
              <a:gd name="T11" fmla="*/ 25 h 65"/>
              <a:gd name="T12" fmla="*/ 18 w 49"/>
              <a:gd name="T13" fmla="*/ 25 h 65"/>
              <a:gd name="T14" fmla="*/ 0 w 49"/>
              <a:gd name="T15" fmla="*/ 42 h 65"/>
              <a:gd name="T16" fmla="*/ 0 w 49"/>
              <a:gd name="T17" fmla="*/ 65 h 65"/>
              <a:gd name="T18" fmla="*/ 10 w 49"/>
              <a:gd name="T19" fmla="*/ 65 h 65"/>
              <a:gd name="T20" fmla="*/ 10 w 49"/>
              <a:gd name="T21" fmla="*/ 42 h 65"/>
              <a:gd name="T22" fmla="*/ 14 w 49"/>
              <a:gd name="T23" fmla="*/ 42 h 65"/>
              <a:gd name="T24" fmla="*/ 14 w 49"/>
              <a:gd name="T25" fmla="*/ 65 h 65"/>
              <a:gd name="T26" fmla="*/ 35 w 49"/>
              <a:gd name="T27" fmla="*/ 65 h 65"/>
              <a:gd name="T28" fmla="*/ 35 w 49"/>
              <a:gd name="T29" fmla="*/ 42 h 65"/>
              <a:gd name="T30" fmla="*/ 39 w 49"/>
              <a:gd name="T31" fmla="*/ 42 h 65"/>
              <a:gd name="T32" fmla="*/ 39 w 49"/>
              <a:gd name="T33" fmla="*/ 65 h 65"/>
              <a:gd name="T34" fmla="*/ 49 w 49"/>
              <a:gd name="T35" fmla="*/ 65 h 65"/>
              <a:gd name="T36" fmla="*/ 49 w 49"/>
              <a:gd name="T37" fmla="*/ 42 h 65"/>
              <a:gd name="T38" fmla="*/ 32 w 49"/>
              <a:gd name="T39" fmla="*/ 2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" h="65">
                <a:moveTo>
                  <a:pt x="25" y="23"/>
                </a:moveTo>
                <a:cubicBezTo>
                  <a:pt x="31" y="23"/>
                  <a:pt x="36" y="18"/>
                  <a:pt x="36" y="12"/>
                </a:cubicBezTo>
                <a:cubicBezTo>
                  <a:pt x="36" y="5"/>
                  <a:pt x="31" y="0"/>
                  <a:pt x="25" y="0"/>
                </a:cubicBezTo>
                <a:cubicBezTo>
                  <a:pt x="19" y="0"/>
                  <a:pt x="13" y="5"/>
                  <a:pt x="13" y="12"/>
                </a:cubicBezTo>
                <a:cubicBezTo>
                  <a:pt x="13" y="18"/>
                  <a:pt x="19" y="23"/>
                  <a:pt x="25" y="23"/>
                </a:cubicBezTo>
                <a:close/>
                <a:moveTo>
                  <a:pt x="32" y="25"/>
                </a:moveTo>
                <a:cubicBezTo>
                  <a:pt x="18" y="25"/>
                  <a:pt x="18" y="25"/>
                  <a:pt x="18" y="25"/>
                </a:cubicBezTo>
                <a:cubicBezTo>
                  <a:pt x="8" y="25"/>
                  <a:pt x="0" y="33"/>
                  <a:pt x="0" y="42"/>
                </a:cubicBezTo>
                <a:cubicBezTo>
                  <a:pt x="0" y="65"/>
                  <a:pt x="0" y="65"/>
                  <a:pt x="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42"/>
                  <a:pt x="10" y="42"/>
                  <a:pt x="10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65"/>
                  <a:pt x="14" y="65"/>
                  <a:pt x="14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42"/>
                  <a:pt x="35" y="42"/>
                  <a:pt x="35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65"/>
                  <a:pt x="39" y="65"/>
                  <a:pt x="39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33"/>
                  <a:pt x="42" y="25"/>
                  <a:pt x="32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3731527" y="4532100"/>
            <a:ext cx="188237" cy="299085"/>
          </a:xfrm>
          <a:custGeom>
            <a:avLst/>
            <a:gdLst>
              <a:gd name="connsiteX0" fmla="*/ 799186 w 2958914"/>
              <a:gd name="connsiteY0" fmla="*/ 3964971 h 4701359"/>
              <a:gd name="connsiteX1" fmla="*/ 2159728 w 2958914"/>
              <a:gd name="connsiteY1" fmla="*/ 3964971 h 4701359"/>
              <a:gd name="connsiteX2" fmla="*/ 1479457 w 2958914"/>
              <a:gd name="connsiteY2" fmla="*/ 4701359 h 4701359"/>
              <a:gd name="connsiteX3" fmla="*/ 799186 w 2958914"/>
              <a:gd name="connsiteY3" fmla="*/ 3964971 h 4701359"/>
              <a:gd name="connsiteX4" fmla="*/ 1679909 w 2958914"/>
              <a:gd name="connsiteY4" fmla="*/ 367966 h 4701359"/>
              <a:gd name="connsiteX5" fmla="*/ 1127168 w 2958914"/>
              <a:gd name="connsiteY5" fmla="*/ 606225 h 4701359"/>
              <a:gd name="connsiteX6" fmla="*/ 2026030 w 2958914"/>
              <a:gd name="connsiteY6" fmla="*/ 809719 h 4701359"/>
              <a:gd name="connsiteX7" fmla="*/ 2255117 w 2958914"/>
              <a:gd name="connsiteY7" fmla="*/ 1702401 h 4701359"/>
              <a:gd name="connsiteX8" fmla="*/ 2239231 w 2958914"/>
              <a:gd name="connsiteY8" fmla="*/ 590339 h 4701359"/>
              <a:gd name="connsiteX9" fmla="*/ 1679909 w 2958914"/>
              <a:gd name="connsiteY9" fmla="*/ 367966 h 4701359"/>
              <a:gd name="connsiteX10" fmla="*/ 1342417 w 2958914"/>
              <a:gd name="connsiteY10" fmla="*/ 0 h 4701359"/>
              <a:gd name="connsiteX11" fmla="*/ 1616497 w 2958914"/>
              <a:gd name="connsiteY11" fmla="*/ 0 h 4701359"/>
              <a:gd name="connsiteX12" fmla="*/ 2957745 w 2958914"/>
              <a:gd name="connsiteY12" fmla="*/ 1344552 h 4701359"/>
              <a:gd name="connsiteX13" fmla="*/ 2293200 w 2958914"/>
              <a:gd name="connsiteY13" fmla="*/ 3058599 h 4701359"/>
              <a:gd name="connsiteX14" fmla="*/ 2119355 w 2958914"/>
              <a:gd name="connsiteY14" fmla="*/ 3705264 h 4701359"/>
              <a:gd name="connsiteX15" fmla="*/ 1479514 w 2958914"/>
              <a:gd name="connsiteY15" fmla="*/ 3823879 h 4701359"/>
              <a:gd name="connsiteX16" fmla="*/ 1479457 w 2958914"/>
              <a:gd name="connsiteY16" fmla="*/ 3823882 h 4701359"/>
              <a:gd name="connsiteX17" fmla="*/ 1479400 w 2958914"/>
              <a:gd name="connsiteY17" fmla="*/ 3823879 h 4701359"/>
              <a:gd name="connsiteX18" fmla="*/ 839559 w 2958914"/>
              <a:gd name="connsiteY18" fmla="*/ 3705264 h 4701359"/>
              <a:gd name="connsiteX19" fmla="*/ 665714 w 2958914"/>
              <a:gd name="connsiteY19" fmla="*/ 3058599 h 4701359"/>
              <a:gd name="connsiteX20" fmla="*/ 1169 w 2958914"/>
              <a:gd name="connsiteY20" fmla="*/ 1344552 h 4701359"/>
              <a:gd name="connsiteX21" fmla="*/ 1342417 w 2958914"/>
              <a:gd name="connsiteY21" fmla="*/ 0 h 470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58914" h="4701359">
                <a:moveTo>
                  <a:pt x="799186" y="3964971"/>
                </a:moveTo>
                <a:cubicBezTo>
                  <a:pt x="1241302" y="4120624"/>
                  <a:pt x="1717612" y="4120624"/>
                  <a:pt x="2159728" y="3964971"/>
                </a:cubicBezTo>
                <a:cubicBezTo>
                  <a:pt x="2159728" y="4371667"/>
                  <a:pt x="1855160" y="4701359"/>
                  <a:pt x="1479457" y="4701359"/>
                </a:cubicBezTo>
                <a:cubicBezTo>
                  <a:pt x="1103754" y="4701359"/>
                  <a:pt x="799186" y="4371667"/>
                  <a:pt x="799186" y="3964971"/>
                </a:cubicBezTo>
                <a:close/>
                <a:moveTo>
                  <a:pt x="1679909" y="367966"/>
                </a:moveTo>
                <a:cubicBezTo>
                  <a:pt x="1478666" y="370841"/>
                  <a:pt x="1278519" y="450488"/>
                  <a:pt x="1127168" y="606225"/>
                </a:cubicBezTo>
                <a:cubicBezTo>
                  <a:pt x="1441241" y="500106"/>
                  <a:pt x="1788288" y="578674"/>
                  <a:pt x="2026030" y="809719"/>
                </a:cubicBezTo>
                <a:cubicBezTo>
                  <a:pt x="2263772" y="1040764"/>
                  <a:pt x="2352222" y="1385426"/>
                  <a:pt x="2255117" y="1702401"/>
                </a:cubicBezTo>
                <a:cubicBezTo>
                  <a:pt x="2557818" y="1390927"/>
                  <a:pt x="2550705" y="893040"/>
                  <a:pt x="2239231" y="590339"/>
                </a:cubicBezTo>
                <a:cubicBezTo>
                  <a:pt x="2083493" y="438989"/>
                  <a:pt x="1881153" y="365091"/>
                  <a:pt x="1679909" y="367966"/>
                </a:cubicBezTo>
                <a:close/>
                <a:moveTo>
                  <a:pt x="1342417" y="0"/>
                </a:moveTo>
                <a:lnTo>
                  <a:pt x="1616497" y="0"/>
                </a:lnTo>
                <a:cubicBezTo>
                  <a:pt x="2326110" y="58175"/>
                  <a:pt x="2929649" y="551419"/>
                  <a:pt x="2957745" y="1344552"/>
                </a:cubicBezTo>
                <a:cubicBezTo>
                  <a:pt x="2987713" y="2190560"/>
                  <a:pt x="2432926" y="2665145"/>
                  <a:pt x="2293200" y="3058599"/>
                </a:cubicBezTo>
                <a:cubicBezTo>
                  <a:pt x="2153473" y="3452053"/>
                  <a:pt x="2233933" y="3579701"/>
                  <a:pt x="2119355" y="3705264"/>
                </a:cubicBezTo>
                <a:cubicBezTo>
                  <a:pt x="2004776" y="3830826"/>
                  <a:pt x="1645399" y="3809767"/>
                  <a:pt x="1479514" y="3823879"/>
                </a:cubicBezTo>
                <a:lnTo>
                  <a:pt x="1479457" y="3823882"/>
                </a:lnTo>
                <a:lnTo>
                  <a:pt x="1479400" y="3823879"/>
                </a:lnTo>
                <a:cubicBezTo>
                  <a:pt x="1313515" y="3809767"/>
                  <a:pt x="954138" y="3830826"/>
                  <a:pt x="839559" y="3705264"/>
                </a:cubicBezTo>
                <a:cubicBezTo>
                  <a:pt x="724981" y="3579701"/>
                  <a:pt x="805441" y="3452053"/>
                  <a:pt x="665714" y="3058599"/>
                </a:cubicBezTo>
                <a:cubicBezTo>
                  <a:pt x="525988" y="2665145"/>
                  <a:pt x="-28799" y="2190560"/>
                  <a:pt x="1169" y="1344552"/>
                </a:cubicBezTo>
                <a:cubicBezTo>
                  <a:pt x="29265" y="551419"/>
                  <a:pt x="632804" y="58175"/>
                  <a:pt x="1342417" y="0"/>
                </a:cubicBezTo>
                <a:close/>
              </a:path>
            </a:pathLst>
          </a:custGeom>
          <a:solidFill>
            <a:schemeClr val="bg1"/>
          </a:solidFill>
          <a:ln w="508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4419651" y="1437517"/>
            <a:ext cx="3408117" cy="6540728"/>
            <a:chOff x="4419651" y="1437517"/>
            <a:chExt cx="3408117" cy="654072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9651" y="1437517"/>
              <a:ext cx="3408117" cy="654072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66446" y="2228045"/>
              <a:ext cx="2610470" cy="4644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50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rot="5400000" flipH="1">
            <a:off x="2664318" y="-2669683"/>
            <a:ext cx="6863365" cy="12192000"/>
          </a:xfrm>
          <a:custGeom>
            <a:avLst/>
            <a:gdLst>
              <a:gd name="connsiteX0" fmla="*/ 6858000 w 6863365"/>
              <a:gd name="connsiteY0" fmla="*/ 12192000 h 12192000"/>
              <a:gd name="connsiteX1" fmla="*/ 6858000 w 6863365"/>
              <a:gd name="connsiteY1" fmla="*/ 12190476 h 12192000"/>
              <a:gd name="connsiteX2" fmla="*/ 18771 w 6863365"/>
              <a:gd name="connsiteY2" fmla="*/ 12190476 h 12192000"/>
              <a:gd name="connsiteX3" fmla="*/ 3441068 w 6863365"/>
              <a:gd name="connsiteY3" fmla="*/ 6289964 h 12192000"/>
              <a:gd name="connsiteX4" fmla="*/ 6858000 w 6863365"/>
              <a:gd name="connsiteY4" fmla="*/ 12181226 h 12192000"/>
              <a:gd name="connsiteX5" fmla="*/ 6858000 w 6863365"/>
              <a:gd name="connsiteY5" fmla="*/ 0 h 12192000"/>
              <a:gd name="connsiteX6" fmla="*/ 0 w 6863365"/>
              <a:gd name="connsiteY6" fmla="*/ 0 h 12192000"/>
              <a:gd name="connsiteX7" fmla="*/ 0 w 6863365"/>
              <a:gd name="connsiteY7" fmla="*/ 12192000 h 12192000"/>
              <a:gd name="connsiteX8" fmla="*/ 6863365 w 6863365"/>
              <a:gd name="connsiteY8" fmla="*/ 12190476 h 12192000"/>
              <a:gd name="connsiteX9" fmla="*/ 6858000 w 6863365"/>
              <a:gd name="connsiteY9" fmla="*/ 12181226 h 12192000"/>
              <a:gd name="connsiteX10" fmla="*/ 6858000 w 6863365"/>
              <a:gd name="connsiteY10" fmla="*/ 12190476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63365" h="12192000">
                <a:moveTo>
                  <a:pt x="6858000" y="12192000"/>
                </a:moveTo>
                <a:lnTo>
                  <a:pt x="6858000" y="12190476"/>
                </a:lnTo>
                <a:lnTo>
                  <a:pt x="18771" y="12190476"/>
                </a:lnTo>
                <a:lnTo>
                  <a:pt x="3441068" y="6289964"/>
                </a:lnTo>
                <a:lnTo>
                  <a:pt x="6858000" y="12181226"/>
                </a:ln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  <a:moveTo>
                  <a:pt x="6863365" y="12190476"/>
                </a:moveTo>
                <a:lnTo>
                  <a:pt x="6858000" y="12181226"/>
                </a:lnTo>
                <a:lnTo>
                  <a:pt x="6858000" y="12190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35863" y="2663601"/>
            <a:ext cx="1210588" cy="400110"/>
          </a:xfrm>
          <a:prstGeom prst="rect">
            <a:avLst/>
          </a:prstGeom>
          <a:solidFill>
            <a:srgbClr val="D1AA73"/>
          </a:solidFill>
          <a:ln w="190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Operating conditions</a:t>
            </a:r>
          </a:p>
        </p:txBody>
      </p:sp>
      <p:sp>
        <p:nvSpPr>
          <p:cNvPr id="9" name="等腰三角形 8"/>
          <p:cNvSpPr/>
          <p:nvPr/>
        </p:nvSpPr>
        <p:spPr>
          <a:xfrm rot="5400000" flipH="1">
            <a:off x="5712264" y="3863245"/>
            <a:ext cx="447195" cy="385513"/>
          </a:xfrm>
          <a:prstGeom prst="triangle">
            <a:avLst/>
          </a:prstGeom>
          <a:solidFill>
            <a:srgbClr val="534C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442604" y="3906363"/>
            <a:ext cx="175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cap="all" dirty="0">
                <a:solidFill>
                  <a:srgbClr val="534C49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DESIGN</a:t>
            </a:r>
            <a:endParaRPr lang="zh-CN" altLang="en-US" sz="1200" cap="all" dirty="0">
              <a:solidFill>
                <a:srgbClr val="534C49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04210" y="3260219"/>
            <a:ext cx="420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34C49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Please enter the title of this section</a:t>
            </a:r>
          </a:p>
        </p:txBody>
      </p:sp>
      <p:sp>
        <p:nvSpPr>
          <p:cNvPr id="17" name="矩形 16"/>
          <p:cNvSpPr/>
          <p:nvPr/>
        </p:nvSpPr>
        <p:spPr>
          <a:xfrm>
            <a:off x="7535863" y="3796404"/>
            <a:ext cx="3240000" cy="1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787789" y="6475361"/>
            <a:ext cx="2616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The scenery is exceptionally beautiful</a:t>
            </a:r>
            <a:r>
              <a:rPr lang="en-US" altLang="zh-CN" sz="8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rPr>
              <a:t>.</a:t>
            </a:r>
            <a:endParaRPr lang="zh-CN" altLang="en-US" sz="800" cap="all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-237068"/>
            <a:ext cx="12192002" cy="25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5400000" flipH="1">
            <a:off x="-508617" y="466676"/>
            <a:ext cx="6844594" cy="5900512"/>
          </a:xfrm>
          <a:prstGeom prst="triangle">
            <a:avLst/>
          </a:prstGeom>
          <a:noFill/>
          <a:ln w="57150">
            <a:solidFill>
              <a:srgbClr val="D1A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5400000" flipH="1">
            <a:off x="5094590" y="2304591"/>
            <a:ext cx="1297029" cy="1118128"/>
          </a:xfrm>
          <a:prstGeom prst="triangle">
            <a:avLst/>
          </a:prstGeom>
          <a:solidFill>
            <a:srgbClr val="534C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22362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D1AA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29926" y="4340572"/>
            <a:ext cx="972185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After their unremitting efforts can appreciate the scenery that others can not see, only the courage to pursue, perseverance, such a life is a really good life. Only the courage to pursue, perseverance, such a life is a really good life</a:t>
            </a:r>
          </a:p>
        </p:txBody>
      </p:sp>
      <p:sp>
        <p:nvSpPr>
          <p:cNvPr id="4" name="矩形 3"/>
          <p:cNvSpPr/>
          <p:nvPr/>
        </p:nvSpPr>
        <p:spPr>
          <a:xfrm>
            <a:off x="-2" y="3429000"/>
            <a:ext cx="12192001" cy="72000"/>
          </a:xfrm>
          <a:prstGeom prst="rect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27125" y="3164670"/>
            <a:ext cx="4128456" cy="576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073098" y="324148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Please enter the title of this section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66560" y="5849133"/>
            <a:ext cx="1095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123-456-7890</a:t>
            </a:r>
            <a:endParaRPr lang="zh-CN" altLang="en-US" sz="1200" dirty="0">
              <a:solidFill>
                <a:srgbClr val="534C49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21731" y="5863408"/>
            <a:ext cx="1921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E-mailname@GMAIL.COM</a:t>
            </a:r>
            <a:endParaRPr lang="zh-CN" altLang="en-US" sz="1200" dirty="0">
              <a:solidFill>
                <a:srgbClr val="534C49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27125" y="5826345"/>
            <a:ext cx="324000" cy="324000"/>
            <a:chOff x="1127125" y="5567931"/>
            <a:chExt cx="540318" cy="540318"/>
          </a:xfrm>
        </p:grpSpPr>
        <p:sp>
          <p:nvSpPr>
            <p:cNvPr id="3" name="椭圆 2"/>
            <p:cNvSpPr/>
            <p:nvPr/>
          </p:nvSpPr>
          <p:spPr>
            <a:xfrm>
              <a:off x="1127125" y="5567931"/>
              <a:ext cx="540318" cy="540318"/>
            </a:xfrm>
            <a:prstGeom prst="ellipse">
              <a:avLst/>
            </a:prstGeom>
            <a:solidFill>
              <a:srgbClr val="D1A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1303621" y="5713392"/>
              <a:ext cx="187325" cy="266700"/>
            </a:xfrm>
            <a:custGeom>
              <a:avLst/>
              <a:gdLst>
                <a:gd name="T0" fmla="*/ 261 w 522"/>
                <a:gd name="T1" fmla="*/ 0 h 741"/>
                <a:gd name="T2" fmla="*/ 0 w 522"/>
                <a:gd name="T3" fmla="*/ 261 h 741"/>
                <a:gd name="T4" fmla="*/ 261 w 522"/>
                <a:gd name="T5" fmla="*/ 740 h 741"/>
                <a:gd name="T6" fmla="*/ 521 w 522"/>
                <a:gd name="T7" fmla="*/ 261 h 741"/>
                <a:gd name="T8" fmla="*/ 261 w 522"/>
                <a:gd name="T9" fmla="*/ 0 h 741"/>
                <a:gd name="T10" fmla="*/ 261 w 522"/>
                <a:gd name="T11" fmla="*/ 353 h 741"/>
                <a:gd name="T12" fmla="*/ 169 w 522"/>
                <a:gd name="T13" fmla="*/ 261 h 741"/>
                <a:gd name="T14" fmla="*/ 261 w 522"/>
                <a:gd name="T15" fmla="*/ 170 h 741"/>
                <a:gd name="T16" fmla="*/ 352 w 522"/>
                <a:gd name="T17" fmla="*/ 261 h 741"/>
                <a:gd name="T18" fmla="*/ 261 w 522"/>
                <a:gd name="T19" fmla="*/ 353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2" h="741">
                  <a:moveTo>
                    <a:pt x="261" y="0"/>
                  </a:moveTo>
                  <a:cubicBezTo>
                    <a:pt x="120" y="0"/>
                    <a:pt x="0" y="113"/>
                    <a:pt x="0" y="261"/>
                  </a:cubicBezTo>
                  <a:cubicBezTo>
                    <a:pt x="0" y="451"/>
                    <a:pt x="261" y="740"/>
                    <a:pt x="261" y="740"/>
                  </a:cubicBezTo>
                  <a:cubicBezTo>
                    <a:pt x="261" y="740"/>
                    <a:pt x="521" y="451"/>
                    <a:pt x="521" y="261"/>
                  </a:cubicBezTo>
                  <a:cubicBezTo>
                    <a:pt x="521" y="113"/>
                    <a:pt x="402" y="0"/>
                    <a:pt x="261" y="0"/>
                  </a:cubicBezTo>
                  <a:close/>
                  <a:moveTo>
                    <a:pt x="261" y="353"/>
                  </a:moveTo>
                  <a:cubicBezTo>
                    <a:pt x="211" y="353"/>
                    <a:pt x="169" y="314"/>
                    <a:pt x="169" y="261"/>
                  </a:cubicBezTo>
                  <a:cubicBezTo>
                    <a:pt x="169" y="208"/>
                    <a:pt x="211" y="170"/>
                    <a:pt x="261" y="170"/>
                  </a:cubicBezTo>
                  <a:cubicBezTo>
                    <a:pt x="310" y="170"/>
                    <a:pt x="352" y="208"/>
                    <a:pt x="352" y="261"/>
                  </a:cubicBezTo>
                  <a:cubicBezTo>
                    <a:pt x="352" y="314"/>
                    <a:pt x="310" y="353"/>
                    <a:pt x="261" y="3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81896" y="5826346"/>
            <a:ext cx="324000" cy="324000"/>
            <a:chOff x="4752683" y="5567931"/>
            <a:chExt cx="540318" cy="540318"/>
          </a:xfrm>
        </p:grpSpPr>
        <p:sp>
          <p:nvSpPr>
            <p:cNvPr id="10" name="椭圆 9"/>
            <p:cNvSpPr/>
            <p:nvPr/>
          </p:nvSpPr>
          <p:spPr>
            <a:xfrm>
              <a:off x="4752683" y="5567931"/>
              <a:ext cx="540318" cy="540318"/>
            </a:xfrm>
            <a:prstGeom prst="ellipse">
              <a:avLst/>
            </a:prstGeom>
            <a:solidFill>
              <a:srgbClr val="D1A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1"/>
            <p:cNvSpPr>
              <a:spLocks noChangeArrowheads="1"/>
            </p:cNvSpPr>
            <p:nvPr/>
          </p:nvSpPr>
          <p:spPr bwMode="auto">
            <a:xfrm>
              <a:off x="4889940" y="5718452"/>
              <a:ext cx="265804" cy="263806"/>
            </a:xfrm>
            <a:custGeom>
              <a:avLst/>
              <a:gdLst>
                <a:gd name="T0" fmla="*/ 118 w 588"/>
                <a:gd name="T1" fmla="*/ 253 h 582"/>
                <a:gd name="T2" fmla="*/ 334 w 588"/>
                <a:gd name="T3" fmla="*/ 463 h 582"/>
                <a:gd name="T4" fmla="*/ 402 w 588"/>
                <a:gd name="T5" fmla="*/ 395 h 582"/>
                <a:gd name="T6" fmla="*/ 439 w 588"/>
                <a:gd name="T7" fmla="*/ 389 h 582"/>
                <a:gd name="T8" fmla="*/ 550 w 588"/>
                <a:gd name="T9" fmla="*/ 408 h 582"/>
                <a:gd name="T10" fmla="*/ 587 w 588"/>
                <a:gd name="T11" fmla="*/ 439 h 582"/>
                <a:gd name="T12" fmla="*/ 587 w 588"/>
                <a:gd name="T13" fmla="*/ 550 h 582"/>
                <a:gd name="T14" fmla="*/ 550 w 588"/>
                <a:gd name="T15" fmla="*/ 581 h 582"/>
                <a:gd name="T16" fmla="*/ 0 w 588"/>
                <a:gd name="T17" fmla="*/ 31 h 582"/>
                <a:gd name="T18" fmla="*/ 37 w 588"/>
                <a:gd name="T19" fmla="*/ 0 h 582"/>
                <a:gd name="T20" fmla="*/ 149 w 588"/>
                <a:gd name="T21" fmla="*/ 0 h 582"/>
                <a:gd name="T22" fmla="*/ 179 w 588"/>
                <a:gd name="T23" fmla="*/ 31 h 582"/>
                <a:gd name="T24" fmla="*/ 198 w 588"/>
                <a:gd name="T25" fmla="*/ 148 h 582"/>
                <a:gd name="T26" fmla="*/ 192 w 588"/>
                <a:gd name="T27" fmla="*/ 179 h 582"/>
                <a:gd name="T28" fmla="*/ 118 w 588"/>
                <a:gd name="T29" fmla="*/ 2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8" h="582">
                  <a:moveTo>
                    <a:pt x="118" y="253"/>
                  </a:moveTo>
                  <a:cubicBezTo>
                    <a:pt x="167" y="346"/>
                    <a:pt x="241" y="420"/>
                    <a:pt x="334" y="463"/>
                  </a:cubicBezTo>
                  <a:lnTo>
                    <a:pt x="402" y="395"/>
                  </a:lnTo>
                  <a:cubicBezTo>
                    <a:pt x="414" y="383"/>
                    <a:pt x="427" y="383"/>
                    <a:pt x="439" y="389"/>
                  </a:cubicBezTo>
                  <a:cubicBezTo>
                    <a:pt x="470" y="402"/>
                    <a:pt x="513" y="408"/>
                    <a:pt x="550" y="408"/>
                  </a:cubicBezTo>
                  <a:cubicBezTo>
                    <a:pt x="575" y="408"/>
                    <a:pt x="587" y="420"/>
                    <a:pt x="587" y="439"/>
                  </a:cubicBezTo>
                  <a:lnTo>
                    <a:pt x="587" y="550"/>
                  </a:lnTo>
                  <a:cubicBezTo>
                    <a:pt x="587" y="568"/>
                    <a:pt x="575" y="581"/>
                    <a:pt x="550" y="581"/>
                  </a:cubicBezTo>
                  <a:cubicBezTo>
                    <a:pt x="247" y="581"/>
                    <a:pt x="0" y="340"/>
                    <a:pt x="0" y="31"/>
                  </a:cubicBezTo>
                  <a:cubicBezTo>
                    <a:pt x="0" y="12"/>
                    <a:pt x="19" y="0"/>
                    <a:pt x="37" y="0"/>
                  </a:cubicBezTo>
                  <a:lnTo>
                    <a:pt x="149" y="0"/>
                  </a:lnTo>
                  <a:cubicBezTo>
                    <a:pt x="167" y="0"/>
                    <a:pt x="179" y="12"/>
                    <a:pt x="179" y="31"/>
                  </a:cubicBezTo>
                  <a:cubicBezTo>
                    <a:pt x="179" y="74"/>
                    <a:pt x="186" y="111"/>
                    <a:pt x="198" y="148"/>
                  </a:cubicBezTo>
                  <a:cubicBezTo>
                    <a:pt x="204" y="160"/>
                    <a:pt x="198" y="173"/>
                    <a:pt x="192" y="179"/>
                  </a:cubicBezTo>
                  <a:lnTo>
                    <a:pt x="118" y="25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41823" y="5826346"/>
            <a:ext cx="324000" cy="324000"/>
            <a:chOff x="8378241" y="5567931"/>
            <a:chExt cx="540318" cy="540318"/>
          </a:xfrm>
        </p:grpSpPr>
        <p:sp>
          <p:nvSpPr>
            <p:cNvPr id="11" name="椭圆 10"/>
            <p:cNvSpPr/>
            <p:nvPr/>
          </p:nvSpPr>
          <p:spPr>
            <a:xfrm>
              <a:off x="8378241" y="5567931"/>
              <a:ext cx="540318" cy="540318"/>
            </a:xfrm>
            <a:prstGeom prst="ellipse">
              <a:avLst/>
            </a:prstGeom>
            <a:solidFill>
              <a:srgbClr val="D1A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12"/>
            <p:cNvSpPr>
              <a:spLocks noChangeArrowheads="1"/>
            </p:cNvSpPr>
            <p:nvPr/>
          </p:nvSpPr>
          <p:spPr bwMode="auto">
            <a:xfrm>
              <a:off x="8506139" y="5733441"/>
              <a:ext cx="293784" cy="233828"/>
            </a:xfrm>
            <a:custGeom>
              <a:avLst/>
              <a:gdLst>
                <a:gd name="T0" fmla="*/ 587 w 650"/>
                <a:gd name="T1" fmla="*/ 0 h 514"/>
                <a:gd name="T2" fmla="*/ 68 w 650"/>
                <a:gd name="T3" fmla="*/ 0 h 514"/>
                <a:gd name="T4" fmla="*/ 0 w 650"/>
                <a:gd name="T5" fmla="*/ 62 h 514"/>
                <a:gd name="T6" fmla="*/ 0 w 650"/>
                <a:gd name="T7" fmla="*/ 451 h 514"/>
                <a:gd name="T8" fmla="*/ 68 w 650"/>
                <a:gd name="T9" fmla="*/ 513 h 514"/>
                <a:gd name="T10" fmla="*/ 587 w 650"/>
                <a:gd name="T11" fmla="*/ 513 h 514"/>
                <a:gd name="T12" fmla="*/ 649 w 650"/>
                <a:gd name="T13" fmla="*/ 451 h 514"/>
                <a:gd name="T14" fmla="*/ 649 w 650"/>
                <a:gd name="T15" fmla="*/ 62 h 514"/>
                <a:gd name="T16" fmla="*/ 587 w 650"/>
                <a:gd name="T17" fmla="*/ 0 h 514"/>
                <a:gd name="T18" fmla="*/ 587 w 650"/>
                <a:gd name="T19" fmla="*/ 124 h 514"/>
                <a:gd name="T20" fmla="*/ 328 w 650"/>
                <a:gd name="T21" fmla="*/ 291 h 514"/>
                <a:gd name="T22" fmla="*/ 68 w 650"/>
                <a:gd name="T23" fmla="*/ 124 h 514"/>
                <a:gd name="T24" fmla="*/ 68 w 650"/>
                <a:gd name="T25" fmla="*/ 62 h 514"/>
                <a:gd name="T26" fmla="*/ 328 w 650"/>
                <a:gd name="T27" fmla="*/ 223 h 514"/>
                <a:gd name="T28" fmla="*/ 587 w 650"/>
                <a:gd name="T29" fmla="*/ 62 h 514"/>
                <a:gd name="T30" fmla="*/ 587 w 650"/>
                <a:gd name="T31" fmla="*/ 12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0" h="514">
                  <a:moveTo>
                    <a:pt x="587" y="0"/>
                  </a:moveTo>
                  <a:lnTo>
                    <a:pt x="68" y="0"/>
                  </a:lnTo>
                  <a:cubicBezTo>
                    <a:pt x="31" y="0"/>
                    <a:pt x="0" y="25"/>
                    <a:pt x="0" y="62"/>
                  </a:cubicBezTo>
                  <a:lnTo>
                    <a:pt x="0" y="451"/>
                  </a:lnTo>
                  <a:cubicBezTo>
                    <a:pt x="0" y="488"/>
                    <a:pt x="31" y="513"/>
                    <a:pt x="68" y="513"/>
                  </a:cubicBezTo>
                  <a:lnTo>
                    <a:pt x="587" y="513"/>
                  </a:lnTo>
                  <a:cubicBezTo>
                    <a:pt x="618" y="513"/>
                    <a:pt x="649" y="488"/>
                    <a:pt x="649" y="451"/>
                  </a:cubicBezTo>
                  <a:lnTo>
                    <a:pt x="649" y="62"/>
                  </a:lnTo>
                  <a:cubicBezTo>
                    <a:pt x="649" y="25"/>
                    <a:pt x="618" y="0"/>
                    <a:pt x="587" y="0"/>
                  </a:cubicBezTo>
                  <a:close/>
                  <a:moveTo>
                    <a:pt x="587" y="124"/>
                  </a:moveTo>
                  <a:lnTo>
                    <a:pt x="328" y="291"/>
                  </a:lnTo>
                  <a:lnTo>
                    <a:pt x="68" y="124"/>
                  </a:lnTo>
                  <a:lnTo>
                    <a:pt x="68" y="62"/>
                  </a:lnTo>
                  <a:lnTo>
                    <a:pt x="328" y="223"/>
                  </a:lnTo>
                  <a:lnTo>
                    <a:pt x="587" y="62"/>
                  </a:lnTo>
                  <a:lnTo>
                    <a:pt x="587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491521" y="584913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Company address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127125" y="5518567"/>
            <a:ext cx="327991" cy="0"/>
          </a:xfrm>
          <a:prstGeom prst="line">
            <a:avLst/>
          </a:prstGeom>
          <a:ln>
            <a:solidFill>
              <a:srgbClr val="534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64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</TotalTime>
  <Words>1320</Words>
  <Application>Microsoft Office PowerPoint</Application>
  <PresentationFormat>宽屏</PresentationFormat>
  <Paragraphs>174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张海山锐线体简</vt:lpstr>
      <vt:lpstr>Franklin Gothic Medium Cond</vt:lpstr>
      <vt:lpstr>Arial</vt:lpstr>
      <vt:lpstr>Calibri</vt:lpstr>
      <vt:lpstr>Calibri Light</vt:lpstr>
      <vt:lpstr>Wingdings</vt:lpstr>
      <vt:lpstr>Microsoft JhengHei Light</vt:lpstr>
      <vt:lpstr>造字工房悦黑体验版常规体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6</cp:revision>
  <dcterms:created xsi:type="dcterms:W3CDTF">2015-07-31T08:22:33Z</dcterms:created>
  <dcterms:modified xsi:type="dcterms:W3CDTF">2020-03-15T13:39:30Z</dcterms:modified>
</cp:coreProperties>
</file>