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164374"/>
    <a:srgbClr val="103154"/>
    <a:srgbClr val="040D16"/>
    <a:srgbClr val="091A2D"/>
    <a:srgbClr val="20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B-F24F-B124-0B8636D942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B-F24F-B124-0B8636D942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4B-F24F-B124-0B8636D942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375C75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B-F24F-B124-0B8636D942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4B-F24F-B124-0B8636D942F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4B-F24F-B124-0B8636D942F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列2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59A-4434-B054-752D5283AC3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59A-4434-B054-752D5283AC31}"/>
              </c:ext>
            </c:extLst>
          </c:dPt>
          <c:cat>
            <c:strRef>
              <c:f>Sheet1!$A$2:$A$3</c:f>
              <c:strCache>
                <c:ptCount val="2"/>
                <c:pt idx="0">
                  <c:v>PART 1</c:v>
                </c:pt>
                <c:pt idx="1">
                  <c:v>PART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4B-F24F-B124-0B8636D94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63500" cap="rnd">
              <a:solidFill>
                <a:srgbClr val="1E32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91A2D"/>
              </a:solidFill>
              <a:ln w="28575">
                <a:solidFill>
                  <a:srgbClr val="1E324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8.4</c:v>
                </c:pt>
                <c:pt idx="5">
                  <c:v>2.2999999999999998</c:v>
                </c:pt>
                <c:pt idx="6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1C-594F-8E4B-8E1C7060F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2.7</c:v>
                </c:pt>
                <c:pt idx="1">
                  <c:v>8.3000000000000007</c:v>
                </c:pt>
                <c:pt idx="2">
                  <c:v>5.7</c:v>
                </c:pt>
                <c:pt idx="3">
                  <c:v>7.6</c:v>
                </c:pt>
                <c:pt idx="4">
                  <c:v>2.7</c:v>
                </c:pt>
                <c:pt idx="5">
                  <c:v>5.8</c:v>
                </c:pt>
                <c:pt idx="6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1C-594F-8E4B-8E1C7060F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44352"/>
        <c:axId val="562319872"/>
      </c:lineChart>
      <c:catAx>
        <c:axId val="430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 algn="ctr">
              <a:defRPr sz="1400"/>
            </a:pPr>
            <a:endParaRPr lang="zh-CN"/>
          </a:p>
        </c:txPr>
        <c:crossAx val="562319872"/>
        <c:crosses val="autoZero"/>
        <c:auto val="1"/>
        <c:lblAlgn val="ctr"/>
        <c:lblOffset val="100"/>
        <c:noMultiLvlLbl val="0"/>
      </c:catAx>
      <c:valAx>
        <c:axId val="56231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vert="horz"/>
          <a:lstStyle/>
          <a:p>
            <a:pPr algn="ctr">
              <a:defRPr sz="1400"/>
            </a:pPr>
            <a:endParaRPr lang="zh-CN"/>
          </a:p>
        </c:txPr>
        <c:crossAx val="4304435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F44E-7CD7-4059-9BD5-5916D05ED7D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B98B-7B0F-4606-B39D-D85B9176B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1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19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umblr_ndyg3pYbKW1tubinno1_128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0" y="-51816"/>
            <a:ext cx="12192000" cy="692886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3696" y="-38100"/>
            <a:ext cx="12195696" cy="6896100"/>
          </a:xfrm>
          <a:prstGeom prst="rect">
            <a:avLst/>
          </a:prstGeom>
          <a:solidFill>
            <a:srgbClr val="091A2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60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152900" y="0"/>
            <a:ext cx="8039099" cy="6858000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383717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altLang="zh-CN" dirty="0"/>
              <a:t>CLICK HERE TO ADD A TITLE</a:t>
            </a:r>
            <a:endParaRPr lang="zh-CN" altLang="en-US" dirty="0"/>
          </a:p>
        </p:txBody>
      </p:sp>
      <p:sp>
        <p:nvSpPr>
          <p:cNvPr id="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897943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578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348741" y="243040"/>
            <a:ext cx="6139981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altLang="zh-CN" dirty="0"/>
              <a:t>CLICK HERE TO ADD A TITLE</a:t>
            </a:r>
            <a:endParaRPr lang="zh-CN" altLang="en-US" dirty="0"/>
          </a:p>
        </p:txBody>
      </p:sp>
      <p:sp>
        <p:nvSpPr>
          <p:cNvPr id="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906735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6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6008096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altLang="zh-CN" dirty="0"/>
              <a:t>CLICK HERE TO ADD A TITLE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915527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7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5128222"/>
            <a:ext cx="12192000" cy="1729777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5999304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altLang="zh-CN" dirty="0"/>
              <a:t>CLICK HERE TO ADD A TITLE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906735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0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b="7882"/>
          <a:stretch/>
        </p:blipFill>
        <p:spPr>
          <a:xfrm>
            <a:off x="1" y="-19050"/>
            <a:ext cx="12191999" cy="68580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HERE TO ADD A TITLE</a:t>
            </a:r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4179296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41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857673" y="841948"/>
            <a:ext cx="1335859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395050" y="841948"/>
            <a:ext cx="4063149" cy="32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Century Gothic  </a:t>
            </a: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HelveticaNeueLT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 Pro 67 </a:t>
            </a: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MdCn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部分设计灵感与元素来源于网络</a:t>
            </a:r>
          </a:p>
        </p:txBody>
      </p:sp>
    </p:spTree>
    <p:extLst>
      <p:ext uri="{BB962C8B-B14F-4D97-AF65-F5344CB8AC3E}">
        <p14:creationId xmlns:p14="http://schemas.microsoft.com/office/powerpoint/2010/main" val="366617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8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64" r:id="rId4"/>
    <p:sldLayoutId id="2147483650" r:id="rId5"/>
    <p:sldLayoutId id="2147483676" r:id="rId6"/>
    <p:sldLayoutId id="2147483662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hyp="http://schemas.microsoft.com/office/drawing/2018/hyperlinkcolor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107650"/>
            <a:ext cx="5439840" cy="1319924"/>
          </a:xfrm>
          <a:prstGeom prst="rect">
            <a:avLst/>
          </a:prstGeom>
          <a:solidFill>
            <a:srgbClr val="10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" y="2299425"/>
            <a:ext cx="4178104" cy="1319924"/>
          </a:xfrm>
          <a:prstGeom prst="rect">
            <a:avLst/>
          </a:prstGeom>
          <a:solidFill>
            <a:srgbClr val="10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0414" y="1090506"/>
            <a:ext cx="5368839" cy="241783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6600" dirty="0" err="1">
                <a:solidFill>
                  <a:schemeClr val="bg1"/>
                </a:solidFill>
                <a:latin typeface="HelveticaNeueLT Pro 67 MdCn" panose="020B0606030502030204"/>
              </a:rPr>
              <a:t>Powerpoint</a:t>
            </a:r>
            <a:endParaRPr kumimoji="1" lang="en-US" altLang="zh-CN" sz="6600" dirty="0">
              <a:solidFill>
                <a:schemeClr val="bg1"/>
              </a:solidFill>
              <a:latin typeface="HelveticaNeueLT Pro 67 MdCn" panose="020B0606030502030204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6600" dirty="0">
                <a:solidFill>
                  <a:schemeClr val="bg1"/>
                </a:solidFill>
                <a:latin typeface="HelveticaNeueLT Pro 67 MdCn" panose="020B0606030502030204"/>
              </a:rPr>
              <a:t>template</a:t>
            </a:r>
            <a:endParaRPr kumimoji="1" lang="zh-CN" altLang="en-US" sz="6600" dirty="0">
              <a:solidFill>
                <a:schemeClr val="bg1"/>
              </a:solidFill>
              <a:latin typeface="HelveticaNeueLT Pro 67 MdCn" panose="020B060603050203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40892" y="1776636"/>
            <a:ext cx="1376722" cy="1329307"/>
            <a:chOff x="5641137" y="1634771"/>
            <a:chExt cx="1376722" cy="1329307"/>
          </a:xfrm>
        </p:grpSpPr>
        <p:sp>
          <p:nvSpPr>
            <p:cNvPr id="7" name="椭圆形标注 6"/>
            <p:cNvSpPr/>
            <p:nvPr/>
          </p:nvSpPr>
          <p:spPr>
            <a:xfrm rot="1343570">
              <a:off x="5641137" y="1634771"/>
              <a:ext cx="1376722" cy="1329307"/>
            </a:xfrm>
            <a:prstGeom prst="wedgeEllipse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06720" y="1814236"/>
              <a:ext cx="928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/>
              <a:r>
                <a:rPr lang="en-US" altLang="zh-CN" sz="5400" b="1" dirty="0">
                  <a:solidFill>
                    <a:schemeClr val="bg1"/>
                  </a:solidFill>
                  <a:latin typeface="HelveticaNeueLT Pro 67 MdCn" panose="020B0606030502030204"/>
                </a:rPr>
                <a:t>Hi</a:t>
              </a:r>
              <a:endParaRPr lang="zh-CN" altLang="en-US" sz="5400" b="1" dirty="0">
                <a:solidFill>
                  <a:schemeClr val="bg1"/>
                </a:solidFill>
                <a:latin typeface="HelveticaNeueLT Pro 67 MdCn" panose="020B0606030502030204"/>
              </a:endParaRP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DA6D154-AB69-4A5C-B3DD-6888A1C3B27D}"/>
              </a:ext>
            </a:extLst>
          </p:cNvPr>
          <p:cNvSpPr/>
          <p:nvPr/>
        </p:nvSpPr>
        <p:spPr>
          <a:xfrm>
            <a:off x="10032291" y="485538"/>
            <a:ext cx="145898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ACFDE9-CE89-4960-9901-8A1BB61D86FE}"/>
              </a:ext>
            </a:extLst>
          </p:cNvPr>
          <p:cNvSpPr txBox="1"/>
          <p:nvPr/>
        </p:nvSpPr>
        <p:spPr>
          <a:xfrm>
            <a:off x="522812" y="6219634"/>
            <a:ext cx="2221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cap="all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295396-220A-41FD-AB3C-751778CEAEA0}"/>
              </a:ext>
            </a:extLst>
          </p:cNvPr>
          <p:cNvSpPr txBox="1"/>
          <p:nvPr/>
        </p:nvSpPr>
        <p:spPr>
          <a:xfrm>
            <a:off x="360414" y="3751524"/>
            <a:ext cx="6282861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/>
            <a:r>
              <a:rPr lang="en-US" altLang="zh-CN" sz="2400" dirty="0">
                <a:solidFill>
                  <a:schemeClr val="bg1"/>
                </a:solidFill>
                <a:ea typeface="张海山锐线体简" panose="02000000000000000000" pitchFamily="2" charset="-122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259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106" y="243040"/>
            <a:ext cx="4930588" cy="549275"/>
          </a:xfrm>
        </p:spPr>
        <p:txBody>
          <a:bodyPr>
            <a:normAutofit/>
          </a:bodyPr>
          <a:lstStyle/>
          <a:p>
            <a:pPr/>
            <a:r>
              <a:rPr lang="zh-CN" altLang="en-US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42106" y="846994"/>
            <a:ext cx="3428813" cy="416112"/>
          </a:xfrm>
        </p:spPr>
        <p:txBody>
          <a:bodyPr>
            <a:normAutofit fontScale="85000" lnSpcReduction="10000"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3567" y="3463203"/>
            <a:ext cx="4120283" cy="4949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823567" y="2869895"/>
            <a:ext cx="2722105" cy="4949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任意多边形 5"/>
          <p:cNvSpPr/>
          <p:nvPr/>
        </p:nvSpPr>
        <p:spPr>
          <a:xfrm rot="13721046" flipH="1">
            <a:off x="9888018" y="1828217"/>
            <a:ext cx="1540804" cy="1683659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8278261">
            <a:off x="6066703" y="2216115"/>
            <a:ext cx="1540804" cy="1683659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106002" y="1310246"/>
            <a:ext cx="1458105" cy="1593291"/>
            <a:chOff x="6051236" y="1003581"/>
            <a:chExt cx="1088086" cy="1188967"/>
          </a:xfrm>
        </p:grpSpPr>
        <p:sp>
          <p:nvSpPr>
            <p:cNvPr id="9" name="任意多边形 8"/>
            <p:cNvSpPr/>
            <p:nvPr/>
          </p:nvSpPr>
          <p:spPr>
            <a:xfrm rot="10800000">
              <a:off x="6051236" y="1003581"/>
              <a:ext cx="1088086" cy="1188967"/>
            </a:xfrm>
            <a:custGeom>
              <a:avLst/>
              <a:gdLst>
                <a:gd name="connsiteX0" fmla="*/ 0 w 1149799"/>
                <a:gd name="connsiteY0" fmla="*/ 681503 h 1256402"/>
                <a:gd name="connsiteX1" fmla="*/ 459037 w 1149799"/>
                <a:gd name="connsiteY1" fmla="*/ 118283 h 1256402"/>
                <a:gd name="connsiteX2" fmla="*/ 510975 w 1149799"/>
                <a:gd name="connsiteY2" fmla="*/ 113048 h 1256402"/>
                <a:gd name="connsiteX3" fmla="*/ 593014 w 1149799"/>
                <a:gd name="connsiteY3" fmla="*/ 0 h 1256402"/>
                <a:gd name="connsiteX4" fmla="*/ 677913 w 1149799"/>
                <a:gd name="connsiteY4" fmla="*/ 116988 h 1256402"/>
                <a:gd name="connsiteX5" fmla="*/ 690762 w 1149799"/>
                <a:gd name="connsiteY5" fmla="*/ 118283 h 1256402"/>
                <a:gd name="connsiteX6" fmla="*/ 1149799 w 1149799"/>
                <a:gd name="connsiteY6" fmla="*/ 681503 h 1256402"/>
                <a:gd name="connsiteX7" fmla="*/ 574900 w 1149799"/>
                <a:gd name="connsiteY7" fmla="*/ 1256402 h 1256402"/>
                <a:gd name="connsiteX8" fmla="*/ 0 w 1149799"/>
                <a:gd name="connsiteY8" fmla="*/ 681503 h 1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799" h="1256402">
                  <a:moveTo>
                    <a:pt x="0" y="681503"/>
                  </a:moveTo>
                  <a:cubicBezTo>
                    <a:pt x="0" y="403683"/>
                    <a:pt x="197065" y="171891"/>
                    <a:pt x="459037" y="118283"/>
                  </a:cubicBezTo>
                  <a:lnTo>
                    <a:pt x="510975" y="113048"/>
                  </a:lnTo>
                  <a:lnTo>
                    <a:pt x="593014" y="0"/>
                  </a:lnTo>
                  <a:lnTo>
                    <a:pt x="677913" y="116988"/>
                  </a:lnTo>
                  <a:lnTo>
                    <a:pt x="690762" y="118283"/>
                  </a:lnTo>
                  <a:cubicBezTo>
                    <a:pt x="952734" y="171891"/>
                    <a:pt x="1149799" y="403683"/>
                    <a:pt x="1149799" y="681503"/>
                  </a:cubicBezTo>
                  <a:cubicBezTo>
                    <a:pt x="1149799" y="999011"/>
                    <a:pt x="892408" y="1256402"/>
                    <a:pt x="574900" y="1256402"/>
                  </a:cubicBezTo>
                  <a:cubicBezTo>
                    <a:pt x="257391" y="1256402"/>
                    <a:pt x="0" y="999011"/>
                    <a:pt x="0" y="681503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127092" y="1142606"/>
              <a:ext cx="936375" cy="1002777"/>
              <a:chOff x="4984441" y="3312181"/>
              <a:chExt cx="1282050" cy="137296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984441" y="3312181"/>
                <a:ext cx="1282050" cy="72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50%</a:t>
                </a:r>
                <a:endParaRPr lang="zh-CN" altLang="en-US" sz="4000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5149911" y="4033692"/>
                <a:ext cx="951111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>
                <a:off x="4984441" y="4024780"/>
                <a:ext cx="1282050" cy="660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HelveticaNeueLT Pro 67 MdCn" panose="020B0606030502030204" pitchFamily="34" charset="0"/>
                  </a:rPr>
                  <a:t>From 2020 </a:t>
                </a:r>
                <a:endParaRPr lang="zh-CN" altLang="en-US" dirty="0">
                  <a:solidFill>
                    <a:schemeClr val="bg1"/>
                  </a:solidFill>
                  <a:latin typeface="HelveticaNeueLT Pro 67 MdCn" panose="020B0606030502030204" pitchFamily="34" charset="0"/>
                </a:endParaRPr>
              </a:p>
            </p:txBody>
          </p:sp>
        </p:grpSp>
      </p:grpSp>
      <p:sp>
        <p:nvSpPr>
          <p:cNvPr id="14" name="矩形 55"/>
          <p:cNvSpPr/>
          <p:nvPr/>
        </p:nvSpPr>
        <p:spPr>
          <a:xfrm>
            <a:off x="724357" y="3987279"/>
            <a:ext cx="4280305" cy="308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  <a:endParaRPr lang="zh-CN" altLang="zh-CN" sz="1200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3566" y="3510710"/>
            <a:ext cx="3899846" cy="36933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HERE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TO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48142" y="2045321"/>
            <a:ext cx="3159944" cy="769441"/>
            <a:chOff x="548833" y="1506986"/>
            <a:chExt cx="2358055" cy="574183"/>
          </a:xfrm>
        </p:grpSpPr>
        <p:sp>
          <p:nvSpPr>
            <p:cNvPr id="17" name="文本框 16"/>
            <p:cNvSpPr txBox="1"/>
            <p:nvPr/>
          </p:nvSpPr>
          <p:spPr>
            <a:xfrm>
              <a:off x="548833" y="1506986"/>
              <a:ext cx="1282050" cy="57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/>
              <a:r>
                <a:rPr lang="en-US" altLang="zh-CN" sz="4400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5,000</a:t>
              </a:r>
              <a:endParaRPr lang="zh-CN" altLang="en-US" sz="4400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0986" y="1642436"/>
              <a:ext cx="1235902" cy="436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/>
              <a:r>
                <a:rPr lang="en-US" altLang="zh-CN" sz="3200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People People</a:t>
              </a:r>
              <a:endParaRPr lang="zh-CN" altLang="en-US" sz="3200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23567" y="2869895"/>
            <a:ext cx="2646874" cy="46166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</a:p>
        </p:txBody>
      </p:sp>
      <p:sp>
        <p:nvSpPr>
          <p:cNvPr id="20" name="Freeform 232"/>
          <p:cNvSpPr>
            <a:spLocks/>
          </p:cNvSpPr>
          <p:nvPr/>
        </p:nvSpPr>
        <p:spPr bwMode="auto">
          <a:xfrm>
            <a:off x="10302952" y="2302984"/>
            <a:ext cx="815975" cy="520700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0" y="142"/>
              </a:cxn>
              <a:cxn ang="0">
                <a:pos x="256" y="282"/>
              </a:cxn>
              <a:cxn ang="0">
                <a:pos x="468" y="166"/>
              </a:cxn>
              <a:cxn ang="0">
                <a:pos x="468" y="328"/>
              </a:cxn>
              <a:cxn ang="0">
                <a:pos x="514" y="328"/>
              </a:cxn>
              <a:cxn ang="0">
                <a:pos x="514" y="142"/>
              </a:cxn>
              <a:cxn ang="0">
                <a:pos x="256" y="0"/>
              </a:cxn>
            </a:cxnLst>
            <a:rect l="0" t="0" r="r" b="b"/>
            <a:pathLst>
              <a:path w="514" h="328">
                <a:moveTo>
                  <a:pt x="256" y="0"/>
                </a:moveTo>
                <a:lnTo>
                  <a:pt x="0" y="142"/>
                </a:lnTo>
                <a:lnTo>
                  <a:pt x="256" y="282"/>
                </a:lnTo>
                <a:lnTo>
                  <a:pt x="468" y="166"/>
                </a:lnTo>
                <a:lnTo>
                  <a:pt x="468" y="328"/>
                </a:lnTo>
                <a:lnTo>
                  <a:pt x="514" y="328"/>
                </a:lnTo>
                <a:lnTo>
                  <a:pt x="514" y="142"/>
                </a:lnTo>
                <a:lnTo>
                  <a:pt x="256" y="0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33"/>
          <p:cNvSpPr>
            <a:spLocks/>
          </p:cNvSpPr>
          <p:nvPr/>
        </p:nvSpPr>
        <p:spPr bwMode="auto">
          <a:xfrm>
            <a:off x="10452177" y="2668109"/>
            <a:ext cx="517525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4"/>
              </a:cxn>
              <a:cxn ang="0">
                <a:pos x="162" y="192"/>
              </a:cxn>
              <a:cxn ang="0">
                <a:pos x="326" y="104"/>
              </a:cxn>
              <a:cxn ang="0">
                <a:pos x="326" y="0"/>
              </a:cxn>
              <a:cxn ang="0">
                <a:pos x="162" y="98"/>
              </a:cxn>
              <a:cxn ang="0">
                <a:pos x="0" y="0"/>
              </a:cxn>
            </a:cxnLst>
            <a:rect l="0" t="0" r="r" b="b"/>
            <a:pathLst>
              <a:path w="326" h="192">
                <a:moveTo>
                  <a:pt x="0" y="0"/>
                </a:moveTo>
                <a:lnTo>
                  <a:pt x="0" y="104"/>
                </a:lnTo>
                <a:lnTo>
                  <a:pt x="162" y="192"/>
                </a:lnTo>
                <a:lnTo>
                  <a:pt x="326" y="104"/>
                </a:lnTo>
                <a:lnTo>
                  <a:pt x="326" y="0"/>
                </a:lnTo>
                <a:lnTo>
                  <a:pt x="162" y="98"/>
                </a:lnTo>
                <a:lnTo>
                  <a:pt x="0" y="0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10"/>
          <p:cNvSpPr>
            <a:spLocks noEditPoints="1"/>
          </p:cNvSpPr>
          <p:nvPr/>
        </p:nvSpPr>
        <p:spPr bwMode="auto">
          <a:xfrm>
            <a:off x="6406591" y="2683125"/>
            <a:ext cx="779709" cy="586712"/>
          </a:xfrm>
          <a:custGeom>
            <a:avLst/>
            <a:gdLst/>
            <a:ahLst/>
            <a:cxnLst>
              <a:cxn ang="0">
                <a:pos x="202" y="202"/>
              </a:cxn>
              <a:cxn ang="0">
                <a:pos x="202" y="202"/>
              </a:cxn>
              <a:cxn ang="0">
                <a:pos x="190" y="200"/>
              </a:cxn>
              <a:cxn ang="0">
                <a:pos x="176" y="194"/>
              </a:cxn>
              <a:cxn ang="0">
                <a:pos x="0" y="102"/>
              </a:cxn>
              <a:cxn ang="0">
                <a:pos x="0" y="278"/>
              </a:cxn>
              <a:cxn ang="0">
                <a:pos x="0" y="278"/>
              </a:cxn>
              <a:cxn ang="0">
                <a:pos x="2" y="288"/>
              </a:cxn>
              <a:cxn ang="0">
                <a:pos x="6" y="296"/>
              </a:cxn>
              <a:cxn ang="0">
                <a:pos x="14" y="302"/>
              </a:cxn>
              <a:cxn ang="0">
                <a:pos x="24" y="304"/>
              </a:cxn>
              <a:cxn ang="0">
                <a:pos x="378" y="304"/>
              </a:cxn>
              <a:cxn ang="0">
                <a:pos x="378" y="304"/>
              </a:cxn>
              <a:cxn ang="0">
                <a:pos x="388" y="302"/>
              </a:cxn>
              <a:cxn ang="0">
                <a:pos x="396" y="296"/>
              </a:cxn>
              <a:cxn ang="0">
                <a:pos x="402" y="288"/>
              </a:cxn>
              <a:cxn ang="0">
                <a:pos x="404" y="278"/>
              </a:cxn>
              <a:cxn ang="0">
                <a:pos x="404" y="102"/>
              </a:cxn>
              <a:cxn ang="0">
                <a:pos x="226" y="194"/>
              </a:cxn>
              <a:cxn ang="0">
                <a:pos x="226" y="194"/>
              </a:cxn>
              <a:cxn ang="0">
                <a:pos x="212" y="200"/>
              </a:cxn>
              <a:cxn ang="0">
                <a:pos x="202" y="202"/>
              </a:cxn>
              <a:cxn ang="0">
                <a:pos x="202" y="202"/>
              </a:cxn>
              <a:cxn ang="0">
                <a:pos x="378" y="0"/>
              </a:cxn>
              <a:cxn ang="0">
                <a:pos x="24" y="0"/>
              </a:cxn>
              <a:cxn ang="0">
                <a:pos x="24" y="0"/>
              </a:cxn>
              <a:cxn ang="0">
                <a:pos x="14" y="2"/>
              </a:cxn>
              <a:cxn ang="0">
                <a:pos x="6" y="8"/>
              </a:cxn>
              <a:cxn ang="0">
                <a:pos x="2" y="16"/>
              </a:cxn>
              <a:cxn ang="0">
                <a:pos x="0" y="26"/>
              </a:cxn>
              <a:cxn ang="0">
                <a:pos x="0" y="44"/>
              </a:cxn>
              <a:cxn ang="0">
                <a:pos x="202" y="152"/>
              </a:cxn>
              <a:cxn ang="0">
                <a:pos x="404" y="44"/>
              </a:cxn>
              <a:cxn ang="0">
                <a:pos x="404" y="26"/>
              </a:cxn>
              <a:cxn ang="0">
                <a:pos x="404" y="26"/>
              </a:cxn>
              <a:cxn ang="0">
                <a:pos x="402" y="16"/>
              </a:cxn>
              <a:cxn ang="0">
                <a:pos x="396" y="8"/>
              </a:cxn>
              <a:cxn ang="0">
                <a:pos x="388" y="2"/>
              </a:cxn>
              <a:cxn ang="0">
                <a:pos x="378" y="0"/>
              </a:cxn>
              <a:cxn ang="0">
                <a:pos x="378" y="0"/>
              </a:cxn>
            </a:cxnLst>
            <a:rect l="0" t="0" r="r" b="b"/>
            <a:pathLst>
              <a:path w="404" h="304">
                <a:moveTo>
                  <a:pt x="202" y="202"/>
                </a:moveTo>
                <a:lnTo>
                  <a:pt x="202" y="202"/>
                </a:lnTo>
                <a:lnTo>
                  <a:pt x="190" y="200"/>
                </a:lnTo>
                <a:lnTo>
                  <a:pt x="176" y="194"/>
                </a:lnTo>
                <a:lnTo>
                  <a:pt x="0" y="102"/>
                </a:lnTo>
                <a:lnTo>
                  <a:pt x="0" y="278"/>
                </a:lnTo>
                <a:lnTo>
                  <a:pt x="0" y="278"/>
                </a:lnTo>
                <a:lnTo>
                  <a:pt x="2" y="288"/>
                </a:lnTo>
                <a:lnTo>
                  <a:pt x="6" y="296"/>
                </a:lnTo>
                <a:lnTo>
                  <a:pt x="14" y="302"/>
                </a:lnTo>
                <a:lnTo>
                  <a:pt x="24" y="304"/>
                </a:lnTo>
                <a:lnTo>
                  <a:pt x="378" y="304"/>
                </a:lnTo>
                <a:lnTo>
                  <a:pt x="378" y="304"/>
                </a:lnTo>
                <a:lnTo>
                  <a:pt x="388" y="302"/>
                </a:lnTo>
                <a:lnTo>
                  <a:pt x="396" y="296"/>
                </a:lnTo>
                <a:lnTo>
                  <a:pt x="402" y="288"/>
                </a:lnTo>
                <a:lnTo>
                  <a:pt x="404" y="278"/>
                </a:lnTo>
                <a:lnTo>
                  <a:pt x="404" y="102"/>
                </a:lnTo>
                <a:lnTo>
                  <a:pt x="226" y="194"/>
                </a:lnTo>
                <a:lnTo>
                  <a:pt x="226" y="194"/>
                </a:lnTo>
                <a:lnTo>
                  <a:pt x="212" y="200"/>
                </a:lnTo>
                <a:lnTo>
                  <a:pt x="202" y="202"/>
                </a:lnTo>
                <a:lnTo>
                  <a:pt x="202" y="202"/>
                </a:lnTo>
                <a:close/>
                <a:moveTo>
                  <a:pt x="378" y="0"/>
                </a:moveTo>
                <a:lnTo>
                  <a:pt x="24" y="0"/>
                </a:lnTo>
                <a:lnTo>
                  <a:pt x="24" y="0"/>
                </a:lnTo>
                <a:lnTo>
                  <a:pt x="14" y="2"/>
                </a:lnTo>
                <a:lnTo>
                  <a:pt x="6" y="8"/>
                </a:lnTo>
                <a:lnTo>
                  <a:pt x="2" y="16"/>
                </a:lnTo>
                <a:lnTo>
                  <a:pt x="0" y="26"/>
                </a:lnTo>
                <a:lnTo>
                  <a:pt x="0" y="44"/>
                </a:lnTo>
                <a:lnTo>
                  <a:pt x="202" y="152"/>
                </a:lnTo>
                <a:lnTo>
                  <a:pt x="404" y="44"/>
                </a:lnTo>
                <a:lnTo>
                  <a:pt x="404" y="26"/>
                </a:lnTo>
                <a:lnTo>
                  <a:pt x="404" y="26"/>
                </a:lnTo>
                <a:lnTo>
                  <a:pt x="402" y="16"/>
                </a:lnTo>
                <a:lnTo>
                  <a:pt x="396" y="8"/>
                </a:lnTo>
                <a:lnTo>
                  <a:pt x="388" y="2"/>
                </a:lnTo>
                <a:lnTo>
                  <a:pt x="378" y="0"/>
                </a:lnTo>
                <a:lnTo>
                  <a:pt x="378" y="0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16"/>
          <p:cNvSpPr>
            <a:spLocks noEditPoints="1"/>
          </p:cNvSpPr>
          <p:nvPr/>
        </p:nvSpPr>
        <p:spPr bwMode="auto">
          <a:xfrm>
            <a:off x="6030990" y="4982914"/>
            <a:ext cx="775187" cy="771292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122" y="16"/>
              </a:cxn>
              <a:cxn ang="0">
                <a:pos x="72" y="46"/>
              </a:cxn>
              <a:cxn ang="0">
                <a:pos x="34" y="88"/>
              </a:cxn>
              <a:cxn ang="0">
                <a:pos x="10" y="140"/>
              </a:cxn>
              <a:cxn ang="0">
                <a:pos x="0" y="198"/>
              </a:cxn>
              <a:cxn ang="0">
                <a:pos x="4" y="238"/>
              </a:cxn>
              <a:cxn ang="0">
                <a:pos x="24" y="292"/>
              </a:cxn>
              <a:cxn ang="0">
                <a:pos x="58" y="338"/>
              </a:cxn>
              <a:cxn ang="0">
                <a:pos x="104" y="372"/>
              </a:cxn>
              <a:cxn ang="0">
                <a:pos x="158" y="392"/>
              </a:cxn>
              <a:cxn ang="0">
                <a:pos x="198" y="396"/>
              </a:cxn>
              <a:cxn ang="0">
                <a:pos x="258" y="388"/>
              </a:cxn>
              <a:cxn ang="0">
                <a:pos x="310" y="362"/>
              </a:cxn>
              <a:cxn ang="0">
                <a:pos x="352" y="324"/>
              </a:cxn>
              <a:cxn ang="0">
                <a:pos x="382" y="276"/>
              </a:cxn>
              <a:cxn ang="0">
                <a:pos x="396" y="218"/>
              </a:cxn>
              <a:cxn ang="0">
                <a:pos x="396" y="178"/>
              </a:cxn>
              <a:cxn ang="0">
                <a:pos x="382" y="122"/>
              </a:cxn>
              <a:cxn ang="0">
                <a:pos x="352" y="72"/>
              </a:cxn>
              <a:cxn ang="0">
                <a:pos x="310" y="34"/>
              </a:cxn>
              <a:cxn ang="0">
                <a:pos x="258" y="8"/>
              </a:cxn>
              <a:cxn ang="0">
                <a:pos x="198" y="0"/>
              </a:cxn>
              <a:cxn ang="0">
                <a:pos x="146" y="198"/>
              </a:cxn>
              <a:cxn ang="0">
                <a:pos x="230" y="244"/>
              </a:cxn>
              <a:cxn ang="0">
                <a:pos x="250" y="234"/>
              </a:cxn>
              <a:cxn ang="0">
                <a:pos x="266" y="234"/>
              </a:cxn>
              <a:cxn ang="0">
                <a:pos x="286" y="244"/>
              </a:cxn>
              <a:cxn ang="0">
                <a:pos x="296" y="264"/>
              </a:cxn>
              <a:cxn ang="0">
                <a:pos x="296" y="280"/>
              </a:cxn>
              <a:cxn ang="0">
                <a:pos x="286" y="300"/>
              </a:cxn>
              <a:cxn ang="0">
                <a:pos x="266" y="310"/>
              </a:cxn>
              <a:cxn ang="0">
                <a:pos x="250" y="310"/>
              </a:cxn>
              <a:cxn ang="0">
                <a:pos x="230" y="300"/>
              </a:cxn>
              <a:cxn ang="0">
                <a:pos x="220" y="280"/>
              </a:cxn>
              <a:cxn ang="0">
                <a:pos x="220" y="266"/>
              </a:cxn>
              <a:cxn ang="0">
                <a:pos x="130" y="230"/>
              </a:cxn>
              <a:cxn ang="0">
                <a:pos x="108" y="238"/>
              </a:cxn>
              <a:cxn ang="0">
                <a:pos x="92" y="234"/>
              </a:cxn>
              <a:cxn ang="0">
                <a:pos x="74" y="220"/>
              </a:cxn>
              <a:cxn ang="0">
                <a:pos x="68" y="198"/>
              </a:cxn>
              <a:cxn ang="0">
                <a:pos x="72" y="182"/>
              </a:cxn>
              <a:cxn ang="0">
                <a:pos x="86" y="166"/>
              </a:cxn>
              <a:cxn ang="0">
                <a:pos x="108" y="158"/>
              </a:cxn>
              <a:cxn ang="0">
                <a:pos x="124" y="162"/>
              </a:cxn>
              <a:cxn ang="0">
                <a:pos x="220" y="130"/>
              </a:cxn>
              <a:cxn ang="0">
                <a:pos x="218" y="124"/>
              </a:cxn>
              <a:cxn ang="0">
                <a:pos x="226" y="102"/>
              </a:cxn>
              <a:cxn ang="0">
                <a:pos x="242" y="88"/>
              </a:cxn>
              <a:cxn ang="0">
                <a:pos x="258" y="86"/>
              </a:cxn>
              <a:cxn ang="0">
                <a:pos x="280" y="92"/>
              </a:cxn>
              <a:cxn ang="0">
                <a:pos x="294" y="110"/>
              </a:cxn>
              <a:cxn ang="0">
                <a:pos x="298" y="124"/>
              </a:cxn>
              <a:cxn ang="0">
                <a:pos x="290" y="146"/>
              </a:cxn>
              <a:cxn ang="0">
                <a:pos x="274" y="162"/>
              </a:cxn>
              <a:cxn ang="0">
                <a:pos x="258" y="164"/>
              </a:cxn>
              <a:cxn ang="0">
                <a:pos x="236" y="156"/>
              </a:cxn>
              <a:cxn ang="0">
                <a:pos x="146" y="192"/>
              </a:cxn>
            </a:cxnLst>
            <a:rect l="0" t="0" r="r" b="b"/>
            <a:pathLst>
              <a:path w="398" h="396">
                <a:moveTo>
                  <a:pt x="198" y="0"/>
                </a:moveTo>
                <a:lnTo>
                  <a:pt x="198" y="0"/>
                </a:lnTo>
                <a:lnTo>
                  <a:pt x="178" y="0"/>
                </a:lnTo>
                <a:lnTo>
                  <a:pt x="158" y="4"/>
                </a:lnTo>
                <a:lnTo>
                  <a:pt x="140" y="8"/>
                </a:lnTo>
                <a:lnTo>
                  <a:pt x="122" y="16"/>
                </a:lnTo>
                <a:lnTo>
                  <a:pt x="104" y="24"/>
                </a:lnTo>
                <a:lnTo>
                  <a:pt x="88" y="34"/>
                </a:lnTo>
                <a:lnTo>
                  <a:pt x="72" y="46"/>
                </a:lnTo>
                <a:lnTo>
                  <a:pt x="58" y="58"/>
                </a:lnTo>
                <a:lnTo>
                  <a:pt x="46" y="72"/>
                </a:lnTo>
                <a:lnTo>
                  <a:pt x="34" y="88"/>
                </a:lnTo>
                <a:lnTo>
                  <a:pt x="24" y="104"/>
                </a:lnTo>
                <a:lnTo>
                  <a:pt x="16" y="122"/>
                </a:lnTo>
                <a:lnTo>
                  <a:pt x="10" y="140"/>
                </a:lnTo>
                <a:lnTo>
                  <a:pt x="4" y="158"/>
                </a:lnTo>
                <a:lnTo>
                  <a:pt x="2" y="178"/>
                </a:lnTo>
                <a:lnTo>
                  <a:pt x="0" y="198"/>
                </a:lnTo>
                <a:lnTo>
                  <a:pt x="0" y="198"/>
                </a:lnTo>
                <a:lnTo>
                  <a:pt x="2" y="218"/>
                </a:lnTo>
                <a:lnTo>
                  <a:pt x="4" y="238"/>
                </a:lnTo>
                <a:lnTo>
                  <a:pt x="10" y="258"/>
                </a:lnTo>
                <a:lnTo>
                  <a:pt x="16" y="276"/>
                </a:lnTo>
                <a:lnTo>
                  <a:pt x="24" y="292"/>
                </a:lnTo>
                <a:lnTo>
                  <a:pt x="34" y="310"/>
                </a:lnTo>
                <a:lnTo>
                  <a:pt x="46" y="324"/>
                </a:lnTo>
                <a:lnTo>
                  <a:pt x="58" y="338"/>
                </a:lnTo>
                <a:lnTo>
                  <a:pt x="72" y="352"/>
                </a:lnTo>
                <a:lnTo>
                  <a:pt x="88" y="362"/>
                </a:lnTo>
                <a:lnTo>
                  <a:pt x="104" y="372"/>
                </a:lnTo>
                <a:lnTo>
                  <a:pt x="122" y="382"/>
                </a:lnTo>
                <a:lnTo>
                  <a:pt x="140" y="388"/>
                </a:lnTo>
                <a:lnTo>
                  <a:pt x="158" y="392"/>
                </a:lnTo>
                <a:lnTo>
                  <a:pt x="178" y="396"/>
                </a:lnTo>
                <a:lnTo>
                  <a:pt x="198" y="396"/>
                </a:lnTo>
                <a:lnTo>
                  <a:pt x="198" y="396"/>
                </a:lnTo>
                <a:lnTo>
                  <a:pt x="220" y="396"/>
                </a:lnTo>
                <a:lnTo>
                  <a:pt x="238" y="392"/>
                </a:lnTo>
                <a:lnTo>
                  <a:pt x="258" y="388"/>
                </a:lnTo>
                <a:lnTo>
                  <a:pt x="276" y="382"/>
                </a:lnTo>
                <a:lnTo>
                  <a:pt x="294" y="372"/>
                </a:lnTo>
                <a:lnTo>
                  <a:pt x="310" y="362"/>
                </a:lnTo>
                <a:lnTo>
                  <a:pt x="326" y="352"/>
                </a:lnTo>
                <a:lnTo>
                  <a:pt x="340" y="338"/>
                </a:lnTo>
                <a:lnTo>
                  <a:pt x="352" y="324"/>
                </a:lnTo>
                <a:lnTo>
                  <a:pt x="364" y="310"/>
                </a:lnTo>
                <a:lnTo>
                  <a:pt x="374" y="292"/>
                </a:lnTo>
                <a:lnTo>
                  <a:pt x="382" y="276"/>
                </a:lnTo>
                <a:lnTo>
                  <a:pt x="388" y="258"/>
                </a:lnTo>
                <a:lnTo>
                  <a:pt x="394" y="238"/>
                </a:lnTo>
                <a:lnTo>
                  <a:pt x="396" y="218"/>
                </a:lnTo>
                <a:lnTo>
                  <a:pt x="398" y="198"/>
                </a:lnTo>
                <a:lnTo>
                  <a:pt x="398" y="198"/>
                </a:lnTo>
                <a:lnTo>
                  <a:pt x="396" y="178"/>
                </a:lnTo>
                <a:lnTo>
                  <a:pt x="394" y="158"/>
                </a:lnTo>
                <a:lnTo>
                  <a:pt x="388" y="140"/>
                </a:lnTo>
                <a:lnTo>
                  <a:pt x="382" y="122"/>
                </a:lnTo>
                <a:lnTo>
                  <a:pt x="374" y="104"/>
                </a:lnTo>
                <a:lnTo>
                  <a:pt x="364" y="88"/>
                </a:lnTo>
                <a:lnTo>
                  <a:pt x="352" y="72"/>
                </a:lnTo>
                <a:lnTo>
                  <a:pt x="340" y="58"/>
                </a:lnTo>
                <a:lnTo>
                  <a:pt x="326" y="46"/>
                </a:lnTo>
                <a:lnTo>
                  <a:pt x="310" y="34"/>
                </a:lnTo>
                <a:lnTo>
                  <a:pt x="294" y="24"/>
                </a:lnTo>
                <a:lnTo>
                  <a:pt x="276" y="16"/>
                </a:lnTo>
                <a:lnTo>
                  <a:pt x="258" y="8"/>
                </a:lnTo>
                <a:lnTo>
                  <a:pt x="238" y="4"/>
                </a:lnTo>
                <a:lnTo>
                  <a:pt x="220" y="0"/>
                </a:lnTo>
                <a:lnTo>
                  <a:pt x="198" y="0"/>
                </a:lnTo>
                <a:lnTo>
                  <a:pt x="198" y="0"/>
                </a:lnTo>
                <a:close/>
                <a:moveTo>
                  <a:pt x="146" y="198"/>
                </a:moveTo>
                <a:lnTo>
                  <a:pt x="146" y="198"/>
                </a:lnTo>
                <a:lnTo>
                  <a:pt x="146" y="204"/>
                </a:lnTo>
                <a:lnTo>
                  <a:pt x="230" y="244"/>
                </a:lnTo>
                <a:lnTo>
                  <a:pt x="230" y="244"/>
                </a:lnTo>
                <a:lnTo>
                  <a:pt x="236" y="240"/>
                </a:lnTo>
                <a:lnTo>
                  <a:pt x="242" y="236"/>
                </a:lnTo>
                <a:lnTo>
                  <a:pt x="250" y="234"/>
                </a:lnTo>
                <a:lnTo>
                  <a:pt x="258" y="232"/>
                </a:lnTo>
                <a:lnTo>
                  <a:pt x="258" y="232"/>
                </a:lnTo>
                <a:lnTo>
                  <a:pt x="266" y="234"/>
                </a:lnTo>
                <a:lnTo>
                  <a:pt x="274" y="236"/>
                </a:lnTo>
                <a:lnTo>
                  <a:pt x="280" y="240"/>
                </a:lnTo>
                <a:lnTo>
                  <a:pt x="286" y="244"/>
                </a:lnTo>
                <a:lnTo>
                  <a:pt x="290" y="250"/>
                </a:lnTo>
                <a:lnTo>
                  <a:pt x="294" y="256"/>
                </a:lnTo>
                <a:lnTo>
                  <a:pt x="296" y="264"/>
                </a:lnTo>
                <a:lnTo>
                  <a:pt x="298" y="272"/>
                </a:lnTo>
                <a:lnTo>
                  <a:pt x="298" y="272"/>
                </a:lnTo>
                <a:lnTo>
                  <a:pt x="296" y="280"/>
                </a:lnTo>
                <a:lnTo>
                  <a:pt x="294" y="288"/>
                </a:lnTo>
                <a:lnTo>
                  <a:pt x="290" y="294"/>
                </a:lnTo>
                <a:lnTo>
                  <a:pt x="286" y="300"/>
                </a:lnTo>
                <a:lnTo>
                  <a:pt x="280" y="304"/>
                </a:lnTo>
                <a:lnTo>
                  <a:pt x="274" y="308"/>
                </a:lnTo>
                <a:lnTo>
                  <a:pt x="266" y="310"/>
                </a:lnTo>
                <a:lnTo>
                  <a:pt x="258" y="312"/>
                </a:lnTo>
                <a:lnTo>
                  <a:pt x="258" y="312"/>
                </a:lnTo>
                <a:lnTo>
                  <a:pt x="250" y="310"/>
                </a:lnTo>
                <a:lnTo>
                  <a:pt x="242" y="308"/>
                </a:lnTo>
                <a:lnTo>
                  <a:pt x="236" y="304"/>
                </a:lnTo>
                <a:lnTo>
                  <a:pt x="230" y="300"/>
                </a:lnTo>
                <a:lnTo>
                  <a:pt x="226" y="294"/>
                </a:lnTo>
                <a:lnTo>
                  <a:pt x="222" y="288"/>
                </a:lnTo>
                <a:lnTo>
                  <a:pt x="220" y="280"/>
                </a:lnTo>
                <a:lnTo>
                  <a:pt x="218" y="272"/>
                </a:lnTo>
                <a:lnTo>
                  <a:pt x="218" y="272"/>
                </a:lnTo>
                <a:lnTo>
                  <a:pt x="220" y="266"/>
                </a:lnTo>
                <a:lnTo>
                  <a:pt x="136" y="226"/>
                </a:lnTo>
                <a:lnTo>
                  <a:pt x="136" y="226"/>
                </a:lnTo>
                <a:lnTo>
                  <a:pt x="130" y="230"/>
                </a:lnTo>
                <a:lnTo>
                  <a:pt x="124" y="234"/>
                </a:lnTo>
                <a:lnTo>
                  <a:pt x="116" y="236"/>
                </a:lnTo>
                <a:lnTo>
                  <a:pt x="108" y="238"/>
                </a:lnTo>
                <a:lnTo>
                  <a:pt x="108" y="238"/>
                </a:lnTo>
                <a:lnTo>
                  <a:pt x="100" y="236"/>
                </a:lnTo>
                <a:lnTo>
                  <a:pt x="92" y="234"/>
                </a:lnTo>
                <a:lnTo>
                  <a:pt x="86" y="230"/>
                </a:lnTo>
                <a:lnTo>
                  <a:pt x="80" y="226"/>
                </a:lnTo>
                <a:lnTo>
                  <a:pt x="74" y="220"/>
                </a:lnTo>
                <a:lnTo>
                  <a:pt x="72" y="214"/>
                </a:lnTo>
                <a:lnTo>
                  <a:pt x="68" y="206"/>
                </a:lnTo>
                <a:lnTo>
                  <a:pt x="68" y="198"/>
                </a:lnTo>
                <a:lnTo>
                  <a:pt x="68" y="198"/>
                </a:lnTo>
                <a:lnTo>
                  <a:pt x="68" y="190"/>
                </a:lnTo>
                <a:lnTo>
                  <a:pt x="72" y="182"/>
                </a:lnTo>
                <a:lnTo>
                  <a:pt x="74" y="176"/>
                </a:lnTo>
                <a:lnTo>
                  <a:pt x="80" y="170"/>
                </a:lnTo>
                <a:lnTo>
                  <a:pt x="86" y="166"/>
                </a:lnTo>
                <a:lnTo>
                  <a:pt x="92" y="162"/>
                </a:lnTo>
                <a:lnTo>
                  <a:pt x="100" y="160"/>
                </a:lnTo>
                <a:lnTo>
                  <a:pt x="108" y="158"/>
                </a:lnTo>
                <a:lnTo>
                  <a:pt x="108" y="158"/>
                </a:lnTo>
                <a:lnTo>
                  <a:pt x="116" y="160"/>
                </a:lnTo>
                <a:lnTo>
                  <a:pt x="124" y="162"/>
                </a:lnTo>
                <a:lnTo>
                  <a:pt x="130" y="166"/>
                </a:lnTo>
                <a:lnTo>
                  <a:pt x="136" y="172"/>
                </a:lnTo>
                <a:lnTo>
                  <a:pt x="220" y="130"/>
                </a:lnTo>
                <a:lnTo>
                  <a:pt x="220" y="130"/>
                </a:lnTo>
                <a:lnTo>
                  <a:pt x="218" y="124"/>
                </a:lnTo>
                <a:lnTo>
                  <a:pt x="218" y="124"/>
                </a:lnTo>
                <a:lnTo>
                  <a:pt x="220" y="116"/>
                </a:lnTo>
                <a:lnTo>
                  <a:pt x="222" y="110"/>
                </a:lnTo>
                <a:lnTo>
                  <a:pt x="226" y="102"/>
                </a:lnTo>
                <a:lnTo>
                  <a:pt x="230" y="98"/>
                </a:lnTo>
                <a:lnTo>
                  <a:pt x="236" y="92"/>
                </a:lnTo>
                <a:lnTo>
                  <a:pt x="242" y="88"/>
                </a:lnTo>
                <a:lnTo>
                  <a:pt x="250" y="86"/>
                </a:lnTo>
                <a:lnTo>
                  <a:pt x="258" y="86"/>
                </a:lnTo>
                <a:lnTo>
                  <a:pt x="258" y="86"/>
                </a:lnTo>
                <a:lnTo>
                  <a:pt x="266" y="86"/>
                </a:lnTo>
                <a:lnTo>
                  <a:pt x="274" y="88"/>
                </a:lnTo>
                <a:lnTo>
                  <a:pt x="280" y="92"/>
                </a:lnTo>
                <a:lnTo>
                  <a:pt x="286" y="98"/>
                </a:lnTo>
                <a:lnTo>
                  <a:pt x="290" y="102"/>
                </a:lnTo>
                <a:lnTo>
                  <a:pt x="294" y="110"/>
                </a:lnTo>
                <a:lnTo>
                  <a:pt x="296" y="116"/>
                </a:lnTo>
                <a:lnTo>
                  <a:pt x="298" y="124"/>
                </a:lnTo>
                <a:lnTo>
                  <a:pt x="298" y="124"/>
                </a:lnTo>
                <a:lnTo>
                  <a:pt x="296" y="132"/>
                </a:lnTo>
                <a:lnTo>
                  <a:pt x="294" y="140"/>
                </a:lnTo>
                <a:lnTo>
                  <a:pt x="290" y="146"/>
                </a:lnTo>
                <a:lnTo>
                  <a:pt x="286" y="152"/>
                </a:lnTo>
                <a:lnTo>
                  <a:pt x="280" y="158"/>
                </a:lnTo>
                <a:lnTo>
                  <a:pt x="274" y="162"/>
                </a:lnTo>
                <a:lnTo>
                  <a:pt x="266" y="164"/>
                </a:lnTo>
                <a:lnTo>
                  <a:pt x="258" y="164"/>
                </a:lnTo>
                <a:lnTo>
                  <a:pt x="258" y="164"/>
                </a:lnTo>
                <a:lnTo>
                  <a:pt x="250" y="164"/>
                </a:lnTo>
                <a:lnTo>
                  <a:pt x="242" y="160"/>
                </a:lnTo>
                <a:lnTo>
                  <a:pt x="236" y="156"/>
                </a:lnTo>
                <a:lnTo>
                  <a:pt x="230" y="152"/>
                </a:lnTo>
                <a:lnTo>
                  <a:pt x="146" y="192"/>
                </a:lnTo>
                <a:lnTo>
                  <a:pt x="146" y="192"/>
                </a:lnTo>
                <a:lnTo>
                  <a:pt x="146" y="198"/>
                </a:lnTo>
                <a:lnTo>
                  <a:pt x="146" y="19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21"/>
          <p:cNvSpPr>
            <a:spLocks/>
          </p:cNvSpPr>
          <p:nvPr/>
        </p:nvSpPr>
        <p:spPr bwMode="auto">
          <a:xfrm>
            <a:off x="7707857" y="3229754"/>
            <a:ext cx="2550680" cy="3251630"/>
          </a:xfrm>
          <a:custGeom>
            <a:avLst/>
            <a:gdLst/>
            <a:ahLst/>
            <a:cxnLst>
              <a:cxn ang="0">
                <a:pos x="170" y="224"/>
              </a:cxn>
              <a:cxn ang="0">
                <a:pos x="170" y="190"/>
              </a:cxn>
              <a:cxn ang="0">
                <a:pos x="174" y="186"/>
              </a:cxn>
              <a:cxn ang="0">
                <a:pos x="184" y="164"/>
              </a:cxn>
              <a:cxn ang="0">
                <a:pos x="188" y="152"/>
              </a:cxn>
              <a:cxn ang="0">
                <a:pos x="196" y="146"/>
              </a:cxn>
              <a:cxn ang="0">
                <a:pos x="202" y="128"/>
              </a:cxn>
              <a:cxn ang="0">
                <a:pos x="202" y="122"/>
              </a:cxn>
              <a:cxn ang="0">
                <a:pos x="196" y="112"/>
              </a:cxn>
              <a:cxn ang="0">
                <a:pos x="202" y="88"/>
              </a:cxn>
              <a:cxn ang="0">
                <a:pos x="204" y="58"/>
              </a:cxn>
              <a:cxn ang="0">
                <a:pos x="198" y="34"/>
              </a:cxn>
              <a:cxn ang="0">
                <a:pos x="190" y="24"/>
              </a:cxn>
              <a:cxn ang="0">
                <a:pos x="176" y="16"/>
              </a:cxn>
              <a:cxn ang="0">
                <a:pos x="166" y="14"/>
              </a:cxn>
              <a:cxn ang="0">
                <a:pos x="152" y="2"/>
              </a:cxn>
              <a:cxn ang="0">
                <a:pos x="130" y="0"/>
              </a:cxn>
              <a:cxn ang="0">
                <a:pos x="118" y="0"/>
              </a:cxn>
              <a:cxn ang="0">
                <a:pos x="96" y="4"/>
              </a:cxn>
              <a:cxn ang="0">
                <a:pos x="80" y="14"/>
              </a:cxn>
              <a:cxn ang="0">
                <a:pos x="70" y="26"/>
              </a:cxn>
              <a:cxn ang="0">
                <a:pos x="60" y="50"/>
              </a:cxn>
              <a:cxn ang="0">
                <a:pos x="62" y="90"/>
              </a:cxn>
              <a:cxn ang="0">
                <a:pos x="66" y="112"/>
              </a:cxn>
              <a:cxn ang="0">
                <a:pos x="60" y="122"/>
              </a:cxn>
              <a:cxn ang="0">
                <a:pos x="60" y="128"/>
              </a:cxn>
              <a:cxn ang="0">
                <a:pos x="66" y="146"/>
              </a:cxn>
              <a:cxn ang="0">
                <a:pos x="74" y="152"/>
              </a:cxn>
              <a:cxn ang="0">
                <a:pos x="76" y="164"/>
              </a:cxn>
              <a:cxn ang="0">
                <a:pos x="88" y="186"/>
              </a:cxn>
              <a:cxn ang="0">
                <a:pos x="92" y="190"/>
              </a:cxn>
              <a:cxn ang="0">
                <a:pos x="92" y="224"/>
              </a:cxn>
              <a:cxn ang="0">
                <a:pos x="86" y="234"/>
              </a:cxn>
              <a:cxn ang="0">
                <a:pos x="66" y="246"/>
              </a:cxn>
              <a:cxn ang="0">
                <a:pos x="26" y="264"/>
              </a:cxn>
              <a:cxn ang="0">
                <a:pos x="0" y="280"/>
              </a:cxn>
              <a:cxn ang="0">
                <a:pos x="12" y="290"/>
              </a:cxn>
              <a:cxn ang="0">
                <a:pos x="42" y="310"/>
              </a:cxn>
              <a:cxn ang="0">
                <a:pos x="78" y="324"/>
              </a:cxn>
              <a:cxn ang="0">
                <a:pos x="116" y="332"/>
              </a:cxn>
              <a:cxn ang="0">
                <a:pos x="136" y="334"/>
              </a:cxn>
              <a:cxn ang="0">
                <a:pos x="176" y="326"/>
              </a:cxn>
              <a:cxn ang="0">
                <a:pos x="214" y="312"/>
              </a:cxn>
              <a:cxn ang="0">
                <a:pos x="246" y="294"/>
              </a:cxn>
              <a:cxn ang="0">
                <a:pos x="262" y="280"/>
              </a:cxn>
              <a:cxn ang="0">
                <a:pos x="236" y="264"/>
              </a:cxn>
              <a:cxn ang="0">
                <a:pos x="196" y="246"/>
              </a:cxn>
              <a:cxn ang="0">
                <a:pos x="176" y="234"/>
              </a:cxn>
              <a:cxn ang="0">
                <a:pos x="170" y="224"/>
              </a:cxn>
            </a:cxnLst>
            <a:rect l="0" t="0" r="r" b="b"/>
            <a:pathLst>
              <a:path w="262" h="334">
                <a:moveTo>
                  <a:pt x="170" y="224"/>
                </a:moveTo>
                <a:lnTo>
                  <a:pt x="170" y="224"/>
                </a:lnTo>
                <a:lnTo>
                  <a:pt x="170" y="206"/>
                </a:lnTo>
                <a:lnTo>
                  <a:pt x="170" y="190"/>
                </a:lnTo>
                <a:lnTo>
                  <a:pt x="170" y="190"/>
                </a:lnTo>
                <a:lnTo>
                  <a:pt x="174" y="186"/>
                </a:lnTo>
                <a:lnTo>
                  <a:pt x="180" y="176"/>
                </a:lnTo>
                <a:lnTo>
                  <a:pt x="184" y="164"/>
                </a:lnTo>
                <a:lnTo>
                  <a:pt x="188" y="152"/>
                </a:lnTo>
                <a:lnTo>
                  <a:pt x="188" y="152"/>
                </a:lnTo>
                <a:lnTo>
                  <a:pt x="192" y="150"/>
                </a:lnTo>
                <a:lnTo>
                  <a:pt x="196" y="146"/>
                </a:lnTo>
                <a:lnTo>
                  <a:pt x="200" y="140"/>
                </a:lnTo>
                <a:lnTo>
                  <a:pt x="202" y="128"/>
                </a:lnTo>
                <a:lnTo>
                  <a:pt x="202" y="128"/>
                </a:lnTo>
                <a:lnTo>
                  <a:pt x="202" y="122"/>
                </a:lnTo>
                <a:lnTo>
                  <a:pt x="200" y="118"/>
                </a:lnTo>
                <a:lnTo>
                  <a:pt x="196" y="112"/>
                </a:lnTo>
                <a:lnTo>
                  <a:pt x="196" y="112"/>
                </a:lnTo>
                <a:lnTo>
                  <a:pt x="202" y="88"/>
                </a:lnTo>
                <a:lnTo>
                  <a:pt x="204" y="74"/>
                </a:lnTo>
                <a:lnTo>
                  <a:pt x="204" y="58"/>
                </a:lnTo>
                <a:lnTo>
                  <a:pt x="200" y="42"/>
                </a:lnTo>
                <a:lnTo>
                  <a:pt x="198" y="34"/>
                </a:lnTo>
                <a:lnTo>
                  <a:pt x="194" y="28"/>
                </a:lnTo>
                <a:lnTo>
                  <a:pt x="190" y="24"/>
                </a:lnTo>
                <a:lnTo>
                  <a:pt x="184" y="18"/>
                </a:lnTo>
                <a:lnTo>
                  <a:pt x="176" y="16"/>
                </a:lnTo>
                <a:lnTo>
                  <a:pt x="166" y="14"/>
                </a:lnTo>
                <a:lnTo>
                  <a:pt x="166" y="14"/>
                </a:lnTo>
                <a:lnTo>
                  <a:pt x="162" y="8"/>
                </a:lnTo>
                <a:lnTo>
                  <a:pt x="152" y="2"/>
                </a:lnTo>
                <a:lnTo>
                  <a:pt x="142" y="0"/>
                </a:lnTo>
                <a:lnTo>
                  <a:pt x="130" y="0"/>
                </a:lnTo>
                <a:lnTo>
                  <a:pt x="130" y="0"/>
                </a:lnTo>
                <a:lnTo>
                  <a:pt x="118" y="0"/>
                </a:lnTo>
                <a:lnTo>
                  <a:pt x="106" y="2"/>
                </a:lnTo>
                <a:lnTo>
                  <a:pt x="96" y="4"/>
                </a:lnTo>
                <a:lnTo>
                  <a:pt x="88" y="8"/>
                </a:lnTo>
                <a:lnTo>
                  <a:pt x="80" y="14"/>
                </a:lnTo>
                <a:lnTo>
                  <a:pt x="74" y="20"/>
                </a:lnTo>
                <a:lnTo>
                  <a:pt x="70" y="26"/>
                </a:lnTo>
                <a:lnTo>
                  <a:pt x="66" y="34"/>
                </a:lnTo>
                <a:lnTo>
                  <a:pt x="60" y="50"/>
                </a:lnTo>
                <a:lnTo>
                  <a:pt x="60" y="70"/>
                </a:lnTo>
                <a:lnTo>
                  <a:pt x="62" y="90"/>
                </a:lnTo>
                <a:lnTo>
                  <a:pt x="66" y="112"/>
                </a:lnTo>
                <a:lnTo>
                  <a:pt x="66" y="112"/>
                </a:lnTo>
                <a:lnTo>
                  <a:pt x="62" y="118"/>
                </a:lnTo>
                <a:lnTo>
                  <a:pt x="60" y="122"/>
                </a:lnTo>
                <a:lnTo>
                  <a:pt x="60" y="128"/>
                </a:lnTo>
                <a:lnTo>
                  <a:pt x="60" y="128"/>
                </a:lnTo>
                <a:lnTo>
                  <a:pt x="62" y="140"/>
                </a:lnTo>
                <a:lnTo>
                  <a:pt x="66" y="146"/>
                </a:lnTo>
                <a:lnTo>
                  <a:pt x="70" y="150"/>
                </a:lnTo>
                <a:lnTo>
                  <a:pt x="74" y="152"/>
                </a:lnTo>
                <a:lnTo>
                  <a:pt x="74" y="152"/>
                </a:lnTo>
                <a:lnTo>
                  <a:pt x="76" y="164"/>
                </a:lnTo>
                <a:lnTo>
                  <a:pt x="82" y="176"/>
                </a:lnTo>
                <a:lnTo>
                  <a:pt x="88" y="186"/>
                </a:lnTo>
                <a:lnTo>
                  <a:pt x="92" y="190"/>
                </a:lnTo>
                <a:lnTo>
                  <a:pt x="92" y="190"/>
                </a:lnTo>
                <a:lnTo>
                  <a:pt x="92" y="206"/>
                </a:lnTo>
                <a:lnTo>
                  <a:pt x="92" y="224"/>
                </a:lnTo>
                <a:lnTo>
                  <a:pt x="92" y="224"/>
                </a:lnTo>
                <a:lnTo>
                  <a:pt x="86" y="234"/>
                </a:lnTo>
                <a:lnTo>
                  <a:pt x="78" y="240"/>
                </a:lnTo>
                <a:lnTo>
                  <a:pt x="66" y="246"/>
                </a:lnTo>
                <a:lnTo>
                  <a:pt x="54" y="252"/>
                </a:lnTo>
                <a:lnTo>
                  <a:pt x="26" y="264"/>
                </a:lnTo>
                <a:lnTo>
                  <a:pt x="12" y="270"/>
                </a:lnTo>
                <a:lnTo>
                  <a:pt x="0" y="280"/>
                </a:lnTo>
                <a:lnTo>
                  <a:pt x="0" y="280"/>
                </a:lnTo>
                <a:lnTo>
                  <a:pt x="12" y="290"/>
                </a:lnTo>
                <a:lnTo>
                  <a:pt x="26" y="302"/>
                </a:lnTo>
                <a:lnTo>
                  <a:pt x="42" y="310"/>
                </a:lnTo>
                <a:lnTo>
                  <a:pt x="60" y="318"/>
                </a:lnTo>
                <a:lnTo>
                  <a:pt x="78" y="324"/>
                </a:lnTo>
                <a:lnTo>
                  <a:pt x="96" y="330"/>
                </a:lnTo>
                <a:lnTo>
                  <a:pt x="116" y="332"/>
                </a:lnTo>
                <a:lnTo>
                  <a:pt x="136" y="334"/>
                </a:lnTo>
                <a:lnTo>
                  <a:pt x="136" y="334"/>
                </a:lnTo>
                <a:lnTo>
                  <a:pt x="156" y="332"/>
                </a:lnTo>
                <a:lnTo>
                  <a:pt x="176" y="326"/>
                </a:lnTo>
                <a:lnTo>
                  <a:pt x="196" y="320"/>
                </a:lnTo>
                <a:lnTo>
                  <a:pt x="214" y="312"/>
                </a:lnTo>
                <a:lnTo>
                  <a:pt x="232" y="302"/>
                </a:lnTo>
                <a:lnTo>
                  <a:pt x="246" y="294"/>
                </a:lnTo>
                <a:lnTo>
                  <a:pt x="262" y="280"/>
                </a:lnTo>
                <a:lnTo>
                  <a:pt x="262" y="280"/>
                </a:lnTo>
                <a:lnTo>
                  <a:pt x="250" y="272"/>
                </a:lnTo>
                <a:lnTo>
                  <a:pt x="236" y="264"/>
                </a:lnTo>
                <a:lnTo>
                  <a:pt x="208" y="252"/>
                </a:lnTo>
                <a:lnTo>
                  <a:pt x="196" y="246"/>
                </a:lnTo>
                <a:lnTo>
                  <a:pt x="184" y="240"/>
                </a:lnTo>
                <a:lnTo>
                  <a:pt x="176" y="234"/>
                </a:lnTo>
                <a:lnTo>
                  <a:pt x="170" y="224"/>
                </a:lnTo>
                <a:lnTo>
                  <a:pt x="170" y="2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grpSp>
        <p:nvGrpSpPr>
          <p:cNvPr id="25" name="组 4"/>
          <p:cNvGrpSpPr/>
          <p:nvPr/>
        </p:nvGrpSpPr>
        <p:grpSpPr>
          <a:xfrm>
            <a:off x="8564500" y="3341803"/>
            <a:ext cx="832660" cy="997921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26" name="Freeform 47"/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7" name="Freeform 48"/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1" name="Freeform 52"/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2" name="Freeform 53"/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3" name="Freeform 54"/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5" name="Freeform 56"/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16211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lang="zh-CN" altLang="en-US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7936" y="4846097"/>
            <a:ext cx="5471208" cy="8536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3635" y="1443888"/>
            <a:ext cx="9867638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kumimoji="1" lang="en-US" altLang="zh-CN" sz="2800" b="1" dirty="0">
                <a:solidFill>
                  <a:srgbClr val="103154"/>
                </a:solidFill>
                <a:latin typeface="Century Gothic"/>
                <a:ea typeface="微软雅黑" panose="020B0503020204020204" pitchFamily="34" charset="-122"/>
              </a:rPr>
              <a:t>ADD YOUR TITLE</a:t>
            </a:r>
          </a:p>
          <a:p>
            <a:pPr defTabSz="457189"/>
            <a:r>
              <a:rPr kumimoji="1" lang="zh-CN" altLang="en-US" sz="2800" b="1" dirty="0">
                <a:solidFill>
                  <a:srgbClr val="103154"/>
                </a:solidFill>
                <a:latin typeface="Century Gothic"/>
                <a:ea typeface="微软雅黑" panose="020B0503020204020204" pitchFamily="34" charset="-122"/>
              </a:rPr>
              <a:t>Add a subtitle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03635" y="2725014"/>
            <a:ext cx="5545508" cy="14625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>
              <a:lnSpc>
                <a:spcPct val="130000"/>
              </a:lnSpc>
            </a:pPr>
            <a:r>
              <a:rPr lang="zh-CN" altLang="en-US" sz="1400" dirty="0">
                <a:solidFill>
                  <a:srgbClr val="103154"/>
                </a:solidFill>
                <a:latin typeface="Century Gothic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rgbClr val="103154"/>
              </a:solidFill>
              <a:latin typeface="Century Gothic"/>
              <a:ea typeface="微软雅黑" panose="020B0503020204020204" pitchFamily="34" charset="-122"/>
            </a:endParaRPr>
          </a:p>
          <a:p>
            <a:pPr defTabSz="457189">
              <a:lnSpc>
                <a:spcPct val="130000"/>
              </a:lnSpc>
            </a:pPr>
            <a:endParaRPr lang="en-US" altLang="zh-CN" sz="1400" dirty="0">
              <a:solidFill>
                <a:srgbClr val="103154"/>
              </a:solidFill>
              <a:latin typeface="Century Gothic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  <a:endParaRPr lang="zh-CN" altLang="zh-CN" sz="1400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189">
              <a:lnSpc>
                <a:spcPct val="130000"/>
              </a:lnSpc>
            </a:pPr>
            <a:endParaRPr lang="zh-CN" altLang="en-US" sz="1400" dirty="0">
              <a:solidFill>
                <a:srgbClr val="103154"/>
              </a:solidFill>
              <a:latin typeface="Century Gothic"/>
              <a:ea typeface="微软雅黑" panose="020B0503020204020204" pitchFamily="34" charset="-122"/>
            </a:endParaRPr>
          </a:p>
          <a:p>
            <a:pPr defTabSz="457189">
              <a:lnSpc>
                <a:spcPct val="130000"/>
              </a:lnSpc>
            </a:pPr>
            <a:endParaRPr lang="zh-CN" altLang="en-US" sz="1400" dirty="0">
              <a:solidFill>
                <a:srgbClr val="103154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7702" y="5001379"/>
            <a:ext cx="5275326" cy="3084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8" name="矩形 7"/>
          <p:cNvSpPr/>
          <p:nvPr/>
        </p:nvSpPr>
        <p:spPr>
          <a:xfrm>
            <a:off x="7164023" y="2776310"/>
            <a:ext cx="3907250" cy="2923406"/>
          </a:xfrm>
          <a:prstGeom prst="rect">
            <a:avLst/>
          </a:prstGeom>
          <a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917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p14="http://schemas.microsoft.com/office/powerpoint/2010/main" xmlns:c="http://schemas.openxmlformats.org/drawingml/2006/chart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9108" y="0"/>
            <a:ext cx="6142892" cy="6858000"/>
          </a:xfrm>
          <a:prstGeom prst="rect">
            <a:avLst/>
          </a:prstGeom>
          <a:solidFill>
            <a:srgbClr val="091A2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1"/>
          <p:cNvGraphicFramePr/>
          <p:nvPr>
            <p:extLst>
              <p:ext uri="{D42A27DB-BD31-4B8C-83A1-F6EECF244321}">
                <p14:modId xmlns:p14="http://schemas.microsoft.com/office/powerpoint/2010/main" val="4093993880"/>
              </p:ext>
            </p:extLst>
          </p:nvPr>
        </p:nvGraphicFramePr>
        <p:xfrm>
          <a:off x="5806046" y="986539"/>
          <a:ext cx="6082191" cy="381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118"/>
          <p:cNvSpPr>
            <a:spLocks noEditPoints="1"/>
          </p:cNvSpPr>
          <p:nvPr/>
        </p:nvSpPr>
        <p:spPr bwMode="auto">
          <a:xfrm>
            <a:off x="8236404" y="2300287"/>
            <a:ext cx="1190625" cy="1190625"/>
          </a:xfrm>
          <a:custGeom>
            <a:avLst/>
            <a:gdLst/>
            <a:ahLst/>
            <a:cxnLst>
              <a:cxn ang="0">
                <a:pos x="252" y="146"/>
              </a:cxn>
              <a:cxn ang="0">
                <a:pos x="242" y="110"/>
              </a:cxn>
              <a:cxn ang="0">
                <a:pos x="212" y="86"/>
              </a:cxn>
              <a:cxn ang="0">
                <a:pos x="188" y="80"/>
              </a:cxn>
              <a:cxn ang="0">
                <a:pos x="152" y="92"/>
              </a:cxn>
              <a:cxn ang="0">
                <a:pos x="128" y="120"/>
              </a:cxn>
              <a:cxn ang="0">
                <a:pos x="122" y="160"/>
              </a:cxn>
              <a:cxn ang="0">
                <a:pos x="128" y="186"/>
              </a:cxn>
              <a:cxn ang="0">
                <a:pos x="152" y="214"/>
              </a:cxn>
              <a:cxn ang="0">
                <a:pos x="188" y="224"/>
              </a:cxn>
              <a:cxn ang="0">
                <a:pos x="212" y="220"/>
              </a:cxn>
              <a:cxn ang="0">
                <a:pos x="242" y="196"/>
              </a:cxn>
              <a:cxn ang="0">
                <a:pos x="252" y="160"/>
              </a:cxn>
              <a:cxn ang="0">
                <a:pos x="188" y="0"/>
              </a:cxn>
              <a:cxn ang="0">
                <a:pos x="132" y="8"/>
              </a:cxn>
              <a:cxn ang="0">
                <a:pos x="84" y="32"/>
              </a:cxn>
              <a:cxn ang="0">
                <a:pos x="44" y="68"/>
              </a:cxn>
              <a:cxn ang="0">
                <a:pos x="16" y="114"/>
              </a:cxn>
              <a:cxn ang="0">
                <a:pos x="2" y="168"/>
              </a:cxn>
              <a:cxn ang="0">
                <a:pos x="2" y="206"/>
              </a:cxn>
              <a:cxn ang="0">
                <a:pos x="16" y="262"/>
              </a:cxn>
              <a:cxn ang="0">
                <a:pos x="48" y="310"/>
              </a:cxn>
              <a:cxn ang="0">
                <a:pos x="74" y="334"/>
              </a:cxn>
              <a:cxn ang="0">
                <a:pos x="116" y="360"/>
              </a:cxn>
              <a:cxn ang="0">
                <a:pos x="162" y="372"/>
              </a:cxn>
              <a:cxn ang="0">
                <a:pos x="178" y="282"/>
              </a:cxn>
              <a:cxn ang="0">
                <a:pos x="64" y="284"/>
              </a:cxn>
              <a:cxn ang="0">
                <a:pos x="32" y="214"/>
              </a:cxn>
              <a:cxn ang="0">
                <a:pos x="30" y="170"/>
              </a:cxn>
              <a:cxn ang="0">
                <a:pos x="42" y="124"/>
              </a:cxn>
              <a:cxn ang="0">
                <a:pos x="66" y="86"/>
              </a:cxn>
              <a:cxn ang="0">
                <a:pos x="100" y="56"/>
              </a:cxn>
              <a:cxn ang="0">
                <a:pos x="140" y="36"/>
              </a:cxn>
              <a:cxn ang="0">
                <a:pos x="188" y="28"/>
              </a:cxn>
              <a:cxn ang="0">
                <a:pos x="220" y="32"/>
              </a:cxn>
              <a:cxn ang="0">
                <a:pos x="264" y="48"/>
              </a:cxn>
              <a:cxn ang="0">
                <a:pos x="300" y="74"/>
              </a:cxn>
              <a:cxn ang="0">
                <a:pos x="326" y="112"/>
              </a:cxn>
              <a:cxn ang="0">
                <a:pos x="342" y="154"/>
              </a:cxn>
              <a:cxn ang="0">
                <a:pos x="346" y="186"/>
              </a:cxn>
              <a:cxn ang="0">
                <a:pos x="326" y="262"/>
              </a:cxn>
              <a:cxn ang="0">
                <a:pos x="198" y="282"/>
              </a:cxn>
              <a:cxn ang="0">
                <a:pos x="198" y="374"/>
              </a:cxn>
              <a:cxn ang="0">
                <a:pos x="246" y="364"/>
              </a:cxn>
              <a:cxn ang="0">
                <a:pos x="288" y="344"/>
              </a:cxn>
              <a:cxn ang="0">
                <a:pos x="314" y="324"/>
              </a:cxn>
              <a:cxn ang="0">
                <a:pos x="350" y="280"/>
              </a:cxn>
              <a:cxn ang="0">
                <a:pos x="370" y="226"/>
              </a:cxn>
              <a:cxn ang="0">
                <a:pos x="374" y="186"/>
              </a:cxn>
              <a:cxn ang="0">
                <a:pos x="366" y="130"/>
              </a:cxn>
              <a:cxn ang="0">
                <a:pos x="342" y="82"/>
              </a:cxn>
              <a:cxn ang="0">
                <a:pos x="306" y="42"/>
              </a:cxn>
              <a:cxn ang="0">
                <a:pos x="260" y="14"/>
              </a:cxn>
              <a:cxn ang="0">
                <a:pos x="206" y="0"/>
              </a:cxn>
            </a:cxnLst>
            <a:rect l="0" t="0" r="r" b="b"/>
            <a:pathLst>
              <a:path w="374" h="374">
                <a:moveTo>
                  <a:pt x="252" y="160"/>
                </a:moveTo>
                <a:lnTo>
                  <a:pt x="252" y="146"/>
                </a:lnTo>
                <a:lnTo>
                  <a:pt x="252" y="146"/>
                </a:lnTo>
                <a:lnTo>
                  <a:pt x="252" y="132"/>
                </a:lnTo>
                <a:lnTo>
                  <a:pt x="248" y="120"/>
                </a:lnTo>
                <a:lnTo>
                  <a:pt x="242" y="110"/>
                </a:lnTo>
                <a:lnTo>
                  <a:pt x="234" y="100"/>
                </a:lnTo>
                <a:lnTo>
                  <a:pt x="224" y="92"/>
                </a:lnTo>
                <a:lnTo>
                  <a:pt x="212" y="86"/>
                </a:lnTo>
                <a:lnTo>
                  <a:pt x="200" y="82"/>
                </a:lnTo>
                <a:lnTo>
                  <a:pt x="188" y="80"/>
                </a:lnTo>
                <a:lnTo>
                  <a:pt x="188" y="80"/>
                </a:lnTo>
                <a:lnTo>
                  <a:pt x="174" y="82"/>
                </a:lnTo>
                <a:lnTo>
                  <a:pt x="162" y="86"/>
                </a:lnTo>
                <a:lnTo>
                  <a:pt x="152" y="92"/>
                </a:lnTo>
                <a:lnTo>
                  <a:pt x="142" y="100"/>
                </a:lnTo>
                <a:lnTo>
                  <a:pt x="134" y="110"/>
                </a:lnTo>
                <a:lnTo>
                  <a:pt x="128" y="120"/>
                </a:lnTo>
                <a:lnTo>
                  <a:pt x="124" y="132"/>
                </a:lnTo>
                <a:lnTo>
                  <a:pt x="122" y="146"/>
                </a:lnTo>
                <a:lnTo>
                  <a:pt x="122" y="160"/>
                </a:lnTo>
                <a:lnTo>
                  <a:pt x="122" y="160"/>
                </a:lnTo>
                <a:lnTo>
                  <a:pt x="124" y="174"/>
                </a:lnTo>
                <a:lnTo>
                  <a:pt x="128" y="186"/>
                </a:lnTo>
                <a:lnTo>
                  <a:pt x="134" y="196"/>
                </a:lnTo>
                <a:lnTo>
                  <a:pt x="142" y="206"/>
                </a:lnTo>
                <a:lnTo>
                  <a:pt x="152" y="214"/>
                </a:lnTo>
                <a:lnTo>
                  <a:pt x="162" y="220"/>
                </a:lnTo>
                <a:lnTo>
                  <a:pt x="174" y="224"/>
                </a:lnTo>
                <a:lnTo>
                  <a:pt x="188" y="224"/>
                </a:lnTo>
                <a:lnTo>
                  <a:pt x="188" y="224"/>
                </a:lnTo>
                <a:lnTo>
                  <a:pt x="200" y="224"/>
                </a:lnTo>
                <a:lnTo>
                  <a:pt x="212" y="220"/>
                </a:lnTo>
                <a:lnTo>
                  <a:pt x="224" y="214"/>
                </a:lnTo>
                <a:lnTo>
                  <a:pt x="234" y="206"/>
                </a:lnTo>
                <a:lnTo>
                  <a:pt x="242" y="196"/>
                </a:lnTo>
                <a:lnTo>
                  <a:pt x="248" y="186"/>
                </a:lnTo>
                <a:lnTo>
                  <a:pt x="252" y="174"/>
                </a:lnTo>
                <a:lnTo>
                  <a:pt x="252" y="160"/>
                </a:lnTo>
                <a:lnTo>
                  <a:pt x="252" y="160"/>
                </a:lnTo>
                <a:close/>
                <a:moveTo>
                  <a:pt x="188" y="0"/>
                </a:moveTo>
                <a:lnTo>
                  <a:pt x="188" y="0"/>
                </a:lnTo>
                <a:lnTo>
                  <a:pt x="168" y="0"/>
                </a:lnTo>
                <a:lnTo>
                  <a:pt x="150" y="4"/>
                </a:lnTo>
                <a:lnTo>
                  <a:pt x="132" y="8"/>
                </a:lnTo>
                <a:lnTo>
                  <a:pt x="114" y="14"/>
                </a:lnTo>
                <a:lnTo>
                  <a:pt x="98" y="22"/>
                </a:lnTo>
                <a:lnTo>
                  <a:pt x="84" y="32"/>
                </a:lnTo>
                <a:lnTo>
                  <a:pt x="68" y="42"/>
                </a:lnTo>
                <a:lnTo>
                  <a:pt x="56" y="54"/>
                </a:lnTo>
                <a:lnTo>
                  <a:pt x="44" y="68"/>
                </a:lnTo>
                <a:lnTo>
                  <a:pt x="32" y="82"/>
                </a:lnTo>
                <a:lnTo>
                  <a:pt x="24" y="98"/>
                </a:lnTo>
                <a:lnTo>
                  <a:pt x="16" y="114"/>
                </a:lnTo>
                <a:lnTo>
                  <a:pt x="8" y="130"/>
                </a:lnTo>
                <a:lnTo>
                  <a:pt x="4" y="148"/>
                </a:lnTo>
                <a:lnTo>
                  <a:pt x="2" y="168"/>
                </a:lnTo>
                <a:lnTo>
                  <a:pt x="0" y="186"/>
                </a:lnTo>
                <a:lnTo>
                  <a:pt x="0" y="186"/>
                </a:lnTo>
                <a:lnTo>
                  <a:pt x="2" y="206"/>
                </a:lnTo>
                <a:lnTo>
                  <a:pt x="4" y="226"/>
                </a:lnTo>
                <a:lnTo>
                  <a:pt x="10" y="244"/>
                </a:lnTo>
                <a:lnTo>
                  <a:pt x="16" y="262"/>
                </a:lnTo>
                <a:lnTo>
                  <a:pt x="26" y="280"/>
                </a:lnTo>
                <a:lnTo>
                  <a:pt x="36" y="296"/>
                </a:lnTo>
                <a:lnTo>
                  <a:pt x="48" y="310"/>
                </a:lnTo>
                <a:lnTo>
                  <a:pt x="60" y="324"/>
                </a:lnTo>
                <a:lnTo>
                  <a:pt x="60" y="324"/>
                </a:lnTo>
                <a:lnTo>
                  <a:pt x="74" y="334"/>
                </a:lnTo>
                <a:lnTo>
                  <a:pt x="86" y="344"/>
                </a:lnTo>
                <a:lnTo>
                  <a:pt x="100" y="352"/>
                </a:lnTo>
                <a:lnTo>
                  <a:pt x="116" y="360"/>
                </a:lnTo>
                <a:lnTo>
                  <a:pt x="130" y="364"/>
                </a:lnTo>
                <a:lnTo>
                  <a:pt x="146" y="368"/>
                </a:lnTo>
                <a:lnTo>
                  <a:pt x="162" y="372"/>
                </a:lnTo>
                <a:lnTo>
                  <a:pt x="178" y="374"/>
                </a:lnTo>
                <a:lnTo>
                  <a:pt x="150" y="346"/>
                </a:lnTo>
                <a:lnTo>
                  <a:pt x="178" y="282"/>
                </a:lnTo>
                <a:lnTo>
                  <a:pt x="148" y="258"/>
                </a:lnTo>
                <a:lnTo>
                  <a:pt x="64" y="284"/>
                </a:lnTo>
                <a:lnTo>
                  <a:pt x="64" y="284"/>
                </a:lnTo>
                <a:lnTo>
                  <a:pt x="48" y="262"/>
                </a:lnTo>
                <a:lnTo>
                  <a:pt x="38" y="240"/>
                </a:lnTo>
                <a:lnTo>
                  <a:pt x="32" y="214"/>
                </a:lnTo>
                <a:lnTo>
                  <a:pt x="30" y="186"/>
                </a:lnTo>
                <a:lnTo>
                  <a:pt x="30" y="186"/>
                </a:lnTo>
                <a:lnTo>
                  <a:pt x="30" y="170"/>
                </a:lnTo>
                <a:lnTo>
                  <a:pt x="32" y="154"/>
                </a:lnTo>
                <a:lnTo>
                  <a:pt x="36" y="140"/>
                </a:lnTo>
                <a:lnTo>
                  <a:pt x="42" y="124"/>
                </a:lnTo>
                <a:lnTo>
                  <a:pt x="48" y="112"/>
                </a:lnTo>
                <a:lnTo>
                  <a:pt x="56" y="98"/>
                </a:lnTo>
                <a:lnTo>
                  <a:pt x="66" y="86"/>
                </a:lnTo>
                <a:lnTo>
                  <a:pt x="76" y="74"/>
                </a:lnTo>
                <a:lnTo>
                  <a:pt x="86" y="64"/>
                </a:lnTo>
                <a:lnTo>
                  <a:pt x="100" y="56"/>
                </a:lnTo>
                <a:lnTo>
                  <a:pt x="112" y="48"/>
                </a:lnTo>
                <a:lnTo>
                  <a:pt x="126" y="40"/>
                </a:lnTo>
                <a:lnTo>
                  <a:pt x="140" y="36"/>
                </a:lnTo>
                <a:lnTo>
                  <a:pt x="156" y="32"/>
                </a:lnTo>
                <a:lnTo>
                  <a:pt x="172" y="28"/>
                </a:lnTo>
                <a:lnTo>
                  <a:pt x="188" y="28"/>
                </a:lnTo>
                <a:lnTo>
                  <a:pt x="188" y="28"/>
                </a:lnTo>
                <a:lnTo>
                  <a:pt x="204" y="28"/>
                </a:lnTo>
                <a:lnTo>
                  <a:pt x="220" y="32"/>
                </a:lnTo>
                <a:lnTo>
                  <a:pt x="234" y="36"/>
                </a:lnTo>
                <a:lnTo>
                  <a:pt x="250" y="40"/>
                </a:lnTo>
                <a:lnTo>
                  <a:pt x="264" y="48"/>
                </a:lnTo>
                <a:lnTo>
                  <a:pt x="276" y="56"/>
                </a:lnTo>
                <a:lnTo>
                  <a:pt x="288" y="64"/>
                </a:lnTo>
                <a:lnTo>
                  <a:pt x="300" y="74"/>
                </a:lnTo>
                <a:lnTo>
                  <a:pt x="310" y="86"/>
                </a:lnTo>
                <a:lnTo>
                  <a:pt x="318" y="98"/>
                </a:lnTo>
                <a:lnTo>
                  <a:pt x="326" y="112"/>
                </a:lnTo>
                <a:lnTo>
                  <a:pt x="334" y="124"/>
                </a:lnTo>
                <a:lnTo>
                  <a:pt x="338" y="140"/>
                </a:lnTo>
                <a:lnTo>
                  <a:pt x="342" y="154"/>
                </a:lnTo>
                <a:lnTo>
                  <a:pt x="346" y="170"/>
                </a:lnTo>
                <a:lnTo>
                  <a:pt x="346" y="186"/>
                </a:lnTo>
                <a:lnTo>
                  <a:pt x="346" y="186"/>
                </a:lnTo>
                <a:lnTo>
                  <a:pt x="344" y="214"/>
                </a:lnTo>
                <a:lnTo>
                  <a:pt x="336" y="240"/>
                </a:lnTo>
                <a:lnTo>
                  <a:pt x="326" y="262"/>
                </a:lnTo>
                <a:lnTo>
                  <a:pt x="312" y="284"/>
                </a:lnTo>
                <a:lnTo>
                  <a:pt x="228" y="258"/>
                </a:lnTo>
                <a:lnTo>
                  <a:pt x="198" y="282"/>
                </a:lnTo>
                <a:lnTo>
                  <a:pt x="226" y="346"/>
                </a:lnTo>
                <a:lnTo>
                  <a:pt x="198" y="374"/>
                </a:lnTo>
                <a:lnTo>
                  <a:pt x="198" y="374"/>
                </a:lnTo>
                <a:lnTo>
                  <a:pt x="214" y="372"/>
                </a:lnTo>
                <a:lnTo>
                  <a:pt x="230" y="368"/>
                </a:lnTo>
                <a:lnTo>
                  <a:pt x="246" y="364"/>
                </a:lnTo>
                <a:lnTo>
                  <a:pt x="260" y="358"/>
                </a:lnTo>
                <a:lnTo>
                  <a:pt x="274" y="352"/>
                </a:lnTo>
                <a:lnTo>
                  <a:pt x="288" y="344"/>
                </a:lnTo>
                <a:lnTo>
                  <a:pt x="302" y="334"/>
                </a:lnTo>
                <a:lnTo>
                  <a:pt x="314" y="324"/>
                </a:lnTo>
                <a:lnTo>
                  <a:pt x="314" y="324"/>
                </a:lnTo>
                <a:lnTo>
                  <a:pt x="328" y="310"/>
                </a:lnTo>
                <a:lnTo>
                  <a:pt x="340" y="296"/>
                </a:lnTo>
                <a:lnTo>
                  <a:pt x="350" y="280"/>
                </a:lnTo>
                <a:lnTo>
                  <a:pt x="358" y="262"/>
                </a:lnTo>
                <a:lnTo>
                  <a:pt x="366" y="244"/>
                </a:lnTo>
                <a:lnTo>
                  <a:pt x="370" y="226"/>
                </a:lnTo>
                <a:lnTo>
                  <a:pt x="374" y="206"/>
                </a:lnTo>
                <a:lnTo>
                  <a:pt x="374" y="186"/>
                </a:lnTo>
                <a:lnTo>
                  <a:pt x="374" y="186"/>
                </a:lnTo>
                <a:lnTo>
                  <a:pt x="374" y="168"/>
                </a:lnTo>
                <a:lnTo>
                  <a:pt x="370" y="148"/>
                </a:lnTo>
                <a:lnTo>
                  <a:pt x="366" y="130"/>
                </a:lnTo>
                <a:lnTo>
                  <a:pt x="360" y="114"/>
                </a:lnTo>
                <a:lnTo>
                  <a:pt x="352" y="98"/>
                </a:lnTo>
                <a:lnTo>
                  <a:pt x="342" y="82"/>
                </a:lnTo>
                <a:lnTo>
                  <a:pt x="332" y="68"/>
                </a:lnTo>
                <a:lnTo>
                  <a:pt x="320" y="54"/>
                </a:lnTo>
                <a:lnTo>
                  <a:pt x="306" y="42"/>
                </a:lnTo>
                <a:lnTo>
                  <a:pt x="292" y="32"/>
                </a:lnTo>
                <a:lnTo>
                  <a:pt x="276" y="22"/>
                </a:lnTo>
                <a:lnTo>
                  <a:pt x="260" y="14"/>
                </a:lnTo>
                <a:lnTo>
                  <a:pt x="244" y="8"/>
                </a:lnTo>
                <a:lnTo>
                  <a:pt x="226" y="4"/>
                </a:lnTo>
                <a:lnTo>
                  <a:pt x="206" y="0"/>
                </a:lnTo>
                <a:lnTo>
                  <a:pt x="188" y="0"/>
                </a:lnTo>
                <a:lnTo>
                  <a:pt x="18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7" name="矩形 6"/>
          <p:cNvSpPr/>
          <p:nvPr/>
        </p:nvSpPr>
        <p:spPr bwMode="auto">
          <a:xfrm>
            <a:off x="7718023" y="4764823"/>
            <a:ext cx="2778527" cy="4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short introduction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274870" y="5341393"/>
            <a:ext cx="3664832" cy="54905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</p:spTree>
    <p:extLst>
      <p:ext uri="{BB962C8B-B14F-4D97-AF65-F5344CB8AC3E}">
        <p14:creationId xmlns:p14="http://schemas.microsoft.com/office/powerpoint/2010/main" val="14733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lang="zh-CN" altLang="en-US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7642" y="1573442"/>
            <a:ext cx="2376264" cy="648072"/>
          </a:xfrm>
          <a:prstGeom prst="rect">
            <a:avLst/>
          </a:prstGeom>
          <a:solidFill>
            <a:srgbClr val="091A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/>
            <a:r>
              <a:rPr lang="en-US" altLang="zh-CN" sz="4800" b="1" dirty="0">
                <a:solidFill>
                  <a:schemeClr val="bg1"/>
                </a:solidFill>
              </a:rPr>
              <a:t>70</a:t>
            </a:r>
            <a:r>
              <a:rPr lang="en-US" altLang="zh-CN" sz="2800" b="1" dirty="0">
                <a:solidFill>
                  <a:schemeClr val="bg1"/>
                </a:solidFill>
              </a:rPr>
              <a:t>%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矩形 55"/>
          <p:cNvSpPr/>
          <p:nvPr/>
        </p:nvSpPr>
        <p:spPr>
          <a:xfrm>
            <a:off x="369690" y="2530073"/>
            <a:ext cx="3084595" cy="77744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  <a:endParaRPr lang="zh-CN" altLang="zh-CN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5"/>
          <p:cNvSpPr/>
          <p:nvPr/>
        </p:nvSpPr>
        <p:spPr>
          <a:xfrm>
            <a:off x="369690" y="3922893"/>
            <a:ext cx="3084595" cy="77744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  <a:endParaRPr lang="zh-CN" altLang="zh-CN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4"/>
          <p:cNvSpPr>
            <a:spLocks noEditPoints="1"/>
          </p:cNvSpPr>
          <p:nvPr/>
        </p:nvSpPr>
        <p:spPr bwMode="auto">
          <a:xfrm>
            <a:off x="4562401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cxnSp>
        <p:nvCxnSpPr>
          <p:cNvPr id="9" name="直接连接符 8"/>
          <p:cNvCxnSpPr/>
          <p:nvPr/>
        </p:nvCxnSpPr>
        <p:spPr>
          <a:xfrm>
            <a:off x="4562401" y="2133201"/>
            <a:ext cx="7155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450555" y="1006177"/>
            <a:ext cx="6884195" cy="1030394"/>
          </a:xfrm>
          <a:prstGeom prst="rect">
            <a:avLst/>
          </a:prstGeom>
          <a:effectLst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Double-click the icon to select the color, border, and more of the chart graphics and text. Click on the chart and right-click to select Edit Data, which automatically jumps to</a:t>
            </a:r>
            <a:r>
              <a:rPr lang="en-US" altLang="zh-CN" dirty="0">
                <a:solidFill>
                  <a:schemeClr val="bg1"/>
                </a:solidFill>
              </a:rPr>
              <a:t>Excel</a:t>
            </a:r>
            <a:r>
              <a:rPr lang="zh-CN" altLang="en-US" dirty="0">
                <a:solidFill>
                  <a:schemeClr val="bg1"/>
                </a:solidFill>
              </a:rPr>
              <a:t>Edit the data information of the chart.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1" name="TextBox 126"/>
          <p:cNvSpPr txBox="1"/>
          <p:nvPr/>
        </p:nvSpPr>
        <p:spPr>
          <a:xfrm>
            <a:off x="4450555" y="448864"/>
            <a:ext cx="6528164" cy="646315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/>
            <a:r>
              <a:rPr lang="en-US" altLang="zh-CN" sz="3600" b="1" dirty="0">
                <a:latin typeface="+mn-lt"/>
              </a:rPr>
              <a:t>RATE PROPORTION</a:t>
            </a:r>
            <a:endParaRPr lang="zh-CN" altLang="en-US" sz="3600" b="1" dirty="0">
              <a:latin typeface="+mn-lt"/>
            </a:endParaRPr>
          </a:p>
        </p:txBody>
      </p:sp>
      <p:sp>
        <p:nvSpPr>
          <p:cNvPr id="12" name="Freeform 94"/>
          <p:cNvSpPr>
            <a:spLocks noEditPoints="1"/>
          </p:cNvSpPr>
          <p:nvPr/>
        </p:nvSpPr>
        <p:spPr bwMode="auto">
          <a:xfrm>
            <a:off x="5267279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3" name="Freeform 94"/>
          <p:cNvSpPr>
            <a:spLocks noEditPoints="1"/>
          </p:cNvSpPr>
          <p:nvPr/>
        </p:nvSpPr>
        <p:spPr bwMode="auto">
          <a:xfrm>
            <a:off x="5972157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4" name="Freeform 94"/>
          <p:cNvSpPr>
            <a:spLocks noEditPoints="1"/>
          </p:cNvSpPr>
          <p:nvPr/>
        </p:nvSpPr>
        <p:spPr bwMode="auto">
          <a:xfrm>
            <a:off x="6677035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5" name="Freeform 94"/>
          <p:cNvSpPr>
            <a:spLocks noEditPoints="1"/>
          </p:cNvSpPr>
          <p:nvPr/>
        </p:nvSpPr>
        <p:spPr bwMode="auto">
          <a:xfrm>
            <a:off x="7410498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6" name="Freeform 94"/>
          <p:cNvSpPr>
            <a:spLocks noEditPoints="1"/>
          </p:cNvSpPr>
          <p:nvPr/>
        </p:nvSpPr>
        <p:spPr bwMode="auto">
          <a:xfrm>
            <a:off x="8115376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7" name="Freeform 94"/>
          <p:cNvSpPr>
            <a:spLocks noEditPoints="1"/>
          </p:cNvSpPr>
          <p:nvPr/>
        </p:nvSpPr>
        <p:spPr bwMode="auto">
          <a:xfrm>
            <a:off x="8820254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8" name="Freeform 94"/>
          <p:cNvSpPr>
            <a:spLocks noEditPoints="1"/>
          </p:cNvSpPr>
          <p:nvPr/>
        </p:nvSpPr>
        <p:spPr bwMode="auto">
          <a:xfrm>
            <a:off x="9525132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19" name="Freeform 94"/>
          <p:cNvSpPr>
            <a:spLocks noEditPoints="1"/>
          </p:cNvSpPr>
          <p:nvPr/>
        </p:nvSpPr>
        <p:spPr bwMode="auto">
          <a:xfrm>
            <a:off x="10261608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0" name="Freeform 94"/>
          <p:cNvSpPr>
            <a:spLocks noEditPoints="1"/>
          </p:cNvSpPr>
          <p:nvPr/>
        </p:nvSpPr>
        <p:spPr bwMode="auto">
          <a:xfrm>
            <a:off x="10998084" y="2547448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1" name="Freeform 94"/>
          <p:cNvSpPr>
            <a:spLocks noEditPoints="1"/>
          </p:cNvSpPr>
          <p:nvPr/>
        </p:nvSpPr>
        <p:spPr bwMode="auto">
          <a:xfrm>
            <a:off x="4562401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2" name="Freeform 94"/>
          <p:cNvSpPr>
            <a:spLocks noEditPoints="1"/>
          </p:cNvSpPr>
          <p:nvPr/>
        </p:nvSpPr>
        <p:spPr bwMode="auto">
          <a:xfrm>
            <a:off x="5267279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3" name="Freeform 94"/>
          <p:cNvSpPr>
            <a:spLocks noEditPoints="1"/>
          </p:cNvSpPr>
          <p:nvPr/>
        </p:nvSpPr>
        <p:spPr bwMode="auto">
          <a:xfrm>
            <a:off x="5972157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4" name="Freeform 94"/>
          <p:cNvSpPr>
            <a:spLocks noEditPoints="1"/>
          </p:cNvSpPr>
          <p:nvPr/>
        </p:nvSpPr>
        <p:spPr bwMode="auto">
          <a:xfrm>
            <a:off x="6677035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5" name="Freeform 94"/>
          <p:cNvSpPr>
            <a:spLocks noEditPoints="1"/>
          </p:cNvSpPr>
          <p:nvPr/>
        </p:nvSpPr>
        <p:spPr bwMode="auto">
          <a:xfrm>
            <a:off x="7410498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6" name="Freeform 94"/>
          <p:cNvSpPr>
            <a:spLocks noEditPoints="1"/>
          </p:cNvSpPr>
          <p:nvPr/>
        </p:nvSpPr>
        <p:spPr bwMode="auto">
          <a:xfrm>
            <a:off x="8115376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7" name="Freeform 94"/>
          <p:cNvSpPr>
            <a:spLocks noEditPoints="1"/>
          </p:cNvSpPr>
          <p:nvPr/>
        </p:nvSpPr>
        <p:spPr bwMode="auto">
          <a:xfrm>
            <a:off x="8820254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8" name="Freeform 94"/>
          <p:cNvSpPr>
            <a:spLocks noEditPoints="1"/>
          </p:cNvSpPr>
          <p:nvPr/>
        </p:nvSpPr>
        <p:spPr bwMode="auto">
          <a:xfrm>
            <a:off x="9525132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29" name="Freeform 94"/>
          <p:cNvSpPr>
            <a:spLocks noEditPoints="1"/>
          </p:cNvSpPr>
          <p:nvPr/>
        </p:nvSpPr>
        <p:spPr bwMode="auto">
          <a:xfrm>
            <a:off x="10261608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10998084" y="324936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1" name="Freeform 94"/>
          <p:cNvSpPr>
            <a:spLocks noEditPoints="1"/>
          </p:cNvSpPr>
          <p:nvPr/>
        </p:nvSpPr>
        <p:spPr bwMode="auto">
          <a:xfrm>
            <a:off x="4562401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2" name="Freeform 94"/>
          <p:cNvSpPr>
            <a:spLocks noEditPoints="1"/>
          </p:cNvSpPr>
          <p:nvPr/>
        </p:nvSpPr>
        <p:spPr bwMode="auto">
          <a:xfrm>
            <a:off x="5267279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3" name="Freeform 94"/>
          <p:cNvSpPr>
            <a:spLocks noEditPoints="1"/>
          </p:cNvSpPr>
          <p:nvPr/>
        </p:nvSpPr>
        <p:spPr bwMode="auto">
          <a:xfrm>
            <a:off x="5972157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4" name="Freeform 94"/>
          <p:cNvSpPr>
            <a:spLocks noEditPoints="1"/>
          </p:cNvSpPr>
          <p:nvPr/>
        </p:nvSpPr>
        <p:spPr bwMode="auto">
          <a:xfrm>
            <a:off x="6677035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5" name="Freeform 94"/>
          <p:cNvSpPr>
            <a:spLocks noEditPoints="1"/>
          </p:cNvSpPr>
          <p:nvPr/>
        </p:nvSpPr>
        <p:spPr bwMode="auto">
          <a:xfrm>
            <a:off x="7410498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6" name="Freeform 94"/>
          <p:cNvSpPr>
            <a:spLocks noEditPoints="1"/>
          </p:cNvSpPr>
          <p:nvPr/>
        </p:nvSpPr>
        <p:spPr bwMode="auto">
          <a:xfrm>
            <a:off x="8115376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7" name="Freeform 94"/>
          <p:cNvSpPr>
            <a:spLocks noEditPoints="1"/>
          </p:cNvSpPr>
          <p:nvPr/>
        </p:nvSpPr>
        <p:spPr bwMode="auto">
          <a:xfrm>
            <a:off x="8820254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8" name="Freeform 94"/>
          <p:cNvSpPr>
            <a:spLocks noEditPoints="1"/>
          </p:cNvSpPr>
          <p:nvPr/>
        </p:nvSpPr>
        <p:spPr bwMode="auto">
          <a:xfrm>
            <a:off x="9525132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9" name="Freeform 94"/>
          <p:cNvSpPr>
            <a:spLocks noEditPoints="1"/>
          </p:cNvSpPr>
          <p:nvPr/>
        </p:nvSpPr>
        <p:spPr bwMode="auto">
          <a:xfrm>
            <a:off x="10261608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0" name="Freeform 94"/>
          <p:cNvSpPr>
            <a:spLocks noEditPoints="1"/>
          </p:cNvSpPr>
          <p:nvPr/>
        </p:nvSpPr>
        <p:spPr bwMode="auto">
          <a:xfrm>
            <a:off x="10998084" y="395198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1" name="Freeform 94"/>
          <p:cNvSpPr>
            <a:spLocks noEditPoints="1"/>
          </p:cNvSpPr>
          <p:nvPr/>
        </p:nvSpPr>
        <p:spPr bwMode="auto">
          <a:xfrm>
            <a:off x="4562401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2" name="Freeform 94"/>
          <p:cNvSpPr>
            <a:spLocks noEditPoints="1"/>
          </p:cNvSpPr>
          <p:nvPr/>
        </p:nvSpPr>
        <p:spPr bwMode="auto">
          <a:xfrm>
            <a:off x="5267279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3" name="Freeform 94"/>
          <p:cNvSpPr>
            <a:spLocks noEditPoints="1"/>
          </p:cNvSpPr>
          <p:nvPr/>
        </p:nvSpPr>
        <p:spPr bwMode="auto">
          <a:xfrm>
            <a:off x="5972157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4" name="Freeform 94"/>
          <p:cNvSpPr>
            <a:spLocks noEditPoints="1"/>
          </p:cNvSpPr>
          <p:nvPr/>
        </p:nvSpPr>
        <p:spPr bwMode="auto">
          <a:xfrm>
            <a:off x="6677035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5" name="Freeform 94"/>
          <p:cNvSpPr>
            <a:spLocks noEditPoints="1"/>
          </p:cNvSpPr>
          <p:nvPr/>
        </p:nvSpPr>
        <p:spPr bwMode="auto">
          <a:xfrm>
            <a:off x="7410498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6" name="Freeform 94"/>
          <p:cNvSpPr>
            <a:spLocks noEditPoints="1"/>
          </p:cNvSpPr>
          <p:nvPr/>
        </p:nvSpPr>
        <p:spPr bwMode="auto">
          <a:xfrm>
            <a:off x="8115376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7" name="Freeform 94"/>
          <p:cNvSpPr>
            <a:spLocks noEditPoints="1"/>
          </p:cNvSpPr>
          <p:nvPr/>
        </p:nvSpPr>
        <p:spPr bwMode="auto">
          <a:xfrm>
            <a:off x="8820254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8" name="Freeform 94"/>
          <p:cNvSpPr>
            <a:spLocks noEditPoints="1"/>
          </p:cNvSpPr>
          <p:nvPr/>
        </p:nvSpPr>
        <p:spPr bwMode="auto">
          <a:xfrm>
            <a:off x="9525132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9" name="Freeform 94"/>
          <p:cNvSpPr>
            <a:spLocks noEditPoints="1"/>
          </p:cNvSpPr>
          <p:nvPr/>
        </p:nvSpPr>
        <p:spPr bwMode="auto">
          <a:xfrm>
            <a:off x="10261608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0" name="Freeform 94"/>
          <p:cNvSpPr>
            <a:spLocks noEditPoints="1"/>
          </p:cNvSpPr>
          <p:nvPr/>
        </p:nvSpPr>
        <p:spPr bwMode="auto">
          <a:xfrm>
            <a:off x="10998084" y="465460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1" name="Freeform 94"/>
          <p:cNvSpPr>
            <a:spLocks noEditPoints="1"/>
          </p:cNvSpPr>
          <p:nvPr/>
        </p:nvSpPr>
        <p:spPr bwMode="auto">
          <a:xfrm>
            <a:off x="4562401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2" name="Freeform 94"/>
          <p:cNvSpPr>
            <a:spLocks noEditPoints="1"/>
          </p:cNvSpPr>
          <p:nvPr/>
        </p:nvSpPr>
        <p:spPr bwMode="auto">
          <a:xfrm>
            <a:off x="5267279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3" name="Freeform 94"/>
          <p:cNvSpPr>
            <a:spLocks noEditPoints="1"/>
          </p:cNvSpPr>
          <p:nvPr/>
        </p:nvSpPr>
        <p:spPr bwMode="auto">
          <a:xfrm>
            <a:off x="5972157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4" name="Freeform 94"/>
          <p:cNvSpPr>
            <a:spLocks noEditPoints="1"/>
          </p:cNvSpPr>
          <p:nvPr/>
        </p:nvSpPr>
        <p:spPr bwMode="auto">
          <a:xfrm>
            <a:off x="6677035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5" name="Freeform 94"/>
          <p:cNvSpPr>
            <a:spLocks noEditPoints="1"/>
          </p:cNvSpPr>
          <p:nvPr/>
        </p:nvSpPr>
        <p:spPr bwMode="auto">
          <a:xfrm>
            <a:off x="7410498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6" name="Freeform 94"/>
          <p:cNvSpPr>
            <a:spLocks noEditPoints="1"/>
          </p:cNvSpPr>
          <p:nvPr/>
        </p:nvSpPr>
        <p:spPr bwMode="auto">
          <a:xfrm>
            <a:off x="8115376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7" name="Freeform 94"/>
          <p:cNvSpPr>
            <a:spLocks noEditPoints="1"/>
          </p:cNvSpPr>
          <p:nvPr/>
        </p:nvSpPr>
        <p:spPr bwMode="auto">
          <a:xfrm>
            <a:off x="8820254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8" name="Freeform 94"/>
          <p:cNvSpPr>
            <a:spLocks noEditPoints="1"/>
          </p:cNvSpPr>
          <p:nvPr/>
        </p:nvSpPr>
        <p:spPr bwMode="auto">
          <a:xfrm>
            <a:off x="9525132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59" name="Freeform 94"/>
          <p:cNvSpPr>
            <a:spLocks noEditPoints="1"/>
          </p:cNvSpPr>
          <p:nvPr/>
        </p:nvSpPr>
        <p:spPr bwMode="auto">
          <a:xfrm>
            <a:off x="10261608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60" name="Freeform 94"/>
          <p:cNvSpPr>
            <a:spLocks noEditPoints="1"/>
          </p:cNvSpPr>
          <p:nvPr/>
        </p:nvSpPr>
        <p:spPr bwMode="auto">
          <a:xfrm>
            <a:off x="10998084" y="5357225"/>
            <a:ext cx="495300" cy="4953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29884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p14="http://schemas.microsoft.com/office/powerpoint/2010/main" xmlns:c="http://schemas.openxmlformats.org/drawingml/2006/chart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lang="zh-CN" altLang="en-US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688180670"/>
              </p:ext>
            </p:extLst>
          </p:nvPr>
        </p:nvGraphicFramePr>
        <p:xfrm>
          <a:off x="1043977" y="2796505"/>
          <a:ext cx="7316182" cy="290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55"/>
          <p:cNvSpPr/>
          <p:nvPr/>
        </p:nvSpPr>
        <p:spPr>
          <a:xfrm>
            <a:off x="8770584" y="3297971"/>
            <a:ext cx="2945166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  <a:endParaRPr lang="zh-CN" altLang="zh-CN" sz="1200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5"/>
          <p:cNvSpPr/>
          <p:nvPr/>
        </p:nvSpPr>
        <p:spPr>
          <a:xfrm>
            <a:off x="8770584" y="4507288"/>
            <a:ext cx="2945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Double-click the icon to select the color, border, and more of the chart graphics and text. Click on the chart and right-click to select Edit Data, which automatically jumps to</a:t>
            </a:r>
            <a:r>
              <a:rPr lang="en-US" altLang="zh-CN" sz="12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2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Edit the data information of the chart.</a:t>
            </a:r>
            <a:endParaRPr lang="en-US" altLang="zh-CN" sz="1200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4"/>
          <p:cNvSpPr>
            <a:spLocks noEditPoints="1"/>
          </p:cNvSpPr>
          <p:nvPr/>
        </p:nvSpPr>
        <p:spPr bwMode="auto">
          <a:xfrm>
            <a:off x="9817736" y="1188682"/>
            <a:ext cx="778985" cy="77898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4E4E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1043977" y="1646876"/>
            <a:ext cx="7084023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57189"/>
            <a:r>
              <a:rPr kumimoji="1" lang="en-US" altLang="zh-CN" sz="2400" b="1" dirty="0">
                <a:solidFill>
                  <a:srgbClr val="103154"/>
                </a:solidFill>
                <a:latin typeface="Century Gothic"/>
                <a:ea typeface="微软雅黑" panose="020B0503020204020204" pitchFamily="34" charset="-122"/>
              </a:rPr>
              <a:t>ADD YOUR TITLE</a:t>
            </a:r>
          </a:p>
          <a:p>
            <a:pPr defTabSz="457189"/>
            <a:r>
              <a:rPr kumimoji="1" lang="zh-CN" altLang="en-US" sz="2400" b="1" dirty="0">
                <a:solidFill>
                  <a:srgbClr val="103154"/>
                </a:solidFill>
                <a:latin typeface="Century Gothic"/>
                <a:ea typeface="微软雅黑" panose="020B0503020204020204" pitchFamily="34" charset="-122"/>
              </a:rPr>
              <a:t>Add a subtitle</a:t>
            </a:r>
          </a:p>
        </p:txBody>
      </p:sp>
      <p:sp>
        <p:nvSpPr>
          <p:cNvPr id="9" name="矩形 8"/>
          <p:cNvSpPr/>
          <p:nvPr/>
        </p:nvSpPr>
        <p:spPr>
          <a:xfrm>
            <a:off x="8770585" y="2764424"/>
            <a:ext cx="2945165" cy="4168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0" name="矩形 9"/>
          <p:cNvSpPr/>
          <p:nvPr/>
        </p:nvSpPr>
        <p:spPr>
          <a:xfrm>
            <a:off x="8770585" y="2309162"/>
            <a:ext cx="1924640" cy="33855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1" name="矩形 10"/>
          <p:cNvSpPr/>
          <p:nvPr/>
        </p:nvSpPr>
        <p:spPr>
          <a:xfrm>
            <a:off x="8770584" y="2811931"/>
            <a:ext cx="2087106" cy="36933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70584" y="2309162"/>
            <a:ext cx="1005399" cy="33855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9562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lang="zh-CN" altLang="en-US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846" y="1566345"/>
            <a:ext cx="138825" cy="1488005"/>
          </a:xfrm>
          <a:prstGeom prst="rect">
            <a:avLst/>
          </a:prstGeom>
          <a:solidFill>
            <a:srgbClr val="103154"/>
          </a:solidFill>
          <a:ln w="9525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4571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0072" y="1455299"/>
            <a:ext cx="4137006" cy="5724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457106">
              <a:lnSpc>
                <a:spcPct val="130000"/>
              </a:lnSpc>
            </a:pPr>
            <a:r>
              <a:rPr lang="zh-CN" altLang="en-US" sz="2400" dirty="0">
                <a:solidFill>
                  <a:srgbClr val="103154"/>
                </a:solidFill>
                <a:latin typeface="Century Gothic"/>
                <a:ea typeface="微软雅黑" panose="020B0503020204020204" pitchFamily="34" charset="-122"/>
              </a:rPr>
              <a:t>Add a title</a:t>
            </a:r>
            <a:endParaRPr lang="en-US" altLang="zh-CN" sz="2400" dirty="0">
              <a:solidFill>
                <a:srgbClr val="103154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0080" y="2113789"/>
            <a:ext cx="9503548" cy="62515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 Please enter your text here, the language to be concise, the theme to be clear.</a:t>
            </a:r>
            <a:endParaRPr lang="zh-CN" altLang="zh-CN" sz="1400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  <a:endParaRPr lang="zh-CN" altLang="zh-CN" sz="1400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5665" y="3410786"/>
            <a:ext cx="2672855" cy="1999831"/>
          </a:xfrm>
          <a:prstGeom prst="rect">
            <a:avLst/>
          </a:prstGeom>
          <a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8" name="图片 7" descr="IMG_224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/>
        </p:blipFill>
        <p:spPr>
          <a:xfrm>
            <a:off x="4620896" y="3410786"/>
            <a:ext cx="2652103" cy="20167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65375" y="3410786"/>
            <a:ext cx="2638035" cy="2016757"/>
          </a:xfrm>
          <a:prstGeom prst="rect">
            <a:avLst/>
          </a:prstGeom>
          <a:blipFill rotWithShape="1">
            <a:blip r:embed="rId5" cstate="print"/>
            <a:srcRect/>
            <a:stretch>
              <a:fillRect r="-1567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55665" y="5417457"/>
            <a:ext cx="2672855" cy="3362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10519" y="5417457"/>
            <a:ext cx="2672855" cy="3362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65373" y="5417457"/>
            <a:ext cx="2672855" cy="3362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lang="zh-CN" altLang="en-US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Click here to add a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4" name="矩形 55"/>
          <p:cNvSpPr/>
          <p:nvPr/>
        </p:nvSpPr>
        <p:spPr>
          <a:xfrm>
            <a:off x="1250948" y="3996104"/>
            <a:ext cx="2406096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Please enter your text here, the language to be concise, the theme to be clear.</a:t>
            </a:r>
          </a:p>
        </p:txBody>
      </p:sp>
      <p:sp>
        <p:nvSpPr>
          <p:cNvPr id="5" name="矩形 39"/>
          <p:cNvSpPr/>
          <p:nvPr/>
        </p:nvSpPr>
        <p:spPr>
          <a:xfrm>
            <a:off x="1351038" y="3157270"/>
            <a:ext cx="156184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HERE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1039" y="3612881"/>
            <a:ext cx="20871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" name="矩形 55"/>
          <p:cNvSpPr/>
          <p:nvPr/>
        </p:nvSpPr>
        <p:spPr>
          <a:xfrm>
            <a:off x="3966004" y="3996104"/>
            <a:ext cx="24060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Please enter your text here, the language to be concise, the theme to be clear.</a:t>
            </a:r>
          </a:p>
        </p:txBody>
      </p:sp>
      <p:sp>
        <p:nvSpPr>
          <p:cNvPr id="8" name="矩形 39"/>
          <p:cNvSpPr/>
          <p:nvPr/>
        </p:nvSpPr>
        <p:spPr>
          <a:xfrm>
            <a:off x="4066094" y="3157270"/>
            <a:ext cx="156184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HERE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6095" y="3612881"/>
            <a:ext cx="20871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0" name="矩形 55"/>
          <p:cNvSpPr/>
          <p:nvPr/>
        </p:nvSpPr>
        <p:spPr>
          <a:xfrm>
            <a:off x="6691318" y="3996104"/>
            <a:ext cx="24060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Please enter your text here, the language to be concise, the theme to be clear.</a:t>
            </a:r>
          </a:p>
        </p:txBody>
      </p:sp>
      <p:sp>
        <p:nvSpPr>
          <p:cNvPr id="11" name="矩形 39"/>
          <p:cNvSpPr/>
          <p:nvPr/>
        </p:nvSpPr>
        <p:spPr>
          <a:xfrm>
            <a:off x="6791409" y="3157270"/>
            <a:ext cx="156184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HERE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91409" y="3612881"/>
            <a:ext cx="182293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/>
            <a:r>
              <a:rPr lang="zh-CN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CONSECTETUR ELIT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3" name="矩形 55"/>
          <p:cNvSpPr/>
          <p:nvPr/>
        </p:nvSpPr>
        <p:spPr>
          <a:xfrm>
            <a:off x="9484676" y="3996104"/>
            <a:ext cx="24060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Please enter your text here, the language to be concise, the theme to be clear.</a:t>
            </a:r>
          </a:p>
        </p:txBody>
      </p:sp>
      <p:sp>
        <p:nvSpPr>
          <p:cNvPr id="14" name="矩形 39"/>
          <p:cNvSpPr/>
          <p:nvPr/>
        </p:nvSpPr>
        <p:spPr>
          <a:xfrm>
            <a:off x="9584767" y="3157270"/>
            <a:ext cx="156184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HERE</a:t>
            </a:r>
            <a:r>
              <a:rPr lang="zh-CN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84767" y="3612881"/>
            <a:ext cx="20871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/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33215" y="2287363"/>
            <a:ext cx="9869925" cy="0"/>
          </a:xfrm>
          <a:prstGeom prst="line">
            <a:avLst/>
          </a:prstGeom>
          <a:ln>
            <a:solidFill>
              <a:srgbClr val="4C4C4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204717" y="1757793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540277" y="1757793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72498" y="1757793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536938" y="1757793"/>
            <a:ext cx="1059142" cy="105914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9688783" y="1959614"/>
            <a:ext cx="741664" cy="608915"/>
            <a:chOff x="9688783" y="1959614"/>
            <a:chExt cx="741664" cy="608915"/>
          </a:xfrm>
        </p:grpSpPr>
        <p:sp>
          <p:nvSpPr>
            <p:cNvPr id="22" name="Freeform 232"/>
            <p:cNvSpPr>
              <a:spLocks/>
            </p:cNvSpPr>
            <p:nvPr/>
          </p:nvSpPr>
          <p:spPr bwMode="auto">
            <a:xfrm>
              <a:off x="9688783" y="1959614"/>
              <a:ext cx="741664" cy="473280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0" y="142"/>
                </a:cxn>
                <a:cxn ang="0">
                  <a:pos x="256" y="282"/>
                </a:cxn>
                <a:cxn ang="0">
                  <a:pos x="468" y="166"/>
                </a:cxn>
                <a:cxn ang="0">
                  <a:pos x="468" y="328"/>
                </a:cxn>
                <a:cxn ang="0">
                  <a:pos x="514" y="328"/>
                </a:cxn>
                <a:cxn ang="0">
                  <a:pos x="514" y="142"/>
                </a:cxn>
                <a:cxn ang="0">
                  <a:pos x="256" y="0"/>
                </a:cxn>
              </a:cxnLst>
              <a:rect l="0" t="0" r="r" b="b"/>
              <a:pathLst>
                <a:path w="514" h="328">
                  <a:moveTo>
                    <a:pt x="256" y="0"/>
                  </a:moveTo>
                  <a:lnTo>
                    <a:pt x="0" y="142"/>
                  </a:lnTo>
                  <a:lnTo>
                    <a:pt x="256" y="282"/>
                  </a:lnTo>
                  <a:lnTo>
                    <a:pt x="468" y="166"/>
                  </a:lnTo>
                  <a:lnTo>
                    <a:pt x="468" y="328"/>
                  </a:lnTo>
                  <a:lnTo>
                    <a:pt x="514" y="328"/>
                  </a:lnTo>
                  <a:lnTo>
                    <a:pt x="514" y="14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3"/>
            <p:cNvSpPr>
              <a:spLocks/>
            </p:cNvSpPr>
            <p:nvPr/>
          </p:nvSpPr>
          <p:spPr bwMode="auto">
            <a:xfrm>
              <a:off x="9824418" y="2291487"/>
              <a:ext cx="470394" cy="277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4"/>
                </a:cxn>
                <a:cxn ang="0">
                  <a:pos x="162" y="192"/>
                </a:cxn>
                <a:cxn ang="0">
                  <a:pos x="326" y="104"/>
                </a:cxn>
                <a:cxn ang="0">
                  <a:pos x="326" y="0"/>
                </a:cxn>
                <a:cxn ang="0">
                  <a:pos x="162" y="98"/>
                </a:cxn>
                <a:cxn ang="0">
                  <a:pos x="0" y="0"/>
                </a:cxn>
              </a:cxnLst>
              <a:rect l="0" t="0" r="r" b="b"/>
              <a:pathLst>
                <a:path w="326" h="192">
                  <a:moveTo>
                    <a:pt x="0" y="0"/>
                  </a:moveTo>
                  <a:lnTo>
                    <a:pt x="0" y="104"/>
                  </a:lnTo>
                  <a:lnTo>
                    <a:pt x="162" y="192"/>
                  </a:lnTo>
                  <a:lnTo>
                    <a:pt x="326" y="104"/>
                  </a:lnTo>
                  <a:lnTo>
                    <a:pt x="326" y="0"/>
                  </a:lnTo>
                  <a:lnTo>
                    <a:pt x="16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31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210"/>
          <p:cNvSpPr>
            <a:spLocks noEditPoints="1"/>
          </p:cNvSpPr>
          <p:nvPr/>
        </p:nvSpPr>
        <p:spPr bwMode="auto">
          <a:xfrm>
            <a:off x="4378210" y="2010731"/>
            <a:ext cx="708701" cy="533280"/>
          </a:xfrm>
          <a:custGeom>
            <a:avLst/>
            <a:gdLst/>
            <a:ahLst/>
            <a:cxnLst>
              <a:cxn ang="0">
                <a:pos x="202" y="202"/>
              </a:cxn>
              <a:cxn ang="0">
                <a:pos x="202" y="202"/>
              </a:cxn>
              <a:cxn ang="0">
                <a:pos x="190" y="200"/>
              </a:cxn>
              <a:cxn ang="0">
                <a:pos x="176" y="194"/>
              </a:cxn>
              <a:cxn ang="0">
                <a:pos x="0" y="102"/>
              </a:cxn>
              <a:cxn ang="0">
                <a:pos x="0" y="278"/>
              </a:cxn>
              <a:cxn ang="0">
                <a:pos x="0" y="278"/>
              </a:cxn>
              <a:cxn ang="0">
                <a:pos x="2" y="288"/>
              </a:cxn>
              <a:cxn ang="0">
                <a:pos x="6" y="296"/>
              </a:cxn>
              <a:cxn ang="0">
                <a:pos x="14" y="302"/>
              </a:cxn>
              <a:cxn ang="0">
                <a:pos x="24" y="304"/>
              </a:cxn>
              <a:cxn ang="0">
                <a:pos x="378" y="304"/>
              </a:cxn>
              <a:cxn ang="0">
                <a:pos x="378" y="304"/>
              </a:cxn>
              <a:cxn ang="0">
                <a:pos x="388" y="302"/>
              </a:cxn>
              <a:cxn ang="0">
                <a:pos x="396" y="296"/>
              </a:cxn>
              <a:cxn ang="0">
                <a:pos x="402" y="288"/>
              </a:cxn>
              <a:cxn ang="0">
                <a:pos x="404" y="278"/>
              </a:cxn>
              <a:cxn ang="0">
                <a:pos x="404" y="102"/>
              </a:cxn>
              <a:cxn ang="0">
                <a:pos x="226" y="194"/>
              </a:cxn>
              <a:cxn ang="0">
                <a:pos x="226" y="194"/>
              </a:cxn>
              <a:cxn ang="0">
                <a:pos x="212" y="200"/>
              </a:cxn>
              <a:cxn ang="0">
                <a:pos x="202" y="202"/>
              </a:cxn>
              <a:cxn ang="0">
                <a:pos x="202" y="202"/>
              </a:cxn>
              <a:cxn ang="0">
                <a:pos x="378" y="0"/>
              </a:cxn>
              <a:cxn ang="0">
                <a:pos x="24" y="0"/>
              </a:cxn>
              <a:cxn ang="0">
                <a:pos x="24" y="0"/>
              </a:cxn>
              <a:cxn ang="0">
                <a:pos x="14" y="2"/>
              </a:cxn>
              <a:cxn ang="0">
                <a:pos x="6" y="8"/>
              </a:cxn>
              <a:cxn ang="0">
                <a:pos x="2" y="16"/>
              </a:cxn>
              <a:cxn ang="0">
                <a:pos x="0" y="26"/>
              </a:cxn>
              <a:cxn ang="0">
                <a:pos x="0" y="44"/>
              </a:cxn>
              <a:cxn ang="0">
                <a:pos x="202" y="152"/>
              </a:cxn>
              <a:cxn ang="0">
                <a:pos x="404" y="44"/>
              </a:cxn>
              <a:cxn ang="0">
                <a:pos x="404" y="26"/>
              </a:cxn>
              <a:cxn ang="0">
                <a:pos x="404" y="26"/>
              </a:cxn>
              <a:cxn ang="0">
                <a:pos x="402" y="16"/>
              </a:cxn>
              <a:cxn ang="0">
                <a:pos x="396" y="8"/>
              </a:cxn>
              <a:cxn ang="0">
                <a:pos x="388" y="2"/>
              </a:cxn>
              <a:cxn ang="0">
                <a:pos x="378" y="0"/>
              </a:cxn>
              <a:cxn ang="0">
                <a:pos x="378" y="0"/>
              </a:cxn>
            </a:cxnLst>
            <a:rect l="0" t="0" r="r" b="b"/>
            <a:pathLst>
              <a:path w="404" h="304">
                <a:moveTo>
                  <a:pt x="202" y="202"/>
                </a:moveTo>
                <a:lnTo>
                  <a:pt x="202" y="202"/>
                </a:lnTo>
                <a:lnTo>
                  <a:pt x="190" y="200"/>
                </a:lnTo>
                <a:lnTo>
                  <a:pt x="176" y="194"/>
                </a:lnTo>
                <a:lnTo>
                  <a:pt x="0" y="102"/>
                </a:lnTo>
                <a:lnTo>
                  <a:pt x="0" y="278"/>
                </a:lnTo>
                <a:lnTo>
                  <a:pt x="0" y="278"/>
                </a:lnTo>
                <a:lnTo>
                  <a:pt x="2" y="288"/>
                </a:lnTo>
                <a:lnTo>
                  <a:pt x="6" y="296"/>
                </a:lnTo>
                <a:lnTo>
                  <a:pt x="14" y="302"/>
                </a:lnTo>
                <a:lnTo>
                  <a:pt x="24" y="304"/>
                </a:lnTo>
                <a:lnTo>
                  <a:pt x="378" y="304"/>
                </a:lnTo>
                <a:lnTo>
                  <a:pt x="378" y="304"/>
                </a:lnTo>
                <a:lnTo>
                  <a:pt x="388" y="302"/>
                </a:lnTo>
                <a:lnTo>
                  <a:pt x="396" y="296"/>
                </a:lnTo>
                <a:lnTo>
                  <a:pt x="402" y="288"/>
                </a:lnTo>
                <a:lnTo>
                  <a:pt x="404" y="278"/>
                </a:lnTo>
                <a:lnTo>
                  <a:pt x="404" y="102"/>
                </a:lnTo>
                <a:lnTo>
                  <a:pt x="226" y="194"/>
                </a:lnTo>
                <a:lnTo>
                  <a:pt x="226" y="194"/>
                </a:lnTo>
                <a:lnTo>
                  <a:pt x="212" y="200"/>
                </a:lnTo>
                <a:lnTo>
                  <a:pt x="202" y="202"/>
                </a:lnTo>
                <a:lnTo>
                  <a:pt x="202" y="202"/>
                </a:lnTo>
                <a:close/>
                <a:moveTo>
                  <a:pt x="378" y="0"/>
                </a:moveTo>
                <a:lnTo>
                  <a:pt x="24" y="0"/>
                </a:lnTo>
                <a:lnTo>
                  <a:pt x="24" y="0"/>
                </a:lnTo>
                <a:lnTo>
                  <a:pt x="14" y="2"/>
                </a:lnTo>
                <a:lnTo>
                  <a:pt x="6" y="8"/>
                </a:lnTo>
                <a:lnTo>
                  <a:pt x="2" y="16"/>
                </a:lnTo>
                <a:lnTo>
                  <a:pt x="0" y="26"/>
                </a:lnTo>
                <a:lnTo>
                  <a:pt x="0" y="44"/>
                </a:lnTo>
                <a:lnTo>
                  <a:pt x="202" y="152"/>
                </a:lnTo>
                <a:lnTo>
                  <a:pt x="404" y="44"/>
                </a:lnTo>
                <a:lnTo>
                  <a:pt x="404" y="26"/>
                </a:lnTo>
                <a:lnTo>
                  <a:pt x="404" y="26"/>
                </a:lnTo>
                <a:lnTo>
                  <a:pt x="402" y="16"/>
                </a:lnTo>
                <a:lnTo>
                  <a:pt x="396" y="8"/>
                </a:lnTo>
                <a:lnTo>
                  <a:pt x="388" y="2"/>
                </a:lnTo>
                <a:lnTo>
                  <a:pt x="378" y="0"/>
                </a:lnTo>
                <a:lnTo>
                  <a:pt x="378" y="0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16"/>
          <p:cNvSpPr>
            <a:spLocks noEditPoints="1"/>
          </p:cNvSpPr>
          <p:nvPr/>
        </p:nvSpPr>
        <p:spPr bwMode="auto">
          <a:xfrm>
            <a:off x="1722639" y="1936838"/>
            <a:ext cx="704591" cy="701051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122" y="16"/>
              </a:cxn>
              <a:cxn ang="0">
                <a:pos x="72" y="46"/>
              </a:cxn>
              <a:cxn ang="0">
                <a:pos x="34" y="88"/>
              </a:cxn>
              <a:cxn ang="0">
                <a:pos x="10" y="140"/>
              </a:cxn>
              <a:cxn ang="0">
                <a:pos x="0" y="198"/>
              </a:cxn>
              <a:cxn ang="0">
                <a:pos x="4" y="238"/>
              </a:cxn>
              <a:cxn ang="0">
                <a:pos x="24" y="292"/>
              </a:cxn>
              <a:cxn ang="0">
                <a:pos x="58" y="338"/>
              </a:cxn>
              <a:cxn ang="0">
                <a:pos x="104" y="372"/>
              </a:cxn>
              <a:cxn ang="0">
                <a:pos x="158" y="392"/>
              </a:cxn>
              <a:cxn ang="0">
                <a:pos x="198" y="396"/>
              </a:cxn>
              <a:cxn ang="0">
                <a:pos x="258" y="388"/>
              </a:cxn>
              <a:cxn ang="0">
                <a:pos x="310" y="362"/>
              </a:cxn>
              <a:cxn ang="0">
                <a:pos x="352" y="324"/>
              </a:cxn>
              <a:cxn ang="0">
                <a:pos x="382" y="276"/>
              </a:cxn>
              <a:cxn ang="0">
                <a:pos x="396" y="218"/>
              </a:cxn>
              <a:cxn ang="0">
                <a:pos x="396" y="178"/>
              </a:cxn>
              <a:cxn ang="0">
                <a:pos x="382" y="122"/>
              </a:cxn>
              <a:cxn ang="0">
                <a:pos x="352" y="72"/>
              </a:cxn>
              <a:cxn ang="0">
                <a:pos x="310" y="34"/>
              </a:cxn>
              <a:cxn ang="0">
                <a:pos x="258" y="8"/>
              </a:cxn>
              <a:cxn ang="0">
                <a:pos x="198" y="0"/>
              </a:cxn>
              <a:cxn ang="0">
                <a:pos x="146" y="198"/>
              </a:cxn>
              <a:cxn ang="0">
                <a:pos x="230" y="244"/>
              </a:cxn>
              <a:cxn ang="0">
                <a:pos x="250" y="234"/>
              </a:cxn>
              <a:cxn ang="0">
                <a:pos x="266" y="234"/>
              </a:cxn>
              <a:cxn ang="0">
                <a:pos x="286" y="244"/>
              </a:cxn>
              <a:cxn ang="0">
                <a:pos x="296" y="264"/>
              </a:cxn>
              <a:cxn ang="0">
                <a:pos x="296" y="280"/>
              </a:cxn>
              <a:cxn ang="0">
                <a:pos x="286" y="300"/>
              </a:cxn>
              <a:cxn ang="0">
                <a:pos x="266" y="310"/>
              </a:cxn>
              <a:cxn ang="0">
                <a:pos x="250" y="310"/>
              </a:cxn>
              <a:cxn ang="0">
                <a:pos x="230" y="300"/>
              </a:cxn>
              <a:cxn ang="0">
                <a:pos x="220" y="280"/>
              </a:cxn>
              <a:cxn ang="0">
                <a:pos x="220" y="266"/>
              </a:cxn>
              <a:cxn ang="0">
                <a:pos x="130" y="230"/>
              </a:cxn>
              <a:cxn ang="0">
                <a:pos x="108" y="238"/>
              </a:cxn>
              <a:cxn ang="0">
                <a:pos x="92" y="234"/>
              </a:cxn>
              <a:cxn ang="0">
                <a:pos x="74" y="220"/>
              </a:cxn>
              <a:cxn ang="0">
                <a:pos x="68" y="198"/>
              </a:cxn>
              <a:cxn ang="0">
                <a:pos x="72" y="182"/>
              </a:cxn>
              <a:cxn ang="0">
                <a:pos x="86" y="166"/>
              </a:cxn>
              <a:cxn ang="0">
                <a:pos x="108" y="158"/>
              </a:cxn>
              <a:cxn ang="0">
                <a:pos x="124" y="162"/>
              </a:cxn>
              <a:cxn ang="0">
                <a:pos x="220" y="130"/>
              </a:cxn>
              <a:cxn ang="0">
                <a:pos x="218" y="124"/>
              </a:cxn>
              <a:cxn ang="0">
                <a:pos x="226" y="102"/>
              </a:cxn>
              <a:cxn ang="0">
                <a:pos x="242" y="88"/>
              </a:cxn>
              <a:cxn ang="0">
                <a:pos x="258" y="86"/>
              </a:cxn>
              <a:cxn ang="0">
                <a:pos x="280" y="92"/>
              </a:cxn>
              <a:cxn ang="0">
                <a:pos x="294" y="110"/>
              </a:cxn>
              <a:cxn ang="0">
                <a:pos x="298" y="124"/>
              </a:cxn>
              <a:cxn ang="0">
                <a:pos x="290" y="146"/>
              </a:cxn>
              <a:cxn ang="0">
                <a:pos x="274" y="162"/>
              </a:cxn>
              <a:cxn ang="0">
                <a:pos x="258" y="164"/>
              </a:cxn>
              <a:cxn ang="0">
                <a:pos x="236" y="156"/>
              </a:cxn>
              <a:cxn ang="0">
                <a:pos x="146" y="192"/>
              </a:cxn>
            </a:cxnLst>
            <a:rect l="0" t="0" r="r" b="b"/>
            <a:pathLst>
              <a:path w="398" h="396">
                <a:moveTo>
                  <a:pt x="198" y="0"/>
                </a:moveTo>
                <a:lnTo>
                  <a:pt x="198" y="0"/>
                </a:lnTo>
                <a:lnTo>
                  <a:pt x="178" y="0"/>
                </a:lnTo>
                <a:lnTo>
                  <a:pt x="158" y="4"/>
                </a:lnTo>
                <a:lnTo>
                  <a:pt x="140" y="8"/>
                </a:lnTo>
                <a:lnTo>
                  <a:pt x="122" y="16"/>
                </a:lnTo>
                <a:lnTo>
                  <a:pt x="104" y="24"/>
                </a:lnTo>
                <a:lnTo>
                  <a:pt x="88" y="34"/>
                </a:lnTo>
                <a:lnTo>
                  <a:pt x="72" y="46"/>
                </a:lnTo>
                <a:lnTo>
                  <a:pt x="58" y="58"/>
                </a:lnTo>
                <a:lnTo>
                  <a:pt x="46" y="72"/>
                </a:lnTo>
                <a:lnTo>
                  <a:pt x="34" y="88"/>
                </a:lnTo>
                <a:lnTo>
                  <a:pt x="24" y="104"/>
                </a:lnTo>
                <a:lnTo>
                  <a:pt x="16" y="122"/>
                </a:lnTo>
                <a:lnTo>
                  <a:pt x="10" y="140"/>
                </a:lnTo>
                <a:lnTo>
                  <a:pt x="4" y="158"/>
                </a:lnTo>
                <a:lnTo>
                  <a:pt x="2" y="178"/>
                </a:lnTo>
                <a:lnTo>
                  <a:pt x="0" y="198"/>
                </a:lnTo>
                <a:lnTo>
                  <a:pt x="0" y="198"/>
                </a:lnTo>
                <a:lnTo>
                  <a:pt x="2" y="218"/>
                </a:lnTo>
                <a:lnTo>
                  <a:pt x="4" y="238"/>
                </a:lnTo>
                <a:lnTo>
                  <a:pt x="10" y="258"/>
                </a:lnTo>
                <a:lnTo>
                  <a:pt x="16" y="276"/>
                </a:lnTo>
                <a:lnTo>
                  <a:pt x="24" y="292"/>
                </a:lnTo>
                <a:lnTo>
                  <a:pt x="34" y="310"/>
                </a:lnTo>
                <a:lnTo>
                  <a:pt x="46" y="324"/>
                </a:lnTo>
                <a:lnTo>
                  <a:pt x="58" y="338"/>
                </a:lnTo>
                <a:lnTo>
                  <a:pt x="72" y="352"/>
                </a:lnTo>
                <a:lnTo>
                  <a:pt x="88" y="362"/>
                </a:lnTo>
                <a:lnTo>
                  <a:pt x="104" y="372"/>
                </a:lnTo>
                <a:lnTo>
                  <a:pt x="122" y="382"/>
                </a:lnTo>
                <a:lnTo>
                  <a:pt x="140" y="388"/>
                </a:lnTo>
                <a:lnTo>
                  <a:pt x="158" y="392"/>
                </a:lnTo>
                <a:lnTo>
                  <a:pt x="178" y="396"/>
                </a:lnTo>
                <a:lnTo>
                  <a:pt x="198" y="396"/>
                </a:lnTo>
                <a:lnTo>
                  <a:pt x="198" y="396"/>
                </a:lnTo>
                <a:lnTo>
                  <a:pt x="220" y="396"/>
                </a:lnTo>
                <a:lnTo>
                  <a:pt x="238" y="392"/>
                </a:lnTo>
                <a:lnTo>
                  <a:pt x="258" y="388"/>
                </a:lnTo>
                <a:lnTo>
                  <a:pt x="276" y="382"/>
                </a:lnTo>
                <a:lnTo>
                  <a:pt x="294" y="372"/>
                </a:lnTo>
                <a:lnTo>
                  <a:pt x="310" y="362"/>
                </a:lnTo>
                <a:lnTo>
                  <a:pt x="326" y="352"/>
                </a:lnTo>
                <a:lnTo>
                  <a:pt x="340" y="338"/>
                </a:lnTo>
                <a:lnTo>
                  <a:pt x="352" y="324"/>
                </a:lnTo>
                <a:lnTo>
                  <a:pt x="364" y="310"/>
                </a:lnTo>
                <a:lnTo>
                  <a:pt x="374" y="292"/>
                </a:lnTo>
                <a:lnTo>
                  <a:pt x="382" y="276"/>
                </a:lnTo>
                <a:lnTo>
                  <a:pt x="388" y="258"/>
                </a:lnTo>
                <a:lnTo>
                  <a:pt x="394" y="238"/>
                </a:lnTo>
                <a:lnTo>
                  <a:pt x="396" y="218"/>
                </a:lnTo>
                <a:lnTo>
                  <a:pt x="398" y="198"/>
                </a:lnTo>
                <a:lnTo>
                  <a:pt x="398" y="198"/>
                </a:lnTo>
                <a:lnTo>
                  <a:pt x="396" y="178"/>
                </a:lnTo>
                <a:lnTo>
                  <a:pt x="394" y="158"/>
                </a:lnTo>
                <a:lnTo>
                  <a:pt x="388" y="140"/>
                </a:lnTo>
                <a:lnTo>
                  <a:pt x="382" y="122"/>
                </a:lnTo>
                <a:lnTo>
                  <a:pt x="374" y="104"/>
                </a:lnTo>
                <a:lnTo>
                  <a:pt x="364" y="88"/>
                </a:lnTo>
                <a:lnTo>
                  <a:pt x="352" y="72"/>
                </a:lnTo>
                <a:lnTo>
                  <a:pt x="340" y="58"/>
                </a:lnTo>
                <a:lnTo>
                  <a:pt x="326" y="46"/>
                </a:lnTo>
                <a:lnTo>
                  <a:pt x="310" y="34"/>
                </a:lnTo>
                <a:lnTo>
                  <a:pt x="294" y="24"/>
                </a:lnTo>
                <a:lnTo>
                  <a:pt x="276" y="16"/>
                </a:lnTo>
                <a:lnTo>
                  <a:pt x="258" y="8"/>
                </a:lnTo>
                <a:lnTo>
                  <a:pt x="238" y="4"/>
                </a:lnTo>
                <a:lnTo>
                  <a:pt x="220" y="0"/>
                </a:lnTo>
                <a:lnTo>
                  <a:pt x="198" y="0"/>
                </a:lnTo>
                <a:lnTo>
                  <a:pt x="198" y="0"/>
                </a:lnTo>
                <a:close/>
                <a:moveTo>
                  <a:pt x="146" y="198"/>
                </a:moveTo>
                <a:lnTo>
                  <a:pt x="146" y="198"/>
                </a:lnTo>
                <a:lnTo>
                  <a:pt x="146" y="204"/>
                </a:lnTo>
                <a:lnTo>
                  <a:pt x="230" y="244"/>
                </a:lnTo>
                <a:lnTo>
                  <a:pt x="230" y="244"/>
                </a:lnTo>
                <a:lnTo>
                  <a:pt x="236" y="240"/>
                </a:lnTo>
                <a:lnTo>
                  <a:pt x="242" y="236"/>
                </a:lnTo>
                <a:lnTo>
                  <a:pt x="250" y="234"/>
                </a:lnTo>
                <a:lnTo>
                  <a:pt x="258" y="232"/>
                </a:lnTo>
                <a:lnTo>
                  <a:pt x="258" y="232"/>
                </a:lnTo>
                <a:lnTo>
                  <a:pt x="266" y="234"/>
                </a:lnTo>
                <a:lnTo>
                  <a:pt x="274" y="236"/>
                </a:lnTo>
                <a:lnTo>
                  <a:pt x="280" y="240"/>
                </a:lnTo>
                <a:lnTo>
                  <a:pt x="286" y="244"/>
                </a:lnTo>
                <a:lnTo>
                  <a:pt x="290" y="250"/>
                </a:lnTo>
                <a:lnTo>
                  <a:pt x="294" y="256"/>
                </a:lnTo>
                <a:lnTo>
                  <a:pt x="296" y="264"/>
                </a:lnTo>
                <a:lnTo>
                  <a:pt x="298" y="272"/>
                </a:lnTo>
                <a:lnTo>
                  <a:pt x="298" y="272"/>
                </a:lnTo>
                <a:lnTo>
                  <a:pt x="296" y="280"/>
                </a:lnTo>
                <a:lnTo>
                  <a:pt x="294" y="288"/>
                </a:lnTo>
                <a:lnTo>
                  <a:pt x="290" y="294"/>
                </a:lnTo>
                <a:lnTo>
                  <a:pt x="286" y="300"/>
                </a:lnTo>
                <a:lnTo>
                  <a:pt x="280" y="304"/>
                </a:lnTo>
                <a:lnTo>
                  <a:pt x="274" y="308"/>
                </a:lnTo>
                <a:lnTo>
                  <a:pt x="266" y="310"/>
                </a:lnTo>
                <a:lnTo>
                  <a:pt x="258" y="312"/>
                </a:lnTo>
                <a:lnTo>
                  <a:pt x="258" y="312"/>
                </a:lnTo>
                <a:lnTo>
                  <a:pt x="250" y="310"/>
                </a:lnTo>
                <a:lnTo>
                  <a:pt x="242" y="308"/>
                </a:lnTo>
                <a:lnTo>
                  <a:pt x="236" y="304"/>
                </a:lnTo>
                <a:lnTo>
                  <a:pt x="230" y="300"/>
                </a:lnTo>
                <a:lnTo>
                  <a:pt x="226" y="294"/>
                </a:lnTo>
                <a:lnTo>
                  <a:pt x="222" y="288"/>
                </a:lnTo>
                <a:lnTo>
                  <a:pt x="220" y="280"/>
                </a:lnTo>
                <a:lnTo>
                  <a:pt x="218" y="272"/>
                </a:lnTo>
                <a:lnTo>
                  <a:pt x="218" y="272"/>
                </a:lnTo>
                <a:lnTo>
                  <a:pt x="220" y="266"/>
                </a:lnTo>
                <a:lnTo>
                  <a:pt x="136" y="226"/>
                </a:lnTo>
                <a:lnTo>
                  <a:pt x="136" y="226"/>
                </a:lnTo>
                <a:lnTo>
                  <a:pt x="130" y="230"/>
                </a:lnTo>
                <a:lnTo>
                  <a:pt x="124" y="234"/>
                </a:lnTo>
                <a:lnTo>
                  <a:pt x="116" y="236"/>
                </a:lnTo>
                <a:lnTo>
                  <a:pt x="108" y="238"/>
                </a:lnTo>
                <a:lnTo>
                  <a:pt x="108" y="238"/>
                </a:lnTo>
                <a:lnTo>
                  <a:pt x="100" y="236"/>
                </a:lnTo>
                <a:lnTo>
                  <a:pt x="92" y="234"/>
                </a:lnTo>
                <a:lnTo>
                  <a:pt x="86" y="230"/>
                </a:lnTo>
                <a:lnTo>
                  <a:pt x="80" y="226"/>
                </a:lnTo>
                <a:lnTo>
                  <a:pt x="74" y="220"/>
                </a:lnTo>
                <a:lnTo>
                  <a:pt x="72" y="214"/>
                </a:lnTo>
                <a:lnTo>
                  <a:pt x="68" y="206"/>
                </a:lnTo>
                <a:lnTo>
                  <a:pt x="68" y="198"/>
                </a:lnTo>
                <a:lnTo>
                  <a:pt x="68" y="198"/>
                </a:lnTo>
                <a:lnTo>
                  <a:pt x="68" y="190"/>
                </a:lnTo>
                <a:lnTo>
                  <a:pt x="72" y="182"/>
                </a:lnTo>
                <a:lnTo>
                  <a:pt x="74" y="176"/>
                </a:lnTo>
                <a:lnTo>
                  <a:pt x="80" y="170"/>
                </a:lnTo>
                <a:lnTo>
                  <a:pt x="86" y="166"/>
                </a:lnTo>
                <a:lnTo>
                  <a:pt x="92" y="162"/>
                </a:lnTo>
                <a:lnTo>
                  <a:pt x="100" y="160"/>
                </a:lnTo>
                <a:lnTo>
                  <a:pt x="108" y="158"/>
                </a:lnTo>
                <a:lnTo>
                  <a:pt x="108" y="158"/>
                </a:lnTo>
                <a:lnTo>
                  <a:pt x="116" y="160"/>
                </a:lnTo>
                <a:lnTo>
                  <a:pt x="124" y="162"/>
                </a:lnTo>
                <a:lnTo>
                  <a:pt x="130" y="166"/>
                </a:lnTo>
                <a:lnTo>
                  <a:pt x="136" y="172"/>
                </a:lnTo>
                <a:lnTo>
                  <a:pt x="220" y="130"/>
                </a:lnTo>
                <a:lnTo>
                  <a:pt x="220" y="130"/>
                </a:lnTo>
                <a:lnTo>
                  <a:pt x="218" y="124"/>
                </a:lnTo>
                <a:lnTo>
                  <a:pt x="218" y="124"/>
                </a:lnTo>
                <a:lnTo>
                  <a:pt x="220" y="116"/>
                </a:lnTo>
                <a:lnTo>
                  <a:pt x="222" y="110"/>
                </a:lnTo>
                <a:lnTo>
                  <a:pt x="226" y="102"/>
                </a:lnTo>
                <a:lnTo>
                  <a:pt x="230" y="98"/>
                </a:lnTo>
                <a:lnTo>
                  <a:pt x="236" y="92"/>
                </a:lnTo>
                <a:lnTo>
                  <a:pt x="242" y="88"/>
                </a:lnTo>
                <a:lnTo>
                  <a:pt x="250" y="86"/>
                </a:lnTo>
                <a:lnTo>
                  <a:pt x="258" y="86"/>
                </a:lnTo>
                <a:lnTo>
                  <a:pt x="258" y="86"/>
                </a:lnTo>
                <a:lnTo>
                  <a:pt x="266" y="86"/>
                </a:lnTo>
                <a:lnTo>
                  <a:pt x="274" y="88"/>
                </a:lnTo>
                <a:lnTo>
                  <a:pt x="280" y="92"/>
                </a:lnTo>
                <a:lnTo>
                  <a:pt x="286" y="98"/>
                </a:lnTo>
                <a:lnTo>
                  <a:pt x="290" y="102"/>
                </a:lnTo>
                <a:lnTo>
                  <a:pt x="294" y="110"/>
                </a:lnTo>
                <a:lnTo>
                  <a:pt x="296" y="116"/>
                </a:lnTo>
                <a:lnTo>
                  <a:pt x="298" y="124"/>
                </a:lnTo>
                <a:lnTo>
                  <a:pt x="298" y="124"/>
                </a:lnTo>
                <a:lnTo>
                  <a:pt x="296" y="132"/>
                </a:lnTo>
                <a:lnTo>
                  <a:pt x="294" y="140"/>
                </a:lnTo>
                <a:lnTo>
                  <a:pt x="290" y="146"/>
                </a:lnTo>
                <a:lnTo>
                  <a:pt x="286" y="152"/>
                </a:lnTo>
                <a:lnTo>
                  <a:pt x="280" y="158"/>
                </a:lnTo>
                <a:lnTo>
                  <a:pt x="274" y="162"/>
                </a:lnTo>
                <a:lnTo>
                  <a:pt x="266" y="164"/>
                </a:lnTo>
                <a:lnTo>
                  <a:pt x="258" y="164"/>
                </a:lnTo>
                <a:lnTo>
                  <a:pt x="258" y="164"/>
                </a:lnTo>
                <a:lnTo>
                  <a:pt x="250" y="164"/>
                </a:lnTo>
                <a:lnTo>
                  <a:pt x="242" y="160"/>
                </a:lnTo>
                <a:lnTo>
                  <a:pt x="236" y="156"/>
                </a:lnTo>
                <a:lnTo>
                  <a:pt x="230" y="152"/>
                </a:lnTo>
                <a:lnTo>
                  <a:pt x="146" y="192"/>
                </a:lnTo>
                <a:lnTo>
                  <a:pt x="146" y="192"/>
                </a:lnTo>
                <a:lnTo>
                  <a:pt x="146" y="198"/>
                </a:lnTo>
                <a:lnTo>
                  <a:pt x="146" y="198"/>
                </a:lnTo>
                <a:close/>
              </a:path>
            </a:pathLst>
          </a:custGeom>
          <a:solidFill>
            <a:srgbClr val="1031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" name="组 4"/>
          <p:cNvGrpSpPr/>
          <p:nvPr/>
        </p:nvGrpSpPr>
        <p:grpSpPr>
          <a:xfrm>
            <a:off x="7060229" y="1887996"/>
            <a:ext cx="666459" cy="798733"/>
            <a:chOff x="1536700" y="911225"/>
            <a:chExt cx="831850" cy="996950"/>
          </a:xfrm>
          <a:solidFill>
            <a:srgbClr val="103154"/>
          </a:solidFill>
        </p:grpSpPr>
        <p:sp>
          <p:nvSpPr>
            <p:cNvPr id="27" name="Freeform 47"/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  <p:sp>
        <p:nvSpPr>
          <p:cNvPr id="37" name="TextBox 102"/>
          <p:cNvSpPr txBox="1"/>
          <p:nvPr/>
        </p:nvSpPr>
        <p:spPr>
          <a:xfrm>
            <a:off x="1133215" y="5450542"/>
            <a:ext cx="9996309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06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messages.</a:t>
            </a:r>
          </a:p>
          <a:p>
            <a:pPr lvl="0" defTabSz="457106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numbers, etc., can be changed by clicking and re-entering, and fonts, font sizes, colors, leadings, and so on can be modified in the top Start panel. Suggested body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Number,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word spacing.</a:t>
            </a:r>
            <a:endParaRPr kumimoji="1"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9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16="http://schemas.microsoft.com/office/drawing/2014/main" xmlns:ahyp="http://schemas.microsoft.com/office/drawing/2018/hyperlinkcolor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42424" y="1428750"/>
            <a:ext cx="3094453" cy="2987878"/>
            <a:chOff x="5641137" y="1634771"/>
            <a:chExt cx="1376722" cy="1329307"/>
          </a:xfrm>
        </p:grpSpPr>
        <p:sp>
          <p:nvSpPr>
            <p:cNvPr id="4" name="椭圆形标注 3"/>
            <p:cNvSpPr/>
            <p:nvPr/>
          </p:nvSpPr>
          <p:spPr>
            <a:xfrm rot="1343570">
              <a:off x="5641137" y="1634771"/>
              <a:ext cx="1376722" cy="1329307"/>
            </a:xfrm>
            <a:prstGeom prst="wedgeEllipse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804910" y="2031231"/>
              <a:ext cx="1049175" cy="69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HelveticaNeueLT Pro 67 MdCn" panose="020B0606030502030204"/>
                </a:rPr>
                <a:t>THANK</a:t>
              </a:r>
            </a:p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HelveticaNeueLT Pro 67 MdCn" panose="020B0606030502030204"/>
                </a:rPr>
                <a:t>YOU</a:t>
              </a:r>
              <a:endParaRPr lang="zh-CN" altLang="en-US" sz="4800" b="1" dirty="0">
                <a:solidFill>
                  <a:schemeClr val="bg1"/>
                </a:solidFill>
                <a:latin typeface="HelveticaNeueLT Pro 67 MdCn" panose="020B0606030502030204"/>
              </a:endParaRPr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773BB8F-19B8-47FB-BA85-D63C281F8206}"/>
              </a:ext>
            </a:extLst>
          </p:cNvPr>
          <p:cNvSpPr/>
          <p:nvPr/>
        </p:nvSpPr>
        <p:spPr>
          <a:xfrm>
            <a:off x="10032291" y="485538"/>
            <a:ext cx="145898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779A1E-ED97-4322-AEA8-EF26BEFF4010}"/>
              </a:ext>
            </a:extLst>
          </p:cNvPr>
          <p:cNvSpPr txBox="1"/>
          <p:nvPr/>
        </p:nvSpPr>
        <p:spPr>
          <a:xfrm>
            <a:off x="522812" y="6219634"/>
            <a:ext cx="2221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cap="all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cap="all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6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自定义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294B"/>
      </a:accent1>
      <a:accent2>
        <a:srgbClr val="FFC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">
      <a:majorFont>
        <a:latin typeface="HelveticaNeueLT Pro 77 BdCn"/>
        <a:ea typeface="微软雅黑"/>
        <a:cs typeface=""/>
      </a:majorFont>
      <a:minorFont>
        <a:latin typeface="Century Gothic  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506</Words>
  <Application>Microsoft Office PowerPoint</Application>
  <PresentationFormat>宽屏</PresentationFormat>
  <Paragraphs>67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Century Gothic  </vt:lpstr>
      <vt:lpstr>HelveticaNeueLT Pro 67 MdCn</vt:lpstr>
      <vt:lpstr>HelveticaNeueLT Pro 77 BdCn</vt:lpstr>
      <vt:lpstr>微软雅黑</vt:lpstr>
      <vt:lpstr>张海山锐线体简</vt:lpstr>
      <vt:lpstr>Arial</vt:lpstr>
      <vt:lpstr>Calibri</vt:lpstr>
      <vt:lpstr>Century Gothic</vt:lpstr>
      <vt:lpstr>Segoe UI Light</vt:lpstr>
      <vt:lpstr>https://www.freeppt7.com</vt:lpstr>
      <vt:lpstr>PowerPoint 演示文稿</vt:lpstr>
      <vt:lpstr>点击此处添加标题</vt:lpstr>
      <vt:lpstr>点击此处添加标题</vt:lpstr>
      <vt:lpstr>点击此处添加标题</vt:lpstr>
      <vt:lpstr>点击此处添加标题</vt:lpstr>
      <vt:lpstr>点击此处添加标题</vt:lpstr>
      <vt:lpstr>点击此处添加标题</vt:lpstr>
      <vt:lpstr>点击此处添加标题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created xsi:type="dcterms:W3CDTF">2015-07-22T02:09:20Z</dcterms:created>
  <dcterms:modified xsi:type="dcterms:W3CDTF">2020-03-15T14:17:36Z</dcterms:modified>
</cp:coreProperties>
</file>