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338" r:id="rId2"/>
    <p:sldId id="339" r:id="rId3"/>
    <p:sldId id="318" r:id="rId4"/>
    <p:sldId id="327" r:id="rId5"/>
    <p:sldId id="323" r:id="rId6"/>
    <p:sldId id="340" r:id="rId7"/>
    <p:sldId id="341" r:id="rId8"/>
    <p:sldId id="319" r:id="rId9"/>
    <p:sldId id="322" r:id="rId10"/>
    <p:sldId id="346" r:id="rId11"/>
    <p:sldId id="342" r:id="rId12"/>
    <p:sldId id="329" r:id="rId13"/>
    <p:sldId id="320" r:id="rId14"/>
    <p:sldId id="330" r:id="rId15"/>
    <p:sldId id="343" r:id="rId16"/>
    <p:sldId id="332" r:id="rId17"/>
    <p:sldId id="333" r:id="rId18"/>
    <p:sldId id="321" r:id="rId19"/>
    <p:sldId id="334" r:id="rId20"/>
    <p:sldId id="335" r:id="rId21"/>
    <p:sldId id="285" r:id="rId22"/>
    <p:sldId id="344" r:id="rId23"/>
    <p:sldId id="345" r:id="rId24"/>
  </p:sldIdLst>
  <p:sldSz cx="9144000" cy="5143500" type="screen16x9"/>
  <p:notesSz cx="6858000" cy="9144000"/>
  <p:custDataLst>
    <p:tags r:id="rId26"/>
  </p:custDataLst>
  <p:defaultTextStyle>
    <a:defPPr>
      <a:defRPr lang="zh-CN"/>
    </a:defPPr>
    <a:lvl1pPr algn="l" defTabSz="684213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华文细黑" pitchFamily="2" charset="-122"/>
        <a:ea typeface="华文细黑" pitchFamily="2" charset="-122"/>
        <a:cs typeface="+mn-cs"/>
      </a:defRPr>
    </a:lvl1pPr>
    <a:lvl2pPr marL="341313" indent="115888" algn="l" defTabSz="684213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华文细黑" pitchFamily="2" charset="-122"/>
        <a:ea typeface="华文细黑" pitchFamily="2" charset="-122"/>
        <a:cs typeface="+mn-cs"/>
      </a:defRPr>
    </a:lvl2pPr>
    <a:lvl3pPr marL="684213" indent="230188" algn="l" defTabSz="684213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华文细黑" pitchFamily="2" charset="-122"/>
        <a:ea typeface="华文细黑" pitchFamily="2" charset="-122"/>
        <a:cs typeface="+mn-cs"/>
      </a:defRPr>
    </a:lvl3pPr>
    <a:lvl4pPr marL="1027113" indent="344488" algn="l" defTabSz="684213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华文细黑" pitchFamily="2" charset="-122"/>
        <a:ea typeface="华文细黑" pitchFamily="2" charset="-122"/>
        <a:cs typeface="+mn-cs"/>
      </a:defRPr>
    </a:lvl4pPr>
    <a:lvl5pPr marL="1370013" indent="458788" algn="l" defTabSz="684213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华文细黑" pitchFamily="2" charset="-122"/>
        <a:ea typeface="华文细黑" pitchFamily="2" charset="-122"/>
        <a:cs typeface="+mn-cs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华文细黑" pitchFamily="2" charset="-122"/>
        <a:ea typeface="华文细黑" pitchFamily="2" charset="-122"/>
        <a:cs typeface="+mn-cs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华文细黑" pitchFamily="2" charset="-122"/>
        <a:ea typeface="华文细黑" pitchFamily="2" charset="-122"/>
        <a:cs typeface="+mn-cs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华文细黑" pitchFamily="2" charset="-122"/>
        <a:ea typeface="华文细黑" pitchFamily="2" charset="-122"/>
        <a:cs typeface="+mn-cs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华文细黑" pitchFamily="2" charset="-122"/>
        <a:ea typeface="华文细黑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EFF9"/>
    <a:srgbClr val="255D6E"/>
    <a:srgbClr val="E4484C"/>
    <a:srgbClr val="2E2E2E"/>
    <a:srgbClr val="FB565C"/>
    <a:srgbClr val="B31128"/>
    <a:srgbClr val="CE142F"/>
    <a:srgbClr val="EA2D49"/>
    <a:srgbClr val="5CAD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47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4" d="100"/>
        <a:sy n="11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68575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68575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1D429342-02BD-48B8-951F-F916BBC98217}" type="datetimeFigureOut">
              <a:rPr lang="zh-CN" altLang="en-US"/>
              <a:pPr>
                <a:defRPr/>
              </a:pPr>
              <a:t>2020/3/17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68575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3A7FE2B6-6320-4E08-BBF2-751937A5A32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7131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684213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1313" algn="l" defTabSz="684213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4213" algn="l" defTabSz="684213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7113" algn="l" defTabSz="684213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0013" algn="l" defTabSz="684213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385" algn="l" defTabSz="68575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263" algn="l" defTabSz="68575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140" algn="l" defTabSz="68575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017" algn="l" defTabSz="68575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09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9pPr>
          </a:lstStyle>
          <a:p>
            <a:fld id="{49867205-D124-464B-9ED3-1E45EB71053B}" type="slidenum">
              <a:rPr lang="en-US" altLang="zh-CN" sz="1200">
                <a:latin typeface="Calibri" pitchFamily="34" charset="0"/>
              </a:rPr>
              <a:pPr/>
              <a:t>1</a:t>
            </a:fld>
            <a:endParaRPr lang="en-US" altLang="zh-CN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121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7FE2B6-6320-4E08-BBF2-751937A5A328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93729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7FE2B6-6320-4E08-BBF2-751937A5A328}" type="slidenum">
              <a:rPr lang="zh-CN" altLang="en-US" smtClean="0"/>
              <a:pPr>
                <a:defRPr/>
              </a:pPr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9928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22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9pPr>
          </a:lstStyle>
          <a:p>
            <a:fld id="{E7759F1E-596A-41E5-8996-822511A6C6E7}" type="slidenum">
              <a:rPr lang="zh-CN" altLang="en-US" sz="1200">
                <a:latin typeface="Calibri" pitchFamily="34" charset="0"/>
                <a:ea typeface="宋体" pitchFamily="2" charset="-122"/>
              </a:rPr>
              <a:pPr/>
              <a:t>12</a:t>
            </a:fld>
            <a:endParaRPr lang="zh-CN" altLang="en-US" sz="1200"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106573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32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9pPr>
          </a:lstStyle>
          <a:p>
            <a:fld id="{B36D132F-9AFE-4ADF-BD98-B6AC1CA88AA1}" type="slidenum">
              <a:rPr lang="zh-CN" altLang="en-US" sz="1200">
                <a:latin typeface="Calibri" pitchFamily="34" charset="0"/>
                <a:ea typeface="宋体" pitchFamily="2" charset="-122"/>
              </a:rPr>
              <a:pPr/>
              <a:t>13</a:t>
            </a:fld>
            <a:endParaRPr lang="zh-CN" altLang="en-US" sz="1200"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44412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42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9pPr>
          </a:lstStyle>
          <a:p>
            <a:fld id="{79AD7923-71FA-41CB-8C45-9A2C7145CFB8}" type="slidenum">
              <a:rPr lang="zh-CN" altLang="en-US" sz="1200">
                <a:latin typeface="Calibri" pitchFamily="34" charset="0"/>
                <a:ea typeface="宋体" pitchFamily="2" charset="-122"/>
              </a:rPr>
              <a:pPr/>
              <a:t>14</a:t>
            </a:fld>
            <a:endParaRPr lang="zh-CN" altLang="en-US" sz="1200"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994386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7FE2B6-6320-4E08-BBF2-751937A5A328}" type="slidenum">
              <a:rPr lang="zh-CN" altLang="en-US" smtClean="0"/>
              <a:pPr>
                <a:defRPr/>
              </a:pPr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50158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63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9pPr>
          </a:lstStyle>
          <a:p>
            <a:fld id="{0BBCA708-E3A5-4301-A3C3-22731B5F84C6}" type="slidenum">
              <a:rPr lang="zh-CN" altLang="en-US" sz="1200">
                <a:latin typeface="Calibri" pitchFamily="34" charset="0"/>
                <a:ea typeface="宋体" pitchFamily="2" charset="-122"/>
              </a:rPr>
              <a:pPr/>
              <a:t>16</a:t>
            </a:fld>
            <a:endParaRPr lang="zh-CN" altLang="en-US" sz="1200"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151816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73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9pPr>
          </a:lstStyle>
          <a:p>
            <a:fld id="{E87DE630-7A5A-41FC-8D3D-44478BB78404}" type="slidenum">
              <a:rPr lang="zh-CN" altLang="en-US" sz="1200">
                <a:latin typeface="Calibri" pitchFamily="34" charset="0"/>
                <a:ea typeface="宋体" pitchFamily="2" charset="-122"/>
              </a:rPr>
              <a:pPr/>
              <a:t>17</a:t>
            </a:fld>
            <a:endParaRPr lang="zh-CN" altLang="en-US" sz="1200"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615312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83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9pPr>
          </a:lstStyle>
          <a:p>
            <a:fld id="{EBA31DC2-BD9A-4DB1-9742-4DC851CDCEF3}" type="slidenum">
              <a:rPr lang="zh-CN" altLang="en-US" sz="1200">
                <a:latin typeface="Calibri" pitchFamily="34" charset="0"/>
                <a:ea typeface="宋体" pitchFamily="2" charset="-122"/>
              </a:rPr>
              <a:pPr/>
              <a:t>18</a:t>
            </a:fld>
            <a:endParaRPr lang="zh-CN" altLang="en-US" sz="1200"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038731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93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9pPr>
          </a:lstStyle>
          <a:p>
            <a:fld id="{9DAE5324-F0AC-42BC-9610-AB1820D1D451}" type="slidenum">
              <a:rPr lang="en-US" altLang="zh-CN" sz="1200">
                <a:latin typeface="Calibri" pitchFamily="34" charset="0"/>
                <a:ea typeface="微软雅黑" pitchFamily="34" charset="-122"/>
              </a:rPr>
              <a:pPr/>
              <a:t>19</a:t>
            </a:fld>
            <a:endParaRPr lang="en-US" altLang="zh-CN" sz="1200">
              <a:latin typeface="Calibri" pitchFamily="34" charset="0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24729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7FE2B6-6320-4E08-BBF2-751937A5A328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92474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604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9pPr>
          </a:lstStyle>
          <a:p>
            <a:fld id="{92426F97-F467-46E9-9C9B-6762FD322FBF}" type="slidenum">
              <a:rPr lang="zh-CN" altLang="en-US" sz="1200">
                <a:latin typeface="Calibri" pitchFamily="34" charset="0"/>
                <a:ea typeface="宋体" pitchFamily="2" charset="-122"/>
              </a:rPr>
              <a:pPr/>
              <a:t>20</a:t>
            </a:fld>
            <a:endParaRPr lang="zh-CN" altLang="en-US" sz="1200"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029484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614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9pPr>
          </a:lstStyle>
          <a:p>
            <a:fld id="{25FAF43E-DE1C-4D33-B7C6-11CC81B6BEE6}" type="slidenum">
              <a:rPr lang="zh-CN" altLang="en-US" sz="1200">
                <a:latin typeface="Calibri" pitchFamily="34" charset="0"/>
                <a:ea typeface="宋体" pitchFamily="2" charset="-122"/>
              </a:rPr>
              <a:pPr/>
              <a:t>21</a:t>
            </a:fld>
            <a:endParaRPr lang="zh-CN" altLang="en-US" sz="1200"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154213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7FE2B6-6320-4E08-BBF2-751937A5A328}" type="slidenum">
              <a:rPr lang="zh-CN" altLang="en-US" smtClean="0"/>
              <a:pPr>
                <a:defRPr/>
              </a:pPr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10083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09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9pPr>
          </a:lstStyle>
          <a:p>
            <a:fld id="{49867205-D124-464B-9ED3-1E45EB71053B}" type="slidenum">
              <a:rPr lang="en-US" altLang="zh-CN" sz="1200">
                <a:latin typeface="Calibri" pitchFamily="34" charset="0"/>
              </a:rPr>
              <a:pPr/>
              <a:t>23</a:t>
            </a:fld>
            <a:endParaRPr lang="en-US" altLang="zh-CN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408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9pPr>
          </a:lstStyle>
          <a:p>
            <a:fld id="{AA17AD06-82A9-4616-AFBB-4F6921A8ABC2}" type="slidenum">
              <a:rPr lang="zh-CN" altLang="en-US" sz="1200">
                <a:latin typeface="Calibri" pitchFamily="34" charset="0"/>
                <a:ea typeface="宋体" pitchFamily="2" charset="-122"/>
              </a:rPr>
              <a:pPr/>
              <a:t>3</a:t>
            </a:fld>
            <a:endParaRPr lang="zh-CN" altLang="en-US" sz="1200"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36796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9pPr>
          </a:lstStyle>
          <a:p>
            <a:fld id="{B7E96242-8142-4B1C-AF73-12E9C1A61EBE}" type="slidenum">
              <a:rPr lang="zh-CN" altLang="en-US" sz="1200">
                <a:latin typeface="Calibri" pitchFamily="34" charset="0"/>
                <a:ea typeface="宋体" pitchFamily="2" charset="-122"/>
              </a:rPr>
              <a:pPr/>
              <a:t>4</a:t>
            </a:fld>
            <a:endParaRPr lang="zh-CN" altLang="en-US" sz="1200"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81013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50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9pPr>
          </a:lstStyle>
          <a:p>
            <a:fld id="{B53C5D71-D21A-49F1-B612-8171C5B5191F}" type="slidenum">
              <a:rPr lang="zh-CN" altLang="en-US" sz="1200">
                <a:latin typeface="Calibri" pitchFamily="34" charset="0"/>
                <a:ea typeface="宋体" pitchFamily="2" charset="-122"/>
              </a:rPr>
              <a:pPr/>
              <a:t>5</a:t>
            </a:fld>
            <a:endParaRPr lang="zh-CN" altLang="en-US" sz="1200"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51426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7FE2B6-6320-4E08-BBF2-751937A5A328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34895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7FE2B6-6320-4E08-BBF2-751937A5A328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60225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81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9pPr>
          </a:lstStyle>
          <a:p>
            <a:fld id="{7AF3AD9F-0CBC-401F-8DFC-A33782E805D4}" type="slidenum">
              <a:rPr lang="zh-CN" altLang="en-US" sz="1200">
                <a:latin typeface="Calibri" pitchFamily="34" charset="0"/>
                <a:ea typeface="宋体" pitchFamily="2" charset="-122"/>
              </a:rPr>
              <a:pPr/>
              <a:t>8</a:t>
            </a:fld>
            <a:endParaRPr lang="zh-CN" altLang="en-US" sz="1200"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861754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91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9pPr>
          </a:lstStyle>
          <a:p>
            <a:fld id="{A53C9EFA-E311-45A4-BDE5-512549C3386C}" type="slidenum">
              <a:rPr lang="zh-CN" altLang="en-US" sz="1200">
                <a:latin typeface="Calibri" pitchFamily="34" charset="0"/>
                <a:ea typeface="宋体" pitchFamily="2" charset="-122"/>
              </a:rPr>
              <a:pPr/>
              <a:t>9</a:t>
            </a:fld>
            <a:endParaRPr lang="zh-CN" altLang="en-US" sz="1200"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01625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2752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585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350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613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7886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482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:random/>
      </p:transition>
    </mc:Choice>
    <mc:Fallback xmlns="">
      <p:transition spd="slow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  <a:endParaRPr lang="en-US" altLang="zh-CN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altLang="zh-C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685754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华文细黑" panose="02010600040101010101" pitchFamily="2" charset="-122"/>
                <a:ea typeface="+mn-ea"/>
              </a:defRPr>
            </a:lvl1pPr>
          </a:lstStyle>
          <a:p>
            <a:pPr>
              <a:defRPr/>
            </a:pPr>
            <a:fld id="{EE597277-BDD0-44F1-A7BE-E70E35B88AC5}" type="datetimeFigureOut">
              <a:rPr lang="zh-CN" altLang="en-US"/>
              <a:pPr>
                <a:defRPr/>
              </a:pPr>
              <a:t>2020/3/17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685754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华文细黑" panose="02010600040101010101" pitchFamily="2" charset="-122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D8AB562-27F9-49ED-AE60-242C89FC432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</p:sldLayoutIdLst>
  <mc:AlternateContent xmlns:mc="http://schemas.openxmlformats.org/markup-compatibility/2006" xmlns:p14="http://schemas.microsoft.com/office/powerpoint/2010/main">
    <mc:Choice Requires="p14">
      <p:transition spd="slow" p14:dur="1750" advTm="0">
        <p:random/>
      </p:transition>
    </mc:Choice>
    <mc:Fallback xmlns="">
      <p:transition spd="slow" advTm="0">
        <p:random/>
      </p:transition>
    </mc:Fallback>
  </mc:AlternateConten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华文细黑" panose="02010600040101010101" pitchFamily="2" charset="-122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华文细黑" pitchFamily="2" charset="-122"/>
          <a:ea typeface="华文细黑" pitchFamily="2" charset="-122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华文细黑" pitchFamily="2" charset="-122"/>
          <a:ea typeface="华文细黑" pitchFamily="2" charset="-122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华文细黑" pitchFamily="2" charset="-122"/>
          <a:ea typeface="华文细黑" pitchFamily="2" charset="-122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华文细黑" pitchFamily="2" charset="-122"/>
          <a:ea typeface="华文细黑" pitchFamily="2" charset="-122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华文细黑" pitchFamily="2" charset="-122"/>
          <a:ea typeface="华文细黑" pitchFamily="2" charset="-122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华文细黑" pitchFamily="2" charset="-122"/>
          <a:ea typeface="华文细黑" pitchFamily="2" charset="-122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华文细黑" pitchFamily="2" charset="-122"/>
          <a:ea typeface="华文细黑" pitchFamily="2" charset="-122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华文细黑" pitchFamily="2" charset="-122"/>
          <a:ea typeface="华文细黑" pitchFamily="2" charset="-122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华文细黑" panose="02010600040101010101" pitchFamily="2" charset="-122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华文细黑" panose="02010600040101010101" pitchFamily="2" charset="-122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华文细黑" panose="02010600040101010101" pitchFamily="2" charset="-122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华文细黑" panose="02010600040101010101" pitchFamily="2" charset="-122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华文细黑" panose="02010600040101010101" pitchFamily="2" charset="-122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hyperlink" Target="https://www.freeppt7.com/" TargetMode="Externa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reeppt7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Of Monsters and Men-Dirty Paws">
            <a:hlinkClick r:id="" action="ppaction://media"/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3625" y="-7985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文本框 11"/>
          <p:cNvSpPr txBox="1">
            <a:spLocks noChangeArrowheads="1"/>
          </p:cNvSpPr>
          <p:nvPr/>
        </p:nvSpPr>
        <p:spPr bwMode="auto">
          <a:xfrm>
            <a:off x="1384300" y="2652713"/>
            <a:ext cx="63754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9pPr>
          </a:lstStyle>
          <a:p>
            <a:pPr algn="ctr" eaLnBrk="1" hangingPunct="1"/>
            <a:r>
              <a:rPr lang="en-US" altLang="zh-CN" sz="4400" dirty="0">
                <a:solidFill>
                  <a:schemeClr val="bg2"/>
                </a:solidFill>
                <a:latin typeface="Agency FB" pitchFamily="34" charset="0"/>
              </a:rPr>
              <a:t>POWERPOINT TEMPALTE</a:t>
            </a:r>
            <a:endParaRPr lang="zh-CN" altLang="en-US" sz="4400" dirty="0">
              <a:solidFill>
                <a:schemeClr val="bg2"/>
              </a:solidFill>
              <a:latin typeface="Agency FB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348445" y="1612261"/>
            <a:ext cx="4607268" cy="826674"/>
          </a:xfrm>
          <a:prstGeom prst="rect">
            <a:avLst/>
          </a:prstGeom>
          <a:noFill/>
          <a:ln w="28575">
            <a:solidFill>
              <a:schemeClr val="bg2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75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sp>
        <p:nvSpPr>
          <p:cNvPr id="57" name="任意多边形 56"/>
          <p:cNvSpPr>
            <a:spLocks noChangeAspect="1"/>
          </p:cNvSpPr>
          <p:nvPr/>
        </p:nvSpPr>
        <p:spPr>
          <a:xfrm>
            <a:off x="4368800" y="4402806"/>
            <a:ext cx="336550" cy="336550"/>
          </a:xfrm>
          <a:custGeom>
            <a:avLst/>
            <a:gdLst>
              <a:gd name="connsiteX0" fmla="*/ 457544 w 540000"/>
              <a:gd name="connsiteY0" fmla="*/ 218691 h 538402"/>
              <a:gd name="connsiteX1" fmla="*/ 433336 w 540000"/>
              <a:gd name="connsiteY1" fmla="*/ 218724 h 538402"/>
              <a:gd name="connsiteX2" fmla="*/ 279353 w 540000"/>
              <a:gd name="connsiteY2" fmla="*/ 372708 h 538402"/>
              <a:gd name="connsiteX3" fmla="*/ 125790 w 540000"/>
              <a:gd name="connsiteY3" fmla="*/ 219144 h 538402"/>
              <a:gd name="connsiteX4" fmla="*/ 101648 w 540000"/>
              <a:gd name="connsiteY4" fmla="*/ 219177 h 538402"/>
              <a:gd name="connsiteX5" fmla="*/ 279353 w 540000"/>
              <a:gd name="connsiteY5" fmla="*/ 396882 h 538402"/>
              <a:gd name="connsiteX6" fmla="*/ 270000 w 540000"/>
              <a:gd name="connsiteY6" fmla="*/ 0 h 538402"/>
              <a:gd name="connsiteX7" fmla="*/ 540000 w 540000"/>
              <a:gd name="connsiteY7" fmla="*/ 269201 h 538402"/>
              <a:gd name="connsiteX8" fmla="*/ 270000 w 540000"/>
              <a:gd name="connsiteY8" fmla="*/ 538402 h 538402"/>
              <a:gd name="connsiteX9" fmla="*/ 0 w 540000"/>
              <a:gd name="connsiteY9" fmla="*/ 269201 h 538402"/>
              <a:gd name="connsiteX10" fmla="*/ 270000 w 540000"/>
              <a:gd name="connsiteY10" fmla="*/ 0 h 538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0000" h="538402">
                <a:moveTo>
                  <a:pt x="457544" y="218691"/>
                </a:moveTo>
                <a:lnTo>
                  <a:pt x="433336" y="218724"/>
                </a:lnTo>
                <a:lnTo>
                  <a:pt x="279353" y="372708"/>
                </a:lnTo>
                <a:lnTo>
                  <a:pt x="125790" y="219144"/>
                </a:lnTo>
                <a:lnTo>
                  <a:pt x="101648" y="219177"/>
                </a:lnTo>
                <a:lnTo>
                  <a:pt x="279353" y="396882"/>
                </a:lnTo>
                <a:close/>
                <a:moveTo>
                  <a:pt x="270000" y="0"/>
                </a:moveTo>
                <a:cubicBezTo>
                  <a:pt x="419117" y="0"/>
                  <a:pt x="540000" y="120525"/>
                  <a:pt x="540000" y="269201"/>
                </a:cubicBezTo>
                <a:cubicBezTo>
                  <a:pt x="540000" y="417877"/>
                  <a:pt x="419117" y="538402"/>
                  <a:pt x="270000" y="538402"/>
                </a:cubicBezTo>
                <a:cubicBezTo>
                  <a:pt x="120883" y="538402"/>
                  <a:pt x="0" y="417877"/>
                  <a:pt x="0" y="269201"/>
                </a:cubicBezTo>
                <a:cubicBezTo>
                  <a:pt x="0" y="120525"/>
                  <a:pt x="120883" y="0"/>
                  <a:pt x="270000" y="0"/>
                </a:cubicBezTo>
                <a:close/>
              </a:path>
            </a:pathLst>
          </a:custGeom>
          <a:solidFill>
            <a:srgbClr val="E7E6E6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75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13"/>
          </a:p>
        </p:txBody>
      </p:sp>
      <p:sp>
        <p:nvSpPr>
          <p:cNvPr id="16" name="任意多边形 15"/>
          <p:cNvSpPr/>
          <p:nvPr/>
        </p:nvSpPr>
        <p:spPr>
          <a:xfrm rot="8940187" flipV="1">
            <a:off x="5357808" y="4193411"/>
            <a:ext cx="1353810" cy="75573"/>
          </a:xfrm>
          <a:custGeom>
            <a:avLst/>
            <a:gdLst>
              <a:gd name="connsiteX0" fmla="*/ 375899 w 3658771"/>
              <a:gd name="connsiteY0" fmla="*/ 66655 h 351772"/>
              <a:gd name="connsiteX1" fmla="*/ 3658744 w 3658771"/>
              <a:gd name="connsiteY1" fmla="*/ 21685 h 351772"/>
              <a:gd name="connsiteX2" fmla="*/ 435859 w 3658771"/>
              <a:gd name="connsiteY2" fmla="*/ 351469 h 351772"/>
              <a:gd name="connsiteX3" fmla="*/ 375899 w 3658771"/>
              <a:gd name="connsiteY3" fmla="*/ 66655 h 351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8771" h="351772">
                <a:moveTo>
                  <a:pt x="375899" y="66655"/>
                </a:moveTo>
                <a:cubicBezTo>
                  <a:pt x="913047" y="11691"/>
                  <a:pt x="3648751" y="-25784"/>
                  <a:pt x="3658744" y="21685"/>
                </a:cubicBezTo>
                <a:cubicBezTo>
                  <a:pt x="3668737" y="69154"/>
                  <a:pt x="978003" y="341476"/>
                  <a:pt x="435859" y="351469"/>
                </a:cubicBezTo>
                <a:cubicBezTo>
                  <a:pt x="-106285" y="361462"/>
                  <a:pt x="-161249" y="121619"/>
                  <a:pt x="375899" y="6665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90000">
                <a:srgbClr val="FBFFFE">
                  <a:alpha val="50000"/>
                </a:srgb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任意多边形 16"/>
          <p:cNvSpPr/>
          <p:nvPr/>
        </p:nvSpPr>
        <p:spPr>
          <a:xfrm rot="8940187" flipV="1">
            <a:off x="2389567" y="3687078"/>
            <a:ext cx="1353810" cy="75573"/>
          </a:xfrm>
          <a:custGeom>
            <a:avLst/>
            <a:gdLst>
              <a:gd name="connsiteX0" fmla="*/ 375899 w 3658771"/>
              <a:gd name="connsiteY0" fmla="*/ 66655 h 351772"/>
              <a:gd name="connsiteX1" fmla="*/ 3658744 w 3658771"/>
              <a:gd name="connsiteY1" fmla="*/ 21685 h 351772"/>
              <a:gd name="connsiteX2" fmla="*/ 435859 w 3658771"/>
              <a:gd name="connsiteY2" fmla="*/ 351469 h 351772"/>
              <a:gd name="connsiteX3" fmla="*/ 375899 w 3658771"/>
              <a:gd name="connsiteY3" fmla="*/ 66655 h 351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8771" h="351772">
                <a:moveTo>
                  <a:pt x="375899" y="66655"/>
                </a:moveTo>
                <a:cubicBezTo>
                  <a:pt x="913047" y="11691"/>
                  <a:pt x="3648751" y="-25784"/>
                  <a:pt x="3658744" y="21685"/>
                </a:cubicBezTo>
                <a:cubicBezTo>
                  <a:pt x="3668737" y="69154"/>
                  <a:pt x="978003" y="341476"/>
                  <a:pt x="435859" y="351469"/>
                </a:cubicBezTo>
                <a:cubicBezTo>
                  <a:pt x="-106285" y="361462"/>
                  <a:pt x="-161249" y="121619"/>
                  <a:pt x="375899" y="6665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90000">
                <a:srgbClr val="FBFFFE">
                  <a:alpha val="50000"/>
                </a:srgb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任意多边形 17"/>
          <p:cNvSpPr/>
          <p:nvPr/>
        </p:nvSpPr>
        <p:spPr>
          <a:xfrm rot="8940187" flipV="1">
            <a:off x="1506698" y="917229"/>
            <a:ext cx="1353810" cy="75573"/>
          </a:xfrm>
          <a:custGeom>
            <a:avLst/>
            <a:gdLst>
              <a:gd name="connsiteX0" fmla="*/ 375899 w 3658771"/>
              <a:gd name="connsiteY0" fmla="*/ 66655 h 351772"/>
              <a:gd name="connsiteX1" fmla="*/ 3658744 w 3658771"/>
              <a:gd name="connsiteY1" fmla="*/ 21685 h 351772"/>
              <a:gd name="connsiteX2" fmla="*/ 435859 w 3658771"/>
              <a:gd name="connsiteY2" fmla="*/ 351469 h 351772"/>
              <a:gd name="connsiteX3" fmla="*/ 375899 w 3658771"/>
              <a:gd name="connsiteY3" fmla="*/ 66655 h 351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8771" h="351772">
                <a:moveTo>
                  <a:pt x="375899" y="66655"/>
                </a:moveTo>
                <a:cubicBezTo>
                  <a:pt x="913047" y="11691"/>
                  <a:pt x="3648751" y="-25784"/>
                  <a:pt x="3658744" y="21685"/>
                </a:cubicBezTo>
                <a:cubicBezTo>
                  <a:pt x="3668737" y="69154"/>
                  <a:pt x="978003" y="341476"/>
                  <a:pt x="435859" y="351469"/>
                </a:cubicBezTo>
                <a:cubicBezTo>
                  <a:pt x="-106285" y="361462"/>
                  <a:pt x="-161249" y="121619"/>
                  <a:pt x="375899" y="6665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90000">
                <a:srgbClr val="FBFFFE">
                  <a:alpha val="50000"/>
                </a:srgb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 19"/>
          <p:cNvSpPr/>
          <p:nvPr/>
        </p:nvSpPr>
        <p:spPr>
          <a:xfrm rot="8940187" flipV="1">
            <a:off x="-166585" y="3812420"/>
            <a:ext cx="1353810" cy="75573"/>
          </a:xfrm>
          <a:custGeom>
            <a:avLst/>
            <a:gdLst>
              <a:gd name="connsiteX0" fmla="*/ 375899 w 3658771"/>
              <a:gd name="connsiteY0" fmla="*/ 66655 h 351772"/>
              <a:gd name="connsiteX1" fmla="*/ 3658744 w 3658771"/>
              <a:gd name="connsiteY1" fmla="*/ 21685 h 351772"/>
              <a:gd name="connsiteX2" fmla="*/ 435859 w 3658771"/>
              <a:gd name="connsiteY2" fmla="*/ 351469 h 351772"/>
              <a:gd name="connsiteX3" fmla="*/ 375899 w 3658771"/>
              <a:gd name="connsiteY3" fmla="*/ 66655 h 351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8771" h="351772">
                <a:moveTo>
                  <a:pt x="375899" y="66655"/>
                </a:moveTo>
                <a:cubicBezTo>
                  <a:pt x="913047" y="11691"/>
                  <a:pt x="3648751" y="-25784"/>
                  <a:pt x="3658744" y="21685"/>
                </a:cubicBezTo>
                <a:cubicBezTo>
                  <a:pt x="3668737" y="69154"/>
                  <a:pt x="978003" y="341476"/>
                  <a:pt x="435859" y="351469"/>
                </a:cubicBezTo>
                <a:cubicBezTo>
                  <a:pt x="-106285" y="361462"/>
                  <a:pt x="-161249" y="121619"/>
                  <a:pt x="375899" y="6665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90000">
                <a:srgbClr val="FBFFFE">
                  <a:alpha val="50000"/>
                </a:srgb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任意多边形 20"/>
          <p:cNvSpPr/>
          <p:nvPr/>
        </p:nvSpPr>
        <p:spPr>
          <a:xfrm rot="8940187" flipV="1">
            <a:off x="3975174" y="1009499"/>
            <a:ext cx="1353810" cy="75573"/>
          </a:xfrm>
          <a:custGeom>
            <a:avLst/>
            <a:gdLst>
              <a:gd name="connsiteX0" fmla="*/ 375899 w 3658771"/>
              <a:gd name="connsiteY0" fmla="*/ 66655 h 351772"/>
              <a:gd name="connsiteX1" fmla="*/ 3658744 w 3658771"/>
              <a:gd name="connsiteY1" fmla="*/ 21685 h 351772"/>
              <a:gd name="connsiteX2" fmla="*/ 435859 w 3658771"/>
              <a:gd name="connsiteY2" fmla="*/ 351469 h 351772"/>
              <a:gd name="connsiteX3" fmla="*/ 375899 w 3658771"/>
              <a:gd name="connsiteY3" fmla="*/ 66655 h 351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8771" h="351772">
                <a:moveTo>
                  <a:pt x="375899" y="66655"/>
                </a:moveTo>
                <a:cubicBezTo>
                  <a:pt x="913047" y="11691"/>
                  <a:pt x="3648751" y="-25784"/>
                  <a:pt x="3658744" y="21685"/>
                </a:cubicBezTo>
                <a:cubicBezTo>
                  <a:pt x="3668737" y="69154"/>
                  <a:pt x="978003" y="341476"/>
                  <a:pt x="435859" y="351469"/>
                </a:cubicBezTo>
                <a:cubicBezTo>
                  <a:pt x="-106285" y="361462"/>
                  <a:pt x="-161249" y="121619"/>
                  <a:pt x="375899" y="6665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90000">
                <a:srgbClr val="FBFFFE">
                  <a:alpha val="50000"/>
                </a:srgb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4050918" y="2606994"/>
            <a:ext cx="654432" cy="45719"/>
          </a:xfrm>
          <a:prstGeom prst="ellipse">
            <a:avLst/>
          </a:prstGeom>
          <a:gradFill>
            <a:gsLst>
              <a:gs pos="30000">
                <a:schemeClr val="bg1">
                  <a:alpha val="50000"/>
                </a:schemeClr>
              </a:gs>
              <a:gs pos="8000">
                <a:schemeClr val="bg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2364392" y="1732750"/>
            <a:ext cx="45913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err="1">
                <a:solidFill>
                  <a:srgbClr val="DBEFF9"/>
                </a:solidFill>
              </a:rPr>
              <a:t>Ios</a:t>
            </a:r>
            <a:r>
              <a:rPr lang="en-US" altLang="zh-CN" sz="2800" b="1" dirty="0">
                <a:solidFill>
                  <a:srgbClr val="DBEFF9"/>
                </a:solidFill>
              </a:rPr>
              <a:t> </a:t>
            </a:r>
            <a:r>
              <a:rPr lang="zh-CN" altLang="en-US" sz="2800" b="1" dirty="0">
                <a:solidFill>
                  <a:srgbClr val="DBEFF9"/>
                </a:solidFill>
              </a:rPr>
              <a:t>wind business general</a:t>
            </a:r>
          </a:p>
        </p:txBody>
      </p:sp>
      <p:pic>
        <p:nvPicPr>
          <p:cNvPr id="3" name="李晓金 - The Dawn亡灵序曲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46629" y="1263971"/>
            <a:ext cx="609600" cy="609600"/>
          </a:xfrm>
          <a:prstGeom prst="rect">
            <a:avLst/>
          </a:prstGeom>
        </p:spPr>
      </p:pic>
      <p:sp>
        <p:nvSpPr>
          <p:cNvPr id="14" name="Rounded Rectangle 7">
            <a:extLst>
              <a:ext uri="{FF2B5EF4-FFF2-40B4-BE49-F238E27FC236}">
                <a16:creationId xmlns:a16="http://schemas.microsoft.com/office/drawing/2014/main" id="{F6C9080D-5D7D-46EC-8DF6-6FEA67D1EC21}"/>
              </a:ext>
            </a:extLst>
          </p:cNvPr>
          <p:cNvSpPr/>
          <p:nvPr/>
        </p:nvSpPr>
        <p:spPr>
          <a:xfrm>
            <a:off x="7226971" y="516768"/>
            <a:ext cx="1065457" cy="299052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/>
              <a:t>LOGO</a:t>
            </a:r>
            <a:endParaRPr lang="ko-KR" altLang="en-US" sz="2000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AC147B4E-E0F6-47FD-99C3-E95F2E215D82}"/>
              </a:ext>
            </a:extLst>
          </p:cNvPr>
          <p:cNvSpPr txBox="1"/>
          <p:nvPr/>
        </p:nvSpPr>
        <p:spPr>
          <a:xfrm>
            <a:off x="860817" y="4489078"/>
            <a:ext cx="30071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zh-CN" altLang="en-US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:random/>
      </p:transition>
    </mc:Choice>
    <mc:Fallback xmlns:ahyp="http://schemas.microsoft.com/office/drawing/2018/hyperlinkcolor" xmlns:a16="http://schemas.microsoft.com/office/drawing/2014/main" xmlns:a14="http://schemas.microsoft.com/office/drawing/2010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50" fill="hold"/>
                                        <p:tgtEl>
                                          <p:spTgt spid="22"/>
                                        </p:tgtEl>
                                      </p:cBhvr>
                                      <p:by x="20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6" presetClass="exit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5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42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569 -0.45864 L -0.3573 0.33889 " pathEditMode="relative" rAng="0" ptsTypes="AA">
                                      <p:cBhvr>
                                        <p:cTn id="23" dur="1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49" y="398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2361 -0.6 L -0.35729 0.33889 " pathEditMode="relative" rAng="0" ptsTypes="AA">
                                      <p:cBhvr>
                                        <p:cTn id="30" dur="10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045" y="4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250"/>
                            </p:stCondLst>
                            <p:childTnLst>
                              <p:par>
                                <p:cTn id="36" presetID="42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2361 -0.6 L -0.3573 0.33889 " pathEditMode="relative" rAng="0" ptsTypes="AA">
                                      <p:cBhvr>
                                        <p:cTn id="37" dur="10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045" y="4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25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42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3142 -0.70309 L -0.35729 0.33889 " pathEditMode="relative" rAng="0" ptsTypes="AA">
                                      <p:cBhvr>
                                        <p:cTn id="44" dur="100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444" y="520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750"/>
                            </p:stCondLst>
                            <p:childTnLst>
                              <p:par>
                                <p:cTn id="50" presetID="42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2361 -0.6 L -0.35729 0.33889 " pathEditMode="relative" rAng="0" ptsTypes="AA">
                                      <p:cBhvr>
                                        <p:cTn id="51" dur="1000" spd="-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045" y="4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75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25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250"/>
                            </p:stCondLst>
                            <p:childTnLst>
                              <p:par>
                                <p:cTn id="6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250"/>
                            </p:stCondLst>
                            <p:childTnLst>
                              <p:par>
                                <p:cTn id="6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3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195" grpId="0"/>
      <p:bldP spid="19" grpId="0" animBg="1"/>
      <p:bldP spid="57" grpId="0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2" grpId="2" animBg="1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组合 106"/>
          <p:cNvGrpSpPr>
            <a:grpSpLocks/>
          </p:cNvGrpSpPr>
          <p:nvPr/>
        </p:nvGrpSpPr>
        <p:grpSpPr bwMode="auto">
          <a:xfrm>
            <a:off x="1124069" y="1303106"/>
            <a:ext cx="2821227" cy="3490822"/>
            <a:chOff x="865232" y="1286330"/>
            <a:chExt cx="4013321" cy="4966128"/>
          </a:xfrm>
        </p:grpSpPr>
        <p:pic>
          <p:nvPicPr>
            <p:cNvPr id="108" name="Picture 3"/>
            <p:cNvPicPr>
              <a:picLocks noChangeAspect="1"/>
            </p:cNvPicPr>
            <p:nvPr/>
          </p:nvPicPr>
          <p:blipFill>
            <a:blip r:embed="rId3"/>
            <a:srcRect l="5354" t="8440" r="6203" b="10136"/>
            <a:stretch>
              <a:fillRect/>
            </a:stretch>
          </p:blipFill>
          <p:spPr bwMode="auto">
            <a:xfrm>
              <a:off x="865232" y="1286330"/>
              <a:ext cx="4013321" cy="4966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9" name="Rectangle 4"/>
            <p:cNvSpPr/>
            <p:nvPr/>
          </p:nvSpPr>
          <p:spPr>
            <a:xfrm>
              <a:off x="1454212" y="1875344"/>
              <a:ext cx="2840124" cy="3699194"/>
            </a:xfrm>
            <a:prstGeom prst="rect">
              <a:avLst/>
            </a:prstGeom>
            <a:blipFill>
              <a:blip r:embed="rId4" cstate="print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74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/>
            </a:p>
          </p:txBody>
        </p:sp>
      </p:grpSp>
      <p:sp>
        <p:nvSpPr>
          <p:cNvPr id="110" name="矩形 109"/>
          <p:cNvSpPr>
            <a:spLocks noChangeArrowheads="1"/>
          </p:cNvSpPr>
          <p:nvPr/>
        </p:nvSpPr>
        <p:spPr bwMode="auto">
          <a:xfrm>
            <a:off x="4387049" y="3823021"/>
            <a:ext cx="1166287" cy="253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6" tIns="34289" rIns="68576" bIns="34289">
            <a:spAutoFit/>
          </a:bodyPr>
          <a:lstStyle/>
          <a:p>
            <a:r>
              <a:rPr lang="zh-CN" altLang="en-US" sz="1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Add a title</a:t>
            </a:r>
            <a:endParaRPr lang="en-US" altLang="zh-CN" sz="1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1" name="矩形 47"/>
          <p:cNvSpPr>
            <a:spLocks noChangeArrowheads="1"/>
          </p:cNvSpPr>
          <p:nvPr/>
        </p:nvSpPr>
        <p:spPr bwMode="auto">
          <a:xfrm>
            <a:off x="4359329" y="4064294"/>
            <a:ext cx="1874152" cy="886138"/>
          </a:xfrm>
          <a:prstGeom prst="rect">
            <a:avLst/>
          </a:prstGeom>
          <a:noFill/>
          <a:ln>
            <a:noFill/>
          </a:ln>
        </p:spPr>
        <p:txBody>
          <a:bodyPr wrap="square" lIns="68576" tIns="34289" rIns="68576" bIns="34289">
            <a:spAutoFit/>
          </a:bodyPr>
          <a:lstStyle/>
          <a:p>
            <a:pPr defTabSz="685749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zh-CN" altLang="en-US" sz="9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Enter the comprehensive description description of this chart here and the comprehensive description description of this chart here.</a:t>
            </a:r>
          </a:p>
        </p:txBody>
      </p:sp>
      <p:sp>
        <p:nvSpPr>
          <p:cNvPr id="112" name="矩形 111"/>
          <p:cNvSpPr>
            <a:spLocks noChangeArrowheads="1"/>
          </p:cNvSpPr>
          <p:nvPr/>
        </p:nvSpPr>
        <p:spPr bwMode="auto">
          <a:xfrm>
            <a:off x="6474060" y="3836949"/>
            <a:ext cx="1227895" cy="253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6" tIns="34289" rIns="68576" bIns="34289">
            <a:spAutoFit/>
          </a:bodyPr>
          <a:lstStyle/>
          <a:p>
            <a:r>
              <a:rPr lang="zh-CN" altLang="en-US" sz="1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Add a title</a:t>
            </a:r>
            <a:endParaRPr lang="en-US" altLang="zh-CN" sz="1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3" name="矩形 112"/>
          <p:cNvSpPr>
            <a:spLocks noChangeArrowheads="1"/>
          </p:cNvSpPr>
          <p:nvPr/>
        </p:nvSpPr>
        <p:spPr bwMode="auto">
          <a:xfrm>
            <a:off x="6474060" y="4064294"/>
            <a:ext cx="1989960" cy="886138"/>
          </a:xfrm>
          <a:prstGeom prst="rect">
            <a:avLst/>
          </a:prstGeom>
          <a:noFill/>
          <a:ln>
            <a:noFill/>
          </a:ln>
        </p:spPr>
        <p:txBody>
          <a:bodyPr wrap="square" lIns="68576" tIns="34289" rIns="68576" bIns="34289">
            <a:spAutoFit/>
          </a:bodyPr>
          <a:lstStyle/>
          <a:p>
            <a:pPr defTabSz="685749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zh-CN" altLang="en-US" sz="9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Enter the comprehensive description description of this chart here and the comprehensive description description of this chart here.</a:t>
            </a:r>
          </a:p>
        </p:txBody>
      </p:sp>
      <p:grpSp>
        <p:nvGrpSpPr>
          <p:cNvPr id="152" name="组合 151"/>
          <p:cNvGrpSpPr/>
          <p:nvPr/>
        </p:nvGrpSpPr>
        <p:grpSpPr>
          <a:xfrm>
            <a:off x="4778827" y="1534886"/>
            <a:ext cx="2723123" cy="283029"/>
            <a:chOff x="6371768" y="2046514"/>
            <a:chExt cx="3630831" cy="377372"/>
          </a:xfrm>
        </p:grpSpPr>
        <p:sp>
          <p:nvSpPr>
            <p:cNvPr id="149" name="矩形 148"/>
            <p:cNvSpPr/>
            <p:nvPr/>
          </p:nvSpPr>
          <p:spPr>
            <a:xfrm>
              <a:off x="6371768" y="2046514"/>
              <a:ext cx="3338289" cy="377372"/>
            </a:xfrm>
            <a:prstGeom prst="rect">
              <a:avLst/>
            </a:pr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75"/>
            </a:p>
          </p:txBody>
        </p:sp>
        <p:sp>
          <p:nvSpPr>
            <p:cNvPr id="150" name="椭圆 149"/>
            <p:cNvSpPr/>
            <p:nvPr/>
          </p:nvSpPr>
          <p:spPr>
            <a:xfrm>
              <a:off x="6463017" y="2119234"/>
              <a:ext cx="246743" cy="2467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75"/>
            </a:p>
          </p:txBody>
        </p:sp>
        <p:sp>
          <p:nvSpPr>
            <p:cNvPr id="151" name="文本框 150"/>
            <p:cNvSpPr txBox="1"/>
            <p:nvPr/>
          </p:nvSpPr>
          <p:spPr>
            <a:xfrm>
              <a:off x="6708195" y="2070703"/>
              <a:ext cx="3294404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975" dirty="0">
                  <a:solidFill>
                    <a:schemeClr val="bg1"/>
                  </a:solidFill>
                </a:rPr>
                <a:t>Here's the input text Here's the text</a:t>
              </a:r>
            </a:p>
          </p:txBody>
        </p:sp>
      </p:grpSp>
      <p:grpSp>
        <p:nvGrpSpPr>
          <p:cNvPr id="153" name="组合 152"/>
          <p:cNvGrpSpPr/>
          <p:nvPr/>
        </p:nvGrpSpPr>
        <p:grpSpPr>
          <a:xfrm>
            <a:off x="4756486" y="2022616"/>
            <a:ext cx="2723123" cy="283029"/>
            <a:chOff x="6371768" y="2046514"/>
            <a:chExt cx="3630831" cy="377372"/>
          </a:xfrm>
        </p:grpSpPr>
        <p:sp>
          <p:nvSpPr>
            <p:cNvPr id="154" name="矩形 153"/>
            <p:cNvSpPr/>
            <p:nvPr/>
          </p:nvSpPr>
          <p:spPr>
            <a:xfrm>
              <a:off x="6371768" y="2046514"/>
              <a:ext cx="3338289" cy="377372"/>
            </a:xfrm>
            <a:prstGeom prst="rect">
              <a:avLst/>
            </a:pr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75"/>
            </a:p>
          </p:txBody>
        </p:sp>
        <p:sp>
          <p:nvSpPr>
            <p:cNvPr id="155" name="椭圆 154"/>
            <p:cNvSpPr/>
            <p:nvPr/>
          </p:nvSpPr>
          <p:spPr>
            <a:xfrm>
              <a:off x="6463017" y="2119234"/>
              <a:ext cx="246743" cy="2467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75"/>
            </a:p>
          </p:txBody>
        </p:sp>
        <p:sp>
          <p:nvSpPr>
            <p:cNvPr id="156" name="文本框 155"/>
            <p:cNvSpPr txBox="1"/>
            <p:nvPr/>
          </p:nvSpPr>
          <p:spPr>
            <a:xfrm>
              <a:off x="6708195" y="2070703"/>
              <a:ext cx="3294404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975" dirty="0">
                  <a:solidFill>
                    <a:schemeClr val="bg1"/>
                  </a:solidFill>
                </a:rPr>
                <a:t>Here's the input text Here's the text</a:t>
              </a:r>
            </a:p>
          </p:txBody>
        </p:sp>
      </p:grpSp>
      <p:grpSp>
        <p:nvGrpSpPr>
          <p:cNvPr id="157" name="组合 156"/>
          <p:cNvGrpSpPr/>
          <p:nvPr/>
        </p:nvGrpSpPr>
        <p:grpSpPr>
          <a:xfrm>
            <a:off x="4756486" y="2502822"/>
            <a:ext cx="2723123" cy="283029"/>
            <a:chOff x="6371768" y="2046514"/>
            <a:chExt cx="3630831" cy="377372"/>
          </a:xfrm>
        </p:grpSpPr>
        <p:sp>
          <p:nvSpPr>
            <p:cNvPr id="158" name="矩形 157"/>
            <p:cNvSpPr/>
            <p:nvPr/>
          </p:nvSpPr>
          <p:spPr>
            <a:xfrm>
              <a:off x="6371768" y="2046514"/>
              <a:ext cx="3338289" cy="377372"/>
            </a:xfrm>
            <a:prstGeom prst="rect">
              <a:avLst/>
            </a:pr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75"/>
            </a:p>
          </p:txBody>
        </p:sp>
        <p:sp>
          <p:nvSpPr>
            <p:cNvPr id="159" name="椭圆 158"/>
            <p:cNvSpPr/>
            <p:nvPr/>
          </p:nvSpPr>
          <p:spPr>
            <a:xfrm>
              <a:off x="6463017" y="2119234"/>
              <a:ext cx="246743" cy="2467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75"/>
            </a:p>
          </p:txBody>
        </p:sp>
        <p:sp>
          <p:nvSpPr>
            <p:cNvPr id="160" name="文本框 159"/>
            <p:cNvSpPr txBox="1"/>
            <p:nvPr/>
          </p:nvSpPr>
          <p:spPr>
            <a:xfrm>
              <a:off x="6708195" y="2070703"/>
              <a:ext cx="3294404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975" dirty="0">
                  <a:solidFill>
                    <a:schemeClr val="bg1"/>
                  </a:solidFill>
                </a:rPr>
                <a:t>Here's the input text Here's the text</a:t>
              </a:r>
            </a:p>
          </p:txBody>
        </p:sp>
      </p:grpSp>
      <p:grpSp>
        <p:nvGrpSpPr>
          <p:cNvPr id="161" name="组合 160"/>
          <p:cNvGrpSpPr/>
          <p:nvPr/>
        </p:nvGrpSpPr>
        <p:grpSpPr>
          <a:xfrm>
            <a:off x="4756486" y="2983028"/>
            <a:ext cx="2723123" cy="283029"/>
            <a:chOff x="6371768" y="2046514"/>
            <a:chExt cx="3630831" cy="377372"/>
          </a:xfrm>
        </p:grpSpPr>
        <p:sp>
          <p:nvSpPr>
            <p:cNvPr id="162" name="矩形 161"/>
            <p:cNvSpPr/>
            <p:nvPr/>
          </p:nvSpPr>
          <p:spPr>
            <a:xfrm>
              <a:off x="6371768" y="2046514"/>
              <a:ext cx="3338289" cy="377372"/>
            </a:xfrm>
            <a:prstGeom prst="rect">
              <a:avLst/>
            </a:pr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75"/>
            </a:p>
          </p:txBody>
        </p:sp>
        <p:sp>
          <p:nvSpPr>
            <p:cNvPr id="163" name="椭圆 162"/>
            <p:cNvSpPr/>
            <p:nvPr/>
          </p:nvSpPr>
          <p:spPr>
            <a:xfrm>
              <a:off x="6463017" y="2119234"/>
              <a:ext cx="246743" cy="2467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75"/>
            </a:p>
          </p:txBody>
        </p:sp>
        <p:sp>
          <p:nvSpPr>
            <p:cNvPr id="164" name="文本框 163"/>
            <p:cNvSpPr txBox="1"/>
            <p:nvPr/>
          </p:nvSpPr>
          <p:spPr>
            <a:xfrm>
              <a:off x="6708195" y="2070703"/>
              <a:ext cx="3294404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975" dirty="0">
                  <a:solidFill>
                    <a:schemeClr val="bg1"/>
                  </a:solidFill>
                </a:rPr>
                <a:t>Here's the input text Here's the text</a:t>
              </a:r>
            </a:p>
          </p:txBody>
        </p:sp>
      </p:grpSp>
      <p:grpSp>
        <p:nvGrpSpPr>
          <p:cNvPr id="165" name="组合 164"/>
          <p:cNvGrpSpPr/>
          <p:nvPr/>
        </p:nvGrpSpPr>
        <p:grpSpPr>
          <a:xfrm>
            <a:off x="4756486" y="3463235"/>
            <a:ext cx="2723123" cy="283029"/>
            <a:chOff x="6371768" y="2046514"/>
            <a:chExt cx="3630831" cy="377372"/>
          </a:xfrm>
        </p:grpSpPr>
        <p:sp>
          <p:nvSpPr>
            <p:cNvPr id="166" name="矩形 165"/>
            <p:cNvSpPr/>
            <p:nvPr/>
          </p:nvSpPr>
          <p:spPr>
            <a:xfrm>
              <a:off x="6371768" y="2046514"/>
              <a:ext cx="3338289" cy="377372"/>
            </a:xfrm>
            <a:prstGeom prst="rect">
              <a:avLst/>
            </a:pr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75"/>
            </a:p>
          </p:txBody>
        </p:sp>
        <p:sp>
          <p:nvSpPr>
            <p:cNvPr id="167" name="椭圆 166"/>
            <p:cNvSpPr/>
            <p:nvPr/>
          </p:nvSpPr>
          <p:spPr>
            <a:xfrm>
              <a:off x="6463017" y="2119234"/>
              <a:ext cx="246743" cy="2467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75"/>
            </a:p>
          </p:txBody>
        </p:sp>
        <p:sp>
          <p:nvSpPr>
            <p:cNvPr id="168" name="文本框 167"/>
            <p:cNvSpPr txBox="1"/>
            <p:nvPr/>
          </p:nvSpPr>
          <p:spPr>
            <a:xfrm>
              <a:off x="6708195" y="2070703"/>
              <a:ext cx="3294404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975" dirty="0">
                  <a:solidFill>
                    <a:schemeClr val="bg1"/>
                  </a:solidFill>
                </a:rPr>
                <a:t>Here's the input text Here's the text</a:t>
              </a:r>
            </a:p>
          </p:txBody>
        </p:sp>
      </p:grpSp>
      <p:sp>
        <p:nvSpPr>
          <p:cNvPr id="134" name="文本框 7"/>
          <p:cNvSpPr txBox="1">
            <a:spLocks noChangeArrowheads="1"/>
          </p:cNvSpPr>
          <p:nvPr/>
        </p:nvSpPr>
        <p:spPr bwMode="auto">
          <a:xfrm>
            <a:off x="2722563" y="320675"/>
            <a:ext cx="3698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9pPr>
          </a:lstStyle>
          <a:p>
            <a:pPr algn="ctr" eaLnBrk="1" hangingPunct="1"/>
            <a:r>
              <a:rPr lang="en-US" altLang="zh-CN" sz="2000">
                <a:solidFill>
                  <a:schemeClr val="bg1"/>
                </a:solidFill>
              </a:rPr>
              <a:t>ADD YOUR TITLE HERE</a:t>
            </a:r>
            <a:endParaRPr lang="zh-CN" altLang="en-US" sz="2000">
              <a:solidFill>
                <a:schemeClr val="bg1"/>
              </a:solidFill>
            </a:endParaRPr>
          </a:p>
        </p:txBody>
      </p:sp>
      <p:sp>
        <p:nvSpPr>
          <p:cNvPr id="135" name="Content Placeholder 2"/>
          <p:cNvSpPr txBox="1">
            <a:spLocks/>
          </p:cNvSpPr>
          <p:nvPr/>
        </p:nvSpPr>
        <p:spPr bwMode="auto">
          <a:xfrm>
            <a:off x="898525" y="766763"/>
            <a:ext cx="7137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87438"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1pPr>
            <a:lvl2pPr marL="742950" indent="-285750" defTabSz="1087438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2pPr>
            <a:lvl3pPr marL="1143000" indent="-228600" defTabSz="1087438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3pPr>
            <a:lvl4pPr marL="1600200" indent="-228600" defTabSz="1087438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4pPr>
            <a:lvl5pPr marL="2057400" indent="-228600" defTabSz="1087438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5pPr>
            <a:lvl6pPr marL="2514600" indent="-228600" defTabSz="1087438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6pPr>
            <a:lvl7pPr marL="2971800" indent="-228600" defTabSz="1087438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7pPr>
            <a:lvl8pPr marL="3429000" indent="-228600" defTabSz="1087438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8pPr>
            <a:lvl9pPr marL="3886200" indent="-228600" defTabSz="1087438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US" altLang="zh-CN" sz="1200">
                <a:solidFill>
                  <a:schemeClr val="bg1"/>
                </a:solidFill>
              </a:rPr>
              <a:t>There are many variations of the passages of the Lorem, butthety haved</a:t>
            </a:r>
            <a:endParaRPr lang="en-US" altLang="zh-CN" sz="120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01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:random/>
      </p:transition>
    </mc:Choice>
    <mc:Fallback xmlns:a14="http://schemas.microsoft.com/office/drawing/2010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7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7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75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250"/>
                            </p:stCondLst>
                            <p:childTnLst>
                              <p:par>
                                <p:cTn id="3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75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2" dur="75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750"/>
                            </p:stCondLst>
                            <p:childTnLst>
                              <p:par>
                                <p:cTn id="4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7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7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75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7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75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7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11" grpId="0"/>
      <p:bldP spid="112" grpId="0"/>
      <p:bldP spid="113" grpId="0"/>
      <p:bldP spid="134" grpId="0"/>
      <p:bldP spid="1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6" name="组合 405"/>
          <p:cNvGrpSpPr/>
          <p:nvPr/>
        </p:nvGrpSpPr>
        <p:grpSpPr>
          <a:xfrm>
            <a:off x="573401" y="1480454"/>
            <a:ext cx="768157" cy="708591"/>
            <a:chOff x="764534" y="1625600"/>
            <a:chExt cx="1024209" cy="944788"/>
          </a:xfrm>
        </p:grpSpPr>
        <p:grpSp>
          <p:nvGrpSpPr>
            <p:cNvPr id="368" name="组合 367"/>
            <p:cNvGrpSpPr/>
            <p:nvPr/>
          </p:nvGrpSpPr>
          <p:grpSpPr>
            <a:xfrm rot="16200000">
              <a:off x="804245" y="1585889"/>
              <a:ext cx="944788" cy="1024209"/>
              <a:chOff x="764788" y="1059582"/>
              <a:chExt cx="1558144" cy="1689124"/>
            </a:xfrm>
            <a:effectLst>
              <a:outerShdw blurRad="228600" dist="101600" dir="8400000" sx="105000" sy="105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369" name="椭圆 8"/>
              <p:cNvSpPr/>
              <p:nvPr/>
            </p:nvSpPr>
            <p:spPr>
              <a:xfrm>
                <a:off x="834850" y="1135533"/>
                <a:ext cx="1418020" cy="1537222"/>
              </a:xfrm>
              <a:custGeom>
                <a:avLst/>
                <a:gdLst/>
                <a:ahLst/>
                <a:cxnLst/>
                <a:rect l="l" t="t" r="r" b="b"/>
                <a:pathLst>
                  <a:path w="1296144" h="1405101">
                    <a:moveTo>
                      <a:pt x="648072" y="0"/>
                    </a:moveTo>
                    <a:cubicBezTo>
                      <a:pt x="1005992" y="0"/>
                      <a:pt x="1296144" y="290152"/>
                      <a:pt x="1296144" y="648072"/>
                    </a:cubicBezTo>
                    <a:cubicBezTo>
                      <a:pt x="1296144" y="970275"/>
                      <a:pt x="1061011" y="1237560"/>
                      <a:pt x="752636" y="1285603"/>
                    </a:cubicBezTo>
                    <a:lnTo>
                      <a:pt x="648072" y="1405101"/>
                    </a:lnTo>
                    <a:lnTo>
                      <a:pt x="543508" y="1285603"/>
                    </a:lnTo>
                    <a:cubicBezTo>
                      <a:pt x="235133" y="1237560"/>
                      <a:pt x="0" y="970275"/>
                      <a:pt x="0" y="648072"/>
                    </a:cubicBezTo>
                    <a:cubicBezTo>
                      <a:pt x="0" y="290152"/>
                      <a:pt x="290152" y="0"/>
                      <a:pt x="648072" y="0"/>
                    </a:cubicBezTo>
                    <a:close/>
                  </a:path>
                </a:pathLst>
              </a:custGeom>
              <a:solidFill>
                <a:schemeClr val="bg1">
                  <a:alpha val="50000"/>
                </a:schemeClr>
              </a:solidFill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75" dirty="0">
                  <a:ea typeface="微软雅黑" pitchFamily="34" charset="-122"/>
                </a:endParaRPr>
              </a:p>
            </p:txBody>
          </p:sp>
          <p:sp>
            <p:nvSpPr>
              <p:cNvPr id="370" name="椭圆 8"/>
              <p:cNvSpPr/>
              <p:nvPr/>
            </p:nvSpPr>
            <p:spPr>
              <a:xfrm>
                <a:off x="764788" y="1059582"/>
                <a:ext cx="1558144" cy="1689124"/>
              </a:xfrm>
              <a:custGeom>
                <a:avLst/>
                <a:gdLst/>
                <a:ahLst/>
                <a:cxnLst/>
                <a:rect l="l" t="t" r="r" b="b"/>
                <a:pathLst>
                  <a:path w="1296144" h="1405101">
                    <a:moveTo>
                      <a:pt x="648072" y="0"/>
                    </a:moveTo>
                    <a:cubicBezTo>
                      <a:pt x="1005992" y="0"/>
                      <a:pt x="1296144" y="290152"/>
                      <a:pt x="1296144" y="648072"/>
                    </a:cubicBezTo>
                    <a:cubicBezTo>
                      <a:pt x="1296144" y="970275"/>
                      <a:pt x="1061011" y="1237560"/>
                      <a:pt x="752636" y="1285603"/>
                    </a:cubicBezTo>
                    <a:lnTo>
                      <a:pt x="648072" y="1405101"/>
                    </a:lnTo>
                    <a:lnTo>
                      <a:pt x="543508" y="1285603"/>
                    </a:lnTo>
                    <a:cubicBezTo>
                      <a:pt x="235133" y="1237560"/>
                      <a:pt x="0" y="970275"/>
                      <a:pt x="0" y="648072"/>
                    </a:cubicBezTo>
                    <a:cubicBezTo>
                      <a:pt x="0" y="290152"/>
                      <a:pt x="290152" y="0"/>
                      <a:pt x="648072" y="0"/>
                    </a:cubicBezTo>
                    <a:close/>
                  </a:path>
                </a:pathLst>
              </a:custGeom>
              <a:noFill/>
              <a:ln w="635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75" dirty="0">
                  <a:ea typeface="微软雅黑" pitchFamily="34" charset="-122"/>
                </a:endParaRPr>
              </a:p>
            </p:txBody>
          </p:sp>
        </p:grpSp>
        <p:sp>
          <p:nvSpPr>
            <p:cNvPr id="398" name="文本框 397"/>
            <p:cNvSpPr txBox="1"/>
            <p:nvPr/>
          </p:nvSpPr>
          <p:spPr>
            <a:xfrm>
              <a:off x="1024649" y="1774827"/>
              <a:ext cx="502701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700" dirty="0">
                  <a:solidFill>
                    <a:schemeClr val="bg1"/>
                  </a:solidFill>
                </a:rPr>
                <a:t>1</a:t>
              </a:r>
              <a:endParaRPr lang="zh-CN" altLang="en-US" sz="27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07" name="组合 406"/>
          <p:cNvGrpSpPr/>
          <p:nvPr/>
        </p:nvGrpSpPr>
        <p:grpSpPr>
          <a:xfrm>
            <a:off x="1082515" y="2275224"/>
            <a:ext cx="768157" cy="708591"/>
            <a:chOff x="1443353" y="2685293"/>
            <a:chExt cx="1024209" cy="944788"/>
          </a:xfrm>
        </p:grpSpPr>
        <p:grpSp>
          <p:nvGrpSpPr>
            <p:cNvPr id="389" name="组合 388"/>
            <p:cNvGrpSpPr/>
            <p:nvPr/>
          </p:nvGrpSpPr>
          <p:grpSpPr>
            <a:xfrm rot="16200000">
              <a:off x="1483064" y="2645582"/>
              <a:ext cx="944788" cy="1024209"/>
              <a:chOff x="764788" y="1059582"/>
              <a:chExt cx="1558144" cy="1689124"/>
            </a:xfrm>
            <a:effectLst>
              <a:outerShdw blurRad="228600" dist="101600" dir="8400000" sx="105000" sy="105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390" name="椭圆 8"/>
              <p:cNvSpPr/>
              <p:nvPr/>
            </p:nvSpPr>
            <p:spPr>
              <a:xfrm>
                <a:off x="834850" y="1135533"/>
                <a:ext cx="1418020" cy="1537222"/>
              </a:xfrm>
              <a:custGeom>
                <a:avLst/>
                <a:gdLst/>
                <a:ahLst/>
                <a:cxnLst/>
                <a:rect l="l" t="t" r="r" b="b"/>
                <a:pathLst>
                  <a:path w="1296144" h="1405101">
                    <a:moveTo>
                      <a:pt x="648072" y="0"/>
                    </a:moveTo>
                    <a:cubicBezTo>
                      <a:pt x="1005992" y="0"/>
                      <a:pt x="1296144" y="290152"/>
                      <a:pt x="1296144" y="648072"/>
                    </a:cubicBezTo>
                    <a:cubicBezTo>
                      <a:pt x="1296144" y="970275"/>
                      <a:pt x="1061011" y="1237560"/>
                      <a:pt x="752636" y="1285603"/>
                    </a:cubicBezTo>
                    <a:lnTo>
                      <a:pt x="648072" y="1405101"/>
                    </a:lnTo>
                    <a:lnTo>
                      <a:pt x="543508" y="1285603"/>
                    </a:lnTo>
                    <a:cubicBezTo>
                      <a:pt x="235133" y="1237560"/>
                      <a:pt x="0" y="970275"/>
                      <a:pt x="0" y="648072"/>
                    </a:cubicBezTo>
                    <a:cubicBezTo>
                      <a:pt x="0" y="290152"/>
                      <a:pt x="290152" y="0"/>
                      <a:pt x="648072" y="0"/>
                    </a:cubicBezTo>
                    <a:close/>
                  </a:path>
                </a:pathLst>
              </a:custGeom>
              <a:solidFill>
                <a:schemeClr val="bg1">
                  <a:alpha val="50000"/>
                </a:schemeClr>
              </a:solidFill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75" dirty="0">
                  <a:ea typeface="微软雅黑" pitchFamily="34" charset="-122"/>
                </a:endParaRPr>
              </a:p>
            </p:txBody>
          </p:sp>
          <p:sp>
            <p:nvSpPr>
              <p:cNvPr id="391" name="椭圆 8"/>
              <p:cNvSpPr/>
              <p:nvPr/>
            </p:nvSpPr>
            <p:spPr>
              <a:xfrm>
                <a:off x="764788" y="1059582"/>
                <a:ext cx="1558144" cy="1689124"/>
              </a:xfrm>
              <a:custGeom>
                <a:avLst/>
                <a:gdLst/>
                <a:ahLst/>
                <a:cxnLst/>
                <a:rect l="l" t="t" r="r" b="b"/>
                <a:pathLst>
                  <a:path w="1296144" h="1405101">
                    <a:moveTo>
                      <a:pt x="648072" y="0"/>
                    </a:moveTo>
                    <a:cubicBezTo>
                      <a:pt x="1005992" y="0"/>
                      <a:pt x="1296144" y="290152"/>
                      <a:pt x="1296144" y="648072"/>
                    </a:cubicBezTo>
                    <a:cubicBezTo>
                      <a:pt x="1296144" y="970275"/>
                      <a:pt x="1061011" y="1237560"/>
                      <a:pt x="752636" y="1285603"/>
                    </a:cubicBezTo>
                    <a:lnTo>
                      <a:pt x="648072" y="1405101"/>
                    </a:lnTo>
                    <a:lnTo>
                      <a:pt x="543508" y="1285603"/>
                    </a:lnTo>
                    <a:cubicBezTo>
                      <a:pt x="235133" y="1237560"/>
                      <a:pt x="0" y="970275"/>
                      <a:pt x="0" y="648072"/>
                    </a:cubicBezTo>
                    <a:cubicBezTo>
                      <a:pt x="0" y="290152"/>
                      <a:pt x="290152" y="0"/>
                      <a:pt x="648072" y="0"/>
                    </a:cubicBezTo>
                    <a:close/>
                  </a:path>
                </a:pathLst>
              </a:custGeom>
              <a:noFill/>
              <a:ln w="635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75" dirty="0">
                  <a:ea typeface="微软雅黑" pitchFamily="34" charset="-122"/>
                </a:endParaRPr>
              </a:p>
            </p:txBody>
          </p:sp>
        </p:grpSp>
        <p:sp>
          <p:nvSpPr>
            <p:cNvPr id="399" name="文本框 398"/>
            <p:cNvSpPr txBox="1"/>
            <p:nvPr/>
          </p:nvSpPr>
          <p:spPr>
            <a:xfrm>
              <a:off x="1734048" y="2845229"/>
              <a:ext cx="502701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700" dirty="0">
                  <a:solidFill>
                    <a:schemeClr val="bg1"/>
                  </a:solidFill>
                </a:rPr>
                <a:t>2</a:t>
              </a:r>
              <a:endParaRPr lang="zh-CN" altLang="en-US" sz="27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08" name="组合 407"/>
          <p:cNvGrpSpPr/>
          <p:nvPr/>
        </p:nvGrpSpPr>
        <p:grpSpPr>
          <a:xfrm>
            <a:off x="1602261" y="3097208"/>
            <a:ext cx="768157" cy="708591"/>
            <a:chOff x="2136347" y="3781272"/>
            <a:chExt cx="1024209" cy="944788"/>
          </a:xfrm>
        </p:grpSpPr>
        <p:grpSp>
          <p:nvGrpSpPr>
            <p:cNvPr id="392" name="组合 391"/>
            <p:cNvGrpSpPr/>
            <p:nvPr/>
          </p:nvGrpSpPr>
          <p:grpSpPr>
            <a:xfrm rot="16200000">
              <a:off x="2176058" y="3741561"/>
              <a:ext cx="944788" cy="1024209"/>
              <a:chOff x="764788" y="1059582"/>
              <a:chExt cx="1558144" cy="1689124"/>
            </a:xfrm>
            <a:effectLst>
              <a:outerShdw blurRad="228600" dist="101600" dir="8400000" sx="105000" sy="105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393" name="椭圆 8"/>
              <p:cNvSpPr/>
              <p:nvPr/>
            </p:nvSpPr>
            <p:spPr>
              <a:xfrm>
                <a:off x="834850" y="1135533"/>
                <a:ext cx="1418020" cy="1537222"/>
              </a:xfrm>
              <a:custGeom>
                <a:avLst/>
                <a:gdLst/>
                <a:ahLst/>
                <a:cxnLst/>
                <a:rect l="l" t="t" r="r" b="b"/>
                <a:pathLst>
                  <a:path w="1296144" h="1405101">
                    <a:moveTo>
                      <a:pt x="648072" y="0"/>
                    </a:moveTo>
                    <a:cubicBezTo>
                      <a:pt x="1005992" y="0"/>
                      <a:pt x="1296144" y="290152"/>
                      <a:pt x="1296144" y="648072"/>
                    </a:cubicBezTo>
                    <a:cubicBezTo>
                      <a:pt x="1296144" y="970275"/>
                      <a:pt x="1061011" y="1237560"/>
                      <a:pt x="752636" y="1285603"/>
                    </a:cubicBezTo>
                    <a:lnTo>
                      <a:pt x="648072" y="1405101"/>
                    </a:lnTo>
                    <a:lnTo>
                      <a:pt x="543508" y="1285603"/>
                    </a:lnTo>
                    <a:cubicBezTo>
                      <a:pt x="235133" y="1237560"/>
                      <a:pt x="0" y="970275"/>
                      <a:pt x="0" y="648072"/>
                    </a:cubicBezTo>
                    <a:cubicBezTo>
                      <a:pt x="0" y="290152"/>
                      <a:pt x="290152" y="0"/>
                      <a:pt x="648072" y="0"/>
                    </a:cubicBezTo>
                    <a:close/>
                  </a:path>
                </a:pathLst>
              </a:custGeom>
              <a:solidFill>
                <a:schemeClr val="bg1">
                  <a:alpha val="50000"/>
                </a:schemeClr>
              </a:solidFill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75" dirty="0">
                  <a:ea typeface="微软雅黑" pitchFamily="34" charset="-122"/>
                </a:endParaRPr>
              </a:p>
            </p:txBody>
          </p:sp>
          <p:sp>
            <p:nvSpPr>
              <p:cNvPr id="394" name="椭圆 8"/>
              <p:cNvSpPr/>
              <p:nvPr/>
            </p:nvSpPr>
            <p:spPr>
              <a:xfrm>
                <a:off x="764788" y="1059582"/>
                <a:ext cx="1558144" cy="1689124"/>
              </a:xfrm>
              <a:custGeom>
                <a:avLst/>
                <a:gdLst/>
                <a:ahLst/>
                <a:cxnLst/>
                <a:rect l="l" t="t" r="r" b="b"/>
                <a:pathLst>
                  <a:path w="1296144" h="1405101">
                    <a:moveTo>
                      <a:pt x="648072" y="0"/>
                    </a:moveTo>
                    <a:cubicBezTo>
                      <a:pt x="1005992" y="0"/>
                      <a:pt x="1296144" y="290152"/>
                      <a:pt x="1296144" y="648072"/>
                    </a:cubicBezTo>
                    <a:cubicBezTo>
                      <a:pt x="1296144" y="970275"/>
                      <a:pt x="1061011" y="1237560"/>
                      <a:pt x="752636" y="1285603"/>
                    </a:cubicBezTo>
                    <a:lnTo>
                      <a:pt x="648072" y="1405101"/>
                    </a:lnTo>
                    <a:lnTo>
                      <a:pt x="543508" y="1285603"/>
                    </a:lnTo>
                    <a:cubicBezTo>
                      <a:pt x="235133" y="1237560"/>
                      <a:pt x="0" y="970275"/>
                      <a:pt x="0" y="648072"/>
                    </a:cubicBezTo>
                    <a:cubicBezTo>
                      <a:pt x="0" y="290152"/>
                      <a:pt x="290152" y="0"/>
                      <a:pt x="648072" y="0"/>
                    </a:cubicBezTo>
                    <a:close/>
                  </a:path>
                </a:pathLst>
              </a:custGeom>
              <a:noFill/>
              <a:ln w="635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75" dirty="0">
                  <a:ea typeface="微软雅黑" pitchFamily="34" charset="-122"/>
                </a:endParaRPr>
              </a:p>
            </p:txBody>
          </p:sp>
        </p:grpSp>
        <p:sp>
          <p:nvSpPr>
            <p:cNvPr id="400" name="文本框 399"/>
            <p:cNvSpPr txBox="1"/>
            <p:nvPr/>
          </p:nvSpPr>
          <p:spPr>
            <a:xfrm>
              <a:off x="2439099" y="3930499"/>
              <a:ext cx="502701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700" dirty="0">
                  <a:solidFill>
                    <a:schemeClr val="bg1"/>
                  </a:solidFill>
                </a:rPr>
                <a:t>3</a:t>
              </a:r>
              <a:endParaRPr lang="zh-CN" altLang="en-US" sz="27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09" name="组合 408"/>
          <p:cNvGrpSpPr/>
          <p:nvPr/>
        </p:nvGrpSpPr>
        <p:grpSpPr>
          <a:xfrm>
            <a:off x="2076504" y="3919192"/>
            <a:ext cx="768157" cy="708591"/>
            <a:chOff x="2768671" y="4877250"/>
            <a:chExt cx="1024209" cy="944788"/>
          </a:xfrm>
        </p:grpSpPr>
        <p:grpSp>
          <p:nvGrpSpPr>
            <p:cNvPr id="395" name="组合 394"/>
            <p:cNvGrpSpPr/>
            <p:nvPr/>
          </p:nvGrpSpPr>
          <p:grpSpPr>
            <a:xfrm rot="16200000">
              <a:off x="2808382" y="4837539"/>
              <a:ext cx="944788" cy="1024209"/>
              <a:chOff x="764788" y="1059582"/>
              <a:chExt cx="1558144" cy="1689124"/>
            </a:xfrm>
            <a:effectLst>
              <a:outerShdw blurRad="228600" dist="101600" dir="8400000" sx="105000" sy="105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396" name="椭圆 8"/>
              <p:cNvSpPr/>
              <p:nvPr/>
            </p:nvSpPr>
            <p:spPr>
              <a:xfrm>
                <a:off x="834850" y="1135533"/>
                <a:ext cx="1418020" cy="1537222"/>
              </a:xfrm>
              <a:custGeom>
                <a:avLst/>
                <a:gdLst/>
                <a:ahLst/>
                <a:cxnLst/>
                <a:rect l="l" t="t" r="r" b="b"/>
                <a:pathLst>
                  <a:path w="1296144" h="1405101">
                    <a:moveTo>
                      <a:pt x="648072" y="0"/>
                    </a:moveTo>
                    <a:cubicBezTo>
                      <a:pt x="1005992" y="0"/>
                      <a:pt x="1296144" y="290152"/>
                      <a:pt x="1296144" y="648072"/>
                    </a:cubicBezTo>
                    <a:cubicBezTo>
                      <a:pt x="1296144" y="970275"/>
                      <a:pt x="1061011" y="1237560"/>
                      <a:pt x="752636" y="1285603"/>
                    </a:cubicBezTo>
                    <a:lnTo>
                      <a:pt x="648072" y="1405101"/>
                    </a:lnTo>
                    <a:lnTo>
                      <a:pt x="543508" y="1285603"/>
                    </a:lnTo>
                    <a:cubicBezTo>
                      <a:pt x="235133" y="1237560"/>
                      <a:pt x="0" y="970275"/>
                      <a:pt x="0" y="648072"/>
                    </a:cubicBezTo>
                    <a:cubicBezTo>
                      <a:pt x="0" y="290152"/>
                      <a:pt x="290152" y="0"/>
                      <a:pt x="648072" y="0"/>
                    </a:cubicBezTo>
                    <a:close/>
                  </a:path>
                </a:pathLst>
              </a:custGeom>
              <a:solidFill>
                <a:schemeClr val="bg1">
                  <a:alpha val="50000"/>
                </a:schemeClr>
              </a:solidFill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75" dirty="0">
                  <a:ea typeface="微软雅黑" pitchFamily="34" charset="-122"/>
                </a:endParaRPr>
              </a:p>
            </p:txBody>
          </p:sp>
          <p:sp>
            <p:nvSpPr>
              <p:cNvPr id="397" name="椭圆 8"/>
              <p:cNvSpPr/>
              <p:nvPr/>
            </p:nvSpPr>
            <p:spPr>
              <a:xfrm>
                <a:off x="764788" y="1059582"/>
                <a:ext cx="1558144" cy="1689124"/>
              </a:xfrm>
              <a:custGeom>
                <a:avLst/>
                <a:gdLst/>
                <a:ahLst/>
                <a:cxnLst/>
                <a:rect l="l" t="t" r="r" b="b"/>
                <a:pathLst>
                  <a:path w="1296144" h="1405101">
                    <a:moveTo>
                      <a:pt x="648072" y="0"/>
                    </a:moveTo>
                    <a:cubicBezTo>
                      <a:pt x="1005992" y="0"/>
                      <a:pt x="1296144" y="290152"/>
                      <a:pt x="1296144" y="648072"/>
                    </a:cubicBezTo>
                    <a:cubicBezTo>
                      <a:pt x="1296144" y="970275"/>
                      <a:pt x="1061011" y="1237560"/>
                      <a:pt x="752636" y="1285603"/>
                    </a:cubicBezTo>
                    <a:lnTo>
                      <a:pt x="648072" y="1405101"/>
                    </a:lnTo>
                    <a:lnTo>
                      <a:pt x="543508" y="1285603"/>
                    </a:lnTo>
                    <a:cubicBezTo>
                      <a:pt x="235133" y="1237560"/>
                      <a:pt x="0" y="970275"/>
                      <a:pt x="0" y="648072"/>
                    </a:cubicBezTo>
                    <a:cubicBezTo>
                      <a:pt x="0" y="290152"/>
                      <a:pt x="290152" y="0"/>
                      <a:pt x="648072" y="0"/>
                    </a:cubicBezTo>
                    <a:close/>
                  </a:path>
                </a:pathLst>
              </a:custGeom>
              <a:noFill/>
              <a:ln w="635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75" dirty="0">
                  <a:ea typeface="微软雅黑" pitchFamily="34" charset="-122"/>
                </a:endParaRPr>
              </a:p>
            </p:txBody>
          </p:sp>
        </p:grpSp>
        <p:sp>
          <p:nvSpPr>
            <p:cNvPr id="401" name="文本框 400"/>
            <p:cNvSpPr txBox="1"/>
            <p:nvPr/>
          </p:nvSpPr>
          <p:spPr>
            <a:xfrm>
              <a:off x="2990076" y="5026477"/>
              <a:ext cx="502701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700" dirty="0">
                  <a:solidFill>
                    <a:schemeClr val="bg1"/>
                  </a:solidFill>
                </a:rPr>
                <a:t>4</a:t>
              </a:r>
              <a:endParaRPr lang="zh-CN" altLang="en-US" sz="2700" dirty="0">
                <a:solidFill>
                  <a:schemeClr val="bg1"/>
                </a:solidFill>
              </a:endParaRPr>
            </a:p>
          </p:txBody>
        </p:sp>
      </p:grpSp>
      <p:sp>
        <p:nvSpPr>
          <p:cNvPr id="402" name="TextBox 5"/>
          <p:cNvSpPr txBox="1"/>
          <p:nvPr/>
        </p:nvSpPr>
        <p:spPr>
          <a:xfrm>
            <a:off x="1492240" y="1596966"/>
            <a:ext cx="54119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Click to enter a brief text content, text content needs to be summarized refined, without the extra text decoration.</a:t>
            </a:r>
            <a:endParaRPr lang="en-US" altLang="zh-CN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03" name="TextBox 5"/>
          <p:cNvSpPr txBox="1"/>
          <p:nvPr/>
        </p:nvSpPr>
        <p:spPr>
          <a:xfrm>
            <a:off x="1983142" y="2391481"/>
            <a:ext cx="54119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Click to enter a brief text content, text content needs to be summarized refined, without the extra text decoration.</a:t>
            </a:r>
            <a:endParaRPr lang="en-US" altLang="zh-CN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04" name="TextBox 5"/>
          <p:cNvSpPr txBox="1"/>
          <p:nvPr/>
        </p:nvSpPr>
        <p:spPr>
          <a:xfrm>
            <a:off x="2474044" y="3185996"/>
            <a:ext cx="54119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Click to enter a brief text content, text content needs to be summarized refined, without the extra text decoration.</a:t>
            </a:r>
            <a:endParaRPr lang="en-US" altLang="zh-CN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05" name="TextBox 5"/>
          <p:cNvSpPr txBox="1"/>
          <p:nvPr/>
        </p:nvSpPr>
        <p:spPr>
          <a:xfrm>
            <a:off x="2964946" y="3980510"/>
            <a:ext cx="54119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Click to enter a brief text content, text content needs to be summarized refined, without the extra text decoration.</a:t>
            </a:r>
            <a:endParaRPr lang="en-US" altLang="zh-CN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1" name="文本框 7"/>
          <p:cNvSpPr txBox="1">
            <a:spLocks noChangeArrowheads="1"/>
          </p:cNvSpPr>
          <p:nvPr/>
        </p:nvSpPr>
        <p:spPr bwMode="auto">
          <a:xfrm>
            <a:off x="2722563" y="320675"/>
            <a:ext cx="3698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9pPr>
          </a:lstStyle>
          <a:p>
            <a:pPr algn="ctr" eaLnBrk="1" hangingPunct="1"/>
            <a:r>
              <a:rPr lang="en-US" altLang="zh-CN" sz="2000">
                <a:solidFill>
                  <a:schemeClr val="bg1"/>
                </a:solidFill>
              </a:rPr>
              <a:t>ADD YOUR TITLE HERE</a:t>
            </a:r>
            <a:endParaRPr lang="zh-CN" altLang="en-US" sz="2000">
              <a:solidFill>
                <a:schemeClr val="bg1"/>
              </a:solidFill>
            </a:endParaRPr>
          </a:p>
        </p:txBody>
      </p:sp>
      <p:sp>
        <p:nvSpPr>
          <p:cNvPr id="132" name="Content Placeholder 2"/>
          <p:cNvSpPr txBox="1">
            <a:spLocks/>
          </p:cNvSpPr>
          <p:nvPr/>
        </p:nvSpPr>
        <p:spPr bwMode="auto">
          <a:xfrm>
            <a:off x="898525" y="766763"/>
            <a:ext cx="7137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87438"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1pPr>
            <a:lvl2pPr marL="742950" indent="-285750" defTabSz="1087438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2pPr>
            <a:lvl3pPr marL="1143000" indent="-228600" defTabSz="1087438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3pPr>
            <a:lvl4pPr marL="1600200" indent="-228600" defTabSz="1087438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4pPr>
            <a:lvl5pPr marL="2057400" indent="-228600" defTabSz="1087438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5pPr>
            <a:lvl6pPr marL="2514600" indent="-228600" defTabSz="1087438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6pPr>
            <a:lvl7pPr marL="2971800" indent="-228600" defTabSz="1087438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7pPr>
            <a:lvl8pPr marL="3429000" indent="-228600" defTabSz="1087438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8pPr>
            <a:lvl9pPr marL="3886200" indent="-228600" defTabSz="1087438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US" altLang="zh-CN" sz="1200">
                <a:solidFill>
                  <a:schemeClr val="bg1"/>
                </a:solidFill>
              </a:rPr>
              <a:t>There are many variations of the passages of the Lorem, butthety haved</a:t>
            </a:r>
            <a:endParaRPr lang="en-US" altLang="zh-CN" sz="120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359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:random/>
      </p:transition>
    </mc:Choice>
    <mc:Fallback xmlns:a14="http://schemas.microsoft.com/office/drawing/2010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75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75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0" dur="75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" grpId="0"/>
      <p:bldP spid="403" grpId="0"/>
      <p:bldP spid="404" grpId="0"/>
      <p:bldP spid="405" grpId="0"/>
      <p:bldP spid="131" grpId="0"/>
      <p:bldP spid="1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8"/>
          <p:cNvSpPr/>
          <p:nvPr/>
        </p:nvSpPr>
        <p:spPr>
          <a:xfrm flipH="1">
            <a:off x="0" y="0"/>
            <a:ext cx="9144000" cy="2932113"/>
          </a:xfrm>
          <a:prstGeom prst="rect">
            <a:avLst/>
          </a:prstGeom>
          <a:solidFill>
            <a:srgbClr val="255D6E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75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sp>
        <p:nvSpPr>
          <p:cNvPr id="4" name="Title 13"/>
          <p:cNvSpPr txBox="1">
            <a:spLocks/>
          </p:cNvSpPr>
          <p:nvPr/>
        </p:nvSpPr>
        <p:spPr>
          <a:xfrm>
            <a:off x="2921000" y="419100"/>
            <a:ext cx="5383213" cy="8572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+mn-ea"/>
                <a:ea typeface="+mn-ea"/>
              </a:rPr>
              <a:t>App Project Sample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025775" y="1243013"/>
            <a:ext cx="45116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87438"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1pPr>
            <a:lvl2pPr marL="742950" indent="-285750" defTabSz="1087438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2pPr>
            <a:lvl3pPr marL="1143000" indent="-228600" defTabSz="1087438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3pPr>
            <a:lvl4pPr marL="1600200" indent="-228600" defTabSz="1087438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4pPr>
            <a:lvl5pPr marL="2057400" indent="-228600" defTabSz="1087438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5pPr>
            <a:lvl6pPr marL="2514600" indent="-228600" defTabSz="1087438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6pPr>
            <a:lvl7pPr marL="2971800" indent="-228600" defTabSz="1087438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7pPr>
            <a:lvl8pPr marL="3429000" indent="-228600" defTabSz="1087438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8pPr>
            <a:lvl9pPr marL="3886200" indent="-228600" defTabSz="1087438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zh-CN" sz="1000" dirty="0">
                <a:solidFill>
                  <a:schemeClr val="bg1"/>
                </a:solidFill>
              </a:rPr>
              <a:t>There are many variations of the passages of Lorem,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zh-CN" sz="1000" dirty="0">
                <a:solidFill>
                  <a:schemeClr val="bg1"/>
                </a:solidFill>
              </a:rPr>
              <a:t> But the majority have deded ed yse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zh-CN" sz="1000" dirty="0">
                <a:solidFill>
                  <a:schemeClr val="bg1"/>
                </a:solidFill>
              </a:rPr>
              <a:t> in some form, by injected humor, or randomized words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zh-CN" sz="1000" dirty="0">
                <a:solidFill>
                  <a:schemeClr val="bg1"/>
                </a:solidFill>
              </a:rPr>
              <a:t> which don't look even slightly believable. If you </a:t>
            </a:r>
          </a:p>
        </p:txBody>
      </p:sp>
      <p:grpSp>
        <p:nvGrpSpPr>
          <p:cNvPr id="36" name="组合 35"/>
          <p:cNvGrpSpPr>
            <a:grpSpLocks/>
          </p:cNvGrpSpPr>
          <p:nvPr/>
        </p:nvGrpSpPr>
        <p:grpSpPr bwMode="auto">
          <a:xfrm>
            <a:off x="5508625" y="3189288"/>
            <a:ext cx="614363" cy="614362"/>
            <a:chOff x="4052453" y="3044495"/>
            <a:chExt cx="613105" cy="613105"/>
          </a:xfrm>
        </p:grpSpPr>
        <p:sp>
          <p:nvSpPr>
            <p:cNvPr id="37" name="椭圆 36"/>
            <p:cNvSpPr/>
            <p:nvPr/>
          </p:nvSpPr>
          <p:spPr>
            <a:xfrm>
              <a:off x="4052453" y="3044495"/>
              <a:ext cx="613105" cy="613105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solidFill>
                  <a:schemeClr val="accent1"/>
                </a:solidFill>
              </a:endParaRPr>
            </a:p>
          </p:txBody>
        </p:sp>
        <p:sp>
          <p:nvSpPr>
            <p:cNvPr id="19481" name="文本框 37"/>
            <p:cNvSpPr txBox="1">
              <a:spLocks noChangeArrowheads="1"/>
            </p:cNvSpPr>
            <p:nvPr/>
          </p:nvSpPr>
          <p:spPr bwMode="auto">
            <a:xfrm>
              <a:off x="4100945" y="3110346"/>
              <a:ext cx="51261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5pPr>
              <a:lvl6pPr marL="25146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6pPr>
              <a:lvl7pPr marL="29718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7pPr>
              <a:lvl8pPr marL="34290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8pPr>
              <a:lvl9pPr marL="38862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9pPr>
            </a:lstStyle>
            <a:p>
              <a:pPr algn="ctr" eaLnBrk="1" hangingPunct="1"/>
              <a:r>
                <a:rPr lang="zh-CN" altLang="en-US" sz="2800">
                  <a:solidFill>
                    <a:schemeClr val="accent1"/>
                  </a:solidFill>
                  <a:latin typeface="FontAwesome"/>
                </a:rPr>
                <a:t>.</a:t>
              </a:r>
              <a:endParaRPr lang="zh-CN" altLang="en-US" sz="2800">
                <a:solidFill>
                  <a:schemeClr val="accent1"/>
                </a:solidFill>
              </a:endParaRPr>
            </a:p>
          </p:txBody>
        </p:sp>
      </p:grpSp>
      <p:grpSp>
        <p:nvGrpSpPr>
          <p:cNvPr id="3" name="组合 2"/>
          <p:cNvGrpSpPr>
            <a:grpSpLocks/>
          </p:cNvGrpSpPr>
          <p:nvPr/>
        </p:nvGrpSpPr>
        <p:grpSpPr bwMode="auto">
          <a:xfrm>
            <a:off x="2787650" y="3930650"/>
            <a:ext cx="1779588" cy="627063"/>
            <a:chOff x="2787394" y="3931169"/>
            <a:chExt cx="1780309" cy="627085"/>
          </a:xfrm>
        </p:grpSpPr>
        <p:sp>
          <p:nvSpPr>
            <p:cNvPr id="19478" name="文本框 39"/>
            <p:cNvSpPr txBox="1">
              <a:spLocks noChangeArrowheads="1"/>
            </p:cNvSpPr>
            <p:nvPr/>
          </p:nvSpPr>
          <p:spPr bwMode="auto">
            <a:xfrm>
              <a:off x="2972745" y="3931169"/>
              <a:ext cx="1460739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5pPr>
              <a:lvl6pPr marL="25146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6pPr>
              <a:lvl7pPr marL="29718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7pPr>
              <a:lvl8pPr marL="34290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8pPr>
              <a:lvl9pPr marL="38862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9pPr>
            </a:lstStyle>
            <a:p>
              <a:pPr algn="ctr" eaLnBrk="1" hangingPunct="1"/>
              <a:r>
                <a:rPr lang="en-US" altLang="zh-CN" sz="1100">
                  <a:solidFill>
                    <a:schemeClr val="bg1"/>
                  </a:solidFill>
                </a:rPr>
                <a:t>PHOTOGRAPHY</a:t>
              </a:r>
              <a:endParaRPr lang="zh-CN" altLang="en-US" sz="1100">
                <a:solidFill>
                  <a:schemeClr val="bg1"/>
                </a:solidFill>
              </a:endParaRPr>
            </a:p>
          </p:txBody>
        </p:sp>
        <p:sp>
          <p:nvSpPr>
            <p:cNvPr id="19479" name="文本框 40"/>
            <p:cNvSpPr txBox="1">
              <a:spLocks noChangeArrowheads="1"/>
            </p:cNvSpPr>
            <p:nvPr/>
          </p:nvSpPr>
          <p:spPr bwMode="auto">
            <a:xfrm>
              <a:off x="2787394" y="4158144"/>
              <a:ext cx="178030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5pPr>
              <a:lvl6pPr marL="25146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6pPr>
              <a:lvl7pPr marL="29718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7pPr>
              <a:lvl8pPr marL="34290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8pPr>
              <a:lvl9pPr marL="38862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9pPr>
            </a:lstStyle>
            <a:p>
              <a:pPr algn="ctr" eaLnBrk="1" hangingPunct="1"/>
              <a:r>
                <a:rPr lang="en-US" altLang="zh-CN" sz="1000">
                  <a:solidFill>
                    <a:schemeClr val="bg1"/>
                  </a:solidFill>
                </a:rPr>
                <a:t>There are many variations of passages of Lorem</a:t>
              </a:r>
              <a:endParaRPr lang="zh-CN" altLang="en-US" sz="1000">
                <a:solidFill>
                  <a:schemeClr val="bg1"/>
                </a:solidFill>
              </a:endParaRPr>
            </a:p>
          </p:txBody>
        </p:sp>
      </p:grpSp>
      <p:grpSp>
        <p:nvGrpSpPr>
          <p:cNvPr id="42" name="组合 41"/>
          <p:cNvGrpSpPr>
            <a:grpSpLocks/>
          </p:cNvGrpSpPr>
          <p:nvPr/>
        </p:nvGrpSpPr>
        <p:grpSpPr bwMode="auto">
          <a:xfrm>
            <a:off x="3360738" y="3214688"/>
            <a:ext cx="612775" cy="612775"/>
            <a:chOff x="4052453" y="3044495"/>
            <a:chExt cx="613105" cy="613105"/>
          </a:xfrm>
        </p:grpSpPr>
        <p:sp>
          <p:nvSpPr>
            <p:cNvPr id="43" name="椭圆 42"/>
            <p:cNvSpPr/>
            <p:nvPr/>
          </p:nvSpPr>
          <p:spPr>
            <a:xfrm>
              <a:off x="4052453" y="3044495"/>
              <a:ext cx="613105" cy="613105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solidFill>
                  <a:schemeClr val="accent1"/>
                </a:solidFill>
              </a:endParaRPr>
            </a:p>
          </p:txBody>
        </p:sp>
        <p:sp>
          <p:nvSpPr>
            <p:cNvPr id="19477" name="文本框 43"/>
            <p:cNvSpPr txBox="1">
              <a:spLocks noChangeArrowheads="1"/>
            </p:cNvSpPr>
            <p:nvPr/>
          </p:nvSpPr>
          <p:spPr bwMode="auto">
            <a:xfrm>
              <a:off x="4100945" y="3110346"/>
              <a:ext cx="51261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5pPr>
              <a:lvl6pPr marL="25146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6pPr>
              <a:lvl7pPr marL="29718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7pPr>
              <a:lvl8pPr marL="34290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8pPr>
              <a:lvl9pPr marL="38862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9pPr>
            </a:lstStyle>
            <a:p>
              <a:pPr algn="ctr" eaLnBrk="1" hangingPunct="1"/>
              <a:endParaRPr lang="zh-CN" altLang="en-US" sz="2800">
                <a:solidFill>
                  <a:schemeClr val="accent1"/>
                </a:solidFill>
              </a:endParaRPr>
            </a:p>
          </p:txBody>
        </p:sp>
      </p:grpSp>
      <p:grpSp>
        <p:nvGrpSpPr>
          <p:cNvPr id="48" name="组合 47"/>
          <p:cNvGrpSpPr>
            <a:grpSpLocks/>
          </p:cNvGrpSpPr>
          <p:nvPr/>
        </p:nvGrpSpPr>
        <p:grpSpPr bwMode="auto">
          <a:xfrm>
            <a:off x="7713663" y="3208338"/>
            <a:ext cx="614362" cy="614362"/>
            <a:chOff x="4052453" y="3044495"/>
            <a:chExt cx="613105" cy="613105"/>
          </a:xfrm>
        </p:grpSpPr>
        <p:sp>
          <p:nvSpPr>
            <p:cNvPr id="49" name="椭圆 48"/>
            <p:cNvSpPr/>
            <p:nvPr/>
          </p:nvSpPr>
          <p:spPr>
            <a:xfrm>
              <a:off x="4052453" y="3044495"/>
              <a:ext cx="613105" cy="613105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solidFill>
                  <a:schemeClr val="accent1"/>
                </a:solidFill>
              </a:endParaRPr>
            </a:p>
          </p:txBody>
        </p:sp>
        <p:sp>
          <p:nvSpPr>
            <p:cNvPr id="19475" name="文本框 49"/>
            <p:cNvSpPr txBox="1">
              <a:spLocks noChangeArrowheads="1"/>
            </p:cNvSpPr>
            <p:nvPr/>
          </p:nvSpPr>
          <p:spPr bwMode="auto">
            <a:xfrm>
              <a:off x="4100945" y="3110346"/>
              <a:ext cx="51261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5pPr>
              <a:lvl6pPr marL="25146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6pPr>
              <a:lvl7pPr marL="29718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7pPr>
              <a:lvl8pPr marL="34290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8pPr>
              <a:lvl9pPr marL="38862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9pPr>
            </a:lstStyle>
            <a:p>
              <a:pPr algn="ctr" eaLnBrk="1" hangingPunct="1"/>
              <a:endParaRPr lang="zh-CN" altLang="en-US" sz="2800">
                <a:solidFill>
                  <a:schemeClr val="accent1"/>
                </a:solidFill>
              </a:endParaRPr>
            </a:p>
          </p:txBody>
        </p:sp>
      </p:grpSp>
      <p:grpSp>
        <p:nvGrpSpPr>
          <p:cNvPr id="8" name="组合 7"/>
          <p:cNvGrpSpPr>
            <a:grpSpLocks/>
          </p:cNvGrpSpPr>
          <p:nvPr/>
        </p:nvGrpSpPr>
        <p:grpSpPr bwMode="auto">
          <a:xfrm>
            <a:off x="4935538" y="3930650"/>
            <a:ext cx="1779587" cy="627063"/>
            <a:chOff x="4935245" y="3931169"/>
            <a:chExt cx="1780309" cy="627085"/>
          </a:xfrm>
        </p:grpSpPr>
        <p:sp>
          <p:nvSpPr>
            <p:cNvPr id="51" name="文本框 50"/>
            <p:cNvSpPr txBox="1"/>
            <p:nvPr/>
          </p:nvSpPr>
          <p:spPr>
            <a:xfrm>
              <a:off x="5121057" y="3931169"/>
              <a:ext cx="1459505" cy="26194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100" dirty="0">
                  <a:solidFill>
                    <a:schemeClr val="bg1"/>
                  </a:solidFill>
                  <a:latin typeface="+mn-ea"/>
                  <a:ea typeface="+mn-ea"/>
                  <a:cs typeface="Open Sans" panose="020B0606030504020204" pitchFamily="34" charset="0"/>
                </a:rPr>
                <a:t>BRANDING</a:t>
              </a:r>
            </a:p>
          </p:txBody>
        </p:sp>
        <p:sp>
          <p:nvSpPr>
            <p:cNvPr id="19473" name="文本框 51"/>
            <p:cNvSpPr txBox="1">
              <a:spLocks noChangeArrowheads="1"/>
            </p:cNvSpPr>
            <p:nvPr/>
          </p:nvSpPr>
          <p:spPr bwMode="auto">
            <a:xfrm>
              <a:off x="4935245" y="4158144"/>
              <a:ext cx="178030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5pPr>
              <a:lvl6pPr marL="25146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6pPr>
              <a:lvl7pPr marL="29718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7pPr>
              <a:lvl8pPr marL="34290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8pPr>
              <a:lvl9pPr marL="38862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9pPr>
            </a:lstStyle>
            <a:p>
              <a:pPr algn="ctr" eaLnBrk="1" hangingPunct="1"/>
              <a:r>
                <a:rPr lang="en-US" altLang="zh-CN" sz="1000">
                  <a:solidFill>
                    <a:schemeClr val="bg1"/>
                  </a:solidFill>
                </a:rPr>
                <a:t>There are many variations of passages of Lorem</a:t>
              </a:r>
              <a:endParaRPr lang="zh-CN" altLang="en-US" sz="100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组合 8"/>
          <p:cNvGrpSpPr>
            <a:grpSpLocks/>
          </p:cNvGrpSpPr>
          <p:nvPr/>
        </p:nvGrpSpPr>
        <p:grpSpPr bwMode="auto">
          <a:xfrm>
            <a:off x="7119938" y="3930650"/>
            <a:ext cx="1781175" cy="627063"/>
            <a:chOff x="7120362" y="3931169"/>
            <a:chExt cx="1780309" cy="627085"/>
          </a:xfrm>
        </p:grpSpPr>
        <p:sp>
          <p:nvSpPr>
            <p:cNvPr id="19470" name="文本框 52"/>
            <p:cNvSpPr txBox="1">
              <a:spLocks noChangeArrowheads="1"/>
            </p:cNvSpPr>
            <p:nvPr/>
          </p:nvSpPr>
          <p:spPr bwMode="auto">
            <a:xfrm>
              <a:off x="7305713" y="3931169"/>
              <a:ext cx="1460739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5pPr>
              <a:lvl6pPr marL="25146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6pPr>
              <a:lvl7pPr marL="29718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7pPr>
              <a:lvl8pPr marL="34290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8pPr>
              <a:lvl9pPr marL="38862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9pPr>
            </a:lstStyle>
            <a:p>
              <a:pPr algn="ctr" eaLnBrk="1" hangingPunct="1"/>
              <a:r>
                <a:rPr lang="en-US" altLang="zh-CN" sz="1100">
                  <a:solidFill>
                    <a:schemeClr val="bg1"/>
                  </a:solidFill>
                </a:rPr>
                <a:t>SOLUTIONS</a:t>
              </a:r>
              <a:endParaRPr lang="zh-CN" altLang="en-US" sz="1100">
                <a:solidFill>
                  <a:schemeClr val="bg1"/>
                </a:solidFill>
              </a:endParaRPr>
            </a:p>
          </p:txBody>
        </p:sp>
        <p:sp>
          <p:nvSpPr>
            <p:cNvPr id="19471" name="文本框 53"/>
            <p:cNvSpPr txBox="1">
              <a:spLocks noChangeArrowheads="1"/>
            </p:cNvSpPr>
            <p:nvPr/>
          </p:nvSpPr>
          <p:spPr bwMode="auto">
            <a:xfrm>
              <a:off x="7120362" y="4158144"/>
              <a:ext cx="178030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5pPr>
              <a:lvl6pPr marL="25146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6pPr>
              <a:lvl7pPr marL="29718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7pPr>
              <a:lvl8pPr marL="34290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8pPr>
              <a:lvl9pPr marL="38862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9pPr>
            </a:lstStyle>
            <a:p>
              <a:pPr algn="ctr" eaLnBrk="1" hangingPunct="1"/>
              <a:r>
                <a:rPr lang="en-US" altLang="zh-CN" sz="1000">
                  <a:solidFill>
                    <a:schemeClr val="bg1"/>
                  </a:solidFill>
                </a:rPr>
                <a:t>There are many variations of passages of Lorem</a:t>
              </a:r>
              <a:endParaRPr lang="zh-CN" altLang="en-US" sz="100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组合 6"/>
          <p:cNvGrpSpPr>
            <a:grpSpLocks/>
          </p:cNvGrpSpPr>
          <p:nvPr/>
        </p:nvGrpSpPr>
        <p:grpSpPr bwMode="auto">
          <a:xfrm>
            <a:off x="-147638" y="609600"/>
            <a:ext cx="3044826" cy="4533900"/>
            <a:chOff x="-148166" y="609832"/>
            <a:chExt cx="3045114" cy="4533668"/>
          </a:xfrm>
        </p:grpSpPr>
        <p:pic>
          <p:nvPicPr>
            <p:cNvPr id="19468" name="Picture 2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8166" y="609832"/>
              <a:ext cx="3045114" cy="4533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矩形 5"/>
            <p:cNvSpPr/>
            <p:nvPr/>
          </p:nvSpPr>
          <p:spPr>
            <a:xfrm>
              <a:off x="602793" y="1336870"/>
              <a:ext cx="1644806" cy="2903389"/>
            </a:xfrm>
            <a:prstGeom prst="rect">
              <a:avLst/>
            </a:pr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:random/>
      </p:transition>
    </mc:Choice>
    <mc:Fallback xmlns:a14="http://schemas.microsoft.com/office/drawing/2010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4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42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46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57" dur="250" fill="hold"/>
                                        <p:tgtEl>
                                          <p:spTgt spid="3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6" presetClass="emph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9" dur="250" fill="hold"/>
                                        <p:tgtEl>
                                          <p:spTgt spid="36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4850"/>
                            </p:stCondLst>
                            <p:childTnLst>
                              <p:par>
                                <p:cTn id="61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35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72" dur="2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6" presetClass="emph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250" fill="hold"/>
                                        <p:tgtEl>
                                          <p:spTgt spid="48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900"/>
                            </p:stCondLst>
                            <p:childTnLst>
                              <p:par>
                                <p:cTn id="76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六边形 10"/>
          <p:cNvSpPr>
            <a:spLocks noChangeAspect="1"/>
          </p:cNvSpPr>
          <p:nvPr/>
        </p:nvSpPr>
        <p:spPr>
          <a:xfrm rot="16200000">
            <a:off x="2947988" y="2703512"/>
            <a:ext cx="719138" cy="620713"/>
          </a:xfrm>
          <a:prstGeom prst="hexagon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75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sp>
        <p:nvSpPr>
          <p:cNvPr id="12" name="六边形 11"/>
          <p:cNvSpPr>
            <a:spLocks noChangeAspect="1"/>
          </p:cNvSpPr>
          <p:nvPr/>
        </p:nvSpPr>
        <p:spPr>
          <a:xfrm rot="16200000">
            <a:off x="1526382" y="3151981"/>
            <a:ext cx="431800" cy="373063"/>
          </a:xfrm>
          <a:prstGeom prst="hexagon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75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sp>
        <p:nvSpPr>
          <p:cNvPr id="13" name="六边形 12"/>
          <p:cNvSpPr>
            <a:spLocks noChangeAspect="1"/>
          </p:cNvSpPr>
          <p:nvPr/>
        </p:nvSpPr>
        <p:spPr>
          <a:xfrm rot="16200000">
            <a:off x="1472407" y="1600994"/>
            <a:ext cx="539750" cy="465137"/>
          </a:xfrm>
          <a:prstGeom prst="hexagon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75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sp>
        <p:nvSpPr>
          <p:cNvPr id="10" name="文本框 9"/>
          <p:cNvSpPr>
            <a:spLocks/>
          </p:cNvSpPr>
          <p:nvPr/>
        </p:nvSpPr>
        <p:spPr bwMode="auto">
          <a:xfrm>
            <a:off x="1771650" y="1573213"/>
            <a:ext cx="1428750" cy="1657350"/>
          </a:xfrm>
          <a:custGeom>
            <a:avLst/>
            <a:gdLst>
              <a:gd name="T0" fmla="*/ 648308 w 1427586"/>
              <a:gd name="T1" fmla="*/ 354081 h 1656000"/>
              <a:gd name="T2" fmla="*/ 464779 w 1427586"/>
              <a:gd name="T3" fmla="*/ 398466 h 1656000"/>
              <a:gd name="T4" fmla="*/ 407052 w 1427586"/>
              <a:gd name="T5" fmla="*/ 569197 h 1656000"/>
              <a:gd name="T6" fmla="*/ 407052 w 1427586"/>
              <a:gd name="T7" fmla="*/ 644351 h 1656000"/>
              <a:gd name="T8" fmla="*/ 627069 w 1427586"/>
              <a:gd name="T9" fmla="*/ 644351 h 1656000"/>
              <a:gd name="T10" fmla="*/ 627069 w 1427586"/>
              <a:gd name="T11" fmla="*/ 571920 h 1656000"/>
              <a:gd name="T12" fmla="*/ 635510 w 1427586"/>
              <a:gd name="T13" fmla="*/ 505751 h 1656000"/>
              <a:gd name="T14" fmla="*/ 666824 w 1427586"/>
              <a:gd name="T15" fmla="*/ 490230 h 1656000"/>
              <a:gd name="T16" fmla="*/ 696504 w 1427586"/>
              <a:gd name="T17" fmla="*/ 504934 h 1656000"/>
              <a:gd name="T18" fmla="*/ 706035 w 1427586"/>
              <a:gd name="T19" fmla="*/ 565929 h 1656000"/>
              <a:gd name="T20" fmla="*/ 706035 w 1427586"/>
              <a:gd name="T21" fmla="*/ 614943 h 1656000"/>
              <a:gd name="T22" fmla="*/ 697866 w 1427586"/>
              <a:gd name="T23" fmla="*/ 678116 h 1656000"/>
              <a:gd name="T24" fmla="*/ 671181 w 1427586"/>
              <a:gd name="T25" fmla="*/ 704257 h 1656000"/>
              <a:gd name="T26" fmla="*/ 574243 w 1427586"/>
              <a:gd name="T27" fmla="*/ 710248 h 1656000"/>
              <a:gd name="T28" fmla="*/ 574243 w 1427586"/>
              <a:gd name="T29" fmla="*/ 838228 h 1656000"/>
              <a:gd name="T30" fmla="*/ 660833 w 1427586"/>
              <a:gd name="T31" fmla="*/ 846669 h 1656000"/>
              <a:gd name="T32" fmla="*/ 694599 w 1427586"/>
              <a:gd name="T33" fmla="*/ 877439 h 1656000"/>
              <a:gd name="T34" fmla="*/ 706035 w 1427586"/>
              <a:gd name="T35" fmla="*/ 951504 h 1656000"/>
              <a:gd name="T36" fmla="*/ 706035 w 1427586"/>
              <a:gd name="T37" fmla="*/ 1012499 h 1656000"/>
              <a:gd name="T38" fmla="*/ 697866 w 1427586"/>
              <a:gd name="T39" fmla="*/ 1114882 h 1656000"/>
              <a:gd name="T40" fmla="*/ 664101 w 1427586"/>
              <a:gd name="T41" fmla="*/ 1134488 h 1656000"/>
              <a:gd name="T42" fmla="*/ 633875 w 1427586"/>
              <a:gd name="T43" fmla="*/ 1118967 h 1656000"/>
              <a:gd name="T44" fmla="*/ 627069 w 1427586"/>
              <a:gd name="T45" fmla="*/ 1046263 h 1656000"/>
              <a:gd name="T46" fmla="*/ 627069 w 1427586"/>
              <a:gd name="T47" fmla="*/ 903035 h 1656000"/>
              <a:gd name="T48" fmla="*/ 407052 w 1427586"/>
              <a:gd name="T49" fmla="*/ 903035 h 1656000"/>
              <a:gd name="T50" fmla="*/ 407052 w 1427586"/>
              <a:gd name="T51" fmla="*/ 972742 h 1656000"/>
              <a:gd name="T52" fmla="*/ 425840 w 1427586"/>
              <a:gd name="T53" fmla="*/ 1149464 h 1656000"/>
              <a:gd name="T54" fmla="*/ 504262 w 1427586"/>
              <a:gd name="T55" fmla="*/ 1235510 h 1656000"/>
              <a:gd name="T56" fmla="*/ 668458 w 1427586"/>
              <a:gd name="T57" fmla="*/ 1270637 h 1656000"/>
              <a:gd name="T58" fmla="*/ 819311 w 1427586"/>
              <a:gd name="T59" fmla="*/ 1240395 h 1656000"/>
              <a:gd name="T60" fmla="*/ 902090 w 1427586"/>
              <a:gd name="T61" fmla="*/ 1152123 h 1656000"/>
              <a:gd name="T62" fmla="*/ 926051 w 1427586"/>
              <a:gd name="T63" fmla="*/ 988937 h 1656000"/>
              <a:gd name="T64" fmla="*/ 901545 w 1427586"/>
              <a:gd name="T65" fmla="*/ 808849 h 1656000"/>
              <a:gd name="T66" fmla="*/ 826936 w 1427586"/>
              <a:gd name="T67" fmla="*/ 753543 h 1656000"/>
              <a:gd name="T68" fmla="*/ 897733 w 1427586"/>
              <a:gd name="T69" fmla="*/ 693403 h 1656000"/>
              <a:gd name="T70" fmla="*/ 917883 w 1427586"/>
              <a:gd name="T71" fmla="*/ 586463 h 1656000"/>
              <a:gd name="T72" fmla="*/ 861789 w 1427586"/>
              <a:gd name="T73" fmla="*/ 415579 h 1656000"/>
              <a:gd name="T74" fmla="*/ 648308 w 1427586"/>
              <a:gd name="T75" fmla="*/ 354081 h 1656000"/>
              <a:gd name="T76" fmla="*/ 714375 w 1427586"/>
              <a:gd name="T77" fmla="*/ 0 h 1656000"/>
              <a:gd name="T78" fmla="*/ 1428750 w 1427586"/>
              <a:gd name="T79" fmla="*/ 357187 h 1656000"/>
              <a:gd name="T80" fmla="*/ 1428750 w 1427586"/>
              <a:gd name="T81" fmla="*/ 1300162 h 1656000"/>
              <a:gd name="T82" fmla="*/ 714375 w 1427586"/>
              <a:gd name="T83" fmla="*/ 1657350 h 1656000"/>
              <a:gd name="T84" fmla="*/ 0 w 1427586"/>
              <a:gd name="T85" fmla="*/ 1300162 h 1656000"/>
              <a:gd name="T86" fmla="*/ 0 w 1427586"/>
              <a:gd name="T87" fmla="*/ 357187 h 1656000"/>
              <a:gd name="T88" fmla="*/ 714375 w 1427586"/>
              <a:gd name="T89" fmla="*/ 0 h 165600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427586" h="1656000">
                <a:moveTo>
                  <a:pt x="647780" y="353793"/>
                </a:moveTo>
                <a:cubicBezTo>
                  <a:pt x="563980" y="353793"/>
                  <a:pt x="502854" y="368576"/>
                  <a:pt x="464400" y="398141"/>
                </a:cubicBezTo>
                <a:cubicBezTo>
                  <a:pt x="425947" y="427707"/>
                  <a:pt x="406720" y="484571"/>
                  <a:pt x="406720" y="568733"/>
                </a:cubicBezTo>
                <a:lnTo>
                  <a:pt x="406720" y="643826"/>
                </a:lnTo>
                <a:lnTo>
                  <a:pt x="626558" y="643826"/>
                </a:lnTo>
                <a:lnTo>
                  <a:pt x="626558" y="571454"/>
                </a:lnTo>
                <a:cubicBezTo>
                  <a:pt x="626558" y="537716"/>
                  <a:pt x="629369" y="515678"/>
                  <a:pt x="634992" y="505339"/>
                </a:cubicBezTo>
                <a:cubicBezTo>
                  <a:pt x="640615" y="495000"/>
                  <a:pt x="651044" y="489831"/>
                  <a:pt x="666281" y="489831"/>
                </a:cubicBezTo>
                <a:cubicBezTo>
                  <a:pt x="679703" y="489831"/>
                  <a:pt x="689589" y="494728"/>
                  <a:pt x="695937" y="504523"/>
                </a:cubicBezTo>
                <a:cubicBezTo>
                  <a:pt x="702285" y="514318"/>
                  <a:pt x="705460" y="534633"/>
                  <a:pt x="705460" y="565468"/>
                </a:cubicBezTo>
                <a:lnTo>
                  <a:pt x="705460" y="614442"/>
                </a:lnTo>
                <a:cubicBezTo>
                  <a:pt x="705460" y="643101"/>
                  <a:pt x="702739" y="664141"/>
                  <a:pt x="697297" y="677564"/>
                </a:cubicBezTo>
                <a:cubicBezTo>
                  <a:pt x="691856" y="690986"/>
                  <a:pt x="682968" y="699693"/>
                  <a:pt x="670634" y="703683"/>
                </a:cubicBezTo>
                <a:cubicBezTo>
                  <a:pt x="658300" y="707674"/>
                  <a:pt x="626013" y="709669"/>
                  <a:pt x="573775" y="709669"/>
                </a:cubicBezTo>
                <a:lnTo>
                  <a:pt x="573775" y="837545"/>
                </a:lnTo>
                <a:cubicBezTo>
                  <a:pt x="616581" y="838270"/>
                  <a:pt x="645422" y="841082"/>
                  <a:pt x="660295" y="845979"/>
                </a:cubicBezTo>
                <a:cubicBezTo>
                  <a:pt x="675169" y="850876"/>
                  <a:pt x="686414" y="861125"/>
                  <a:pt x="694033" y="876724"/>
                </a:cubicBezTo>
                <a:cubicBezTo>
                  <a:pt x="701651" y="892323"/>
                  <a:pt x="705460" y="916991"/>
                  <a:pt x="705460" y="950729"/>
                </a:cubicBezTo>
                <a:lnTo>
                  <a:pt x="705460" y="1011674"/>
                </a:lnTo>
                <a:cubicBezTo>
                  <a:pt x="705460" y="1066814"/>
                  <a:pt x="702739" y="1100915"/>
                  <a:pt x="697297" y="1113974"/>
                </a:cubicBezTo>
                <a:cubicBezTo>
                  <a:pt x="691856" y="1127034"/>
                  <a:pt x="680610" y="1133564"/>
                  <a:pt x="663560" y="1133564"/>
                </a:cubicBezTo>
                <a:cubicBezTo>
                  <a:pt x="647961" y="1133564"/>
                  <a:pt x="637894" y="1128394"/>
                  <a:pt x="633359" y="1118056"/>
                </a:cubicBezTo>
                <a:cubicBezTo>
                  <a:pt x="628825" y="1107717"/>
                  <a:pt x="626558" y="1083502"/>
                  <a:pt x="626558" y="1045411"/>
                </a:cubicBezTo>
                <a:lnTo>
                  <a:pt x="626558" y="902299"/>
                </a:lnTo>
                <a:lnTo>
                  <a:pt x="406720" y="902299"/>
                </a:lnTo>
                <a:lnTo>
                  <a:pt x="406720" y="971950"/>
                </a:lnTo>
                <a:cubicBezTo>
                  <a:pt x="406720" y="1055750"/>
                  <a:pt x="412978" y="1114609"/>
                  <a:pt x="425493" y="1148528"/>
                </a:cubicBezTo>
                <a:cubicBezTo>
                  <a:pt x="438009" y="1182447"/>
                  <a:pt x="464128" y="1211106"/>
                  <a:pt x="503851" y="1234504"/>
                </a:cubicBezTo>
                <a:cubicBezTo>
                  <a:pt x="543574" y="1257903"/>
                  <a:pt x="598262" y="1269602"/>
                  <a:pt x="667913" y="1269602"/>
                </a:cubicBezTo>
                <a:cubicBezTo>
                  <a:pt x="729221" y="1269602"/>
                  <a:pt x="779465" y="1259530"/>
                  <a:pt x="818644" y="1239385"/>
                </a:cubicBezTo>
                <a:cubicBezTo>
                  <a:pt x="857823" y="1219240"/>
                  <a:pt x="885393" y="1189840"/>
                  <a:pt x="901355" y="1151185"/>
                </a:cubicBezTo>
                <a:cubicBezTo>
                  <a:pt x="917317" y="1112530"/>
                  <a:pt x="925297" y="1058179"/>
                  <a:pt x="925297" y="988131"/>
                </a:cubicBezTo>
                <a:cubicBezTo>
                  <a:pt x="925297" y="893760"/>
                  <a:pt x="917135" y="833780"/>
                  <a:pt x="900811" y="808190"/>
                </a:cubicBezTo>
                <a:cubicBezTo>
                  <a:pt x="884486" y="782601"/>
                  <a:pt x="859636" y="764180"/>
                  <a:pt x="826262" y="752929"/>
                </a:cubicBezTo>
                <a:cubicBezTo>
                  <a:pt x="859999" y="734802"/>
                  <a:pt x="883579" y="714772"/>
                  <a:pt x="897002" y="692838"/>
                </a:cubicBezTo>
                <a:cubicBezTo>
                  <a:pt x="910424" y="670905"/>
                  <a:pt x="917135" y="635287"/>
                  <a:pt x="917135" y="585985"/>
                </a:cubicBezTo>
                <a:cubicBezTo>
                  <a:pt x="917135" y="513119"/>
                  <a:pt x="898453" y="456204"/>
                  <a:pt x="861087" y="415240"/>
                </a:cubicBezTo>
                <a:cubicBezTo>
                  <a:pt x="823722" y="374275"/>
                  <a:pt x="752620" y="353793"/>
                  <a:pt x="647780" y="353793"/>
                </a:cubicBezTo>
                <a:close/>
                <a:moveTo>
                  <a:pt x="713793" y="0"/>
                </a:moveTo>
                <a:lnTo>
                  <a:pt x="1427586" y="356896"/>
                </a:lnTo>
                <a:lnTo>
                  <a:pt x="1427586" y="1299103"/>
                </a:lnTo>
                <a:lnTo>
                  <a:pt x="713793" y="1656000"/>
                </a:lnTo>
                <a:lnTo>
                  <a:pt x="0" y="1299103"/>
                </a:lnTo>
                <a:lnTo>
                  <a:pt x="0" y="356896"/>
                </a:lnTo>
                <a:lnTo>
                  <a:pt x="713793" y="0"/>
                </a:lnTo>
                <a:close/>
              </a:path>
            </a:pathLst>
          </a:cu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" name="文本框 14"/>
          <p:cNvSpPr txBox="1"/>
          <p:nvPr/>
        </p:nvSpPr>
        <p:spPr bwMode="auto">
          <a:xfrm>
            <a:off x="3924300" y="1563688"/>
            <a:ext cx="3671888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75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dirty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PART THREE</a:t>
            </a:r>
            <a:endParaRPr lang="zh-CN" altLang="en-US" sz="4800" baseline="-3000" dirty="0">
              <a:solidFill>
                <a:schemeClr val="bg1">
                  <a:lumMod val="9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11"/>
          <p:cNvSpPr txBox="1">
            <a:spLocks noChangeArrowheads="1"/>
          </p:cNvSpPr>
          <p:nvPr/>
        </p:nvSpPr>
        <p:spPr bwMode="auto">
          <a:xfrm>
            <a:off x="3924300" y="2344738"/>
            <a:ext cx="4268788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29" tIns="34263" rIns="68529" bIns="34263">
            <a:spAutoFit/>
          </a:bodyPr>
          <a:lstStyle>
            <a:lvl1pPr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defTabSz="685754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5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Click here to modify the text , you may post text here . Click here to modify the text . Click here to modify the text , you may post text here . Click here to modify the text , you may post text here . Click here to modify the text </a:t>
            </a:r>
            <a:endParaRPr lang="zh-CN" altLang="en-US" sz="1050" baseline="-30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:random/>
      </p:transition>
    </mc:Choice>
    <mc:Fallback xmlns:a14="http://schemas.microsoft.com/office/drawing/2010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1" dur="2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decel="10000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50"/>
                            </p:stCondLst>
                            <p:childTnLst>
                              <p:par>
                                <p:cTn id="15" presetID="2" presetClass="entr" presetSubtype="6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9" decel="10000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2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0" grpId="0" animBg="1"/>
      <p:bldP spid="10" grpId="1" animBg="1"/>
      <p:bldP spid="10" grpId="2" animBg="1"/>
      <p:bldP spid="15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>
            <a:grpSpLocks/>
          </p:cNvGrpSpPr>
          <p:nvPr/>
        </p:nvGrpSpPr>
        <p:grpSpPr bwMode="auto">
          <a:xfrm>
            <a:off x="917575" y="1866900"/>
            <a:ext cx="1158875" cy="1160463"/>
            <a:chOff x="916933" y="1568174"/>
            <a:chExt cx="1159002" cy="1159002"/>
          </a:xfrm>
        </p:grpSpPr>
        <p:sp>
          <p:nvSpPr>
            <p:cNvPr id="4" name="Oval 4"/>
            <p:cNvSpPr/>
            <p:nvPr/>
          </p:nvSpPr>
          <p:spPr>
            <a:xfrm>
              <a:off x="916933" y="1568174"/>
              <a:ext cx="1159002" cy="1159002"/>
            </a:xfrm>
            <a:prstGeom prst="ellipse">
              <a:avLst/>
            </a:prstGeom>
            <a:noFill/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solidFill>
                  <a:schemeClr val="bg1"/>
                </a:solidFill>
              </a:endParaRPr>
            </a:p>
          </p:txBody>
        </p:sp>
        <p:sp>
          <p:nvSpPr>
            <p:cNvPr id="8" name="Arc 20"/>
            <p:cNvSpPr/>
            <p:nvPr/>
          </p:nvSpPr>
          <p:spPr>
            <a:xfrm>
              <a:off x="916933" y="1568174"/>
              <a:ext cx="1159002" cy="1159002"/>
            </a:xfrm>
            <a:prstGeom prst="arc">
              <a:avLst>
                <a:gd name="adj1" fmla="val 20172577"/>
                <a:gd name="adj2" fmla="val 16297434"/>
              </a:avLst>
            </a:prstGeom>
            <a:ln w="762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solidFill>
                  <a:schemeClr val="bg1"/>
                </a:solidFill>
              </a:endParaRPr>
            </a:p>
          </p:txBody>
        </p:sp>
        <p:sp>
          <p:nvSpPr>
            <p:cNvPr id="21531" name="TextBox 24"/>
            <p:cNvSpPr txBox="1">
              <a:spLocks noChangeArrowheads="1"/>
            </p:cNvSpPr>
            <p:nvPr/>
          </p:nvSpPr>
          <p:spPr bwMode="auto">
            <a:xfrm>
              <a:off x="1244833" y="1972316"/>
              <a:ext cx="62068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5pPr>
              <a:lvl6pPr marL="25146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6pPr>
              <a:lvl7pPr marL="29718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7pPr>
              <a:lvl8pPr marL="34290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8pPr>
              <a:lvl9pPr marL="38862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9pPr>
            </a:lstStyle>
            <a:p>
              <a:pPr eaLnBrk="1" hangingPunct="1"/>
              <a:r>
                <a:rPr lang="en-US" altLang="zh-CN" sz="1800">
                  <a:solidFill>
                    <a:schemeClr val="bg1"/>
                  </a:solidFill>
                </a:rPr>
                <a:t>80%</a:t>
              </a:r>
            </a:p>
          </p:txBody>
        </p:sp>
        <p:sp>
          <p:nvSpPr>
            <p:cNvPr id="21" name="Arc 37"/>
            <p:cNvSpPr/>
            <p:nvPr/>
          </p:nvSpPr>
          <p:spPr>
            <a:xfrm>
              <a:off x="980440" y="1633180"/>
              <a:ext cx="1028813" cy="1027405"/>
            </a:xfrm>
            <a:prstGeom prst="arc">
              <a:avLst>
                <a:gd name="adj1" fmla="val 20172577"/>
                <a:gd name="adj2" fmla="val 16297434"/>
              </a:avLst>
            </a:prstGeom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组合 26"/>
          <p:cNvGrpSpPr>
            <a:grpSpLocks/>
          </p:cNvGrpSpPr>
          <p:nvPr/>
        </p:nvGrpSpPr>
        <p:grpSpPr bwMode="auto">
          <a:xfrm>
            <a:off x="2960688" y="1866900"/>
            <a:ext cx="1158875" cy="1158875"/>
            <a:chOff x="2960153" y="1567481"/>
            <a:chExt cx="1159002" cy="1159002"/>
          </a:xfrm>
        </p:grpSpPr>
        <p:sp>
          <p:nvSpPr>
            <p:cNvPr id="5" name="Oval 26"/>
            <p:cNvSpPr/>
            <p:nvPr/>
          </p:nvSpPr>
          <p:spPr>
            <a:xfrm>
              <a:off x="2960153" y="1567481"/>
              <a:ext cx="1159002" cy="1159002"/>
            </a:xfrm>
            <a:prstGeom prst="ellipse">
              <a:avLst/>
            </a:prstGeom>
            <a:noFill/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solidFill>
                  <a:schemeClr val="bg1"/>
                </a:solidFill>
              </a:endParaRPr>
            </a:p>
          </p:txBody>
        </p:sp>
        <p:sp>
          <p:nvSpPr>
            <p:cNvPr id="9" name="Arc 21"/>
            <p:cNvSpPr/>
            <p:nvPr/>
          </p:nvSpPr>
          <p:spPr>
            <a:xfrm>
              <a:off x="2960153" y="1567481"/>
              <a:ext cx="1159002" cy="1159002"/>
            </a:xfrm>
            <a:prstGeom prst="arc">
              <a:avLst>
                <a:gd name="adj1" fmla="val 17379292"/>
                <a:gd name="adj2" fmla="val 8825709"/>
              </a:avLst>
            </a:prstGeom>
            <a:ln w="762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solidFill>
                  <a:schemeClr val="bg1"/>
                </a:solidFill>
              </a:endParaRPr>
            </a:p>
          </p:txBody>
        </p:sp>
        <p:sp>
          <p:nvSpPr>
            <p:cNvPr id="21527" name="TextBox 27"/>
            <p:cNvSpPr txBox="1">
              <a:spLocks noChangeArrowheads="1"/>
            </p:cNvSpPr>
            <p:nvPr/>
          </p:nvSpPr>
          <p:spPr bwMode="auto">
            <a:xfrm>
              <a:off x="3285521" y="1972316"/>
              <a:ext cx="63350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5pPr>
              <a:lvl6pPr marL="25146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6pPr>
              <a:lvl7pPr marL="29718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7pPr>
              <a:lvl8pPr marL="34290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8pPr>
              <a:lvl9pPr marL="38862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9pPr>
            </a:lstStyle>
            <a:p>
              <a:pPr eaLnBrk="1" hangingPunct="1"/>
              <a:r>
                <a:rPr lang="en-US" altLang="zh-CN" sz="1800">
                  <a:solidFill>
                    <a:schemeClr val="bg1"/>
                  </a:solidFill>
                </a:rPr>
                <a:t>70%</a:t>
              </a:r>
            </a:p>
          </p:txBody>
        </p:sp>
        <p:sp>
          <p:nvSpPr>
            <p:cNvPr id="22" name="Arc 38"/>
            <p:cNvSpPr/>
            <p:nvPr/>
          </p:nvSpPr>
          <p:spPr>
            <a:xfrm>
              <a:off x="3022072" y="1623050"/>
              <a:ext cx="1028813" cy="1028813"/>
            </a:xfrm>
            <a:prstGeom prst="arc">
              <a:avLst>
                <a:gd name="adj1" fmla="val 17379292"/>
                <a:gd name="adj2" fmla="val 8693360"/>
              </a:avLst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8" name="组合 27"/>
          <p:cNvGrpSpPr>
            <a:grpSpLocks/>
          </p:cNvGrpSpPr>
          <p:nvPr/>
        </p:nvGrpSpPr>
        <p:grpSpPr bwMode="auto">
          <a:xfrm>
            <a:off x="4995863" y="1863725"/>
            <a:ext cx="1158875" cy="1158875"/>
            <a:chOff x="4995775" y="1564674"/>
            <a:chExt cx="1159002" cy="1159002"/>
          </a:xfrm>
        </p:grpSpPr>
        <p:sp>
          <p:nvSpPr>
            <p:cNvPr id="6" name="Oval 34"/>
            <p:cNvSpPr/>
            <p:nvPr/>
          </p:nvSpPr>
          <p:spPr>
            <a:xfrm>
              <a:off x="4995775" y="1564674"/>
              <a:ext cx="1159002" cy="1159002"/>
            </a:xfrm>
            <a:prstGeom prst="ellipse">
              <a:avLst/>
            </a:prstGeom>
            <a:noFill/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solidFill>
                  <a:schemeClr val="bg1"/>
                </a:solidFill>
              </a:endParaRPr>
            </a:p>
          </p:txBody>
        </p:sp>
        <p:sp>
          <p:nvSpPr>
            <p:cNvPr id="10" name="Arc 22"/>
            <p:cNvSpPr/>
            <p:nvPr/>
          </p:nvSpPr>
          <p:spPr>
            <a:xfrm>
              <a:off x="4995775" y="1564674"/>
              <a:ext cx="1159002" cy="1159002"/>
            </a:xfrm>
            <a:prstGeom prst="arc">
              <a:avLst>
                <a:gd name="adj1" fmla="val 14283035"/>
                <a:gd name="adj2" fmla="val 8268073"/>
              </a:avLst>
            </a:prstGeom>
            <a:ln w="762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solidFill>
                  <a:schemeClr val="bg1"/>
                </a:solidFill>
              </a:endParaRPr>
            </a:p>
          </p:txBody>
        </p:sp>
        <p:sp>
          <p:nvSpPr>
            <p:cNvPr id="21523" name="TextBox 28"/>
            <p:cNvSpPr txBox="1">
              <a:spLocks noChangeArrowheads="1"/>
            </p:cNvSpPr>
            <p:nvPr/>
          </p:nvSpPr>
          <p:spPr bwMode="auto">
            <a:xfrm>
              <a:off x="5324942" y="1973731"/>
              <a:ext cx="63991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5pPr>
              <a:lvl6pPr marL="25146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6pPr>
              <a:lvl7pPr marL="29718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7pPr>
              <a:lvl8pPr marL="34290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8pPr>
              <a:lvl9pPr marL="38862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9pPr>
            </a:lstStyle>
            <a:p>
              <a:pPr eaLnBrk="1" hangingPunct="1"/>
              <a:r>
                <a:rPr lang="en-US" altLang="zh-CN" sz="1800">
                  <a:solidFill>
                    <a:schemeClr val="bg1"/>
                  </a:solidFill>
                </a:rPr>
                <a:t>76%</a:t>
              </a:r>
            </a:p>
          </p:txBody>
        </p:sp>
        <p:sp>
          <p:nvSpPr>
            <p:cNvPr id="23" name="Arc 39"/>
            <p:cNvSpPr/>
            <p:nvPr/>
          </p:nvSpPr>
          <p:spPr>
            <a:xfrm>
              <a:off x="5056107" y="1623418"/>
              <a:ext cx="1028813" cy="1028813"/>
            </a:xfrm>
            <a:prstGeom prst="arc">
              <a:avLst>
                <a:gd name="adj1" fmla="val 14340729"/>
                <a:gd name="adj2" fmla="val 8272277"/>
              </a:avLst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组合 28"/>
          <p:cNvGrpSpPr>
            <a:grpSpLocks/>
          </p:cNvGrpSpPr>
          <p:nvPr/>
        </p:nvGrpSpPr>
        <p:grpSpPr bwMode="auto">
          <a:xfrm>
            <a:off x="7042150" y="1863725"/>
            <a:ext cx="1158875" cy="1158875"/>
            <a:chOff x="7042794" y="1564674"/>
            <a:chExt cx="1159002" cy="1159002"/>
          </a:xfrm>
        </p:grpSpPr>
        <p:sp>
          <p:nvSpPr>
            <p:cNvPr id="7" name="Oval 36"/>
            <p:cNvSpPr/>
            <p:nvPr/>
          </p:nvSpPr>
          <p:spPr>
            <a:xfrm>
              <a:off x="7042794" y="1564674"/>
              <a:ext cx="1159002" cy="1159002"/>
            </a:xfrm>
            <a:prstGeom prst="ellipse">
              <a:avLst/>
            </a:prstGeom>
            <a:noFill/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solidFill>
                  <a:schemeClr val="bg1"/>
                </a:solidFill>
              </a:endParaRPr>
            </a:p>
          </p:txBody>
        </p:sp>
        <p:sp>
          <p:nvSpPr>
            <p:cNvPr id="11" name="Arc 23"/>
            <p:cNvSpPr/>
            <p:nvPr/>
          </p:nvSpPr>
          <p:spPr>
            <a:xfrm>
              <a:off x="7042794" y="1564674"/>
              <a:ext cx="1159002" cy="1159002"/>
            </a:xfrm>
            <a:prstGeom prst="arc">
              <a:avLst>
                <a:gd name="adj1" fmla="val 17026676"/>
                <a:gd name="adj2" fmla="val 13044588"/>
              </a:avLst>
            </a:prstGeom>
            <a:ln w="762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solidFill>
                  <a:schemeClr val="bg1"/>
                </a:solidFill>
              </a:endParaRPr>
            </a:p>
          </p:txBody>
        </p:sp>
        <p:sp>
          <p:nvSpPr>
            <p:cNvPr id="21519" name="TextBox 29"/>
            <p:cNvSpPr txBox="1">
              <a:spLocks noChangeArrowheads="1"/>
            </p:cNvSpPr>
            <p:nvPr/>
          </p:nvSpPr>
          <p:spPr bwMode="auto">
            <a:xfrm>
              <a:off x="7370694" y="1972316"/>
              <a:ext cx="62068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5pPr>
              <a:lvl6pPr marL="25146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6pPr>
              <a:lvl7pPr marL="29718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7pPr>
              <a:lvl8pPr marL="34290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8pPr>
              <a:lvl9pPr marL="38862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9pPr>
            </a:lstStyle>
            <a:p>
              <a:pPr eaLnBrk="1" hangingPunct="1"/>
              <a:r>
                <a:rPr lang="en-US" altLang="zh-CN" sz="1800">
                  <a:solidFill>
                    <a:schemeClr val="bg1"/>
                  </a:solidFill>
                </a:rPr>
                <a:t>92%</a:t>
              </a:r>
            </a:p>
          </p:txBody>
        </p:sp>
        <p:sp>
          <p:nvSpPr>
            <p:cNvPr id="24" name="Arc 40"/>
            <p:cNvSpPr/>
            <p:nvPr/>
          </p:nvSpPr>
          <p:spPr>
            <a:xfrm>
              <a:off x="7114240" y="1623418"/>
              <a:ext cx="1028813" cy="1028813"/>
            </a:xfrm>
            <a:prstGeom prst="arc">
              <a:avLst>
                <a:gd name="adj1" fmla="val 16922509"/>
                <a:gd name="adj2" fmla="val 12785858"/>
              </a:avLst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solidFill>
                  <a:schemeClr val="bg1"/>
                </a:solidFill>
              </a:endParaRPr>
            </a:p>
          </p:txBody>
        </p:sp>
      </p:grpSp>
      <p:sp>
        <p:nvSpPr>
          <p:cNvPr id="30" name="文本框 29"/>
          <p:cNvSpPr txBox="1">
            <a:spLocks noChangeArrowheads="1"/>
          </p:cNvSpPr>
          <p:nvPr/>
        </p:nvSpPr>
        <p:spPr bwMode="auto">
          <a:xfrm>
            <a:off x="642938" y="3219450"/>
            <a:ext cx="16224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9pPr>
          </a:lstStyle>
          <a:p>
            <a:pPr algn="ctr" eaLnBrk="1" hangingPunct="1"/>
            <a:r>
              <a:rPr lang="en-US" altLang="zh-CN" sz="1200">
                <a:solidFill>
                  <a:schemeClr val="bg1"/>
                </a:solidFill>
              </a:rPr>
              <a:t> Adobe Photoshop</a:t>
            </a:r>
            <a:endParaRPr lang="zh-CN" altLang="en-US" sz="1200">
              <a:solidFill>
                <a:schemeClr val="bg1"/>
              </a:solidFill>
            </a:endParaRPr>
          </a:p>
        </p:txBody>
      </p:sp>
      <p:sp>
        <p:nvSpPr>
          <p:cNvPr id="31" name="文本框 30"/>
          <p:cNvSpPr txBox="1">
            <a:spLocks noChangeArrowheads="1"/>
          </p:cNvSpPr>
          <p:nvPr/>
        </p:nvSpPr>
        <p:spPr bwMode="auto">
          <a:xfrm>
            <a:off x="2713038" y="3233738"/>
            <a:ext cx="17113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9pPr>
          </a:lstStyle>
          <a:p>
            <a:pPr algn="ctr" eaLnBrk="1" hangingPunct="1"/>
            <a:r>
              <a:rPr lang="en-US" altLang="zh-CN" sz="1200">
                <a:solidFill>
                  <a:schemeClr val="bg1"/>
                </a:solidFill>
              </a:rPr>
              <a:t>Adobe Illustrator</a:t>
            </a:r>
            <a:endParaRPr lang="zh-CN" altLang="en-US" sz="1200">
              <a:solidFill>
                <a:schemeClr val="bg1"/>
              </a:solidFill>
            </a:endParaRPr>
          </a:p>
        </p:txBody>
      </p:sp>
      <p:sp>
        <p:nvSpPr>
          <p:cNvPr id="32" name="文本框 31"/>
          <p:cNvSpPr txBox="1">
            <a:spLocks noChangeArrowheads="1"/>
          </p:cNvSpPr>
          <p:nvPr/>
        </p:nvSpPr>
        <p:spPr bwMode="auto">
          <a:xfrm>
            <a:off x="4830763" y="3219450"/>
            <a:ext cx="13684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9pPr>
          </a:lstStyle>
          <a:p>
            <a:pPr algn="ctr" eaLnBrk="1" hangingPunct="1"/>
            <a:r>
              <a:rPr lang="en-US" altLang="zh-CN" sz="1200">
                <a:solidFill>
                  <a:schemeClr val="bg1"/>
                </a:solidFill>
              </a:rPr>
              <a:t>Adobe Flash</a:t>
            </a:r>
            <a:endParaRPr lang="zh-CN" altLang="en-US" sz="1200">
              <a:solidFill>
                <a:schemeClr val="bg1"/>
              </a:solidFill>
            </a:endParaRPr>
          </a:p>
        </p:txBody>
      </p:sp>
      <p:sp>
        <p:nvSpPr>
          <p:cNvPr id="33" name="文本框 32"/>
          <p:cNvSpPr txBox="1">
            <a:spLocks noChangeArrowheads="1"/>
          </p:cNvSpPr>
          <p:nvPr/>
        </p:nvSpPr>
        <p:spPr bwMode="auto">
          <a:xfrm>
            <a:off x="6723063" y="3219450"/>
            <a:ext cx="1855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9pPr>
          </a:lstStyle>
          <a:p>
            <a:pPr algn="ctr" eaLnBrk="1" hangingPunct="1"/>
            <a:r>
              <a:rPr lang="en-US" altLang="zh-CN" sz="1200" dirty="0">
                <a:solidFill>
                  <a:schemeClr val="bg1"/>
                </a:solidFill>
              </a:rPr>
              <a:t> 【</a:t>
            </a:r>
            <a:r>
              <a:rPr lang="zh-CN" altLang="en-US" sz="1200" dirty="0">
                <a:solidFill>
                  <a:schemeClr val="bg1"/>
                </a:solidFill>
              </a:rPr>
              <a:t>Lei feng</a:t>
            </a:r>
            <a:r>
              <a:rPr lang="en-US" altLang="zh-CN" sz="1200" dirty="0">
                <a:solidFill>
                  <a:schemeClr val="bg1"/>
                </a:solidFill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</a:rPr>
              <a:t>Network </a:t>
            </a:r>
            <a:r>
              <a:rPr lang="en-US" altLang="zh-CN" sz="1200" dirty="0">
                <a:solidFill>
                  <a:schemeClr val="bg1"/>
                </a:solidFill>
              </a:rPr>
              <a:t>www.lfppt.com</a:t>
            </a:r>
            <a:endParaRPr lang="zh-CN" altLang="en-US" sz="7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Content Placeholder 2"/>
          <p:cNvSpPr txBox="1">
            <a:spLocks/>
          </p:cNvSpPr>
          <p:nvPr/>
        </p:nvSpPr>
        <p:spPr bwMode="auto">
          <a:xfrm>
            <a:off x="381000" y="3851275"/>
            <a:ext cx="8493125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87438"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1pPr>
            <a:lvl2pPr marL="742950" indent="-285750" defTabSz="1087438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2pPr>
            <a:lvl3pPr marL="1143000" indent="-228600" defTabSz="1087438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3pPr>
            <a:lvl4pPr marL="1600200" indent="-228600" defTabSz="1087438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4pPr>
            <a:lvl5pPr marL="2057400" indent="-228600" defTabSz="1087438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5pPr>
            <a:lvl6pPr marL="2514600" indent="-228600" defTabSz="1087438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6pPr>
            <a:lvl7pPr marL="2971800" indent="-228600" defTabSz="1087438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7pPr>
            <a:lvl8pPr marL="3429000" indent="-228600" defTabSz="1087438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8pPr>
            <a:lvl9pPr marL="3886200" indent="-228600" defTabSz="1087438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zh-CN" sz="1200">
                <a:solidFill>
                  <a:schemeClr val="bg1"/>
                </a:solidFill>
              </a:rPr>
              <a:t>There are many variations of the passages of the lorem, butth themajority haved deded ed ed in some form, by-injected humor, or randomized words who do't look even slightly ly ly ly. If you have to go to use a passage of Lorem, you need to be sure there sa isn't anything. </a:t>
            </a:r>
            <a:endParaRPr lang="en-US" altLang="zh-CN" sz="120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文本框 7"/>
          <p:cNvSpPr txBox="1">
            <a:spLocks noChangeArrowheads="1"/>
          </p:cNvSpPr>
          <p:nvPr/>
        </p:nvSpPr>
        <p:spPr bwMode="auto">
          <a:xfrm>
            <a:off x="2722563" y="320675"/>
            <a:ext cx="3698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9pPr>
          </a:lstStyle>
          <a:p>
            <a:pPr algn="ctr" eaLnBrk="1" hangingPunct="1"/>
            <a:r>
              <a:rPr lang="en-US" altLang="zh-CN" sz="2000">
                <a:solidFill>
                  <a:schemeClr val="bg1"/>
                </a:solidFill>
              </a:rPr>
              <a:t>ADD YOUR TITLE HERE</a:t>
            </a:r>
            <a:endParaRPr lang="zh-CN" altLang="en-US" sz="2000">
              <a:solidFill>
                <a:schemeClr val="bg1"/>
              </a:solidFill>
            </a:endParaRPr>
          </a:p>
        </p:txBody>
      </p:sp>
      <p:sp>
        <p:nvSpPr>
          <p:cNvPr id="36" name="Content Placeholder 2"/>
          <p:cNvSpPr txBox="1">
            <a:spLocks/>
          </p:cNvSpPr>
          <p:nvPr/>
        </p:nvSpPr>
        <p:spPr bwMode="auto">
          <a:xfrm>
            <a:off x="898525" y="766763"/>
            <a:ext cx="7137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87438"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1pPr>
            <a:lvl2pPr marL="742950" indent="-285750" defTabSz="1087438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2pPr>
            <a:lvl3pPr marL="1143000" indent="-228600" defTabSz="1087438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3pPr>
            <a:lvl4pPr marL="1600200" indent="-228600" defTabSz="1087438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4pPr>
            <a:lvl5pPr marL="2057400" indent="-228600" defTabSz="1087438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5pPr>
            <a:lvl6pPr marL="2514600" indent="-228600" defTabSz="1087438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6pPr>
            <a:lvl7pPr marL="2971800" indent="-228600" defTabSz="1087438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7pPr>
            <a:lvl8pPr marL="3429000" indent="-228600" defTabSz="1087438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8pPr>
            <a:lvl9pPr marL="3886200" indent="-228600" defTabSz="1087438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US" altLang="zh-CN" sz="1200">
                <a:solidFill>
                  <a:schemeClr val="bg1"/>
                </a:solidFill>
              </a:rPr>
              <a:t>There are many variations of the passages of the Lorem, butthety haved</a:t>
            </a:r>
            <a:endParaRPr lang="en-US" altLang="zh-CN" sz="1200">
              <a:solidFill>
                <a:schemeClr val="bg1"/>
              </a:solidFill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:random/>
      </p:transition>
    </mc:Choice>
    <mc:Fallback xmlns:a14="http://schemas.microsoft.com/office/drawing/2010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Oval 53"/>
          <p:cNvSpPr>
            <a:spLocks noChangeArrowheads="1"/>
          </p:cNvSpPr>
          <p:nvPr/>
        </p:nvSpPr>
        <p:spPr bwMode="auto">
          <a:xfrm>
            <a:off x="2352870" y="1484108"/>
            <a:ext cx="838226" cy="838435"/>
          </a:xfrm>
          <a:prstGeom prst="ellipse">
            <a:avLst/>
          </a:prstGeom>
          <a:solidFill>
            <a:schemeClr val="bg1">
              <a:alpha val="39000"/>
            </a:schemeClr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8" name="Oval 53"/>
          <p:cNvSpPr>
            <a:spLocks noChangeArrowheads="1"/>
          </p:cNvSpPr>
          <p:nvPr/>
        </p:nvSpPr>
        <p:spPr bwMode="auto">
          <a:xfrm>
            <a:off x="4108985" y="1055987"/>
            <a:ext cx="838226" cy="838435"/>
          </a:xfrm>
          <a:prstGeom prst="ellipse">
            <a:avLst/>
          </a:prstGeom>
          <a:solidFill>
            <a:schemeClr val="bg1">
              <a:alpha val="38000"/>
            </a:schemeClr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9" name="Oval 53"/>
          <p:cNvSpPr>
            <a:spLocks noChangeArrowheads="1"/>
          </p:cNvSpPr>
          <p:nvPr/>
        </p:nvSpPr>
        <p:spPr bwMode="auto">
          <a:xfrm>
            <a:off x="6023989" y="1539355"/>
            <a:ext cx="838226" cy="838435"/>
          </a:xfrm>
          <a:prstGeom prst="ellipse">
            <a:avLst/>
          </a:prstGeom>
          <a:solidFill>
            <a:schemeClr val="bg1">
              <a:alpha val="37000"/>
            </a:schemeClr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0" name="Oval 53"/>
          <p:cNvSpPr>
            <a:spLocks noChangeArrowheads="1"/>
          </p:cNvSpPr>
          <p:nvPr/>
        </p:nvSpPr>
        <p:spPr bwMode="auto">
          <a:xfrm>
            <a:off x="6955942" y="3138069"/>
            <a:ext cx="922049" cy="922279"/>
          </a:xfrm>
          <a:prstGeom prst="ellipse">
            <a:avLst/>
          </a:prstGeom>
          <a:solidFill>
            <a:schemeClr val="bg1">
              <a:alpha val="39000"/>
            </a:schemeClr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1" name="Oval 53"/>
          <p:cNvSpPr>
            <a:spLocks noChangeArrowheads="1"/>
          </p:cNvSpPr>
          <p:nvPr/>
        </p:nvSpPr>
        <p:spPr bwMode="auto">
          <a:xfrm>
            <a:off x="1416668" y="3141655"/>
            <a:ext cx="838226" cy="838435"/>
          </a:xfrm>
          <a:prstGeom prst="ellipse">
            <a:avLst/>
          </a:prstGeom>
          <a:solidFill>
            <a:schemeClr val="bg1">
              <a:alpha val="39000"/>
            </a:schemeClr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" name="Freeform 7"/>
          <p:cNvSpPr>
            <a:spLocks noEditPoints="1"/>
          </p:cNvSpPr>
          <p:nvPr/>
        </p:nvSpPr>
        <p:spPr bwMode="auto">
          <a:xfrm>
            <a:off x="4412570" y="3337475"/>
            <a:ext cx="773112" cy="1825625"/>
          </a:xfrm>
          <a:custGeom>
            <a:avLst/>
            <a:gdLst>
              <a:gd name="T0" fmla="*/ 625 w 693"/>
              <a:gd name="T1" fmla="*/ 1522 h 1641"/>
              <a:gd name="T2" fmla="*/ 520 w 693"/>
              <a:gd name="T3" fmla="*/ 985 h 1641"/>
              <a:gd name="T4" fmla="*/ 498 w 693"/>
              <a:gd name="T5" fmla="*/ 789 h 1641"/>
              <a:gd name="T6" fmla="*/ 532 w 693"/>
              <a:gd name="T7" fmla="*/ 760 h 1641"/>
              <a:gd name="T8" fmla="*/ 571 w 693"/>
              <a:gd name="T9" fmla="*/ 506 h 1641"/>
              <a:gd name="T10" fmla="*/ 505 w 693"/>
              <a:gd name="T11" fmla="*/ 282 h 1641"/>
              <a:gd name="T12" fmla="*/ 394 w 693"/>
              <a:gd name="T13" fmla="*/ 243 h 1641"/>
              <a:gd name="T14" fmla="*/ 344 w 693"/>
              <a:gd name="T15" fmla="*/ 214 h 1641"/>
              <a:gd name="T16" fmla="*/ 341 w 693"/>
              <a:gd name="T17" fmla="*/ 204 h 1641"/>
              <a:gd name="T18" fmla="*/ 354 w 693"/>
              <a:gd name="T19" fmla="*/ 65 h 1641"/>
              <a:gd name="T20" fmla="*/ 313 w 693"/>
              <a:gd name="T21" fmla="*/ 0 h 1641"/>
              <a:gd name="T22" fmla="*/ 228 w 693"/>
              <a:gd name="T23" fmla="*/ 24 h 1641"/>
              <a:gd name="T24" fmla="*/ 214 w 693"/>
              <a:gd name="T25" fmla="*/ 121 h 1641"/>
              <a:gd name="T26" fmla="*/ 240 w 693"/>
              <a:gd name="T27" fmla="*/ 200 h 1641"/>
              <a:gd name="T28" fmla="*/ 240 w 693"/>
              <a:gd name="T29" fmla="*/ 215 h 1641"/>
              <a:gd name="T30" fmla="*/ 147 w 693"/>
              <a:gd name="T31" fmla="*/ 272 h 1641"/>
              <a:gd name="T32" fmla="*/ 22 w 693"/>
              <a:gd name="T33" fmla="*/ 531 h 1641"/>
              <a:gd name="T34" fmla="*/ 113 w 693"/>
              <a:gd name="T35" fmla="*/ 777 h 1641"/>
              <a:gd name="T36" fmla="*/ 143 w 693"/>
              <a:gd name="T37" fmla="*/ 802 h 1641"/>
              <a:gd name="T38" fmla="*/ 220 w 693"/>
              <a:gd name="T39" fmla="*/ 1183 h 1641"/>
              <a:gd name="T40" fmla="*/ 267 w 693"/>
              <a:gd name="T41" fmla="*/ 1470 h 1641"/>
              <a:gd name="T42" fmla="*/ 231 w 693"/>
              <a:gd name="T43" fmla="*/ 1602 h 1641"/>
              <a:gd name="T44" fmla="*/ 343 w 693"/>
              <a:gd name="T45" fmla="*/ 1595 h 1641"/>
              <a:gd name="T46" fmla="*/ 351 w 693"/>
              <a:gd name="T47" fmla="*/ 1504 h 1641"/>
              <a:gd name="T48" fmla="*/ 342 w 693"/>
              <a:gd name="T49" fmla="*/ 1327 h 1641"/>
              <a:gd name="T50" fmla="*/ 334 w 693"/>
              <a:gd name="T51" fmla="*/ 1168 h 1641"/>
              <a:gd name="T52" fmla="*/ 372 w 693"/>
              <a:gd name="T53" fmla="*/ 991 h 1641"/>
              <a:gd name="T54" fmla="*/ 495 w 693"/>
              <a:gd name="T55" fmla="*/ 1455 h 1641"/>
              <a:gd name="T56" fmla="*/ 553 w 693"/>
              <a:gd name="T57" fmla="*/ 1595 h 1641"/>
              <a:gd name="T58" fmla="*/ 693 w 693"/>
              <a:gd name="T59" fmla="*/ 1628 h 1641"/>
              <a:gd name="T60" fmla="*/ 115 w 693"/>
              <a:gd name="T61" fmla="*/ 608 h 1641"/>
              <a:gd name="T62" fmla="*/ 125 w 693"/>
              <a:gd name="T63" fmla="*/ 524 h 1641"/>
              <a:gd name="T64" fmla="*/ 395 w 693"/>
              <a:gd name="T65" fmla="*/ 690 h 1641"/>
              <a:gd name="T66" fmla="*/ 314 w 693"/>
              <a:gd name="T67" fmla="*/ 307 h 1641"/>
              <a:gd name="T68" fmla="*/ 280 w 693"/>
              <a:gd name="T69" fmla="*/ 291 h 1641"/>
              <a:gd name="T70" fmla="*/ 295 w 693"/>
              <a:gd name="T71" fmla="*/ 485 h 1641"/>
              <a:gd name="T72" fmla="*/ 274 w 693"/>
              <a:gd name="T73" fmla="*/ 687 h 1641"/>
              <a:gd name="T74" fmla="*/ 235 w 693"/>
              <a:gd name="T75" fmla="*/ 542 h 1641"/>
              <a:gd name="T76" fmla="*/ 248 w 693"/>
              <a:gd name="T77" fmla="*/ 225 h 1641"/>
              <a:gd name="T78" fmla="*/ 334 w 693"/>
              <a:gd name="T79" fmla="*/ 227 h 1641"/>
              <a:gd name="T80" fmla="*/ 381 w 693"/>
              <a:gd name="T81" fmla="*/ 413 h 1641"/>
              <a:gd name="T82" fmla="*/ 411 w 693"/>
              <a:gd name="T83" fmla="*/ 689 h 1641"/>
              <a:gd name="T84" fmla="*/ 473 w 693"/>
              <a:gd name="T85" fmla="*/ 485 h 1641"/>
              <a:gd name="T86" fmla="*/ 501 w 693"/>
              <a:gd name="T87" fmla="*/ 576 h 16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93" h="1641">
                <a:moveTo>
                  <a:pt x="669" y="1590"/>
                </a:moveTo>
                <a:cubicBezTo>
                  <a:pt x="650" y="1579"/>
                  <a:pt x="636" y="1550"/>
                  <a:pt x="629" y="1542"/>
                </a:cubicBezTo>
                <a:cubicBezTo>
                  <a:pt x="622" y="1535"/>
                  <a:pt x="631" y="1537"/>
                  <a:pt x="625" y="1522"/>
                </a:cubicBezTo>
                <a:cubicBezTo>
                  <a:pt x="619" y="1507"/>
                  <a:pt x="600" y="1419"/>
                  <a:pt x="597" y="1391"/>
                </a:cubicBezTo>
                <a:cubicBezTo>
                  <a:pt x="593" y="1362"/>
                  <a:pt x="595" y="1265"/>
                  <a:pt x="582" y="1219"/>
                </a:cubicBezTo>
                <a:cubicBezTo>
                  <a:pt x="568" y="1173"/>
                  <a:pt x="526" y="1025"/>
                  <a:pt x="520" y="985"/>
                </a:cubicBezTo>
                <a:cubicBezTo>
                  <a:pt x="514" y="944"/>
                  <a:pt x="505" y="903"/>
                  <a:pt x="505" y="881"/>
                </a:cubicBezTo>
                <a:cubicBezTo>
                  <a:pt x="505" y="858"/>
                  <a:pt x="503" y="843"/>
                  <a:pt x="496" y="827"/>
                </a:cubicBezTo>
                <a:cubicBezTo>
                  <a:pt x="490" y="811"/>
                  <a:pt x="498" y="789"/>
                  <a:pt x="498" y="789"/>
                </a:cubicBezTo>
                <a:cubicBezTo>
                  <a:pt x="498" y="789"/>
                  <a:pt x="514" y="801"/>
                  <a:pt x="524" y="810"/>
                </a:cubicBezTo>
                <a:cubicBezTo>
                  <a:pt x="534" y="819"/>
                  <a:pt x="534" y="805"/>
                  <a:pt x="529" y="785"/>
                </a:cubicBezTo>
                <a:cubicBezTo>
                  <a:pt x="524" y="765"/>
                  <a:pt x="527" y="754"/>
                  <a:pt x="532" y="760"/>
                </a:cubicBezTo>
                <a:cubicBezTo>
                  <a:pt x="537" y="767"/>
                  <a:pt x="541" y="728"/>
                  <a:pt x="553" y="705"/>
                </a:cubicBezTo>
                <a:cubicBezTo>
                  <a:pt x="566" y="681"/>
                  <a:pt x="593" y="633"/>
                  <a:pt x="587" y="606"/>
                </a:cubicBezTo>
                <a:cubicBezTo>
                  <a:pt x="581" y="578"/>
                  <a:pt x="578" y="530"/>
                  <a:pt x="571" y="506"/>
                </a:cubicBezTo>
                <a:cubicBezTo>
                  <a:pt x="563" y="483"/>
                  <a:pt x="556" y="441"/>
                  <a:pt x="547" y="415"/>
                </a:cubicBezTo>
                <a:cubicBezTo>
                  <a:pt x="538" y="389"/>
                  <a:pt x="540" y="376"/>
                  <a:pt x="529" y="350"/>
                </a:cubicBezTo>
                <a:cubicBezTo>
                  <a:pt x="517" y="324"/>
                  <a:pt x="505" y="295"/>
                  <a:pt x="505" y="282"/>
                </a:cubicBezTo>
                <a:cubicBezTo>
                  <a:pt x="505" y="275"/>
                  <a:pt x="502" y="269"/>
                  <a:pt x="491" y="265"/>
                </a:cubicBezTo>
                <a:cubicBezTo>
                  <a:pt x="483" y="261"/>
                  <a:pt x="469" y="258"/>
                  <a:pt x="449" y="255"/>
                </a:cubicBezTo>
                <a:cubicBezTo>
                  <a:pt x="428" y="252"/>
                  <a:pt x="409" y="248"/>
                  <a:pt x="394" y="243"/>
                </a:cubicBezTo>
                <a:cubicBezTo>
                  <a:pt x="393" y="243"/>
                  <a:pt x="392" y="242"/>
                  <a:pt x="391" y="242"/>
                </a:cubicBezTo>
                <a:cubicBezTo>
                  <a:pt x="391" y="242"/>
                  <a:pt x="390" y="242"/>
                  <a:pt x="390" y="242"/>
                </a:cubicBezTo>
                <a:cubicBezTo>
                  <a:pt x="370" y="235"/>
                  <a:pt x="344" y="214"/>
                  <a:pt x="344" y="214"/>
                </a:cubicBezTo>
                <a:cubicBezTo>
                  <a:pt x="336" y="225"/>
                  <a:pt x="336" y="225"/>
                  <a:pt x="336" y="225"/>
                </a:cubicBezTo>
                <a:cubicBezTo>
                  <a:pt x="339" y="221"/>
                  <a:pt x="341" y="218"/>
                  <a:pt x="344" y="214"/>
                </a:cubicBezTo>
                <a:cubicBezTo>
                  <a:pt x="341" y="211"/>
                  <a:pt x="336" y="204"/>
                  <a:pt x="341" y="204"/>
                </a:cubicBezTo>
                <a:cubicBezTo>
                  <a:pt x="352" y="203"/>
                  <a:pt x="354" y="159"/>
                  <a:pt x="360" y="146"/>
                </a:cubicBezTo>
                <a:cubicBezTo>
                  <a:pt x="366" y="133"/>
                  <a:pt x="364" y="124"/>
                  <a:pt x="360" y="112"/>
                </a:cubicBezTo>
                <a:cubicBezTo>
                  <a:pt x="356" y="101"/>
                  <a:pt x="364" y="84"/>
                  <a:pt x="354" y="65"/>
                </a:cubicBezTo>
                <a:cubicBezTo>
                  <a:pt x="344" y="47"/>
                  <a:pt x="358" y="24"/>
                  <a:pt x="344" y="22"/>
                </a:cubicBezTo>
                <a:cubicBezTo>
                  <a:pt x="330" y="20"/>
                  <a:pt x="335" y="3"/>
                  <a:pt x="322" y="3"/>
                </a:cubicBezTo>
                <a:cubicBezTo>
                  <a:pt x="318" y="3"/>
                  <a:pt x="315" y="2"/>
                  <a:pt x="313" y="0"/>
                </a:cubicBezTo>
                <a:cubicBezTo>
                  <a:pt x="302" y="21"/>
                  <a:pt x="285" y="14"/>
                  <a:pt x="285" y="14"/>
                </a:cubicBezTo>
                <a:cubicBezTo>
                  <a:pt x="259" y="8"/>
                  <a:pt x="242" y="14"/>
                  <a:pt x="230" y="23"/>
                </a:cubicBezTo>
                <a:cubicBezTo>
                  <a:pt x="230" y="23"/>
                  <a:pt x="229" y="24"/>
                  <a:pt x="228" y="24"/>
                </a:cubicBezTo>
                <a:cubicBezTo>
                  <a:pt x="213" y="38"/>
                  <a:pt x="208" y="57"/>
                  <a:pt x="208" y="58"/>
                </a:cubicBezTo>
                <a:cubicBezTo>
                  <a:pt x="207" y="65"/>
                  <a:pt x="206" y="72"/>
                  <a:pt x="206" y="77"/>
                </a:cubicBezTo>
                <a:cubicBezTo>
                  <a:pt x="208" y="95"/>
                  <a:pt x="213" y="113"/>
                  <a:pt x="214" y="121"/>
                </a:cubicBezTo>
                <a:cubicBezTo>
                  <a:pt x="215" y="128"/>
                  <a:pt x="219" y="158"/>
                  <a:pt x="225" y="158"/>
                </a:cubicBezTo>
                <a:cubicBezTo>
                  <a:pt x="231" y="158"/>
                  <a:pt x="233" y="159"/>
                  <a:pt x="233" y="159"/>
                </a:cubicBezTo>
                <a:cubicBezTo>
                  <a:pt x="233" y="159"/>
                  <a:pt x="240" y="182"/>
                  <a:pt x="240" y="200"/>
                </a:cubicBezTo>
                <a:cubicBezTo>
                  <a:pt x="240" y="208"/>
                  <a:pt x="240" y="212"/>
                  <a:pt x="240" y="215"/>
                </a:cubicBezTo>
                <a:cubicBezTo>
                  <a:pt x="240" y="215"/>
                  <a:pt x="240" y="215"/>
                  <a:pt x="240" y="215"/>
                </a:cubicBezTo>
                <a:cubicBezTo>
                  <a:pt x="240" y="215"/>
                  <a:pt x="240" y="215"/>
                  <a:pt x="240" y="215"/>
                </a:cubicBezTo>
                <a:cubicBezTo>
                  <a:pt x="240" y="215"/>
                  <a:pt x="240" y="215"/>
                  <a:pt x="240" y="215"/>
                </a:cubicBezTo>
                <a:cubicBezTo>
                  <a:pt x="240" y="215"/>
                  <a:pt x="224" y="238"/>
                  <a:pt x="206" y="246"/>
                </a:cubicBezTo>
                <a:cubicBezTo>
                  <a:pt x="188" y="255"/>
                  <a:pt x="162" y="268"/>
                  <a:pt x="147" y="272"/>
                </a:cubicBezTo>
                <a:cubicBezTo>
                  <a:pt x="136" y="275"/>
                  <a:pt x="124" y="279"/>
                  <a:pt x="115" y="285"/>
                </a:cubicBezTo>
                <a:cubicBezTo>
                  <a:pt x="103" y="293"/>
                  <a:pt x="93" y="305"/>
                  <a:pt x="89" y="326"/>
                </a:cubicBezTo>
                <a:cubicBezTo>
                  <a:pt x="82" y="365"/>
                  <a:pt x="42" y="495"/>
                  <a:pt x="22" y="531"/>
                </a:cubicBezTo>
                <a:cubicBezTo>
                  <a:pt x="3" y="567"/>
                  <a:pt x="0" y="616"/>
                  <a:pt x="20" y="646"/>
                </a:cubicBezTo>
                <a:cubicBezTo>
                  <a:pt x="39" y="676"/>
                  <a:pt x="86" y="750"/>
                  <a:pt x="93" y="760"/>
                </a:cubicBezTo>
                <a:cubicBezTo>
                  <a:pt x="100" y="770"/>
                  <a:pt x="102" y="778"/>
                  <a:pt x="113" y="777"/>
                </a:cubicBezTo>
                <a:cubicBezTo>
                  <a:pt x="113" y="777"/>
                  <a:pt x="114" y="776"/>
                  <a:pt x="115" y="776"/>
                </a:cubicBezTo>
                <a:cubicBezTo>
                  <a:pt x="124" y="776"/>
                  <a:pt x="130" y="777"/>
                  <a:pt x="130" y="777"/>
                </a:cubicBezTo>
                <a:cubicBezTo>
                  <a:pt x="130" y="777"/>
                  <a:pt x="135" y="796"/>
                  <a:pt x="143" y="802"/>
                </a:cubicBezTo>
                <a:cubicBezTo>
                  <a:pt x="151" y="808"/>
                  <a:pt x="161" y="828"/>
                  <a:pt x="163" y="821"/>
                </a:cubicBezTo>
                <a:cubicBezTo>
                  <a:pt x="166" y="814"/>
                  <a:pt x="173" y="872"/>
                  <a:pt x="180" y="903"/>
                </a:cubicBezTo>
                <a:cubicBezTo>
                  <a:pt x="187" y="934"/>
                  <a:pt x="220" y="1152"/>
                  <a:pt x="220" y="1183"/>
                </a:cubicBezTo>
                <a:cubicBezTo>
                  <a:pt x="220" y="1214"/>
                  <a:pt x="232" y="1246"/>
                  <a:pt x="231" y="1268"/>
                </a:cubicBezTo>
                <a:cubicBezTo>
                  <a:pt x="230" y="1291"/>
                  <a:pt x="235" y="1349"/>
                  <a:pt x="236" y="1381"/>
                </a:cubicBezTo>
                <a:cubicBezTo>
                  <a:pt x="237" y="1413"/>
                  <a:pt x="267" y="1447"/>
                  <a:pt x="267" y="1470"/>
                </a:cubicBezTo>
                <a:cubicBezTo>
                  <a:pt x="267" y="1494"/>
                  <a:pt x="260" y="1505"/>
                  <a:pt x="263" y="1519"/>
                </a:cubicBezTo>
                <a:cubicBezTo>
                  <a:pt x="267" y="1532"/>
                  <a:pt x="266" y="1542"/>
                  <a:pt x="251" y="1558"/>
                </a:cubicBezTo>
                <a:cubicBezTo>
                  <a:pt x="236" y="1574"/>
                  <a:pt x="230" y="1589"/>
                  <a:pt x="231" y="1602"/>
                </a:cubicBezTo>
                <a:cubicBezTo>
                  <a:pt x="232" y="1614"/>
                  <a:pt x="236" y="1619"/>
                  <a:pt x="266" y="1620"/>
                </a:cubicBezTo>
                <a:cubicBezTo>
                  <a:pt x="296" y="1621"/>
                  <a:pt x="324" y="1613"/>
                  <a:pt x="324" y="1605"/>
                </a:cubicBezTo>
                <a:cubicBezTo>
                  <a:pt x="324" y="1598"/>
                  <a:pt x="334" y="1595"/>
                  <a:pt x="343" y="1595"/>
                </a:cubicBezTo>
                <a:cubicBezTo>
                  <a:pt x="351" y="1595"/>
                  <a:pt x="350" y="1587"/>
                  <a:pt x="346" y="1569"/>
                </a:cubicBezTo>
                <a:cubicBezTo>
                  <a:pt x="343" y="1552"/>
                  <a:pt x="330" y="1528"/>
                  <a:pt x="338" y="1531"/>
                </a:cubicBezTo>
                <a:cubicBezTo>
                  <a:pt x="345" y="1533"/>
                  <a:pt x="351" y="1528"/>
                  <a:pt x="351" y="1504"/>
                </a:cubicBezTo>
                <a:cubicBezTo>
                  <a:pt x="351" y="1479"/>
                  <a:pt x="355" y="1471"/>
                  <a:pt x="344" y="1457"/>
                </a:cubicBezTo>
                <a:cubicBezTo>
                  <a:pt x="333" y="1442"/>
                  <a:pt x="335" y="1415"/>
                  <a:pt x="338" y="1392"/>
                </a:cubicBezTo>
                <a:cubicBezTo>
                  <a:pt x="340" y="1370"/>
                  <a:pt x="348" y="1354"/>
                  <a:pt x="342" y="1327"/>
                </a:cubicBezTo>
                <a:cubicBezTo>
                  <a:pt x="335" y="1299"/>
                  <a:pt x="334" y="1266"/>
                  <a:pt x="338" y="1252"/>
                </a:cubicBezTo>
                <a:cubicBezTo>
                  <a:pt x="342" y="1239"/>
                  <a:pt x="339" y="1222"/>
                  <a:pt x="329" y="1211"/>
                </a:cubicBezTo>
                <a:cubicBezTo>
                  <a:pt x="319" y="1200"/>
                  <a:pt x="334" y="1180"/>
                  <a:pt x="334" y="1168"/>
                </a:cubicBezTo>
                <a:cubicBezTo>
                  <a:pt x="334" y="1156"/>
                  <a:pt x="330" y="1104"/>
                  <a:pt x="337" y="1052"/>
                </a:cubicBezTo>
                <a:cubicBezTo>
                  <a:pt x="343" y="999"/>
                  <a:pt x="344" y="960"/>
                  <a:pt x="345" y="946"/>
                </a:cubicBezTo>
                <a:cubicBezTo>
                  <a:pt x="346" y="933"/>
                  <a:pt x="354" y="939"/>
                  <a:pt x="372" y="991"/>
                </a:cubicBezTo>
                <a:cubicBezTo>
                  <a:pt x="391" y="1043"/>
                  <a:pt x="438" y="1205"/>
                  <a:pt x="447" y="1241"/>
                </a:cubicBezTo>
                <a:cubicBezTo>
                  <a:pt x="454" y="1272"/>
                  <a:pt x="480" y="1385"/>
                  <a:pt x="491" y="1436"/>
                </a:cubicBezTo>
                <a:cubicBezTo>
                  <a:pt x="493" y="1444"/>
                  <a:pt x="494" y="1451"/>
                  <a:pt x="495" y="1455"/>
                </a:cubicBezTo>
                <a:cubicBezTo>
                  <a:pt x="501" y="1486"/>
                  <a:pt x="509" y="1548"/>
                  <a:pt x="517" y="1548"/>
                </a:cubicBezTo>
                <a:cubicBezTo>
                  <a:pt x="526" y="1548"/>
                  <a:pt x="524" y="1554"/>
                  <a:pt x="525" y="1572"/>
                </a:cubicBezTo>
                <a:cubicBezTo>
                  <a:pt x="526" y="1589"/>
                  <a:pt x="543" y="1592"/>
                  <a:pt x="553" y="1595"/>
                </a:cubicBezTo>
                <a:cubicBezTo>
                  <a:pt x="563" y="1599"/>
                  <a:pt x="566" y="1589"/>
                  <a:pt x="566" y="1589"/>
                </a:cubicBezTo>
                <a:cubicBezTo>
                  <a:pt x="566" y="1589"/>
                  <a:pt x="582" y="1623"/>
                  <a:pt x="610" y="1626"/>
                </a:cubicBezTo>
                <a:cubicBezTo>
                  <a:pt x="639" y="1630"/>
                  <a:pt x="693" y="1641"/>
                  <a:pt x="693" y="1628"/>
                </a:cubicBezTo>
                <a:cubicBezTo>
                  <a:pt x="693" y="1614"/>
                  <a:pt x="687" y="1602"/>
                  <a:pt x="669" y="1590"/>
                </a:cubicBezTo>
                <a:close/>
                <a:moveTo>
                  <a:pt x="128" y="644"/>
                </a:moveTo>
                <a:cubicBezTo>
                  <a:pt x="128" y="632"/>
                  <a:pt x="122" y="619"/>
                  <a:pt x="115" y="608"/>
                </a:cubicBezTo>
                <a:cubicBezTo>
                  <a:pt x="105" y="594"/>
                  <a:pt x="95" y="582"/>
                  <a:pt x="99" y="575"/>
                </a:cubicBezTo>
                <a:cubicBezTo>
                  <a:pt x="105" y="563"/>
                  <a:pt x="110" y="563"/>
                  <a:pt x="115" y="554"/>
                </a:cubicBezTo>
                <a:cubicBezTo>
                  <a:pt x="118" y="549"/>
                  <a:pt x="121" y="541"/>
                  <a:pt x="125" y="524"/>
                </a:cubicBezTo>
                <a:cubicBezTo>
                  <a:pt x="124" y="559"/>
                  <a:pt x="136" y="611"/>
                  <a:pt x="128" y="644"/>
                </a:cubicBezTo>
                <a:close/>
                <a:moveTo>
                  <a:pt x="411" y="689"/>
                </a:moveTo>
                <a:cubicBezTo>
                  <a:pt x="407" y="690"/>
                  <a:pt x="402" y="690"/>
                  <a:pt x="395" y="690"/>
                </a:cubicBezTo>
                <a:cubicBezTo>
                  <a:pt x="395" y="685"/>
                  <a:pt x="395" y="680"/>
                  <a:pt x="393" y="674"/>
                </a:cubicBezTo>
                <a:cubicBezTo>
                  <a:pt x="389" y="655"/>
                  <a:pt x="367" y="523"/>
                  <a:pt x="351" y="448"/>
                </a:cubicBezTo>
                <a:cubicBezTo>
                  <a:pt x="335" y="373"/>
                  <a:pt x="318" y="317"/>
                  <a:pt x="314" y="307"/>
                </a:cubicBezTo>
                <a:cubicBezTo>
                  <a:pt x="310" y="297"/>
                  <a:pt x="323" y="293"/>
                  <a:pt x="323" y="293"/>
                </a:cubicBezTo>
                <a:cubicBezTo>
                  <a:pt x="299" y="269"/>
                  <a:pt x="299" y="269"/>
                  <a:pt x="299" y="269"/>
                </a:cubicBezTo>
                <a:cubicBezTo>
                  <a:pt x="288" y="274"/>
                  <a:pt x="280" y="291"/>
                  <a:pt x="280" y="291"/>
                </a:cubicBezTo>
                <a:cubicBezTo>
                  <a:pt x="280" y="291"/>
                  <a:pt x="292" y="299"/>
                  <a:pt x="294" y="307"/>
                </a:cubicBezTo>
                <a:cubicBezTo>
                  <a:pt x="296" y="315"/>
                  <a:pt x="292" y="325"/>
                  <a:pt x="286" y="343"/>
                </a:cubicBezTo>
                <a:cubicBezTo>
                  <a:pt x="281" y="362"/>
                  <a:pt x="288" y="443"/>
                  <a:pt x="295" y="485"/>
                </a:cubicBezTo>
                <a:cubicBezTo>
                  <a:pt x="302" y="527"/>
                  <a:pt x="315" y="621"/>
                  <a:pt x="323" y="669"/>
                </a:cubicBezTo>
                <a:cubicBezTo>
                  <a:pt x="324" y="677"/>
                  <a:pt x="326" y="683"/>
                  <a:pt x="327" y="689"/>
                </a:cubicBezTo>
                <a:cubicBezTo>
                  <a:pt x="308" y="688"/>
                  <a:pt x="289" y="687"/>
                  <a:pt x="274" y="687"/>
                </a:cubicBezTo>
                <a:cubicBezTo>
                  <a:pt x="232" y="687"/>
                  <a:pt x="191" y="692"/>
                  <a:pt x="191" y="692"/>
                </a:cubicBezTo>
                <a:cubicBezTo>
                  <a:pt x="191" y="692"/>
                  <a:pt x="199" y="672"/>
                  <a:pt x="212" y="643"/>
                </a:cubicBezTo>
                <a:cubicBezTo>
                  <a:pt x="224" y="615"/>
                  <a:pt x="226" y="589"/>
                  <a:pt x="235" y="542"/>
                </a:cubicBezTo>
                <a:cubicBezTo>
                  <a:pt x="245" y="495"/>
                  <a:pt x="237" y="463"/>
                  <a:pt x="237" y="406"/>
                </a:cubicBezTo>
                <a:cubicBezTo>
                  <a:pt x="237" y="361"/>
                  <a:pt x="234" y="300"/>
                  <a:pt x="231" y="263"/>
                </a:cubicBezTo>
                <a:cubicBezTo>
                  <a:pt x="231" y="257"/>
                  <a:pt x="231" y="235"/>
                  <a:pt x="248" y="225"/>
                </a:cubicBezTo>
                <a:cubicBezTo>
                  <a:pt x="257" y="236"/>
                  <a:pt x="268" y="248"/>
                  <a:pt x="281" y="257"/>
                </a:cubicBezTo>
                <a:cubicBezTo>
                  <a:pt x="304" y="273"/>
                  <a:pt x="306" y="261"/>
                  <a:pt x="320" y="244"/>
                </a:cubicBezTo>
                <a:cubicBezTo>
                  <a:pt x="326" y="237"/>
                  <a:pt x="330" y="232"/>
                  <a:pt x="334" y="227"/>
                </a:cubicBezTo>
                <a:cubicBezTo>
                  <a:pt x="334" y="227"/>
                  <a:pt x="334" y="227"/>
                  <a:pt x="334" y="227"/>
                </a:cubicBezTo>
                <a:cubicBezTo>
                  <a:pt x="353" y="218"/>
                  <a:pt x="370" y="255"/>
                  <a:pt x="370" y="255"/>
                </a:cubicBezTo>
                <a:cubicBezTo>
                  <a:pt x="382" y="288"/>
                  <a:pt x="381" y="349"/>
                  <a:pt x="381" y="413"/>
                </a:cubicBezTo>
                <a:cubicBezTo>
                  <a:pt x="381" y="478"/>
                  <a:pt x="393" y="542"/>
                  <a:pt x="406" y="589"/>
                </a:cubicBezTo>
                <a:cubicBezTo>
                  <a:pt x="418" y="636"/>
                  <a:pt x="437" y="678"/>
                  <a:pt x="437" y="678"/>
                </a:cubicBezTo>
                <a:cubicBezTo>
                  <a:pt x="437" y="678"/>
                  <a:pt x="426" y="684"/>
                  <a:pt x="411" y="689"/>
                </a:cubicBezTo>
                <a:close/>
                <a:moveTo>
                  <a:pt x="491" y="631"/>
                </a:moveTo>
                <a:cubicBezTo>
                  <a:pt x="489" y="627"/>
                  <a:pt x="490" y="600"/>
                  <a:pt x="484" y="579"/>
                </a:cubicBezTo>
                <a:cubicBezTo>
                  <a:pt x="477" y="556"/>
                  <a:pt x="474" y="524"/>
                  <a:pt x="473" y="485"/>
                </a:cubicBezTo>
                <a:cubicBezTo>
                  <a:pt x="473" y="485"/>
                  <a:pt x="482" y="518"/>
                  <a:pt x="491" y="538"/>
                </a:cubicBezTo>
                <a:cubicBezTo>
                  <a:pt x="495" y="547"/>
                  <a:pt x="498" y="553"/>
                  <a:pt x="501" y="553"/>
                </a:cubicBezTo>
                <a:cubicBezTo>
                  <a:pt x="511" y="556"/>
                  <a:pt x="512" y="570"/>
                  <a:pt x="501" y="576"/>
                </a:cubicBezTo>
                <a:cubicBezTo>
                  <a:pt x="490" y="582"/>
                  <a:pt x="498" y="624"/>
                  <a:pt x="493" y="630"/>
                </a:cubicBezTo>
                <a:cubicBezTo>
                  <a:pt x="492" y="631"/>
                  <a:pt x="491" y="631"/>
                  <a:pt x="491" y="6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6000"/>
              </a:prstClr>
            </a:outerShdw>
          </a:effectLst>
        </p:spPr>
        <p:txBody>
          <a:bodyPr lIns="91425" tIns="45712" rIns="91425" bIns="45712"/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036">
              <a:defRPr/>
            </a:pPr>
            <a:endParaRPr lang="id-ID">
              <a:solidFill>
                <a:sysClr val="windowText" lastClr="000000"/>
              </a:solidFill>
            </a:endParaRPr>
          </a:p>
        </p:txBody>
      </p:sp>
      <p:cxnSp>
        <p:nvCxnSpPr>
          <p:cNvPr id="113" name="Straight Connector 23"/>
          <p:cNvCxnSpPr/>
          <p:nvPr/>
        </p:nvCxnSpPr>
        <p:spPr>
          <a:xfrm flipV="1">
            <a:off x="4757057" y="2712000"/>
            <a:ext cx="0" cy="593725"/>
          </a:xfrm>
          <a:prstGeom prst="line">
            <a:avLst/>
          </a:prstGeom>
          <a:noFill/>
          <a:ln w="19050" cap="flat" cmpd="sng" algn="ctr">
            <a:solidFill>
              <a:schemeClr val="accent3">
                <a:lumMod val="50000"/>
              </a:schemeClr>
            </a:solidFill>
            <a:prstDash val="sysDot"/>
            <a:miter lim="800000"/>
            <a:headEnd type="oval" w="sm" len="sm"/>
            <a:tailEnd type="oval" w="sm" len="sm"/>
          </a:ln>
          <a:effectLst/>
        </p:spPr>
      </p:cxnSp>
      <p:sp>
        <p:nvSpPr>
          <p:cNvPr id="114" name="矩形 113"/>
          <p:cNvSpPr>
            <a:spLocks noChangeArrowheads="1"/>
          </p:cNvSpPr>
          <p:nvPr/>
        </p:nvSpPr>
        <p:spPr bwMode="auto">
          <a:xfrm>
            <a:off x="4092996" y="1294843"/>
            <a:ext cx="870204" cy="360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13" tIns="41456" rIns="82913" bIns="41456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en-US" sz="9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Competitors</a:t>
            </a:r>
            <a:endParaRPr lang="en-US" altLang="zh-CN" sz="9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Calibri" pitchFamily="34" charset="0"/>
            </a:endParaRPr>
          </a:p>
          <a:p>
            <a:pPr algn="ctr">
              <a:buFont typeface="Arial" pitchFamily="34" charset="0"/>
              <a:buNone/>
            </a:pPr>
            <a:r>
              <a:rPr lang="zh-CN" altLang="en-US" sz="9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Strategy</a:t>
            </a:r>
          </a:p>
        </p:txBody>
      </p:sp>
      <p:sp>
        <p:nvSpPr>
          <p:cNvPr id="115" name="文本框 13"/>
          <p:cNvSpPr txBox="1"/>
          <p:nvPr/>
        </p:nvSpPr>
        <p:spPr>
          <a:xfrm>
            <a:off x="3918857" y="2054775"/>
            <a:ext cx="1676400" cy="184747"/>
          </a:xfrm>
          <a:prstGeom prst="rect">
            <a:avLst/>
          </a:prstGeom>
          <a:noFill/>
        </p:spPr>
        <p:txBody>
          <a:bodyPr lIns="65804" tIns="32901" rIns="65804" bIns="32901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7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Enter a comprehensive description of the chart above here</a:t>
            </a:r>
          </a:p>
        </p:txBody>
      </p:sp>
      <p:sp>
        <p:nvSpPr>
          <p:cNvPr id="116" name="Freeform 4"/>
          <p:cNvSpPr>
            <a:spLocks noEditPoints="1"/>
          </p:cNvSpPr>
          <p:nvPr/>
        </p:nvSpPr>
        <p:spPr bwMode="auto">
          <a:xfrm>
            <a:off x="3772807" y="3353350"/>
            <a:ext cx="550863" cy="1717675"/>
          </a:xfrm>
          <a:custGeom>
            <a:avLst/>
            <a:gdLst>
              <a:gd name="T0" fmla="*/ 379 w 386"/>
              <a:gd name="T1" fmla="*/ 464 h 1210"/>
              <a:gd name="T2" fmla="*/ 364 w 386"/>
              <a:gd name="T3" fmla="*/ 267 h 1210"/>
              <a:gd name="T4" fmla="*/ 269 w 386"/>
              <a:gd name="T5" fmla="*/ 191 h 1210"/>
              <a:gd name="T6" fmla="*/ 251 w 386"/>
              <a:gd name="T7" fmla="*/ 145 h 1210"/>
              <a:gd name="T8" fmla="*/ 266 w 386"/>
              <a:gd name="T9" fmla="*/ 116 h 1210"/>
              <a:gd name="T10" fmla="*/ 263 w 386"/>
              <a:gd name="T11" fmla="*/ 82 h 1210"/>
              <a:gd name="T12" fmla="*/ 205 w 386"/>
              <a:gd name="T13" fmla="*/ 0 h 1210"/>
              <a:gd name="T14" fmla="*/ 155 w 386"/>
              <a:gd name="T15" fmla="*/ 90 h 1210"/>
              <a:gd name="T16" fmla="*/ 174 w 386"/>
              <a:gd name="T17" fmla="*/ 126 h 1210"/>
              <a:gd name="T18" fmla="*/ 176 w 386"/>
              <a:gd name="T19" fmla="*/ 167 h 1210"/>
              <a:gd name="T20" fmla="*/ 177 w 386"/>
              <a:gd name="T21" fmla="*/ 167 h 1210"/>
              <a:gd name="T22" fmla="*/ 156 w 386"/>
              <a:gd name="T23" fmla="*/ 186 h 1210"/>
              <a:gd name="T24" fmla="*/ 99 w 386"/>
              <a:gd name="T25" fmla="*/ 207 h 1210"/>
              <a:gd name="T26" fmla="*/ 57 w 386"/>
              <a:gd name="T27" fmla="*/ 370 h 1210"/>
              <a:gd name="T28" fmla="*/ 38 w 386"/>
              <a:gd name="T29" fmla="*/ 604 h 1210"/>
              <a:gd name="T30" fmla="*/ 68 w 386"/>
              <a:gd name="T31" fmla="*/ 598 h 1210"/>
              <a:gd name="T32" fmla="*/ 68 w 386"/>
              <a:gd name="T33" fmla="*/ 607 h 1210"/>
              <a:gd name="T34" fmla="*/ 41 w 386"/>
              <a:gd name="T35" fmla="*/ 619 h 1210"/>
              <a:gd name="T36" fmla="*/ 47 w 386"/>
              <a:gd name="T37" fmla="*/ 662 h 1210"/>
              <a:gd name="T38" fmla="*/ 3 w 386"/>
              <a:gd name="T39" fmla="*/ 849 h 1210"/>
              <a:gd name="T40" fmla="*/ 99 w 386"/>
              <a:gd name="T41" fmla="*/ 898 h 1210"/>
              <a:gd name="T42" fmla="*/ 118 w 386"/>
              <a:gd name="T43" fmla="*/ 899 h 1210"/>
              <a:gd name="T44" fmla="*/ 127 w 386"/>
              <a:gd name="T45" fmla="*/ 1051 h 1210"/>
              <a:gd name="T46" fmla="*/ 118 w 386"/>
              <a:gd name="T47" fmla="*/ 1153 h 1210"/>
              <a:gd name="T48" fmla="*/ 181 w 386"/>
              <a:gd name="T49" fmla="*/ 1159 h 1210"/>
              <a:gd name="T50" fmla="*/ 194 w 386"/>
              <a:gd name="T51" fmla="*/ 1084 h 1210"/>
              <a:gd name="T52" fmla="*/ 192 w 386"/>
              <a:gd name="T53" fmla="*/ 968 h 1210"/>
              <a:gd name="T54" fmla="*/ 222 w 386"/>
              <a:gd name="T55" fmla="*/ 712 h 1210"/>
              <a:gd name="T56" fmla="*/ 252 w 386"/>
              <a:gd name="T57" fmla="*/ 767 h 1210"/>
              <a:gd name="T58" fmla="*/ 285 w 386"/>
              <a:gd name="T59" fmla="*/ 1024 h 1210"/>
              <a:gd name="T60" fmla="*/ 277 w 386"/>
              <a:gd name="T61" fmla="*/ 1067 h 1210"/>
              <a:gd name="T62" fmla="*/ 298 w 386"/>
              <a:gd name="T63" fmla="*/ 1146 h 1210"/>
              <a:gd name="T64" fmla="*/ 355 w 386"/>
              <a:gd name="T65" fmla="*/ 1205 h 1210"/>
              <a:gd name="T66" fmla="*/ 347 w 386"/>
              <a:gd name="T67" fmla="*/ 1105 h 1210"/>
              <a:gd name="T68" fmla="*/ 351 w 386"/>
              <a:gd name="T69" fmla="*/ 1046 h 1210"/>
              <a:gd name="T70" fmla="*/ 356 w 386"/>
              <a:gd name="T71" fmla="*/ 829 h 1210"/>
              <a:gd name="T72" fmla="*/ 354 w 386"/>
              <a:gd name="T73" fmla="*/ 603 h 1210"/>
              <a:gd name="T74" fmla="*/ 367 w 386"/>
              <a:gd name="T75" fmla="*/ 565 h 1210"/>
              <a:gd name="T76" fmla="*/ 109 w 386"/>
              <a:gd name="T77" fmla="*/ 669 h 1210"/>
              <a:gd name="T78" fmla="*/ 91 w 386"/>
              <a:gd name="T79" fmla="*/ 666 h 1210"/>
              <a:gd name="T80" fmla="*/ 90 w 386"/>
              <a:gd name="T81" fmla="*/ 617 h 1210"/>
              <a:gd name="T82" fmla="*/ 101 w 386"/>
              <a:gd name="T83" fmla="*/ 628 h 1210"/>
              <a:gd name="T84" fmla="*/ 108 w 386"/>
              <a:gd name="T85" fmla="*/ 649 h 1210"/>
              <a:gd name="T86" fmla="*/ 223 w 386"/>
              <a:gd name="T87" fmla="*/ 505 h 1210"/>
              <a:gd name="T88" fmla="*/ 221 w 386"/>
              <a:gd name="T89" fmla="*/ 232 h 1210"/>
              <a:gd name="T90" fmla="*/ 215 w 386"/>
              <a:gd name="T91" fmla="*/ 208 h 1210"/>
              <a:gd name="T92" fmla="*/ 205 w 386"/>
              <a:gd name="T93" fmla="*/ 231 h 1210"/>
              <a:gd name="T94" fmla="*/ 199 w 386"/>
              <a:gd name="T95" fmla="*/ 505 h 1210"/>
              <a:gd name="T96" fmla="*/ 190 w 386"/>
              <a:gd name="T97" fmla="*/ 325 h 1210"/>
              <a:gd name="T98" fmla="*/ 173 w 386"/>
              <a:gd name="T99" fmla="*/ 188 h 1210"/>
              <a:gd name="T100" fmla="*/ 182 w 386"/>
              <a:gd name="T101" fmla="*/ 176 h 1210"/>
              <a:gd name="T102" fmla="*/ 248 w 386"/>
              <a:gd name="T103" fmla="*/ 179 h 1210"/>
              <a:gd name="T104" fmla="*/ 259 w 386"/>
              <a:gd name="T105" fmla="*/ 196 h 1210"/>
              <a:gd name="T106" fmla="*/ 258 w 386"/>
              <a:gd name="T107" fmla="*/ 201 h 1210"/>
              <a:gd name="T108" fmla="*/ 260 w 386"/>
              <a:gd name="T109" fmla="*/ 256 h 1210"/>
              <a:gd name="T110" fmla="*/ 301 w 386"/>
              <a:gd name="T111" fmla="*/ 488 h 1210"/>
              <a:gd name="T112" fmla="*/ 360 w 386"/>
              <a:gd name="T113" fmla="*/ 585 h 1210"/>
              <a:gd name="T114" fmla="*/ 328 w 386"/>
              <a:gd name="T115" fmla="*/ 554 h 1210"/>
              <a:gd name="T116" fmla="*/ 360 w 386"/>
              <a:gd name="T117" fmla="*/ 585 h 1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86" h="1210">
                <a:moveTo>
                  <a:pt x="379" y="512"/>
                </a:moveTo>
                <a:cubicBezTo>
                  <a:pt x="385" y="497"/>
                  <a:pt x="386" y="471"/>
                  <a:pt x="379" y="464"/>
                </a:cubicBezTo>
                <a:cubicBezTo>
                  <a:pt x="372" y="456"/>
                  <a:pt x="383" y="413"/>
                  <a:pt x="376" y="380"/>
                </a:cubicBezTo>
                <a:cubicBezTo>
                  <a:pt x="370" y="347"/>
                  <a:pt x="365" y="295"/>
                  <a:pt x="364" y="267"/>
                </a:cubicBezTo>
                <a:cubicBezTo>
                  <a:pt x="364" y="239"/>
                  <a:pt x="362" y="219"/>
                  <a:pt x="326" y="210"/>
                </a:cubicBezTo>
                <a:cubicBezTo>
                  <a:pt x="302" y="204"/>
                  <a:pt x="282" y="197"/>
                  <a:pt x="269" y="191"/>
                </a:cubicBezTo>
                <a:cubicBezTo>
                  <a:pt x="269" y="191"/>
                  <a:pt x="255" y="179"/>
                  <a:pt x="252" y="168"/>
                </a:cubicBezTo>
                <a:cubicBezTo>
                  <a:pt x="251" y="159"/>
                  <a:pt x="251" y="150"/>
                  <a:pt x="251" y="145"/>
                </a:cubicBezTo>
                <a:cubicBezTo>
                  <a:pt x="253" y="136"/>
                  <a:pt x="253" y="129"/>
                  <a:pt x="253" y="124"/>
                </a:cubicBezTo>
                <a:cubicBezTo>
                  <a:pt x="253" y="118"/>
                  <a:pt x="264" y="126"/>
                  <a:pt x="266" y="116"/>
                </a:cubicBezTo>
                <a:cubicBezTo>
                  <a:pt x="269" y="107"/>
                  <a:pt x="271" y="85"/>
                  <a:pt x="269" y="84"/>
                </a:cubicBezTo>
                <a:cubicBezTo>
                  <a:pt x="267" y="82"/>
                  <a:pt x="265" y="82"/>
                  <a:pt x="263" y="82"/>
                </a:cubicBezTo>
                <a:cubicBezTo>
                  <a:pt x="263" y="79"/>
                  <a:pt x="265" y="59"/>
                  <a:pt x="263" y="38"/>
                </a:cubicBezTo>
                <a:cubicBezTo>
                  <a:pt x="262" y="18"/>
                  <a:pt x="242" y="2"/>
                  <a:pt x="205" y="0"/>
                </a:cubicBezTo>
                <a:cubicBezTo>
                  <a:pt x="184" y="0"/>
                  <a:pt x="160" y="16"/>
                  <a:pt x="157" y="38"/>
                </a:cubicBezTo>
                <a:cubicBezTo>
                  <a:pt x="154" y="60"/>
                  <a:pt x="155" y="90"/>
                  <a:pt x="155" y="90"/>
                </a:cubicBezTo>
                <a:cubicBezTo>
                  <a:pt x="155" y="90"/>
                  <a:pt x="148" y="105"/>
                  <a:pt x="154" y="117"/>
                </a:cubicBezTo>
                <a:cubicBezTo>
                  <a:pt x="160" y="129"/>
                  <a:pt x="174" y="126"/>
                  <a:pt x="174" y="126"/>
                </a:cubicBezTo>
                <a:cubicBezTo>
                  <a:pt x="174" y="126"/>
                  <a:pt x="177" y="145"/>
                  <a:pt x="177" y="155"/>
                </a:cubicBezTo>
                <a:cubicBezTo>
                  <a:pt x="177" y="160"/>
                  <a:pt x="177" y="164"/>
                  <a:pt x="176" y="167"/>
                </a:cubicBezTo>
                <a:cubicBezTo>
                  <a:pt x="176" y="167"/>
                  <a:pt x="176" y="167"/>
                  <a:pt x="176" y="167"/>
                </a:cubicBezTo>
                <a:cubicBezTo>
                  <a:pt x="176" y="167"/>
                  <a:pt x="177" y="167"/>
                  <a:pt x="177" y="167"/>
                </a:cubicBezTo>
                <a:cubicBezTo>
                  <a:pt x="176" y="167"/>
                  <a:pt x="176" y="167"/>
                  <a:pt x="176" y="167"/>
                </a:cubicBezTo>
                <a:cubicBezTo>
                  <a:pt x="176" y="167"/>
                  <a:pt x="164" y="182"/>
                  <a:pt x="156" y="186"/>
                </a:cubicBezTo>
                <a:cubicBezTo>
                  <a:pt x="143" y="192"/>
                  <a:pt x="123" y="200"/>
                  <a:pt x="107" y="205"/>
                </a:cubicBezTo>
                <a:cubicBezTo>
                  <a:pt x="104" y="206"/>
                  <a:pt x="102" y="206"/>
                  <a:pt x="99" y="207"/>
                </a:cubicBezTo>
                <a:cubicBezTo>
                  <a:pt x="80" y="213"/>
                  <a:pt x="65" y="218"/>
                  <a:pt x="65" y="244"/>
                </a:cubicBezTo>
                <a:cubicBezTo>
                  <a:pt x="64" y="274"/>
                  <a:pt x="61" y="331"/>
                  <a:pt x="57" y="370"/>
                </a:cubicBezTo>
                <a:cubicBezTo>
                  <a:pt x="53" y="408"/>
                  <a:pt x="41" y="490"/>
                  <a:pt x="41" y="516"/>
                </a:cubicBezTo>
                <a:cubicBezTo>
                  <a:pt x="40" y="542"/>
                  <a:pt x="37" y="598"/>
                  <a:pt x="38" y="604"/>
                </a:cubicBezTo>
                <a:cubicBezTo>
                  <a:pt x="38" y="609"/>
                  <a:pt x="42" y="609"/>
                  <a:pt x="42" y="615"/>
                </a:cubicBezTo>
                <a:cubicBezTo>
                  <a:pt x="43" y="612"/>
                  <a:pt x="48" y="598"/>
                  <a:pt x="68" y="598"/>
                </a:cubicBezTo>
                <a:cubicBezTo>
                  <a:pt x="90" y="598"/>
                  <a:pt x="90" y="614"/>
                  <a:pt x="90" y="614"/>
                </a:cubicBezTo>
                <a:cubicBezTo>
                  <a:pt x="83" y="607"/>
                  <a:pt x="83" y="607"/>
                  <a:pt x="68" y="607"/>
                </a:cubicBezTo>
                <a:cubicBezTo>
                  <a:pt x="54" y="606"/>
                  <a:pt x="43" y="614"/>
                  <a:pt x="42" y="615"/>
                </a:cubicBezTo>
                <a:cubicBezTo>
                  <a:pt x="42" y="616"/>
                  <a:pt x="42" y="618"/>
                  <a:pt x="41" y="619"/>
                </a:cubicBezTo>
                <a:cubicBezTo>
                  <a:pt x="39" y="630"/>
                  <a:pt x="39" y="639"/>
                  <a:pt x="45" y="646"/>
                </a:cubicBezTo>
                <a:cubicBezTo>
                  <a:pt x="50" y="653"/>
                  <a:pt x="47" y="662"/>
                  <a:pt x="47" y="662"/>
                </a:cubicBezTo>
                <a:cubicBezTo>
                  <a:pt x="0" y="660"/>
                  <a:pt x="0" y="660"/>
                  <a:pt x="0" y="660"/>
                </a:cubicBezTo>
                <a:cubicBezTo>
                  <a:pt x="3" y="849"/>
                  <a:pt x="3" y="849"/>
                  <a:pt x="3" y="849"/>
                </a:cubicBezTo>
                <a:cubicBezTo>
                  <a:pt x="78" y="907"/>
                  <a:pt x="78" y="907"/>
                  <a:pt x="78" y="907"/>
                </a:cubicBezTo>
                <a:cubicBezTo>
                  <a:pt x="78" y="907"/>
                  <a:pt x="89" y="899"/>
                  <a:pt x="99" y="898"/>
                </a:cubicBezTo>
                <a:cubicBezTo>
                  <a:pt x="100" y="898"/>
                  <a:pt x="101" y="898"/>
                  <a:pt x="101" y="898"/>
                </a:cubicBezTo>
                <a:cubicBezTo>
                  <a:pt x="112" y="898"/>
                  <a:pt x="118" y="899"/>
                  <a:pt x="118" y="899"/>
                </a:cubicBezTo>
                <a:cubicBezTo>
                  <a:pt x="118" y="899"/>
                  <a:pt x="115" y="955"/>
                  <a:pt x="115" y="977"/>
                </a:cubicBezTo>
                <a:cubicBezTo>
                  <a:pt x="115" y="1000"/>
                  <a:pt x="117" y="1035"/>
                  <a:pt x="127" y="1051"/>
                </a:cubicBezTo>
                <a:cubicBezTo>
                  <a:pt x="136" y="1067"/>
                  <a:pt x="138" y="1073"/>
                  <a:pt x="138" y="1087"/>
                </a:cubicBezTo>
                <a:cubicBezTo>
                  <a:pt x="138" y="1101"/>
                  <a:pt x="117" y="1140"/>
                  <a:pt x="118" y="1153"/>
                </a:cubicBezTo>
                <a:cubicBezTo>
                  <a:pt x="118" y="1166"/>
                  <a:pt x="121" y="1186"/>
                  <a:pt x="143" y="1186"/>
                </a:cubicBezTo>
                <a:cubicBezTo>
                  <a:pt x="165" y="1185"/>
                  <a:pt x="181" y="1176"/>
                  <a:pt x="181" y="1159"/>
                </a:cubicBezTo>
                <a:cubicBezTo>
                  <a:pt x="181" y="1141"/>
                  <a:pt x="178" y="1130"/>
                  <a:pt x="185" y="1124"/>
                </a:cubicBezTo>
                <a:cubicBezTo>
                  <a:pt x="193" y="1117"/>
                  <a:pt x="181" y="1101"/>
                  <a:pt x="194" y="1084"/>
                </a:cubicBezTo>
                <a:cubicBezTo>
                  <a:pt x="206" y="1067"/>
                  <a:pt x="193" y="1066"/>
                  <a:pt x="196" y="1050"/>
                </a:cubicBezTo>
                <a:cubicBezTo>
                  <a:pt x="199" y="1034"/>
                  <a:pt x="193" y="987"/>
                  <a:pt x="192" y="968"/>
                </a:cubicBezTo>
                <a:cubicBezTo>
                  <a:pt x="191" y="949"/>
                  <a:pt x="194" y="926"/>
                  <a:pt x="204" y="846"/>
                </a:cubicBezTo>
                <a:cubicBezTo>
                  <a:pt x="213" y="765"/>
                  <a:pt x="219" y="729"/>
                  <a:pt x="222" y="712"/>
                </a:cubicBezTo>
                <a:cubicBezTo>
                  <a:pt x="225" y="694"/>
                  <a:pt x="229" y="672"/>
                  <a:pt x="229" y="672"/>
                </a:cubicBezTo>
                <a:cubicBezTo>
                  <a:pt x="229" y="672"/>
                  <a:pt x="242" y="748"/>
                  <a:pt x="252" y="767"/>
                </a:cubicBezTo>
                <a:cubicBezTo>
                  <a:pt x="262" y="785"/>
                  <a:pt x="274" y="879"/>
                  <a:pt x="277" y="907"/>
                </a:cubicBezTo>
                <a:cubicBezTo>
                  <a:pt x="280" y="934"/>
                  <a:pt x="278" y="1015"/>
                  <a:pt x="285" y="1024"/>
                </a:cubicBezTo>
                <a:cubicBezTo>
                  <a:pt x="291" y="1032"/>
                  <a:pt x="294" y="1044"/>
                  <a:pt x="294" y="1044"/>
                </a:cubicBezTo>
                <a:cubicBezTo>
                  <a:pt x="294" y="1044"/>
                  <a:pt x="277" y="1054"/>
                  <a:pt x="277" y="1067"/>
                </a:cubicBezTo>
                <a:cubicBezTo>
                  <a:pt x="277" y="1081"/>
                  <a:pt x="290" y="1092"/>
                  <a:pt x="289" y="1110"/>
                </a:cubicBezTo>
                <a:cubicBezTo>
                  <a:pt x="289" y="1128"/>
                  <a:pt x="291" y="1143"/>
                  <a:pt x="298" y="1146"/>
                </a:cubicBezTo>
                <a:cubicBezTo>
                  <a:pt x="305" y="1150"/>
                  <a:pt x="304" y="1180"/>
                  <a:pt x="313" y="1191"/>
                </a:cubicBezTo>
                <a:cubicBezTo>
                  <a:pt x="322" y="1201"/>
                  <a:pt x="337" y="1210"/>
                  <a:pt x="355" y="1205"/>
                </a:cubicBezTo>
                <a:cubicBezTo>
                  <a:pt x="373" y="1199"/>
                  <a:pt x="373" y="1175"/>
                  <a:pt x="364" y="1152"/>
                </a:cubicBezTo>
                <a:cubicBezTo>
                  <a:pt x="355" y="1129"/>
                  <a:pt x="344" y="1114"/>
                  <a:pt x="347" y="1105"/>
                </a:cubicBezTo>
                <a:cubicBezTo>
                  <a:pt x="351" y="1096"/>
                  <a:pt x="354" y="1082"/>
                  <a:pt x="345" y="1073"/>
                </a:cubicBezTo>
                <a:cubicBezTo>
                  <a:pt x="336" y="1064"/>
                  <a:pt x="345" y="1054"/>
                  <a:pt x="351" y="1046"/>
                </a:cubicBezTo>
                <a:cubicBezTo>
                  <a:pt x="357" y="1038"/>
                  <a:pt x="356" y="1002"/>
                  <a:pt x="356" y="982"/>
                </a:cubicBezTo>
                <a:cubicBezTo>
                  <a:pt x="357" y="962"/>
                  <a:pt x="354" y="864"/>
                  <a:pt x="356" y="829"/>
                </a:cubicBezTo>
                <a:cubicBezTo>
                  <a:pt x="357" y="793"/>
                  <a:pt x="360" y="685"/>
                  <a:pt x="355" y="655"/>
                </a:cubicBezTo>
                <a:cubicBezTo>
                  <a:pt x="350" y="625"/>
                  <a:pt x="354" y="603"/>
                  <a:pt x="354" y="603"/>
                </a:cubicBezTo>
                <a:cubicBezTo>
                  <a:pt x="354" y="603"/>
                  <a:pt x="366" y="609"/>
                  <a:pt x="366" y="597"/>
                </a:cubicBezTo>
                <a:cubicBezTo>
                  <a:pt x="366" y="586"/>
                  <a:pt x="362" y="584"/>
                  <a:pt x="367" y="565"/>
                </a:cubicBezTo>
                <a:cubicBezTo>
                  <a:pt x="372" y="545"/>
                  <a:pt x="373" y="527"/>
                  <a:pt x="379" y="512"/>
                </a:cubicBezTo>
                <a:close/>
                <a:moveTo>
                  <a:pt x="109" y="669"/>
                </a:moveTo>
                <a:cubicBezTo>
                  <a:pt x="99" y="668"/>
                  <a:pt x="99" y="668"/>
                  <a:pt x="99" y="668"/>
                </a:cubicBezTo>
                <a:cubicBezTo>
                  <a:pt x="91" y="666"/>
                  <a:pt x="91" y="666"/>
                  <a:pt x="91" y="666"/>
                </a:cubicBezTo>
                <a:cubicBezTo>
                  <a:pt x="91" y="666"/>
                  <a:pt x="93" y="653"/>
                  <a:pt x="90" y="644"/>
                </a:cubicBezTo>
                <a:cubicBezTo>
                  <a:pt x="87" y="635"/>
                  <a:pt x="88" y="627"/>
                  <a:pt x="90" y="617"/>
                </a:cubicBezTo>
                <a:cubicBezTo>
                  <a:pt x="90" y="617"/>
                  <a:pt x="93" y="627"/>
                  <a:pt x="99" y="628"/>
                </a:cubicBezTo>
                <a:cubicBezTo>
                  <a:pt x="100" y="628"/>
                  <a:pt x="100" y="628"/>
                  <a:pt x="101" y="628"/>
                </a:cubicBezTo>
                <a:cubicBezTo>
                  <a:pt x="108" y="628"/>
                  <a:pt x="111" y="629"/>
                  <a:pt x="111" y="629"/>
                </a:cubicBezTo>
                <a:cubicBezTo>
                  <a:pt x="111" y="629"/>
                  <a:pt x="108" y="640"/>
                  <a:pt x="108" y="649"/>
                </a:cubicBezTo>
                <a:cubicBezTo>
                  <a:pt x="108" y="659"/>
                  <a:pt x="109" y="669"/>
                  <a:pt x="109" y="669"/>
                </a:cubicBezTo>
                <a:close/>
                <a:moveTo>
                  <a:pt x="223" y="505"/>
                </a:moveTo>
                <a:cubicBezTo>
                  <a:pt x="225" y="464"/>
                  <a:pt x="224" y="347"/>
                  <a:pt x="223" y="322"/>
                </a:cubicBezTo>
                <a:cubicBezTo>
                  <a:pt x="223" y="296"/>
                  <a:pt x="218" y="239"/>
                  <a:pt x="221" y="232"/>
                </a:cubicBezTo>
                <a:cubicBezTo>
                  <a:pt x="224" y="224"/>
                  <a:pt x="232" y="218"/>
                  <a:pt x="241" y="223"/>
                </a:cubicBezTo>
                <a:cubicBezTo>
                  <a:pt x="241" y="223"/>
                  <a:pt x="231" y="208"/>
                  <a:pt x="215" y="208"/>
                </a:cubicBezTo>
                <a:cubicBezTo>
                  <a:pt x="199" y="208"/>
                  <a:pt x="188" y="223"/>
                  <a:pt x="188" y="223"/>
                </a:cubicBezTo>
                <a:cubicBezTo>
                  <a:pt x="188" y="223"/>
                  <a:pt x="206" y="219"/>
                  <a:pt x="205" y="231"/>
                </a:cubicBezTo>
                <a:cubicBezTo>
                  <a:pt x="205" y="243"/>
                  <a:pt x="199" y="305"/>
                  <a:pt x="199" y="346"/>
                </a:cubicBezTo>
                <a:cubicBezTo>
                  <a:pt x="199" y="383"/>
                  <a:pt x="196" y="472"/>
                  <a:pt x="199" y="505"/>
                </a:cubicBezTo>
                <a:cubicBezTo>
                  <a:pt x="187" y="504"/>
                  <a:pt x="183" y="503"/>
                  <a:pt x="183" y="503"/>
                </a:cubicBezTo>
                <a:cubicBezTo>
                  <a:pt x="183" y="503"/>
                  <a:pt x="194" y="386"/>
                  <a:pt x="190" y="325"/>
                </a:cubicBezTo>
                <a:cubicBezTo>
                  <a:pt x="186" y="279"/>
                  <a:pt x="178" y="220"/>
                  <a:pt x="173" y="188"/>
                </a:cubicBezTo>
                <a:cubicBezTo>
                  <a:pt x="173" y="188"/>
                  <a:pt x="173" y="188"/>
                  <a:pt x="173" y="188"/>
                </a:cubicBezTo>
                <a:cubicBezTo>
                  <a:pt x="173" y="188"/>
                  <a:pt x="178" y="170"/>
                  <a:pt x="182" y="176"/>
                </a:cubicBezTo>
                <a:cubicBezTo>
                  <a:pt x="182" y="176"/>
                  <a:pt x="182" y="176"/>
                  <a:pt x="182" y="176"/>
                </a:cubicBezTo>
                <a:cubicBezTo>
                  <a:pt x="190" y="189"/>
                  <a:pt x="203" y="204"/>
                  <a:pt x="212" y="204"/>
                </a:cubicBezTo>
                <a:cubicBezTo>
                  <a:pt x="222" y="204"/>
                  <a:pt x="238" y="193"/>
                  <a:pt x="248" y="179"/>
                </a:cubicBezTo>
                <a:cubicBezTo>
                  <a:pt x="248" y="179"/>
                  <a:pt x="248" y="179"/>
                  <a:pt x="248" y="179"/>
                </a:cubicBezTo>
                <a:cubicBezTo>
                  <a:pt x="248" y="179"/>
                  <a:pt x="258" y="182"/>
                  <a:pt x="259" y="196"/>
                </a:cubicBezTo>
                <a:cubicBezTo>
                  <a:pt x="259" y="197"/>
                  <a:pt x="258" y="199"/>
                  <a:pt x="258" y="201"/>
                </a:cubicBezTo>
                <a:cubicBezTo>
                  <a:pt x="258" y="201"/>
                  <a:pt x="258" y="201"/>
                  <a:pt x="258" y="201"/>
                </a:cubicBezTo>
                <a:cubicBezTo>
                  <a:pt x="258" y="201"/>
                  <a:pt x="258" y="201"/>
                  <a:pt x="258" y="201"/>
                </a:cubicBezTo>
                <a:cubicBezTo>
                  <a:pt x="258" y="213"/>
                  <a:pt x="258" y="230"/>
                  <a:pt x="260" y="256"/>
                </a:cubicBezTo>
                <a:cubicBezTo>
                  <a:pt x="263" y="335"/>
                  <a:pt x="277" y="429"/>
                  <a:pt x="284" y="450"/>
                </a:cubicBezTo>
                <a:cubicBezTo>
                  <a:pt x="292" y="472"/>
                  <a:pt x="301" y="488"/>
                  <a:pt x="301" y="488"/>
                </a:cubicBezTo>
                <a:cubicBezTo>
                  <a:pt x="301" y="488"/>
                  <a:pt x="251" y="504"/>
                  <a:pt x="223" y="505"/>
                </a:cubicBezTo>
                <a:close/>
                <a:moveTo>
                  <a:pt x="360" y="585"/>
                </a:moveTo>
                <a:cubicBezTo>
                  <a:pt x="358" y="573"/>
                  <a:pt x="361" y="568"/>
                  <a:pt x="352" y="561"/>
                </a:cubicBezTo>
                <a:cubicBezTo>
                  <a:pt x="343" y="554"/>
                  <a:pt x="328" y="554"/>
                  <a:pt x="328" y="554"/>
                </a:cubicBezTo>
                <a:cubicBezTo>
                  <a:pt x="328" y="554"/>
                  <a:pt x="350" y="545"/>
                  <a:pt x="360" y="557"/>
                </a:cubicBezTo>
                <a:cubicBezTo>
                  <a:pt x="369" y="570"/>
                  <a:pt x="360" y="585"/>
                  <a:pt x="360" y="58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6000"/>
              </a:prstClr>
            </a:outerShdw>
          </a:effectLst>
        </p:spPr>
        <p:txBody>
          <a:bodyPr lIns="91425" tIns="45712" rIns="91425" bIns="45712"/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036">
              <a:defRPr/>
            </a:pPr>
            <a:endParaRPr lang="id-ID">
              <a:solidFill>
                <a:sysClr val="windowText" lastClr="000000"/>
              </a:solidFill>
            </a:endParaRPr>
          </a:p>
        </p:txBody>
      </p:sp>
      <p:cxnSp>
        <p:nvCxnSpPr>
          <p:cNvPr id="117" name="Straight Connector 26"/>
          <p:cNvCxnSpPr/>
          <p:nvPr/>
        </p:nvCxnSpPr>
        <p:spPr>
          <a:xfrm flipH="1" flipV="1">
            <a:off x="4061732" y="2902500"/>
            <a:ext cx="0" cy="309563"/>
          </a:xfrm>
          <a:prstGeom prst="line">
            <a:avLst/>
          </a:prstGeom>
          <a:noFill/>
          <a:ln w="19050" cap="flat" cmpd="sng" algn="ctr">
            <a:solidFill>
              <a:schemeClr val="accent3">
                <a:lumMod val="50000"/>
              </a:schemeClr>
            </a:solidFill>
            <a:prstDash val="sysDot"/>
            <a:miter lim="800000"/>
            <a:headEnd type="oval" w="sm" len="sm"/>
            <a:tailEnd type="oval" w="sm" len="sm"/>
          </a:ln>
          <a:effectLst/>
        </p:spPr>
      </p:cxnSp>
      <p:cxnSp>
        <p:nvCxnSpPr>
          <p:cNvPr id="118" name="Straight Connector 27"/>
          <p:cNvCxnSpPr/>
          <p:nvPr/>
        </p:nvCxnSpPr>
        <p:spPr>
          <a:xfrm flipH="1">
            <a:off x="3645808" y="2889799"/>
            <a:ext cx="415925" cy="0"/>
          </a:xfrm>
          <a:prstGeom prst="line">
            <a:avLst/>
          </a:prstGeom>
          <a:noFill/>
          <a:ln w="19050" cap="flat" cmpd="sng" algn="ctr">
            <a:solidFill>
              <a:schemeClr val="accent3">
                <a:lumMod val="50000"/>
              </a:schemeClr>
            </a:solidFill>
            <a:prstDash val="sysDot"/>
            <a:miter lim="800000"/>
            <a:headEnd type="oval" w="sm" len="sm"/>
            <a:tailEnd type="oval" w="sm" len="sm"/>
          </a:ln>
          <a:effectLst/>
        </p:spPr>
      </p:cxnSp>
      <p:sp>
        <p:nvSpPr>
          <p:cNvPr id="119" name="矩形 118"/>
          <p:cNvSpPr>
            <a:spLocks noChangeArrowheads="1"/>
          </p:cNvSpPr>
          <p:nvPr/>
        </p:nvSpPr>
        <p:spPr bwMode="auto">
          <a:xfrm>
            <a:off x="2352870" y="1732360"/>
            <a:ext cx="864159" cy="360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13" tIns="41456" rIns="82913" bIns="41456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en-US" sz="9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Competitors</a:t>
            </a:r>
            <a:endParaRPr lang="en-US" altLang="zh-CN" sz="9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Calibri" pitchFamily="34" charset="0"/>
            </a:endParaRPr>
          </a:p>
          <a:p>
            <a:pPr algn="ctr">
              <a:buFont typeface="Arial" pitchFamily="34" charset="0"/>
              <a:buNone/>
            </a:pPr>
            <a:r>
              <a:rPr lang="zh-CN" altLang="en-US" sz="9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Goal</a:t>
            </a:r>
          </a:p>
        </p:txBody>
      </p:sp>
      <p:sp>
        <p:nvSpPr>
          <p:cNvPr id="120" name="文本框 13"/>
          <p:cNvSpPr txBox="1"/>
          <p:nvPr/>
        </p:nvSpPr>
        <p:spPr>
          <a:xfrm>
            <a:off x="2166257" y="2432599"/>
            <a:ext cx="1676400" cy="184747"/>
          </a:xfrm>
          <a:prstGeom prst="rect">
            <a:avLst/>
          </a:prstGeom>
          <a:noFill/>
        </p:spPr>
        <p:txBody>
          <a:bodyPr lIns="65804" tIns="32901" rIns="65804" bIns="32901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7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Enter a comprehensive description of the chart above here</a:t>
            </a:r>
          </a:p>
        </p:txBody>
      </p:sp>
      <p:sp>
        <p:nvSpPr>
          <p:cNvPr id="121" name="Freeform 6"/>
          <p:cNvSpPr>
            <a:spLocks noEditPoints="1"/>
          </p:cNvSpPr>
          <p:nvPr/>
        </p:nvSpPr>
        <p:spPr bwMode="auto">
          <a:xfrm>
            <a:off x="5272994" y="3305724"/>
            <a:ext cx="468312" cy="1741488"/>
          </a:xfrm>
          <a:custGeom>
            <a:avLst/>
            <a:gdLst>
              <a:gd name="T0" fmla="*/ 221 w 224"/>
              <a:gd name="T1" fmla="*/ 237 h 906"/>
              <a:gd name="T2" fmla="*/ 178 w 224"/>
              <a:gd name="T3" fmla="*/ 151 h 906"/>
              <a:gd name="T4" fmla="*/ 161 w 224"/>
              <a:gd name="T5" fmla="*/ 98 h 906"/>
              <a:gd name="T6" fmla="*/ 148 w 224"/>
              <a:gd name="T7" fmla="*/ 36 h 906"/>
              <a:gd name="T8" fmla="*/ 107 w 224"/>
              <a:gd name="T9" fmla="*/ 0 h 906"/>
              <a:gd name="T10" fmla="*/ 63 w 224"/>
              <a:gd name="T11" fmla="*/ 101 h 906"/>
              <a:gd name="T12" fmla="*/ 48 w 224"/>
              <a:gd name="T13" fmla="*/ 145 h 906"/>
              <a:gd name="T14" fmla="*/ 7 w 224"/>
              <a:gd name="T15" fmla="*/ 204 h 906"/>
              <a:gd name="T16" fmla="*/ 2 w 224"/>
              <a:gd name="T17" fmla="*/ 302 h 906"/>
              <a:gd name="T18" fmla="*/ 28 w 224"/>
              <a:gd name="T19" fmla="*/ 360 h 906"/>
              <a:gd name="T20" fmla="*/ 31 w 224"/>
              <a:gd name="T21" fmla="*/ 411 h 906"/>
              <a:gd name="T22" fmla="*/ 35 w 224"/>
              <a:gd name="T23" fmla="*/ 565 h 906"/>
              <a:gd name="T24" fmla="*/ 54 w 224"/>
              <a:gd name="T25" fmla="*/ 607 h 906"/>
              <a:gd name="T26" fmla="*/ 81 w 224"/>
              <a:gd name="T27" fmla="*/ 790 h 906"/>
              <a:gd name="T28" fmla="*/ 89 w 224"/>
              <a:gd name="T29" fmla="*/ 869 h 906"/>
              <a:gd name="T30" fmla="*/ 112 w 224"/>
              <a:gd name="T31" fmla="*/ 906 h 906"/>
              <a:gd name="T32" fmla="*/ 122 w 224"/>
              <a:gd name="T33" fmla="*/ 847 h 906"/>
              <a:gd name="T34" fmla="*/ 157 w 224"/>
              <a:gd name="T35" fmla="*/ 853 h 906"/>
              <a:gd name="T36" fmla="*/ 124 w 224"/>
              <a:gd name="T37" fmla="*/ 764 h 906"/>
              <a:gd name="T38" fmla="*/ 156 w 224"/>
              <a:gd name="T39" fmla="*/ 611 h 906"/>
              <a:gd name="T40" fmla="*/ 166 w 224"/>
              <a:gd name="T41" fmla="*/ 582 h 906"/>
              <a:gd name="T42" fmla="*/ 190 w 224"/>
              <a:gd name="T43" fmla="*/ 474 h 906"/>
              <a:gd name="T44" fmla="*/ 206 w 224"/>
              <a:gd name="T45" fmla="*/ 414 h 906"/>
              <a:gd name="T46" fmla="*/ 192 w 224"/>
              <a:gd name="T47" fmla="*/ 313 h 906"/>
              <a:gd name="T48" fmla="*/ 73 w 224"/>
              <a:gd name="T49" fmla="*/ 279 h 906"/>
              <a:gd name="T50" fmla="*/ 63 w 224"/>
              <a:gd name="T51" fmla="*/ 289 h 906"/>
              <a:gd name="T52" fmla="*/ 73 w 224"/>
              <a:gd name="T53" fmla="*/ 269 h 906"/>
              <a:gd name="T54" fmla="*/ 110 w 224"/>
              <a:gd name="T55" fmla="*/ 621 h 906"/>
              <a:gd name="T56" fmla="*/ 107 w 224"/>
              <a:gd name="T57" fmla="*/ 646 h 906"/>
              <a:gd name="T58" fmla="*/ 104 w 224"/>
              <a:gd name="T59" fmla="*/ 612 h 906"/>
              <a:gd name="T60" fmla="*/ 110 w 224"/>
              <a:gd name="T61" fmla="*/ 580 h 906"/>
              <a:gd name="T62" fmla="*/ 116 w 224"/>
              <a:gd name="T63" fmla="*/ 225 h 906"/>
              <a:gd name="T64" fmla="*/ 91 w 224"/>
              <a:gd name="T65" fmla="*/ 130 h 906"/>
              <a:gd name="T66" fmla="*/ 115 w 224"/>
              <a:gd name="T67" fmla="*/ 200 h 906"/>
              <a:gd name="T68" fmla="*/ 128 w 224"/>
              <a:gd name="T69" fmla="*/ 156 h 906"/>
              <a:gd name="T70" fmla="*/ 143 w 224"/>
              <a:gd name="T71" fmla="*/ 147 h 906"/>
              <a:gd name="T72" fmla="*/ 116 w 224"/>
              <a:gd name="T73" fmla="*/ 225 h 906"/>
              <a:gd name="T74" fmla="*/ 138 w 224"/>
              <a:gd name="T75" fmla="*/ 333 h 906"/>
              <a:gd name="T76" fmla="*/ 149 w 224"/>
              <a:gd name="T77" fmla="*/ 315 h 9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4" h="906">
                <a:moveTo>
                  <a:pt x="215" y="296"/>
                </a:moveTo>
                <a:cubicBezTo>
                  <a:pt x="222" y="281"/>
                  <a:pt x="224" y="258"/>
                  <a:pt x="221" y="237"/>
                </a:cubicBezTo>
                <a:cubicBezTo>
                  <a:pt x="219" y="217"/>
                  <a:pt x="217" y="187"/>
                  <a:pt x="211" y="170"/>
                </a:cubicBezTo>
                <a:cubicBezTo>
                  <a:pt x="204" y="152"/>
                  <a:pt x="178" y="151"/>
                  <a:pt x="178" y="151"/>
                </a:cubicBezTo>
                <a:cubicBezTo>
                  <a:pt x="178" y="151"/>
                  <a:pt x="180" y="142"/>
                  <a:pt x="172" y="133"/>
                </a:cubicBezTo>
                <a:cubicBezTo>
                  <a:pt x="164" y="124"/>
                  <a:pt x="163" y="113"/>
                  <a:pt x="161" y="98"/>
                </a:cubicBezTo>
                <a:cubicBezTo>
                  <a:pt x="159" y="82"/>
                  <a:pt x="155" y="72"/>
                  <a:pt x="155" y="62"/>
                </a:cubicBezTo>
                <a:cubicBezTo>
                  <a:pt x="155" y="52"/>
                  <a:pt x="152" y="53"/>
                  <a:pt x="148" y="36"/>
                </a:cubicBezTo>
                <a:cubicBezTo>
                  <a:pt x="144" y="19"/>
                  <a:pt x="127" y="0"/>
                  <a:pt x="107" y="0"/>
                </a:cubicBezTo>
                <a:cubicBezTo>
                  <a:pt x="107" y="0"/>
                  <a:pt x="107" y="0"/>
                  <a:pt x="107" y="0"/>
                </a:cubicBezTo>
                <a:cubicBezTo>
                  <a:pt x="75" y="0"/>
                  <a:pt x="67" y="48"/>
                  <a:pt x="64" y="64"/>
                </a:cubicBezTo>
                <a:cubicBezTo>
                  <a:pt x="62" y="79"/>
                  <a:pt x="58" y="89"/>
                  <a:pt x="63" y="101"/>
                </a:cubicBezTo>
                <a:cubicBezTo>
                  <a:pt x="68" y="113"/>
                  <a:pt x="62" y="116"/>
                  <a:pt x="50" y="125"/>
                </a:cubicBezTo>
                <a:cubicBezTo>
                  <a:pt x="39" y="135"/>
                  <a:pt x="48" y="145"/>
                  <a:pt x="48" y="145"/>
                </a:cubicBezTo>
                <a:cubicBezTo>
                  <a:pt x="48" y="145"/>
                  <a:pt x="37" y="152"/>
                  <a:pt x="28" y="154"/>
                </a:cubicBezTo>
                <a:cubicBezTo>
                  <a:pt x="19" y="155"/>
                  <a:pt x="9" y="186"/>
                  <a:pt x="7" y="204"/>
                </a:cubicBezTo>
                <a:cubicBezTo>
                  <a:pt x="5" y="221"/>
                  <a:pt x="4" y="220"/>
                  <a:pt x="2" y="233"/>
                </a:cubicBezTo>
                <a:cubicBezTo>
                  <a:pt x="0" y="247"/>
                  <a:pt x="1" y="279"/>
                  <a:pt x="2" y="302"/>
                </a:cubicBezTo>
                <a:cubicBezTo>
                  <a:pt x="4" y="324"/>
                  <a:pt x="31" y="326"/>
                  <a:pt x="31" y="326"/>
                </a:cubicBezTo>
                <a:cubicBezTo>
                  <a:pt x="31" y="326"/>
                  <a:pt x="31" y="348"/>
                  <a:pt x="28" y="360"/>
                </a:cubicBezTo>
                <a:cubicBezTo>
                  <a:pt x="24" y="373"/>
                  <a:pt x="7" y="405"/>
                  <a:pt x="12" y="407"/>
                </a:cubicBezTo>
                <a:cubicBezTo>
                  <a:pt x="16" y="409"/>
                  <a:pt x="31" y="411"/>
                  <a:pt x="31" y="411"/>
                </a:cubicBezTo>
                <a:cubicBezTo>
                  <a:pt x="31" y="411"/>
                  <a:pt x="28" y="447"/>
                  <a:pt x="30" y="465"/>
                </a:cubicBezTo>
                <a:cubicBezTo>
                  <a:pt x="31" y="483"/>
                  <a:pt x="35" y="544"/>
                  <a:pt x="35" y="565"/>
                </a:cubicBezTo>
                <a:cubicBezTo>
                  <a:pt x="35" y="586"/>
                  <a:pt x="50" y="579"/>
                  <a:pt x="50" y="579"/>
                </a:cubicBezTo>
                <a:cubicBezTo>
                  <a:pt x="50" y="579"/>
                  <a:pt x="52" y="592"/>
                  <a:pt x="54" y="607"/>
                </a:cubicBezTo>
                <a:cubicBezTo>
                  <a:pt x="56" y="622"/>
                  <a:pt x="54" y="641"/>
                  <a:pt x="52" y="663"/>
                </a:cubicBezTo>
                <a:cubicBezTo>
                  <a:pt x="51" y="685"/>
                  <a:pt x="75" y="770"/>
                  <a:pt x="81" y="790"/>
                </a:cubicBezTo>
                <a:cubicBezTo>
                  <a:pt x="88" y="809"/>
                  <a:pt x="92" y="819"/>
                  <a:pt x="88" y="831"/>
                </a:cubicBezTo>
                <a:cubicBezTo>
                  <a:pt x="85" y="844"/>
                  <a:pt x="90" y="848"/>
                  <a:pt x="89" y="869"/>
                </a:cubicBezTo>
                <a:cubicBezTo>
                  <a:pt x="89" y="888"/>
                  <a:pt x="96" y="902"/>
                  <a:pt x="107" y="905"/>
                </a:cubicBezTo>
                <a:cubicBezTo>
                  <a:pt x="109" y="906"/>
                  <a:pt x="111" y="906"/>
                  <a:pt x="112" y="906"/>
                </a:cubicBezTo>
                <a:cubicBezTo>
                  <a:pt x="126" y="906"/>
                  <a:pt x="129" y="872"/>
                  <a:pt x="126" y="865"/>
                </a:cubicBezTo>
                <a:cubicBezTo>
                  <a:pt x="123" y="857"/>
                  <a:pt x="122" y="847"/>
                  <a:pt x="122" y="847"/>
                </a:cubicBezTo>
                <a:cubicBezTo>
                  <a:pt x="122" y="847"/>
                  <a:pt x="127" y="853"/>
                  <a:pt x="134" y="855"/>
                </a:cubicBezTo>
                <a:cubicBezTo>
                  <a:pt x="140" y="857"/>
                  <a:pt x="150" y="857"/>
                  <a:pt x="157" y="853"/>
                </a:cubicBezTo>
                <a:cubicBezTo>
                  <a:pt x="164" y="848"/>
                  <a:pt x="151" y="828"/>
                  <a:pt x="141" y="818"/>
                </a:cubicBezTo>
                <a:cubicBezTo>
                  <a:pt x="132" y="808"/>
                  <a:pt x="124" y="784"/>
                  <a:pt x="124" y="764"/>
                </a:cubicBezTo>
                <a:cubicBezTo>
                  <a:pt x="124" y="745"/>
                  <a:pt x="141" y="698"/>
                  <a:pt x="149" y="670"/>
                </a:cubicBezTo>
                <a:cubicBezTo>
                  <a:pt x="158" y="643"/>
                  <a:pt x="153" y="617"/>
                  <a:pt x="156" y="611"/>
                </a:cubicBezTo>
                <a:cubicBezTo>
                  <a:pt x="158" y="605"/>
                  <a:pt x="158" y="582"/>
                  <a:pt x="158" y="582"/>
                </a:cubicBezTo>
                <a:cubicBezTo>
                  <a:pt x="158" y="582"/>
                  <a:pt x="160" y="582"/>
                  <a:pt x="166" y="582"/>
                </a:cubicBezTo>
                <a:cubicBezTo>
                  <a:pt x="172" y="582"/>
                  <a:pt x="172" y="585"/>
                  <a:pt x="172" y="570"/>
                </a:cubicBezTo>
                <a:cubicBezTo>
                  <a:pt x="172" y="555"/>
                  <a:pt x="184" y="497"/>
                  <a:pt x="190" y="474"/>
                </a:cubicBezTo>
                <a:cubicBezTo>
                  <a:pt x="195" y="452"/>
                  <a:pt x="195" y="416"/>
                  <a:pt x="195" y="416"/>
                </a:cubicBezTo>
                <a:cubicBezTo>
                  <a:pt x="195" y="416"/>
                  <a:pt x="199" y="416"/>
                  <a:pt x="206" y="414"/>
                </a:cubicBezTo>
                <a:cubicBezTo>
                  <a:pt x="214" y="413"/>
                  <a:pt x="208" y="399"/>
                  <a:pt x="199" y="371"/>
                </a:cubicBezTo>
                <a:cubicBezTo>
                  <a:pt x="189" y="344"/>
                  <a:pt x="192" y="313"/>
                  <a:pt x="192" y="313"/>
                </a:cubicBezTo>
                <a:cubicBezTo>
                  <a:pt x="192" y="313"/>
                  <a:pt x="208" y="311"/>
                  <a:pt x="215" y="296"/>
                </a:cubicBezTo>
                <a:close/>
                <a:moveTo>
                  <a:pt x="73" y="279"/>
                </a:moveTo>
                <a:cubicBezTo>
                  <a:pt x="73" y="286"/>
                  <a:pt x="71" y="292"/>
                  <a:pt x="71" y="292"/>
                </a:cubicBezTo>
                <a:cubicBezTo>
                  <a:pt x="71" y="292"/>
                  <a:pt x="67" y="292"/>
                  <a:pt x="63" y="289"/>
                </a:cubicBezTo>
                <a:cubicBezTo>
                  <a:pt x="65" y="285"/>
                  <a:pt x="65" y="271"/>
                  <a:pt x="65" y="271"/>
                </a:cubicBezTo>
                <a:cubicBezTo>
                  <a:pt x="73" y="269"/>
                  <a:pt x="73" y="269"/>
                  <a:pt x="73" y="269"/>
                </a:cubicBezTo>
                <a:cubicBezTo>
                  <a:pt x="73" y="269"/>
                  <a:pt x="73" y="272"/>
                  <a:pt x="73" y="279"/>
                </a:cubicBezTo>
                <a:close/>
                <a:moveTo>
                  <a:pt x="110" y="621"/>
                </a:moveTo>
                <a:cubicBezTo>
                  <a:pt x="109" y="625"/>
                  <a:pt x="108" y="631"/>
                  <a:pt x="107" y="637"/>
                </a:cubicBezTo>
                <a:cubicBezTo>
                  <a:pt x="107" y="642"/>
                  <a:pt x="107" y="646"/>
                  <a:pt x="107" y="646"/>
                </a:cubicBezTo>
                <a:cubicBezTo>
                  <a:pt x="107" y="646"/>
                  <a:pt x="106" y="638"/>
                  <a:pt x="106" y="632"/>
                </a:cubicBezTo>
                <a:cubicBezTo>
                  <a:pt x="106" y="626"/>
                  <a:pt x="102" y="620"/>
                  <a:pt x="104" y="612"/>
                </a:cubicBezTo>
                <a:cubicBezTo>
                  <a:pt x="105" y="608"/>
                  <a:pt x="106" y="602"/>
                  <a:pt x="107" y="596"/>
                </a:cubicBezTo>
                <a:cubicBezTo>
                  <a:pt x="109" y="588"/>
                  <a:pt x="110" y="580"/>
                  <a:pt x="110" y="580"/>
                </a:cubicBezTo>
                <a:cubicBezTo>
                  <a:pt x="110" y="601"/>
                  <a:pt x="112" y="615"/>
                  <a:pt x="110" y="621"/>
                </a:cubicBezTo>
                <a:close/>
                <a:moveTo>
                  <a:pt x="116" y="225"/>
                </a:moveTo>
                <a:cubicBezTo>
                  <a:pt x="115" y="231"/>
                  <a:pt x="108" y="214"/>
                  <a:pt x="103" y="195"/>
                </a:cubicBezTo>
                <a:cubicBezTo>
                  <a:pt x="99" y="176"/>
                  <a:pt x="91" y="148"/>
                  <a:pt x="91" y="130"/>
                </a:cubicBezTo>
                <a:cubicBezTo>
                  <a:pt x="91" y="130"/>
                  <a:pt x="105" y="142"/>
                  <a:pt x="105" y="151"/>
                </a:cubicBezTo>
                <a:cubicBezTo>
                  <a:pt x="105" y="161"/>
                  <a:pt x="112" y="191"/>
                  <a:pt x="115" y="200"/>
                </a:cubicBezTo>
                <a:cubicBezTo>
                  <a:pt x="117" y="209"/>
                  <a:pt x="119" y="189"/>
                  <a:pt x="124" y="180"/>
                </a:cubicBezTo>
                <a:cubicBezTo>
                  <a:pt x="129" y="171"/>
                  <a:pt x="131" y="163"/>
                  <a:pt x="128" y="156"/>
                </a:cubicBezTo>
                <a:cubicBezTo>
                  <a:pt x="125" y="149"/>
                  <a:pt x="136" y="146"/>
                  <a:pt x="143" y="128"/>
                </a:cubicBezTo>
                <a:cubicBezTo>
                  <a:pt x="144" y="135"/>
                  <a:pt x="144" y="140"/>
                  <a:pt x="143" y="147"/>
                </a:cubicBezTo>
                <a:cubicBezTo>
                  <a:pt x="143" y="153"/>
                  <a:pt x="132" y="186"/>
                  <a:pt x="129" y="192"/>
                </a:cubicBezTo>
                <a:cubicBezTo>
                  <a:pt x="125" y="199"/>
                  <a:pt x="117" y="219"/>
                  <a:pt x="116" y="225"/>
                </a:cubicBezTo>
                <a:close/>
                <a:moveTo>
                  <a:pt x="149" y="333"/>
                </a:moveTo>
                <a:cubicBezTo>
                  <a:pt x="149" y="333"/>
                  <a:pt x="138" y="338"/>
                  <a:pt x="138" y="333"/>
                </a:cubicBezTo>
                <a:cubicBezTo>
                  <a:pt x="139" y="329"/>
                  <a:pt x="141" y="315"/>
                  <a:pt x="141" y="315"/>
                </a:cubicBezTo>
                <a:cubicBezTo>
                  <a:pt x="149" y="315"/>
                  <a:pt x="149" y="315"/>
                  <a:pt x="149" y="315"/>
                </a:cubicBezTo>
                <a:lnTo>
                  <a:pt x="149" y="333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6000"/>
              </a:prstClr>
            </a:outerShdw>
          </a:effectLst>
        </p:spPr>
        <p:txBody>
          <a:bodyPr lIns="91425" tIns="45712" rIns="91425" bIns="45712"/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036">
              <a:defRPr/>
            </a:pPr>
            <a:endParaRPr lang="id-ID">
              <a:solidFill>
                <a:sysClr val="windowText" lastClr="000000"/>
              </a:solidFill>
            </a:endParaRPr>
          </a:p>
        </p:txBody>
      </p:sp>
      <p:cxnSp>
        <p:nvCxnSpPr>
          <p:cNvPr id="122" name="Straight Connector 24"/>
          <p:cNvCxnSpPr/>
          <p:nvPr/>
        </p:nvCxnSpPr>
        <p:spPr>
          <a:xfrm flipV="1">
            <a:off x="5487307" y="2902500"/>
            <a:ext cx="0" cy="309563"/>
          </a:xfrm>
          <a:prstGeom prst="line">
            <a:avLst/>
          </a:prstGeom>
          <a:noFill/>
          <a:ln w="19050" cap="flat" cmpd="sng" algn="ctr">
            <a:solidFill>
              <a:schemeClr val="accent3">
                <a:lumMod val="50000"/>
              </a:schemeClr>
            </a:solidFill>
            <a:prstDash val="sysDot"/>
            <a:miter lim="800000"/>
            <a:headEnd type="oval" w="sm" len="sm"/>
            <a:tailEnd type="oval" w="sm" len="sm"/>
          </a:ln>
          <a:effectLst/>
        </p:spPr>
      </p:cxnSp>
      <p:cxnSp>
        <p:nvCxnSpPr>
          <p:cNvPr id="123" name="Straight Connector 25"/>
          <p:cNvCxnSpPr/>
          <p:nvPr/>
        </p:nvCxnSpPr>
        <p:spPr>
          <a:xfrm>
            <a:off x="5487307" y="2889799"/>
            <a:ext cx="414338" cy="0"/>
          </a:xfrm>
          <a:prstGeom prst="line">
            <a:avLst/>
          </a:prstGeom>
          <a:noFill/>
          <a:ln w="19050" cap="flat" cmpd="sng" algn="ctr">
            <a:solidFill>
              <a:schemeClr val="accent3">
                <a:lumMod val="50000"/>
              </a:schemeClr>
            </a:solidFill>
            <a:prstDash val="sysDot"/>
            <a:miter lim="800000"/>
            <a:headEnd type="oval" w="sm" len="sm"/>
            <a:tailEnd type="oval" w="sm" len="sm"/>
          </a:ln>
          <a:effectLst/>
        </p:spPr>
      </p:cxnSp>
      <p:sp>
        <p:nvSpPr>
          <p:cNvPr id="124" name="矩形 123"/>
          <p:cNvSpPr>
            <a:spLocks noChangeArrowheads="1"/>
          </p:cNvSpPr>
          <p:nvPr/>
        </p:nvSpPr>
        <p:spPr bwMode="auto">
          <a:xfrm>
            <a:off x="5839167" y="1642432"/>
            <a:ext cx="1276775" cy="637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13" tIns="41456" rIns="82913" bIns="41456">
            <a:spAutoFit/>
          </a:bodyPr>
          <a:lstStyle/>
          <a:p>
            <a:pPr algn="ctr">
              <a:buFont typeface="Arial" pitchFamily="34" charset="0"/>
              <a:buNone/>
            </a:pPr>
            <a:r>
              <a:rPr lang="zh-CN" altLang="en-US" sz="9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Competitors</a:t>
            </a:r>
            <a:endParaRPr lang="en-US" altLang="zh-CN" sz="9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Calibri" pitchFamily="34" charset="0"/>
            </a:endParaRPr>
          </a:p>
          <a:p>
            <a:pPr algn="ctr">
              <a:buFont typeface="Arial" pitchFamily="34" charset="0"/>
              <a:buNone/>
            </a:pPr>
            <a:r>
              <a:rPr lang="zh-CN" altLang="en-US" sz="9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Advantages </a:t>
            </a:r>
            <a:endParaRPr lang="en-US" altLang="zh-CN" sz="9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Calibri" pitchFamily="34" charset="0"/>
            </a:endParaRPr>
          </a:p>
          <a:p>
            <a:pPr algn="ctr">
              <a:buFont typeface="Arial" pitchFamily="34" charset="0"/>
              <a:buNone/>
            </a:pPr>
            <a:r>
              <a:rPr lang="zh-CN" altLang="en-US" sz="9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and </a:t>
            </a:r>
            <a:endParaRPr lang="en-US" altLang="zh-CN" sz="9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Calibri" pitchFamily="34" charset="0"/>
            </a:endParaRPr>
          </a:p>
          <a:p>
            <a:pPr algn="ctr">
              <a:buFont typeface="Arial" pitchFamily="34" charset="0"/>
              <a:buNone/>
            </a:pPr>
            <a:r>
              <a:rPr lang="zh-CN" altLang="en-US" sz="9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disadvantages</a:t>
            </a:r>
          </a:p>
        </p:txBody>
      </p:sp>
      <p:sp>
        <p:nvSpPr>
          <p:cNvPr id="125" name="文本框 13"/>
          <p:cNvSpPr txBox="1"/>
          <p:nvPr/>
        </p:nvSpPr>
        <p:spPr>
          <a:xfrm>
            <a:off x="5823857" y="2432599"/>
            <a:ext cx="1676400" cy="184747"/>
          </a:xfrm>
          <a:prstGeom prst="rect">
            <a:avLst/>
          </a:prstGeom>
          <a:noFill/>
        </p:spPr>
        <p:txBody>
          <a:bodyPr lIns="65804" tIns="32901" rIns="65804" bIns="32901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7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Enter a comprehensive description of the chart above here</a:t>
            </a:r>
          </a:p>
        </p:txBody>
      </p:sp>
      <p:sp>
        <p:nvSpPr>
          <p:cNvPr id="126" name="Freeform 3"/>
          <p:cNvSpPr>
            <a:spLocks noEditPoints="1"/>
          </p:cNvSpPr>
          <p:nvPr/>
        </p:nvSpPr>
        <p:spPr bwMode="auto">
          <a:xfrm>
            <a:off x="3341007" y="3212063"/>
            <a:ext cx="403225" cy="1622425"/>
          </a:xfrm>
          <a:custGeom>
            <a:avLst/>
            <a:gdLst>
              <a:gd name="T0" fmla="*/ 280 w 287"/>
              <a:gd name="T1" fmla="*/ 271 h 1160"/>
              <a:gd name="T2" fmla="*/ 247 w 287"/>
              <a:gd name="T3" fmla="*/ 188 h 1160"/>
              <a:gd name="T4" fmla="*/ 213 w 287"/>
              <a:gd name="T5" fmla="*/ 135 h 1160"/>
              <a:gd name="T6" fmla="*/ 181 w 287"/>
              <a:gd name="T7" fmla="*/ 23 h 1160"/>
              <a:gd name="T8" fmla="*/ 82 w 287"/>
              <a:gd name="T9" fmla="*/ 57 h 1160"/>
              <a:gd name="T10" fmla="*/ 76 w 287"/>
              <a:gd name="T11" fmla="*/ 189 h 1160"/>
              <a:gd name="T12" fmla="*/ 40 w 287"/>
              <a:gd name="T13" fmla="*/ 237 h 1160"/>
              <a:gd name="T14" fmla="*/ 4 w 287"/>
              <a:gd name="T15" fmla="*/ 366 h 1160"/>
              <a:gd name="T16" fmla="*/ 7 w 287"/>
              <a:gd name="T17" fmla="*/ 412 h 1160"/>
              <a:gd name="T18" fmla="*/ 40 w 287"/>
              <a:gd name="T19" fmla="*/ 467 h 1160"/>
              <a:gd name="T20" fmla="*/ 35 w 287"/>
              <a:gd name="T21" fmla="*/ 546 h 1160"/>
              <a:gd name="T22" fmla="*/ 27 w 287"/>
              <a:gd name="T23" fmla="*/ 759 h 1160"/>
              <a:gd name="T24" fmla="*/ 47 w 287"/>
              <a:gd name="T25" fmla="*/ 843 h 1160"/>
              <a:gd name="T26" fmla="*/ 75 w 287"/>
              <a:gd name="T27" fmla="*/ 1036 h 1160"/>
              <a:gd name="T28" fmla="*/ 44 w 287"/>
              <a:gd name="T29" fmla="*/ 1127 h 1160"/>
              <a:gd name="T30" fmla="*/ 70 w 287"/>
              <a:gd name="T31" fmla="*/ 1155 h 1160"/>
              <a:gd name="T32" fmla="*/ 108 w 287"/>
              <a:gd name="T33" fmla="*/ 1107 h 1160"/>
              <a:gd name="T34" fmla="*/ 107 w 287"/>
              <a:gd name="T35" fmla="*/ 1141 h 1160"/>
              <a:gd name="T36" fmla="*/ 119 w 287"/>
              <a:gd name="T37" fmla="*/ 1132 h 1160"/>
              <a:gd name="T38" fmla="*/ 117 w 287"/>
              <a:gd name="T39" fmla="*/ 1050 h 1160"/>
              <a:gd name="T40" fmla="*/ 115 w 287"/>
              <a:gd name="T41" fmla="*/ 885 h 1160"/>
              <a:gd name="T42" fmla="*/ 167 w 287"/>
              <a:gd name="T43" fmla="*/ 851 h 1160"/>
              <a:gd name="T44" fmla="*/ 169 w 287"/>
              <a:gd name="T45" fmla="*/ 977 h 1160"/>
              <a:gd name="T46" fmla="*/ 154 w 287"/>
              <a:gd name="T47" fmla="*/ 1096 h 1160"/>
              <a:gd name="T48" fmla="*/ 148 w 287"/>
              <a:gd name="T49" fmla="*/ 1159 h 1160"/>
              <a:gd name="T50" fmla="*/ 205 w 287"/>
              <a:gd name="T51" fmla="*/ 1104 h 1160"/>
              <a:gd name="T52" fmla="*/ 202 w 287"/>
              <a:gd name="T53" fmla="*/ 1043 h 1160"/>
              <a:gd name="T54" fmla="*/ 234 w 287"/>
              <a:gd name="T55" fmla="*/ 852 h 1160"/>
              <a:gd name="T56" fmla="*/ 251 w 287"/>
              <a:gd name="T57" fmla="*/ 721 h 1160"/>
              <a:gd name="T58" fmla="*/ 265 w 287"/>
              <a:gd name="T59" fmla="*/ 535 h 1160"/>
              <a:gd name="T60" fmla="*/ 258 w 287"/>
              <a:gd name="T61" fmla="*/ 449 h 1160"/>
              <a:gd name="T62" fmla="*/ 244 w 287"/>
              <a:gd name="T63" fmla="*/ 388 h 1160"/>
              <a:gd name="T64" fmla="*/ 102 w 287"/>
              <a:gd name="T65" fmla="*/ 452 h 1160"/>
              <a:gd name="T66" fmla="*/ 114 w 287"/>
              <a:gd name="T67" fmla="*/ 452 h 1160"/>
              <a:gd name="T68" fmla="*/ 168 w 287"/>
              <a:gd name="T69" fmla="*/ 213 h 1160"/>
              <a:gd name="T70" fmla="*/ 117 w 287"/>
              <a:gd name="T71" fmla="*/ 344 h 1160"/>
              <a:gd name="T72" fmla="*/ 114 w 287"/>
              <a:gd name="T73" fmla="*/ 257 h 1160"/>
              <a:gd name="T74" fmla="*/ 102 w 287"/>
              <a:gd name="T75" fmla="*/ 205 h 1160"/>
              <a:gd name="T76" fmla="*/ 134 w 287"/>
              <a:gd name="T77" fmla="*/ 223 h 1160"/>
              <a:gd name="T78" fmla="*/ 152 w 287"/>
              <a:gd name="T79" fmla="*/ 222 h 1160"/>
              <a:gd name="T80" fmla="*/ 159 w 287"/>
              <a:gd name="T81" fmla="*/ 184 h 1160"/>
              <a:gd name="T82" fmla="*/ 189 w 287"/>
              <a:gd name="T83" fmla="*/ 176 h 1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87" h="1160">
                <a:moveTo>
                  <a:pt x="257" y="366"/>
                </a:moveTo>
                <a:cubicBezTo>
                  <a:pt x="258" y="353"/>
                  <a:pt x="279" y="285"/>
                  <a:pt x="280" y="271"/>
                </a:cubicBezTo>
                <a:cubicBezTo>
                  <a:pt x="281" y="257"/>
                  <a:pt x="287" y="214"/>
                  <a:pt x="282" y="199"/>
                </a:cubicBezTo>
                <a:cubicBezTo>
                  <a:pt x="277" y="183"/>
                  <a:pt x="247" y="188"/>
                  <a:pt x="247" y="188"/>
                </a:cubicBezTo>
                <a:cubicBezTo>
                  <a:pt x="247" y="188"/>
                  <a:pt x="240" y="172"/>
                  <a:pt x="226" y="168"/>
                </a:cubicBezTo>
                <a:cubicBezTo>
                  <a:pt x="211" y="164"/>
                  <a:pt x="229" y="145"/>
                  <a:pt x="213" y="135"/>
                </a:cubicBezTo>
                <a:cubicBezTo>
                  <a:pt x="203" y="128"/>
                  <a:pt x="206" y="92"/>
                  <a:pt x="202" y="78"/>
                </a:cubicBezTo>
                <a:cubicBezTo>
                  <a:pt x="199" y="64"/>
                  <a:pt x="190" y="35"/>
                  <a:pt x="181" y="23"/>
                </a:cubicBezTo>
                <a:cubicBezTo>
                  <a:pt x="171" y="10"/>
                  <a:pt x="152" y="17"/>
                  <a:pt x="152" y="17"/>
                </a:cubicBezTo>
                <a:cubicBezTo>
                  <a:pt x="108" y="0"/>
                  <a:pt x="86" y="37"/>
                  <a:pt x="82" y="57"/>
                </a:cubicBezTo>
                <a:cubicBezTo>
                  <a:pt x="79" y="77"/>
                  <a:pt x="89" y="114"/>
                  <a:pt x="77" y="140"/>
                </a:cubicBezTo>
                <a:cubicBezTo>
                  <a:pt x="66" y="165"/>
                  <a:pt x="91" y="174"/>
                  <a:pt x="76" y="189"/>
                </a:cubicBezTo>
                <a:cubicBezTo>
                  <a:pt x="60" y="203"/>
                  <a:pt x="74" y="208"/>
                  <a:pt x="59" y="215"/>
                </a:cubicBezTo>
                <a:cubicBezTo>
                  <a:pt x="45" y="221"/>
                  <a:pt x="40" y="224"/>
                  <a:pt x="40" y="237"/>
                </a:cubicBezTo>
                <a:cubicBezTo>
                  <a:pt x="40" y="250"/>
                  <a:pt x="28" y="284"/>
                  <a:pt x="22" y="314"/>
                </a:cubicBezTo>
                <a:cubicBezTo>
                  <a:pt x="15" y="344"/>
                  <a:pt x="8" y="355"/>
                  <a:pt x="4" y="366"/>
                </a:cubicBezTo>
                <a:cubicBezTo>
                  <a:pt x="0" y="378"/>
                  <a:pt x="2" y="382"/>
                  <a:pt x="4" y="388"/>
                </a:cubicBezTo>
                <a:cubicBezTo>
                  <a:pt x="6" y="393"/>
                  <a:pt x="7" y="394"/>
                  <a:pt x="7" y="412"/>
                </a:cubicBezTo>
                <a:cubicBezTo>
                  <a:pt x="7" y="431"/>
                  <a:pt x="38" y="434"/>
                  <a:pt x="38" y="434"/>
                </a:cubicBezTo>
                <a:cubicBezTo>
                  <a:pt x="38" y="434"/>
                  <a:pt x="40" y="451"/>
                  <a:pt x="40" y="467"/>
                </a:cubicBezTo>
                <a:cubicBezTo>
                  <a:pt x="40" y="482"/>
                  <a:pt x="30" y="526"/>
                  <a:pt x="28" y="538"/>
                </a:cubicBezTo>
                <a:cubicBezTo>
                  <a:pt x="26" y="550"/>
                  <a:pt x="35" y="546"/>
                  <a:pt x="35" y="546"/>
                </a:cubicBezTo>
                <a:cubicBezTo>
                  <a:pt x="35" y="546"/>
                  <a:pt x="35" y="559"/>
                  <a:pt x="33" y="578"/>
                </a:cubicBezTo>
                <a:cubicBezTo>
                  <a:pt x="30" y="597"/>
                  <a:pt x="27" y="724"/>
                  <a:pt x="27" y="759"/>
                </a:cubicBezTo>
                <a:cubicBezTo>
                  <a:pt x="27" y="794"/>
                  <a:pt x="23" y="842"/>
                  <a:pt x="27" y="842"/>
                </a:cubicBezTo>
                <a:cubicBezTo>
                  <a:pt x="32" y="842"/>
                  <a:pt x="47" y="843"/>
                  <a:pt x="47" y="843"/>
                </a:cubicBezTo>
                <a:cubicBezTo>
                  <a:pt x="47" y="843"/>
                  <a:pt x="45" y="866"/>
                  <a:pt x="46" y="895"/>
                </a:cubicBezTo>
                <a:cubicBezTo>
                  <a:pt x="47" y="923"/>
                  <a:pt x="70" y="1014"/>
                  <a:pt x="75" y="1036"/>
                </a:cubicBezTo>
                <a:cubicBezTo>
                  <a:pt x="79" y="1059"/>
                  <a:pt x="78" y="1079"/>
                  <a:pt x="70" y="1091"/>
                </a:cubicBezTo>
                <a:cubicBezTo>
                  <a:pt x="63" y="1103"/>
                  <a:pt x="57" y="1118"/>
                  <a:pt x="44" y="1127"/>
                </a:cubicBezTo>
                <a:cubicBezTo>
                  <a:pt x="31" y="1137"/>
                  <a:pt x="26" y="1141"/>
                  <a:pt x="28" y="1150"/>
                </a:cubicBezTo>
                <a:cubicBezTo>
                  <a:pt x="30" y="1158"/>
                  <a:pt x="46" y="1156"/>
                  <a:pt x="70" y="1155"/>
                </a:cubicBezTo>
                <a:cubicBezTo>
                  <a:pt x="94" y="1154"/>
                  <a:pt x="91" y="1139"/>
                  <a:pt x="94" y="1132"/>
                </a:cubicBezTo>
                <a:cubicBezTo>
                  <a:pt x="97" y="1125"/>
                  <a:pt x="108" y="1107"/>
                  <a:pt x="108" y="1107"/>
                </a:cubicBezTo>
                <a:cubicBezTo>
                  <a:pt x="108" y="1107"/>
                  <a:pt x="111" y="1110"/>
                  <a:pt x="111" y="1118"/>
                </a:cubicBezTo>
                <a:cubicBezTo>
                  <a:pt x="111" y="1127"/>
                  <a:pt x="107" y="1141"/>
                  <a:pt x="107" y="1141"/>
                </a:cubicBezTo>
                <a:cubicBezTo>
                  <a:pt x="117" y="1141"/>
                  <a:pt x="117" y="1141"/>
                  <a:pt x="117" y="1141"/>
                </a:cubicBezTo>
                <a:cubicBezTo>
                  <a:pt x="117" y="1141"/>
                  <a:pt x="120" y="1140"/>
                  <a:pt x="119" y="1132"/>
                </a:cubicBezTo>
                <a:cubicBezTo>
                  <a:pt x="118" y="1124"/>
                  <a:pt x="123" y="1106"/>
                  <a:pt x="127" y="1091"/>
                </a:cubicBezTo>
                <a:cubicBezTo>
                  <a:pt x="132" y="1075"/>
                  <a:pt x="123" y="1057"/>
                  <a:pt x="117" y="1050"/>
                </a:cubicBezTo>
                <a:cubicBezTo>
                  <a:pt x="112" y="1044"/>
                  <a:pt x="114" y="1009"/>
                  <a:pt x="115" y="974"/>
                </a:cubicBezTo>
                <a:cubicBezTo>
                  <a:pt x="117" y="939"/>
                  <a:pt x="119" y="901"/>
                  <a:pt x="115" y="885"/>
                </a:cubicBezTo>
                <a:cubicBezTo>
                  <a:pt x="112" y="868"/>
                  <a:pt x="107" y="846"/>
                  <a:pt x="107" y="846"/>
                </a:cubicBezTo>
                <a:cubicBezTo>
                  <a:pt x="167" y="851"/>
                  <a:pt x="167" y="851"/>
                  <a:pt x="167" y="851"/>
                </a:cubicBezTo>
                <a:cubicBezTo>
                  <a:pt x="167" y="851"/>
                  <a:pt x="169" y="863"/>
                  <a:pt x="169" y="889"/>
                </a:cubicBezTo>
                <a:cubicBezTo>
                  <a:pt x="169" y="916"/>
                  <a:pt x="169" y="934"/>
                  <a:pt x="169" y="977"/>
                </a:cubicBezTo>
                <a:cubicBezTo>
                  <a:pt x="169" y="1019"/>
                  <a:pt x="165" y="1035"/>
                  <a:pt x="160" y="1051"/>
                </a:cubicBezTo>
                <a:cubicBezTo>
                  <a:pt x="156" y="1068"/>
                  <a:pt x="159" y="1080"/>
                  <a:pt x="154" y="1096"/>
                </a:cubicBezTo>
                <a:cubicBezTo>
                  <a:pt x="149" y="1113"/>
                  <a:pt x="140" y="1125"/>
                  <a:pt x="135" y="1134"/>
                </a:cubicBezTo>
                <a:cubicBezTo>
                  <a:pt x="129" y="1143"/>
                  <a:pt x="127" y="1158"/>
                  <a:pt x="148" y="1159"/>
                </a:cubicBezTo>
                <a:cubicBezTo>
                  <a:pt x="170" y="1160"/>
                  <a:pt x="196" y="1150"/>
                  <a:pt x="196" y="1140"/>
                </a:cubicBezTo>
                <a:cubicBezTo>
                  <a:pt x="196" y="1131"/>
                  <a:pt x="198" y="1119"/>
                  <a:pt x="205" y="1104"/>
                </a:cubicBezTo>
                <a:cubicBezTo>
                  <a:pt x="213" y="1088"/>
                  <a:pt x="206" y="1075"/>
                  <a:pt x="204" y="1069"/>
                </a:cubicBezTo>
                <a:cubicBezTo>
                  <a:pt x="201" y="1062"/>
                  <a:pt x="202" y="1055"/>
                  <a:pt x="202" y="1043"/>
                </a:cubicBezTo>
                <a:cubicBezTo>
                  <a:pt x="202" y="1031"/>
                  <a:pt x="213" y="991"/>
                  <a:pt x="225" y="947"/>
                </a:cubicBezTo>
                <a:cubicBezTo>
                  <a:pt x="237" y="903"/>
                  <a:pt x="234" y="852"/>
                  <a:pt x="234" y="852"/>
                </a:cubicBezTo>
                <a:cubicBezTo>
                  <a:pt x="243" y="852"/>
                  <a:pt x="243" y="852"/>
                  <a:pt x="243" y="852"/>
                </a:cubicBezTo>
                <a:cubicBezTo>
                  <a:pt x="243" y="852"/>
                  <a:pt x="244" y="787"/>
                  <a:pt x="251" y="721"/>
                </a:cubicBezTo>
                <a:cubicBezTo>
                  <a:pt x="258" y="654"/>
                  <a:pt x="248" y="585"/>
                  <a:pt x="248" y="566"/>
                </a:cubicBezTo>
                <a:cubicBezTo>
                  <a:pt x="248" y="547"/>
                  <a:pt x="255" y="539"/>
                  <a:pt x="265" y="535"/>
                </a:cubicBezTo>
                <a:cubicBezTo>
                  <a:pt x="276" y="530"/>
                  <a:pt x="277" y="528"/>
                  <a:pt x="272" y="510"/>
                </a:cubicBezTo>
                <a:cubicBezTo>
                  <a:pt x="266" y="492"/>
                  <a:pt x="258" y="449"/>
                  <a:pt x="258" y="449"/>
                </a:cubicBezTo>
                <a:cubicBezTo>
                  <a:pt x="258" y="449"/>
                  <a:pt x="257" y="443"/>
                  <a:pt x="251" y="424"/>
                </a:cubicBezTo>
                <a:cubicBezTo>
                  <a:pt x="244" y="406"/>
                  <a:pt x="244" y="388"/>
                  <a:pt x="244" y="388"/>
                </a:cubicBezTo>
                <a:cubicBezTo>
                  <a:pt x="244" y="388"/>
                  <a:pt x="256" y="378"/>
                  <a:pt x="257" y="366"/>
                </a:cubicBezTo>
                <a:close/>
                <a:moveTo>
                  <a:pt x="102" y="452"/>
                </a:moveTo>
                <a:cubicBezTo>
                  <a:pt x="110" y="434"/>
                  <a:pt x="110" y="434"/>
                  <a:pt x="110" y="434"/>
                </a:cubicBezTo>
                <a:cubicBezTo>
                  <a:pt x="114" y="452"/>
                  <a:pt x="114" y="452"/>
                  <a:pt x="114" y="452"/>
                </a:cubicBezTo>
                <a:lnTo>
                  <a:pt x="102" y="452"/>
                </a:lnTo>
                <a:close/>
                <a:moveTo>
                  <a:pt x="168" y="213"/>
                </a:moveTo>
                <a:cubicBezTo>
                  <a:pt x="158" y="230"/>
                  <a:pt x="141" y="260"/>
                  <a:pt x="135" y="285"/>
                </a:cubicBezTo>
                <a:cubicBezTo>
                  <a:pt x="128" y="309"/>
                  <a:pt x="117" y="344"/>
                  <a:pt x="117" y="344"/>
                </a:cubicBezTo>
                <a:cubicBezTo>
                  <a:pt x="117" y="344"/>
                  <a:pt x="116" y="338"/>
                  <a:pt x="115" y="329"/>
                </a:cubicBezTo>
                <a:cubicBezTo>
                  <a:pt x="114" y="320"/>
                  <a:pt x="114" y="277"/>
                  <a:pt x="114" y="257"/>
                </a:cubicBezTo>
                <a:cubicBezTo>
                  <a:pt x="114" y="237"/>
                  <a:pt x="115" y="220"/>
                  <a:pt x="112" y="219"/>
                </a:cubicBezTo>
                <a:cubicBezTo>
                  <a:pt x="108" y="217"/>
                  <a:pt x="102" y="205"/>
                  <a:pt x="102" y="205"/>
                </a:cubicBezTo>
                <a:cubicBezTo>
                  <a:pt x="124" y="175"/>
                  <a:pt x="124" y="175"/>
                  <a:pt x="124" y="175"/>
                </a:cubicBezTo>
                <a:cubicBezTo>
                  <a:pt x="117" y="218"/>
                  <a:pt x="129" y="210"/>
                  <a:pt x="134" y="223"/>
                </a:cubicBezTo>
                <a:cubicBezTo>
                  <a:pt x="138" y="236"/>
                  <a:pt x="133" y="269"/>
                  <a:pt x="136" y="253"/>
                </a:cubicBezTo>
                <a:cubicBezTo>
                  <a:pt x="138" y="238"/>
                  <a:pt x="146" y="237"/>
                  <a:pt x="152" y="222"/>
                </a:cubicBezTo>
                <a:cubicBezTo>
                  <a:pt x="159" y="207"/>
                  <a:pt x="139" y="196"/>
                  <a:pt x="139" y="196"/>
                </a:cubicBezTo>
                <a:cubicBezTo>
                  <a:pt x="139" y="196"/>
                  <a:pt x="150" y="192"/>
                  <a:pt x="159" y="184"/>
                </a:cubicBezTo>
                <a:cubicBezTo>
                  <a:pt x="169" y="175"/>
                  <a:pt x="182" y="164"/>
                  <a:pt x="182" y="164"/>
                </a:cubicBezTo>
                <a:cubicBezTo>
                  <a:pt x="189" y="176"/>
                  <a:pt x="189" y="176"/>
                  <a:pt x="189" y="176"/>
                </a:cubicBezTo>
                <a:cubicBezTo>
                  <a:pt x="189" y="176"/>
                  <a:pt x="178" y="196"/>
                  <a:pt x="168" y="213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6000"/>
              </a:prstClr>
            </a:outerShdw>
          </a:effectLst>
        </p:spPr>
        <p:txBody>
          <a:bodyPr lIns="91425" tIns="45712" rIns="91425" bIns="45712"/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036">
              <a:defRPr/>
            </a:pPr>
            <a:endParaRPr lang="id-ID">
              <a:solidFill>
                <a:sysClr val="windowText" lastClr="000000"/>
              </a:solidFill>
            </a:endParaRPr>
          </a:p>
        </p:txBody>
      </p:sp>
      <p:cxnSp>
        <p:nvCxnSpPr>
          <p:cNvPr id="127" name="Straight Connector 28"/>
          <p:cNvCxnSpPr/>
          <p:nvPr/>
        </p:nvCxnSpPr>
        <p:spPr>
          <a:xfrm flipH="1">
            <a:off x="2742520" y="4023274"/>
            <a:ext cx="598487" cy="0"/>
          </a:xfrm>
          <a:prstGeom prst="line">
            <a:avLst/>
          </a:prstGeom>
          <a:noFill/>
          <a:ln w="19050" cap="flat" cmpd="sng" algn="ctr">
            <a:solidFill>
              <a:schemeClr val="accent3">
                <a:lumMod val="50000"/>
              </a:schemeClr>
            </a:solidFill>
            <a:prstDash val="sysDot"/>
            <a:miter lim="800000"/>
            <a:headEnd type="oval" w="sm" len="sm"/>
            <a:tailEnd type="oval" w="sm" len="sm"/>
          </a:ln>
          <a:effectLst/>
        </p:spPr>
      </p:cxnSp>
      <p:sp>
        <p:nvSpPr>
          <p:cNvPr id="128" name="矩形 127"/>
          <p:cNvSpPr>
            <a:spLocks noChangeArrowheads="1"/>
          </p:cNvSpPr>
          <p:nvPr/>
        </p:nvSpPr>
        <p:spPr bwMode="auto">
          <a:xfrm>
            <a:off x="1377607" y="3368359"/>
            <a:ext cx="872183" cy="360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13" tIns="41456" rIns="82913" bIns="41456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en-US" sz="9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Competitors</a:t>
            </a:r>
            <a:endParaRPr lang="en-US" altLang="zh-CN" sz="9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Calibri" pitchFamily="34" charset="0"/>
            </a:endParaRPr>
          </a:p>
          <a:p>
            <a:pPr algn="ctr">
              <a:buFont typeface="Arial" pitchFamily="34" charset="0"/>
              <a:buNone/>
            </a:pPr>
            <a:r>
              <a:rPr lang="zh-CN" altLang="en-US" sz="9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Strategy</a:t>
            </a:r>
          </a:p>
        </p:txBody>
      </p:sp>
      <p:sp>
        <p:nvSpPr>
          <p:cNvPr id="129" name="文本框 13"/>
          <p:cNvSpPr txBox="1"/>
          <p:nvPr/>
        </p:nvSpPr>
        <p:spPr>
          <a:xfrm>
            <a:off x="1251857" y="4108999"/>
            <a:ext cx="1676400" cy="184747"/>
          </a:xfrm>
          <a:prstGeom prst="rect">
            <a:avLst/>
          </a:prstGeom>
          <a:noFill/>
        </p:spPr>
        <p:txBody>
          <a:bodyPr lIns="65804" tIns="32901" rIns="65804" bIns="32901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7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Enter a comprehensive description of the chart above here</a:t>
            </a:r>
          </a:p>
        </p:txBody>
      </p:sp>
      <p:sp>
        <p:nvSpPr>
          <p:cNvPr id="130" name="Freeform 5"/>
          <p:cNvSpPr>
            <a:spLocks noEditPoints="1"/>
          </p:cNvSpPr>
          <p:nvPr/>
        </p:nvSpPr>
        <p:spPr bwMode="auto">
          <a:xfrm>
            <a:off x="5769882" y="3242225"/>
            <a:ext cx="525463" cy="1662113"/>
          </a:xfrm>
          <a:custGeom>
            <a:avLst/>
            <a:gdLst>
              <a:gd name="T0" fmla="*/ 412 w 463"/>
              <a:gd name="T1" fmla="*/ 379 h 1470"/>
              <a:gd name="T2" fmla="*/ 323 w 463"/>
              <a:gd name="T3" fmla="*/ 262 h 1470"/>
              <a:gd name="T4" fmla="*/ 285 w 463"/>
              <a:gd name="T5" fmla="*/ 285 h 1470"/>
              <a:gd name="T6" fmla="*/ 267 w 463"/>
              <a:gd name="T7" fmla="*/ 261 h 1470"/>
              <a:gd name="T8" fmla="*/ 184 w 463"/>
              <a:gd name="T9" fmla="*/ 204 h 1470"/>
              <a:gd name="T10" fmla="*/ 217 w 463"/>
              <a:gd name="T11" fmla="*/ 229 h 1470"/>
              <a:gd name="T12" fmla="*/ 275 w 463"/>
              <a:gd name="T13" fmla="*/ 231 h 1470"/>
              <a:gd name="T14" fmla="*/ 275 w 463"/>
              <a:gd name="T15" fmla="*/ 231 h 1470"/>
              <a:gd name="T16" fmla="*/ 280 w 463"/>
              <a:gd name="T17" fmla="*/ 213 h 1470"/>
              <a:gd name="T18" fmla="*/ 313 w 463"/>
              <a:gd name="T19" fmla="*/ 121 h 1470"/>
              <a:gd name="T20" fmla="*/ 312 w 463"/>
              <a:gd name="T21" fmla="*/ 65 h 1470"/>
              <a:gd name="T22" fmla="*/ 194 w 463"/>
              <a:gd name="T23" fmla="*/ 42 h 1470"/>
              <a:gd name="T24" fmla="*/ 186 w 463"/>
              <a:gd name="T25" fmla="*/ 51 h 1470"/>
              <a:gd name="T26" fmla="*/ 175 w 463"/>
              <a:gd name="T27" fmla="*/ 119 h 1470"/>
              <a:gd name="T28" fmla="*/ 178 w 463"/>
              <a:gd name="T29" fmla="*/ 165 h 1470"/>
              <a:gd name="T30" fmla="*/ 181 w 463"/>
              <a:gd name="T31" fmla="*/ 201 h 1470"/>
              <a:gd name="T32" fmla="*/ 175 w 463"/>
              <a:gd name="T33" fmla="*/ 217 h 1470"/>
              <a:gd name="T34" fmla="*/ 79 w 463"/>
              <a:gd name="T35" fmla="*/ 333 h 1470"/>
              <a:gd name="T36" fmla="*/ 104 w 463"/>
              <a:gd name="T37" fmla="*/ 477 h 1470"/>
              <a:gd name="T38" fmla="*/ 99 w 463"/>
              <a:gd name="T39" fmla="*/ 610 h 1470"/>
              <a:gd name="T40" fmla="*/ 85 w 463"/>
              <a:gd name="T41" fmla="*/ 763 h 1470"/>
              <a:gd name="T42" fmla="*/ 69 w 463"/>
              <a:gd name="T43" fmla="*/ 975 h 1470"/>
              <a:gd name="T44" fmla="*/ 8 w 463"/>
              <a:gd name="T45" fmla="*/ 1383 h 1470"/>
              <a:gd name="T46" fmla="*/ 11 w 463"/>
              <a:gd name="T47" fmla="*/ 1423 h 1470"/>
              <a:gd name="T48" fmla="*/ 108 w 463"/>
              <a:gd name="T49" fmla="*/ 1468 h 1470"/>
              <a:gd name="T50" fmla="*/ 96 w 463"/>
              <a:gd name="T51" fmla="*/ 1398 h 1470"/>
              <a:gd name="T52" fmla="*/ 153 w 463"/>
              <a:gd name="T53" fmla="*/ 1231 h 1470"/>
              <a:gd name="T54" fmla="*/ 220 w 463"/>
              <a:gd name="T55" fmla="*/ 1100 h 1470"/>
              <a:gd name="T56" fmla="*/ 215 w 463"/>
              <a:gd name="T57" fmla="*/ 1363 h 1470"/>
              <a:gd name="T58" fmla="*/ 242 w 463"/>
              <a:gd name="T59" fmla="*/ 1391 h 1470"/>
              <a:gd name="T60" fmla="*/ 297 w 463"/>
              <a:gd name="T61" fmla="*/ 1388 h 1470"/>
              <a:gd name="T62" fmla="*/ 429 w 463"/>
              <a:gd name="T63" fmla="*/ 1397 h 1470"/>
              <a:gd name="T64" fmla="*/ 342 w 463"/>
              <a:gd name="T65" fmla="*/ 1344 h 1470"/>
              <a:gd name="T66" fmla="*/ 316 w 463"/>
              <a:gd name="T67" fmla="*/ 1300 h 1470"/>
              <a:gd name="T68" fmla="*/ 337 w 463"/>
              <a:gd name="T69" fmla="*/ 1080 h 1470"/>
              <a:gd name="T70" fmla="*/ 376 w 463"/>
              <a:gd name="T71" fmla="*/ 792 h 1470"/>
              <a:gd name="T72" fmla="*/ 388 w 463"/>
              <a:gd name="T73" fmla="*/ 747 h 1470"/>
              <a:gd name="T74" fmla="*/ 359 w 463"/>
              <a:gd name="T75" fmla="*/ 534 h 1470"/>
              <a:gd name="T76" fmla="*/ 385 w 463"/>
              <a:gd name="T77" fmla="*/ 500 h 1470"/>
              <a:gd name="T78" fmla="*/ 454 w 463"/>
              <a:gd name="T79" fmla="*/ 422 h 1470"/>
              <a:gd name="T80" fmla="*/ 330 w 463"/>
              <a:gd name="T81" fmla="*/ 437 h 1470"/>
              <a:gd name="T82" fmla="*/ 327 w 463"/>
              <a:gd name="T83" fmla="*/ 411 h 1470"/>
              <a:gd name="T84" fmla="*/ 311 w 463"/>
              <a:gd name="T85" fmla="*/ 458 h 1470"/>
              <a:gd name="T86" fmla="*/ 353 w 463"/>
              <a:gd name="T87" fmla="*/ 483 h 1470"/>
              <a:gd name="T88" fmla="*/ 350 w 463"/>
              <a:gd name="T89" fmla="*/ 540 h 1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63" h="1470">
                <a:moveTo>
                  <a:pt x="454" y="422"/>
                </a:moveTo>
                <a:cubicBezTo>
                  <a:pt x="448" y="394"/>
                  <a:pt x="430" y="395"/>
                  <a:pt x="412" y="379"/>
                </a:cubicBezTo>
                <a:cubicBezTo>
                  <a:pt x="395" y="363"/>
                  <a:pt x="381" y="350"/>
                  <a:pt x="379" y="321"/>
                </a:cubicBezTo>
                <a:cubicBezTo>
                  <a:pt x="376" y="291"/>
                  <a:pt x="344" y="267"/>
                  <a:pt x="323" y="262"/>
                </a:cubicBezTo>
                <a:cubicBezTo>
                  <a:pt x="304" y="258"/>
                  <a:pt x="286" y="248"/>
                  <a:pt x="281" y="246"/>
                </a:cubicBezTo>
                <a:cubicBezTo>
                  <a:pt x="280" y="254"/>
                  <a:pt x="283" y="272"/>
                  <a:pt x="285" y="285"/>
                </a:cubicBezTo>
                <a:cubicBezTo>
                  <a:pt x="284" y="286"/>
                  <a:pt x="282" y="284"/>
                  <a:pt x="281" y="281"/>
                </a:cubicBezTo>
                <a:cubicBezTo>
                  <a:pt x="274" y="266"/>
                  <a:pt x="272" y="258"/>
                  <a:pt x="267" y="261"/>
                </a:cubicBezTo>
                <a:cubicBezTo>
                  <a:pt x="263" y="263"/>
                  <a:pt x="260" y="273"/>
                  <a:pt x="257" y="282"/>
                </a:cubicBezTo>
                <a:cubicBezTo>
                  <a:pt x="241" y="262"/>
                  <a:pt x="203" y="221"/>
                  <a:pt x="184" y="204"/>
                </a:cubicBezTo>
                <a:cubicBezTo>
                  <a:pt x="185" y="202"/>
                  <a:pt x="187" y="200"/>
                  <a:pt x="189" y="199"/>
                </a:cubicBezTo>
                <a:cubicBezTo>
                  <a:pt x="194" y="208"/>
                  <a:pt x="205" y="223"/>
                  <a:pt x="217" y="229"/>
                </a:cubicBezTo>
                <a:cubicBezTo>
                  <a:pt x="232" y="237"/>
                  <a:pt x="266" y="257"/>
                  <a:pt x="266" y="257"/>
                </a:cubicBezTo>
                <a:cubicBezTo>
                  <a:pt x="266" y="257"/>
                  <a:pt x="273" y="241"/>
                  <a:pt x="275" y="231"/>
                </a:cubicBezTo>
                <a:cubicBezTo>
                  <a:pt x="275" y="230"/>
                  <a:pt x="275" y="230"/>
                  <a:pt x="275" y="230"/>
                </a:cubicBezTo>
                <a:cubicBezTo>
                  <a:pt x="275" y="231"/>
                  <a:pt x="275" y="231"/>
                  <a:pt x="275" y="231"/>
                </a:cubicBezTo>
                <a:cubicBezTo>
                  <a:pt x="275" y="230"/>
                  <a:pt x="275" y="228"/>
                  <a:pt x="275" y="227"/>
                </a:cubicBezTo>
                <a:cubicBezTo>
                  <a:pt x="275" y="220"/>
                  <a:pt x="273" y="215"/>
                  <a:pt x="280" y="213"/>
                </a:cubicBezTo>
                <a:cubicBezTo>
                  <a:pt x="288" y="211"/>
                  <a:pt x="299" y="185"/>
                  <a:pt x="302" y="169"/>
                </a:cubicBezTo>
                <a:cubicBezTo>
                  <a:pt x="306" y="153"/>
                  <a:pt x="306" y="139"/>
                  <a:pt x="313" y="121"/>
                </a:cubicBezTo>
                <a:cubicBezTo>
                  <a:pt x="321" y="104"/>
                  <a:pt x="320" y="87"/>
                  <a:pt x="312" y="65"/>
                </a:cubicBezTo>
                <a:cubicBezTo>
                  <a:pt x="312" y="65"/>
                  <a:pt x="312" y="65"/>
                  <a:pt x="312" y="65"/>
                </a:cubicBezTo>
                <a:cubicBezTo>
                  <a:pt x="300" y="14"/>
                  <a:pt x="277" y="28"/>
                  <a:pt x="277" y="28"/>
                </a:cubicBezTo>
                <a:cubicBezTo>
                  <a:pt x="246" y="0"/>
                  <a:pt x="210" y="26"/>
                  <a:pt x="194" y="42"/>
                </a:cubicBezTo>
                <a:cubicBezTo>
                  <a:pt x="194" y="42"/>
                  <a:pt x="194" y="42"/>
                  <a:pt x="193" y="42"/>
                </a:cubicBezTo>
                <a:cubicBezTo>
                  <a:pt x="190" y="44"/>
                  <a:pt x="188" y="47"/>
                  <a:pt x="186" y="51"/>
                </a:cubicBezTo>
                <a:cubicBezTo>
                  <a:pt x="186" y="51"/>
                  <a:pt x="186" y="51"/>
                  <a:pt x="186" y="51"/>
                </a:cubicBezTo>
                <a:cubicBezTo>
                  <a:pt x="171" y="73"/>
                  <a:pt x="175" y="119"/>
                  <a:pt x="175" y="119"/>
                </a:cubicBezTo>
                <a:cubicBezTo>
                  <a:pt x="175" y="119"/>
                  <a:pt x="173" y="120"/>
                  <a:pt x="171" y="131"/>
                </a:cubicBezTo>
                <a:cubicBezTo>
                  <a:pt x="170" y="142"/>
                  <a:pt x="175" y="159"/>
                  <a:pt x="178" y="165"/>
                </a:cubicBezTo>
                <a:cubicBezTo>
                  <a:pt x="180" y="171"/>
                  <a:pt x="185" y="172"/>
                  <a:pt x="186" y="177"/>
                </a:cubicBezTo>
                <a:cubicBezTo>
                  <a:pt x="186" y="177"/>
                  <a:pt x="184" y="189"/>
                  <a:pt x="181" y="201"/>
                </a:cubicBezTo>
                <a:cubicBezTo>
                  <a:pt x="181" y="201"/>
                  <a:pt x="181" y="201"/>
                  <a:pt x="180" y="201"/>
                </a:cubicBezTo>
                <a:cubicBezTo>
                  <a:pt x="179" y="203"/>
                  <a:pt x="181" y="206"/>
                  <a:pt x="175" y="217"/>
                </a:cubicBezTo>
                <a:cubicBezTo>
                  <a:pt x="166" y="231"/>
                  <a:pt x="153" y="236"/>
                  <a:pt x="121" y="253"/>
                </a:cubicBezTo>
                <a:cubicBezTo>
                  <a:pt x="90" y="269"/>
                  <a:pt x="82" y="302"/>
                  <a:pt x="79" y="333"/>
                </a:cubicBezTo>
                <a:cubicBezTo>
                  <a:pt x="76" y="365"/>
                  <a:pt x="71" y="389"/>
                  <a:pt x="76" y="396"/>
                </a:cubicBezTo>
                <a:cubicBezTo>
                  <a:pt x="81" y="403"/>
                  <a:pt x="93" y="443"/>
                  <a:pt x="104" y="477"/>
                </a:cubicBezTo>
                <a:cubicBezTo>
                  <a:pt x="116" y="510"/>
                  <a:pt x="111" y="549"/>
                  <a:pt x="109" y="564"/>
                </a:cubicBezTo>
                <a:cubicBezTo>
                  <a:pt x="107" y="578"/>
                  <a:pt x="98" y="591"/>
                  <a:pt x="99" y="610"/>
                </a:cubicBezTo>
                <a:cubicBezTo>
                  <a:pt x="100" y="629"/>
                  <a:pt x="98" y="648"/>
                  <a:pt x="95" y="677"/>
                </a:cubicBezTo>
                <a:cubicBezTo>
                  <a:pt x="93" y="705"/>
                  <a:pt x="76" y="759"/>
                  <a:pt x="85" y="763"/>
                </a:cubicBezTo>
                <a:cubicBezTo>
                  <a:pt x="93" y="768"/>
                  <a:pt x="96" y="767"/>
                  <a:pt x="96" y="780"/>
                </a:cubicBezTo>
                <a:cubicBezTo>
                  <a:pt x="96" y="793"/>
                  <a:pt x="90" y="876"/>
                  <a:pt x="69" y="975"/>
                </a:cubicBezTo>
                <a:cubicBezTo>
                  <a:pt x="48" y="1075"/>
                  <a:pt x="16" y="1296"/>
                  <a:pt x="9" y="1338"/>
                </a:cubicBezTo>
                <a:cubicBezTo>
                  <a:pt x="2" y="1379"/>
                  <a:pt x="8" y="1383"/>
                  <a:pt x="8" y="1383"/>
                </a:cubicBezTo>
                <a:cubicBezTo>
                  <a:pt x="8" y="1383"/>
                  <a:pt x="8" y="1386"/>
                  <a:pt x="4" y="1398"/>
                </a:cubicBezTo>
                <a:cubicBezTo>
                  <a:pt x="0" y="1410"/>
                  <a:pt x="4" y="1418"/>
                  <a:pt x="11" y="1423"/>
                </a:cubicBezTo>
                <a:cubicBezTo>
                  <a:pt x="18" y="1428"/>
                  <a:pt x="19" y="1438"/>
                  <a:pt x="34" y="1449"/>
                </a:cubicBezTo>
                <a:cubicBezTo>
                  <a:pt x="48" y="1460"/>
                  <a:pt x="90" y="1470"/>
                  <a:pt x="108" y="1468"/>
                </a:cubicBezTo>
                <a:cubicBezTo>
                  <a:pt x="126" y="1466"/>
                  <a:pt x="121" y="1460"/>
                  <a:pt x="120" y="1442"/>
                </a:cubicBezTo>
                <a:cubicBezTo>
                  <a:pt x="119" y="1424"/>
                  <a:pt x="96" y="1398"/>
                  <a:pt x="96" y="1398"/>
                </a:cubicBezTo>
                <a:cubicBezTo>
                  <a:pt x="96" y="1398"/>
                  <a:pt x="95" y="1393"/>
                  <a:pt x="101" y="1390"/>
                </a:cubicBezTo>
                <a:cubicBezTo>
                  <a:pt x="107" y="1386"/>
                  <a:pt x="132" y="1306"/>
                  <a:pt x="153" y="1231"/>
                </a:cubicBezTo>
                <a:cubicBezTo>
                  <a:pt x="175" y="1157"/>
                  <a:pt x="214" y="1022"/>
                  <a:pt x="214" y="1022"/>
                </a:cubicBezTo>
                <a:cubicBezTo>
                  <a:pt x="214" y="1022"/>
                  <a:pt x="217" y="1061"/>
                  <a:pt x="220" y="1100"/>
                </a:cubicBezTo>
                <a:cubicBezTo>
                  <a:pt x="222" y="1139"/>
                  <a:pt x="224" y="1267"/>
                  <a:pt x="220" y="1300"/>
                </a:cubicBezTo>
                <a:cubicBezTo>
                  <a:pt x="215" y="1333"/>
                  <a:pt x="215" y="1363"/>
                  <a:pt x="215" y="1363"/>
                </a:cubicBezTo>
                <a:cubicBezTo>
                  <a:pt x="215" y="1363"/>
                  <a:pt x="215" y="1367"/>
                  <a:pt x="215" y="1378"/>
                </a:cubicBezTo>
                <a:cubicBezTo>
                  <a:pt x="215" y="1389"/>
                  <a:pt x="223" y="1389"/>
                  <a:pt x="242" y="1391"/>
                </a:cubicBezTo>
                <a:cubicBezTo>
                  <a:pt x="261" y="1393"/>
                  <a:pt x="287" y="1392"/>
                  <a:pt x="287" y="1392"/>
                </a:cubicBezTo>
                <a:cubicBezTo>
                  <a:pt x="287" y="1392"/>
                  <a:pt x="286" y="1383"/>
                  <a:pt x="297" y="1388"/>
                </a:cubicBezTo>
                <a:cubicBezTo>
                  <a:pt x="307" y="1392"/>
                  <a:pt x="329" y="1403"/>
                  <a:pt x="349" y="1403"/>
                </a:cubicBezTo>
                <a:cubicBezTo>
                  <a:pt x="369" y="1403"/>
                  <a:pt x="429" y="1412"/>
                  <a:pt x="429" y="1397"/>
                </a:cubicBezTo>
                <a:cubicBezTo>
                  <a:pt x="429" y="1382"/>
                  <a:pt x="406" y="1376"/>
                  <a:pt x="385" y="1376"/>
                </a:cubicBezTo>
                <a:cubicBezTo>
                  <a:pt x="365" y="1376"/>
                  <a:pt x="342" y="1344"/>
                  <a:pt x="342" y="1344"/>
                </a:cubicBezTo>
                <a:cubicBezTo>
                  <a:pt x="342" y="1344"/>
                  <a:pt x="342" y="1344"/>
                  <a:pt x="348" y="1340"/>
                </a:cubicBezTo>
                <a:cubicBezTo>
                  <a:pt x="353" y="1337"/>
                  <a:pt x="320" y="1312"/>
                  <a:pt x="316" y="1300"/>
                </a:cubicBezTo>
                <a:cubicBezTo>
                  <a:pt x="311" y="1288"/>
                  <a:pt x="312" y="1286"/>
                  <a:pt x="316" y="1257"/>
                </a:cubicBezTo>
                <a:cubicBezTo>
                  <a:pt x="319" y="1229"/>
                  <a:pt x="327" y="1136"/>
                  <a:pt x="337" y="1080"/>
                </a:cubicBezTo>
                <a:cubicBezTo>
                  <a:pt x="346" y="1023"/>
                  <a:pt x="358" y="968"/>
                  <a:pt x="365" y="920"/>
                </a:cubicBezTo>
                <a:cubicBezTo>
                  <a:pt x="372" y="871"/>
                  <a:pt x="376" y="792"/>
                  <a:pt x="376" y="792"/>
                </a:cubicBezTo>
                <a:cubicBezTo>
                  <a:pt x="376" y="792"/>
                  <a:pt x="380" y="791"/>
                  <a:pt x="387" y="785"/>
                </a:cubicBezTo>
                <a:cubicBezTo>
                  <a:pt x="394" y="779"/>
                  <a:pt x="392" y="764"/>
                  <a:pt x="388" y="747"/>
                </a:cubicBezTo>
                <a:cubicBezTo>
                  <a:pt x="385" y="729"/>
                  <a:pt x="380" y="656"/>
                  <a:pt x="377" y="621"/>
                </a:cubicBezTo>
                <a:cubicBezTo>
                  <a:pt x="373" y="586"/>
                  <a:pt x="359" y="534"/>
                  <a:pt x="359" y="534"/>
                </a:cubicBezTo>
                <a:cubicBezTo>
                  <a:pt x="359" y="534"/>
                  <a:pt x="370" y="529"/>
                  <a:pt x="377" y="522"/>
                </a:cubicBezTo>
                <a:cubicBezTo>
                  <a:pt x="384" y="516"/>
                  <a:pt x="385" y="500"/>
                  <a:pt x="385" y="500"/>
                </a:cubicBezTo>
                <a:cubicBezTo>
                  <a:pt x="385" y="500"/>
                  <a:pt x="428" y="504"/>
                  <a:pt x="446" y="496"/>
                </a:cubicBezTo>
                <a:cubicBezTo>
                  <a:pt x="463" y="489"/>
                  <a:pt x="460" y="450"/>
                  <a:pt x="454" y="422"/>
                </a:cubicBezTo>
                <a:close/>
                <a:moveTo>
                  <a:pt x="311" y="458"/>
                </a:moveTo>
                <a:cubicBezTo>
                  <a:pt x="311" y="458"/>
                  <a:pt x="330" y="452"/>
                  <a:pt x="330" y="437"/>
                </a:cubicBezTo>
                <a:cubicBezTo>
                  <a:pt x="330" y="421"/>
                  <a:pt x="315" y="411"/>
                  <a:pt x="308" y="410"/>
                </a:cubicBezTo>
                <a:cubicBezTo>
                  <a:pt x="301" y="410"/>
                  <a:pt x="313" y="399"/>
                  <a:pt x="327" y="411"/>
                </a:cubicBezTo>
                <a:cubicBezTo>
                  <a:pt x="342" y="423"/>
                  <a:pt x="353" y="475"/>
                  <a:pt x="353" y="475"/>
                </a:cubicBezTo>
                <a:cubicBezTo>
                  <a:pt x="353" y="475"/>
                  <a:pt x="323" y="463"/>
                  <a:pt x="311" y="458"/>
                </a:cubicBezTo>
                <a:close/>
                <a:moveTo>
                  <a:pt x="350" y="540"/>
                </a:moveTo>
                <a:cubicBezTo>
                  <a:pt x="350" y="540"/>
                  <a:pt x="352" y="500"/>
                  <a:pt x="353" y="483"/>
                </a:cubicBezTo>
                <a:cubicBezTo>
                  <a:pt x="362" y="531"/>
                  <a:pt x="362" y="531"/>
                  <a:pt x="362" y="531"/>
                </a:cubicBezTo>
                <a:lnTo>
                  <a:pt x="350" y="54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6000"/>
              </a:prstClr>
            </a:outerShdw>
          </a:effectLst>
        </p:spPr>
        <p:txBody>
          <a:bodyPr lIns="91425" tIns="45712" rIns="91425" bIns="45712"/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036">
              <a:defRPr/>
            </a:pPr>
            <a:endParaRPr lang="id-ID">
              <a:solidFill>
                <a:sysClr val="windowText" lastClr="000000"/>
              </a:solidFill>
            </a:endParaRPr>
          </a:p>
        </p:txBody>
      </p:sp>
      <p:cxnSp>
        <p:nvCxnSpPr>
          <p:cNvPr id="131" name="Straight Connector 29"/>
          <p:cNvCxnSpPr/>
          <p:nvPr/>
        </p:nvCxnSpPr>
        <p:spPr>
          <a:xfrm flipH="1">
            <a:off x="6233432" y="4023274"/>
            <a:ext cx="598488" cy="0"/>
          </a:xfrm>
          <a:prstGeom prst="line">
            <a:avLst/>
          </a:prstGeom>
          <a:noFill/>
          <a:ln w="19050" cap="flat" cmpd="sng" algn="ctr">
            <a:solidFill>
              <a:schemeClr val="accent3">
                <a:lumMod val="50000"/>
              </a:schemeClr>
            </a:solidFill>
            <a:prstDash val="sysDot"/>
            <a:miter lim="800000"/>
            <a:headEnd type="oval" w="sm" len="sm"/>
            <a:tailEnd type="oval" w="sm" len="sm"/>
          </a:ln>
          <a:effectLst/>
        </p:spPr>
      </p:cxnSp>
      <p:sp>
        <p:nvSpPr>
          <p:cNvPr id="132" name="矩形 131"/>
          <p:cNvSpPr>
            <a:spLocks noChangeArrowheads="1"/>
          </p:cNvSpPr>
          <p:nvPr/>
        </p:nvSpPr>
        <p:spPr bwMode="auto">
          <a:xfrm>
            <a:off x="6779518" y="3422997"/>
            <a:ext cx="1274895" cy="360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13" tIns="41456" rIns="82913" bIns="41456">
            <a:spAutoFit/>
          </a:bodyPr>
          <a:lstStyle/>
          <a:p>
            <a:pPr algn="ctr">
              <a:buFont typeface="Arial" pitchFamily="34" charset="0"/>
              <a:buNone/>
            </a:pPr>
            <a:r>
              <a:rPr lang="zh-CN" altLang="en-US" sz="9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Competitors</a:t>
            </a:r>
            <a:endParaRPr lang="en-US" altLang="zh-CN" sz="9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Calibri" pitchFamily="34" charset="0"/>
            </a:endParaRPr>
          </a:p>
          <a:p>
            <a:pPr algn="ctr">
              <a:buFont typeface="Arial" pitchFamily="34" charset="0"/>
              <a:buNone/>
            </a:pPr>
            <a:r>
              <a:rPr lang="zh-CN" altLang="en-US" sz="9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Reaction mode</a:t>
            </a:r>
          </a:p>
        </p:txBody>
      </p:sp>
      <p:sp>
        <p:nvSpPr>
          <p:cNvPr id="133" name="文本框 13"/>
          <p:cNvSpPr txBox="1"/>
          <p:nvPr/>
        </p:nvSpPr>
        <p:spPr>
          <a:xfrm>
            <a:off x="6662057" y="4108999"/>
            <a:ext cx="1676400" cy="184747"/>
          </a:xfrm>
          <a:prstGeom prst="rect">
            <a:avLst/>
          </a:prstGeom>
          <a:noFill/>
        </p:spPr>
        <p:txBody>
          <a:bodyPr lIns="65804" tIns="32901" rIns="65804" bIns="32901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7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Enter a comprehensive description of the chart above here</a:t>
            </a:r>
          </a:p>
        </p:txBody>
      </p:sp>
      <p:sp>
        <p:nvSpPr>
          <p:cNvPr id="134" name="文本框 7"/>
          <p:cNvSpPr txBox="1">
            <a:spLocks noChangeArrowheads="1"/>
          </p:cNvSpPr>
          <p:nvPr/>
        </p:nvSpPr>
        <p:spPr bwMode="auto">
          <a:xfrm>
            <a:off x="2722563" y="320675"/>
            <a:ext cx="3698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9pPr>
          </a:lstStyle>
          <a:p>
            <a:pPr algn="ctr" eaLnBrk="1" hangingPunct="1"/>
            <a:r>
              <a:rPr lang="en-US" altLang="zh-CN" sz="2000">
                <a:solidFill>
                  <a:schemeClr val="bg1"/>
                </a:solidFill>
              </a:rPr>
              <a:t>ADD YOUR TITLE HERE</a:t>
            </a:r>
            <a:endParaRPr lang="zh-CN" altLang="en-US" sz="2000">
              <a:solidFill>
                <a:schemeClr val="bg1"/>
              </a:solidFill>
            </a:endParaRPr>
          </a:p>
        </p:txBody>
      </p:sp>
      <p:sp>
        <p:nvSpPr>
          <p:cNvPr id="135" name="Content Placeholder 2"/>
          <p:cNvSpPr txBox="1">
            <a:spLocks/>
          </p:cNvSpPr>
          <p:nvPr/>
        </p:nvSpPr>
        <p:spPr bwMode="auto">
          <a:xfrm>
            <a:off x="898525" y="766763"/>
            <a:ext cx="7137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87438"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1pPr>
            <a:lvl2pPr marL="742950" indent="-285750" defTabSz="1087438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2pPr>
            <a:lvl3pPr marL="1143000" indent="-228600" defTabSz="1087438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3pPr>
            <a:lvl4pPr marL="1600200" indent="-228600" defTabSz="1087438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4pPr>
            <a:lvl5pPr marL="2057400" indent="-228600" defTabSz="1087438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5pPr>
            <a:lvl6pPr marL="2514600" indent="-228600" defTabSz="1087438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6pPr>
            <a:lvl7pPr marL="2971800" indent="-228600" defTabSz="1087438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7pPr>
            <a:lvl8pPr marL="3429000" indent="-228600" defTabSz="1087438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8pPr>
            <a:lvl9pPr marL="3886200" indent="-228600" defTabSz="1087438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US" altLang="zh-CN" sz="1200">
                <a:solidFill>
                  <a:schemeClr val="bg1"/>
                </a:solidFill>
              </a:rPr>
              <a:t>There are many variations of the passages of the Lorem, butthety haved</a:t>
            </a:r>
            <a:endParaRPr lang="en-US" altLang="zh-CN" sz="120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70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:random/>
      </p:transition>
    </mc:Choice>
    <mc:Fallback xmlns:a14="http://schemas.microsoft.com/office/drawing/2010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7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200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7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95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45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950"/>
                            </p:stCondLst>
                            <p:childTnLst>
                              <p:par>
                                <p:cTn id="6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450"/>
                            </p:stCondLst>
                            <p:childTnLst>
                              <p:par>
                                <p:cTn id="7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7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200"/>
                            </p:stCondLst>
                            <p:childTnLst>
                              <p:par>
                                <p:cTn id="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700"/>
                            </p:stCondLst>
                            <p:childTnLst>
                              <p:par>
                                <p:cTn id="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2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700"/>
                            </p:stCondLst>
                            <p:childTnLst>
                              <p:par>
                                <p:cTn id="9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7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450"/>
                            </p:stCondLst>
                            <p:childTnLst>
                              <p:par>
                                <p:cTn id="10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950"/>
                            </p:stCondLst>
                            <p:childTnLst>
                              <p:par>
                                <p:cTn id="10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7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700"/>
                            </p:stCondLst>
                            <p:childTnLst>
                              <p:par>
                                <p:cTn id="1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200"/>
                            </p:stCondLst>
                            <p:childTnLst>
                              <p:par>
                                <p:cTn id="1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700"/>
                            </p:stCondLst>
                            <p:childTnLst>
                              <p:par>
                                <p:cTn id="1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1" dur="75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08" grpId="0" animBg="1"/>
      <p:bldP spid="109" grpId="0" animBg="1"/>
      <p:bldP spid="110" grpId="0" animBg="1"/>
      <p:bldP spid="111" grpId="0" animBg="1"/>
      <p:bldP spid="114" grpId="0"/>
      <p:bldP spid="115" grpId="0"/>
      <p:bldP spid="119" grpId="0"/>
      <p:bldP spid="120" grpId="0"/>
      <p:bldP spid="124" grpId="0"/>
      <p:bldP spid="125" grpId="0"/>
      <p:bldP spid="128" grpId="0"/>
      <p:bldP spid="129" grpId="0"/>
      <p:bldP spid="132" grpId="0"/>
      <p:bldP spid="133" grpId="0"/>
      <p:bldP spid="134" grpId="0"/>
      <p:bldP spid="1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>
            <a:grpSpLocks/>
          </p:cNvGrpSpPr>
          <p:nvPr/>
        </p:nvGrpSpPr>
        <p:grpSpPr bwMode="auto">
          <a:xfrm>
            <a:off x="1157288" y="1601788"/>
            <a:ext cx="1917700" cy="3021012"/>
            <a:chOff x="1385455" y="1588470"/>
            <a:chExt cx="1918854" cy="3019694"/>
          </a:xfrm>
        </p:grpSpPr>
        <p:sp>
          <p:nvSpPr>
            <p:cNvPr id="2" name="矩形 1"/>
            <p:cNvSpPr/>
            <p:nvPr/>
          </p:nvSpPr>
          <p:spPr>
            <a:xfrm>
              <a:off x="1385455" y="1588470"/>
              <a:ext cx="1918854" cy="3019694"/>
            </a:xfrm>
            <a:prstGeom prst="rect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  <p:sp>
          <p:nvSpPr>
            <p:cNvPr id="3" name="矩形 2"/>
            <p:cNvSpPr/>
            <p:nvPr/>
          </p:nvSpPr>
          <p:spPr>
            <a:xfrm>
              <a:off x="1463289" y="1675744"/>
              <a:ext cx="1753655" cy="956845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  <p:sp>
          <p:nvSpPr>
            <p:cNvPr id="23571" name="文本框 6"/>
            <p:cNvSpPr txBox="1">
              <a:spLocks noChangeArrowheads="1"/>
            </p:cNvSpPr>
            <p:nvPr/>
          </p:nvSpPr>
          <p:spPr bwMode="auto">
            <a:xfrm>
              <a:off x="1385455" y="2721411"/>
              <a:ext cx="191885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5pPr>
              <a:lvl6pPr marL="25146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6pPr>
              <a:lvl7pPr marL="29718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7pPr>
              <a:lvl8pPr marL="34290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8pPr>
              <a:lvl9pPr marL="38862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9pPr>
            </a:lstStyle>
            <a:p>
              <a:pPr algn="ctr" eaLnBrk="1" hangingPunct="1"/>
              <a:r>
                <a:rPr lang="en-US" altLang="zh-CN" sz="1200">
                  <a:solidFill>
                    <a:schemeClr val="bg1"/>
                  </a:solidFill>
                </a:rPr>
                <a:t>Event One </a:t>
              </a:r>
              <a:endParaRPr lang="zh-CN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23572" name="Rectangle 23"/>
            <p:cNvSpPr>
              <a:spLocks noChangeArrowheads="1"/>
            </p:cNvSpPr>
            <p:nvPr/>
          </p:nvSpPr>
          <p:spPr bwMode="auto">
            <a:xfrm>
              <a:off x="1463185" y="3007559"/>
              <a:ext cx="1688723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087438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1pPr>
              <a:lvl2pPr marL="742950" indent="-285750" defTabSz="1087438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2pPr>
              <a:lvl3pPr marL="1143000" indent="-228600" defTabSz="1087438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3pPr>
              <a:lvl4pPr marL="1600200" indent="-228600" defTabSz="1087438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4pPr>
              <a:lvl5pPr marL="2057400" indent="-228600" defTabSz="1087438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5pPr>
              <a:lvl6pPr marL="2514600" indent="-228600" defTabSz="1087438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6pPr>
              <a:lvl7pPr marL="2971800" indent="-228600" defTabSz="1087438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7pPr>
              <a:lvl8pPr marL="3429000" indent="-228600" defTabSz="1087438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8pPr>
              <a:lvl9pPr marL="3886200" indent="-228600" defTabSz="1087438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lang="en-US" altLang="zh-CN" sz="800">
                  <a:solidFill>
                    <a:schemeClr val="bg1"/>
                  </a:solidFill>
                </a:rPr>
                <a:t>There are many variations of the passages of the of Lore m available, butth theth thetyad hadeded ed ded ed in some form, by</a:t>
              </a:r>
              <a:endParaRPr lang="en-US" altLang="zh-CN" sz="80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573" name="Rectangle 27"/>
            <p:cNvSpPr>
              <a:spLocks noChangeArrowheads="1"/>
            </p:cNvSpPr>
            <p:nvPr/>
          </p:nvSpPr>
          <p:spPr bwMode="auto">
            <a:xfrm>
              <a:off x="1960294" y="4071465"/>
              <a:ext cx="751508" cy="21544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5pPr>
              <a:lvl6pPr marL="25146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6pPr>
              <a:lvl7pPr marL="29718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7pPr>
              <a:lvl8pPr marL="34290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8pPr>
              <a:lvl9pPr marL="38862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9pPr>
            </a:lstStyle>
            <a:p>
              <a:pPr algn="ctr" eaLnBrk="1" hangingPunct="1"/>
              <a:r>
                <a:rPr lang="en-US" altLang="zh-CN" sz="800">
                  <a:solidFill>
                    <a:schemeClr val="bg1"/>
                  </a:solidFill>
                </a:rPr>
                <a:t>The Project</a:t>
              </a:r>
            </a:p>
          </p:txBody>
        </p:sp>
      </p:grpSp>
      <p:grpSp>
        <p:nvGrpSpPr>
          <p:cNvPr id="30" name="组合 29"/>
          <p:cNvGrpSpPr>
            <a:grpSpLocks/>
          </p:cNvGrpSpPr>
          <p:nvPr/>
        </p:nvGrpSpPr>
        <p:grpSpPr bwMode="auto">
          <a:xfrm>
            <a:off x="3651250" y="1601788"/>
            <a:ext cx="1917700" cy="3021012"/>
            <a:chOff x="1385455" y="1588470"/>
            <a:chExt cx="1918854" cy="3019694"/>
          </a:xfrm>
        </p:grpSpPr>
        <p:sp>
          <p:nvSpPr>
            <p:cNvPr id="31" name="矩形 30"/>
            <p:cNvSpPr/>
            <p:nvPr/>
          </p:nvSpPr>
          <p:spPr>
            <a:xfrm>
              <a:off x="1385455" y="1588470"/>
              <a:ext cx="1918854" cy="3019694"/>
            </a:xfrm>
            <a:prstGeom prst="rect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  <p:sp>
          <p:nvSpPr>
            <p:cNvPr id="32" name="矩形 31"/>
            <p:cNvSpPr/>
            <p:nvPr/>
          </p:nvSpPr>
          <p:spPr>
            <a:xfrm>
              <a:off x="1463290" y="1675744"/>
              <a:ext cx="1753655" cy="956845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  <p:sp>
          <p:nvSpPr>
            <p:cNvPr id="23566" name="文本框 32"/>
            <p:cNvSpPr txBox="1">
              <a:spLocks noChangeArrowheads="1"/>
            </p:cNvSpPr>
            <p:nvPr/>
          </p:nvSpPr>
          <p:spPr bwMode="auto">
            <a:xfrm>
              <a:off x="1385455" y="2721411"/>
              <a:ext cx="191885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5pPr>
              <a:lvl6pPr marL="25146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6pPr>
              <a:lvl7pPr marL="29718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7pPr>
              <a:lvl8pPr marL="34290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8pPr>
              <a:lvl9pPr marL="38862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9pPr>
            </a:lstStyle>
            <a:p>
              <a:pPr algn="ctr" eaLnBrk="1" hangingPunct="1"/>
              <a:r>
                <a:rPr lang="en-US" altLang="zh-CN" sz="1200">
                  <a:solidFill>
                    <a:schemeClr val="bg1"/>
                  </a:solidFill>
                </a:rPr>
                <a:t>Event Two </a:t>
              </a:r>
              <a:endParaRPr lang="zh-CN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23567" name="Rectangle 23"/>
            <p:cNvSpPr>
              <a:spLocks noChangeArrowheads="1"/>
            </p:cNvSpPr>
            <p:nvPr/>
          </p:nvSpPr>
          <p:spPr bwMode="auto">
            <a:xfrm>
              <a:off x="1463185" y="3007559"/>
              <a:ext cx="1688723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087438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1pPr>
              <a:lvl2pPr marL="742950" indent="-285750" defTabSz="1087438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2pPr>
              <a:lvl3pPr marL="1143000" indent="-228600" defTabSz="1087438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3pPr>
              <a:lvl4pPr marL="1600200" indent="-228600" defTabSz="1087438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4pPr>
              <a:lvl5pPr marL="2057400" indent="-228600" defTabSz="1087438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5pPr>
              <a:lvl6pPr marL="2514600" indent="-228600" defTabSz="1087438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6pPr>
              <a:lvl7pPr marL="2971800" indent="-228600" defTabSz="1087438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7pPr>
              <a:lvl8pPr marL="3429000" indent="-228600" defTabSz="1087438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8pPr>
              <a:lvl9pPr marL="3886200" indent="-228600" defTabSz="1087438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lang="en-US" altLang="zh-CN" sz="800">
                  <a:solidFill>
                    <a:schemeClr val="bg1"/>
                  </a:solidFill>
                </a:rPr>
                <a:t>There are many variations of the passages of the of Lore m available, butth theth thetyad hadeded ed ded ed in some form, by</a:t>
              </a:r>
              <a:endParaRPr lang="en-US" altLang="zh-CN" sz="80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568" name="Rectangle 27"/>
            <p:cNvSpPr>
              <a:spLocks noChangeArrowheads="1"/>
            </p:cNvSpPr>
            <p:nvPr/>
          </p:nvSpPr>
          <p:spPr bwMode="auto">
            <a:xfrm>
              <a:off x="1960294" y="4071465"/>
              <a:ext cx="751508" cy="215444"/>
            </a:xfrm>
            <a:prstGeom prst="rect">
              <a:avLst/>
            </a:prstGeom>
            <a:solidFill>
              <a:schemeClr val="accent1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5pPr>
              <a:lvl6pPr marL="25146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6pPr>
              <a:lvl7pPr marL="29718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7pPr>
              <a:lvl8pPr marL="34290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8pPr>
              <a:lvl9pPr marL="38862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9pPr>
            </a:lstStyle>
            <a:p>
              <a:pPr algn="ctr" eaLnBrk="1" hangingPunct="1"/>
              <a:r>
                <a:rPr lang="en-US" altLang="zh-CN" sz="800">
                  <a:solidFill>
                    <a:schemeClr val="bg1"/>
                  </a:solidFill>
                </a:rPr>
                <a:t>The Project</a:t>
              </a:r>
            </a:p>
          </p:txBody>
        </p:sp>
      </p:grpSp>
      <p:grpSp>
        <p:nvGrpSpPr>
          <p:cNvPr id="36" name="组合 35"/>
          <p:cNvGrpSpPr>
            <a:grpSpLocks/>
          </p:cNvGrpSpPr>
          <p:nvPr/>
        </p:nvGrpSpPr>
        <p:grpSpPr bwMode="auto">
          <a:xfrm>
            <a:off x="6143625" y="1601788"/>
            <a:ext cx="1919288" cy="3021012"/>
            <a:chOff x="1385455" y="1588470"/>
            <a:chExt cx="1918854" cy="3019694"/>
          </a:xfrm>
        </p:grpSpPr>
        <p:sp>
          <p:nvSpPr>
            <p:cNvPr id="37" name="矩形 36"/>
            <p:cNvSpPr/>
            <p:nvPr/>
          </p:nvSpPr>
          <p:spPr>
            <a:xfrm>
              <a:off x="1385455" y="1588470"/>
              <a:ext cx="1918854" cy="3019694"/>
            </a:xfrm>
            <a:prstGeom prst="rect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  <p:sp>
          <p:nvSpPr>
            <p:cNvPr id="38" name="矩形 37"/>
            <p:cNvSpPr/>
            <p:nvPr/>
          </p:nvSpPr>
          <p:spPr>
            <a:xfrm>
              <a:off x="1463225" y="1675744"/>
              <a:ext cx="1753790" cy="956845"/>
            </a:xfrm>
            <a:prstGeom prst="rect">
              <a:avLst/>
            </a:prstGeom>
            <a:blipFill>
              <a:blip r:embed="rId5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  <p:sp>
          <p:nvSpPr>
            <p:cNvPr id="23561" name="文本框 38"/>
            <p:cNvSpPr txBox="1">
              <a:spLocks noChangeArrowheads="1"/>
            </p:cNvSpPr>
            <p:nvPr/>
          </p:nvSpPr>
          <p:spPr bwMode="auto">
            <a:xfrm>
              <a:off x="1385455" y="2721411"/>
              <a:ext cx="191885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5pPr>
              <a:lvl6pPr marL="25146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6pPr>
              <a:lvl7pPr marL="29718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7pPr>
              <a:lvl8pPr marL="34290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8pPr>
              <a:lvl9pPr marL="38862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9pPr>
            </a:lstStyle>
            <a:p>
              <a:pPr algn="ctr" eaLnBrk="1" hangingPunct="1"/>
              <a:r>
                <a:rPr lang="en-US" altLang="zh-CN" sz="1200">
                  <a:solidFill>
                    <a:schemeClr val="bg1"/>
                  </a:solidFill>
                </a:rPr>
                <a:t>Event Three </a:t>
              </a:r>
              <a:endParaRPr lang="zh-CN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23562" name="Rectangle 23"/>
            <p:cNvSpPr>
              <a:spLocks noChangeArrowheads="1"/>
            </p:cNvSpPr>
            <p:nvPr/>
          </p:nvSpPr>
          <p:spPr bwMode="auto">
            <a:xfrm>
              <a:off x="1463185" y="3007559"/>
              <a:ext cx="1688723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087438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1pPr>
              <a:lvl2pPr marL="742950" indent="-285750" defTabSz="1087438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2pPr>
              <a:lvl3pPr marL="1143000" indent="-228600" defTabSz="1087438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3pPr>
              <a:lvl4pPr marL="1600200" indent="-228600" defTabSz="1087438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4pPr>
              <a:lvl5pPr marL="2057400" indent="-228600" defTabSz="1087438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5pPr>
              <a:lvl6pPr marL="2514600" indent="-228600" defTabSz="1087438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6pPr>
              <a:lvl7pPr marL="2971800" indent="-228600" defTabSz="1087438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7pPr>
              <a:lvl8pPr marL="3429000" indent="-228600" defTabSz="1087438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8pPr>
              <a:lvl9pPr marL="3886200" indent="-228600" defTabSz="1087438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lang="en-US" altLang="zh-CN" sz="800">
                  <a:solidFill>
                    <a:schemeClr val="bg1"/>
                  </a:solidFill>
                </a:rPr>
                <a:t>There are many variations of the passages of the of Lore m available, butth theth thetyad hadeded ed ded ed in some form, by</a:t>
              </a:r>
              <a:endParaRPr lang="en-US" altLang="zh-CN" sz="80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563" name="Rectangle 27"/>
            <p:cNvSpPr>
              <a:spLocks noChangeArrowheads="1"/>
            </p:cNvSpPr>
            <p:nvPr/>
          </p:nvSpPr>
          <p:spPr bwMode="auto">
            <a:xfrm>
              <a:off x="1960294" y="4071465"/>
              <a:ext cx="751508" cy="21544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5pPr>
              <a:lvl6pPr marL="25146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6pPr>
              <a:lvl7pPr marL="29718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7pPr>
              <a:lvl8pPr marL="34290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8pPr>
              <a:lvl9pPr marL="38862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9pPr>
            </a:lstStyle>
            <a:p>
              <a:pPr algn="ctr" eaLnBrk="1" hangingPunct="1"/>
              <a:r>
                <a:rPr lang="en-US" altLang="zh-CN" sz="800">
                  <a:solidFill>
                    <a:schemeClr val="bg1"/>
                  </a:solidFill>
                </a:rPr>
                <a:t>The Project</a:t>
              </a:r>
            </a:p>
          </p:txBody>
        </p:sp>
      </p:grpSp>
      <p:sp>
        <p:nvSpPr>
          <p:cNvPr id="20" name="文本框 7"/>
          <p:cNvSpPr txBox="1">
            <a:spLocks noChangeArrowheads="1"/>
          </p:cNvSpPr>
          <p:nvPr/>
        </p:nvSpPr>
        <p:spPr bwMode="auto">
          <a:xfrm>
            <a:off x="2722563" y="320675"/>
            <a:ext cx="3698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9pPr>
          </a:lstStyle>
          <a:p>
            <a:pPr algn="ctr" eaLnBrk="1" hangingPunct="1"/>
            <a:r>
              <a:rPr lang="en-US" altLang="zh-CN" sz="2000">
                <a:solidFill>
                  <a:schemeClr val="bg1"/>
                </a:solidFill>
              </a:rPr>
              <a:t>ADD YOUR TITLE HERE</a:t>
            </a:r>
            <a:endParaRPr lang="zh-CN" altLang="en-US" sz="2000">
              <a:solidFill>
                <a:schemeClr val="bg1"/>
              </a:solidFill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898525" y="766763"/>
            <a:ext cx="7137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87438"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1pPr>
            <a:lvl2pPr marL="742950" indent="-285750" defTabSz="1087438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2pPr>
            <a:lvl3pPr marL="1143000" indent="-228600" defTabSz="1087438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3pPr>
            <a:lvl4pPr marL="1600200" indent="-228600" defTabSz="1087438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4pPr>
            <a:lvl5pPr marL="2057400" indent="-228600" defTabSz="1087438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5pPr>
            <a:lvl6pPr marL="2514600" indent="-228600" defTabSz="1087438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6pPr>
            <a:lvl7pPr marL="2971800" indent="-228600" defTabSz="1087438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7pPr>
            <a:lvl8pPr marL="3429000" indent="-228600" defTabSz="1087438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8pPr>
            <a:lvl9pPr marL="3886200" indent="-228600" defTabSz="1087438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US" altLang="zh-CN" sz="1200">
                <a:solidFill>
                  <a:schemeClr val="bg1"/>
                </a:solidFill>
              </a:rPr>
              <a:t>There are many variations of the passages of the Lorem, butthety haved</a:t>
            </a:r>
            <a:endParaRPr lang="en-US" altLang="zh-CN" sz="1200">
              <a:solidFill>
                <a:schemeClr val="bg1"/>
              </a:solidFill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:random/>
      </p:transition>
    </mc:Choice>
    <mc:Fallback xmlns:a14="http://schemas.microsoft.com/office/drawing/2010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>
            <a:grpSpLocks/>
          </p:cNvGrpSpPr>
          <p:nvPr/>
        </p:nvGrpSpPr>
        <p:grpSpPr bwMode="auto">
          <a:xfrm>
            <a:off x="3049588" y="123825"/>
            <a:ext cx="3044825" cy="4533900"/>
            <a:chOff x="3049443" y="123751"/>
            <a:chExt cx="3045114" cy="4533668"/>
          </a:xfrm>
        </p:grpSpPr>
        <p:pic>
          <p:nvPicPr>
            <p:cNvPr id="24611" name="Picture 2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9443" y="123751"/>
              <a:ext cx="3045114" cy="4533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矩形 31"/>
            <p:cNvSpPr/>
            <p:nvPr/>
          </p:nvSpPr>
          <p:spPr>
            <a:xfrm>
              <a:off x="3790875" y="855552"/>
              <a:ext cx="1644806" cy="2903388"/>
            </a:xfrm>
            <a:prstGeom prst="rect">
              <a:avLst/>
            </a:pr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</p:grpSp>
      <p:sp>
        <p:nvSpPr>
          <p:cNvPr id="3" name="Rectangle 58"/>
          <p:cNvSpPr/>
          <p:nvPr/>
        </p:nvSpPr>
        <p:spPr>
          <a:xfrm flipH="1">
            <a:off x="0" y="2932113"/>
            <a:ext cx="9144000" cy="2211387"/>
          </a:xfrm>
          <a:prstGeom prst="rect">
            <a:avLst/>
          </a:prstGeom>
          <a:solidFill>
            <a:srgbClr val="255D6E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75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</p:txBody>
      </p:sp>
      <p:cxnSp>
        <p:nvCxnSpPr>
          <p:cNvPr id="24" name="Straight Connector 26"/>
          <p:cNvCxnSpPr/>
          <p:nvPr/>
        </p:nvCxnSpPr>
        <p:spPr>
          <a:xfrm>
            <a:off x="1730375" y="3695700"/>
            <a:ext cx="1439863" cy="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7"/>
          <p:cNvCxnSpPr/>
          <p:nvPr/>
        </p:nvCxnSpPr>
        <p:spPr>
          <a:xfrm>
            <a:off x="3892550" y="3695700"/>
            <a:ext cx="1439863" cy="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8"/>
          <p:cNvCxnSpPr/>
          <p:nvPr/>
        </p:nvCxnSpPr>
        <p:spPr>
          <a:xfrm>
            <a:off x="6076950" y="3695700"/>
            <a:ext cx="1368425" cy="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 Placeholder 2"/>
          <p:cNvSpPr txBox="1">
            <a:spLocks/>
          </p:cNvSpPr>
          <p:nvPr/>
        </p:nvSpPr>
        <p:spPr bwMode="auto">
          <a:xfrm>
            <a:off x="6011863" y="1047750"/>
            <a:ext cx="2376487" cy="184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87438"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1pPr>
            <a:lvl2pPr marL="514350" indent="-171450" defTabSz="1087438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2pPr>
            <a:lvl3pPr marL="857250" indent="-171450" defTabSz="1087438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3pPr>
            <a:lvl4pPr marL="1200150" indent="-171450" defTabSz="1087438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4pPr>
            <a:lvl5pPr marL="1543050" indent="-171450" defTabSz="1087438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5pPr>
            <a:lvl6pPr marL="2000250" indent="-171450" defTabSz="1087438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6pPr>
            <a:lvl7pPr marL="2457450" indent="-171450" defTabSz="1087438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7pPr>
            <a:lvl8pPr marL="2914650" indent="-171450" defTabSz="1087438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8pPr>
            <a:lvl9pPr marL="3371850" indent="-171450" defTabSz="1087438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Font typeface="Arial" pitchFamily="34" charset="0"/>
              <a:buNone/>
            </a:pPr>
            <a:r>
              <a:rPr lang="en-US" altLang="zh-CN" sz="900">
                <a:solidFill>
                  <a:schemeClr val="bg1"/>
                </a:solidFill>
              </a:rPr>
              <a:t>There are many variations of the passages of the lorem, butthe majority </a:t>
            </a:r>
          </a:p>
          <a:p>
            <a:pPr eaLnBrk="1" hangingPunct="1">
              <a:lnSpc>
                <a:spcPct val="100000"/>
              </a:lnSpc>
              <a:buFont typeface="Arial" pitchFamily="34" charset="0"/>
              <a:buNone/>
            </a:pPr>
            <a:r>
              <a:rPr lang="en-US" altLang="zh-CN" sz="900">
                <a:solidFill>
                  <a:schemeClr val="bg1"/>
                </a:solidFill>
              </a:rPr>
              <a:t>Have ed ded ed in some form, by-injected humor, oried random word who do't't look yn rly. If you have to go to use a passage of Lorem, you need to be sure there sa isn't anything. There are many variations of the passages</a:t>
            </a:r>
            <a:endParaRPr lang="en-US" altLang="zh-CN" sz="90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itle 13"/>
          <p:cNvSpPr txBox="1">
            <a:spLocks/>
          </p:cNvSpPr>
          <p:nvPr/>
        </p:nvSpPr>
        <p:spPr>
          <a:xfrm>
            <a:off x="6021388" y="581025"/>
            <a:ext cx="2289175" cy="5318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400" dirty="0">
                <a:solidFill>
                  <a:schemeClr val="accent1"/>
                </a:solidFill>
                <a:latin typeface="+mn-ea"/>
                <a:ea typeface="+mn-ea"/>
              </a:rPr>
              <a:t>Develop</a:t>
            </a:r>
          </a:p>
        </p:txBody>
      </p:sp>
      <p:sp>
        <p:nvSpPr>
          <p:cNvPr id="29" name="Content Placeholder 2"/>
          <p:cNvSpPr txBox="1">
            <a:spLocks/>
          </p:cNvSpPr>
          <p:nvPr/>
        </p:nvSpPr>
        <p:spPr bwMode="auto">
          <a:xfrm>
            <a:off x="811213" y="1041400"/>
            <a:ext cx="2376487" cy="168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87438"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1pPr>
            <a:lvl2pPr marL="742950" indent="-285750" defTabSz="1087438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2pPr>
            <a:lvl3pPr marL="1143000" indent="-228600" defTabSz="1087438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3pPr>
            <a:lvl4pPr marL="1600200" indent="-228600" defTabSz="1087438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4pPr>
            <a:lvl5pPr marL="2057400" indent="-228600" defTabSz="1087438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5pPr>
            <a:lvl6pPr marL="2514600" indent="-228600" defTabSz="1087438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6pPr>
            <a:lvl7pPr marL="2971800" indent="-228600" defTabSz="1087438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7pPr>
            <a:lvl8pPr marL="3429000" indent="-228600" defTabSz="1087438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8pPr>
            <a:lvl9pPr marL="3886200" indent="-228600" defTabSz="1087438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US" altLang="zh-CN" sz="900">
                <a:solidFill>
                  <a:schemeClr val="bg1"/>
                </a:solidFill>
              </a:rPr>
              <a:t>There are many variations of the passages of the lorem, butthe majority </a:t>
            </a:r>
          </a:p>
          <a:p>
            <a:pPr algn="r" eaLnBrk="1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None/>
            </a:pPr>
            <a:endParaRPr lang="en-US" altLang="zh-CN" sz="900">
              <a:solidFill>
                <a:schemeClr val="bg1"/>
              </a:solidFill>
            </a:endParaRPr>
          </a:p>
          <a:p>
            <a:pPr algn="r" eaLnBrk="1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US" altLang="zh-CN" sz="900">
                <a:solidFill>
                  <a:schemeClr val="bg1"/>
                </a:solidFill>
              </a:rPr>
              <a:t>Have ed ded ed in some form, by-injected humor, oried random word who do't't look yn rly. If you have to go to use a passage of Lorem, you need to be sure there sa isn't anything. There are many variations of the passages</a:t>
            </a:r>
            <a:endParaRPr lang="en-US" altLang="zh-CN" sz="90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itle 13"/>
          <p:cNvSpPr txBox="1">
            <a:spLocks/>
          </p:cNvSpPr>
          <p:nvPr/>
        </p:nvSpPr>
        <p:spPr>
          <a:xfrm>
            <a:off x="896938" y="581025"/>
            <a:ext cx="2290762" cy="5318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2400" dirty="0">
                <a:solidFill>
                  <a:schemeClr val="accent1"/>
                </a:solidFill>
                <a:latin typeface="+mn-ea"/>
                <a:ea typeface="+mn-ea"/>
              </a:rPr>
              <a:t>Design</a:t>
            </a:r>
          </a:p>
        </p:txBody>
      </p:sp>
      <p:grpSp>
        <p:nvGrpSpPr>
          <p:cNvPr id="5" name="组合 4"/>
          <p:cNvGrpSpPr>
            <a:grpSpLocks/>
          </p:cNvGrpSpPr>
          <p:nvPr/>
        </p:nvGrpSpPr>
        <p:grpSpPr bwMode="auto">
          <a:xfrm>
            <a:off x="493713" y="4105275"/>
            <a:ext cx="1781175" cy="627063"/>
            <a:chOff x="494467" y="4105021"/>
            <a:chExt cx="1780309" cy="627085"/>
          </a:xfrm>
        </p:grpSpPr>
        <p:sp>
          <p:nvSpPr>
            <p:cNvPr id="24609" name="文本框 35"/>
            <p:cNvSpPr txBox="1">
              <a:spLocks noChangeArrowheads="1"/>
            </p:cNvSpPr>
            <p:nvPr/>
          </p:nvSpPr>
          <p:spPr bwMode="auto">
            <a:xfrm>
              <a:off x="679818" y="4105021"/>
              <a:ext cx="1460739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5pPr>
              <a:lvl6pPr marL="25146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6pPr>
              <a:lvl7pPr marL="29718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7pPr>
              <a:lvl8pPr marL="34290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8pPr>
              <a:lvl9pPr marL="38862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9pPr>
            </a:lstStyle>
            <a:p>
              <a:pPr algn="ctr" eaLnBrk="1" hangingPunct="1"/>
              <a:r>
                <a:rPr lang="en-US" altLang="zh-CN" sz="1100">
                  <a:solidFill>
                    <a:schemeClr val="bg1"/>
                  </a:solidFill>
                </a:rPr>
                <a:t>PHOTOGRAPHY</a:t>
              </a:r>
              <a:endParaRPr lang="zh-CN" altLang="en-US" sz="1100">
                <a:solidFill>
                  <a:schemeClr val="bg1"/>
                </a:solidFill>
              </a:endParaRPr>
            </a:p>
          </p:txBody>
        </p:sp>
        <p:sp>
          <p:nvSpPr>
            <p:cNvPr id="24610" name="文本框 36"/>
            <p:cNvSpPr txBox="1">
              <a:spLocks noChangeArrowheads="1"/>
            </p:cNvSpPr>
            <p:nvPr/>
          </p:nvSpPr>
          <p:spPr bwMode="auto">
            <a:xfrm>
              <a:off x="494467" y="4331996"/>
              <a:ext cx="178030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5pPr>
              <a:lvl6pPr marL="25146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6pPr>
              <a:lvl7pPr marL="29718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7pPr>
              <a:lvl8pPr marL="34290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8pPr>
              <a:lvl9pPr marL="38862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9pPr>
            </a:lstStyle>
            <a:p>
              <a:pPr algn="ctr" eaLnBrk="1" hangingPunct="1"/>
              <a:r>
                <a:rPr lang="en-US" altLang="zh-CN" sz="1000">
                  <a:solidFill>
                    <a:schemeClr val="bg1"/>
                  </a:solidFill>
                </a:rPr>
                <a:t>There are many variations of passages of Lorem</a:t>
              </a:r>
              <a:endParaRPr lang="zh-CN" altLang="en-US" sz="100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组合 37"/>
          <p:cNvGrpSpPr>
            <a:grpSpLocks/>
          </p:cNvGrpSpPr>
          <p:nvPr/>
        </p:nvGrpSpPr>
        <p:grpSpPr bwMode="auto">
          <a:xfrm>
            <a:off x="1068388" y="3387725"/>
            <a:ext cx="612775" cy="612775"/>
            <a:chOff x="4052453" y="3044495"/>
            <a:chExt cx="613105" cy="613105"/>
          </a:xfrm>
        </p:grpSpPr>
        <p:sp>
          <p:nvSpPr>
            <p:cNvPr id="39" name="椭圆 38"/>
            <p:cNvSpPr/>
            <p:nvPr/>
          </p:nvSpPr>
          <p:spPr>
            <a:xfrm>
              <a:off x="4052453" y="3044495"/>
              <a:ext cx="613105" cy="613105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solidFill>
                  <a:schemeClr val="bg1"/>
                </a:solidFill>
              </a:endParaRPr>
            </a:p>
          </p:txBody>
        </p:sp>
        <p:sp>
          <p:nvSpPr>
            <p:cNvPr id="24608" name="文本框 39"/>
            <p:cNvSpPr txBox="1">
              <a:spLocks noChangeArrowheads="1"/>
            </p:cNvSpPr>
            <p:nvPr/>
          </p:nvSpPr>
          <p:spPr bwMode="auto">
            <a:xfrm>
              <a:off x="4100945" y="3110346"/>
              <a:ext cx="51261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5pPr>
              <a:lvl6pPr marL="25146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6pPr>
              <a:lvl7pPr marL="29718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7pPr>
              <a:lvl8pPr marL="34290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8pPr>
              <a:lvl9pPr marL="38862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9pPr>
            </a:lstStyle>
            <a:p>
              <a:pPr algn="ctr" eaLnBrk="1" hangingPunct="1"/>
              <a:endParaRPr lang="zh-CN" altLang="en-US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组合 32"/>
          <p:cNvGrpSpPr>
            <a:grpSpLocks/>
          </p:cNvGrpSpPr>
          <p:nvPr/>
        </p:nvGrpSpPr>
        <p:grpSpPr bwMode="auto">
          <a:xfrm>
            <a:off x="3216275" y="3363913"/>
            <a:ext cx="612775" cy="612775"/>
            <a:chOff x="4052453" y="3044495"/>
            <a:chExt cx="613105" cy="613105"/>
          </a:xfrm>
        </p:grpSpPr>
        <p:sp>
          <p:nvSpPr>
            <p:cNvPr id="34" name="椭圆 33"/>
            <p:cNvSpPr/>
            <p:nvPr/>
          </p:nvSpPr>
          <p:spPr>
            <a:xfrm>
              <a:off x="4052453" y="3044495"/>
              <a:ext cx="613105" cy="613105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solidFill>
                  <a:schemeClr val="bg1"/>
                </a:solidFill>
              </a:endParaRPr>
            </a:p>
          </p:txBody>
        </p:sp>
        <p:sp>
          <p:nvSpPr>
            <p:cNvPr id="24606" name="文本框 34"/>
            <p:cNvSpPr txBox="1">
              <a:spLocks noChangeArrowheads="1"/>
            </p:cNvSpPr>
            <p:nvPr/>
          </p:nvSpPr>
          <p:spPr bwMode="auto">
            <a:xfrm>
              <a:off x="4100945" y="3110346"/>
              <a:ext cx="51261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5pPr>
              <a:lvl6pPr marL="25146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6pPr>
              <a:lvl7pPr marL="29718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7pPr>
              <a:lvl8pPr marL="34290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8pPr>
              <a:lvl9pPr marL="38862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9pPr>
            </a:lstStyle>
            <a:p>
              <a:pPr algn="ctr" eaLnBrk="1" hangingPunct="1"/>
              <a:r>
                <a:rPr lang="zh-CN" altLang="en-US" sz="2800">
                  <a:solidFill>
                    <a:schemeClr val="bg1"/>
                  </a:solidFill>
                  <a:latin typeface="FontAwesome"/>
                </a:rPr>
                <a:t>.</a:t>
              </a:r>
              <a:endParaRPr lang="zh-CN" altLang="en-US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组合 5"/>
          <p:cNvGrpSpPr>
            <a:grpSpLocks/>
          </p:cNvGrpSpPr>
          <p:nvPr/>
        </p:nvGrpSpPr>
        <p:grpSpPr bwMode="auto">
          <a:xfrm>
            <a:off x="2641600" y="4105275"/>
            <a:ext cx="1781175" cy="627063"/>
            <a:chOff x="2642318" y="4105021"/>
            <a:chExt cx="1780309" cy="627085"/>
          </a:xfrm>
        </p:grpSpPr>
        <p:sp>
          <p:nvSpPr>
            <p:cNvPr id="44" name="文本框 43"/>
            <p:cNvSpPr txBox="1"/>
            <p:nvPr/>
          </p:nvSpPr>
          <p:spPr>
            <a:xfrm>
              <a:off x="2827966" y="4105021"/>
              <a:ext cx="1459790" cy="26194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100" dirty="0">
                  <a:solidFill>
                    <a:schemeClr val="bg1"/>
                  </a:solidFill>
                  <a:latin typeface="+mn-ea"/>
                  <a:ea typeface="+mn-ea"/>
                  <a:cs typeface="Open Sans" panose="020B0606030504020204" pitchFamily="34" charset="0"/>
                </a:rPr>
                <a:t>BRANDING</a:t>
              </a:r>
            </a:p>
          </p:txBody>
        </p:sp>
        <p:sp>
          <p:nvSpPr>
            <p:cNvPr id="24604" name="文本框 44"/>
            <p:cNvSpPr txBox="1">
              <a:spLocks noChangeArrowheads="1"/>
            </p:cNvSpPr>
            <p:nvPr/>
          </p:nvSpPr>
          <p:spPr bwMode="auto">
            <a:xfrm>
              <a:off x="2642318" y="4331996"/>
              <a:ext cx="178030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5pPr>
              <a:lvl6pPr marL="25146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6pPr>
              <a:lvl7pPr marL="29718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7pPr>
              <a:lvl8pPr marL="34290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8pPr>
              <a:lvl9pPr marL="38862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9pPr>
            </a:lstStyle>
            <a:p>
              <a:pPr algn="ctr" eaLnBrk="1" hangingPunct="1"/>
              <a:r>
                <a:rPr lang="en-US" altLang="zh-CN" sz="1000">
                  <a:solidFill>
                    <a:schemeClr val="bg1"/>
                  </a:solidFill>
                </a:rPr>
                <a:t>There are many variations of passages of Lorem</a:t>
              </a:r>
              <a:endParaRPr lang="zh-CN" altLang="en-US" sz="1000">
                <a:solidFill>
                  <a:schemeClr val="bg1"/>
                </a:solidFill>
              </a:endParaRPr>
            </a:p>
          </p:txBody>
        </p:sp>
      </p:grpSp>
      <p:grpSp>
        <p:nvGrpSpPr>
          <p:cNvPr id="41" name="组合 40"/>
          <p:cNvGrpSpPr>
            <a:grpSpLocks/>
          </p:cNvGrpSpPr>
          <p:nvPr/>
        </p:nvGrpSpPr>
        <p:grpSpPr bwMode="auto">
          <a:xfrm>
            <a:off x="5421313" y="3382963"/>
            <a:ext cx="612775" cy="612775"/>
            <a:chOff x="4052453" y="3044495"/>
            <a:chExt cx="613105" cy="613105"/>
          </a:xfrm>
        </p:grpSpPr>
        <p:sp>
          <p:nvSpPr>
            <p:cNvPr id="42" name="椭圆 41"/>
            <p:cNvSpPr/>
            <p:nvPr/>
          </p:nvSpPr>
          <p:spPr>
            <a:xfrm>
              <a:off x="4052453" y="3044495"/>
              <a:ext cx="613105" cy="613105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solidFill>
                  <a:schemeClr val="bg1"/>
                </a:solidFill>
              </a:endParaRPr>
            </a:p>
          </p:txBody>
        </p:sp>
        <p:sp>
          <p:nvSpPr>
            <p:cNvPr id="24602" name="文本框 42"/>
            <p:cNvSpPr txBox="1">
              <a:spLocks noChangeArrowheads="1"/>
            </p:cNvSpPr>
            <p:nvPr/>
          </p:nvSpPr>
          <p:spPr bwMode="auto">
            <a:xfrm>
              <a:off x="4100945" y="3110346"/>
              <a:ext cx="51261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5pPr>
              <a:lvl6pPr marL="25146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6pPr>
              <a:lvl7pPr marL="29718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7pPr>
              <a:lvl8pPr marL="34290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8pPr>
              <a:lvl9pPr marL="38862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9pPr>
            </a:lstStyle>
            <a:p>
              <a:pPr algn="ctr" eaLnBrk="1" hangingPunct="1"/>
              <a:endParaRPr lang="zh-CN" altLang="en-US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组合 6"/>
          <p:cNvGrpSpPr>
            <a:grpSpLocks/>
          </p:cNvGrpSpPr>
          <p:nvPr/>
        </p:nvGrpSpPr>
        <p:grpSpPr bwMode="auto">
          <a:xfrm>
            <a:off x="4827588" y="4105275"/>
            <a:ext cx="1779587" cy="627063"/>
            <a:chOff x="4827435" y="4105021"/>
            <a:chExt cx="1780309" cy="627085"/>
          </a:xfrm>
        </p:grpSpPr>
        <p:sp>
          <p:nvSpPr>
            <p:cNvPr id="24599" name="文本框 45"/>
            <p:cNvSpPr txBox="1">
              <a:spLocks noChangeArrowheads="1"/>
            </p:cNvSpPr>
            <p:nvPr/>
          </p:nvSpPr>
          <p:spPr bwMode="auto">
            <a:xfrm>
              <a:off x="5012786" y="4105021"/>
              <a:ext cx="1460739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5pPr>
              <a:lvl6pPr marL="25146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6pPr>
              <a:lvl7pPr marL="29718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7pPr>
              <a:lvl8pPr marL="34290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8pPr>
              <a:lvl9pPr marL="38862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9pPr>
            </a:lstStyle>
            <a:p>
              <a:pPr algn="ctr" eaLnBrk="1" hangingPunct="1"/>
              <a:r>
                <a:rPr lang="en-US" altLang="zh-CN" sz="1100">
                  <a:solidFill>
                    <a:schemeClr val="bg1"/>
                  </a:solidFill>
                </a:rPr>
                <a:t>SOLUTIONS</a:t>
              </a:r>
              <a:endParaRPr lang="zh-CN" altLang="en-US" sz="1100">
                <a:solidFill>
                  <a:schemeClr val="bg1"/>
                </a:solidFill>
              </a:endParaRPr>
            </a:p>
          </p:txBody>
        </p:sp>
        <p:sp>
          <p:nvSpPr>
            <p:cNvPr id="24600" name="文本框 46"/>
            <p:cNvSpPr txBox="1">
              <a:spLocks noChangeArrowheads="1"/>
            </p:cNvSpPr>
            <p:nvPr/>
          </p:nvSpPr>
          <p:spPr bwMode="auto">
            <a:xfrm>
              <a:off x="4827435" y="4331996"/>
              <a:ext cx="178030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5pPr>
              <a:lvl6pPr marL="25146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6pPr>
              <a:lvl7pPr marL="29718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7pPr>
              <a:lvl8pPr marL="34290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8pPr>
              <a:lvl9pPr marL="38862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9pPr>
            </a:lstStyle>
            <a:p>
              <a:pPr algn="ctr" eaLnBrk="1" hangingPunct="1"/>
              <a:r>
                <a:rPr lang="en-US" altLang="zh-CN" sz="1000">
                  <a:solidFill>
                    <a:schemeClr val="bg1"/>
                  </a:solidFill>
                </a:rPr>
                <a:t>There are many variations of passages of Lorem</a:t>
              </a:r>
              <a:endParaRPr lang="zh-CN" altLang="en-US" sz="1000">
                <a:solidFill>
                  <a:schemeClr val="bg1"/>
                </a:solidFill>
              </a:endParaRPr>
            </a:p>
          </p:txBody>
        </p:sp>
      </p:grpSp>
      <p:grpSp>
        <p:nvGrpSpPr>
          <p:cNvPr id="51" name="组合 50"/>
          <p:cNvGrpSpPr>
            <a:grpSpLocks/>
          </p:cNvGrpSpPr>
          <p:nvPr/>
        </p:nvGrpSpPr>
        <p:grpSpPr bwMode="auto">
          <a:xfrm>
            <a:off x="7500938" y="3362325"/>
            <a:ext cx="614362" cy="614363"/>
            <a:chOff x="4052453" y="3044495"/>
            <a:chExt cx="613105" cy="613105"/>
          </a:xfrm>
        </p:grpSpPr>
        <p:sp>
          <p:nvSpPr>
            <p:cNvPr id="52" name="椭圆 51"/>
            <p:cNvSpPr/>
            <p:nvPr/>
          </p:nvSpPr>
          <p:spPr>
            <a:xfrm>
              <a:off x="4052453" y="3044495"/>
              <a:ext cx="613105" cy="613105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24598" name="文本框 52"/>
            <p:cNvSpPr txBox="1">
              <a:spLocks noChangeArrowheads="1"/>
            </p:cNvSpPr>
            <p:nvPr/>
          </p:nvSpPr>
          <p:spPr bwMode="auto">
            <a:xfrm>
              <a:off x="4100945" y="3110346"/>
              <a:ext cx="51261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5pPr>
              <a:lvl6pPr marL="25146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6pPr>
              <a:lvl7pPr marL="29718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7pPr>
              <a:lvl8pPr marL="34290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8pPr>
              <a:lvl9pPr marL="38862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9pPr>
            </a:lstStyle>
            <a:p>
              <a:pPr algn="ctr" eaLnBrk="1" hangingPunct="1"/>
              <a:endParaRPr lang="zh-CN" altLang="en-US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组合 7"/>
          <p:cNvGrpSpPr>
            <a:grpSpLocks/>
          </p:cNvGrpSpPr>
          <p:nvPr/>
        </p:nvGrpSpPr>
        <p:grpSpPr bwMode="auto">
          <a:xfrm>
            <a:off x="6856413" y="4110038"/>
            <a:ext cx="1781175" cy="627062"/>
            <a:chOff x="6856906" y="4109962"/>
            <a:chExt cx="1780309" cy="627085"/>
          </a:xfrm>
        </p:grpSpPr>
        <p:sp>
          <p:nvSpPr>
            <p:cNvPr id="24595" name="文本框 53"/>
            <p:cNvSpPr txBox="1">
              <a:spLocks noChangeArrowheads="1"/>
            </p:cNvSpPr>
            <p:nvPr/>
          </p:nvSpPr>
          <p:spPr bwMode="auto">
            <a:xfrm>
              <a:off x="7042257" y="4109962"/>
              <a:ext cx="1460739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5pPr>
              <a:lvl6pPr marL="25146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6pPr>
              <a:lvl7pPr marL="29718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7pPr>
              <a:lvl8pPr marL="34290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8pPr>
              <a:lvl9pPr marL="38862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9pPr>
            </a:lstStyle>
            <a:p>
              <a:pPr algn="ctr" eaLnBrk="1" hangingPunct="1"/>
              <a:r>
                <a:rPr lang="en-US" altLang="zh-CN" sz="1100">
                  <a:solidFill>
                    <a:schemeClr val="bg1"/>
                  </a:solidFill>
                </a:rPr>
                <a:t>SEO OPITIMZED</a:t>
              </a:r>
              <a:endParaRPr lang="zh-CN" altLang="en-US" sz="1100">
                <a:solidFill>
                  <a:schemeClr val="bg1"/>
                </a:solidFill>
              </a:endParaRPr>
            </a:p>
          </p:txBody>
        </p:sp>
        <p:sp>
          <p:nvSpPr>
            <p:cNvPr id="24596" name="文本框 54"/>
            <p:cNvSpPr txBox="1">
              <a:spLocks noChangeArrowheads="1"/>
            </p:cNvSpPr>
            <p:nvPr/>
          </p:nvSpPr>
          <p:spPr bwMode="auto">
            <a:xfrm>
              <a:off x="6856906" y="4336937"/>
              <a:ext cx="178030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5pPr>
              <a:lvl6pPr marL="25146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6pPr>
              <a:lvl7pPr marL="29718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7pPr>
              <a:lvl8pPr marL="34290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8pPr>
              <a:lvl9pPr marL="38862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9pPr>
            </a:lstStyle>
            <a:p>
              <a:pPr algn="ctr" eaLnBrk="1" hangingPunct="1"/>
              <a:r>
                <a:rPr lang="en-US" altLang="zh-CN" sz="1000">
                  <a:solidFill>
                    <a:schemeClr val="bg1"/>
                  </a:solidFill>
                </a:rPr>
                <a:t>There are many variations of passages of Lorem</a:t>
              </a:r>
              <a:endParaRPr lang="zh-CN" altLang="en-US" sz="100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:random/>
      </p:transition>
    </mc:Choice>
    <mc:Fallback xmlns:a14="http://schemas.microsoft.com/office/drawing/2010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38" dur="2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6" presetClass="emph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0" dur="250" fill="hold"/>
                                        <p:tgtEl>
                                          <p:spTgt spid="38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550"/>
                            </p:stCondLst>
                            <p:childTnLst>
                              <p:par>
                                <p:cTn id="42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4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58" dur="2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6" presetClass="emph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0" dur="250" fill="hold"/>
                                        <p:tgtEl>
                                          <p:spTgt spid="33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950"/>
                            </p:stCondLst>
                            <p:childTnLst>
                              <p:par>
                                <p:cTn id="62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4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78" dur="250" fill="hold"/>
                                        <p:tgtEl>
                                          <p:spTgt spid="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6" presetClass="emph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0" dur="250" fill="hold"/>
                                        <p:tgtEl>
                                          <p:spTgt spid="41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950"/>
                            </p:stCondLst>
                            <p:childTnLst>
                              <p:par>
                                <p:cTn id="82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4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9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8" dur="250" fill="hold"/>
                                        <p:tgtEl>
                                          <p:spTgt spid="5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6" presetClass="emph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0" dur="250" fill="hold"/>
                                        <p:tgtEl>
                                          <p:spTgt spid="51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950"/>
                            </p:stCondLst>
                            <p:childTnLst>
                              <p:par>
                                <p:cTn id="102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7" grpId="0"/>
      <p:bldP spid="28" grpId="0"/>
      <p:bldP spid="29" grpId="0"/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六边形 10"/>
          <p:cNvSpPr>
            <a:spLocks noChangeAspect="1"/>
          </p:cNvSpPr>
          <p:nvPr/>
        </p:nvSpPr>
        <p:spPr>
          <a:xfrm rot="16200000">
            <a:off x="2947988" y="2703512"/>
            <a:ext cx="719138" cy="620713"/>
          </a:xfrm>
          <a:prstGeom prst="hexagon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75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sp>
        <p:nvSpPr>
          <p:cNvPr id="12" name="六边形 11"/>
          <p:cNvSpPr>
            <a:spLocks noChangeAspect="1"/>
          </p:cNvSpPr>
          <p:nvPr/>
        </p:nvSpPr>
        <p:spPr>
          <a:xfrm rot="16200000">
            <a:off x="1526382" y="3151981"/>
            <a:ext cx="431800" cy="373063"/>
          </a:xfrm>
          <a:prstGeom prst="hexagon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75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sp>
        <p:nvSpPr>
          <p:cNvPr id="13" name="六边形 12"/>
          <p:cNvSpPr>
            <a:spLocks noChangeAspect="1"/>
          </p:cNvSpPr>
          <p:nvPr/>
        </p:nvSpPr>
        <p:spPr>
          <a:xfrm rot="16200000">
            <a:off x="1472407" y="1600994"/>
            <a:ext cx="539750" cy="465137"/>
          </a:xfrm>
          <a:prstGeom prst="hexagon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75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sp>
        <p:nvSpPr>
          <p:cNvPr id="10" name="文本框 9"/>
          <p:cNvSpPr>
            <a:spLocks/>
          </p:cNvSpPr>
          <p:nvPr/>
        </p:nvSpPr>
        <p:spPr bwMode="auto">
          <a:xfrm>
            <a:off x="1771650" y="1573213"/>
            <a:ext cx="1428750" cy="1657350"/>
          </a:xfrm>
          <a:custGeom>
            <a:avLst/>
            <a:gdLst>
              <a:gd name="T0" fmla="*/ 661351 w 1427586"/>
              <a:gd name="T1" fmla="*/ 572464 h 1656000"/>
              <a:gd name="T2" fmla="*/ 661351 w 1427586"/>
              <a:gd name="T3" fmla="*/ 947691 h 1656000"/>
              <a:gd name="T4" fmla="*/ 564141 w 1427586"/>
              <a:gd name="T5" fmla="*/ 947691 h 1656000"/>
              <a:gd name="T6" fmla="*/ 661351 w 1427586"/>
              <a:gd name="T7" fmla="*/ 572464 h 1656000"/>
              <a:gd name="T8" fmla="*/ 590009 w 1427586"/>
              <a:gd name="T9" fmla="*/ 371509 h 1656000"/>
              <a:gd name="T10" fmla="*/ 399945 w 1427586"/>
              <a:gd name="T11" fmla="*/ 947691 h 1656000"/>
              <a:gd name="T12" fmla="*/ 399945 w 1427586"/>
              <a:gd name="T13" fmla="*/ 1098000 h 1656000"/>
              <a:gd name="T14" fmla="*/ 661351 w 1427586"/>
              <a:gd name="T15" fmla="*/ 1098000 h 1656000"/>
              <a:gd name="T16" fmla="*/ 661351 w 1427586"/>
              <a:gd name="T17" fmla="*/ 1253210 h 1656000"/>
              <a:gd name="T18" fmla="*/ 881368 w 1427586"/>
              <a:gd name="T19" fmla="*/ 1253210 h 1656000"/>
              <a:gd name="T20" fmla="*/ 881368 w 1427586"/>
              <a:gd name="T21" fmla="*/ 1098000 h 1656000"/>
              <a:gd name="T22" fmla="*/ 943997 w 1427586"/>
              <a:gd name="T23" fmla="*/ 1098000 h 1656000"/>
              <a:gd name="T24" fmla="*/ 943997 w 1427586"/>
              <a:gd name="T25" fmla="*/ 947691 h 1656000"/>
              <a:gd name="T26" fmla="*/ 881368 w 1427586"/>
              <a:gd name="T27" fmla="*/ 947691 h 1656000"/>
              <a:gd name="T28" fmla="*/ 881368 w 1427586"/>
              <a:gd name="T29" fmla="*/ 371509 h 1656000"/>
              <a:gd name="T30" fmla="*/ 590009 w 1427586"/>
              <a:gd name="T31" fmla="*/ 371509 h 1656000"/>
              <a:gd name="T32" fmla="*/ 714375 w 1427586"/>
              <a:gd name="T33" fmla="*/ 0 h 1656000"/>
              <a:gd name="T34" fmla="*/ 1428750 w 1427586"/>
              <a:gd name="T35" fmla="*/ 357187 h 1656000"/>
              <a:gd name="T36" fmla="*/ 1428750 w 1427586"/>
              <a:gd name="T37" fmla="*/ 1300162 h 1656000"/>
              <a:gd name="T38" fmla="*/ 714375 w 1427586"/>
              <a:gd name="T39" fmla="*/ 1657350 h 1656000"/>
              <a:gd name="T40" fmla="*/ 0 w 1427586"/>
              <a:gd name="T41" fmla="*/ 1300162 h 1656000"/>
              <a:gd name="T42" fmla="*/ 0 w 1427586"/>
              <a:gd name="T43" fmla="*/ 357187 h 1656000"/>
              <a:gd name="T44" fmla="*/ 714375 w 1427586"/>
              <a:gd name="T45" fmla="*/ 0 h 165600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427586" h="1656000">
                <a:moveTo>
                  <a:pt x="660812" y="571998"/>
                </a:moveTo>
                <a:lnTo>
                  <a:pt x="660812" y="946919"/>
                </a:lnTo>
                <a:lnTo>
                  <a:pt x="563681" y="946919"/>
                </a:lnTo>
                <a:lnTo>
                  <a:pt x="660812" y="571998"/>
                </a:lnTo>
                <a:close/>
                <a:moveTo>
                  <a:pt x="589528" y="371206"/>
                </a:moveTo>
                <a:lnTo>
                  <a:pt x="399619" y="946919"/>
                </a:lnTo>
                <a:lnTo>
                  <a:pt x="399619" y="1097106"/>
                </a:lnTo>
                <a:lnTo>
                  <a:pt x="660812" y="1097106"/>
                </a:lnTo>
                <a:lnTo>
                  <a:pt x="660812" y="1252189"/>
                </a:lnTo>
                <a:lnTo>
                  <a:pt x="880650" y="1252189"/>
                </a:lnTo>
                <a:lnTo>
                  <a:pt x="880650" y="1097106"/>
                </a:lnTo>
                <a:lnTo>
                  <a:pt x="943228" y="1097106"/>
                </a:lnTo>
                <a:lnTo>
                  <a:pt x="943228" y="946919"/>
                </a:lnTo>
                <a:lnTo>
                  <a:pt x="880650" y="946919"/>
                </a:lnTo>
                <a:lnTo>
                  <a:pt x="880650" y="371206"/>
                </a:lnTo>
                <a:lnTo>
                  <a:pt x="589528" y="371206"/>
                </a:lnTo>
                <a:close/>
                <a:moveTo>
                  <a:pt x="713793" y="0"/>
                </a:moveTo>
                <a:lnTo>
                  <a:pt x="1427586" y="356896"/>
                </a:lnTo>
                <a:lnTo>
                  <a:pt x="1427586" y="1299103"/>
                </a:lnTo>
                <a:lnTo>
                  <a:pt x="713793" y="1656000"/>
                </a:lnTo>
                <a:lnTo>
                  <a:pt x="0" y="1299103"/>
                </a:lnTo>
                <a:lnTo>
                  <a:pt x="0" y="356896"/>
                </a:lnTo>
                <a:lnTo>
                  <a:pt x="713793" y="0"/>
                </a:lnTo>
                <a:close/>
              </a:path>
            </a:pathLst>
          </a:cu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" name="文本框 14"/>
          <p:cNvSpPr txBox="1"/>
          <p:nvPr/>
        </p:nvSpPr>
        <p:spPr bwMode="auto">
          <a:xfrm>
            <a:off x="3924300" y="1563688"/>
            <a:ext cx="3671888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75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dirty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PART FOUR</a:t>
            </a:r>
            <a:endParaRPr lang="zh-CN" altLang="en-US" sz="4800" baseline="-3000" dirty="0">
              <a:solidFill>
                <a:schemeClr val="bg1">
                  <a:lumMod val="9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11"/>
          <p:cNvSpPr txBox="1">
            <a:spLocks noChangeArrowheads="1"/>
          </p:cNvSpPr>
          <p:nvPr/>
        </p:nvSpPr>
        <p:spPr bwMode="auto">
          <a:xfrm>
            <a:off x="3924300" y="2344738"/>
            <a:ext cx="4268788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29" tIns="34263" rIns="68529" bIns="34263">
            <a:spAutoFit/>
          </a:bodyPr>
          <a:lstStyle>
            <a:lvl1pPr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defTabSz="685754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5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Click here to modify the text , you may post text here . Click here to modify the text . Click here to modify the text , you may post text here . Click here to modify the text , you may post text here . Click here to modify the text </a:t>
            </a:r>
            <a:endParaRPr lang="zh-CN" altLang="en-US" sz="1050" baseline="-30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:random/>
      </p:transition>
    </mc:Choice>
    <mc:Fallback xmlns:a14="http://schemas.microsoft.com/office/drawing/2010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1" dur="2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decel="10000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50"/>
                            </p:stCondLst>
                            <p:childTnLst>
                              <p:par>
                                <p:cTn id="15" presetID="2" presetClass="entr" presetSubtype="6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9" decel="10000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2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0" grpId="0" animBg="1"/>
      <p:bldP spid="10" grpId="1" animBg="1"/>
      <p:bldP spid="10" grpId="2" animBg="1"/>
      <p:bldP spid="15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6858000" y="1658938"/>
            <a:ext cx="1784350" cy="2908300"/>
            <a:chOff x="6858016" y="1659316"/>
            <a:chExt cx="1784804" cy="2907334"/>
          </a:xfrm>
        </p:grpSpPr>
        <p:grpSp>
          <p:nvGrpSpPr>
            <p:cNvPr id="26650" name="Group 49"/>
            <p:cNvGrpSpPr>
              <a:grpSpLocks/>
            </p:cNvGrpSpPr>
            <p:nvPr/>
          </p:nvGrpSpPr>
          <p:grpSpPr bwMode="auto">
            <a:xfrm>
              <a:off x="6858016" y="3357568"/>
              <a:ext cx="1643074" cy="1209082"/>
              <a:chOff x="6858016" y="3357568"/>
              <a:chExt cx="1643074" cy="1209082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6858016" y="3643032"/>
                <a:ext cx="1643481" cy="92361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 defTabSz="68575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ms-MY" sz="900" dirty="0">
                    <a:solidFill>
                      <a:schemeClr val="bg1">
                        <a:lumMod val="95000"/>
                      </a:schemeClr>
                    </a:solidFill>
                    <a:ea typeface="Open Sans Light" pitchFamily="34" charset="0"/>
                    <a:cs typeface="Open Sans Light" pitchFamily="34" charset="0"/>
                  </a:rPr>
                  <a:t>Praesent sodales odio sit amet odio tristi Praesent sodales odio sit amet odio tristi Lorem ipsum dol sit amet con eitur adipiscing</a:t>
                </a:r>
                <a:endParaRPr lang="en-US" sz="900" dirty="0">
                  <a:solidFill>
                    <a:schemeClr val="bg1">
                      <a:lumMod val="95000"/>
                    </a:schemeClr>
                  </a:solidFill>
                  <a:ea typeface="Open Sans Light" pitchFamily="34" charset="0"/>
                  <a:cs typeface="Open Sans Light" pitchFamily="34" charset="0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7053329" y="3357377"/>
                <a:ext cx="1257620" cy="2777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68575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dirty="0">
                    <a:solidFill>
                      <a:schemeClr val="bg1">
                        <a:lumMod val="95000"/>
                      </a:schemeClr>
                    </a:solidFill>
                    <a:ea typeface="Open Sans" pitchFamily="34" charset="0"/>
                    <a:cs typeface="Open Sans" pitchFamily="34" charset="0"/>
                  </a:rPr>
                  <a:t>Document File</a:t>
                </a:r>
              </a:p>
            </p:txBody>
          </p:sp>
        </p:grpSp>
        <p:sp>
          <p:nvSpPr>
            <p:cNvPr id="11" name="Rectangle 10"/>
            <p:cNvSpPr/>
            <p:nvPr/>
          </p:nvSpPr>
          <p:spPr>
            <a:xfrm rot="2700000">
              <a:off x="7087795" y="1659783"/>
              <a:ext cx="1114055" cy="1113120"/>
            </a:xfrm>
            <a:prstGeom prst="rect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 rot="13500000">
              <a:off x="8038651" y="2080331"/>
              <a:ext cx="95218" cy="1113120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grpSp>
          <p:nvGrpSpPr>
            <p:cNvPr id="4" name="Group 39"/>
            <p:cNvGrpSpPr/>
            <p:nvPr/>
          </p:nvGrpSpPr>
          <p:grpSpPr>
            <a:xfrm>
              <a:off x="7429520" y="2000246"/>
              <a:ext cx="366050" cy="355413"/>
              <a:chOff x="6251143" y="1082816"/>
              <a:chExt cx="366050" cy="355413"/>
            </a:xfrm>
            <a:solidFill>
              <a:schemeClr val="accent6"/>
            </a:solidFill>
          </p:grpSpPr>
          <p:sp>
            <p:nvSpPr>
              <p:cNvPr id="25" name="AutoShape 16"/>
              <p:cNvSpPr>
                <a:spLocks/>
              </p:cNvSpPr>
              <p:nvPr/>
            </p:nvSpPr>
            <p:spPr bwMode="auto">
              <a:xfrm>
                <a:off x="6434481" y="1277418"/>
                <a:ext cx="45678" cy="4630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8" y="0"/>
                      <a:pt x="0" y="4841"/>
                      <a:pt x="0" y="10800"/>
                    </a:cubicBezTo>
                    <a:cubicBezTo>
                      <a:pt x="0" y="16758"/>
                      <a:pt x="4838" y="21599"/>
                      <a:pt x="10800" y="21599"/>
                    </a:cubicBezTo>
                    <a:cubicBezTo>
                      <a:pt x="16761" y="21599"/>
                      <a:pt x="21600" y="16758"/>
                      <a:pt x="21600" y="10800"/>
                    </a:cubicBezTo>
                    <a:cubicBezTo>
                      <a:pt x="21600" y="4841"/>
                      <a:pt x="16761" y="0"/>
                      <a:pt x="10800" y="0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082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+mn-ea"/>
                </a:endParaRPr>
              </a:p>
            </p:txBody>
          </p:sp>
          <p:sp>
            <p:nvSpPr>
              <p:cNvPr id="26" name="AutoShape 17"/>
              <p:cNvSpPr>
                <a:spLocks/>
              </p:cNvSpPr>
              <p:nvPr/>
            </p:nvSpPr>
            <p:spPr bwMode="auto">
              <a:xfrm>
                <a:off x="6251143" y="1082816"/>
                <a:ext cx="366050" cy="355413"/>
              </a:xfrm>
              <a:custGeom>
                <a:avLst/>
                <a:gdLst>
                  <a:gd name="T0" fmla="*/ 10473 w 20946"/>
                  <a:gd name="T1" fmla="*/ 10800 h 21600"/>
                  <a:gd name="T2" fmla="*/ 10473 w 20946"/>
                  <a:gd name="T3" fmla="*/ 10800 h 21600"/>
                  <a:gd name="T4" fmla="*/ 10473 w 20946"/>
                  <a:gd name="T5" fmla="*/ 10800 h 21600"/>
                  <a:gd name="T6" fmla="*/ 10473 w 20946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946" h="21600">
                    <a:moveTo>
                      <a:pt x="18509" y="15329"/>
                    </a:moveTo>
                    <a:lnTo>
                      <a:pt x="11782" y="15329"/>
                    </a:lnTo>
                    <a:cubicBezTo>
                      <a:pt x="10699" y="15329"/>
                      <a:pt x="9818" y="14391"/>
                      <a:pt x="9818" y="13238"/>
                    </a:cubicBezTo>
                    <a:cubicBezTo>
                      <a:pt x="9818" y="12086"/>
                      <a:pt x="10699" y="11148"/>
                      <a:pt x="11782" y="11148"/>
                    </a:cubicBezTo>
                    <a:lnTo>
                      <a:pt x="17673" y="11148"/>
                    </a:lnTo>
                    <a:cubicBezTo>
                      <a:pt x="18077" y="11142"/>
                      <a:pt x="18477" y="10934"/>
                      <a:pt x="18721" y="10588"/>
                    </a:cubicBezTo>
                    <a:cubicBezTo>
                      <a:pt x="18789" y="10491"/>
                      <a:pt x="18842" y="10381"/>
                      <a:pt x="18885" y="10267"/>
                    </a:cubicBezTo>
                    <a:cubicBezTo>
                      <a:pt x="18890" y="10251"/>
                      <a:pt x="18901" y="10239"/>
                      <a:pt x="18906" y="10224"/>
                    </a:cubicBezTo>
                    <a:cubicBezTo>
                      <a:pt x="19377" y="10880"/>
                      <a:pt x="19636" y="11686"/>
                      <a:pt x="19636" y="12541"/>
                    </a:cubicBezTo>
                    <a:cubicBezTo>
                      <a:pt x="19636" y="13613"/>
                      <a:pt x="19230" y="14607"/>
                      <a:pt x="18509" y="15329"/>
                    </a:cubicBezTo>
                    <a:moveTo>
                      <a:pt x="17673" y="17767"/>
                    </a:moveTo>
                    <a:cubicBezTo>
                      <a:pt x="17673" y="19114"/>
                      <a:pt x="16647" y="20206"/>
                      <a:pt x="15382" y="20206"/>
                    </a:cubicBezTo>
                    <a:lnTo>
                      <a:pt x="3600" y="20206"/>
                    </a:lnTo>
                    <a:cubicBezTo>
                      <a:pt x="2334" y="20206"/>
                      <a:pt x="1309" y="19114"/>
                      <a:pt x="1309" y="17767"/>
                    </a:cubicBezTo>
                    <a:lnTo>
                      <a:pt x="1309" y="6786"/>
                    </a:lnTo>
                    <a:cubicBezTo>
                      <a:pt x="1931" y="7334"/>
                      <a:pt x="2730" y="7664"/>
                      <a:pt x="3600" y="7664"/>
                    </a:cubicBezTo>
                    <a:lnTo>
                      <a:pt x="14400" y="7664"/>
                    </a:lnTo>
                    <a:lnTo>
                      <a:pt x="17018" y="7664"/>
                    </a:lnTo>
                    <a:cubicBezTo>
                      <a:pt x="17379" y="7664"/>
                      <a:pt x="17673" y="7976"/>
                      <a:pt x="17673" y="8361"/>
                    </a:cubicBezTo>
                    <a:lnTo>
                      <a:pt x="17673" y="9754"/>
                    </a:lnTo>
                    <a:lnTo>
                      <a:pt x="11782" y="9754"/>
                    </a:lnTo>
                    <a:cubicBezTo>
                      <a:pt x="9974" y="9754"/>
                      <a:pt x="8509" y="11314"/>
                      <a:pt x="8509" y="13238"/>
                    </a:cubicBezTo>
                    <a:cubicBezTo>
                      <a:pt x="8509" y="15163"/>
                      <a:pt x="9974" y="16722"/>
                      <a:pt x="11782" y="16722"/>
                    </a:cubicBezTo>
                    <a:lnTo>
                      <a:pt x="17673" y="16722"/>
                    </a:lnTo>
                    <a:cubicBezTo>
                      <a:pt x="17673" y="16722"/>
                      <a:pt x="17673" y="17767"/>
                      <a:pt x="17673" y="17767"/>
                    </a:cubicBezTo>
                    <a:close/>
                    <a:moveTo>
                      <a:pt x="16363" y="5574"/>
                    </a:moveTo>
                    <a:lnTo>
                      <a:pt x="16363" y="6270"/>
                    </a:lnTo>
                    <a:lnTo>
                      <a:pt x="14400" y="6270"/>
                    </a:lnTo>
                    <a:lnTo>
                      <a:pt x="3600" y="6270"/>
                    </a:lnTo>
                    <a:cubicBezTo>
                      <a:pt x="3246" y="6270"/>
                      <a:pt x="2916" y="6179"/>
                      <a:pt x="2617" y="6027"/>
                    </a:cubicBezTo>
                    <a:lnTo>
                      <a:pt x="2617" y="5574"/>
                    </a:lnTo>
                    <a:cubicBezTo>
                      <a:pt x="2617" y="5574"/>
                      <a:pt x="16363" y="5574"/>
                      <a:pt x="16363" y="5574"/>
                    </a:cubicBezTo>
                    <a:close/>
                    <a:moveTo>
                      <a:pt x="16363" y="4877"/>
                    </a:moveTo>
                    <a:lnTo>
                      <a:pt x="2617" y="4877"/>
                    </a:lnTo>
                    <a:lnTo>
                      <a:pt x="2617" y="4180"/>
                    </a:lnTo>
                    <a:lnTo>
                      <a:pt x="16363" y="4180"/>
                    </a:lnTo>
                    <a:cubicBezTo>
                      <a:pt x="16363" y="4180"/>
                      <a:pt x="16363" y="4877"/>
                      <a:pt x="16363" y="4877"/>
                    </a:cubicBezTo>
                    <a:close/>
                    <a:moveTo>
                      <a:pt x="16363" y="3483"/>
                    </a:moveTo>
                    <a:lnTo>
                      <a:pt x="2617" y="3483"/>
                    </a:lnTo>
                    <a:lnTo>
                      <a:pt x="2617" y="2787"/>
                    </a:lnTo>
                    <a:lnTo>
                      <a:pt x="16363" y="2787"/>
                    </a:lnTo>
                    <a:cubicBezTo>
                      <a:pt x="16363" y="2787"/>
                      <a:pt x="16363" y="3483"/>
                      <a:pt x="16363" y="3483"/>
                    </a:cubicBezTo>
                    <a:close/>
                    <a:moveTo>
                      <a:pt x="3600" y="1393"/>
                    </a:moveTo>
                    <a:lnTo>
                      <a:pt x="14400" y="1393"/>
                    </a:lnTo>
                    <a:lnTo>
                      <a:pt x="17018" y="1393"/>
                    </a:lnTo>
                    <a:cubicBezTo>
                      <a:pt x="17379" y="1393"/>
                      <a:pt x="17673" y="1705"/>
                      <a:pt x="17673" y="2090"/>
                    </a:cubicBezTo>
                    <a:lnTo>
                      <a:pt x="17673" y="3832"/>
                    </a:lnTo>
                    <a:lnTo>
                      <a:pt x="17673" y="4180"/>
                    </a:lnTo>
                    <a:lnTo>
                      <a:pt x="17673" y="6398"/>
                    </a:lnTo>
                    <a:cubicBezTo>
                      <a:pt x="17466" y="6321"/>
                      <a:pt x="17249" y="6270"/>
                      <a:pt x="17018" y="6270"/>
                    </a:cubicBezTo>
                    <a:lnTo>
                      <a:pt x="17018" y="5574"/>
                    </a:lnTo>
                    <a:lnTo>
                      <a:pt x="17018" y="4180"/>
                    </a:lnTo>
                    <a:lnTo>
                      <a:pt x="17018" y="2787"/>
                    </a:lnTo>
                    <a:cubicBezTo>
                      <a:pt x="17018" y="2401"/>
                      <a:pt x="16724" y="2090"/>
                      <a:pt x="16363" y="2090"/>
                    </a:cubicBezTo>
                    <a:lnTo>
                      <a:pt x="2617" y="2090"/>
                    </a:lnTo>
                    <a:cubicBezTo>
                      <a:pt x="2256" y="2090"/>
                      <a:pt x="1963" y="2401"/>
                      <a:pt x="1963" y="2787"/>
                    </a:cubicBezTo>
                    <a:lnTo>
                      <a:pt x="1963" y="4180"/>
                    </a:lnTo>
                    <a:lnTo>
                      <a:pt x="1963" y="5534"/>
                    </a:lnTo>
                    <a:cubicBezTo>
                      <a:pt x="1559" y="5094"/>
                      <a:pt x="1309" y="4495"/>
                      <a:pt x="1309" y="3832"/>
                    </a:cubicBezTo>
                    <a:cubicBezTo>
                      <a:pt x="1309" y="2485"/>
                      <a:pt x="2334" y="1393"/>
                      <a:pt x="3600" y="1393"/>
                    </a:cubicBezTo>
                    <a:moveTo>
                      <a:pt x="18983" y="8361"/>
                    </a:moveTo>
                    <a:lnTo>
                      <a:pt x="18982" y="8361"/>
                    </a:lnTo>
                    <a:lnTo>
                      <a:pt x="18982" y="4180"/>
                    </a:lnTo>
                    <a:lnTo>
                      <a:pt x="18982" y="3832"/>
                    </a:lnTo>
                    <a:lnTo>
                      <a:pt x="18982" y="2090"/>
                    </a:lnTo>
                    <a:cubicBezTo>
                      <a:pt x="18982" y="935"/>
                      <a:pt x="18102" y="0"/>
                      <a:pt x="17018" y="0"/>
                    </a:cubicBezTo>
                    <a:lnTo>
                      <a:pt x="14400" y="0"/>
                    </a:lnTo>
                    <a:lnTo>
                      <a:pt x="3600" y="0"/>
                    </a:lnTo>
                    <a:cubicBezTo>
                      <a:pt x="1614" y="0"/>
                      <a:pt x="0" y="1719"/>
                      <a:pt x="0" y="3832"/>
                    </a:cubicBezTo>
                    <a:lnTo>
                      <a:pt x="0" y="17767"/>
                    </a:lnTo>
                    <a:cubicBezTo>
                      <a:pt x="0" y="19880"/>
                      <a:pt x="1614" y="21600"/>
                      <a:pt x="3600" y="21600"/>
                    </a:cubicBezTo>
                    <a:lnTo>
                      <a:pt x="15382" y="21600"/>
                    </a:lnTo>
                    <a:cubicBezTo>
                      <a:pt x="17366" y="21600"/>
                      <a:pt x="18982" y="19880"/>
                      <a:pt x="18982" y="17767"/>
                    </a:cubicBezTo>
                    <a:lnTo>
                      <a:pt x="18982" y="16722"/>
                    </a:lnTo>
                    <a:lnTo>
                      <a:pt x="18983" y="16722"/>
                    </a:lnTo>
                    <a:cubicBezTo>
                      <a:pt x="21600" y="14631"/>
                      <a:pt x="21600" y="10452"/>
                      <a:pt x="18983" y="8361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082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+mn-ea"/>
                </a:endParaRPr>
              </a:p>
            </p:txBody>
          </p:sp>
        </p:grpSp>
      </p:grpSp>
      <p:grpSp>
        <p:nvGrpSpPr>
          <p:cNvPr id="47" name="组合 46"/>
          <p:cNvGrpSpPr>
            <a:grpSpLocks/>
          </p:cNvGrpSpPr>
          <p:nvPr/>
        </p:nvGrpSpPr>
        <p:grpSpPr bwMode="auto">
          <a:xfrm>
            <a:off x="4786313" y="1227138"/>
            <a:ext cx="1643062" cy="3200400"/>
            <a:chOff x="6385076" y="1636400"/>
            <a:chExt cx="2191906" cy="4267801"/>
          </a:xfrm>
        </p:grpSpPr>
        <p:grpSp>
          <p:nvGrpSpPr>
            <p:cNvPr id="26644" name="Group 48"/>
            <p:cNvGrpSpPr>
              <a:grpSpLocks/>
            </p:cNvGrpSpPr>
            <p:nvPr/>
          </p:nvGrpSpPr>
          <p:grpSpPr bwMode="auto">
            <a:xfrm>
              <a:off x="6385076" y="4476758"/>
              <a:ext cx="2191906" cy="1427443"/>
              <a:chOff x="4786314" y="3357568"/>
              <a:chExt cx="1643074" cy="1070582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4786314" y="3643814"/>
                <a:ext cx="1643074" cy="78433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 defTabSz="68575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ms-MY" sz="900" dirty="0">
                    <a:solidFill>
                      <a:schemeClr val="bg1">
                        <a:lumMod val="95000"/>
                      </a:schemeClr>
                    </a:solidFill>
                    <a:latin typeface="Open Sans Light" pitchFamily="34" charset="0"/>
                    <a:ea typeface="Open Sans Light" pitchFamily="34" charset="0"/>
                    <a:cs typeface="Open Sans Light" pitchFamily="34" charset="0"/>
                  </a:rPr>
                  <a:t>Praesent sodales odio sit amet odio tristi Praesent sodales odio sit amet odio tristi Lorem ipsum dol sit amet con eitur adipiscing</a:t>
                </a:r>
                <a:endParaRPr lang="en-US" sz="900" dirty="0">
                  <a:solidFill>
                    <a:schemeClr val="bg1">
                      <a:lumMod val="95000"/>
                    </a:schemeClr>
                  </a:solidFill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5086353" y="3358024"/>
                <a:ext cx="1087446" cy="2762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68575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dirty="0">
                    <a:solidFill>
                      <a:schemeClr val="bg1">
                        <a:lumMod val="95000"/>
                      </a:schemeClr>
                    </a:solidFill>
                    <a:latin typeface="Open Sans" pitchFamily="34" charset="0"/>
                    <a:ea typeface="Open Sans" pitchFamily="34" charset="0"/>
                    <a:cs typeface="Open Sans" pitchFamily="34" charset="0"/>
                  </a:rPr>
                  <a:t>Calendar List</a:t>
                </a:r>
              </a:p>
            </p:txBody>
          </p:sp>
        </p:grpSp>
        <p:sp>
          <p:nvSpPr>
            <p:cNvPr id="10" name="Rectangle 9"/>
            <p:cNvSpPr/>
            <p:nvPr/>
          </p:nvSpPr>
          <p:spPr>
            <a:xfrm rot="2700000">
              <a:off x="6693500" y="2210868"/>
              <a:ext cx="1483992" cy="1486685"/>
            </a:xfrm>
            <a:prstGeom prst="rect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 rot="8100000">
              <a:off x="7943765" y="1636400"/>
              <a:ext cx="127067" cy="1483992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grpSp>
          <p:nvGrpSpPr>
            <p:cNvPr id="7" name="Group 38"/>
            <p:cNvGrpSpPr/>
            <p:nvPr/>
          </p:nvGrpSpPr>
          <p:grpSpPr>
            <a:xfrm>
              <a:off x="7147478" y="2666996"/>
              <a:ext cx="488321" cy="488901"/>
              <a:chOff x="5519041" y="1071552"/>
              <a:chExt cx="366050" cy="366676"/>
            </a:xfrm>
            <a:solidFill>
              <a:schemeClr val="bg1"/>
            </a:solidFill>
          </p:grpSpPr>
          <p:sp>
            <p:nvSpPr>
              <p:cNvPr id="27" name="AutoShape 18"/>
              <p:cNvSpPr>
                <a:spLocks/>
              </p:cNvSpPr>
              <p:nvPr/>
            </p:nvSpPr>
            <p:spPr bwMode="auto">
              <a:xfrm>
                <a:off x="5519041" y="1071552"/>
                <a:ext cx="366050" cy="36667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799"/>
                    </a:moveTo>
                    <a:cubicBezTo>
                      <a:pt x="20249" y="20048"/>
                      <a:pt x="20048" y="20249"/>
                      <a:pt x="19799" y="20249"/>
                    </a:cubicBezTo>
                    <a:lnTo>
                      <a:pt x="1800" y="20249"/>
                    </a:lnTo>
                    <a:cubicBezTo>
                      <a:pt x="1551" y="20249"/>
                      <a:pt x="1349" y="20048"/>
                      <a:pt x="1349" y="19799"/>
                    </a:cubicBezTo>
                    <a:lnTo>
                      <a:pt x="1349" y="3824"/>
                    </a:lnTo>
                    <a:cubicBezTo>
                      <a:pt x="1349" y="3576"/>
                      <a:pt x="1551" y="3375"/>
                      <a:pt x="1800" y="3375"/>
                    </a:cubicBezTo>
                    <a:lnTo>
                      <a:pt x="4724" y="3375"/>
                    </a:lnTo>
                    <a:lnTo>
                      <a:pt x="4724" y="4725"/>
                    </a:lnTo>
                    <a:cubicBezTo>
                      <a:pt x="4724" y="5098"/>
                      <a:pt x="5027" y="5400"/>
                      <a:pt x="5399" y="5400"/>
                    </a:cubicBezTo>
                    <a:cubicBezTo>
                      <a:pt x="5772" y="5400"/>
                      <a:pt x="6074" y="5098"/>
                      <a:pt x="6074" y="4725"/>
                    </a:cubicBezTo>
                    <a:lnTo>
                      <a:pt x="6074" y="3375"/>
                    </a:lnTo>
                    <a:lnTo>
                      <a:pt x="10124" y="3375"/>
                    </a:lnTo>
                    <a:lnTo>
                      <a:pt x="10124" y="4725"/>
                    </a:lnTo>
                    <a:cubicBezTo>
                      <a:pt x="10124" y="5098"/>
                      <a:pt x="10427" y="5400"/>
                      <a:pt x="10800" y="5400"/>
                    </a:cubicBezTo>
                    <a:cubicBezTo>
                      <a:pt x="11172" y="5400"/>
                      <a:pt x="11474" y="5098"/>
                      <a:pt x="11474" y="4725"/>
                    </a:cubicBezTo>
                    <a:lnTo>
                      <a:pt x="11474" y="3375"/>
                    </a:lnTo>
                    <a:lnTo>
                      <a:pt x="15524" y="3375"/>
                    </a:lnTo>
                    <a:lnTo>
                      <a:pt x="15524" y="4725"/>
                    </a:lnTo>
                    <a:cubicBezTo>
                      <a:pt x="15524" y="5098"/>
                      <a:pt x="15827" y="5400"/>
                      <a:pt x="16199" y="5400"/>
                    </a:cubicBezTo>
                    <a:cubicBezTo>
                      <a:pt x="16572" y="5400"/>
                      <a:pt x="16874" y="5098"/>
                      <a:pt x="16874" y="4725"/>
                    </a:cubicBezTo>
                    <a:lnTo>
                      <a:pt x="16874" y="3375"/>
                    </a:lnTo>
                    <a:lnTo>
                      <a:pt x="19799" y="3375"/>
                    </a:lnTo>
                    <a:cubicBezTo>
                      <a:pt x="20048" y="3375"/>
                      <a:pt x="20249" y="3576"/>
                      <a:pt x="20249" y="3824"/>
                    </a:cubicBezTo>
                    <a:cubicBezTo>
                      <a:pt x="20249" y="3824"/>
                      <a:pt x="20249" y="19799"/>
                      <a:pt x="20249" y="19799"/>
                    </a:cubicBezTo>
                    <a:close/>
                    <a:moveTo>
                      <a:pt x="19799" y="2025"/>
                    </a:moveTo>
                    <a:lnTo>
                      <a:pt x="16874" y="2025"/>
                    </a:lnTo>
                    <a:lnTo>
                      <a:pt x="16874" y="675"/>
                    </a:lnTo>
                    <a:cubicBezTo>
                      <a:pt x="16874" y="301"/>
                      <a:pt x="16572" y="0"/>
                      <a:pt x="16199" y="0"/>
                    </a:cubicBezTo>
                    <a:cubicBezTo>
                      <a:pt x="15827" y="0"/>
                      <a:pt x="15524" y="301"/>
                      <a:pt x="15524" y="675"/>
                    </a:cubicBezTo>
                    <a:lnTo>
                      <a:pt x="15524" y="2025"/>
                    </a:lnTo>
                    <a:lnTo>
                      <a:pt x="11474" y="2025"/>
                    </a:lnTo>
                    <a:lnTo>
                      <a:pt x="11474" y="675"/>
                    </a:lnTo>
                    <a:cubicBezTo>
                      <a:pt x="11474" y="301"/>
                      <a:pt x="11172" y="0"/>
                      <a:pt x="10800" y="0"/>
                    </a:cubicBezTo>
                    <a:cubicBezTo>
                      <a:pt x="10427" y="0"/>
                      <a:pt x="10124" y="301"/>
                      <a:pt x="10124" y="675"/>
                    </a:cubicBezTo>
                    <a:lnTo>
                      <a:pt x="10124" y="2025"/>
                    </a:lnTo>
                    <a:lnTo>
                      <a:pt x="6074" y="2025"/>
                    </a:lnTo>
                    <a:lnTo>
                      <a:pt x="6074" y="675"/>
                    </a:lnTo>
                    <a:cubicBezTo>
                      <a:pt x="6074" y="301"/>
                      <a:pt x="5772" y="0"/>
                      <a:pt x="5399" y="0"/>
                    </a:cubicBezTo>
                    <a:cubicBezTo>
                      <a:pt x="5027" y="0"/>
                      <a:pt x="4724" y="301"/>
                      <a:pt x="4724" y="675"/>
                    </a:cubicBezTo>
                    <a:lnTo>
                      <a:pt x="4724" y="2025"/>
                    </a:lnTo>
                    <a:lnTo>
                      <a:pt x="1800" y="2025"/>
                    </a:lnTo>
                    <a:cubicBezTo>
                      <a:pt x="805" y="2025"/>
                      <a:pt x="0" y="2830"/>
                      <a:pt x="0" y="3824"/>
                    </a:cubicBezTo>
                    <a:lnTo>
                      <a:pt x="0" y="19799"/>
                    </a:lnTo>
                    <a:cubicBezTo>
                      <a:pt x="0" y="20793"/>
                      <a:pt x="805" y="21599"/>
                      <a:pt x="1800" y="21599"/>
                    </a:cubicBezTo>
                    <a:lnTo>
                      <a:pt x="19799" y="21599"/>
                    </a:lnTo>
                    <a:cubicBezTo>
                      <a:pt x="20794" y="21599"/>
                      <a:pt x="21600" y="20793"/>
                      <a:pt x="21600" y="19799"/>
                    </a:cubicBezTo>
                    <a:lnTo>
                      <a:pt x="21600" y="3824"/>
                    </a:lnTo>
                    <a:cubicBezTo>
                      <a:pt x="21600" y="2830"/>
                      <a:pt x="20794" y="2025"/>
                      <a:pt x="19799" y="202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082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+mn-ea"/>
                </a:endParaRPr>
              </a:p>
            </p:txBody>
          </p:sp>
          <p:sp>
            <p:nvSpPr>
              <p:cNvPr id="28" name="AutoShape 19"/>
              <p:cNvSpPr>
                <a:spLocks/>
              </p:cNvSpPr>
              <p:nvPr/>
            </p:nvSpPr>
            <p:spPr bwMode="auto">
              <a:xfrm>
                <a:off x="5599134" y="1209213"/>
                <a:ext cx="45678" cy="3441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082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+mn-ea"/>
                </a:endParaRPr>
              </a:p>
            </p:txBody>
          </p:sp>
          <p:sp>
            <p:nvSpPr>
              <p:cNvPr id="29" name="AutoShape 20"/>
              <p:cNvSpPr>
                <a:spLocks/>
              </p:cNvSpPr>
              <p:nvPr/>
            </p:nvSpPr>
            <p:spPr bwMode="auto">
              <a:xfrm>
                <a:off x="5599134" y="1266155"/>
                <a:ext cx="45678" cy="3441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082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+mn-ea"/>
                </a:endParaRPr>
              </a:p>
            </p:txBody>
          </p:sp>
          <p:sp>
            <p:nvSpPr>
              <p:cNvPr id="30" name="AutoShape 21"/>
              <p:cNvSpPr>
                <a:spLocks/>
              </p:cNvSpPr>
              <p:nvPr/>
            </p:nvSpPr>
            <p:spPr bwMode="auto">
              <a:xfrm>
                <a:off x="5599134" y="1323722"/>
                <a:ext cx="45678" cy="3378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082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+mn-ea"/>
                </a:endParaRPr>
              </a:p>
            </p:txBody>
          </p:sp>
          <p:sp>
            <p:nvSpPr>
              <p:cNvPr id="31" name="AutoShape 22"/>
              <p:cNvSpPr>
                <a:spLocks/>
              </p:cNvSpPr>
              <p:nvPr/>
            </p:nvSpPr>
            <p:spPr bwMode="auto">
              <a:xfrm>
                <a:off x="5679227" y="1323722"/>
                <a:ext cx="45678" cy="3378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082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+mn-ea"/>
                </a:endParaRPr>
              </a:p>
            </p:txBody>
          </p:sp>
          <p:sp>
            <p:nvSpPr>
              <p:cNvPr id="32" name="AutoShape 23"/>
              <p:cNvSpPr>
                <a:spLocks/>
              </p:cNvSpPr>
              <p:nvPr/>
            </p:nvSpPr>
            <p:spPr bwMode="auto">
              <a:xfrm>
                <a:off x="5679227" y="1266155"/>
                <a:ext cx="45678" cy="3441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082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+mn-ea"/>
                </a:endParaRPr>
              </a:p>
            </p:txBody>
          </p:sp>
          <p:sp>
            <p:nvSpPr>
              <p:cNvPr id="33" name="AutoShape 24"/>
              <p:cNvSpPr>
                <a:spLocks/>
              </p:cNvSpPr>
              <p:nvPr/>
            </p:nvSpPr>
            <p:spPr bwMode="auto">
              <a:xfrm>
                <a:off x="5679227" y="1209213"/>
                <a:ext cx="45678" cy="3441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082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+mn-ea"/>
                </a:endParaRPr>
              </a:p>
            </p:txBody>
          </p:sp>
          <p:sp>
            <p:nvSpPr>
              <p:cNvPr id="34" name="AutoShape 25"/>
              <p:cNvSpPr>
                <a:spLocks/>
              </p:cNvSpPr>
              <p:nvPr/>
            </p:nvSpPr>
            <p:spPr bwMode="auto">
              <a:xfrm>
                <a:off x="5759321" y="1323722"/>
                <a:ext cx="45678" cy="3378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082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+mn-ea"/>
                </a:endParaRPr>
              </a:p>
            </p:txBody>
          </p:sp>
          <p:sp>
            <p:nvSpPr>
              <p:cNvPr id="35" name="AutoShape 26"/>
              <p:cNvSpPr>
                <a:spLocks/>
              </p:cNvSpPr>
              <p:nvPr/>
            </p:nvSpPr>
            <p:spPr bwMode="auto">
              <a:xfrm>
                <a:off x="5759321" y="1266155"/>
                <a:ext cx="45678" cy="3441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082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+mn-ea"/>
                </a:endParaRPr>
              </a:p>
            </p:txBody>
          </p:sp>
          <p:sp>
            <p:nvSpPr>
              <p:cNvPr id="36" name="AutoShape 27"/>
              <p:cNvSpPr>
                <a:spLocks/>
              </p:cNvSpPr>
              <p:nvPr/>
            </p:nvSpPr>
            <p:spPr bwMode="auto">
              <a:xfrm>
                <a:off x="5759321" y="1209213"/>
                <a:ext cx="45678" cy="3441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082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+mn-ea"/>
                </a:endParaRPr>
              </a:p>
            </p:txBody>
          </p:sp>
        </p:grpSp>
      </p:grpSp>
      <p:grpSp>
        <p:nvGrpSpPr>
          <p:cNvPr id="12" name="Group 56"/>
          <p:cNvGrpSpPr>
            <a:grpSpLocks/>
          </p:cNvGrpSpPr>
          <p:nvPr/>
        </p:nvGrpSpPr>
        <p:grpSpPr bwMode="auto">
          <a:xfrm>
            <a:off x="571500" y="1658938"/>
            <a:ext cx="1643063" cy="2908300"/>
            <a:chOff x="571472" y="1659313"/>
            <a:chExt cx="1643074" cy="2907337"/>
          </a:xfrm>
        </p:grpSpPr>
        <p:grpSp>
          <p:nvGrpSpPr>
            <p:cNvPr id="26638" name="Group 46"/>
            <p:cNvGrpSpPr>
              <a:grpSpLocks/>
            </p:cNvGrpSpPr>
            <p:nvPr/>
          </p:nvGrpSpPr>
          <p:grpSpPr bwMode="auto">
            <a:xfrm>
              <a:off x="571472" y="3357568"/>
              <a:ext cx="1643074" cy="1209082"/>
              <a:chOff x="571472" y="3357568"/>
              <a:chExt cx="1643074" cy="120908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571472" y="3643031"/>
                <a:ext cx="1643074" cy="92361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 defTabSz="68575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ms-MY" sz="900" dirty="0">
                    <a:solidFill>
                      <a:schemeClr val="bg1">
                        <a:lumMod val="95000"/>
                      </a:schemeClr>
                    </a:solidFill>
                    <a:ea typeface="Open Sans Light" pitchFamily="34" charset="0"/>
                    <a:cs typeface="Open Sans Light" pitchFamily="34" charset="0"/>
                  </a:rPr>
                  <a:t>Praesent sodales odio sit amet odio tristi Praesent sodales odio sit amet odio tristi Lorem ipsum dol sit amet con eitur adipiscing</a:t>
                </a:r>
                <a:endParaRPr lang="en-US" sz="900" dirty="0">
                  <a:solidFill>
                    <a:schemeClr val="bg1">
                      <a:lumMod val="95000"/>
                    </a:schemeClr>
                  </a:solidFill>
                  <a:ea typeface="Open Sans Light" pitchFamily="34" charset="0"/>
                  <a:cs typeface="Open Sans Light" pitchFamily="34" charset="0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847699" y="3357375"/>
                <a:ext cx="1082682" cy="2777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68575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dirty="0">
                    <a:solidFill>
                      <a:schemeClr val="bg1">
                        <a:lumMod val="95000"/>
                      </a:schemeClr>
                    </a:solidFill>
                    <a:ea typeface="Open Sans" pitchFamily="34" charset="0"/>
                    <a:cs typeface="Open Sans" pitchFamily="34" charset="0"/>
                  </a:rPr>
                  <a:t>Shop Online</a:t>
                </a:r>
              </a:p>
            </p:txBody>
          </p:sp>
        </p:grpSp>
        <p:sp>
          <p:nvSpPr>
            <p:cNvPr id="8" name="Rectangle 7"/>
            <p:cNvSpPr/>
            <p:nvPr/>
          </p:nvSpPr>
          <p:spPr>
            <a:xfrm rot="2700000">
              <a:off x="944726" y="1659125"/>
              <a:ext cx="1114056" cy="1114432"/>
            </a:xfrm>
            <a:prstGeom prst="rect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2700000">
              <a:off x="507366" y="2604339"/>
              <a:ext cx="1112470" cy="101601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7" name="AutoShape 28"/>
            <p:cNvSpPr>
              <a:spLocks/>
            </p:cNvSpPr>
            <p:nvPr/>
          </p:nvSpPr>
          <p:spPr bwMode="auto">
            <a:xfrm>
              <a:off x="1285852" y="2000512"/>
              <a:ext cx="366715" cy="36659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9450"/>
                  </a:moveTo>
                  <a:cubicBezTo>
                    <a:pt x="20249" y="9823"/>
                    <a:pt x="19947" y="10124"/>
                    <a:pt x="19575" y="10124"/>
                  </a:cubicBezTo>
                  <a:lnTo>
                    <a:pt x="18324" y="10124"/>
                  </a:lnTo>
                  <a:lnTo>
                    <a:pt x="15624" y="5400"/>
                  </a:lnTo>
                  <a:lnTo>
                    <a:pt x="17549" y="5400"/>
                  </a:lnTo>
                  <a:cubicBezTo>
                    <a:pt x="17762" y="5400"/>
                    <a:pt x="17962" y="5500"/>
                    <a:pt x="18089" y="5670"/>
                  </a:cubicBezTo>
                  <a:lnTo>
                    <a:pt x="20114" y="8370"/>
                  </a:lnTo>
                  <a:cubicBezTo>
                    <a:pt x="20202" y="8486"/>
                    <a:pt x="20249" y="8628"/>
                    <a:pt x="20249" y="8774"/>
                  </a:cubicBezTo>
                  <a:cubicBezTo>
                    <a:pt x="20249" y="8774"/>
                    <a:pt x="20249" y="9450"/>
                    <a:pt x="20249" y="9450"/>
                  </a:cubicBezTo>
                  <a:close/>
                  <a:moveTo>
                    <a:pt x="18224" y="20249"/>
                  </a:moveTo>
                  <a:lnTo>
                    <a:pt x="14174" y="20249"/>
                  </a:lnTo>
                  <a:lnTo>
                    <a:pt x="14174" y="13500"/>
                  </a:lnTo>
                  <a:cubicBezTo>
                    <a:pt x="14174" y="13126"/>
                    <a:pt x="13872" y="12825"/>
                    <a:pt x="13499" y="12825"/>
                  </a:cubicBezTo>
                  <a:lnTo>
                    <a:pt x="8437" y="12825"/>
                  </a:lnTo>
                  <a:cubicBezTo>
                    <a:pt x="8064" y="12825"/>
                    <a:pt x="7762" y="13126"/>
                    <a:pt x="7762" y="13500"/>
                  </a:cubicBezTo>
                  <a:lnTo>
                    <a:pt x="7762" y="20249"/>
                  </a:lnTo>
                  <a:lnTo>
                    <a:pt x="3374" y="20249"/>
                  </a:lnTo>
                  <a:lnTo>
                    <a:pt x="3374" y="11475"/>
                  </a:lnTo>
                  <a:lnTo>
                    <a:pt x="18224" y="11475"/>
                  </a:lnTo>
                  <a:cubicBezTo>
                    <a:pt x="18224" y="11475"/>
                    <a:pt x="18224" y="20249"/>
                    <a:pt x="18224" y="20249"/>
                  </a:cubicBezTo>
                  <a:close/>
                  <a:moveTo>
                    <a:pt x="13499" y="20249"/>
                  </a:moveTo>
                  <a:lnTo>
                    <a:pt x="8437" y="20249"/>
                  </a:lnTo>
                  <a:lnTo>
                    <a:pt x="8437" y="13500"/>
                  </a:lnTo>
                  <a:lnTo>
                    <a:pt x="13499" y="13500"/>
                  </a:lnTo>
                  <a:cubicBezTo>
                    <a:pt x="13499" y="13500"/>
                    <a:pt x="13499" y="20249"/>
                    <a:pt x="13499" y="20249"/>
                  </a:cubicBezTo>
                  <a:close/>
                  <a:moveTo>
                    <a:pt x="1349" y="9450"/>
                  </a:moveTo>
                  <a:lnTo>
                    <a:pt x="1349" y="8774"/>
                  </a:lnTo>
                  <a:cubicBezTo>
                    <a:pt x="1349" y="8628"/>
                    <a:pt x="1397" y="8486"/>
                    <a:pt x="1485" y="8370"/>
                  </a:cubicBezTo>
                  <a:lnTo>
                    <a:pt x="3510" y="5670"/>
                  </a:lnTo>
                  <a:cubicBezTo>
                    <a:pt x="3637" y="5500"/>
                    <a:pt x="3837" y="5400"/>
                    <a:pt x="4049" y="5400"/>
                  </a:cubicBezTo>
                  <a:lnTo>
                    <a:pt x="5975" y="5400"/>
                  </a:lnTo>
                  <a:lnTo>
                    <a:pt x="3275" y="10124"/>
                  </a:lnTo>
                  <a:lnTo>
                    <a:pt x="2024" y="10124"/>
                  </a:lnTo>
                  <a:cubicBezTo>
                    <a:pt x="1652" y="10124"/>
                    <a:pt x="1349" y="9823"/>
                    <a:pt x="1349" y="9450"/>
                  </a:cubicBezTo>
                  <a:moveTo>
                    <a:pt x="13369" y="5400"/>
                  </a:moveTo>
                  <a:lnTo>
                    <a:pt x="14846" y="5400"/>
                  </a:lnTo>
                  <a:lnTo>
                    <a:pt x="17546" y="10124"/>
                  </a:lnTo>
                  <a:lnTo>
                    <a:pt x="14719" y="10124"/>
                  </a:lnTo>
                  <a:cubicBezTo>
                    <a:pt x="14719" y="10124"/>
                    <a:pt x="13369" y="5400"/>
                    <a:pt x="13369" y="5400"/>
                  </a:cubicBezTo>
                  <a:close/>
                  <a:moveTo>
                    <a:pt x="11137" y="5400"/>
                  </a:moveTo>
                  <a:lnTo>
                    <a:pt x="12666" y="5400"/>
                  </a:lnTo>
                  <a:lnTo>
                    <a:pt x="14016" y="10124"/>
                  </a:lnTo>
                  <a:lnTo>
                    <a:pt x="11137" y="10124"/>
                  </a:lnTo>
                  <a:cubicBezTo>
                    <a:pt x="11137" y="10124"/>
                    <a:pt x="11137" y="5400"/>
                    <a:pt x="11137" y="5400"/>
                  </a:cubicBezTo>
                  <a:close/>
                  <a:moveTo>
                    <a:pt x="8932" y="5400"/>
                  </a:moveTo>
                  <a:lnTo>
                    <a:pt x="10462" y="5400"/>
                  </a:lnTo>
                  <a:lnTo>
                    <a:pt x="10462" y="10124"/>
                  </a:lnTo>
                  <a:lnTo>
                    <a:pt x="7582" y="10124"/>
                  </a:lnTo>
                  <a:cubicBezTo>
                    <a:pt x="7582" y="10124"/>
                    <a:pt x="8932" y="5400"/>
                    <a:pt x="8932" y="5400"/>
                  </a:cubicBezTo>
                  <a:close/>
                  <a:moveTo>
                    <a:pt x="6880" y="10124"/>
                  </a:moveTo>
                  <a:lnTo>
                    <a:pt x="4052" y="10124"/>
                  </a:lnTo>
                  <a:lnTo>
                    <a:pt x="6752" y="5400"/>
                  </a:lnTo>
                  <a:lnTo>
                    <a:pt x="8230" y="5400"/>
                  </a:lnTo>
                  <a:cubicBezTo>
                    <a:pt x="8230" y="5400"/>
                    <a:pt x="6880" y="10124"/>
                    <a:pt x="6880" y="10124"/>
                  </a:cubicBezTo>
                  <a:close/>
                  <a:moveTo>
                    <a:pt x="17549" y="1350"/>
                  </a:moveTo>
                  <a:lnTo>
                    <a:pt x="17549" y="4050"/>
                  </a:lnTo>
                  <a:lnTo>
                    <a:pt x="4049" y="4050"/>
                  </a:lnTo>
                  <a:lnTo>
                    <a:pt x="4049" y="1350"/>
                  </a:lnTo>
                  <a:cubicBezTo>
                    <a:pt x="4049" y="1350"/>
                    <a:pt x="17549" y="1350"/>
                    <a:pt x="17549" y="1350"/>
                  </a:cubicBezTo>
                  <a:close/>
                  <a:moveTo>
                    <a:pt x="21194" y="7560"/>
                  </a:moveTo>
                  <a:lnTo>
                    <a:pt x="19170" y="4861"/>
                  </a:lnTo>
                  <a:cubicBezTo>
                    <a:pt x="19091" y="4755"/>
                    <a:pt x="18997" y="4663"/>
                    <a:pt x="18899" y="4576"/>
                  </a:cubicBezTo>
                  <a:lnTo>
                    <a:pt x="18899" y="1350"/>
                  </a:lnTo>
                  <a:cubicBezTo>
                    <a:pt x="18899" y="605"/>
                    <a:pt x="18295" y="0"/>
                    <a:pt x="17549" y="0"/>
                  </a:cubicBezTo>
                  <a:lnTo>
                    <a:pt x="4049" y="0"/>
                  </a:lnTo>
                  <a:cubicBezTo>
                    <a:pt x="3304" y="0"/>
                    <a:pt x="2699" y="605"/>
                    <a:pt x="2699" y="1350"/>
                  </a:cubicBezTo>
                  <a:lnTo>
                    <a:pt x="2699" y="4576"/>
                  </a:lnTo>
                  <a:cubicBezTo>
                    <a:pt x="2602" y="4663"/>
                    <a:pt x="2508" y="4754"/>
                    <a:pt x="2430" y="4860"/>
                  </a:cubicBezTo>
                  <a:lnTo>
                    <a:pt x="406" y="7559"/>
                  </a:lnTo>
                  <a:cubicBezTo>
                    <a:pt x="143" y="7907"/>
                    <a:pt x="0" y="8338"/>
                    <a:pt x="0" y="8774"/>
                  </a:cubicBezTo>
                  <a:lnTo>
                    <a:pt x="0" y="9450"/>
                  </a:lnTo>
                  <a:cubicBezTo>
                    <a:pt x="0" y="10566"/>
                    <a:pt x="908" y="11475"/>
                    <a:pt x="2024" y="11475"/>
                  </a:cubicBezTo>
                  <a:lnTo>
                    <a:pt x="2024" y="20249"/>
                  </a:lnTo>
                  <a:cubicBezTo>
                    <a:pt x="2024" y="20994"/>
                    <a:pt x="2629" y="21599"/>
                    <a:pt x="3374" y="21599"/>
                  </a:cubicBezTo>
                  <a:lnTo>
                    <a:pt x="18224" y="21599"/>
                  </a:lnTo>
                  <a:cubicBezTo>
                    <a:pt x="18970" y="21599"/>
                    <a:pt x="19575" y="20994"/>
                    <a:pt x="19575" y="20249"/>
                  </a:cubicBezTo>
                  <a:lnTo>
                    <a:pt x="19575" y="11475"/>
                  </a:lnTo>
                  <a:cubicBezTo>
                    <a:pt x="20691" y="11475"/>
                    <a:pt x="21600" y="10566"/>
                    <a:pt x="21600" y="9450"/>
                  </a:cubicBezTo>
                  <a:lnTo>
                    <a:pt x="21600" y="8774"/>
                  </a:lnTo>
                  <a:cubicBezTo>
                    <a:pt x="21600" y="8338"/>
                    <a:pt x="21456" y="7907"/>
                    <a:pt x="21194" y="756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defTabSz="45708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endParaRPr>
            </a:p>
          </p:txBody>
        </p:sp>
      </p:grpSp>
      <p:grpSp>
        <p:nvGrpSpPr>
          <p:cNvPr id="40" name="Group 57"/>
          <p:cNvGrpSpPr>
            <a:grpSpLocks/>
          </p:cNvGrpSpPr>
          <p:nvPr/>
        </p:nvGrpSpPr>
        <p:grpSpPr bwMode="auto">
          <a:xfrm>
            <a:off x="2554288" y="1658938"/>
            <a:ext cx="1731962" cy="2908300"/>
            <a:chOff x="2554002" y="1659314"/>
            <a:chExt cx="1732246" cy="2907336"/>
          </a:xfrm>
        </p:grpSpPr>
        <p:grpSp>
          <p:nvGrpSpPr>
            <p:cNvPr id="26632" name="Group 47"/>
            <p:cNvGrpSpPr>
              <a:grpSpLocks/>
            </p:cNvGrpSpPr>
            <p:nvPr/>
          </p:nvGrpSpPr>
          <p:grpSpPr bwMode="auto">
            <a:xfrm>
              <a:off x="2643174" y="3357568"/>
              <a:ext cx="1643074" cy="1209082"/>
              <a:chOff x="2643174" y="3357568"/>
              <a:chExt cx="1643074" cy="120908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2642917" y="3643031"/>
                <a:ext cx="1643331" cy="92361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 defTabSz="68575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ms-MY" sz="900" dirty="0">
                    <a:solidFill>
                      <a:schemeClr val="bg1">
                        <a:lumMod val="95000"/>
                      </a:schemeClr>
                    </a:solidFill>
                    <a:ea typeface="Open Sans Light" pitchFamily="34" charset="0"/>
                    <a:cs typeface="Open Sans Light" pitchFamily="34" charset="0"/>
                  </a:rPr>
                  <a:t>Praesent sodales odio sit amet odio tristi Praesent sodales odio sit amet odio tristi Lorem ipsum dol sit amet con eitur adipiscing</a:t>
                </a:r>
                <a:endParaRPr lang="en-US" sz="900" dirty="0">
                  <a:solidFill>
                    <a:schemeClr val="bg1">
                      <a:lumMod val="95000"/>
                    </a:schemeClr>
                  </a:solidFill>
                  <a:ea typeface="Open Sans Light" pitchFamily="34" charset="0"/>
                  <a:cs typeface="Open Sans Light" pitchFamily="34" charset="0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760411" y="3357376"/>
                <a:ext cx="1403580" cy="2777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68575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dirty="0">
                    <a:solidFill>
                      <a:schemeClr val="bg1">
                        <a:lumMod val="95000"/>
                      </a:schemeClr>
                    </a:solidFill>
                    <a:ea typeface="Open Sans" pitchFamily="34" charset="0"/>
                    <a:cs typeface="Open Sans" pitchFamily="34" charset="0"/>
                  </a:rPr>
                  <a:t>Research Online</a:t>
                </a:r>
              </a:p>
            </p:txBody>
          </p:sp>
        </p:grpSp>
        <p:sp>
          <p:nvSpPr>
            <p:cNvPr id="9" name="Rectangle 8"/>
            <p:cNvSpPr/>
            <p:nvPr/>
          </p:nvSpPr>
          <p:spPr>
            <a:xfrm rot="2700000">
              <a:off x="2986149" y="1659038"/>
              <a:ext cx="1114056" cy="1114608"/>
            </a:xfrm>
            <a:prstGeom prst="rect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 rot="2700000">
              <a:off x="3062903" y="1231348"/>
              <a:ext cx="95218" cy="1113019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8" name="AutoShape 100"/>
            <p:cNvSpPr>
              <a:spLocks/>
            </p:cNvSpPr>
            <p:nvPr/>
          </p:nvSpPr>
          <p:spPr bwMode="auto">
            <a:xfrm>
              <a:off x="3357409" y="2000513"/>
              <a:ext cx="320728" cy="36659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057" y="6750"/>
                  </a:moveTo>
                  <a:lnTo>
                    <a:pt x="1542" y="6750"/>
                  </a:lnTo>
                  <a:lnTo>
                    <a:pt x="1542" y="4725"/>
                  </a:lnTo>
                  <a:lnTo>
                    <a:pt x="20057" y="4725"/>
                  </a:lnTo>
                  <a:cubicBezTo>
                    <a:pt x="20057" y="4725"/>
                    <a:pt x="20057" y="6750"/>
                    <a:pt x="20057" y="6750"/>
                  </a:cubicBezTo>
                  <a:close/>
                  <a:moveTo>
                    <a:pt x="17485" y="10124"/>
                  </a:moveTo>
                  <a:lnTo>
                    <a:pt x="4113" y="10124"/>
                  </a:lnTo>
                  <a:lnTo>
                    <a:pt x="3857" y="8100"/>
                  </a:lnTo>
                  <a:lnTo>
                    <a:pt x="17742" y="8100"/>
                  </a:lnTo>
                  <a:cubicBezTo>
                    <a:pt x="17742" y="8100"/>
                    <a:pt x="17485" y="10124"/>
                    <a:pt x="17485" y="10124"/>
                  </a:cubicBezTo>
                  <a:close/>
                  <a:moveTo>
                    <a:pt x="16542" y="17549"/>
                  </a:moveTo>
                  <a:lnTo>
                    <a:pt x="5057" y="17549"/>
                  </a:lnTo>
                  <a:lnTo>
                    <a:pt x="4199" y="10800"/>
                  </a:lnTo>
                  <a:lnTo>
                    <a:pt x="17399" y="10800"/>
                  </a:lnTo>
                  <a:cubicBezTo>
                    <a:pt x="17399" y="10800"/>
                    <a:pt x="16542" y="17549"/>
                    <a:pt x="16542" y="17549"/>
                  </a:cubicBezTo>
                  <a:close/>
                  <a:moveTo>
                    <a:pt x="5400" y="20249"/>
                  </a:moveTo>
                  <a:lnTo>
                    <a:pt x="5142" y="18225"/>
                  </a:lnTo>
                  <a:lnTo>
                    <a:pt x="16456" y="18225"/>
                  </a:lnTo>
                  <a:lnTo>
                    <a:pt x="16200" y="20249"/>
                  </a:lnTo>
                  <a:cubicBezTo>
                    <a:pt x="16200" y="20249"/>
                    <a:pt x="5400" y="20249"/>
                    <a:pt x="5400" y="20249"/>
                  </a:cubicBezTo>
                  <a:close/>
                  <a:moveTo>
                    <a:pt x="3857" y="1350"/>
                  </a:moveTo>
                  <a:lnTo>
                    <a:pt x="17742" y="1350"/>
                  </a:lnTo>
                  <a:lnTo>
                    <a:pt x="18514" y="3375"/>
                  </a:lnTo>
                  <a:lnTo>
                    <a:pt x="3085" y="3375"/>
                  </a:lnTo>
                  <a:cubicBezTo>
                    <a:pt x="3085" y="3375"/>
                    <a:pt x="3857" y="1350"/>
                    <a:pt x="3857" y="1350"/>
                  </a:cubicBezTo>
                  <a:close/>
                  <a:moveTo>
                    <a:pt x="20143" y="3389"/>
                  </a:moveTo>
                  <a:lnTo>
                    <a:pt x="19205" y="922"/>
                  </a:lnTo>
                  <a:cubicBezTo>
                    <a:pt x="18996" y="371"/>
                    <a:pt x="18407" y="0"/>
                    <a:pt x="17742" y="0"/>
                  </a:cubicBezTo>
                  <a:lnTo>
                    <a:pt x="3857" y="0"/>
                  </a:lnTo>
                  <a:cubicBezTo>
                    <a:pt x="3192" y="0"/>
                    <a:pt x="2603" y="371"/>
                    <a:pt x="2393" y="922"/>
                  </a:cubicBezTo>
                  <a:lnTo>
                    <a:pt x="1448" y="3391"/>
                  </a:lnTo>
                  <a:cubicBezTo>
                    <a:pt x="643" y="3436"/>
                    <a:pt x="0" y="4008"/>
                    <a:pt x="0" y="4725"/>
                  </a:cubicBezTo>
                  <a:lnTo>
                    <a:pt x="0" y="6750"/>
                  </a:lnTo>
                  <a:cubicBezTo>
                    <a:pt x="0" y="7495"/>
                    <a:pt x="690" y="8100"/>
                    <a:pt x="1542" y="8100"/>
                  </a:cubicBezTo>
                  <a:lnTo>
                    <a:pt x="2340" y="8100"/>
                  </a:lnTo>
                  <a:cubicBezTo>
                    <a:pt x="2340" y="8150"/>
                    <a:pt x="2317" y="8198"/>
                    <a:pt x="2323" y="8249"/>
                  </a:cubicBezTo>
                  <a:lnTo>
                    <a:pt x="3866" y="20398"/>
                  </a:lnTo>
                  <a:cubicBezTo>
                    <a:pt x="3953" y="21082"/>
                    <a:pt x="4614" y="21599"/>
                    <a:pt x="5400" y="21599"/>
                  </a:cubicBezTo>
                  <a:lnTo>
                    <a:pt x="16200" y="21599"/>
                  </a:lnTo>
                  <a:cubicBezTo>
                    <a:pt x="16986" y="21599"/>
                    <a:pt x="17646" y="21082"/>
                    <a:pt x="17732" y="20398"/>
                  </a:cubicBezTo>
                  <a:lnTo>
                    <a:pt x="19275" y="8249"/>
                  </a:lnTo>
                  <a:cubicBezTo>
                    <a:pt x="19282" y="8198"/>
                    <a:pt x="19258" y="8150"/>
                    <a:pt x="19258" y="8100"/>
                  </a:cubicBezTo>
                  <a:lnTo>
                    <a:pt x="20057" y="8100"/>
                  </a:lnTo>
                  <a:cubicBezTo>
                    <a:pt x="20908" y="8100"/>
                    <a:pt x="21600" y="7495"/>
                    <a:pt x="21600" y="6750"/>
                  </a:cubicBezTo>
                  <a:lnTo>
                    <a:pt x="21600" y="4725"/>
                  </a:lnTo>
                  <a:cubicBezTo>
                    <a:pt x="21600" y="4006"/>
                    <a:pt x="20952" y="3431"/>
                    <a:pt x="20143" y="338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defTabSz="45708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endParaRPr>
            </a:p>
          </p:txBody>
        </p:sp>
      </p:grpSp>
      <p:sp>
        <p:nvSpPr>
          <p:cNvPr id="42" name="文本框 7"/>
          <p:cNvSpPr txBox="1">
            <a:spLocks noChangeArrowheads="1"/>
          </p:cNvSpPr>
          <p:nvPr/>
        </p:nvSpPr>
        <p:spPr bwMode="auto">
          <a:xfrm>
            <a:off x="2722563" y="320675"/>
            <a:ext cx="3698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9pPr>
          </a:lstStyle>
          <a:p>
            <a:pPr algn="ctr" eaLnBrk="1" hangingPunct="1"/>
            <a:r>
              <a:rPr lang="en-US" altLang="zh-CN" sz="2000">
                <a:solidFill>
                  <a:schemeClr val="bg1"/>
                </a:solidFill>
              </a:rPr>
              <a:t>ADD YOUR TITLE HERE</a:t>
            </a:r>
            <a:endParaRPr lang="zh-CN" altLang="en-US" sz="2000">
              <a:solidFill>
                <a:schemeClr val="bg1"/>
              </a:solidFill>
            </a:endParaRPr>
          </a:p>
        </p:txBody>
      </p:sp>
      <p:sp>
        <p:nvSpPr>
          <p:cNvPr id="43" name="Content Placeholder 2"/>
          <p:cNvSpPr txBox="1">
            <a:spLocks/>
          </p:cNvSpPr>
          <p:nvPr/>
        </p:nvSpPr>
        <p:spPr bwMode="auto">
          <a:xfrm>
            <a:off x="898525" y="766763"/>
            <a:ext cx="7137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87438"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1pPr>
            <a:lvl2pPr marL="742950" indent="-285750" defTabSz="1087438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2pPr>
            <a:lvl3pPr marL="1143000" indent="-228600" defTabSz="1087438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3pPr>
            <a:lvl4pPr marL="1600200" indent="-228600" defTabSz="1087438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4pPr>
            <a:lvl5pPr marL="2057400" indent="-228600" defTabSz="1087438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5pPr>
            <a:lvl6pPr marL="2514600" indent="-228600" defTabSz="1087438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6pPr>
            <a:lvl7pPr marL="2971800" indent="-228600" defTabSz="1087438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7pPr>
            <a:lvl8pPr marL="3429000" indent="-228600" defTabSz="1087438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8pPr>
            <a:lvl9pPr marL="3886200" indent="-228600" defTabSz="1087438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US" altLang="zh-CN" sz="1200">
                <a:solidFill>
                  <a:schemeClr val="bg1"/>
                </a:solidFill>
              </a:rPr>
              <a:t>There are many variations of the passages of the Lorem, butthety haved</a:t>
            </a:r>
            <a:endParaRPr lang="en-US" altLang="zh-CN" sz="1200">
              <a:solidFill>
                <a:schemeClr val="bg1"/>
              </a:solidFill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:random/>
      </p:transition>
    </mc:Choice>
    <mc:Fallback xmlns:a14="http://schemas.microsoft.com/office/drawing/2010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组合 106"/>
          <p:cNvGrpSpPr/>
          <p:nvPr/>
        </p:nvGrpSpPr>
        <p:grpSpPr>
          <a:xfrm>
            <a:off x="441125" y="528320"/>
            <a:ext cx="8239259" cy="0"/>
            <a:chOff x="600676" y="678668"/>
            <a:chExt cx="10985679" cy="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600676" y="678668"/>
              <a:ext cx="4803820" cy="0"/>
            </a:xfrm>
            <a:prstGeom prst="line">
              <a:avLst/>
            </a:prstGeom>
            <a:ln w="28575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6782535" y="678668"/>
              <a:ext cx="4803820" cy="0"/>
            </a:xfrm>
            <a:prstGeom prst="line">
              <a:avLst/>
            </a:prstGeom>
            <a:ln w="28575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组合 6"/>
          <p:cNvGrpSpPr/>
          <p:nvPr/>
        </p:nvGrpSpPr>
        <p:grpSpPr>
          <a:xfrm>
            <a:off x="4046473" y="22532"/>
            <a:ext cx="1011452" cy="1011576"/>
            <a:chOff x="3276601" y="1276192"/>
            <a:chExt cx="2590799" cy="2591116"/>
          </a:xfrm>
          <a:solidFill>
            <a:schemeClr val="bg1"/>
          </a:solidFill>
        </p:grpSpPr>
        <p:sp>
          <p:nvSpPr>
            <p:cNvPr id="8" name="矩形 7"/>
            <p:cNvSpPr/>
            <p:nvPr/>
          </p:nvSpPr>
          <p:spPr>
            <a:xfrm rot="16200000">
              <a:off x="3324853" y="2518136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9" name="矩形 8"/>
            <p:cNvSpPr/>
            <p:nvPr/>
          </p:nvSpPr>
          <p:spPr>
            <a:xfrm rot="16418182">
              <a:off x="3327353" y="2439357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0" name="矩形 9"/>
            <p:cNvSpPr/>
            <p:nvPr/>
          </p:nvSpPr>
          <p:spPr>
            <a:xfrm rot="16636364">
              <a:off x="3334846" y="2360895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1" name="矩形 10"/>
            <p:cNvSpPr/>
            <p:nvPr/>
          </p:nvSpPr>
          <p:spPr>
            <a:xfrm rot="16854545">
              <a:off x="3347299" y="2283067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2" name="矩形 11"/>
            <p:cNvSpPr/>
            <p:nvPr/>
          </p:nvSpPr>
          <p:spPr>
            <a:xfrm rot="17072727">
              <a:off x="3364664" y="2206185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3" name="矩形 12"/>
            <p:cNvSpPr/>
            <p:nvPr/>
          </p:nvSpPr>
          <p:spPr>
            <a:xfrm rot="17290909">
              <a:off x="3386869" y="2130560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4" name="矩形 13"/>
            <p:cNvSpPr/>
            <p:nvPr/>
          </p:nvSpPr>
          <p:spPr>
            <a:xfrm rot="17509091">
              <a:off x="3413827" y="2056494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5" name="矩形 14"/>
            <p:cNvSpPr/>
            <p:nvPr/>
          </p:nvSpPr>
          <p:spPr>
            <a:xfrm rot="17727273">
              <a:off x="3445428" y="1984288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6" name="矩形 15"/>
            <p:cNvSpPr/>
            <p:nvPr/>
          </p:nvSpPr>
          <p:spPr>
            <a:xfrm rot="17945455">
              <a:off x="3481544" y="1914231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7" name="矩形 16"/>
            <p:cNvSpPr/>
            <p:nvPr/>
          </p:nvSpPr>
          <p:spPr>
            <a:xfrm rot="18163636">
              <a:off x="3522031" y="1846606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8" name="矩形 17"/>
            <p:cNvSpPr/>
            <p:nvPr/>
          </p:nvSpPr>
          <p:spPr>
            <a:xfrm rot="18381818">
              <a:off x="3566726" y="1781685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9" name="矩形 18"/>
            <p:cNvSpPr/>
            <p:nvPr/>
          </p:nvSpPr>
          <p:spPr>
            <a:xfrm rot="18600000">
              <a:off x="3615448" y="1719730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20" name="矩形 19"/>
            <p:cNvSpPr/>
            <p:nvPr/>
          </p:nvSpPr>
          <p:spPr>
            <a:xfrm rot="18818182">
              <a:off x="3668002" y="1660988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21" name="矩形 20"/>
            <p:cNvSpPr/>
            <p:nvPr/>
          </p:nvSpPr>
          <p:spPr>
            <a:xfrm rot="19036364">
              <a:off x="3724176" y="1605699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22" name="矩形 21"/>
            <p:cNvSpPr/>
            <p:nvPr/>
          </p:nvSpPr>
          <p:spPr>
            <a:xfrm rot="19254546">
              <a:off x="3783743" y="1554085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23" name="矩形 22"/>
            <p:cNvSpPr/>
            <p:nvPr/>
          </p:nvSpPr>
          <p:spPr>
            <a:xfrm rot="19472727">
              <a:off x="3846463" y="1506351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24" name="矩形 23"/>
            <p:cNvSpPr/>
            <p:nvPr/>
          </p:nvSpPr>
          <p:spPr>
            <a:xfrm rot="19690909">
              <a:off x="3912085" y="1462692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25" name="矩形 24"/>
            <p:cNvSpPr/>
            <p:nvPr/>
          </p:nvSpPr>
          <p:spPr>
            <a:xfrm rot="19909091">
              <a:off x="3980343" y="1423282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26" name="矩形 25"/>
            <p:cNvSpPr/>
            <p:nvPr/>
          </p:nvSpPr>
          <p:spPr>
            <a:xfrm rot="20127273">
              <a:off x="4050964" y="1388281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27" name="矩形 26"/>
            <p:cNvSpPr/>
            <p:nvPr/>
          </p:nvSpPr>
          <p:spPr>
            <a:xfrm rot="20345455">
              <a:off x="4123664" y="1357831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28" name="矩形 27"/>
            <p:cNvSpPr/>
            <p:nvPr/>
          </p:nvSpPr>
          <p:spPr>
            <a:xfrm rot="20563636">
              <a:off x="4198147" y="1332052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29" name="矩形 28"/>
            <p:cNvSpPr/>
            <p:nvPr/>
          </p:nvSpPr>
          <p:spPr>
            <a:xfrm rot="20781818">
              <a:off x="4274115" y="1311049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30" name="矩形 29"/>
            <p:cNvSpPr/>
            <p:nvPr/>
          </p:nvSpPr>
          <p:spPr>
            <a:xfrm rot="21000000">
              <a:off x="4351263" y="1294906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31" name="矩形 30"/>
            <p:cNvSpPr/>
            <p:nvPr/>
          </p:nvSpPr>
          <p:spPr>
            <a:xfrm rot="21218182">
              <a:off x="4429280" y="1283689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32" name="矩形 31"/>
            <p:cNvSpPr/>
            <p:nvPr/>
          </p:nvSpPr>
          <p:spPr>
            <a:xfrm rot="21436364">
              <a:off x="4507850" y="1277443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33" name="矩形 32"/>
            <p:cNvSpPr/>
            <p:nvPr/>
          </p:nvSpPr>
          <p:spPr>
            <a:xfrm rot="54546">
              <a:off x="4586658" y="1276192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34" name="矩形 33"/>
            <p:cNvSpPr/>
            <p:nvPr/>
          </p:nvSpPr>
          <p:spPr>
            <a:xfrm rot="272727">
              <a:off x="4665388" y="1279942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35" name="矩形 34"/>
            <p:cNvSpPr/>
            <p:nvPr/>
          </p:nvSpPr>
          <p:spPr>
            <a:xfrm rot="490909">
              <a:off x="4743721" y="1288679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36" name="矩形 35"/>
            <p:cNvSpPr/>
            <p:nvPr/>
          </p:nvSpPr>
          <p:spPr>
            <a:xfrm rot="709091">
              <a:off x="4821341" y="1302366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37" name="矩形 36"/>
            <p:cNvSpPr/>
            <p:nvPr/>
          </p:nvSpPr>
          <p:spPr>
            <a:xfrm rot="927273">
              <a:off x="4897938" y="1320948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38" name="矩形 37"/>
            <p:cNvSpPr/>
            <p:nvPr/>
          </p:nvSpPr>
          <p:spPr>
            <a:xfrm rot="1145455">
              <a:off x="4973203" y="1344350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39" name="矩形 38"/>
            <p:cNvSpPr/>
            <p:nvPr/>
          </p:nvSpPr>
          <p:spPr>
            <a:xfrm rot="1363637">
              <a:off x="5046831" y="1372480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40" name="矩形 39"/>
            <p:cNvSpPr/>
            <p:nvPr/>
          </p:nvSpPr>
          <p:spPr>
            <a:xfrm rot="1581818">
              <a:off x="5118526" y="1405222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41" name="矩形 40"/>
            <p:cNvSpPr/>
            <p:nvPr/>
          </p:nvSpPr>
          <p:spPr>
            <a:xfrm rot="1800000">
              <a:off x="5188001" y="1442446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42" name="矩形 41"/>
            <p:cNvSpPr/>
            <p:nvPr/>
          </p:nvSpPr>
          <p:spPr>
            <a:xfrm rot="2018182">
              <a:off x="5254975" y="1484001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43" name="矩形 42"/>
            <p:cNvSpPr/>
            <p:nvPr/>
          </p:nvSpPr>
          <p:spPr>
            <a:xfrm rot="2236364">
              <a:off x="5319178" y="1529720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44" name="矩形 43"/>
            <p:cNvSpPr/>
            <p:nvPr/>
          </p:nvSpPr>
          <p:spPr>
            <a:xfrm rot="2454545">
              <a:off x="5380353" y="1579419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45" name="矩形 44"/>
            <p:cNvSpPr/>
            <p:nvPr/>
          </p:nvSpPr>
          <p:spPr>
            <a:xfrm rot="2672727">
              <a:off x="5438252" y="1632898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46" name="矩形 45"/>
            <p:cNvSpPr/>
            <p:nvPr/>
          </p:nvSpPr>
          <p:spPr>
            <a:xfrm rot="2890909">
              <a:off x="5492643" y="1689942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47" name="矩形 46"/>
            <p:cNvSpPr/>
            <p:nvPr/>
          </p:nvSpPr>
          <p:spPr>
            <a:xfrm rot="3109091">
              <a:off x="5543307" y="1750321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48" name="矩形 47"/>
            <p:cNvSpPr/>
            <p:nvPr/>
          </p:nvSpPr>
          <p:spPr>
            <a:xfrm rot="3327273">
              <a:off x="5590039" y="1813790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49" name="矩形 48"/>
            <p:cNvSpPr/>
            <p:nvPr/>
          </p:nvSpPr>
          <p:spPr>
            <a:xfrm rot="3545455">
              <a:off x="5632651" y="1880097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50" name="矩形 49"/>
            <p:cNvSpPr/>
            <p:nvPr/>
          </p:nvSpPr>
          <p:spPr>
            <a:xfrm rot="3763637">
              <a:off x="5670973" y="1948973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51" name="矩形 50"/>
            <p:cNvSpPr/>
            <p:nvPr/>
          </p:nvSpPr>
          <p:spPr>
            <a:xfrm rot="3981819">
              <a:off x="5704849" y="2020140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52" name="矩形 51"/>
            <p:cNvSpPr/>
            <p:nvPr/>
          </p:nvSpPr>
          <p:spPr>
            <a:xfrm rot="4200000">
              <a:off x="5734142" y="2093313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53" name="矩形 52"/>
            <p:cNvSpPr/>
            <p:nvPr/>
          </p:nvSpPr>
          <p:spPr>
            <a:xfrm rot="4418182">
              <a:off x="5758737" y="2168197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54" name="矩形 53"/>
            <p:cNvSpPr/>
            <p:nvPr/>
          </p:nvSpPr>
          <p:spPr>
            <a:xfrm rot="4636364">
              <a:off x="5778531" y="2244489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55" name="矩形 54"/>
            <p:cNvSpPr/>
            <p:nvPr/>
          </p:nvSpPr>
          <p:spPr>
            <a:xfrm rot="4854546">
              <a:off x="5793448" y="2321883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56" name="矩形 55"/>
            <p:cNvSpPr/>
            <p:nvPr/>
          </p:nvSpPr>
          <p:spPr>
            <a:xfrm rot="5072727">
              <a:off x="5803426" y="2400067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57" name="矩形 56"/>
            <p:cNvSpPr/>
            <p:nvPr/>
          </p:nvSpPr>
          <p:spPr>
            <a:xfrm rot="5290909">
              <a:off x="5808424" y="2478727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58" name="矩形 57"/>
            <p:cNvSpPr/>
            <p:nvPr/>
          </p:nvSpPr>
          <p:spPr>
            <a:xfrm rot="5509091">
              <a:off x="5808424" y="2557546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59" name="矩形 58"/>
            <p:cNvSpPr/>
            <p:nvPr/>
          </p:nvSpPr>
          <p:spPr>
            <a:xfrm rot="5727273">
              <a:off x="5803426" y="2636206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60" name="矩形 59"/>
            <p:cNvSpPr/>
            <p:nvPr/>
          </p:nvSpPr>
          <p:spPr>
            <a:xfrm rot="5945455">
              <a:off x="5793448" y="2714390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61" name="矩形 60"/>
            <p:cNvSpPr/>
            <p:nvPr/>
          </p:nvSpPr>
          <p:spPr>
            <a:xfrm rot="6163637">
              <a:off x="5778531" y="2791784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62" name="矩形 61"/>
            <p:cNvSpPr/>
            <p:nvPr/>
          </p:nvSpPr>
          <p:spPr>
            <a:xfrm rot="6381819">
              <a:off x="5758737" y="2868077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63" name="矩形 62"/>
            <p:cNvSpPr/>
            <p:nvPr/>
          </p:nvSpPr>
          <p:spPr>
            <a:xfrm rot="6600000">
              <a:off x="5734142" y="2942960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64" name="矩形 63"/>
            <p:cNvSpPr/>
            <p:nvPr/>
          </p:nvSpPr>
          <p:spPr>
            <a:xfrm rot="6818182">
              <a:off x="5704849" y="3016132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65" name="矩形 64"/>
            <p:cNvSpPr/>
            <p:nvPr/>
          </p:nvSpPr>
          <p:spPr>
            <a:xfrm rot="7036364">
              <a:off x="5670973" y="3087300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66" name="矩形 65"/>
            <p:cNvSpPr/>
            <p:nvPr/>
          </p:nvSpPr>
          <p:spPr>
            <a:xfrm rot="7254546">
              <a:off x="5632651" y="3156176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67" name="矩形 66"/>
            <p:cNvSpPr/>
            <p:nvPr/>
          </p:nvSpPr>
          <p:spPr>
            <a:xfrm rot="7472727">
              <a:off x="5590039" y="3222482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68" name="矩形 67"/>
            <p:cNvSpPr/>
            <p:nvPr/>
          </p:nvSpPr>
          <p:spPr>
            <a:xfrm rot="7690909">
              <a:off x="5543307" y="3285952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69" name="矩形 68"/>
            <p:cNvSpPr/>
            <p:nvPr/>
          </p:nvSpPr>
          <p:spPr>
            <a:xfrm rot="7909091">
              <a:off x="5492643" y="3346330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70" name="矩形 69"/>
            <p:cNvSpPr/>
            <p:nvPr/>
          </p:nvSpPr>
          <p:spPr>
            <a:xfrm rot="8127274">
              <a:off x="5438252" y="3403374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71" name="矩形 70"/>
            <p:cNvSpPr/>
            <p:nvPr/>
          </p:nvSpPr>
          <p:spPr>
            <a:xfrm rot="8345455">
              <a:off x="5380353" y="3456852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72" name="矩形 71"/>
            <p:cNvSpPr/>
            <p:nvPr/>
          </p:nvSpPr>
          <p:spPr>
            <a:xfrm rot="8563637">
              <a:off x="5319178" y="3506552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73" name="矩形 72"/>
            <p:cNvSpPr/>
            <p:nvPr/>
          </p:nvSpPr>
          <p:spPr>
            <a:xfrm rot="8781819">
              <a:off x="5254975" y="3552271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74" name="矩形 73"/>
            <p:cNvSpPr/>
            <p:nvPr/>
          </p:nvSpPr>
          <p:spPr>
            <a:xfrm rot="9000000">
              <a:off x="5188001" y="3593827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75" name="矩形 74"/>
            <p:cNvSpPr/>
            <p:nvPr/>
          </p:nvSpPr>
          <p:spPr>
            <a:xfrm rot="9218182">
              <a:off x="5118525" y="3631051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76" name="矩形 75"/>
            <p:cNvSpPr/>
            <p:nvPr/>
          </p:nvSpPr>
          <p:spPr>
            <a:xfrm rot="9436364">
              <a:off x="5046831" y="3663793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77" name="矩形 76"/>
            <p:cNvSpPr/>
            <p:nvPr/>
          </p:nvSpPr>
          <p:spPr>
            <a:xfrm rot="9654546">
              <a:off x="4973202" y="3691921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78" name="矩形 77"/>
            <p:cNvSpPr/>
            <p:nvPr/>
          </p:nvSpPr>
          <p:spPr>
            <a:xfrm rot="9872727">
              <a:off x="4897938" y="3715325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79" name="矩形 78"/>
            <p:cNvSpPr/>
            <p:nvPr/>
          </p:nvSpPr>
          <p:spPr>
            <a:xfrm rot="10090909">
              <a:off x="4821341" y="3733907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80" name="矩形 79"/>
            <p:cNvSpPr/>
            <p:nvPr/>
          </p:nvSpPr>
          <p:spPr>
            <a:xfrm rot="10309091">
              <a:off x="4743721" y="3747593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81" name="矩形 80"/>
            <p:cNvSpPr/>
            <p:nvPr/>
          </p:nvSpPr>
          <p:spPr>
            <a:xfrm rot="10527274">
              <a:off x="4665388" y="3756330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82" name="矩形 81"/>
            <p:cNvSpPr/>
            <p:nvPr/>
          </p:nvSpPr>
          <p:spPr>
            <a:xfrm rot="10745455">
              <a:off x="4586658" y="3760080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83" name="矩形 82"/>
            <p:cNvSpPr/>
            <p:nvPr/>
          </p:nvSpPr>
          <p:spPr>
            <a:xfrm rot="10963638">
              <a:off x="4507850" y="3758829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84" name="矩形 83"/>
            <p:cNvSpPr/>
            <p:nvPr/>
          </p:nvSpPr>
          <p:spPr>
            <a:xfrm rot="11181819">
              <a:off x="4429279" y="3752583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85" name="矩形 84"/>
            <p:cNvSpPr/>
            <p:nvPr/>
          </p:nvSpPr>
          <p:spPr>
            <a:xfrm rot="11400000">
              <a:off x="4351263" y="3741366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86" name="矩形 85"/>
            <p:cNvSpPr/>
            <p:nvPr/>
          </p:nvSpPr>
          <p:spPr>
            <a:xfrm rot="11618183">
              <a:off x="4274115" y="3725224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87" name="矩形 86"/>
            <p:cNvSpPr/>
            <p:nvPr/>
          </p:nvSpPr>
          <p:spPr>
            <a:xfrm rot="11836364">
              <a:off x="4198147" y="3704220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88" name="矩形 87"/>
            <p:cNvSpPr/>
            <p:nvPr/>
          </p:nvSpPr>
          <p:spPr>
            <a:xfrm rot="12054545">
              <a:off x="4123664" y="3678441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89" name="矩形 88"/>
            <p:cNvSpPr/>
            <p:nvPr/>
          </p:nvSpPr>
          <p:spPr>
            <a:xfrm rot="12272728">
              <a:off x="4050964" y="3647990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90" name="矩形 89"/>
            <p:cNvSpPr/>
            <p:nvPr/>
          </p:nvSpPr>
          <p:spPr>
            <a:xfrm rot="12490909">
              <a:off x="3980343" y="3612990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91" name="矩形 90"/>
            <p:cNvSpPr/>
            <p:nvPr/>
          </p:nvSpPr>
          <p:spPr>
            <a:xfrm rot="12709091">
              <a:off x="3912086" y="3573580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92" name="矩形 91"/>
            <p:cNvSpPr/>
            <p:nvPr/>
          </p:nvSpPr>
          <p:spPr>
            <a:xfrm rot="12927274">
              <a:off x="3846463" y="3529921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93" name="矩形 92"/>
            <p:cNvSpPr/>
            <p:nvPr/>
          </p:nvSpPr>
          <p:spPr>
            <a:xfrm rot="13145455">
              <a:off x="3783743" y="3482188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94" name="矩形 93"/>
            <p:cNvSpPr/>
            <p:nvPr/>
          </p:nvSpPr>
          <p:spPr>
            <a:xfrm rot="13363638">
              <a:off x="3724176" y="3430572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95" name="矩形 94"/>
            <p:cNvSpPr/>
            <p:nvPr/>
          </p:nvSpPr>
          <p:spPr>
            <a:xfrm rot="13581819">
              <a:off x="3668002" y="3375283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96" name="矩形 95"/>
            <p:cNvSpPr/>
            <p:nvPr/>
          </p:nvSpPr>
          <p:spPr>
            <a:xfrm rot="13800000">
              <a:off x="3615448" y="3316542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97" name="矩形 96"/>
            <p:cNvSpPr/>
            <p:nvPr/>
          </p:nvSpPr>
          <p:spPr>
            <a:xfrm rot="14018183">
              <a:off x="3566726" y="3254587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98" name="矩形 97"/>
            <p:cNvSpPr/>
            <p:nvPr/>
          </p:nvSpPr>
          <p:spPr>
            <a:xfrm rot="14236364">
              <a:off x="3522031" y="3189666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99" name="矩形 98"/>
            <p:cNvSpPr/>
            <p:nvPr/>
          </p:nvSpPr>
          <p:spPr>
            <a:xfrm rot="14454545">
              <a:off x="3481544" y="3122041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00" name="矩形 99"/>
            <p:cNvSpPr/>
            <p:nvPr/>
          </p:nvSpPr>
          <p:spPr>
            <a:xfrm rot="14672728">
              <a:off x="3445428" y="3051984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01" name="矩形 100"/>
            <p:cNvSpPr/>
            <p:nvPr/>
          </p:nvSpPr>
          <p:spPr>
            <a:xfrm rot="14890909">
              <a:off x="3413827" y="2979778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02" name="矩形 101"/>
            <p:cNvSpPr/>
            <p:nvPr/>
          </p:nvSpPr>
          <p:spPr>
            <a:xfrm rot="15109092">
              <a:off x="3386869" y="2905712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03" name="矩形 102"/>
            <p:cNvSpPr/>
            <p:nvPr/>
          </p:nvSpPr>
          <p:spPr>
            <a:xfrm rot="15327274">
              <a:off x="3364664" y="2830087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04" name="矩形 103"/>
            <p:cNvSpPr/>
            <p:nvPr/>
          </p:nvSpPr>
          <p:spPr>
            <a:xfrm rot="15545455">
              <a:off x="3347299" y="2753205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05" name="矩形 104"/>
            <p:cNvSpPr/>
            <p:nvPr/>
          </p:nvSpPr>
          <p:spPr>
            <a:xfrm rot="15763638">
              <a:off x="3334846" y="2675376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06" name="矩形 105"/>
            <p:cNvSpPr/>
            <p:nvPr/>
          </p:nvSpPr>
          <p:spPr>
            <a:xfrm rot="15981819">
              <a:off x="3327353" y="2596915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  <p:sp>
        <p:nvSpPr>
          <p:cNvPr id="109" name="椭圆 108"/>
          <p:cNvSpPr/>
          <p:nvPr/>
        </p:nvSpPr>
        <p:spPr>
          <a:xfrm>
            <a:off x="4163725" y="143826"/>
            <a:ext cx="781729" cy="781729"/>
          </a:xfrm>
          <a:prstGeom prst="ellipse">
            <a:avLst/>
          </a:pr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800"/>
          </a:p>
        </p:txBody>
      </p:sp>
      <p:sp>
        <p:nvSpPr>
          <p:cNvPr id="152" name="等腰三角形 151"/>
          <p:cNvSpPr/>
          <p:nvPr/>
        </p:nvSpPr>
        <p:spPr>
          <a:xfrm flipV="1">
            <a:off x="1614781" y="2132983"/>
            <a:ext cx="975001" cy="883285"/>
          </a:xfrm>
          <a:prstGeom prst="triangle">
            <a:avLst>
              <a:gd name="adj" fmla="val 50216"/>
            </a:avLst>
          </a:prstGeom>
          <a:solidFill>
            <a:schemeClr val="bg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54" name="等腰三角形 153"/>
          <p:cNvSpPr/>
          <p:nvPr/>
        </p:nvSpPr>
        <p:spPr>
          <a:xfrm flipV="1">
            <a:off x="1614779" y="1988097"/>
            <a:ext cx="975001" cy="883285"/>
          </a:xfrm>
          <a:prstGeom prst="triangle">
            <a:avLst>
              <a:gd name="adj" fmla="val 50216"/>
            </a:avLst>
          </a:prstGeom>
          <a:solidFill>
            <a:schemeClr val="bg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56" name="文本框 155"/>
          <p:cNvSpPr txBox="1"/>
          <p:nvPr/>
        </p:nvSpPr>
        <p:spPr>
          <a:xfrm>
            <a:off x="1916328" y="2096727"/>
            <a:ext cx="41870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300" dirty="0">
                <a:solidFill>
                  <a:schemeClr val="bg1"/>
                </a:solidFill>
              </a:rPr>
              <a:t>1</a:t>
            </a:r>
            <a:endParaRPr lang="zh-CN" altLang="en-US" sz="3300" dirty="0">
              <a:solidFill>
                <a:schemeClr val="bg1"/>
              </a:solidFill>
            </a:endParaRPr>
          </a:p>
        </p:txBody>
      </p:sp>
      <p:sp>
        <p:nvSpPr>
          <p:cNvPr id="157" name="TextBox 6"/>
          <p:cNvSpPr txBox="1">
            <a:spLocks noChangeArrowheads="1"/>
          </p:cNvSpPr>
          <p:nvPr/>
        </p:nvSpPr>
        <p:spPr bwMode="auto">
          <a:xfrm>
            <a:off x="1400832" y="3016268"/>
            <a:ext cx="134353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marL="0" lvl="1" algn="ctr"/>
            <a:r>
              <a:rPr lang="zh-CN" altLang="en-US" sz="15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Company and team</a:t>
            </a:r>
          </a:p>
        </p:txBody>
      </p:sp>
      <p:sp>
        <p:nvSpPr>
          <p:cNvPr id="158" name="TextBox 7"/>
          <p:cNvSpPr txBox="1"/>
          <p:nvPr/>
        </p:nvSpPr>
        <p:spPr>
          <a:xfrm>
            <a:off x="1665513" y="3592106"/>
            <a:ext cx="725200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ctr"/>
            <a:r>
              <a:rPr lang="zh-CN" altLang="en-US" sz="825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Who are we?</a:t>
            </a:r>
          </a:p>
        </p:txBody>
      </p:sp>
      <p:sp>
        <p:nvSpPr>
          <p:cNvPr id="160" name="等腰三角形 159"/>
          <p:cNvSpPr/>
          <p:nvPr/>
        </p:nvSpPr>
        <p:spPr>
          <a:xfrm flipV="1">
            <a:off x="3138380" y="2696235"/>
            <a:ext cx="975001" cy="883285"/>
          </a:xfrm>
          <a:prstGeom prst="triangle">
            <a:avLst>
              <a:gd name="adj" fmla="val 50216"/>
            </a:avLst>
          </a:prstGeom>
          <a:solidFill>
            <a:schemeClr val="bg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61" name="等腰三角形 160"/>
          <p:cNvSpPr/>
          <p:nvPr/>
        </p:nvSpPr>
        <p:spPr>
          <a:xfrm flipV="1">
            <a:off x="3138380" y="2551348"/>
            <a:ext cx="975001" cy="883285"/>
          </a:xfrm>
          <a:prstGeom prst="triangle">
            <a:avLst>
              <a:gd name="adj" fmla="val 50216"/>
            </a:avLst>
          </a:prstGeom>
          <a:solidFill>
            <a:schemeClr val="bg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62" name="文本框 161"/>
          <p:cNvSpPr txBox="1"/>
          <p:nvPr/>
        </p:nvSpPr>
        <p:spPr>
          <a:xfrm>
            <a:off x="3439929" y="2659980"/>
            <a:ext cx="41870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300" dirty="0">
                <a:solidFill>
                  <a:schemeClr val="bg1"/>
                </a:solidFill>
              </a:rPr>
              <a:t>2</a:t>
            </a:r>
            <a:endParaRPr lang="zh-CN" altLang="en-US" sz="3300" dirty="0">
              <a:solidFill>
                <a:schemeClr val="bg1"/>
              </a:solidFill>
            </a:endParaRPr>
          </a:p>
        </p:txBody>
      </p:sp>
      <p:sp>
        <p:nvSpPr>
          <p:cNvPr id="164" name="等腰三角形 163"/>
          <p:cNvSpPr/>
          <p:nvPr/>
        </p:nvSpPr>
        <p:spPr>
          <a:xfrm flipV="1">
            <a:off x="5056078" y="2696235"/>
            <a:ext cx="975001" cy="883285"/>
          </a:xfrm>
          <a:prstGeom prst="triangle">
            <a:avLst>
              <a:gd name="adj" fmla="val 50216"/>
            </a:avLst>
          </a:prstGeom>
          <a:solidFill>
            <a:schemeClr val="bg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65" name="等腰三角形 164"/>
          <p:cNvSpPr/>
          <p:nvPr/>
        </p:nvSpPr>
        <p:spPr>
          <a:xfrm flipV="1">
            <a:off x="5056078" y="2551348"/>
            <a:ext cx="975001" cy="883285"/>
          </a:xfrm>
          <a:prstGeom prst="triangle">
            <a:avLst>
              <a:gd name="adj" fmla="val 50216"/>
            </a:avLst>
          </a:prstGeom>
          <a:solidFill>
            <a:schemeClr val="bg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66" name="文本框 165"/>
          <p:cNvSpPr txBox="1"/>
          <p:nvPr/>
        </p:nvSpPr>
        <p:spPr>
          <a:xfrm>
            <a:off x="5357627" y="2659980"/>
            <a:ext cx="41870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300" dirty="0">
                <a:solidFill>
                  <a:schemeClr val="bg1"/>
                </a:solidFill>
              </a:rPr>
              <a:t>3</a:t>
            </a:r>
            <a:endParaRPr lang="zh-CN" altLang="en-US" sz="3300" dirty="0">
              <a:solidFill>
                <a:schemeClr val="bg1"/>
              </a:solidFill>
            </a:endParaRPr>
          </a:p>
        </p:txBody>
      </p:sp>
      <p:sp>
        <p:nvSpPr>
          <p:cNvPr id="168" name="等腰三角形 167"/>
          <p:cNvSpPr/>
          <p:nvPr/>
        </p:nvSpPr>
        <p:spPr>
          <a:xfrm flipV="1">
            <a:off x="6768340" y="2132984"/>
            <a:ext cx="975001" cy="883285"/>
          </a:xfrm>
          <a:prstGeom prst="triangle">
            <a:avLst>
              <a:gd name="adj" fmla="val 50216"/>
            </a:avLst>
          </a:prstGeom>
          <a:solidFill>
            <a:schemeClr val="bg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69" name="等腰三角形 168"/>
          <p:cNvSpPr/>
          <p:nvPr/>
        </p:nvSpPr>
        <p:spPr>
          <a:xfrm flipV="1">
            <a:off x="6768339" y="1988097"/>
            <a:ext cx="975001" cy="883285"/>
          </a:xfrm>
          <a:prstGeom prst="triangle">
            <a:avLst>
              <a:gd name="adj" fmla="val 50216"/>
            </a:avLst>
          </a:prstGeom>
          <a:solidFill>
            <a:schemeClr val="bg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70" name="文本框 169"/>
          <p:cNvSpPr txBox="1"/>
          <p:nvPr/>
        </p:nvSpPr>
        <p:spPr>
          <a:xfrm>
            <a:off x="7069887" y="2096729"/>
            <a:ext cx="41870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300" dirty="0">
                <a:solidFill>
                  <a:schemeClr val="bg1"/>
                </a:solidFill>
              </a:rPr>
              <a:t>4</a:t>
            </a:r>
            <a:endParaRPr lang="zh-CN" altLang="en-US" sz="3300" dirty="0">
              <a:solidFill>
                <a:schemeClr val="bg1"/>
              </a:solidFill>
            </a:endParaRPr>
          </a:p>
        </p:txBody>
      </p:sp>
      <p:sp>
        <p:nvSpPr>
          <p:cNvPr id="175" name="TextBox 6"/>
          <p:cNvSpPr txBox="1">
            <a:spLocks noChangeArrowheads="1"/>
          </p:cNvSpPr>
          <p:nvPr/>
        </p:nvSpPr>
        <p:spPr bwMode="auto">
          <a:xfrm>
            <a:off x="2948487" y="3560866"/>
            <a:ext cx="134353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marL="0" lvl="1" algn="ctr"/>
            <a:r>
              <a:rPr lang="zh-CN" altLang="en-US" sz="15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Introduction to the project</a:t>
            </a:r>
          </a:p>
        </p:txBody>
      </p:sp>
      <p:sp>
        <p:nvSpPr>
          <p:cNvPr id="176" name="TextBox 8"/>
          <p:cNvSpPr txBox="1"/>
          <p:nvPr/>
        </p:nvSpPr>
        <p:spPr>
          <a:xfrm>
            <a:off x="3133415" y="4334505"/>
            <a:ext cx="936796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ctr"/>
            <a:r>
              <a:rPr lang="zh-CN" altLang="en-US" sz="825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What are we going to do?</a:t>
            </a:r>
          </a:p>
        </p:txBody>
      </p:sp>
      <p:sp>
        <p:nvSpPr>
          <p:cNvPr id="177" name="TextBox 6"/>
          <p:cNvSpPr txBox="1">
            <a:spLocks noChangeArrowheads="1"/>
          </p:cNvSpPr>
          <p:nvPr/>
        </p:nvSpPr>
        <p:spPr bwMode="auto">
          <a:xfrm>
            <a:off x="4840622" y="3574365"/>
            <a:ext cx="134353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marL="0" lvl="1" algn="ctr"/>
            <a:r>
              <a:rPr lang="zh-CN" altLang="en-US" sz="15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Products and operations</a:t>
            </a:r>
          </a:p>
        </p:txBody>
      </p:sp>
      <p:sp>
        <p:nvSpPr>
          <p:cNvPr id="178" name="TextBox 9"/>
          <p:cNvSpPr txBox="1"/>
          <p:nvPr/>
        </p:nvSpPr>
        <p:spPr>
          <a:xfrm>
            <a:off x="5073791" y="4348004"/>
            <a:ext cx="83099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ctr"/>
            <a:r>
              <a:rPr lang="zh-CN" altLang="en-US" sz="825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How do we do that?</a:t>
            </a:r>
          </a:p>
        </p:txBody>
      </p:sp>
      <p:sp>
        <p:nvSpPr>
          <p:cNvPr id="179" name="TextBox 6"/>
          <p:cNvSpPr txBox="1">
            <a:spLocks noChangeArrowheads="1"/>
          </p:cNvSpPr>
          <p:nvPr/>
        </p:nvSpPr>
        <p:spPr bwMode="auto">
          <a:xfrm>
            <a:off x="6574508" y="3038108"/>
            <a:ext cx="147355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/>
            <a:r>
              <a:rPr lang="zh-CN" altLang="en-US" sz="15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Prospects for development</a:t>
            </a:r>
          </a:p>
        </p:txBody>
      </p:sp>
      <p:sp>
        <p:nvSpPr>
          <p:cNvPr id="180" name="TextBox 10"/>
          <p:cNvSpPr txBox="1"/>
          <p:nvPr/>
        </p:nvSpPr>
        <p:spPr>
          <a:xfrm>
            <a:off x="6757942" y="3678239"/>
            <a:ext cx="1042594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ctr"/>
            <a:r>
              <a:rPr lang="zh-CN" altLang="en-US" sz="825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Long-term strategic objectives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24C08D36-D566-4E47-A755-19A53D1B4FDD}"/>
              </a:ext>
            </a:extLst>
          </p:cNvPr>
          <p:cNvSpPr/>
          <p:nvPr/>
        </p:nvSpPr>
        <p:spPr>
          <a:xfrm>
            <a:off x="4032692" y="367561"/>
            <a:ext cx="1026243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80746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:random/>
      </p:transition>
    </mc:Choice>
    <mc:Fallback xmlns:a14="http://schemas.microsoft.com/office/drawing/2010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7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25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25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75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75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75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75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250"/>
                            </p:stCondLst>
                            <p:childTnLst>
                              <p:par>
                                <p:cTn id="6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750"/>
                            </p:stCondLst>
                            <p:childTnLst>
                              <p:par>
                                <p:cTn id="7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250"/>
                            </p:stCondLst>
                            <p:childTnLst>
                              <p:par>
                                <p:cTn id="7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1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75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175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75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2500"/>
                            </p:stCondLst>
                            <p:childTnLst>
                              <p:par>
                                <p:cTn id="9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3000"/>
                            </p:stCondLst>
                            <p:childTnLst>
                              <p:par>
                                <p:cTn id="9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75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75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75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75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425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75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75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152" grpId="0" animBg="1"/>
      <p:bldP spid="154" grpId="0" animBg="1"/>
      <p:bldP spid="156" grpId="0"/>
      <p:bldP spid="157" grpId="0"/>
      <p:bldP spid="158" grpId="0"/>
      <p:bldP spid="160" grpId="0" animBg="1"/>
      <p:bldP spid="161" grpId="0" animBg="1"/>
      <p:bldP spid="162" grpId="0"/>
      <p:bldP spid="164" grpId="0" animBg="1"/>
      <p:bldP spid="165" grpId="0" animBg="1"/>
      <p:bldP spid="166" grpId="0"/>
      <p:bldP spid="168" grpId="0" animBg="1"/>
      <p:bldP spid="169" grpId="0" animBg="1"/>
      <p:bldP spid="170" grpId="0"/>
      <p:bldP spid="175" grpId="0"/>
      <p:bldP spid="176" grpId="0"/>
      <p:bldP spid="177" grpId="0"/>
      <p:bldP spid="178" grpId="0"/>
      <p:bldP spid="179" grpId="0"/>
      <p:bldP spid="18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空心弧 2"/>
          <p:cNvSpPr>
            <a:spLocks noChangeArrowheads="1"/>
          </p:cNvSpPr>
          <p:nvPr/>
        </p:nvSpPr>
        <p:spPr bwMode="auto">
          <a:xfrm rot="16200000">
            <a:off x="1217613" y="1903413"/>
            <a:ext cx="2198687" cy="2198687"/>
          </a:xfrm>
          <a:custGeom>
            <a:avLst/>
            <a:gdLst>
              <a:gd name="G0" fmla="+- 9012 0 0"/>
              <a:gd name="G1" fmla="+- 9868328 0 0"/>
              <a:gd name="G2" fmla="+- 0 0 9868328"/>
              <a:gd name="T0" fmla="*/ 0 256 1"/>
              <a:gd name="T1" fmla="*/ 180 256 1"/>
              <a:gd name="G3" fmla="+- 9868328 T0 T1"/>
              <a:gd name="T2" fmla="*/ 0 256 1"/>
              <a:gd name="T3" fmla="*/ 90 256 1"/>
              <a:gd name="G4" fmla="+- 9868328 T2 T3"/>
              <a:gd name="G5" fmla="*/ G4 2 1"/>
              <a:gd name="T4" fmla="*/ 90 256 1"/>
              <a:gd name="T5" fmla="*/ 0 256 1"/>
              <a:gd name="G6" fmla="+- 9868328 T4 T5"/>
              <a:gd name="G7" fmla="*/ G6 2 1"/>
              <a:gd name="G8" fmla="abs 9868328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9012"/>
              <a:gd name="G18" fmla="*/ 9012 1 2"/>
              <a:gd name="G19" fmla="+- G18 5400 0"/>
              <a:gd name="G20" fmla="cos G19 9868328"/>
              <a:gd name="G21" fmla="sin G19 9868328"/>
              <a:gd name="G22" fmla="+- G20 10800 0"/>
              <a:gd name="G23" fmla="+- G21 10800 0"/>
              <a:gd name="G24" fmla="+- 10800 0 G20"/>
              <a:gd name="G25" fmla="+- 9012 10800 0"/>
              <a:gd name="G26" fmla="?: G9 G17 G25"/>
              <a:gd name="G27" fmla="?: G9 0 21600"/>
              <a:gd name="G28" fmla="cos 10800 9868328"/>
              <a:gd name="G29" fmla="sin 10800 9868328"/>
              <a:gd name="G30" fmla="sin 9012 9868328"/>
              <a:gd name="G31" fmla="+- G28 10800 0"/>
              <a:gd name="G32" fmla="+- G29 10800 0"/>
              <a:gd name="G33" fmla="+- G30 10800 0"/>
              <a:gd name="G34" fmla="?: G4 0 G31"/>
              <a:gd name="G35" fmla="?: 9868328 G34 0"/>
              <a:gd name="G36" fmla="?: G6 G35 G31"/>
              <a:gd name="G37" fmla="+- 21600 0 G36"/>
              <a:gd name="G38" fmla="?: G4 0 G33"/>
              <a:gd name="G39" fmla="?: 9868328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171 w 21600"/>
              <a:gd name="T15" fmla="*/ 15666 h 21600"/>
              <a:gd name="T16" fmla="*/ 10800 w 21600"/>
              <a:gd name="T17" fmla="*/ 1788 h 21600"/>
              <a:gd name="T18" fmla="*/ 19429 w 21600"/>
              <a:gd name="T19" fmla="*/ 15666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2950" y="15226"/>
                </a:moveTo>
                <a:cubicBezTo>
                  <a:pt x="2188" y="13875"/>
                  <a:pt x="1788" y="12351"/>
                  <a:pt x="1788" y="10800"/>
                </a:cubicBezTo>
                <a:cubicBezTo>
                  <a:pt x="1788" y="5822"/>
                  <a:pt x="5822" y="1788"/>
                  <a:pt x="10800" y="1788"/>
                </a:cubicBezTo>
                <a:cubicBezTo>
                  <a:pt x="15777" y="1788"/>
                  <a:pt x="19812" y="5822"/>
                  <a:pt x="19812" y="10800"/>
                </a:cubicBezTo>
                <a:cubicBezTo>
                  <a:pt x="19812" y="12351"/>
                  <a:pt x="19411" y="13875"/>
                  <a:pt x="18649" y="15226"/>
                </a:cubicBezTo>
                <a:lnTo>
                  <a:pt x="20207" y="16105"/>
                </a:lnTo>
                <a:cubicBezTo>
                  <a:pt x="21120" y="14486"/>
                  <a:pt x="21600" y="12658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2658"/>
                  <a:pt x="479" y="14486"/>
                  <a:pt x="1392" y="16105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txBody>
          <a:bodyPr lIns="91418" tIns="45709" rIns="91418" bIns="45709" anchor="ctr"/>
          <a:lstStyle/>
          <a:p>
            <a:pPr algn="ctr" defTabSz="68575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1349" dirty="0">
              <a:solidFill>
                <a:schemeClr val="bg1">
                  <a:lumMod val="95000"/>
                </a:schemeClr>
              </a:solidFill>
              <a:ea typeface="+mn-ea"/>
              <a:sym typeface="宋体" pitchFamily="2" charset="-122"/>
            </a:endParaRPr>
          </a:p>
        </p:txBody>
      </p:sp>
      <p:sp>
        <p:nvSpPr>
          <p:cNvPr id="16389" name="空心弧 3"/>
          <p:cNvSpPr>
            <a:spLocks noChangeArrowheads="1"/>
          </p:cNvSpPr>
          <p:nvPr/>
        </p:nvSpPr>
        <p:spPr bwMode="auto">
          <a:xfrm rot="16426183">
            <a:off x="1394619" y="2082006"/>
            <a:ext cx="1824038" cy="1825625"/>
          </a:xfrm>
          <a:custGeom>
            <a:avLst/>
            <a:gdLst>
              <a:gd name="G0" fmla="+- 8720 0 0"/>
              <a:gd name="G1" fmla="+- 13154032 0 0"/>
              <a:gd name="G2" fmla="+- 0 0 13154032"/>
              <a:gd name="T0" fmla="*/ 0 256 1"/>
              <a:gd name="T1" fmla="*/ 180 256 1"/>
              <a:gd name="G3" fmla="+- 13154032 T0 T1"/>
              <a:gd name="T2" fmla="*/ 0 256 1"/>
              <a:gd name="T3" fmla="*/ 90 256 1"/>
              <a:gd name="G4" fmla="+- 13154032 T2 T3"/>
              <a:gd name="G5" fmla="*/ G4 2 1"/>
              <a:gd name="T4" fmla="*/ 90 256 1"/>
              <a:gd name="T5" fmla="*/ 0 256 1"/>
              <a:gd name="G6" fmla="+- 13154032 T4 T5"/>
              <a:gd name="G7" fmla="*/ G6 2 1"/>
              <a:gd name="G8" fmla="abs 13154032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8720"/>
              <a:gd name="G18" fmla="*/ 8720 1 2"/>
              <a:gd name="G19" fmla="+- G18 5400 0"/>
              <a:gd name="G20" fmla="cos G19 13154032"/>
              <a:gd name="G21" fmla="sin G19 13154032"/>
              <a:gd name="G22" fmla="+- G20 10800 0"/>
              <a:gd name="G23" fmla="+- G21 10800 0"/>
              <a:gd name="G24" fmla="+- 10800 0 G20"/>
              <a:gd name="G25" fmla="+- 8720 10800 0"/>
              <a:gd name="G26" fmla="?: G9 G17 G25"/>
              <a:gd name="G27" fmla="?: G9 0 21600"/>
              <a:gd name="G28" fmla="cos 10800 13154032"/>
              <a:gd name="G29" fmla="sin 10800 13154032"/>
              <a:gd name="G30" fmla="sin 8720 13154032"/>
              <a:gd name="G31" fmla="+- G28 10800 0"/>
              <a:gd name="G32" fmla="+- G29 10800 0"/>
              <a:gd name="G33" fmla="+- G30 10800 0"/>
              <a:gd name="G34" fmla="?: G4 0 G31"/>
              <a:gd name="G35" fmla="?: 13154032 G34 0"/>
              <a:gd name="G36" fmla="?: G6 G35 G31"/>
              <a:gd name="G37" fmla="+- 21600 0 G36"/>
              <a:gd name="G38" fmla="?: G4 0 G33"/>
              <a:gd name="G39" fmla="?: 13154032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70 w 21600"/>
              <a:gd name="T15" fmla="*/ 7347 h 21600"/>
              <a:gd name="T16" fmla="*/ 10800 w 21600"/>
              <a:gd name="T17" fmla="*/ 2080 h 21600"/>
              <a:gd name="T18" fmla="*/ 19930 w 21600"/>
              <a:gd name="T19" fmla="*/ 7347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2643" y="7715"/>
                </a:moveTo>
                <a:cubicBezTo>
                  <a:pt x="3926" y="4323"/>
                  <a:pt x="7173" y="2080"/>
                  <a:pt x="10799" y="2080"/>
                </a:cubicBezTo>
                <a:cubicBezTo>
                  <a:pt x="14426" y="2079"/>
                  <a:pt x="17673" y="4323"/>
                  <a:pt x="18956" y="7715"/>
                </a:cubicBezTo>
                <a:lnTo>
                  <a:pt x="20901" y="6979"/>
                </a:lnTo>
                <a:cubicBezTo>
                  <a:pt x="19313" y="2779"/>
                  <a:pt x="15290" y="0"/>
                  <a:pt x="10800" y="0"/>
                </a:cubicBezTo>
                <a:cubicBezTo>
                  <a:pt x="6309" y="-1"/>
                  <a:pt x="2286" y="2779"/>
                  <a:pt x="698" y="6979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txBody>
          <a:bodyPr lIns="91418" tIns="45709" rIns="91418" bIns="45709" anchor="ctr"/>
          <a:lstStyle/>
          <a:p>
            <a:pPr algn="ctr" defTabSz="68575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1349" dirty="0">
              <a:solidFill>
                <a:schemeClr val="bg1">
                  <a:lumMod val="95000"/>
                </a:schemeClr>
              </a:solidFill>
              <a:ea typeface="+mn-ea"/>
              <a:sym typeface="宋体" pitchFamily="2" charset="-122"/>
            </a:endParaRPr>
          </a:p>
        </p:txBody>
      </p:sp>
      <p:sp>
        <p:nvSpPr>
          <p:cNvPr id="16390" name="空心弧 4"/>
          <p:cNvSpPr>
            <a:spLocks noChangeArrowheads="1"/>
          </p:cNvSpPr>
          <p:nvPr/>
        </p:nvSpPr>
        <p:spPr bwMode="auto">
          <a:xfrm rot="16200000">
            <a:off x="1017588" y="1731963"/>
            <a:ext cx="2560637" cy="2560637"/>
          </a:xfrm>
          <a:custGeom>
            <a:avLst/>
            <a:gdLst>
              <a:gd name="G0" fmla="+- 9049 0 0"/>
              <a:gd name="G1" fmla="+- 7945690 0 0"/>
              <a:gd name="G2" fmla="+- 0 0 7945690"/>
              <a:gd name="T0" fmla="*/ 0 256 1"/>
              <a:gd name="T1" fmla="*/ 180 256 1"/>
              <a:gd name="G3" fmla="+- 7945690 T0 T1"/>
              <a:gd name="T2" fmla="*/ 0 256 1"/>
              <a:gd name="T3" fmla="*/ 90 256 1"/>
              <a:gd name="G4" fmla="+- 7945690 T2 T3"/>
              <a:gd name="G5" fmla="*/ G4 2 1"/>
              <a:gd name="T4" fmla="*/ 90 256 1"/>
              <a:gd name="T5" fmla="*/ 0 256 1"/>
              <a:gd name="G6" fmla="+- 7945690 T4 T5"/>
              <a:gd name="G7" fmla="*/ G6 2 1"/>
              <a:gd name="G8" fmla="abs 794569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9049"/>
              <a:gd name="G18" fmla="*/ 9049 1 2"/>
              <a:gd name="G19" fmla="+- G18 5400 0"/>
              <a:gd name="G20" fmla="cos G19 7945690"/>
              <a:gd name="G21" fmla="sin G19 7945690"/>
              <a:gd name="G22" fmla="+- G20 10800 0"/>
              <a:gd name="G23" fmla="+- G21 10800 0"/>
              <a:gd name="G24" fmla="+- 10800 0 G20"/>
              <a:gd name="G25" fmla="+- 9049 10800 0"/>
              <a:gd name="G26" fmla="?: G9 G17 G25"/>
              <a:gd name="G27" fmla="?: G9 0 21600"/>
              <a:gd name="G28" fmla="cos 10800 7945690"/>
              <a:gd name="G29" fmla="sin 10800 7945690"/>
              <a:gd name="G30" fmla="sin 9049 7945690"/>
              <a:gd name="G31" fmla="+- G28 10800 0"/>
              <a:gd name="G32" fmla="+- G29 10800 0"/>
              <a:gd name="G33" fmla="+- G30 10800 0"/>
              <a:gd name="G34" fmla="?: G4 0 G31"/>
              <a:gd name="G35" fmla="?: 7945690 G34 0"/>
              <a:gd name="G36" fmla="?: G6 G35 G31"/>
              <a:gd name="G37" fmla="+- 21600 0 G36"/>
              <a:gd name="G38" fmla="?: G4 0 G33"/>
              <a:gd name="G39" fmla="?: 794569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652 w 21600"/>
              <a:gd name="T15" fmla="*/ 19285 h 21600"/>
              <a:gd name="T16" fmla="*/ 10800 w 21600"/>
              <a:gd name="T17" fmla="*/ 1751 h 21600"/>
              <a:gd name="T18" fmla="*/ 15948 w 21600"/>
              <a:gd name="T19" fmla="*/ 19285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6106" y="18536"/>
                </a:moveTo>
                <a:cubicBezTo>
                  <a:pt x="3402" y="16896"/>
                  <a:pt x="1751" y="13962"/>
                  <a:pt x="1751" y="10800"/>
                </a:cubicBezTo>
                <a:cubicBezTo>
                  <a:pt x="1751" y="5802"/>
                  <a:pt x="5802" y="1751"/>
                  <a:pt x="10800" y="1751"/>
                </a:cubicBezTo>
                <a:cubicBezTo>
                  <a:pt x="15797" y="1751"/>
                  <a:pt x="19849" y="5802"/>
                  <a:pt x="19849" y="10800"/>
                </a:cubicBezTo>
                <a:cubicBezTo>
                  <a:pt x="19849" y="13962"/>
                  <a:pt x="18197" y="16896"/>
                  <a:pt x="15493" y="18536"/>
                </a:cubicBezTo>
                <a:lnTo>
                  <a:pt x="16401" y="20033"/>
                </a:lnTo>
                <a:cubicBezTo>
                  <a:pt x="19628" y="18075"/>
                  <a:pt x="21600" y="1457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4574"/>
                  <a:pt x="1971" y="18075"/>
                  <a:pt x="5198" y="20033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lIns="91418" tIns="45709" rIns="91418" bIns="45709" anchor="ctr"/>
          <a:lstStyle/>
          <a:p>
            <a:pPr algn="ctr" defTabSz="68575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1349" dirty="0">
              <a:solidFill>
                <a:schemeClr val="bg1">
                  <a:lumMod val="95000"/>
                </a:schemeClr>
              </a:solidFill>
              <a:ea typeface="+mn-ea"/>
              <a:sym typeface="宋体" pitchFamily="2" charset="-122"/>
            </a:endParaRPr>
          </a:p>
        </p:txBody>
      </p:sp>
      <p:sp>
        <p:nvSpPr>
          <p:cNvPr id="16391" name="矩形 5"/>
          <p:cNvSpPr>
            <a:spLocks noChangeArrowheads="1"/>
          </p:cNvSpPr>
          <p:nvPr/>
        </p:nvSpPr>
        <p:spPr bwMode="auto">
          <a:xfrm>
            <a:off x="1687513" y="2819400"/>
            <a:ext cx="2020887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>
            <a:spAutoFit/>
          </a:bodyPr>
          <a:lstStyle/>
          <a:p>
            <a:pPr defTabSz="68575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349" dirty="0">
                <a:solidFill>
                  <a:schemeClr val="bg1">
                    <a:lumMod val="95000"/>
                  </a:schemeClr>
                </a:solidFill>
                <a:ea typeface="+mn-ea"/>
              </a:rPr>
              <a:t>TEXT HERE</a:t>
            </a:r>
            <a:endParaRPr lang="zh-CN" altLang="en-US" sz="1349" baseline="-3000" dirty="0">
              <a:solidFill>
                <a:schemeClr val="bg1">
                  <a:lumMod val="95000"/>
                </a:schemeClr>
              </a:solidFill>
              <a:ea typeface="+mn-ea"/>
            </a:endParaRPr>
          </a:p>
        </p:txBody>
      </p:sp>
      <p:grpSp>
        <p:nvGrpSpPr>
          <p:cNvPr id="16392" name="组合 34"/>
          <p:cNvGrpSpPr>
            <a:grpSpLocks/>
          </p:cNvGrpSpPr>
          <p:nvPr/>
        </p:nvGrpSpPr>
        <p:grpSpPr bwMode="auto">
          <a:xfrm>
            <a:off x="4500563" y="1223963"/>
            <a:ext cx="3811587" cy="999697"/>
            <a:chOff x="0" y="0"/>
            <a:chExt cx="3811400" cy="998260"/>
          </a:xfrm>
        </p:grpSpPr>
        <p:sp>
          <p:nvSpPr>
            <p:cNvPr id="16393" name="矩形 22"/>
            <p:cNvSpPr>
              <a:spLocks noChangeArrowheads="1"/>
            </p:cNvSpPr>
            <p:nvPr/>
          </p:nvSpPr>
          <p:spPr bwMode="auto">
            <a:xfrm>
              <a:off x="95245" y="115720"/>
              <a:ext cx="358757" cy="229857"/>
            </a:xfrm>
            <a:prstGeom prst="rect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1349" dirty="0">
                <a:solidFill>
                  <a:schemeClr val="bg1">
                    <a:lumMod val="95000"/>
                  </a:schemeClr>
                </a:solidFill>
                <a:ea typeface="+mn-ea"/>
                <a:sym typeface="宋体" pitchFamily="2" charset="-122"/>
              </a:endParaRPr>
            </a:p>
          </p:txBody>
        </p:sp>
        <p:sp>
          <p:nvSpPr>
            <p:cNvPr id="16394" name="TextBox 23"/>
            <p:cNvSpPr>
              <a:spLocks noChangeArrowheads="1"/>
            </p:cNvSpPr>
            <p:nvPr/>
          </p:nvSpPr>
          <p:spPr bwMode="auto">
            <a:xfrm>
              <a:off x="0" y="386793"/>
              <a:ext cx="3811400" cy="611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685754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36C09"/>
                </a:buClr>
                <a:defRPr/>
              </a:pPr>
              <a:r>
                <a:rPr lang="en-US" sz="1199" dirty="0">
                  <a:solidFill>
                    <a:schemeClr val="bg1">
                      <a:lumMod val="95000"/>
                    </a:schemeClr>
                  </a:solidFill>
                  <a:ea typeface="+mn-ea"/>
                  <a:cs typeface="Calibri" pitchFamily="34" charset="0"/>
                  <a:sym typeface="Calibri" pitchFamily="34" charset="0"/>
                </a:rPr>
                <a:t>You can click here to enter your text. You can click here to enter your text. </a:t>
              </a:r>
              <a:endParaRPr lang="zh-CN" altLang="en-US" sz="1199" dirty="0">
                <a:solidFill>
                  <a:schemeClr val="bg1">
                    <a:lumMod val="95000"/>
                  </a:schemeClr>
                </a:solidFill>
                <a:ea typeface="+mn-ea"/>
                <a:sym typeface="宋体" pitchFamily="2" charset="-122"/>
              </a:endParaRPr>
            </a:p>
          </p:txBody>
        </p:sp>
        <p:sp>
          <p:nvSpPr>
            <p:cNvPr id="16395" name="矩形 25"/>
            <p:cNvSpPr>
              <a:spLocks noChangeArrowheads="1"/>
            </p:cNvSpPr>
            <p:nvPr/>
          </p:nvSpPr>
          <p:spPr bwMode="auto">
            <a:xfrm>
              <a:off x="558773" y="0"/>
              <a:ext cx="2020788" cy="461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399" dirty="0">
                  <a:solidFill>
                    <a:schemeClr val="bg1">
                      <a:lumMod val="95000"/>
                    </a:schemeClr>
                  </a:solidFill>
                  <a:ea typeface="+mn-ea"/>
                  <a:cs typeface="Calibri" pitchFamily="34" charset="0"/>
                  <a:sym typeface="Calibri" pitchFamily="34" charset="0"/>
                </a:rPr>
                <a:t>70%</a:t>
              </a:r>
              <a:endParaRPr lang="zh-CN" altLang="en-US" sz="2399" dirty="0">
                <a:solidFill>
                  <a:schemeClr val="bg1">
                    <a:lumMod val="95000"/>
                  </a:schemeClr>
                </a:solidFill>
                <a:ea typeface="+mn-ea"/>
                <a:sym typeface="宋体" pitchFamily="2" charset="-122"/>
              </a:endParaRPr>
            </a:p>
          </p:txBody>
        </p:sp>
      </p:grpSp>
      <p:grpSp>
        <p:nvGrpSpPr>
          <p:cNvPr id="16396" name="组合 35"/>
          <p:cNvGrpSpPr>
            <a:grpSpLocks/>
          </p:cNvGrpSpPr>
          <p:nvPr/>
        </p:nvGrpSpPr>
        <p:grpSpPr bwMode="auto">
          <a:xfrm>
            <a:off x="4500563" y="2478088"/>
            <a:ext cx="3811587" cy="999696"/>
            <a:chOff x="0" y="0"/>
            <a:chExt cx="3811399" cy="1000549"/>
          </a:xfrm>
        </p:grpSpPr>
        <p:sp>
          <p:nvSpPr>
            <p:cNvPr id="16397" name="矩形 26"/>
            <p:cNvSpPr>
              <a:spLocks noChangeArrowheads="1"/>
            </p:cNvSpPr>
            <p:nvPr/>
          </p:nvSpPr>
          <p:spPr bwMode="auto">
            <a:xfrm>
              <a:off x="95245" y="115986"/>
              <a:ext cx="358757" cy="230384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1349" dirty="0">
                <a:solidFill>
                  <a:schemeClr val="bg1">
                    <a:lumMod val="95000"/>
                  </a:schemeClr>
                </a:solidFill>
                <a:ea typeface="+mn-ea"/>
                <a:sym typeface="宋体" pitchFamily="2" charset="-122"/>
              </a:endParaRPr>
            </a:p>
          </p:txBody>
        </p:sp>
        <p:sp>
          <p:nvSpPr>
            <p:cNvPr id="16398" name="TextBox 27"/>
            <p:cNvSpPr>
              <a:spLocks noChangeArrowheads="1"/>
            </p:cNvSpPr>
            <p:nvPr/>
          </p:nvSpPr>
          <p:spPr bwMode="auto">
            <a:xfrm>
              <a:off x="0" y="387680"/>
              <a:ext cx="3811399" cy="612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685754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36C09"/>
                </a:buClr>
                <a:defRPr/>
              </a:pPr>
              <a:r>
                <a:rPr lang="en-US" sz="1199" dirty="0">
                  <a:solidFill>
                    <a:schemeClr val="bg1">
                      <a:lumMod val="95000"/>
                    </a:schemeClr>
                  </a:solidFill>
                  <a:ea typeface="+mn-ea"/>
                  <a:cs typeface="Calibri" pitchFamily="34" charset="0"/>
                  <a:sym typeface="Calibri" pitchFamily="34" charset="0"/>
                </a:rPr>
                <a:t>You can click here to enter your text. You can click here to enter your text. </a:t>
              </a:r>
              <a:endParaRPr lang="zh-CN" altLang="en-US" sz="1199" dirty="0">
                <a:solidFill>
                  <a:schemeClr val="bg1">
                    <a:lumMod val="95000"/>
                  </a:schemeClr>
                </a:solidFill>
                <a:ea typeface="+mn-ea"/>
                <a:sym typeface="宋体" pitchFamily="2" charset="-122"/>
              </a:endParaRPr>
            </a:p>
          </p:txBody>
        </p:sp>
        <p:sp>
          <p:nvSpPr>
            <p:cNvPr id="16399" name="矩形 28"/>
            <p:cNvSpPr>
              <a:spLocks noChangeArrowheads="1"/>
            </p:cNvSpPr>
            <p:nvPr/>
          </p:nvSpPr>
          <p:spPr bwMode="auto">
            <a:xfrm>
              <a:off x="558772" y="0"/>
              <a:ext cx="2020787" cy="462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399" dirty="0">
                  <a:solidFill>
                    <a:schemeClr val="bg1">
                      <a:lumMod val="95000"/>
                    </a:schemeClr>
                  </a:solidFill>
                  <a:ea typeface="+mn-ea"/>
                  <a:cs typeface="Calibri" pitchFamily="34" charset="0"/>
                  <a:sym typeface="Calibri" pitchFamily="34" charset="0"/>
                </a:rPr>
                <a:t>55%</a:t>
              </a:r>
              <a:endParaRPr lang="zh-CN" altLang="en-US" sz="2399" dirty="0">
                <a:solidFill>
                  <a:schemeClr val="bg1">
                    <a:lumMod val="95000"/>
                  </a:schemeClr>
                </a:solidFill>
                <a:ea typeface="+mn-ea"/>
                <a:sym typeface="宋体" pitchFamily="2" charset="-122"/>
              </a:endParaRPr>
            </a:p>
          </p:txBody>
        </p:sp>
      </p:grpSp>
      <p:grpSp>
        <p:nvGrpSpPr>
          <p:cNvPr id="16400" name="组合 36"/>
          <p:cNvGrpSpPr>
            <a:grpSpLocks/>
          </p:cNvGrpSpPr>
          <p:nvPr/>
        </p:nvGrpSpPr>
        <p:grpSpPr bwMode="auto">
          <a:xfrm>
            <a:off x="4500563" y="3659188"/>
            <a:ext cx="3811587" cy="999696"/>
            <a:chOff x="0" y="0"/>
            <a:chExt cx="3811398" cy="1000549"/>
          </a:xfrm>
        </p:grpSpPr>
        <p:sp>
          <p:nvSpPr>
            <p:cNvPr id="16401" name="矩形 29"/>
            <p:cNvSpPr>
              <a:spLocks noChangeArrowheads="1"/>
            </p:cNvSpPr>
            <p:nvPr/>
          </p:nvSpPr>
          <p:spPr bwMode="auto">
            <a:xfrm>
              <a:off x="95245" y="115986"/>
              <a:ext cx="358757" cy="230384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1349" dirty="0">
                <a:solidFill>
                  <a:schemeClr val="bg1">
                    <a:lumMod val="95000"/>
                  </a:schemeClr>
                </a:solidFill>
                <a:ea typeface="+mn-ea"/>
                <a:sym typeface="宋体" pitchFamily="2" charset="-122"/>
              </a:endParaRPr>
            </a:p>
          </p:txBody>
        </p:sp>
        <p:sp>
          <p:nvSpPr>
            <p:cNvPr id="16402" name="TextBox 30"/>
            <p:cNvSpPr>
              <a:spLocks noChangeArrowheads="1"/>
            </p:cNvSpPr>
            <p:nvPr/>
          </p:nvSpPr>
          <p:spPr bwMode="auto">
            <a:xfrm>
              <a:off x="0" y="387680"/>
              <a:ext cx="3811398" cy="612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685754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36C09"/>
                </a:buClr>
                <a:defRPr/>
              </a:pPr>
              <a:r>
                <a:rPr lang="en-US" sz="1199" dirty="0">
                  <a:solidFill>
                    <a:schemeClr val="bg1">
                      <a:lumMod val="95000"/>
                    </a:schemeClr>
                  </a:solidFill>
                  <a:ea typeface="+mn-ea"/>
                  <a:cs typeface="Calibri" pitchFamily="34" charset="0"/>
                  <a:sym typeface="Calibri" pitchFamily="34" charset="0"/>
                </a:rPr>
                <a:t>You can click here to enter your text. You can click here to enter your text. </a:t>
              </a:r>
              <a:endParaRPr lang="zh-CN" altLang="en-US" sz="1199" dirty="0">
                <a:solidFill>
                  <a:schemeClr val="bg1">
                    <a:lumMod val="95000"/>
                  </a:schemeClr>
                </a:solidFill>
                <a:ea typeface="+mn-ea"/>
                <a:sym typeface="宋体" pitchFamily="2" charset="-122"/>
              </a:endParaRPr>
            </a:p>
          </p:txBody>
        </p:sp>
        <p:sp>
          <p:nvSpPr>
            <p:cNvPr id="16403" name="矩形 31"/>
            <p:cNvSpPr>
              <a:spLocks noChangeArrowheads="1"/>
            </p:cNvSpPr>
            <p:nvPr/>
          </p:nvSpPr>
          <p:spPr bwMode="auto">
            <a:xfrm>
              <a:off x="558772" y="0"/>
              <a:ext cx="2020787" cy="462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399" dirty="0">
                  <a:solidFill>
                    <a:schemeClr val="bg1">
                      <a:lumMod val="95000"/>
                    </a:schemeClr>
                  </a:solidFill>
                  <a:ea typeface="+mn-ea"/>
                  <a:cs typeface="Calibri" pitchFamily="34" charset="0"/>
                  <a:sym typeface="Calibri" pitchFamily="34" charset="0"/>
                </a:rPr>
                <a:t>40%</a:t>
              </a:r>
              <a:endParaRPr lang="zh-CN" altLang="en-US" sz="2399" dirty="0">
                <a:solidFill>
                  <a:schemeClr val="bg1">
                    <a:lumMod val="95000"/>
                  </a:schemeClr>
                </a:solidFill>
                <a:ea typeface="+mn-ea"/>
                <a:sym typeface="宋体" pitchFamily="2" charset="-122"/>
              </a:endParaRPr>
            </a:p>
          </p:txBody>
        </p:sp>
      </p:grpSp>
      <p:sp>
        <p:nvSpPr>
          <p:cNvPr id="19" name="文本框 7"/>
          <p:cNvSpPr txBox="1">
            <a:spLocks noChangeArrowheads="1"/>
          </p:cNvSpPr>
          <p:nvPr/>
        </p:nvSpPr>
        <p:spPr bwMode="auto">
          <a:xfrm>
            <a:off x="2722563" y="320675"/>
            <a:ext cx="3698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9pPr>
          </a:lstStyle>
          <a:p>
            <a:pPr algn="ctr" eaLnBrk="1" hangingPunct="1"/>
            <a:r>
              <a:rPr lang="en-US" altLang="zh-CN" sz="2000">
                <a:solidFill>
                  <a:schemeClr val="bg1"/>
                </a:solidFill>
              </a:rPr>
              <a:t>ADD YOUR TITLE HERE</a:t>
            </a:r>
            <a:endParaRPr lang="zh-CN" altLang="en-US" sz="2000">
              <a:solidFill>
                <a:schemeClr val="bg1"/>
              </a:solidFill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898525" y="766763"/>
            <a:ext cx="7137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87438"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1pPr>
            <a:lvl2pPr marL="742950" indent="-285750" defTabSz="1087438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2pPr>
            <a:lvl3pPr marL="1143000" indent="-228600" defTabSz="1087438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3pPr>
            <a:lvl4pPr marL="1600200" indent="-228600" defTabSz="1087438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4pPr>
            <a:lvl5pPr marL="2057400" indent="-228600" defTabSz="1087438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5pPr>
            <a:lvl6pPr marL="2514600" indent="-228600" defTabSz="1087438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6pPr>
            <a:lvl7pPr marL="2971800" indent="-228600" defTabSz="1087438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7pPr>
            <a:lvl8pPr marL="3429000" indent="-228600" defTabSz="1087438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8pPr>
            <a:lvl9pPr marL="3886200" indent="-228600" defTabSz="1087438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US" altLang="zh-CN" sz="1200">
                <a:solidFill>
                  <a:schemeClr val="bg1"/>
                </a:solidFill>
              </a:rPr>
              <a:t>There are many variations of the passages of the Lorem, butthety haved</a:t>
            </a:r>
            <a:endParaRPr lang="en-US" altLang="zh-CN" sz="1200">
              <a:solidFill>
                <a:schemeClr val="bg1"/>
              </a:solidFill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:random/>
      </p:transition>
    </mc:Choice>
    <mc:Fallback xmlns:a14="http://schemas.microsoft.com/office/drawing/2010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4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3" dur="75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8" dur="75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3" dur="75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/>
      <p:bldP spid="19" grpId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>
            <a:grpSpLocks/>
          </p:cNvGrpSpPr>
          <p:nvPr/>
        </p:nvGrpSpPr>
        <p:grpSpPr bwMode="auto">
          <a:xfrm>
            <a:off x="1157288" y="3233738"/>
            <a:ext cx="1917700" cy="1250950"/>
            <a:chOff x="1156852" y="3234028"/>
            <a:chExt cx="1918854" cy="1250754"/>
          </a:xfrm>
        </p:grpSpPr>
        <p:sp>
          <p:nvSpPr>
            <p:cNvPr id="28688" name="文本框 6"/>
            <p:cNvSpPr txBox="1">
              <a:spLocks noChangeArrowheads="1"/>
            </p:cNvSpPr>
            <p:nvPr/>
          </p:nvSpPr>
          <p:spPr bwMode="auto">
            <a:xfrm>
              <a:off x="1156852" y="3234028"/>
              <a:ext cx="191885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5pPr>
              <a:lvl6pPr marL="25146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6pPr>
              <a:lvl7pPr marL="29718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7pPr>
              <a:lvl8pPr marL="34290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8pPr>
              <a:lvl9pPr marL="38862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9pPr>
            </a:lstStyle>
            <a:p>
              <a:pPr algn="ctr" eaLnBrk="1" hangingPunct="1"/>
              <a:r>
                <a:rPr lang="en-US" altLang="zh-CN" sz="1200">
                  <a:solidFill>
                    <a:schemeClr val="bg1"/>
                  </a:solidFill>
                </a:rPr>
                <a:t>Event One </a:t>
              </a:r>
              <a:endParaRPr lang="zh-CN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28689" name="Rectangle 23"/>
            <p:cNvSpPr>
              <a:spLocks noChangeArrowheads="1"/>
            </p:cNvSpPr>
            <p:nvPr/>
          </p:nvSpPr>
          <p:spPr bwMode="auto">
            <a:xfrm>
              <a:off x="1234582" y="3485541"/>
              <a:ext cx="168872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087438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1pPr>
              <a:lvl2pPr marL="742950" indent="-285750" defTabSz="1087438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2pPr>
              <a:lvl3pPr marL="1143000" indent="-228600" defTabSz="1087438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3pPr>
              <a:lvl4pPr marL="1600200" indent="-228600" defTabSz="1087438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4pPr>
              <a:lvl5pPr marL="2057400" indent="-228600" defTabSz="1087438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5pPr>
              <a:lvl6pPr marL="2514600" indent="-228600" defTabSz="1087438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6pPr>
              <a:lvl7pPr marL="2971800" indent="-228600" defTabSz="1087438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7pPr>
              <a:lvl8pPr marL="3429000" indent="-228600" defTabSz="1087438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8pPr>
              <a:lvl9pPr marL="3886200" indent="-228600" defTabSz="1087438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lang="en-US" altLang="zh-CN" sz="800">
                  <a:solidFill>
                    <a:schemeClr val="bg1"/>
                  </a:solidFill>
                </a:rPr>
                <a:t>There are many variations of the passages of of the Lore m available, butth the majority have been deded</a:t>
              </a:r>
              <a:endParaRPr lang="en-US" altLang="zh-CN" sz="80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690" name="Rectangle 27"/>
            <p:cNvSpPr>
              <a:spLocks noChangeArrowheads="1"/>
            </p:cNvSpPr>
            <p:nvPr/>
          </p:nvSpPr>
          <p:spPr bwMode="auto">
            <a:xfrm>
              <a:off x="1724891" y="4246419"/>
              <a:ext cx="758308" cy="238363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5pPr>
              <a:lvl6pPr marL="25146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6pPr>
              <a:lvl7pPr marL="29718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7pPr>
              <a:lvl8pPr marL="34290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8pPr>
              <a:lvl9pPr marL="38862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9pPr>
            </a:lstStyle>
            <a:p>
              <a:pPr algn="ctr" eaLnBrk="1" hangingPunct="1"/>
              <a:r>
                <a:rPr lang="en-US" altLang="zh-CN" sz="800">
                  <a:solidFill>
                    <a:schemeClr val="bg1"/>
                  </a:solidFill>
                </a:rPr>
                <a:t>The Project</a:t>
              </a:r>
            </a:p>
          </p:txBody>
        </p:sp>
      </p:grpSp>
      <p:grpSp>
        <p:nvGrpSpPr>
          <p:cNvPr id="3" name="组合 2"/>
          <p:cNvGrpSpPr>
            <a:grpSpLocks/>
          </p:cNvGrpSpPr>
          <p:nvPr/>
        </p:nvGrpSpPr>
        <p:grpSpPr bwMode="auto">
          <a:xfrm>
            <a:off x="3651250" y="3233738"/>
            <a:ext cx="1917700" cy="1250950"/>
            <a:chOff x="3650670" y="3234028"/>
            <a:chExt cx="1918854" cy="1250754"/>
          </a:xfrm>
        </p:grpSpPr>
        <p:sp>
          <p:nvSpPr>
            <p:cNvPr id="28685" name="文本框 32"/>
            <p:cNvSpPr txBox="1">
              <a:spLocks noChangeArrowheads="1"/>
            </p:cNvSpPr>
            <p:nvPr/>
          </p:nvSpPr>
          <p:spPr bwMode="auto">
            <a:xfrm>
              <a:off x="3650670" y="3234028"/>
              <a:ext cx="191885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5pPr>
              <a:lvl6pPr marL="25146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6pPr>
              <a:lvl7pPr marL="29718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7pPr>
              <a:lvl8pPr marL="34290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8pPr>
              <a:lvl9pPr marL="38862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9pPr>
            </a:lstStyle>
            <a:p>
              <a:pPr algn="ctr" eaLnBrk="1" hangingPunct="1"/>
              <a:r>
                <a:rPr lang="en-US" altLang="zh-CN" sz="1200">
                  <a:solidFill>
                    <a:schemeClr val="bg1"/>
                  </a:solidFill>
                </a:rPr>
                <a:t>Event Two </a:t>
              </a:r>
              <a:endParaRPr lang="zh-CN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28686" name="Rectangle 23"/>
            <p:cNvSpPr>
              <a:spLocks noChangeArrowheads="1"/>
            </p:cNvSpPr>
            <p:nvPr/>
          </p:nvSpPr>
          <p:spPr bwMode="auto">
            <a:xfrm>
              <a:off x="3728400" y="3485541"/>
              <a:ext cx="168872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087438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1pPr>
              <a:lvl2pPr marL="742950" indent="-285750" defTabSz="1087438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2pPr>
              <a:lvl3pPr marL="1143000" indent="-228600" defTabSz="1087438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3pPr>
              <a:lvl4pPr marL="1600200" indent="-228600" defTabSz="1087438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4pPr>
              <a:lvl5pPr marL="2057400" indent="-228600" defTabSz="1087438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5pPr>
              <a:lvl6pPr marL="2514600" indent="-228600" defTabSz="1087438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6pPr>
              <a:lvl7pPr marL="2971800" indent="-228600" defTabSz="1087438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7pPr>
              <a:lvl8pPr marL="3429000" indent="-228600" defTabSz="1087438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8pPr>
              <a:lvl9pPr marL="3886200" indent="-228600" defTabSz="1087438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lang="en-US" altLang="zh-CN" sz="800">
                  <a:solidFill>
                    <a:schemeClr val="bg1"/>
                  </a:solidFill>
                </a:rPr>
                <a:t>There are many variations of the passages of of the Lore m available, butth the majority have been deded</a:t>
              </a:r>
              <a:endParaRPr lang="en-US" altLang="zh-CN" sz="80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687" name="Rectangle 27"/>
            <p:cNvSpPr>
              <a:spLocks noChangeArrowheads="1"/>
            </p:cNvSpPr>
            <p:nvPr/>
          </p:nvSpPr>
          <p:spPr bwMode="auto">
            <a:xfrm>
              <a:off x="4218709" y="4246419"/>
              <a:ext cx="758308" cy="238363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5pPr>
              <a:lvl6pPr marL="25146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6pPr>
              <a:lvl7pPr marL="29718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7pPr>
              <a:lvl8pPr marL="34290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8pPr>
              <a:lvl9pPr marL="38862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9pPr>
            </a:lstStyle>
            <a:p>
              <a:pPr algn="ctr" eaLnBrk="1" hangingPunct="1"/>
              <a:r>
                <a:rPr lang="en-US" altLang="zh-CN" sz="800">
                  <a:solidFill>
                    <a:schemeClr val="bg1"/>
                  </a:solidFill>
                </a:rPr>
                <a:t>The Project</a:t>
              </a:r>
            </a:p>
          </p:txBody>
        </p:sp>
      </p:grpSp>
      <p:grpSp>
        <p:nvGrpSpPr>
          <p:cNvPr id="4" name="组合 3"/>
          <p:cNvGrpSpPr>
            <a:grpSpLocks/>
          </p:cNvGrpSpPr>
          <p:nvPr/>
        </p:nvGrpSpPr>
        <p:grpSpPr bwMode="auto">
          <a:xfrm>
            <a:off x="6143625" y="3233738"/>
            <a:ext cx="1919288" cy="1250950"/>
            <a:chOff x="6144363" y="3234028"/>
            <a:chExt cx="1918854" cy="1250754"/>
          </a:xfrm>
        </p:grpSpPr>
        <p:sp>
          <p:nvSpPr>
            <p:cNvPr id="28682" name="文本框 38"/>
            <p:cNvSpPr txBox="1">
              <a:spLocks noChangeArrowheads="1"/>
            </p:cNvSpPr>
            <p:nvPr/>
          </p:nvSpPr>
          <p:spPr bwMode="auto">
            <a:xfrm>
              <a:off x="6144363" y="3234028"/>
              <a:ext cx="191885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5pPr>
              <a:lvl6pPr marL="25146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6pPr>
              <a:lvl7pPr marL="29718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7pPr>
              <a:lvl8pPr marL="34290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8pPr>
              <a:lvl9pPr marL="38862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9pPr>
            </a:lstStyle>
            <a:p>
              <a:pPr algn="ctr" eaLnBrk="1" hangingPunct="1"/>
              <a:r>
                <a:rPr lang="en-US" altLang="zh-CN" sz="1200">
                  <a:solidFill>
                    <a:schemeClr val="bg1"/>
                  </a:solidFill>
                </a:rPr>
                <a:t>Event Three </a:t>
              </a:r>
              <a:endParaRPr lang="zh-CN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28683" name="Rectangle 23"/>
            <p:cNvSpPr>
              <a:spLocks noChangeArrowheads="1"/>
            </p:cNvSpPr>
            <p:nvPr/>
          </p:nvSpPr>
          <p:spPr bwMode="auto">
            <a:xfrm>
              <a:off x="6222093" y="3485541"/>
              <a:ext cx="168872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087438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1pPr>
              <a:lvl2pPr marL="742950" indent="-285750" defTabSz="1087438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2pPr>
              <a:lvl3pPr marL="1143000" indent="-228600" defTabSz="1087438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3pPr>
              <a:lvl4pPr marL="1600200" indent="-228600" defTabSz="1087438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4pPr>
              <a:lvl5pPr marL="2057400" indent="-228600" defTabSz="1087438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5pPr>
              <a:lvl6pPr marL="2514600" indent="-228600" defTabSz="1087438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6pPr>
              <a:lvl7pPr marL="2971800" indent="-228600" defTabSz="1087438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7pPr>
              <a:lvl8pPr marL="3429000" indent="-228600" defTabSz="1087438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8pPr>
              <a:lvl9pPr marL="3886200" indent="-228600" defTabSz="1087438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lang="en-US" altLang="zh-CN" sz="800">
                  <a:solidFill>
                    <a:schemeClr val="bg1"/>
                  </a:solidFill>
                </a:rPr>
                <a:t>There are many variations of the passages of of the Lore m available, butth the majority have been deded</a:t>
              </a:r>
              <a:endParaRPr lang="en-US" altLang="zh-CN" sz="80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684" name="Rectangle 27"/>
            <p:cNvSpPr>
              <a:spLocks noChangeArrowheads="1"/>
            </p:cNvSpPr>
            <p:nvPr/>
          </p:nvSpPr>
          <p:spPr bwMode="auto">
            <a:xfrm>
              <a:off x="6712402" y="4246419"/>
              <a:ext cx="758308" cy="238363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5pPr>
              <a:lvl6pPr marL="25146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6pPr>
              <a:lvl7pPr marL="29718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7pPr>
              <a:lvl8pPr marL="34290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8pPr>
              <a:lvl9pPr marL="38862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9pPr>
            </a:lstStyle>
            <a:p>
              <a:pPr algn="ctr" eaLnBrk="1" hangingPunct="1"/>
              <a:r>
                <a:rPr lang="en-US" altLang="zh-CN" sz="800">
                  <a:solidFill>
                    <a:schemeClr val="bg1"/>
                  </a:solidFill>
                </a:rPr>
                <a:t>The Project</a:t>
              </a:r>
            </a:p>
          </p:txBody>
        </p:sp>
      </p:grpSp>
      <p:sp>
        <p:nvSpPr>
          <p:cNvPr id="5" name="心形 4"/>
          <p:cNvSpPr/>
          <p:nvPr/>
        </p:nvSpPr>
        <p:spPr>
          <a:xfrm flipV="1">
            <a:off x="1285875" y="1539875"/>
            <a:ext cx="1647825" cy="1649413"/>
          </a:xfrm>
          <a:prstGeom prst="hear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75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sp>
        <p:nvSpPr>
          <p:cNvPr id="21" name="心形 20"/>
          <p:cNvSpPr/>
          <p:nvPr/>
        </p:nvSpPr>
        <p:spPr>
          <a:xfrm flipV="1">
            <a:off x="3748088" y="1539875"/>
            <a:ext cx="1649412" cy="1649413"/>
          </a:xfrm>
          <a:prstGeom prst="hear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75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sp>
        <p:nvSpPr>
          <p:cNvPr id="22" name="心形 21"/>
          <p:cNvSpPr/>
          <p:nvPr/>
        </p:nvSpPr>
        <p:spPr>
          <a:xfrm flipV="1">
            <a:off x="6254750" y="1539875"/>
            <a:ext cx="1647825" cy="1649413"/>
          </a:xfrm>
          <a:prstGeom prst="hear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75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sp>
        <p:nvSpPr>
          <p:cNvPr id="17" name="文本框 7"/>
          <p:cNvSpPr txBox="1">
            <a:spLocks noChangeArrowheads="1"/>
          </p:cNvSpPr>
          <p:nvPr/>
        </p:nvSpPr>
        <p:spPr bwMode="auto">
          <a:xfrm>
            <a:off x="2722563" y="320675"/>
            <a:ext cx="3698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9pPr>
          </a:lstStyle>
          <a:p>
            <a:pPr algn="ctr" eaLnBrk="1" hangingPunct="1"/>
            <a:r>
              <a:rPr lang="en-US" altLang="zh-CN" sz="2000">
                <a:solidFill>
                  <a:schemeClr val="bg1"/>
                </a:solidFill>
              </a:rPr>
              <a:t>ADD YOUR TITLE HERE</a:t>
            </a:r>
            <a:endParaRPr lang="zh-CN" altLang="en-US" sz="2000">
              <a:solidFill>
                <a:schemeClr val="bg1"/>
              </a:solidFill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898525" y="766763"/>
            <a:ext cx="7137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87438"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1pPr>
            <a:lvl2pPr marL="742950" indent="-285750" defTabSz="1087438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2pPr>
            <a:lvl3pPr marL="1143000" indent="-228600" defTabSz="1087438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3pPr>
            <a:lvl4pPr marL="1600200" indent="-228600" defTabSz="1087438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4pPr>
            <a:lvl5pPr marL="2057400" indent="-228600" defTabSz="1087438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5pPr>
            <a:lvl6pPr marL="2514600" indent="-228600" defTabSz="1087438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6pPr>
            <a:lvl7pPr marL="2971800" indent="-228600" defTabSz="1087438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7pPr>
            <a:lvl8pPr marL="3429000" indent="-228600" defTabSz="1087438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8pPr>
            <a:lvl9pPr marL="3886200" indent="-228600" defTabSz="1087438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US" altLang="zh-CN" sz="1200">
                <a:solidFill>
                  <a:schemeClr val="bg1"/>
                </a:solidFill>
              </a:rPr>
              <a:t>There are many variations of the passages of the Lorem, butthety haved</a:t>
            </a:r>
            <a:endParaRPr lang="en-US" altLang="zh-CN" sz="1200">
              <a:solidFill>
                <a:schemeClr val="bg1"/>
              </a:solidFill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:random/>
      </p:transition>
    </mc:Choice>
    <mc:Fallback xmlns:a14="http://schemas.microsoft.com/office/drawing/2010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20" dur="2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2" dur="250" fill="hold"/>
                                        <p:tgtEl>
                                          <p:spTgt spid="5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50"/>
                            </p:stCondLst>
                            <p:childTnLst>
                              <p:par>
                                <p:cTn id="24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5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35" dur="2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6" presetClass="emph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37" dur="250" fill="hold"/>
                                        <p:tgtEl>
                                          <p:spTgt spid="21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39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50" dur="2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6" presetClass="emph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2" dur="250" fill="hold"/>
                                        <p:tgtEl>
                                          <p:spTgt spid="22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150"/>
                            </p:stCondLst>
                            <p:childTnLst>
                              <p:par>
                                <p:cTn id="54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Box 15"/>
          <p:cNvSpPr>
            <a:spLocks noChangeArrowheads="1"/>
          </p:cNvSpPr>
          <p:nvPr/>
        </p:nvSpPr>
        <p:spPr bwMode="auto">
          <a:xfrm>
            <a:off x="8842278" y="4701177"/>
            <a:ext cx="340519" cy="213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19" tIns="25709" rIns="51419" bIns="25709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eaLnBrk="1" hangingPunct="1"/>
            <a:r>
              <a:rPr lang="zh-CN" altLang="zh-CN" sz="105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Arial Unicode MS" panose="020B0604020202020204" pitchFamily="34" charset="-122"/>
              </a:rPr>
              <a:t>* </a:t>
            </a:r>
            <a:endParaRPr lang="zh-CN" altLang="zh-CN" sz="1050" b="1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  <a:sym typeface="Arial Unicode MS" panose="020B0604020202020204" pitchFamily="34" charset="-122"/>
            </a:endParaRPr>
          </a:p>
        </p:txBody>
      </p:sp>
      <p:sp>
        <p:nvSpPr>
          <p:cNvPr id="109" name="直接连接符 108"/>
          <p:cNvSpPr>
            <a:spLocks noChangeShapeType="1"/>
          </p:cNvSpPr>
          <p:nvPr/>
        </p:nvSpPr>
        <p:spPr bwMode="auto">
          <a:xfrm flipH="1">
            <a:off x="6041929" y="3420065"/>
            <a:ext cx="459581" cy="0"/>
          </a:xfrm>
          <a:prstGeom prst="line">
            <a:avLst/>
          </a:prstGeom>
          <a:noFill/>
          <a:ln w="12700">
            <a:solidFill>
              <a:srgbClr val="A5A5A5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 sz="975"/>
          </a:p>
        </p:txBody>
      </p:sp>
      <p:grpSp>
        <p:nvGrpSpPr>
          <p:cNvPr id="110" name="组合 109"/>
          <p:cNvGrpSpPr>
            <a:grpSpLocks/>
          </p:cNvGrpSpPr>
          <p:nvPr/>
        </p:nvGrpSpPr>
        <p:grpSpPr bwMode="auto">
          <a:xfrm flipH="1" flipV="1">
            <a:off x="4866783" y="4323749"/>
            <a:ext cx="771524" cy="145256"/>
            <a:chOff x="0" y="0"/>
            <a:chExt cx="1505426" cy="262890"/>
          </a:xfrm>
        </p:grpSpPr>
        <p:sp>
          <p:nvSpPr>
            <p:cNvPr id="158" name="直接连接符 157"/>
            <p:cNvSpPr>
              <a:spLocks noChangeShapeType="1"/>
            </p:cNvSpPr>
            <p:nvPr/>
          </p:nvSpPr>
          <p:spPr bwMode="auto">
            <a:xfrm flipH="1" flipV="1">
              <a:off x="1154906" y="0"/>
              <a:ext cx="350520" cy="262890"/>
            </a:xfrm>
            <a:prstGeom prst="line">
              <a:avLst/>
            </a:prstGeom>
            <a:noFill/>
            <a:ln w="12700">
              <a:solidFill>
                <a:srgbClr val="A5A5A5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 sz="975"/>
            </a:p>
          </p:txBody>
        </p:sp>
        <p:sp>
          <p:nvSpPr>
            <p:cNvPr id="159" name="直接连接符 158"/>
            <p:cNvSpPr>
              <a:spLocks noChangeShapeType="1"/>
            </p:cNvSpPr>
            <p:nvPr/>
          </p:nvSpPr>
          <p:spPr bwMode="auto">
            <a:xfrm flipH="1">
              <a:off x="0" y="2381"/>
              <a:ext cx="1157287" cy="1"/>
            </a:xfrm>
            <a:prstGeom prst="line">
              <a:avLst/>
            </a:prstGeom>
            <a:noFill/>
            <a:ln w="12700">
              <a:solidFill>
                <a:srgbClr val="A5A5A5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 sz="975"/>
            </a:p>
          </p:txBody>
        </p:sp>
      </p:grpSp>
      <p:sp>
        <p:nvSpPr>
          <p:cNvPr id="111" name="直接连接符 110"/>
          <p:cNvSpPr>
            <a:spLocks noChangeShapeType="1"/>
          </p:cNvSpPr>
          <p:nvPr/>
        </p:nvSpPr>
        <p:spPr bwMode="auto">
          <a:xfrm flipH="1" flipV="1">
            <a:off x="2715322" y="3420065"/>
            <a:ext cx="469106" cy="1190"/>
          </a:xfrm>
          <a:prstGeom prst="line">
            <a:avLst/>
          </a:prstGeom>
          <a:noFill/>
          <a:ln w="12700">
            <a:solidFill>
              <a:srgbClr val="A5A5A5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 sz="975"/>
          </a:p>
        </p:txBody>
      </p:sp>
      <p:sp>
        <p:nvSpPr>
          <p:cNvPr id="112" name="直接连接符 111"/>
          <p:cNvSpPr>
            <a:spLocks noChangeShapeType="1"/>
          </p:cNvSpPr>
          <p:nvPr/>
        </p:nvSpPr>
        <p:spPr bwMode="auto">
          <a:xfrm flipH="1">
            <a:off x="2715322" y="2404461"/>
            <a:ext cx="458391" cy="0"/>
          </a:xfrm>
          <a:prstGeom prst="line">
            <a:avLst/>
          </a:prstGeom>
          <a:noFill/>
          <a:ln w="12700">
            <a:solidFill>
              <a:srgbClr val="A5A5A5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 sz="975"/>
          </a:p>
        </p:txBody>
      </p:sp>
      <p:grpSp>
        <p:nvGrpSpPr>
          <p:cNvPr id="113" name="组合 112"/>
          <p:cNvGrpSpPr>
            <a:grpSpLocks/>
          </p:cNvGrpSpPr>
          <p:nvPr/>
        </p:nvGrpSpPr>
        <p:grpSpPr bwMode="auto">
          <a:xfrm>
            <a:off x="3451129" y="1253127"/>
            <a:ext cx="912020" cy="196453"/>
            <a:chOff x="0" y="0"/>
            <a:chExt cx="1505426" cy="262890"/>
          </a:xfrm>
        </p:grpSpPr>
        <p:sp>
          <p:nvSpPr>
            <p:cNvPr id="156" name="直接连接符 155"/>
            <p:cNvSpPr>
              <a:spLocks noChangeShapeType="1"/>
            </p:cNvSpPr>
            <p:nvPr/>
          </p:nvSpPr>
          <p:spPr bwMode="auto">
            <a:xfrm flipH="1" flipV="1">
              <a:off x="1154906" y="0"/>
              <a:ext cx="350520" cy="262890"/>
            </a:xfrm>
            <a:prstGeom prst="line">
              <a:avLst/>
            </a:prstGeom>
            <a:noFill/>
            <a:ln w="12700">
              <a:solidFill>
                <a:srgbClr val="A5A5A5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 sz="975"/>
            </a:p>
          </p:txBody>
        </p:sp>
        <p:sp>
          <p:nvSpPr>
            <p:cNvPr id="157" name="直接连接符 156"/>
            <p:cNvSpPr>
              <a:spLocks noChangeShapeType="1"/>
            </p:cNvSpPr>
            <p:nvPr/>
          </p:nvSpPr>
          <p:spPr bwMode="auto">
            <a:xfrm flipH="1">
              <a:off x="0" y="2381"/>
              <a:ext cx="1157287" cy="1"/>
            </a:xfrm>
            <a:prstGeom prst="line">
              <a:avLst/>
            </a:prstGeom>
            <a:noFill/>
            <a:ln w="12700">
              <a:solidFill>
                <a:srgbClr val="A5A5A5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 sz="975"/>
            </a:p>
          </p:txBody>
        </p:sp>
      </p:grpSp>
      <p:grpSp>
        <p:nvGrpSpPr>
          <p:cNvPr id="114" name="组合 113"/>
          <p:cNvGrpSpPr>
            <a:grpSpLocks/>
          </p:cNvGrpSpPr>
          <p:nvPr/>
        </p:nvGrpSpPr>
        <p:grpSpPr bwMode="auto">
          <a:xfrm>
            <a:off x="5151341" y="2009174"/>
            <a:ext cx="902494" cy="788194"/>
            <a:chOff x="0" y="0"/>
            <a:chExt cx="1203960" cy="1051560"/>
          </a:xfrm>
        </p:grpSpPr>
        <p:sp>
          <p:nvSpPr>
            <p:cNvPr id="154" name="六边形 153"/>
            <p:cNvSpPr>
              <a:spLocks noChangeArrowheads="1"/>
            </p:cNvSpPr>
            <p:nvPr/>
          </p:nvSpPr>
          <p:spPr bwMode="auto">
            <a:xfrm>
              <a:off x="0" y="0"/>
              <a:ext cx="1203960" cy="1051560"/>
            </a:xfrm>
            <a:prstGeom prst="hexagon">
              <a:avLst>
                <a:gd name="adj" fmla="val 24998"/>
                <a:gd name="vf" fmla="val 115470"/>
              </a:avLst>
            </a:pr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eaLnBrk="1" hangingPunct="1"/>
              <a:endParaRPr lang="zh-CN" altLang="zh-CN" sz="1800">
                <a:solidFill>
                  <a:srgbClr val="FFFFFF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55" name="文本框 43"/>
            <p:cNvSpPr>
              <a:spLocks noChangeArrowheads="1"/>
            </p:cNvSpPr>
            <p:nvPr/>
          </p:nvSpPr>
          <p:spPr bwMode="auto">
            <a:xfrm>
              <a:off x="181502" y="171837"/>
              <a:ext cx="820725" cy="739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eaLnBrk="1" hangingPunct="1"/>
              <a:r>
                <a:rPr lang="en-US" altLang="zh-CN" sz="3000">
                  <a:solidFill>
                    <a:schemeClr val="bg1"/>
                  </a:solidFill>
                  <a:ea typeface="方正兰亭黑_GBK" pitchFamily="2" charset="-122"/>
                  <a:sym typeface="Arial" panose="020B0604020202020204" pitchFamily="34" charset="0"/>
                </a:rPr>
                <a:t>02</a:t>
              </a:r>
              <a:endParaRPr lang="zh-CN" altLang="en-US" sz="3000" baseline="-3000">
                <a:solidFill>
                  <a:schemeClr val="bg1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5" name="组合 114"/>
          <p:cNvGrpSpPr>
            <a:grpSpLocks/>
          </p:cNvGrpSpPr>
          <p:nvPr/>
        </p:nvGrpSpPr>
        <p:grpSpPr bwMode="auto">
          <a:xfrm>
            <a:off x="4163122" y="1440055"/>
            <a:ext cx="903685" cy="788194"/>
            <a:chOff x="0" y="0"/>
            <a:chExt cx="1203960" cy="1051560"/>
          </a:xfrm>
        </p:grpSpPr>
        <p:sp>
          <p:nvSpPr>
            <p:cNvPr id="152" name="六边形 151"/>
            <p:cNvSpPr>
              <a:spLocks noChangeArrowheads="1"/>
            </p:cNvSpPr>
            <p:nvPr/>
          </p:nvSpPr>
          <p:spPr bwMode="auto">
            <a:xfrm>
              <a:off x="0" y="0"/>
              <a:ext cx="1203960" cy="1051560"/>
            </a:xfrm>
            <a:prstGeom prst="hexagon">
              <a:avLst>
                <a:gd name="adj" fmla="val 24998"/>
                <a:gd name="vf" fmla="val 115470"/>
              </a:avLst>
            </a:pr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eaLnBrk="1" hangingPunct="1"/>
              <a:endParaRPr lang="zh-CN" altLang="zh-CN" sz="1800">
                <a:solidFill>
                  <a:srgbClr val="FFFFFF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53" name="文本框 44"/>
            <p:cNvSpPr>
              <a:spLocks noChangeArrowheads="1"/>
            </p:cNvSpPr>
            <p:nvPr/>
          </p:nvSpPr>
          <p:spPr bwMode="auto">
            <a:xfrm>
              <a:off x="160817" y="110283"/>
              <a:ext cx="882327" cy="862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eaLnBrk="1" hangingPunct="1">
                <a:lnSpc>
                  <a:spcPct val="120000"/>
                </a:lnSpc>
              </a:pPr>
              <a:r>
                <a:rPr lang="en-US" altLang="zh-CN" sz="3000">
                  <a:solidFill>
                    <a:schemeClr val="bg1"/>
                  </a:solidFill>
                  <a:ea typeface="方正兰亭黑_GBK" pitchFamily="2" charset="-122"/>
                  <a:sym typeface="Arial" panose="020B0604020202020204" pitchFamily="34" charset="0"/>
                </a:rPr>
                <a:t>01</a:t>
              </a:r>
              <a:endParaRPr lang="zh-CN" altLang="en-US" sz="3000" baseline="-3000">
                <a:solidFill>
                  <a:schemeClr val="bg1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6" name="组合 115"/>
          <p:cNvGrpSpPr>
            <a:grpSpLocks/>
          </p:cNvGrpSpPr>
          <p:nvPr/>
        </p:nvGrpSpPr>
        <p:grpSpPr bwMode="auto">
          <a:xfrm>
            <a:off x="5139435" y="3025968"/>
            <a:ext cx="902494" cy="788194"/>
            <a:chOff x="0" y="0"/>
            <a:chExt cx="1203960" cy="1051560"/>
          </a:xfrm>
        </p:grpSpPr>
        <p:sp>
          <p:nvSpPr>
            <p:cNvPr id="150" name="六边形 149"/>
            <p:cNvSpPr>
              <a:spLocks noChangeArrowheads="1"/>
            </p:cNvSpPr>
            <p:nvPr/>
          </p:nvSpPr>
          <p:spPr bwMode="auto">
            <a:xfrm>
              <a:off x="0" y="0"/>
              <a:ext cx="1203960" cy="1051560"/>
            </a:xfrm>
            <a:prstGeom prst="hexagon">
              <a:avLst>
                <a:gd name="adj" fmla="val 24998"/>
                <a:gd name="vf" fmla="val 115470"/>
              </a:avLst>
            </a:pr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eaLnBrk="1" hangingPunct="1"/>
              <a:endParaRPr lang="zh-CN" altLang="zh-CN" sz="1800">
                <a:solidFill>
                  <a:srgbClr val="FFFFFF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51" name="文本框 45"/>
            <p:cNvSpPr>
              <a:spLocks noChangeArrowheads="1"/>
            </p:cNvSpPr>
            <p:nvPr/>
          </p:nvSpPr>
          <p:spPr bwMode="auto">
            <a:xfrm>
              <a:off x="138875" y="110283"/>
              <a:ext cx="926211" cy="862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eaLnBrk="1" hangingPunct="1">
                <a:lnSpc>
                  <a:spcPct val="120000"/>
                </a:lnSpc>
              </a:pPr>
              <a:r>
                <a:rPr lang="en-US" altLang="zh-CN" sz="3000">
                  <a:solidFill>
                    <a:schemeClr val="bg1"/>
                  </a:solidFill>
                  <a:ea typeface="方正兰亭黑_GBK" pitchFamily="2" charset="-122"/>
                  <a:sym typeface="Arial" panose="020B0604020202020204" pitchFamily="34" charset="0"/>
                </a:rPr>
                <a:t>03</a:t>
              </a:r>
              <a:endParaRPr lang="zh-CN" altLang="en-US" sz="3000" baseline="-3000">
                <a:solidFill>
                  <a:schemeClr val="bg1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7" name="组合 116"/>
          <p:cNvGrpSpPr>
            <a:grpSpLocks/>
          </p:cNvGrpSpPr>
          <p:nvPr/>
        </p:nvGrpSpPr>
        <p:grpSpPr bwMode="auto">
          <a:xfrm>
            <a:off x="3184428" y="3027159"/>
            <a:ext cx="902494" cy="788194"/>
            <a:chOff x="0" y="0"/>
            <a:chExt cx="1203960" cy="1051560"/>
          </a:xfrm>
        </p:grpSpPr>
        <p:sp>
          <p:nvSpPr>
            <p:cNvPr id="148" name="六边形 147"/>
            <p:cNvSpPr>
              <a:spLocks noChangeArrowheads="1"/>
            </p:cNvSpPr>
            <p:nvPr/>
          </p:nvSpPr>
          <p:spPr bwMode="auto">
            <a:xfrm>
              <a:off x="0" y="0"/>
              <a:ext cx="1203960" cy="1051560"/>
            </a:xfrm>
            <a:prstGeom prst="hexagon">
              <a:avLst>
                <a:gd name="adj" fmla="val 24998"/>
                <a:gd name="vf" fmla="val 115470"/>
              </a:avLst>
            </a:pr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eaLnBrk="1" hangingPunct="1"/>
              <a:endParaRPr lang="zh-CN" altLang="zh-CN" sz="1800">
                <a:solidFill>
                  <a:srgbClr val="FFFFFF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49" name="文本框 46"/>
            <p:cNvSpPr>
              <a:spLocks noChangeArrowheads="1"/>
            </p:cNvSpPr>
            <p:nvPr/>
          </p:nvSpPr>
          <p:spPr bwMode="auto">
            <a:xfrm>
              <a:off x="191617" y="110283"/>
              <a:ext cx="820725" cy="862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eaLnBrk="1" hangingPunct="1">
                <a:lnSpc>
                  <a:spcPct val="120000"/>
                </a:lnSpc>
              </a:pPr>
              <a:r>
                <a:rPr lang="en-US" altLang="zh-CN" sz="3000">
                  <a:solidFill>
                    <a:schemeClr val="bg1"/>
                  </a:solidFill>
                  <a:ea typeface="方正兰亭黑_GBK" pitchFamily="2" charset="-122"/>
                  <a:sym typeface="Arial" panose="020B0604020202020204" pitchFamily="34" charset="0"/>
                </a:rPr>
                <a:t>05</a:t>
              </a:r>
              <a:endParaRPr lang="zh-CN" altLang="en-US" sz="3000" baseline="-3000">
                <a:solidFill>
                  <a:schemeClr val="bg1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8" name="组合 117"/>
          <p:cNvGrpSpPr>
            <a:grpSpLocks/>
          </p:cNvGrpSpPr>
          <p:nvPr/>
        </p:nvGrpSpPr>
        <p:grpSpPr bwMode="auto">
          <a:xfrm>
            <a:off x="3173713" y="2009174"/>
            <a:ext cx="903684" cy="788194"/>
            <a:chOff x="0" y="0"/>
            <a:chExt cx="1203960" cy="1051560"/>
          </a:xfrm>
        </p:grpSpPr>
        <p:sp>
          <p:nvSpPr>
            <p:cNvPr id="146" name="六边形 145"/>
            <p:cNvSpPr>
              <a:spLocks noChangeArrowheads="1"/>
            </p:cNvSpPr>
            <p:nvPr/>
          </p:nvSpPr>
          <p:spPr bwMode="auto">
            <a:xfrm>
              <a:off x="0" y="0"/>
              <a:ext cx="1203960" cy="1051560"/>
            </a:xfrm>
            <a:prstGeom prst="hexagon">
              <a:avLst>
                <a:gd name="adj" fmla="val 24998"/>
                <a:gd name="vf" fmla="val 115470"/>
              </a:avLst>
            </a:pr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eaLnBrk="1" hangingPunct="1"/>
              <a:endParaRPr lang="zh-CN" altLang="zh-CN" sz="1800">
                <a:solidFill>
                  <a:srgbClr val="FFFFFF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47" name="文本框 47"/>
            <p:cNvSpPr>
              <a:spLocks noChangeArrowheads="1"/>
            </p:cNvSpPr>
            <p:nvPr/>
          </p:nvSpPr>
          <p:spPr bwMode="auto">
            <a:xfrm>
              <a:off x="181503" y="171837"/>
              <a:ext cx="820724" cy="739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eaLnBrk="1" hangingPunct="1"/>
              <a:r>
                <a:rPr lang="en-US" altLang="zh-CN" sz="3000">
                  <a:solidFill>
                    <a:schemeClr val="bg1"/>
                  </a:solidFill>
                  <a:ea typeface="方正兰亭黑_GBK" pitchFamily="2" charset="-122"/>
                  <a:sym typeface="Arial" panose="020B0604020202020204" pitchFamily="34" charset="0"/>
                </a:rPr>
                <a:t>06</a:t>
              </a:r>
              <a:endParaRPr lang="zh-CN" altLang="en-US" sz="3000" baseline="-3000">
                <a:solidFill>
                  <a:schemeClr val="bg1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9" name="组合 118"/>
          <p:cNvGrpSpPr>
            <a:grpSpLocks/>
          </p:cNvGrpSpPr>
          <p:nvPr/>
        </p:nvGrpSpPr>
        <p:grpSpPr bwMode="auto">
          <a:xfrm>
            <a:off x="4163122" y="3554605"/>
            <a:ext cx="903685" cy="789385"/>
            <a:chOff x="0" y="0"/>
            <a:chExt cx="1203960" cy="1051560"/>
          </a:xfrm>
        </p:grpSpPr>
        <p:sp>
          <p:nvSpPr>
            <p:cNvPr id="144" name="六边形 143"/>
            <p:cNvSpPr>
              <a:spLocks noChangeArrowheads="1"/>
            </p:cNvSpPr>
            <p:nvPr/>
          </p:nvSpPr>
          <p:spPr bwMode="auto">
            <a:xfrm>
              <a:off x="0" y="0"/>
              <a:ext cx="1203960" cy="1051560"/>
            </a:xfrm>
            <a:prstGeom prst="hexagon">
              <a:avLst>
                <a:gd name="adj" fmla="val 24998"/>
                <a:gd name="vf" fmla="val 115470"/>
              </a:avLst>
            </a:pr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eaLnBrk="1" hangingPunct="1"/>
              <a:endParaRPr lang="zh-CN" altLang="zh-CN" sz="1800">
                <a:solidFill>
                  <a:srgbClr val="FFFFFF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45" name="文本框 48"/>
            <p:cNvSpPr>
              <a:spLocks noChangeArrowheads="1"/>
            </p:cNvSpPr>
            <p:nvPr/>
          </p:nvSpPr>
          <p:spPr bwMode="auto">
            <a:xfrm>
              <a:off x="167429" y="171838"/>
              <a:ext cx="820723" cy="737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eaLnBrk="1" hangingPunct="1"/>
              <a:r>
                <a:rPr lang="en-US" altLang="zh-CN" sz="3000">
                  <a:solidFill>
                    <a:schemeClr val="bg1"/>
                  </a:solidFill>
                  <a:ea typeface="方正兰亭黑_GBK" pitchFamily="2" charset="-122"/>
                  <a:sym typeface="Arial" panose="020B0604020202020204" pitchFamily="34" charset="0"/>
                </a:rPr>
                <a:t>04</a:t>
              </a:r>
              <a:endParaRPr lang="zh-CN" altLang="en-US" sz="3000" baseline="-3000">
                <a:solidFill>
                  <a:schemeClr val="bg1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0" name="组合 119"/>
          <p:cNvGrpSpPr>
            <a:grpSpLocks/>
          </p:cNvGrpSpPr>
          <p:nvPr/>
        </p:nvGrpSpPr>
        <p:grpSpPr bwMode="auto">
          <a:xfrm>
            <a:off x="3907138" y="2299687"/>
            <a:ext cx="1415653" cy="1194197"/>
            <a:chOff x="0" y="0"/>
            <a:chExt cx="1887055" cy="1592580"/>
          </a:xfrm>
        </p:grpSpPr>
        <p:sp>
          <p:nvSpPr>
            <p:cNvPr id="136" name="六边形 135"/>
            <p:cNvSpPr>
              <a:spLocks noChangeArrowheads="1"/>
            </p:cNvSpPr>
            <p:nvPr/>
          </p:nvSpPr>
          <p:spPr bwMode="auto">
            <a:xfrm>
              <a:off x="0" y="0"/>
              <a:ext cx="1887055" cy="1592580"/>
            </a:xfrm>
            <a:prstGeom prst="hexagon">
              <a:avLst>
                <a:gd name="adj" fmla="val 24998"/>
                <a:gd name="vf" fmla="val 115470"/>
              </a:avLst>
            </a:prstGeom>
            <a:solidFill>
              <a:srgbClr val="F2F2F2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eaLnBrk="1" hangingPunct="1"/>
              <a:endParaRPr lang="zh-CN" altLang="zh-CN" sz="1800">
                <a:solidFill>
                  <a:srgbClr val="FFFFFF"/>
                </a:solidFill>
                <a:ea typeface="方正兰亭黑_GBK" pitchFamily="2" charset="-122"/>
                <a:sym typeface="Arial" panose="020B0604020202020204" pitchFamily="34" charset="0"/>
              </a:endParaRPr>
            </a:p>
          </p:txBody>
        </p:sp>
        <p:grpSp>
          <p:nvGrpSpPr>
            <p:cNvPr id="137" name="组合 136"/>
            <p:cNvGrpSpPr>
              <a:grpSpLocks/>
            </p:cNvGrpSpPr>
            <p:nvPr/>
          </p:nvGrpSpPr>
          <p:grpSpPr bwMode="auto">
            <a:xfrm>
              <a:off x="445971" y="443715"/>
              <a:ext cx="966090" cy="648000"/>
              <a:chOff x="0" y="0"/>
              <a:chExt cx="935038" cy="568325"/>
            </a:xfrm>
          </p:grpSpPr>
          <p:sp>
            <p:nvSpPr>
              <p:cNvPr id="138" name="Freeform 8"/>
              <p:cNvSpPr>
                <a:spLocks noChangeArrowheads="1"/>
              </p:cNvSpPr>
              <p:nvPr/>
            </p:nvSpPr>
            <p:spPr bwMode="auto">
              <a:xfrm>
                <a:off x="87313" y="485775"/>
                <a:ext cx="112713" cy="82550"/>
              </a:xfrm>
              <a:custGeom>
                <a:avLst/>
                <a:gdLst>
                  <a:gd name="T0" fmla="*/ 112713 w 30"/>
                  <a:gd name="T1" fmla="*/ 71293 h 22"/>
                  <a:gd name="T2" fmla="*/ 112713 w 30"/>
                  <a:gd name="T3" fmla="*/ 0 h 22"/>
                  <a:gd name="T4" fmla="*/ 3757 w 30"/>
                  <a:gd name="T5" fmla="*/ 82550 h 22"/>
                  <a:gd name="T6" fmla="*/ 101442 w 30"/>
                  <a:gd name="T7" fmla="*/ 82550 h 22"/>
                  <a:gd name="T8" fmla="*/ 112713 w 30"/>
                  <a:gd name="T9" fmla="*/ 71293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22"/>
                  <a:gd name="T17" fmla="*/ 30 w 30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22">
                    <a:moveTo>
                      <a:pt x="30" y="19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0" y="22"/>
                      <a:pt x="1" y="22"/>
                    </a:cubicBezTo>
                    <a:cubicBezTo>
                      <a:pt x="27" y="22"/>
                      <a:pt x="27" y="22"/>
                      <a:pt x="27" y="22"/>
                    </a:cubicBezTo>
                    <a:cubicBezTo>
                      <a:pt x="29" y="22"/>
                      <a:pt x="30" y="21"/>
                      <a:pt x="30" y="1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91440" tIns="45720" rIns="91440" bIns="45720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 sz="975"/>
              </a:p>
            </p:txBody>
          </p:sp>
          <p:sp>
            <p:nvSpPr>
              <p:cNvPr id="139" name="Freeform 9"/>
              <p:cNvSpPr>
                <a:spLocks noChangeArrowheads="1"/>
              </p:cNvSpPr>
              <p:nvPr/>
            </p:nvSpPr>
            <p:spPr bwMode="auto">
              <a:xfrm>
                <a:off x="235744" y="368300"/>
                <a:ext cx="120650" cy="200025"/>
              </a:xfrm>
              <a:custGeom>
                <a:avLst/>
                <a:gdLst>
                  <a:gd name="T0" fmla="*/ 109339 w 32"/>
                  <a:gd name="T1" fmla="*/ 200025 h 53"/>
                  <a:gd name="T2" fmla="*/ 120650 w 32"/>
                  <a:gd name="T3" fmla="*/ 188703 h 53"/>
                  <a:gd name="T4" fmla="*/ 120650 w 32"/>
                  <a:gd name="T5" fmla="*/ 0 h 53"/>
                  <a:gd name="T6" fmla="*/ 0 w 32"/>
                  <a:gd name="T7" fmla="*/ 86803 h 53"/>
                  <a:gd name="T8" fmla="*/ 0 w 32"/>
                  <a:gd name="T9" fmla="*/ 90577 h 53"/>
                  <a:gd name="T10" fmla="*/ 0 w 32"/>
                  <a:gd name="T11" fmla="*/ 188703 h 53"/>
                  <a:gd name="T12" fmla="*/ 7541 w 32"/>
                  <a:gd name="T13" fmla="*/ 200025 h 53"/>
                  <a:gd name="T14" fmla="*/ 109339 w 32"/>
                  <a:gd name="T15" fmla="*/ 200025 h 5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2"/>
                  <a:gd name="T25" fmla="*/ 0 h 53"/>
                  <a:gd name="T26" fmla="*/ 32 w 32"/>
                  <a:gd name="T27" fmla="*/ 53 h 5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2" h="53">
                    <a:moveTo>
                      <a:pt x="29" y="53"/>
                    </a:moveTo>
                    <a:cubicBezTo>
                      <a:pt x="30" y="53"/>
                      <a:pt x="32" y="52"/>
                      <a:pt x="32" y="5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52"/>
                      <a:pt x="1" y="53"/>
                      <a:pt x="2" y="53"/>
                    </a:cubicBezTo>
                    <a:lnTo>
                      <a:pt x="29" y="5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91440" tIns="45720" rIns="91440" bIns="45720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 sz="975"/>
              </a:p>
            </p:txBody>
          </p:sp>
          <p:sp>
            <p:nvSpPr>
              <p:cNvPr id="140" name="Freeform 10"/>
              <p:cNvSpPr>
                <a:spLocks noChangeArrowheads="1"/>
              </p:cNvSpPr>
              <p:nvPr/>
            </p:nvSpPr>
            <p:spPr bwMode="auto">
              <a:xfrm>
                <a:off x="392112" y="274637"/>
                <a:ext cx="120650" cy="293688"/>
              </a:xfrm>
              <a:custGeom>
                <a:avLst/>
                <a:gdLst>
                  <a:gd name="T0" fmla="*/ 109339 w 32"/>
                  <a:gd name="T1" fmla="*/ 293688 h 78"/>
                  <a:gd name="T2" fmla="*/ 120650 w 32"/>
                  <a:gd name="T3" fmla="*/ 282392 h 78"/>
                  <a:gd name="T4" fmla="*/ 120650 w 32"/>
                  <a:gd name="T5" fmla="*/ 33887 h 78"/>
                  <a:gd name="T6" fmla="*/ 86717 w 32"/>
                  <a:gd name="T7" fmla="*/ 0 h 78"/>
                  <a:gd name="T8" fmla="*/ 37703 w 32"/>
                  <a:gd name="T9" fmla="*/ 37652 h 78"/>
                  <a:gd name="T10" fmla="*/ 0 w 32"/>
                  <a:gd name="T11" fmla="*/ 64009 h 78"/>
                  <a:gd name="T12" fmla="*/ 0 w 32"/>
                  <a:gd name="T13" fmla="*/ 282392 h 78"/>
                  <a:gd name="T14" fmla="*/ 11311 w 32"/>
                  <a:gd name="T15" fmla="*/ 293688 h 78"/>
                  <a:gd name="T16" fmla="*/ 109339 w 32"/>
                  <a:gd name="T17" fmla="*/ 293688 h 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"/>
                  <a:gd name="T28" fmla="*/ 0 h 78"/>
                  <a:gd name="T29" fmla="*/ 32 w 32"/>
                  <a:gd name="T30" fmla="*/ 78 h 7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" h="78">
                    <a:moveTo>
                      <a:pt x="29" y="78"/>
                    </a:moveTo>
                    <a:cubicBezTo>
                      <a:pt x="31" y="78"/>
                      <a:pt x="32" y="77"/>
                      <a:pt x="32" y="75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77"/>
                      <a:pt x="1" y="78"/>
                      <a:pt x="3" y="78"/>
                    </a:cubicBezTo>
                    <a:lnTo>
                      <a:pt x="29" y="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91440" tIns="45720" rIns="91440" bIns="45720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 sz="975"/>
              </a:p>
            </p:txBody>
          </p:sp>
          <p:sp>
            <p:nvSpPr>
              <p:cNvPr id="141" name="Freeform 11"/>
              <p:cNvSpPr>
                <a:spLocks noChangeArrowheads="1"/>
              </p:cNvSpPr>
              <p:nvPr/>
            </p:nvSpPr>
            <p:spPr bwMode="auto">
              <a:xfrm>
                <a:off x="548481" y="315912"/>
                <a:ext cx="120650" cy="252413"/>
              </a:xfrm>
              <a:custGeom>
                <a:avLst/>
                <a:gdLst>
                  <a:gd name="T0" fmla="*/ 113109 w 32"/>
                  <a:gd name="T1" fmla="*/ 252413 h 67"/>
                  <a:gd name="T2" fmla="*/ 120650 w 32"/>
                  <a:gd name="T3" fmla="*/ 241111 h 67"/>
                  <a:gd name="T4" fmla="*/ 120650 w 32"/>
                  <a:gd name="T5" fmla="*/ 0 h 67"/>
                  <a:gd name="T6" fmla="*/ 75406 w 32"/>
                  <a:gd name="T7" fmla="*/ 37674 h 67"/>
                  <a:gd name="T8" fmla="*/ 60325 w 32"/>
                  <a:gd name="T9" fmla="*/ 48976 h 67"/>
                  <a:gd name="T10" fmla="*/ 18852 w 32"/>
                  <a:gd name="T11" fmla="*/ 45208 h 67"/>
                  <a:gd name="T12" fmla="*/ 15081 w 32"/>
                  <a:gd name="T13" fmla="*/ 41441 h 67"/>
                  <a:gd name="T14" fmla="*/ 0 w 32"/>
                  <a:gd name="T15" fmla="*/ 26372 h 67"/>
                  <a:gd name="T16" fmla="*/ 0 w 32"/>
                  <a:gd name="T17" fmla="*/ 241111 h 67"/>
                  <a:gd name="T18" fmla="*/ 11311 w 32"/>
                  <a:gd name="T19" fmla="*/ 252413 h 67"/>
                  <a:gd name="T20" fmla="*/ 113109 w 32"/>
                  <a:gd name="T21" fmla="*/ 252413 h 6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2"/>
                  <a:gd name="T34" fmla="*/ 0 h 67"/>
                  <a:gd name="T35" fmla="*/ 32 w 32"/>
                  <a:gd name="T36" fmla="*/ 67 h 6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2" h="67">
                    <a:moveTo>
                      <a:pt x="30" y="67"/>
                    </a:moveTo>
                    <a:cubicBezTo>
                      <a:pt x="31" y="67"/>
                      <a:pt x="32" y="66"/>
                      <a:pt x="32" y="64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3" y="16"/>
                      <a:pt x="8" y="15"/>
                      <a:pt x="5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66"/>
                      <a:pt x="2" y="67"/>
                      <a:pt x="3" y="67"/>
                    </a:cubicBezTo>
                    <a:lnTo>
                      <a:pt x="30" y="6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91440" tIns="45720" rIns="91440" bIns="45720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 sz="975"/>
              </a:p>
            </p:txBody>
          </p:sp>
          <p:sp>
            <p:nvSpPr>
              <p:cNvPr id="142" name="Freeform 12"/>
              <p:cNvSpPr>
                <a:spLocks noChangeArrowheads="1"/>
              </p:cNvSpPr>
              <p:nvPr/>
            </p:nvSpPr>
            <p:spPr bwMode="auto">
              <a:xfrm>
                <a:off x="704850" y="195262"/>
                <a:ext cx="120650" cy="373063"/>
              </a:xfrm>
              <a:custGeom>
                <a:avLst/>
                <a:gdLst>
                  <a:gd name="T0" fmla="*/ 109339 w 32"/>
                  <a:gd name="T1" fmla="*/ 373063 h 99"/>
                  <a:gd name="T2" fmla="*/ 120650 w 32"/>
                  <a:gd name="T3" fmla="*/ 361758 h 99"/>
                  <a:gd name="T4" fmla="*/ 120650 w 32"/>
                  <a:gd name="T5" fmla="*/ 0 h 99"/>
                  <a:gd name="T6" fmla="*/ 49014 w 32"/>
                  <a:gd name="T7" fmla="*/ 56525 h 99"/>
                  <a:gd name="T8" fmla="*/ 0 w 32"/>
                  <a:gd name="T9" fmla="*/ 94208 h 99"/>
                  <a:gd name="T10" fmla="*/ 0 w 32"/>
                  <a:gd name="T11" fmla="*/ 361758 h 99"/>
                  <a:gd name="T12" fmla="*/ 11311 w 32"/>
                  <a:gd name="T13" fmla="*/ 373063 h 99"/>
                  <a:gd name="T14" fmla="*/ 109339 w 32"/>
                  <a:gd name="T15" fmla="*/ 373063 h 9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2"/>
                  <a:gd name="T25" fmla="*/ 0 h 99"/>
                  <a:gd name="T26" fmla="*/ 32 w 32"/>
                  <a:gd name="T27" fmla="*/ 99 h 9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2" h="99">
                    <a:moveTo>
                      <a:pt x="29" y="99"/>
                    </a:moveTo>
                    <a:cubicBezTo>
                      <a:pt x="31" y="99"/>
                      <a:pt x="32" y="98"/>
                      <a:pt x="32" y="96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8"/>
                      <a:pt x="1" y="99"/>
                      <a:pt x="3" y="99"/>
                    </a:cubicBezTo>
                    <a:lnTo>
                      <a:pt x="29" y="9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91440" tIns="45720" rIns="91440" bIns="45720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 sz="975"/>
              </a:p>
            </p:txBody>
          </p:sp>
          <p:sp>
            <p:nvSpPr>
              <p:cNvPr id="143" name="Freeform 1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35038" cy="541338"/>
              </a:xfrm>
              <a:custGeom>
                <a:avLst/>
                <a:gdLst>
                  <a:gd name="T0" fmla="*/ 935038 w 248"/>
                  <a:gd name="T1" fmla="*/ 30074 h 144"/>
                  <a:gd name="T2" fmla="*/ 923727 w 248"/>
                  <a:gd name="T3" fmla="*/ 7519 h 144"/>
                  <a:gd name="T4" fmla="*/ 901105 w 248"/>
                  <a:gd name="T5" fmla="*/ 0 h 144"/>
                  <a:gd name="T6" fmla="*/ 867172 w 248"/>
                  <a:gd name="T7" fmla="*/ 0 h 144"/>
                  <a:gd name="T8" fmla="*/ 754063 w 248"/>
                  <a:gd name="T9" fmla="*/ 0 h 144"/>
                  <a:gd name="T10" fmla="*/ 742752 w 248"/>
                  <a:gd name="T11" fmla="*/ 3759 h 144"/>
                  <a:gd name="T12" fmla="*/ 738982 w 248"/>
                  <a:gd name="T13" fmla="*/ 3759 h 144"/>
                  <a:gd name="T14" fmla="*/ 720130 w 248"/>
                  <a:gd name="T15" fmla="*/ 30074 h 144"/>
                  <a:gd name="T16" fmla="*/ 742752 w 248"/>
                  <a:gd name="T17" fmla="*/ 60149 h 144"/>
                  <a:gd name="T18" fmla="*/ 754063 w 248"/>
                  <a:gd name="T19" fmla="*/ 63908 h 144"/>
                  <a:gd name="T20" fmla="*/ 791766 w 248"/>
                  <a:gd name="T21" fmla="*/ 63908 h 144"/>
                  <a:gd name="T22" fmla="*/ 810618 w 248"/>
                  <a:gd name="T23" fmla="*/ 63908 h 144"/>
                  <a:gd name="T24" fmla="*/ 776685 w 248"/>
                  <a:gd name="T25" fmla="*/ 90223 h 144"/>
                  <a:gd name="T26" fmla="*/ 712589 w 248"/>
                  <a:gd name="T27" fmla="*/ 146612 h 144"/>
                  <a:gd name="T28" fmla="*/ 674886 w 248"/>
                  <a:gd name="T29" fmla="*/ 176687 h 144"/>
                  <a:gd name="T30" fmla="*/ 625872 w 248"/>
                  <a:gd name="T31" fmla="*/ 214280 h 144"/>
                  <a:gd name="T32" fmla="*/ 595710 w 248"/>
                  <a:gd name="T33" fmla="*/ 236835 h 144"/>
                  <a:gd name="T34" fmla="*/ 565547 w 248"/>
                  <a:gd name="T35" fmla="*/ 206761 h 144"/>
                  <a:gd name="T36" fmla="*/ 550466 w 248"/>
                  <a:gd name="T37" fmla="*/ 195483 h 144"/>
                  <a:gd name="T38" fmla="*/ 512763 w 248"/>
                  <a:gd name="T39" fmla="*/ 157890 h 144"/>
                  <a:gd name="T40" fmla="*/ 505222 w 248"/>
                  <a:gd name="T41" fmla="*/ 150372 h 144"/>
                  <a:gd name="T42" fmla="*/ 463749 w 248"/>
                  <a:gd name="T43" fmla="*/ 146612 h 144"/>
                  <a:gd name="T44" fmla="*/ 429816 w 248"/>
                  <a:gd name="T45" fmla="*/ 172927 h 144"/>
                  <a:gd name="T46" fmla="*/ 392113 w 248"/>
                  <a:gd name="T47" fmla="*/ 203002 h 144"/>
                  <a:gd name="T48" fmla="*/ 365721 w 248"/>
                  <a:gd name="T49" fmla="*/ 218039 h 144"/>
                  <a:gd name="T50" fmla="*/ 354410 w 248"/>
                  <a:gd name="T51" fmla="*/ 229317 h 144"/>
                  <a:gd name="T52" fmla="*/ 233760 w 248"/>
                  <a:gd name="T53" fmla="*/ 319540 h 144"/>
                  <a:gd name="T54" fmla="*/ 229989 w 248"/>
                  <a:gd name="T55" fmla="*/ 323299 h 144"/>
                  <a:gd name="T56" fmla="*/ 192286 w 248"/>
                  <a:gd name="T57" fmla="*/ 349614 h 144"/>
                  <a:gd name="T58" fmla="*/ 33933 w 248"/>
                  <a:gd name="T59" fmla="*/ 466152 h 144"/>
                  <a:gd name="T60" fmla="*/ 15081 w 248"/>
                  <a:gd name="T61" fmla="*/ 481189 h 144"/>
                  <a:gd name="T62" fmla="*/ 11311 w 248"/>
                  <a:gd name="T63" fmla="*/ 526301 h 144"/>
                  <a:gd name="T64" fmla="*/ 41473 w 248"/>
                  <a:gd name="T65" fmla="*/ 537579 h 144"/>
                  <a:gd name="T66" fmla="*/ 56555 w 248"/>
                  <a:gd name="T67" fmla="*/ 533819 h 144"/>
                  <a:gd name="T68" fmla="*/ 192286 w 248"/>
                  <a:gd name="T69" fmla="*/ 428559 h 144"/>
                  <a:gd name="T70" fmla="*/ 229989 w 248"/>
                  <a:gd name="T71" fmla="*/ 402244 h 144"/>
                  <a:gd name="T72" fmla="*/ 233760 w 248"/>
                  <a:gd name="T73" fmla="*/ 402244 h 144"/>
                  <a:gd name="T74" fmla="*/ 354410 w 248"/>
                  <a:gd name="T75" fmla="*/ 308262 h 144"/>
                  <a:gd name="T76" fmla="*/ 369491 w 248"/>
                  <a:gd name="T77" fmla="*/ 300743 h 144"/>
                  <a:gd name="T78" fmla="*/ 392113 w 248"/>
                  <a:gd name="T79" fmla="*/ 281947 h 144"/>
                  <a:gd name="T80" fmla="*/ 429816 w 248"/>
                  <a:gd name="T81" fmla="*/ 251873 h 144"/>
                  <a:gd name="T82" fmla="*/ 478830 w 248"/>
                  <a:gd name="T83" fmla="*/ 214280 h 144"/>
                  <a:gd name="T84" fmla="*/ 512763 w 248"/>
                  <a:gd name="T85" fmla="*/ 248113 h 144"/>
                  <a:gd name="T86" fmla="*/ 550466 w 248"/>
                  <a:gd name="T87" fmla="*/ 285706 h 144"/>
                  <a:gd name="T88" fmla="*/ 565547 w 248"/>
                  <a:gd name="T89" fmla="*/ 296984 h 144"/>
                  <a:gd name="T90" fmla="*/ 569317 w 248"/>
                  <a:gd name="T91" fmla="*/ 304503 h 144"/>
                  <a:gd name="T92" fmla="*/ 610791 w 248"/>
                  <a:gd name="T93" fmla="*/ 308262 h 144"/>
                  <a:gd name="T94" fmla="*/ 625872 w 248"/>
                  <a:gd name="T95" fmla="*/ 296984 h 144"/>
                  <a:gd name="T96" fmla="*/ 674886 w 248"/>
                  <a:gd name="T97" fmla="*/ 259391 h 144"/>
                  <a:gd name="T98" fmla="*/ 712589 w 248"/>
                  <a:gd name="T99" fmla="*/ 229317 h 144"/>
                  <a:gd name="T100" fmla="*/ 761604 w 248"/>
                  <a:gd name="T101" fmla="*/ 191724 h 144"/>
                  <a:gd name="T102" fmla="*/ 867172 w 248"/>
                  <a:gd name="T103" fmla="*/ 101501 h 144"/>
                  <a:gd name="T104" fmla="*/ 870943 w 248"/>
                  <a:gd name="T105" fmla="*/ 97742 h 144"/>
                  <a:gd name="T106" fmla="*/ 870943 w 248"/>
                  <a:gd name="T107" fmla="*/ 172927 h 144"/>
                  <a:gd name="T108" fmla="*/ 901105 w 248"/>
                  <a:gd name="T109" fmla="*/ 203002 h 144"/>
                  <a:gd name="T110" fmla="*/ 935038 w 248"/>
                  <a:gd name="T111" fmla="*/ 172927 h 144"/>
                  <a:gd name="T112" fmla="*/ 935038 w 248"/>
                  <a:gd name="T113" fmla="*/ 30074 h 14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48"/>
                  <a:gd name="T172" fmla="*/ 0 h 144"/>
                  <a:gd name="T173" fmla="*/ 248 w 248"/>
                  <a:gd name="T174" fmla="*/ 144 h 144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48" h="144">
                    <a:moveTo>
                      <a:pt x="248" y="8"/>
                    </a:moveTo>
                    <a:cubicBezTo>
                      <a:pt x="248" y="6"/>
                      <a:pt x="247" y="4"/>
                      <a:pt x="245" y="2"/>
                    </a:cubicBezTo>
                    <a:cubicBezTo>
                      <a:pt x="243" y="1"/>
                      <a:pt x="241" y="0"/>
                      <a:pt x="239" y="0"/>
                    </a:cubicBezTo>
                    <a:cubicBezTo>
                      <a:pt x="230" y="0"/>
                      <a:pt x="230" y="0"/>
                      <a:pt x="230" y="0"/>
                    </a:cubicBezTo>
                    <a:cubicBezTo>
                      <a:pt x="200" y="0"/>
                      <a:pt x="200" y="0"/>
                      <a:pt x="200" y="0"/>
                    </a:cubicBezTo>
                    <a:cubicBezTo>
                      <a:pt x="199" y="0"/>
                      <a:pt x="198" y="0"/>
                      <a:pt x="197" y="1"/>
                    </a:cubicBezTo>
                    <a:cubicBezTo>
                      <a:pt x="197" y="1"/>
                      <a:pt x="196" y="1"/>
                      <a:pt x="196" y="1"/>
                    </a:cubicBezTo>
                    <a:cubicBezTo>
                      <a:pt x="193" y="2"/>
                      <a:pt x="191" y="5"/>
                      <a:pt x="191" y="8"/>
                    </a:cubicBezTo>
                    <a:cubicBezTo>
                      <a:pt x="191" y="12"/>
                      <a:pt x="194" y="15"/>
                      <a:pt x="197" y="16"/>
                    </a:cubicBezTo>
                    <a:cubicBezTo>
                      <a:pt x="198" y="17"/>
                      <a:pt x="199" y="17"/>
                      <a:pt x="200" y="17"/>
                    </a:cubicBezTo>
                    <a:cubicBezTo>
                      <a:pt x="210" y="17"/>
                      <a:pt x="210" y="17"/>
                      <a:pt x="210" y="17"/>
                    </a:cubicBezTo>
                    <a:cubicBezTo>
                      <a:pt x="215" y="17"/>
                      <a:pt x="215" y="17"/>
                      <a:pt x="215" y="17"/>
                    </a:cubicBezTo>
                    <a:cubicBezTo>
                      <a:pt x="206" y="24"/>
                      <a:pt x="206" y="24"/>
                      <a:pt x="206" y="24"/>
                    </a:cubicBezTo>
                    <a:cubicBezTo>
                      <a:pt x="189" y="39"/>
                      <a:pt x="189" y="39"/>
                      <a:pt x="189" y="39"/>
                    </a:cubicBezTo>
                    <a:cubicBezTo>
                      <a:pt x="179" y="47"/>
                      <a:pt x="179" y="47"/>
                      <a:pt x="179" y="47"/>
                    </a:cubicBezTo>
                    <a:cubicBezTo>
                      <a:pt x="166" y="57"/>
                      <a:pt x="166" y="57"/>
                      <a:pt x="166" y="57"/>
                    </a:cubicBezTo>
                    <a:cubicBezTo>
                      <a:pt x="158" y="63"/>
                      <a:pt x="158" y="63"/>
                      <a:pt x="158" y="63"/>
                    </a:cubicBezTo>
                    <a:cubicBezTo>
                      <a:pt x="150" y="55"/>
                      <a:pt x="150" y="55"/>
                      <a:pt x="150" y="55"/>
                    </a:cubicBezTo>
                    <a:cubicBezTo>
                      <a:pt x="146" y="52"/>
                      <a:pt x="146" y="52"/>
                      <a:pt x="146" y="52"/>
                    </a:cubicBezTo>
                    <a:cubicBezTo>
                      <a:pt x="136" y="42"/>
                      <a:pt x="136" y="42"/>
                      <a:pt x="136" y="42"/>
                    </a:cubicBezTo>
                    <a:cubicBezTo>
                      <a:pt x="134" y="40"/>
                      <a:pt x="134" y="40"/>
                      <a:pt x="134" y="40"/>
                    </a:cubicBezTo>
                    <a:cubicBezTo>
                      <a:pt x="131" y="37"/>
                      <a:pt x="127" y="36"/>
                      <a:pt x="123" y="39"/>
                    </a:cubicBezTo>
                    <a:cubicBezTo>
                      <a:pt x="114" y="46"/>
                      <a:pt x="114" y="46"/>
                      <a:pt x="114" y="46"/>
                    </a:cubicBezTo>
                    <a:cubicBezTo>
                      <a:pt x="104" y="54"/>
                      <a:pt x="104" y="54"/>
                      <a:pt x="104" y="54"/>
                    </a:cubicBezTo>
                    <a:cubicBezTo>
                      <a:pt x="97" y="58"/>
                      <a:pt x="97" y="58"/>
                      <a:pt x="97" y="58"/>
                    </a:cubicBezTo>
                    <a:cubicBezTo>
                      <a:pt x="94" y="61"/>
                      <a:pt x="94" y="61"/>
                      <a:pt x="94" y="61"/>
                    </a:cubicBezTo>
                    <a:cubicBezTo>
                      <a:pt x="62" y="85"/>
                      <a:pt x="62" y="85"/>
                      <a:pt x="62" y="85"/>
                    </a:cubicBezTo>
                    <a:cubicBezTo>
                      <a:pt x="61" y="86"/>
                      <a:pt x="61" y="86"/>
                      <a:pt x="61" y="86"/>
                    </a:cubicBezTo>
                    <a:cubicBezTo>
                      <a:pt x="51" y="93"/>
                      <a:pt x="51" y="93"/>
                      <a:pt x="51" y="93"/>
                    </a:cubicBezTo>
                    <a:cubicBezTo>
                      <a:pt x="9" y="124"/>
                      <a:pt x="9" y="124"/>
                      <a:pt x="9" y="124"/>
                    </a:cubicBezTo>
                    <a:cubicBezTo>
                      <a:pt x="4" y="128"/>
                      <a:pt x="4" y="128"/>
                      <a:pt x="4" y="128"/>
                    </a:cubicBezTo>
                    <a:cubicBezTo>
                      <a:pt x="1" y="131"/>
                      <a:pt x="0" y="136"/>
                      <a:pt x="3" y="140"/>
                    </a:cubicBezTo>
                    <a:cubicBezTo>
                      <a:pt x="5" y="143"/>
                      <a:pt x="8" y="144"/>
                      <a:pt x="11" y="143"/>
                    </a:cubicBezTo>
                    <a:cubicBezTo>
                      <a:pt x="12" y="143"/>
                      <a:pt x="14" y="143"/>
                      <a:pt x="15" y="142"/>
                    </a:cubicBezTo>
                    <a:cubicBezTo>
                      <a:pt x="51" y="114"/>
                      <a:pt x="51" y="114"/>
                      <a:pt x="51" y="114"/>
                    </a:cubicBezTo>
                    <a:cubicBezTo>
                      <a:pt x="61" y="107"/>
                      <a:pt x="61" y="107"/>
                      <a:pt x="61" y="107"/>
                    </a:cubicBezTo>
                    <a:cubicBezTo>
                      <a:pt x="62" y="107"/>
                      <a:pt x="62" y="107"/>
                      <a:pt x="62" y="107"/>
                    </a:cubicBezTo>
                    <a:cubicBezTo>
                      <a:pt x="94" y="82"/>
                      <a:pt x="94" y="82"/>
                      <a:pt x="94" y="82"/>
                    </a:cubicBezTo>
                    <a:cubicBezTo>
                      <a:pt x="98" y="80"/>
                      <a:pt x="98" y="80"/>
                      <a:pt x="98" y="80"/>
                    </a:cubicBezTo>
                    <a:cubicBezTo>
                      <a:pt x="104" y="75"/>
                      <a:pt x="104" y="75"/>
                      <a:pt x="104" y="75"/>
                    </a:cubicBezTo>
                    <a:cubicBezTo>
                      <a:pt x="114" y="67"/>
                      <a:pt x="114" y="67"/>
                      <a:pt x="114" y="67"/>
                    </a:cubicBezTo>
                    <a:cubicBezTo>
                      <a:pt x="127" y="57"/>
                      <a:pt x="127" y="57"/>
                      <a:pt x="127" y="57"/>
                    </a:cubicBezTo>
                    <a:cubicBezTo>
                      <a:pt x="136" y="66"/>
                      <a:pt x="136" y="66"/>
                      <a:pt x="136" y="66"/>
                    </a:cubicBezTo>
                    <a:cubicBezTo>
                      <a:pt x="146" y="76"/>
                      <a:pt x="146" y="76"/>
                      <a:pt x="146" y="76"/>
                    </a:cubicBezTo>
                    <a:cubicBezTo>
                      <a:pt x="150" y="79"/>
                      <a:pt x="150" y="79"/>
                      <a:pt x="150" y="79"/>
                    </a:cubicBezTo>
                    <a:cubicBezTo>
                      <a:pt x="151" y="81"/>
                      <a:pt x="151" y="81"/>
                      <a:pt x="151" y="81"/>
                    </a:cubicBezTo>
                    <a:cubicBezTo>
                      <a:pt x="154" y="84"/>
                      <a:pt x="159" y="84"/>
                      <a:pt x="162" y="82"/>
                    </a:cubicBezTo>
                    <a:cubicBezTo>
                      <a:pt x="166" y="79"/>
                      <a:pt x="166" y="79"/>
                      <a:pt x="166" y="79"/>
                    </a:cubicBezTo>
                    <a:cubicBezTo>
                      <a:pt x="179" y="69"/>
                      <a:pt x="179" y="69"/>
                      <a:pt x="179" y="69"/>
                    </a:cubicBezTo>
                    <a:cubicBezTo>
                      <a:pt x="189" y="61"/>
                      <a:pt x="189" y="61"/>
                      <a:pt x="189" y="61"/>
                    </a:cubicBezTo>
                    <a:cubicBezTo>
                      <a:pt x="202" y="51"/>
                      <a:pt x="202" y="51"/>
                      <a:pt x="202" y="51"/>
                    </a:cubicBezTo>
                    <a:cubicBezTo>
                      <a:pt x="230" y="27"/>
                      <a:pt x="230" y="27"/>
                      <a:pt x="230" y="27"/>
                    </a:cubicBezTo>
                    <a:cubicBezTo>
                      <a:pt x="231" y="26"/>
                      <a:pt x="231" y="26"/>
                      <a:pt x="231" y="26"/>
                    </a:cubicBezTo>
                    <a:cubicBezTo>
                      <a:pt x="231" y="46"/>
                      <a:pt x="231" y="46"/>
                      <a:pt x="231" y="46"/>
                    </a:cubicBezTo>
                    <a:cubicBezTo>
                      <a:pt x="231" y="50"/>
                      <a:pt x="234" y="54"/>
                      <a:pt x="239" y="54"/>
                    </a:cubicBezTo>
                    <a:cubicBezTo>
                      <a:pt x="244" y="54"/>
                      <a:pt x="248" y="50"/>
                      <a:pt x="248" y="46"/>
                    </a:cubicBezTo>
                    <a:lnTo>
                      <a:pt x="248" y="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91440" tIns="45720" rIns="91440" bIns="45720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 sz="975"/>
              </a:p>
            </p:txBody>
          </p:sp>
        </p:grpSp>
      </p:grpSp>
      <p:sp>
        <p:nvSpPr>
          <p:cNvPr id="121" name="矩形 120"/>
          <p:cNvSpPr>
            <a:spLocks noChangeArrowheads="1"/>
          </p:cNvSpPr>
          <p:nvPr/>
        </p:nvSpPr>
        <p:spPr bwMode="auto">
          <a:xfrm>
            <a:off x="2526533" y="1078105"/>
            <a:ext cx="907927" cy="30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r" eaLnBrk="1" hangingPunct="1"/>
            <a:r>
              <a:rPr lang="zh-CN" altLang="en-US" sz="1500" dirty="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Add a title</a:t>
            </a:r>
            <a:endParaRPr lang="en-US" altLang="zh-CN" sz="1500" dirty="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122" name="矩形 121"/>
          <p:cNvSpPr>
            <a:spLocks noChangeArrowheads="1"/>
          </p:cNvSpPr>
          <p:nvPr/>
        </p:nvSpPr>
        <p:spPr bwMode="auto">
          <a:xfrm>
            <a:off x="1007966" y="1351949"/>
            <a:ext cx="2439591" cy="243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68573" tIns="34287" rIns="68573" bIns="34287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050" dirty="0">
                <a:solidFill>
                  <a:schemeClr val="bg1"/>
                </a:solidFill>
                <a:sym typeface="方正兰亭黑_GBK" pitchFamily="2" charset="-122"/>
              </a:rPr>
              <a:t>A comprehensive description of the chart above is entered here.</a:t>
            </a:r>
            <a:endParaRPr lang="zh-CN" altLang="en-US" sz="1350" dirty="0"/>
          </a:p>
        </p:txBody>
      </p:sp>
      <p:sp>
        <p:nvSpPr>
          <p:cNvPr id="123" name="矩形 122"/>
          <p:cNvSpPr>
            <a:spLocks noChangeArrowheads="1"/>
          </p:cNvSpPr>
          <p:nvPr/>
        </p:nvSpPr>
        <p:spPr bwMode="auto">
          <a:xfrm>
            <a:off x="1747864" y="2094899"/>
            <a:ext cx="907927" cy="30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r" eaLnBrk="1" hangingPunct="1"/>
            <a:r>
              <a:rPr lang="zh-CN" altLang="en-US" sz="1500" dirty="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Add a title</a:t>
            </a:r>
            <a:endParaRPr lang="en-US" altLang="zh-CN" sz="1500" dirty="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124" name="矩形 123"/>
          <p:cNvSpPr>
            <a:spLocks noChangeArrowheads="1"/>
          </p:cNvSpPr>
          <p:nvPr/>
        </p:nvSpPr>
        <p:spPr bwMode="auto">
          <a:xfrm>
            <a:off x="1036541" y="2368743"/>
            <a:ext cx="1619250" cy="437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68573" tIns="34287" rIns="68573" bIns="34287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050" dirty="0">
                <a:solidFill>
                  <a:schemeClr val="bg1"/>
                </a:solidFill>
                <a:sym typeface="方正兰亭黑_GBK" pitchFamily="2" charset="-122"/>
              </a:rPr>
              <a:t>Enter the description description of the chart above here.</a:t>
            </a:r>
            <a:endParaRPr lang="zh-CN" altLang="en-US" sz="1350" dirty="0"/>
          </a:p>
        </p:txBody>
      </p:sp>
      <p:sp>
        <p:nvSpPr>
          <p:cNvPr id="125" name="矩形 124"/>
          <p:cNvSpPr>
            <a:spLocks noChangeArrowheads="1"/>
          </p:cNvSpPr>
          <p:nvPr/>
        </p:nvSpPr>
        <p:spPr bwMode="auto">
          <a:xfrm>
            <a:off x="1747864" y="3159318"/>
            <a:ext cx="907927" cy="30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r" eaLnBrk="1" hangingPunct="1"/>
            <a:r>
              <a:rPr lang="zh-CN" altLang="en-US" sz="1500" dirty="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Add a title</a:t>
            </a:r>
            <a:endParaRPr lang="en-US" altLang="zh-CN" sz="1500" dirty="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126" name="矩形 125"/>
          <p:cNvSpPr>
            <a:spLocks noChangeArrowheads="1"/>
          </p:cNvSpPr>
          <p:nvPr/>
        </p:nvSpPr>
        <p:spPr bwMode="auto">
          <a:xfrm>
            <a:off x="1036541" y="3433162"/>
            <a:ext cx="1619250" cy="437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68573" tIns="34287" rIns="68573" bIns="34287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050" dirty="0">
                <a:solidFill>
                  <a:schemeClr val="bg1"/>
                </a:solidFill>
                <a:sym typeface="方正兰亭黑_GBK" pitchFamily="2" charset="-122"/>
              </a:rPr>
              <a:t>Enter the description description of the chart above here.</a:t>
            </a:r>
            <a:endParaRPr lang="zh-CN" altLang="en-US" sz="1350" dirty="0"/>
          </a:p>
        </p:txBody>
      </p:sp>
      <p:sp>
        <p:nvSpPr>
          <p:cNvPr id="127" name="矩形 126"/>
          <p:cNvSpPr>
            <a:spLocks noChangeArrowheads="1"/>
          </p:cNvSpPr>
          <p:nvPr/>
        </p:nvSpPr>
        <p:spPr bwMode="auto">
          <a:xfrm>
            <a:off x="6569376" y="1650796"/>
            <a:ext cx="907927" cy="30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1" hangingPunct="1"/>
            <a:r>
              <a:rPr lang="zh-CN" altLang="en-US" sz="1500" dirty="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Add a title</a:t>
            </a:r>
            <a:endParaRPr lang="en-US" altLang="zh-CN" sz="1500" dirty="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128" name="矩形 127"/>
          <p:cNvSpPr>
            <a:spLocks noChangeArrowheads="1"/>
          </p:cNvSpPr>
          <p:nvPr/>
        </p:nvSpPr>
        <p:spPr bwMode="auto">
          <a:xfrm>
            <a:off x="6549135" y="1936546"/>
            <a:ext cx="1654969" cy="437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68573" tIns="34287" rIns="68573" bIns="34287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050" dirty="0">
                <a:solidFill>
                  <a:schemeClr val="bg1"/>
                </a:solidFill>
                <a:sym typeface="方正兰亭黑_GBK" pitchFamily="2" charset="-122"/>
              </a:rPr>
              <a:t>Enter the description description of the chart above here.</a:t>
            </a:r>
            <a:endParaRPr lang="zh-CN" altLang="en-US" sz="1350" dirty="0"/>
          </a:p>
        </p:txBody>
      </p:sp>
      <p:sp>
        <p:nvSpPr>
          <p:cNvPr id="129" name="矩形 128"/>
          <p:cNvSpPr>
            <a:spLocks noChangeArrowheads="1"/>
          </p:cNvSpPr>
          <p:nvPr/>
        </p:nvSpPr>
        <p:spPr bwMode="auto">
          <a:xfrm>
            <a:off x="6562232" y="2914049"/>
            <a:ext cx="907927" cy="30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1" hangingPunct="1"/>
            <a:r>
              <a:rPr lang="zh-CN" altLang="en-US" sz="1500" dirty="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Add a title</a:t>
            </a:r>
            <a:endParaRPr lang="en-US" altLang="zh-CN" sz="1500" dirty="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130" name="矩形 129"/>
          <p:cNvSpPr>
            <a:spLocks noChangeArrowheads="1"/>
          </p:cNvSpPr>
          <p:nvPr/>
        </p:nvSpPr>
        <p:spPr bwMode="auto">
          <a:xfrm>
            <a:off x="6562232" y="3199799"/>
            <a:ext cx="1654969" cy="437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68573" tIns="34287" rIns="68573" bIns="34287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050" dirty="0">
                <a:solidFill>
                  <a:schemeClr val="bg1"/>
                </a:solidFill>
                <a:sym typeface="方正兰亭黑_GBK" pitchFamily="2" charset="-122"/>
              </a:rPr>
              <a:t>Enter the description description of the chart above here.</a:t>
            </a:r>
            <a:endParaRPr lang="zh-CN" altLang="en-US" sz="1350" dirty="0"/>
          </a:p>
        </p:txBody>
      </p:sp>
      <p:sp>
        <p:nvSpPr>
          <p:cNvPr id="131" name="矩形 130"/>
          <p:cNvSpPr>
            <a:spLocks noChangeArrowheads="1"/>
          </p:cNvSpPr>
          <p:nvPr/>
        </p:nvSpPr>
        <p:spPr bwMode="auto">
          <a:xfrm>
            <a:off x="5695457" y="4073718"/>
            <a:ext cx="907927" cy="30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1" hangingPunct="1"/>
            <a:r>
              <a:rPr lang="zh-CN" altLang="en-US" sz="1500" dirty="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Add a title</a:t>
            </a:r>
            <a:endParaRPr lang="en-US" altLang="zh-CN" sz="1500" dirty="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sp>
        <p:nvSpPr>
          <p:cNvPr id="132" name="矩形 131"/>
          <p:cNvSpPr>
            <a:spLocks noChangeArrowheads="1"/>
          </p:cNvSpPr>
          <p:nvPr/>
        </p:nvSpPr>
        <p:spPr bwMode="auto">
          <a:xfrm>
            <a:off x="5695457" y="4359468"/>
            <a:ext cx="2187178" cy="243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68573" tIns="34287" rIns="68573" bIns="34287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050" dirty="0">
                <a:solidFill>
                  <a:schemeClr val="bg1"/>
                </a:solidFill>
                <a:sym typeface="方正兰亭黑_GBK" pitchFamily="2" charset="-122"/>
              </a:rPr>
              <a:t>Enter the description description of the chart above here.</a:t>
            </a:r>
            <a:endParaRPr lang="zh-CN" altLang="en-US" sz="1350" dirty="0"/>
          </a:p>
        </p:txBody>
      </p:sp>
      <p:grpSp>
        <p:nvGrpSpPr>
          <p:cNvPr id="133" name="组合 132"/>
          <p:cNvGrpSpPr>
            <a:grpSpLocks/>
          </p:cNvGrpSpPr>
          <p:nvPr/>
        </p:nvGrpSpPr>
        <p:grpSpPr bwMode="auto">
          <a:xfrm flipH="1">
            <a:off x="5850237" y="1822246"/>
            <a:ext cx="663179" cy="196453"/>
            <a:chOff x="0" y="0"/>
            <a:chExt cx="1505426" cy="262890"/>
          </a:xfrm>
        </p:grpSpPr>
        <p:sp>
          <p:nvSpPr>
            <p:cNvPr id="134" name="直接连接符 133"/>
            <p:cNvSpPr>
              <a:spLocks noChangeShapeType="1"/>
            </p:cNvSpPr>
            <p:nvPr/>
          </p:nvSpPr>
          <p:spPr bwMode="auto">
            <a:xfrm flipH="1" flipV="1">
              <a:off x="1154906" y="0"/>
              <a:ext cx="350520" cy="262890"/>
            </a:xfrm>
            <a:prstGeom prst="line">
              <a:avLst/>
            </a:prstGeom>
            <a:noFill/>
            <a:ln w="12700">
              <a:solidFill>
                <a:srgbClr val="A5A5A5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 sz="975"/>
            </a:p>
          </p:txBody>
        </p:sp>
        <p:sp>
          <p:nvSpPr>
            <p:cNvPr id="135" name="直接连接符 134"/>
            <p:cNvSpPr>
              <a:spLocks noChangeShapeType="1"/>
            </p:cNvSpPr>
            <p:nvPr/>
          </p:nvSpPr>
          <p:spPr bwMode="auto">
            <a:xfrm flipH="1">
              <a:off x="0" y="2381"/>
              <a:ext cx="1157287" cy="1"/>
            </a:xfrm>
            <a:prstGeom prst="line">
              <a:avLst/>
            </a:prstGeom>
            <a:noFill/>
            <a:ln w="12700">
              <a:solidFill>
                <a:srgbClr val="A5A5A5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 sz="975"/>
            </a:p>
          </p:txBody>
        </p:sp>
      </p:grpSp>
      <p:sp>
        <p:nvSpPr>
          <p:cNvPr id="160" name="文本框 7"/>
          <p:cNvSpPr txBox="1">
            <a:spLocks noChangeArrowheads="1"/>
          </p:cNvSpPr>
          <p:nvPr/>
        </p:nvSpPr>
        <p:spPr bwMode="auto">
          <a:xfrm>
            <a:off x="2722563" y="320675"/>
            <a:ext cx="3698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9pPr>
          </a:lstStyle>
          <a:p>
            <a:pPr algn="ctr" eaLnBrk="1" hangingPunct="1"/>
            <a:r>
              <a:rPr lang="en-US" altLang="zh-CN" sz="2000">
                <a:solidFill>
                  <a:schemeClr val="bg1"/>
                </a:solidFill>
              </a:rPr>
              <a:t>ADD YOUR TITLE HERE</a:t>
            </a:r>
            <a:endParaRPr lang="zh-CN" altLang="en-US" sz="2000">
              <a:solidFill>
                <a:schemeClr val="bg1"/>
              </a:solidFill>
            </a:endParaRPr>
          </a:p>
        </p:txBody>
      </p:sp>
      <p:sp>
        <p:nvSpPr>
          <p:cNvPr id="161" name="Content Placeholder 2"/>
          <p:cNvSpPr txBox="1">
            <a:spLocks/>
          </p:cNvSpPr>
          <p:nvPr/>
        </p:nvSpPr>
        <p:spPr bwMode="auto">
          <a:xfrm>
            <a:off x="898525" y="766763"/>
            <a:ext cx="7137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87438"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1pPr>
            <a:lvl2pPr marL="742950" indent="-285750" defTabSz="1087438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2pPr>
            <a:lvl3pPr marL="1143000" indent="-228600" defTabSz="1087438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3pPr>
            <a:lvl4pPr marL="1600200" indent="-228600" defTabSz="1087438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4pPr>
            <a:lvl5pPr marL="2057400" indent="-228600" defTabSz="1087438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5pPr>
            <a:lvl6pPr marL="2514600" indent="-228600" defTabSz="1087438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6pPr>
            <a:lvl7pPr marL="2971800" indent="-228600" defTabSz="1087438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7pPr>
            <a:lvl8pPr marL="3429000" indent="-228600" defTabSz="1087438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8pPr>
            <a:lvl9pPr marL="3886200" indent="-228600" defTabSz="1087438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US" altLang="zh-CN" sz="1200">
                <a:solidFill>
                  <a:schemeClr val="bg1"/>
                </a:solidFill>
              </a:rPr>
              <a:t>There are many variations of the passages of the Lorem, butthety haved</a:t>
            </a:r>
            <a:endParaRPr lang="en-US" altLang="zh-CN" sz="120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37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:random/>
      </p:transition>
    </mc:Choice>
    <mc:Fallback xmlns:a14="http://schemas.microsoft.com/office/drawing/2010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7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7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7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2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7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7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25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7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7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25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7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500"/>
                            </p:stCondLst>
                            <p:childTnLst>
                              <p:par>
                                <p:cTn id="8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7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250"/>
                            </p:stCondLst>
                            <p:childTnLst>
                              <p:par>
                                <p:cTn id="9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7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7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1250"/>
                            </p:stCondLst>
                            <p:childTnLst>
                              <p:par>
                                <p:cTn id="10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7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111" grpId="0" animBg="1"/>
      <p:bldP spid="112" grpId="0" animBg="1"/>
      <p:bldP spid="121" grpId="0"/>
      <p:bldP spid="122" grpId="0"/>
      <p:bldP spid="123" grpId="0"/>
      <p:bldP spid="124" grpId="0"/>
      <p:bldP spid="125" grpId="0"/>
      <p:bldP spid="126" grpId="0"/>
      <p:bldP spid="127" grpId="0"/>
      <p:bldP spid="128" grpId="0"/>
      <p:bldP spid="129" grpId="0"/>
      <p:bldP spid="130" grpId="0"/>
      <p:bldP spid="131" grpId="0"/>
      <p:bldP spid="132" grpId="0"/>
      <p:bldP spid="160" grpId="0"/>
      <p:bldP spid="16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Of Monsters and Men-Dirty Paws">
            <a:hlinkClick r:id="" action="ppaction://media"/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3625" y="-7985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文本框 11"/>
          <p:cNvSpPr txBox="1">
            <a:spLocks noChangeArrowheads="1"/>
          </p:cNvSpPr>
          <p:nvPr/>
        </p:nvSpPr>
        <p:spPr bwMode="auto">
          <a:xfrm>
            <a:off x="1384300" y="2652713"/>
            <a:ext cx="63754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9pPr>
          </a:lstStyle>
          <a:p>
            <a:pPr algn="ctr" eaLnBrk="1" hangingPunct="1"/>
            <a:r>
              <a:rPr lang="en-US" altLang="zh-CN" sz="4400" dirty="0">
                <a:solidFill>
                  <a:schemeClr val="bg2"/>
                </a:solidFill>
                <a:latin typeface="Agency FB" pitchFamily="34" charset="0"/>
              </a:rPr>
              <a:t>POWERPOINT TEMPALTE</a:t>
            </a:r>
            <a:endParaRPr lang="zh-CN" altLang="en-US" sz="4400" dirty="0">
              <a:solidFill>
                <a:schemeClr val="bg2"/>
              </a:solidFill>
              <a:latin typeface="Agency FB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348445" y="1612261"/>
            <a:ext cx="4607268" cy="826674"/>
          </a:xfrm>
          <a:prstGeom prst="rect">
            <a:avLst/>
          </a:prstGeom>
          <a:noFill/>
          <a:ln w="28575">
            <a:solidFill>
              <a:schemeClr val="bg2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75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sp>
        <p:nvSpPr>
          <p:cNvPr id="57" name="任意多边形 56"/>
          <p:cNvSpPr>
            <a:spLocks noChangeAspect="1"/>
          </p:cNvSpPr>
          <p:nvPr/>
        </p:nvSpPr>
        <p:spPr>
          <a:xfrm>
            <a:off x="4368800" y="4402806"/>
            <a:ext cx="336550" cy="336550"/>
          </a:xfrm>
          <a:custGeom>
            <a:avLst/>
            <a:gdLst>
              <a:gd name="connsiteX0" fmla="*/ 457544 w 540000"/>
              <a:gd name="connsiteY0" fmla="*/ 218691 h 538402"/>
              <a:gd name="connsiteX1" fmla="*/ 433336 w 540000"/>
              <a:gd name="connsiteY1" fmla="*/ 218724 h 538402"/>
              <a:gd name="connsiteX2" fmla="*/ 279353 w 540000"/>
              <a:gd name="connsiteY2" fmla="*/ 372708 h 538402"/>
              <a:gd name="connsiteX3" fmla="*/ 125790 w 540000"/>
              <a:gd name="connsiteY3" fmla="*/ 219144 h 538402"/>
              <a:gd name="connsiteX4" fmla="*/ 101648 w 540000"/>
              <a:gd name="connsiteY4" fmla="*/ 219177 h 538402"/>
              <a:gd name="connsiteX5" fmla="*/ 279353 w 540000"/>
              <a:gd name="connsiteY5" fmla="*/ 396882 h 538402"/>
              <a:gd name="connsiteX6" fmla="*/ 270000 w 540000"/>
              <a:gd name="connsiteY6" fmla="*/ 0 h 538402"/>
              <a:gd name="connsiteX7" fmla="*/ 540000 w 540000"/>
              <a:gd name="connsiteY7" fmla="*/ 269201 h 538402"/>
              <a:gd name="connsiteX8" fmla="*/ 270000 w 540000"/>
              <a:gd name="connsiteY8" fmla="*/ 538402 h 538402"/>
              <a:gd name="connsiteX9" fmla="*/ 0 w 540000"/>
              <a:gd name="connsiteY9" fmla="*/ 269201 h 538402"/>
              <a:gd name="connsiteX10" fmla="*/ 270000 w 540000"/>
              <a:gd name="connsiteY10" fmla="*/ 0 h 538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0000" h="538402">
                <a:moveTo>
                  <a:pt x="457544" y="218691"/>
                </a:moveTo>
                <a:lnTo>
                  <a:pt x="433336" y="218724"/>
                </a:lnTo>
                <a:lnTo>
                  <a:pt x="279353" y="372708"/>
                </a:lnTo>
                <a:lnTo>
                  <a:pt x="125790" y="219144"/>
                </a:lnTo>
                <a:lnTo>
                  <a:pt x="101648" y="219177"/>
                </a:lnTo>
                <a:lnTo>
                  <a:pt x="279353" y="396882"/>
                </a:lnTo>
                <a:close/>
                <a:moveTo>
                  <a:pt x="270000" y="0"/>
                </a:moveTo>
                <a:cubicBezTo>
                  <a:pt x="419117" y="0"/>
                  <a:pt x="540000" y="120525"/>
                  <a:pt x="540000" y="269201"/>
                </a:cubicBezTo>
                <a:cubicBezTo>
                  <a:pt x="540000" y="417877"/>
                  <a:pt x="419117" y="538402"/>
                  <a:pt x="270000" y="538402"/>
                </a:cubicBezTo>
                <a:cubicBezTo>
                  <a:pt x="120883" y="538402"/>
                  <a:pt x="0" y="417877"/>
                  <a:pt x="0" y="269201"/>
                </a:cubicBezTo>
                <a:cubicBezTo>
                  <a:pt x="0" y="120525"/>
                  <a:pt x="120883" y="0"/>
                  <a:pt x="270000" y="0"/>
                </a:cubicBezTo>
                <a:close/>
              </a:path>
            </a:pathLst>
          </a:custGeom>
          <a:solidFill>
            <a:srgbClr val="E7E6E6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75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13"/>
          </a:p>
        </p:txBody>
      </p:sp>
      <p:sp>
        <p:nvSpPr>
          <p:cNvPr id="16" name="任意多边形 15"/>
          <p:cNvSpPr/>
          <p:nvPr/>
        </p:nvSpPr>
        <p:spPr>
          <a:xfrm rot="8940187" flipV="1">
            <a:off x="5357808" y="4193411"/>
            <a:ext cx="1353810" cy="75573"/>
          </a:xfrm>
          <a:custGeom>
            <a:avLst/>
            <a:gdLst>
              <a:gd name="connsiteX0" fmla="*/ 375899 w 3658771"/>
              <a:gd name="connsiteY0" fmla="*/ 66655 h 351772"/>
              <a:gd name="connsiteX1" fmla="*/ 3658744 w 3658771"/>
              <a:gd name="connsiteY1" fmla="*/ 21685 h 351772"/>
              <a:gd name="connsiteX2" fmla="*/ 435859 w 3658771"/>
              <a:gd name="connsiteY2" fmla="*/ 351469 h 351772"/>
              <a:gd name="connsiteX3" fmla="*/ 375899 w 3658771"/>
              <a:gd name="connsiteY3" fmla="*/ 66655 h 351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8771" h="351772">
                <a:moveTo>
                  <a:pt x="375899" y="66655"/>
                </a:moveTo>
                <a:cubicBezTo>
                  <a:pt x="913047" y="11691"/>
                  <a:pt x="3648751" y="-25784"/>
                  <a:pt x="3658744" y="21685"/>
                </a:cubicBezTo>
                <a:cubicBezTo>
                  <a:pt x="3668737" y="69154"/>
                  <a:pt x="978003" y="341476"/>
                  <a:pt x="435859" y="351469"/>
                </a:cubicBezTo>
                <a:cubicBezTo>
                  <a:pt x="-106285" y="361462"/>
                  <a:pt x="-161249" y="121619"/>
                  <a:pt x="375899" y="6665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90000">
                <a:srgbClr val="FBFFFE">
                  <a:alpha val="50000"/>
                </a:srgb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任意多边形 16"/>
          <p:cNvSpPr/>
          <p:nvPr/>
        </p:nvSpPr>
        <p:spPr>
          <a:xfrm rot="8940187" flipV="1">
            <a:off x="2389567" y="3687078"/>
            <a:ext cx="1353810" cy="75573"/>
          </a:xfrm>
          <a:custGeom>
            <a:avLst/>
            <a:gdLst>
              <a:gd name="connsiteX0" fmla="*/ 375899 w 3658771"/>
              <a:gd name="connsiteY0" fmla="*/ 66655 h 351772"/>
              <a:gd name="connsiteX1" fmla="*/ 3658744 w 3658771"/>
              <a:gd name="connsiteY1" fmla="*/ 21685 h 351772"/>
              <a:gd name="connsiteX2" fmla="*/ 435859 w 3658771"/>
              <a:gd name="connsiteY2" fmla="*/ 351469 h 351772"/>
              <a:gd name="connsiteX3" fmla="*/ 375899 w 3658771"/>
              <a:gd name="connsiteY3" fmla="*/ 66655 h 351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8771" h="351772">
                <a:moveTo>
                  <a:pt x="375899" y="66655"/>
                </a:moveTo>
                <a:cubicBezTo>
                  <a:pt x="913047" y="11691"/>
                  <a:pt x="3648751" y="-25784"/>
                  <a:pt x="3658744" y="21685"/>
                </a:cubicBezTo>
                <a:cubicBezTo>
                  <a:pt x="3668737" y="69154"/>
                  <a:pt x="978003" y="341476"/>
                  <a:pt x="435859" y="351469"/>
                </a:cubicBezTo>
                <a:cubicBezTo>
                  <a:pt x="-106285" y="361462"/>
                  <a:pt x="-161249" y="121619"/>
                  <a:pt x="375899" y="6665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90000">
                <a:srgbClr val="FBFFFE">
                  <a:alpha val="50000"/>
                </a:srgb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任意多边形 17"/>
          <p:cNvSpPr/>
          <p:nvPr/>
        </p:nvSpPr>
        <p:spPr>
          <a:xfrm rot="8940187" flipV="1">
            <a:off x="1506698" y="917229"/>
            <a:ext cx="1353810" cy="75573"/>
          </a:xfrm>
          <a:custGeom>
            <a:avLst/>
            <a:gdLst>
              <a:gd name="connsiteX0" fmla="*/ 375899 w 3658771"/>
              <a:gd name="connsiteY0" fmla="*/ 66655 h 351772"/>
              <a:gd name="connsiteX1" fmla="*/ 3658744 w 3658771"/>
              <a:gd name="connsiteY1" fmla="*/ 21685 h 351772"/>
              <a:gd name="connsiteX2" fmla="*/ 435859 w 3658771"/>
              <a:gd name="connsiteY2" fmla="*/ 351469 h 351772"/>
              <a:gd name="connsiteX3" fmla="*/ 375899 w 3658771"/>
              <a:gd name="connsiteY3" fmla="*/ 66655 h 351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8771" h="351772">
                <a:moveTo>
                  <a:pt x="375899" y="66655"/>
                </a:moveTo>
                <a:cubicBezTo>
                  <a:pt x="913047" y="11691"/>
                  <a:pt x="3648751" y="-25784"/>
                  <a:pt x="3658744" y="21685"/>
                </a:cubicBezTo>
                <a:cubicBezTo>
                  <a:pt x="3668737" y="69154"/>
                  <a:pt x="978003" y="341476"/>
                  <a:pt x="435859" y="351469"/>
                </a:cubicBezTo>
                <a:cubicBezTo>
                  <a:pt x="-106285" y="361462"/>
                  <a:pt x="-161249" y="121619"/>
                  <a:pt x="375899" y="6665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90000">
                <a:srgbClr val="FBFFFE">
                  <a:alpha val="50000"/>
                </a:srgb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 19"/>
          <p:cNvSpPr/>
          <p:nvPr/>
        </p:nvSpPr>
        <p:spPr>
          <a:xfrm rot="8940187" flipV="1">
            <a:off x="-166585" y="3812420"/>
            <a:ext cx="1353810" cy="75573"/>
          </a:xfrm>
          <a:custGeom>
            <a:avLst/>
            <a:gdLst>
              <a:gd name="connsiteX0" fmla="*/ 375899 w 3658771"/>
              <a:gd name="connsiteY0" fmla="*/ 66655 h 351772"/>
              <a:gd name="connsiteX1" fmla="*/ 3658744 w 3658771"/>
              <a:gd name="connsiteY1" fmla="*/ 21685 h 351772"/>
              <a:gd name="connsiteX2" fmla="*/ 435859 w 3658771"/>
              <a:gd name="connsiteY2" fmla="*/ 351469 h 351772"/>
              <a:gd name="connsiteX3" fmla="*/ 375899 w 3658771"/>
              <a:gd name="connsiteY3" fmla="*/ 66655 h 351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8771" h="351772">
                <a:moveTo>
                  <a:pt x="375899" y="66655"/>
                </a:moveTo>
                <a:cubicBezTo>
                  <a:pt x="913047" y="11691"/>
                  <a:pt x="3648751" y="-25784"/>
                  <a:pt x="3658744" y="21685"/>
                </a:cubicBezTo>
                <a:cubicBezTo>
                  <a:pt x="3668737" y="69154"/>
                  <a:pt x="978003" y="341476"/>
                  <a:pt x="435859" y="351469"/>
                </a:cubicBezTo>
                <a:cubicBezTo>
                  <a:pt x="-106285" y="361462"/>
                  <a:pt x="-161249" y="121619"/>
                  <a:pt x="375899" y="6665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90000">
                <a:srgbClr val="FBFFFE">
                  <a:alpha val="50000"/>
                </a:srgb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任意多边形 20"/>
          <p:cNvSpPr/>
          <p:nvPr/>
        </p:nvSpPr>
        <p:spPr>
          <a:xfrm rot="8940187" flipV="1">
            <a:off x="3975174" y="1009499"/>
            <a:ext cx="1353810" cy="75573"/>
          </a:xfrm>
          <a:custGeom>
            <a:avLst/>
            <a:gdLst>
              <a:gd name="connsiteX0" fmla="*/ 375899 w 3658771"/>
              <a:gd name="connsiteY0" fmla="*/ 66655 h 351772"/>
              <a:gd name="connsiteX1" fmla="*/ 3658744 w 3658771"/>
              <a:gd name="connsiteY1" fmla="*/ 21685 h 351772"/>
              <a:gd name="connsiteX2" fmla="*/ 435859 w 3658771"/>
              <a:gd name="connsiteY2" fmla="*/ 351469 h 351772"/>
              <a:gd name="connsiteX3" fmla="*/ 375899 w 3658771"/>
              <a:gd name="connsiteY3" fmla="*/ 66655 h 351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8771" h="351772">
                <a:moveTo>
                  <a:pt x="375899" y="66655"/>
                </a:moveTo>
                <a:cubicBezTo>
                  <a:pt x="913047" y="11691"/>
                  <a:pt x="3648751" y="-25784"/>
                  <a:pt x="3658744" y="21685"/>
                </a:cubicBezTo>
                <a:cubicBezTo>
                  <a:pt x="3668737" y="69154"/>
                  <a:pt x="978003" y="341476"/>
                  <a:pt x="435859" y="351469"/>
                </a:cubicBezTo>
                <a:cubicBezTo>
                  <a:pt x="-106285" y="361462"/>
                  <a:pt x="-161249" y="121619"/>
                  <a:pt x="375899" y="6665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90000">
                <a:srgbClr val="FBFFFE">
                  <a:alpha val="50000"/>
                </a:srgb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4050918" y="2606994"/>
            <a:ext cx="654432" cy="45719"/>
          </a:xfrm>
          <a:prstGeom prst="ellipse">
            <a:avLst/>
          </a:prstGeom>
          <a:gradFill>
            <a:gsLst>
              <a:gs pos="30000">
                <a:schemeClr val="bg1">
                  <a:alpha val="50000"/>
                </a:schemeClr>
              </a:gs>
              <a:gs pos="8000">
                <a:schemeClr val="bg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2624928" y="1722358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DBEFF9"/>
                </a:solidFill>
              </a:rPr>
              <a:t>Thanks for watching.</a:t>
            </a:r>
          </a:p>
        </p:txBody>
      </p:sp>
      <p:sp>
        <p:nvSpPr>
          <p:cNvPr id="13" name="Rounded Rectangle 7">
            <a:extLst>
              <a:ext uri="{FF2B5EF4-FFF2-40B4-BE49-F238E27FC236}">
                <a16:creationId xmlns:a16="http://schemas.microsoft.com/office/drawing/2014/main" id="{5F361B97-9A96-48FB-A28D-F276AF917C2D}"/>
              </a:ext>
            </a:extLst>
          </p:cNvPr>
          <p:cNvSpPr/>
          <p:nvPr/>
        </p:nvSpPr>
        <p:spPr>
          <a:xfrm>
            <a:off x="7226971" y="516768"/>
            <a:ext cx="1065457" cy="299052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/>
              <a:t>LOGO</a:t>
            </a:r>
            <a:endParaRPr lang="ko-KR" altLang="en-US" sz="2000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C879AEB9-356F-4145-A50B-87127ED42275}"/>
              </a:ext>
            </a:extLst>
          </p:cNvPr>
          <p:cNvSpPr txBox="1"/>
          <p:nvPr/>
        </p:nvSpPr>
        <p:spPr>
          <a:xfrm>
            <a:off x="755208" y="4520017"/>
            <a:ext cx="30071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zh-CN" alt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93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:random/>
      </p:transition>
    </mc:Choice>
    <mc:Fallback xmlns:ahyp="http://schemas.microsoft.com/office/drawing/2018/hyperlinkcolor" xmlns:a16="http://schemas.microsoft.com/office/drawing/2014/main" xmlns:a14="http://schemas.microsoft.com/office/drawing/2010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50" fill="hold"/>
                                        <p:tgtEl>
                                          <p:spTgt spid="22"/>
                                        </p:tgtEl>
                                      </p:cBhvr>
                                      <p:by x="20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6" presetClass="exit" presetSubtype="16" fill="hold" grpId="2" nodeType="withEffect">
                                  <p:stCondLst>
                                    <p:cond delay="15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1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47569 -0.45864 L -0.3573 0.33889 " pathEditMode="relative" rAng="0" ptsTypes="AA">
                                      <p:cBhvr>
                                        <p:cTn id="17" dur="1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49" y="39877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path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62361 -0.6 L -0.35729 0.33889 " pathEditMode="relative" rAng="0" ptsTypes="AA">
                                      <p:cBhvr>
                                        <p:cTn id="22" dur="10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045" y="4694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path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0.62361 -0.6 L -0.3573 0.33889 " pathEditMode="relative" rAng="0" ptsTypes="AA">
                                      <p:cBhvr>
                                        <p:cTn id="27" dur="10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045" y="46944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pat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73142 -0.70309 L -0.35729 0.33889 " pathEditMode="relative" rAng="0" ptsTypes="AA">
                                      <p:cBhvr>
                                        <p:cTn id="32" dur="100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444" y="5209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62361 -0.6 L -0.35729 0.33889 " pathEditMode="relative" rAng="0" ptsTypes="AA">
                                      <p:cBhvr>
                                        <p:cTn id="37" dur="1000" spd="-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045" y="4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  <p:bldP spid="19" grpId="0" animBg="1"/>
      <p:bldP spid="57" grpId="0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2" grpId="2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六边形 10"/>
          <p:cNvSpPr>
            <a:spLocks noChangeAspect="1"/>
          </p:cNvSpPr>
          <p:nvPr/>
        </p:nvSpPr>
        <p:spPr>
          <a:xfrm rot="16200000">
            <a:off x="2947988" y="2703512"/>
            <a:ext cx="719138" cy="620713"/>
          </a:xfrm>
          <a:prstGeom prst="hexagon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75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sp>
        <p:nvSpPr>
          <p:cNvPr id="12" name="六边形 11"/>
          <p:cNvSpPr>
            <a:spLocks noChangeAspect="1"/>
          </p:cNvSpPr>
          <p:nvPr/>
        </p:nvSpPr>
        <p:spPr>
          <a:xfrm rot="16200000">
            <a:off x="1526382" y="3151981"/>
            <a:ext cx="431800" cy="373063"/>
          </a:xfrm>
          <a:prstGeom prst="hexagon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75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sp>
        <p:nvSpPr>
          <p:cNvPr id="13" name="六边形 12"/>
          <p:cNvSpPr>
            <a:spLocks noChangeAspect="1"/>
          </p:cNvSpPr>
          <p:nvPr/>
        </p:nvSpPr>
        <p:spPr>
          <a:xfrm rot="16200000">
            <a:off x="1472407" y="1600994"/>
            <a:ext cx="539750" cy="465137"/>
          </a:xfrm>
          <a:prstGeom prst="hexagon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75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sp>
        <p:nvSpPr>
          <p:cNvPr id="10" name="文本框 9"/>
          <p:cNvSpPr>
            <a:spLocks/>
          </p:cNvSpPr>
          <p:nvPr/>
        </p:nvSpPr>
        <p:spPr bwMode="auto">
          <a:xfrm>
            <a:off x="1771650" y="1573213"/>
            <a:ext cx="1428750" cy="1657350"/>
          </a:xfrm>
          <a:custGeom>
            <a:avLst/>
            <a:gdLst>
              <a:gd name="T0" fmla="*/ 709020 w 1427586"/>
              <a:gd name="T1" fmla="*/ 371509 h 1656000"/>
              <a:gd name="T2" fmla="*/ 466674 w 1427586"/>
              <a:gd name="T3" fmla="*/ 512695 h 1656000"/>
              <a:gd name="T4" fmla="*/ 466674 w 1427586"/>
              <a:gd name="T5" fmla="*/ 615487 h 1656000"/>
              <a:gd name="T6" fmla="*/ 488458 w 1427586"/>
              <a:gd name="T7" fmla="*/ 615487 h 1656000"/>
              <a:gd name="T8" fmla="*/ 586758 w 1427586"/>
              <a:gd name="T9" fmla="*/ 626107 h 1656000"/>
              <a:gd name="T10" fmla="*/ 613715 w 1427586"/>
              <a:gd name="T11" fmla="*/ 657422 h 1656000"/>
              <a:gd name="T12" fmla="*/ 618617 w 1427586"/>
              <a:gd name="T13" fmla="*/ 780501 h 1656000"/>
              <a:gd name="T14" fmla="*/ 618617 w 1427586"/>
              <a:gd name="T15" fmla="*/ 1253210 h 1656000"/>
              <a:gd name="T16" fmla="*/ 838633 w 1427586"/>
              <a:gd name="T17" fmla="*/ 1253210 h 1656000"/>
              <a:gd name="T18" fmla="*/ 838633 w 1427586"/>
              <a:gd name="T19" fmla="*/ 371509 h 1656000"/>
              <a:gd name="T20" fmla="*/ 709020 w 1427586"/>
              <a:gd name="T21" fmla="*/ 371509 h 1656000"/>
              <a:gd name="T22" fmla="*/ 714375 w 1427586"/>
              <a:gd name="T23" fmla="*/ 0 h 1656000"/>
              <a:gd name="T24" fmla="*/ 1428750 w 1427586"/>
              <a:gd name="T25" fmla="*/ 357187 h 1656000"/>
              <a:gd name="T26" fmla="*/ 1428750 w 1427586"/>
              <a:gd name="T27" fmla="*/ 1300162 h 1656000"/>
              <a:gd name="T28" fmla="*/ 714375 w 1427586"/>
              <a:gd name="T29" fmla="*/ 1657350 h 1656000"/>
              <a:gd name="T30" fmla="*/ 0 w 1427586"/>
              <a:gd name="T31" fmla="*/ 1300162 h 1656000"/>
              <a:gd name="T32" fmla="*/ 0 w 1427586"/>
              <a:gd name="T33" fmla="*/ 357187 h 1656000"/>
              <a:gd name="T34" fmla="*/ 714375 w 1427586"/>
              <a:gd name="T35" fmla="*/ 0 h 16560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427586" h="1656000">
                <a:moveTo>
                  <a:pt x="708442" y="371206"/>
                </a:moveTo>
                <a:cubicBezTo>
                  <a:pt x="653301" y="442376"/>
                  <a:pt x="572585" y="489400"/>
                  <a:pt x="466294" y="512277"/>
                </a:cubicBezTo>
                <a:lnTo>
                  <a:pt x="466294" y="614986"/>
                </a:lnTo>
                <a:lnTo>
                  <a:pt x="488060" y="614986"/>
                </a:lnTo>
                <a:cubicBezTo>
                  <a:pt x="538848" y="614986"/>
                  <a:pt x="571588" y="618523"/>
                  <a:pt x="586280" y="625597"/>
                </a:cubicBezTo>
                <a:cubicBezTo>
                  <a:pt x="600972" y="632671"/>
                  <a:pt x="609950" y="643101"/>
                  <a:pt x="613215" y="656886"/>
                </a:cubicBezTo>
                <a:cubicBezTo>
                  <a:pt x="616480" y="670671"/>
                  <a:pt x="618113" y="711664"/>
                  <a:pt x="618113" y="779865"/>
                </a:cubicBezTo>
                <a:lnTo>
                  <a:pt x="618113" y="1252189"/>
                </a:lnTo>
                <a:lnTo>
                  <a:pt x="837950" y="1252189"/>
                </a:lnTo>
                <a:lnTo>
                  <a:pt x="837950" y="371206"/>
                </a:lnTo>
                <a:lnTo>
                  <a:pt x="708442" y="371206"/>
                </a:lnTo>
                <a:close/>
                <a:moveTo>
                  <a:pt x="713793" y="0"/>
                </a:moveTo>
                <a:lnTo>
                  <a:pt x="1427586" y="356896"/>
                </a:lnTo>
                <a:lnTo>
                  <a:pt x="1427586" y="1299103"/>
                </a:lnTo>
                <a:lnTo>
                  <a:pt x="713793" y="1656000"/>
                </a:lnTo>
                <a:lnTo>
                  <a:pt x="0" y="1299103"/>
                </a:lnTo>
                <a:lnTo>
                  <a:pt x="0" y="356896"/>
                </a:lnTo>
                <a:lnTo>
                  <a:pt x="713793" y="0"/>
                </a:lnTo>
                <a:close/>
              </a:path>
            </a:pathLst>
          </a:cu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" name="文本框 14"/>
          <p:cNvSpPr txBox="1"/>
          <p:nvPr/>
        </p:nvSpPr>
        <p:spPr bwMode="auto">
          <a:xfrm>
            <a:off x="3924300" y="1563688"/>
            <a:ext cx="316865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75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dirty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PART ONE</a:t>
            </a:r>
            <a:endParaRPr lang="zh-CN" altLang="en-US" sz="4800" baseline="-3000" dirty="0">
              <a:solidFill>
                <a:schemeClr val="bg1">
                  <a:lumMod val="9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11"/>
          <p:cNvSpPr txBox="1">
            <a:spLocks noChangeArrowheads="1"/>
          </p:cNvSpPr>
          <p:nvPr/>
        </p:nvSpPr>
        <p:spPr bwMode="auto">
          <a:xfrm>
            <a:off x="3924300" y="2344738"/>
            <a:ext cx="4268788" cy="650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29" tIns="34263" rIns="68529" bIns="34263">
            <a:spAutoFit/>
          </a:bodyPr>
          <a:lstStyle>
            <a:lvl1pPr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defTabSz="685754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5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Click here to modify the text , you may post text here . Click here to modify the text . Click here to modify the text , you may post text here . Click here to modify the text , you may post text here . </a:t>
            </a:r>
            <a:endParaRPr lang="zh-CN" altLang="en-US" sz="1050" baseline="-30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:random/>
      </p:transition>
    </mc:Choice>
    <mc:Fallback xmlns:a14="http://schemas.microsoft.com/office/drawing/2010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1" dur="2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decel="10000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50"/>
                            </p:stCondLst>
                            <p:childTnLst>
                              <p:par>
                                <p:cTn id="15" presetID="2" presetClass="entr" presetSubtype="6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9" decel="10000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2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0" grpId="0" animBg="1"/>
      <p:bldP spid="10" grpId="1" animBg="1"/>
      <p:bldP spid="10" grpId="2" animBg="1"/>
      <p:bldP spid="15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>
            <a:grpSpLocks/>
          </p:cNvGrpSpPr>
          <p:nvPr/>
        </p:nvGrpSpPr>
        <p:grpSpPr bwMode="auto">
          <a:xfrm>
            <a:off x="450850" y="1870075"/>
            <a:ext cx="2555875" cy="1025525"/>
            <a:chOff x="450273" y="1870365"/>
            <a:chExt cx="2556164" cy="1025051"/>
          </a:xfrm>
        </p:grpSpPr>
        <p:sp>
          <p:nvSpPr>
            <p:cNvPr id="4" name="矩形 3"/>
            <p:cNvSpPr/>
            <p:nvPr/>
          </p:nvSpPr>
          <p:spPr>
            <a:xfrm>
              <a:off x="532832" y="1870365"/>
              <a:ext cx="388982" cy="387171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/>
            </a:p>
          </p:txBody>
        </p:sp>
        <p:sp>
          <p:nvSpPr>
            <p:cNvPr id="11295" name="文本框 6"/>
            <p:cNvSpPr txBox="1">
              <a:spLocks noChangeArrowheads="1"/>
            </p:cNvSpPr>
            <p:nvPr/>
          </p:nvSpPr>
          <p:spPr bwMode="auto">
            <a:xfrm>
              <a:off x="533401" y="1911929"/>
              <a:ext cx="38792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5pPr>
              <a:lvl6pPr marL="25146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6pPr>
              <a:lvl7pPr marL="29718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7pPr>
              <a:lvl8pPr marL="34290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8pPr>
              <a:lvl9pPr marL="38862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9pPr>
            </a:lstStyle>
            <a:p>
              <a:pPr eaLnBrk="1" hangingPunct="1"/>
              <a:r>
                <a:rPr lang="en-US" altLang="zh-CN" sz="1600" dirty="0">
                  <a:solidFill>
                    <a:schemeClr val="bg1"/>
                  </a:solidFill>
                </a:rPr>
                <a:t>1</a:t>
              </a:r>
              <a:endParaRPr lang="zh-CN" alt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11296" name="文本框 9"/>
            <p:cNvSpPr txBox="1">
              <a:spLocks noChangeArrowheads="1"/>
            </p:cNvSpPr>
            <p:nvPr/>
          </p:nvSpPr>
          <p:spPr bwMode="auto">
            <a:xfrm>
              <a:off x="921328" y="2023645"/>
              <a:ext cx="193963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5pPr>
              <a:lvl6pPr marL="25146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6pPr>
              <a:lvl7pPr marL="29718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7pPr>
              <a:lvl8pPr marL="34290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8pPr>
              <a:lvl9pPr marL="38862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9pPr>
            </a:lstStyle>
            <a:p>
              <a:pPr eaLnBrk="1" hangingPunct="1"/>
              <a:r>
                <a:rPr lang="en-US" altLang="zh-CN" sz="1200" b="1">
                  <a:solidFill>
                    <a:schemeClr val="bg1"/>
                  </a:solidFill>
                </a:rPr>
                <a:t>VIDEO ANIMATION</a:t>
              </a:r>
              <a:endParaRPr lang="zh-CN" altLang="en-US" sz="1200" b="1">
                <a:solidFill>
                  <a:schemeClr val="bg1"/>
                </a:solidFill>
              </a:endParaRPr>
            </a:p>
          </p:txBody>
        </p:sp>
        <p:sp>
          <p:nvSpPr>
            <p:cNvPr id="11297" name="文本框 10"/>
            <p:cNvSpPr txBox="1">
              <a:spLocks noChangeArrowheads="1"/>
            </p:cNvSpPr>
            <p:nvPr/>
          </p:nvSpPr>
          <p:spPr bwMode="auto">
            <a:xfrm>
              <a:off x="450273" y="2341418"/>
              <a:ext cx="2556164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5pPr>
              <a:lvl6pPr marL="25146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6pPr>
              <a:lvl7pPr marL="29718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7pPr>
              <a:lvl8pPr marL="34290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8pPr>
              <a:lvl9pPr marL="38862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9pPr>
            </a:lstStyle>
            <a:p>
              <a:pPr eaLnBrk="1" hangingPunct="1"/>
              <a:r>
                <a:rPr lang="en-US" altLang="zh-CN" sz="1000">
                  <a:solidFill>
                    <a:schemeClr val="bg1"/>
                  </a:solidFill>
                </a:rPr>
                <a:t>There are many variations of the passages of the Lorem, butth themajority haveded ed ed yedd</a:t>
              </a:r>
              <a:endParaRPr lang="zh-CN" altLang="en-US" sz="100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组合 2"/>
          <p:cNvGrpSpPr>
            <a:grpSpLocks/>
          </p:cNvGrpSpPr>
          <p:nvPr/>
        </p:nvGrpSpPr>
        <p:grpSpPr bwMode="auto">
          <a:xfrm>
            <a:off x="3308350" y="1870075"/>
            <a:ext cx="2555875" cy="1025525"/>
            <a:chOff x="3307773" y="1870365"/>
            <a:chExt cx="2556164" cy="1025051"/>
          </a:xfrm>
        </p:grpSpPr>
        <p:sp>
          <p:nvSpPr>
            <p:cNvPr id="17" name="矩形 16"/>
            <p:cNvSpPr/>
            <p:nvPr/>
          </p:nvSpPr>
          <p:spPr>
            <a:xfrm>
              <a:off x="3390332" y="1870365"/>
              <a:ext cx="388982" cy="387171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/>
            </a:p>
          </p:txBody>
        </p:sp>
        <p:sp>
          <p:nvSpPr>
            <p:cNvPr id="11291" name="文本框 17"/>
            <p:cNvSpPr txBox="1">
              <a:spLocks noChangeArrowheads="1"/>
            </p:cNvSpPr>
            <p:nvPr/>
          </p:nvSpPr>
          <p:spPr bwMode="auto">
            <a:xfrm>
              <a:off x="3390901" y="1911929"/>
              <a:ext cx="38792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5pPr>
              <a:lvl6pPr marL="25146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6pPr>
              <a:lvl7pPr marL="29718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7pPr>
              <a:lvl8pPr marL="34290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8pPr>
              <a:lvl9pPr marL="38862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9pPr>
            </a:lstStyle>
            <a:p>
              <a:pPr eaLnBrk="1" hangingPunct="1"/>
              <a:r>
                <a:rPr lang="en-US" altLang="zh-CN" sz="1600" dirty="0">
                  <a:solidFill>
                    <a:schemeClr val="bg1"/>
                  </a:solidFill>
                  <a:latin typeface="FontAwesome"/>
                </a:rPr>
                <a:t>2</a:t>
              </a:r>
              <a:endParaRPr lang="zh-CN" alt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11292" name="文本框 14"/>
            <p:cNvSpPr txBox="1">
              <a:spLocks noChangeArrowheads="1"/>
            </p:cNvSpPr>
            <p:nvPr/>
          </p:nvSpPr>
          <p:spPr bwMode="auto">
            <a:xfrm>
              <a:off x="3778828" y="2023645"/>
              <a:ext cx="193963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5pPr>
              <a:lvl6pPr marL="25146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6pPr>
              <a:lvl7pPr marL="29718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7pPr>
              <a:lvl8pPr marL="34290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8pPr>
              <a:lvl9pPr marL="38862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9pPr>
            </a:lstStyle>
            <a:p>
              <a:pPr eaLnBrk="1" hangingPunct="1"/>
              <a:r>
                <a:rPr lang="en-US" altLang="zh-CN" sz="1200" b="1">
                  <a:solidFill>
                    <a:schemeClr val="bg1"/>
                  </a:solidFill>
                </a:rPr>
                <a:t>PHOTOGRAPHY</a:t>
              </a:r>
              <a:endParaRPr lang="zh-CN" altLang="en-US" sz="1200" b="1">
                <a:solidFill>
                  <a:schemeClr val="bg1"/>
                </a:solidFill>
              </a:endParaRPr>
            </a:p>
          </p:txBody>
        </p:sp>
        <p:sp>
          <p:nvSpPr>
            <p:cNvPr id="11293" name="文本框 15"/>
            <p:cNvSpPr txBox="1">
              <a:spLocks noChangeArrowheads="1"/>
            </p:cNvSpPr>
            <p:nvPr/>
          </p:nvSpPr>
          <p:spPr bwMode="auto">
            <a:xfrm>
              <a:off x="3307773" y="2341418"/>
              <a:ext cx="2556164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5pPr>
              <a:lvl6pPr marL="25146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6pPr>
              <a:lvl7pPr marL="29718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7pPr>
              <a:lvl8pPr marL="34290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8pPr>
              <a:lvl9pPr marL="38862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9pPr>
            </a:lstStyle>
            <a:p>
              <a:pPr eaLnBrk="1" hangingPunct="1"/>
              <a:r>
                <a:rPr lang="en-US" altLang="zh-CN" sz="1000">
                  <a:solidFill>
                    <a:schemeClr val="bg1"/>
                  </a:solidFill>
                </a:rPr>
                <a:t>There are many variations of the passages of the Lorem, butth themajority haveded ed ed yedd</a:t>
              </a:r>
              <a:endParaRPr lang="zh-CN" altLang="en-US" sz="100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组合 4"/>
          <p:cNvGrpSpPr>
            <a:grpSpLocks/>
          </p:cNvGrpSpPr>
          <p:nvPr/>
        </p:nvGrpSpPr>
        <p:grpSpPr bwMode="auto">
          <a:xfrm>
            <a:off x="6165850" y="1870075"/>
            <a:ext cx="2555875" cy="1025525"/>
            <a:chOff x="6165272" y="1870365"/>
            <a:chExt cx="2556164" cy="1025051"/>
          </a:xfrm>
        </p:grpSpPr>
        <p:sp>
          <p:nvSpPr>
            <p:cNvPr id="23" name="矩形 22"/>
            <p:cNvSpPr/>
            <p:nvPr/>
          </p:nvSpPr>
          <p:spPr>
            <a:xfrm>
              <a:off x="6247831" y="1870365"/>
              <a:ext cx="388982" cy="387171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/>
            </a:p>
          </p:txBody>
        </p:sp>
        <p:sp>
          <p:nvSpPr>
            <p:cNvPr id="11287" name="文本框 23"/>
            <p:cNvSpPr txBox="1">
              <a:spLocks noChangeArrowheads="1"/>
            </p:cNvSpPr>
            <p:nvPr/>
          </p:nvSpPr>
          <p:spPr bwMode="auto">
            <a:xfrm>
              <a:off x="6248400" y="1911929"/>
              <a:ext cx="38792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5pPr>
              <a:lvl6pPr marL="25146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6pPr>
              <a:lvl7pPr marL="29718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7pPr>
              <a:lvl8pPr marL="34290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8pPr>
              <a:lvl9pPr marL="38862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9pPr>
            </a:lstStyle>
            <a:p>
              <a:pPr eaLnBrk="1" hangingPunct="1"/>
              <a:r>
                <a:rPr lang="en-US" altLang="zh-CN" sz="1600" dirty="0">
                  <a:solidFill>
                    <a:schemeClr val="bg1"/>
                  </a:solidFill>
                </a:rPr>
                <a:t>3</a:t>
              </a:r>
              <a:endParaRPr lang="zh-CN" alt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11288" name="文本框 20"/>
            <p:cNvSpPr txBox="1">
              <a:spLocks noChangeArrowheads="1"/>
            </p:cNvSpPr>
            <p:nvPr/>
          </p:nvSpPr>
          <p:spPr bwMode="auto">
            <a:xfrm>
              <a:off x="6636327" y="2023645"/>
              <a:ext cx="193963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5pPr>
              <a:lvl6pPr marL="25146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6pPr>
              <a:lvl7pPr marL="29718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7pPr>
              <a:lvl8pPr marL="34290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8pPr>
              <a:lvl9pPr marL="38862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9pPr>
            </a:lstStyle>
            <a:p>
              <a:pPr eaLnBrk="1" hangingPunct="1"/>
              <a:r>
                <a:rPr lang="en-US" altLang="zh-CN" sz="1200" b="1">
                  <a:solidFill>
                    <a:schemeClr val="bg1"/>
                  </a:solidFill>
                </a:rPr>
                <a:t>SEO OPITIMZED</a:t>
              </a:r>
              <a:endParaRPr lang="zh-CN" altLang="en-US" sz="1200" b="1">
                <a:solidFill>
                  <a:schemeClr val="bg1"/>
                </a:solidFill>
              </a:endParaRPr>
            </a:p>
          </p:txBody>
        </p:sp>
        <p:sp>
          <p:nvSpPr>
            <p:cNvPr id="11289" name="文本框 21"/>
            <p:cNvSpPr txBox="1">
              <a:spLocks noChangeArrowheads="1"/>
            </p:cNvSpPr>
            <p:nvPr/>
          </p:nvSpPr>
          <p:spPr bwMode="auto">
            <a:xfrm>
              <a:off x="6165272" y="2341418"/>
              <a:ext cx="2556164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5pPr>
              <a:lvl6pPr marL="25146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6pPr>
              <a:lvl7pPr marL="29718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7pPr>
              <a:lvl8pPr marL="34290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8pPr>
              <a:lvl9pPr marL="38862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9pPr>
            </a:lstStyle>
            <a:p>
              <a:pPr eaLnBrk="1" hangingPunct="1"/>
              <a:r>
                <a:rPr lang="en-US" altLang="zh-CN" sz="1000">
                  <a:solidFill>
                    <a:schemeClr val="bg1"/>
                  </a:solidFill>
                </a:rPr>
                <a:t>There are many variations of the passages of the Lorem, butth themajority haveded ed ed yedd</a:t>
              </a:r>
              <a:endParaRPr lang="zh-CN" altLang="en-US" sz="100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组合 5"/>
          <p:cNvGrpSpPr>
            <a:grpSpLocks/>
          </p:cNvGrpSpPr>
          <p:nvPr/>
        </p:nvGrpSpPr>
        <p:grpSpPr bwMode="auto">
          <a:xfrm>
            <a:off x="450850" y="3363913"/>
            <a:ext cx="2555875" cy="1023937"/>
            <a:chOff x="450273" y="3363378"/>
            <a:chExt cx="2556164" cy="1025051"/>
          </a:xfrm>
        </p:grpSpPr>
        <p:sp>
          <p:nvSpPr>
            <p:cNvPr id="29" name="矩形 28"/>
            <p:cNvSpPr/>
            <p:nvPr/>
          </p:nvSpPr>
          <p:spPr>
            <a:xfrm>
              <a:off x="532832" y="3363378"/>
              <a:ext cx="388982" cy="387771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/>
            </a:p>
          </p:txBody>
        </p:sp>
        <p:sp>
          <p:nvSpPr>
            <p:cNvPr id="11283" name="文本框 29"/>
            <p:cNvSpPr txBox="1">
              <a:spLocks noChangeArrowheads="1"/>
            </p:cNvSpPr>
            <p:nvPr/>
          </p:nvSpPr>
          <p:spPr bwMode="auto">
            <a:xfrm>
              <a:off x="533401" y="3404942"/>
              <a:ext cx="38792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5pPr>
              <a:lvl6pPr marL="25146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6pPr>
              <a:lvl7pPr marL="29718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7pPr>
              <a:lvl8pPr marL="34290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8pPr>
              <a:lvl9pPr marL="38862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9pPr>
            </a:lstStyle>
            <a:p>
              <a:pPr eaLnBrk="1" hangingPunct="1"/>
              <a:r>
                <a:rPr lang="en-US" altLang="zh-CN" sz="1600" dirty="0">
                  <a:solidFill>
                    <a:schemeClr val="bg1"/>
                  </a:solidFill>
                  <a:latin typeface="FontAwesome"/>
                </a:rPr>
                <a:t>4</a:t>
              </a:r>
              <a:endParaRPr lang="zh-CN" alt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11284" name="文本框 26"/>
            <p:cNvSpPr txBox="1">
              <a:spLocks noChangeArrowheads="1"/>
            </p:cNvSpPr>
            <p:nvPr/>
          </p:nvSpPr>
          <p:spPr bwMode="auto">
            <a:xfrm>
              <a:off x="921328" y="3516658"/>
              <a:ext cx="193963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5pPr>
              <a:lvl6pPr marL="25146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6pPr>
              <a:lvl7pPr marL="29718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7pPr>
              <a:lvl8pPr marL="34290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8pPr>
              <a:lvl9pPr marL="38862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9pPr>
            </a:lstStyle>
            <a:p>
              <a:pPr eaLnBrk="1" hangingPunct="1"/>
              <a:r>
                <a:rPr lang="en-US" altLang="zh-CN" sz="1200" b="1">
                  <a:solidFill>
                    <a:schemeClr val="bg1"/>
                  </a:solidFill>
                </a:rPr>
                <a:t>VIDEO ANIMATION</a:t>
              </a:r>
              <a:endParaRPr lang="zh-CN" altLang="en-US" sz="1200" b="1">
                <a:solidFill>
                  <a:schemeClr val="bg1"/>
                </a:solidFill>
              </a:endParaRPr>
            </a:p>
          </p:txBody>
        </p:sp>
        <p:sp>
          <p:nvSpPr>
            <p:cNvPr id="11285" name="文本框 27"/>
            <p:cNvSpPr txBox="1">
              <a:spLocks noChangeArrowheads="1"/>
            </p:cNvSpPr>
            <p:nvPr/>
          </p:nvSpPr>
          <p:spPr bwMode="auto">
            <a:xfrm>
              <a:off x="450273" y="3834431"/>
              <a:ext cx="2556164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5pPr>
              <a:lvl6pPr marL="25146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6pPr>
              <a:lvl7pPr marL="29718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7pPr>
              <a:lvl8pPr marL="34290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8pPr>
              <a:lvl9pPr marL="38862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9pPr>
            </a:lstStyle>
            <a:p>
              <a:pPr eaLnBrk="1" hangingPunct="1"/>
              <a:r>
                <a:rPr lang="en-US" altLang="zh-CN" sz="1000">
                  <a:solidFill>
                    <a:schemeClr val="bg1"/>
                  </a:solidFill>
                </a:rPr>
                <a:t>There are many variations of the passages of the Lorem, butth themajority haveded ed ed yedd</a:t>
              </a:r>
              <a:endParaRPr lang="zh-CN" altLang="en-US" sz="100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组合 7"/>
          <p:cNvGrpSpPr>
            <a:grpSpLocks/>
          </p:cNvGrpSpPr>
          <p:nvPr/>
        </p:nvGrpSpPr>
        <p:grpSpPr bwMode="auto">
          <a:xfrm>
            <a:off x="3308350" y="3363913"/>
            <a:ext cx="2555875" cy="1023937"/>
            <a:chOff x="3307773" y="3363378"/>
            <a:chExt cx="2556164" cy="1025051"/>
          </a:xfrm>
        </p:grpSpPr>
        <p:sp>
          <p:nvSpPr>
            <p:cNvPr id="35" name="矩形 34"/>
            <p:cNvSpPr/>
            <p:nvPr/>
          </p:nvSpPr>
          <p:spPr>
            <a:xfrm>
              <a:off x="3390332" y="3363378"/>
              <a:ext cx="388982" cy="387771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/>
            </a:p>
          </p:txBody>
        </p:sp>
        <p:sp>
          <p:nvSpPr>
            <p:cNvPr id="11279" name="文本框 35"/>
            <p:cNvSpPr txBox="1">
              <a:spLocks noChangeArrowheads="1"/>
            </p:cNvSpPr>
            <p:nvPr/>
          </p:nvSpPr>
          <p:spPr bwMode="auto">
            <a:xfrm>
              <a:off x="3390901" y="3404942"/>
              <a:ext cx="38792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5pPr>
              <a:lvl6pPr marL="25146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6pPr>
              <a:lvl7pPr marL="29718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7pPr>
              <a:lvl8pPr marL="34290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8pPr>
              <a:lvl9pPr marL="38862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9pPr>
            </a:lstStyle>
            <a:p>
              <a:pPr eaLnBrk="1" hangingPunct="1"/>
              <a:r>
                <a:rPr lang="en-US" altLang="zh-CN" sz="1600" dirty="0">
                  <a:solidFill>
                    <a:schemeClr val="bg1"/>
                  </a:solidFill>
                </a:rPr>
                <a:t>5</a:t>
              </a:r>
              <a:endParaRPr lang="zh-CN" alt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11280" name="文本框 32"/>
            <p:cNvSpPr txBox="1">
              <a:spLocks noChangeArrowheads="1"/>
            </p:cNvSpPr>
            <p:nvPr/>
          </p:nvSpPr>
          <p:spPr bwMode="auto">
            <a:xfrm>
              <a:off x="3778828" y="3516658"/>
              <a:ext cx="193963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5pPr>
              <a:lvl6pPr marL="25146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6pPr>
              <a:lvl7pPr marL="29718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7pPr>
              <a:lvl8pPr marL="34290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8pPr>
              <a:lvl9pPr marL="38862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9pPr>
            </a:lstStyle>
            <a:p>
              <a:pPr eaLnBrk="1" hangingPunct="1"/>
              <a:r>
                <a:rPr lang="en-US" altLang="zh-CN" sz="1200" b="1">
                  <a:solidFill>
                    <a:schemeClr val="bg1"/>
                  </a:solidFill>
                </a:rPr>
                <a:t>PHOTOGRAPHY</a:t>
              </a:r>
              <a:endParaRPr lang="zh-CN" altLang="en-US" sz="1200" b="1">
                <a:solidFill>
                  <a:schemeClr val="bg1"/>
                </a:solidFill>
              </a:endParaRPr>
            </a:p>
          </p:txBody>
        </p:sp>
        <p:sp>
          <p:nvSpPr>
            <p:cNvPr id="11281" name="文本框 33"/>
            <p:cNvSpPr txBox="1">
              <a:spLocks noChangeArrowheads="1"/>
            </p:cNvSpPr>
            <p:nvPr/>
          </p:nvSpPr>
          <p:spPr bwMode="auto">
            <a:xfrm>
              <a:off x="3307773" y="3834431"/>
              <a:ext cx="2556164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5pPr>
              <a:lvl6pPr marL="25146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6pPr>
              <a:lvl7pPr marL="29718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7pPr>
              <a:lvl8pPr marL="34290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8pPr>
              <a:lvl9pPr marL="38862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9pPr>
            </a:lstStyle>
            <a:p>
              <a:pPr eaLnBrk="1" hangingPunct="1"/>
              <a:r>
                <a:rPr lang="en-US" altLang="zh-CN" sz="1000">
                  <a:solidFill>
                    <a:schemeClr val="bg1"/>
                  </a:solidFill>
                </a:rPr>
                <a:t>There are many variations of the passages of the Lorem, butth themajority haveded ed ed yedd</a:t>
              </a:r>
              <a:endParaRPr lang="zh-CN" altLang="en-US" sz="100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组合 8"/>
          <p:cNvGrpSpPr>
            <a:grpSpLocks/>
          </p:cNvGrpSpPr>
          <p:nvPr/>
        </p:nvGrpSpPr>
        <p:grpSpPr bwMode="auto">
          <a:xfrm>
            <a:off x="6165850" y="3363913"/>
            <a:ext cx="2555875" cy="1023937"/>
            <a:chOff x="6165272" y="3363378"/>
            <a:chExt cx="2556164" cy="1025051"/>
          </a:xfrm>
        </p:grpSpPr>
        <p:sp>
          <p:nvSpPr>
            <p:cNvPr id="41" name="矩形 40"/>
            <p:cNvSpPr/>
            <p:nvPr/>
          </p:nvSpPr>
          <p:spPr>
            <a:xfrm>
              <a:off x="6247831" y="3363378"/>
              <a:ext cx="388982" cy="387771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/>
            </a:p>
          </p:txBody>
        </p:sp>
        <p:sp>
          <p:nvSpPr>
            <p:cNvPr id="11275" name="文本框 41"/>
            <p:cNvSpPr txBox="1">
              <a:spLocks noChangeArrowheads="1"/>
            </p:cNvSpPr>
            <p:nvPr/>
          </p:nvSpPr>
          <p:spPr bwMode="auto">
            <a:xfrm>
              <a:off x="6248400" y="3404942"/>
              <a:ext cx="38792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5pPr>
              <a:lvl6pPr marL="25146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6pPr>
              <a:lvl7pPr marL="29718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7pPr>
              <a:lvl8pPr marL="34290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8pPr>
              <a:lvl9pPr marL="38862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9pPr>
            </a:lstStyle>
            <a:p>
              <a:pPr eaLnBrk="1" hangingPunct="1"/>
              <a:r>
                <a:rPr lang="en-US" altLang="zh-CN" sz="1600" dirty="0">
                  <a:solidFill>
                    <a:schemeClr val="bg1"/>
                  </a:solidFill>
                </a:rPr>
                <a:t>6</a:t>
              </a:r>
              <a:endParaRPr lang="zh-CN" alt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11276" name="文本框 38"/>
            <p:cNvSpPr txBox="1">
              <a:spLocks noChangeArrowheads="1"/>
            </p:cNvSpPr>
            <p:nvPr/>
          </p:nvSpPr>
          <p:spPr bwMode="auto">
            <a:xfrm>
              <a:off x="6636327" y="3516658"/>
              <a:ext cx="193963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5pPr>
              <a:lvl6pPr marL="25146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6pPr>
              <a:lvl7pPr marL="29718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7pPr>
              <a:lvl8pPr marL="34290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8pPr>
              <a:lvl9pPr marL="38862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9pPr>
            </a:lstStyle>
            <a:p>
              <a:pPr eaLnBrk="1" hangingPunct="1"/>
              <a:r>
                <a:rPr lang="en-US" altLang="zh-CN" sz="1200" b="1">
                  <a:solidFill>
                    <a:schemeClr val="bg1"/>
                  </a:solidFill>
                </a:rPr>
                <a:t>SEO OPITIMZED</a:t>
              </a:r>
              <a:endParaRPr lang="zh-CN" altLang="en-US" sz="1200" b="1">
                <a:solidFill>
                  <a:schemeClr val="bg1"/>
                </a:solidFill>
              </a:endParaRPr>
            </a:p>
          </p:txBody>
        </p:sp>
        <p:sp>
          <p:nvSpPr>
            <p:cNvPr id="11277" name="文本框 39"/>
            <p:cNvSpPr txBox="1">
              <a:spLocks noChangeArrowheads="1"/>
            </p:cNvSpPr>
            <p:nvPr/>
          </p:nvSpPr>
          <p:spPr bwMode="auto">
            <a:xfrm>
              <a:off x="6165272" y="3834431"/>
              <a:ext cx="2556164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5pPr>
              <a:lvl6pPr marL="25146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6pPr>
              <a:lvl7pPr marL="29718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7pPr>
              <a:lvl8pPr marL="34290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8pPr>
              <a:lvl9pPr marL="38862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9pPr>
            </a:lstStyle>
            <a:p>
              <a:pPr eaLnBrk="1" hangingPunct="1"/>
              <a:r>
                <a:rPr lang="en-US" altLang="zh-CN" sz="1000">
                  <a:solidFill>
                    <a:schemeClr val="bg1"/>
                  </a:solidFill>
                </a:rPr>
                <a:t>There are many variations of the passages of the Lorem, butth themajority haveded ed ed yedd</a:t>
              </a:r>
              <a:endParaRPr lang="zh-CN" altLang="en-US" sz="1000">
                <a:solidFill>
                  <a:schemeClr val="bg1"/>
                </a:solidFill>
              </a:endParaRPr>
            </a:p>
          </p:txBody>
        </p:sp>
      </p:grpSp>
      <p:sp>
        <p:nvSpPr>
          <p:cNvPr id="32" name="文本框 7"/>
          <p:cNvSpPr txBox="1">
            <a:spLocks noChangeArrowheads="1"/>
          </p:cNvSpPr>
          <p:nvPr/>
        </p:nvSpPr>
        <p:spPr bwMode="auto">
          <a:xfrm>
            <a:off x="2722563" y="479425"/>
            <a:ext cx="3698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9pPr>
          </a:lstStyle>
          <a:p>
            <a:pPr algn="ctr" eaLnBrk="1" hangingPunct="1"/>
            <a:r>
              <a:rPr lang="en-US" altLang="zh-CN" sz="2000">
                <a:solidFill>
                  <a:schemeClr val="bg1"/>
                </a:solidFill>
              </a:rPr>
              <a:t>ADD YOUR TITLE HERE</a:t>
            </a:r>
            <a:endParaRPr lang="zh-CN" altLang="en-US" sz="2000">
              <a:solidFill>
                <a:schemeClr val="bg1"/>
              </a:solidFill>
            </a:endParaRPr>
          </a:p>
        </p:txBody>
      </p:sp>
      <p:sp>
        <p:nvSpPr>
          <p:cNvPr id="33" name="Content Placeholder 2"/>
          <p:cNvSpPr txBox="1">
            <a:spLocks/>
          </p:cNvSpPr>
          <p:nvPr/>
        </p:nvSpPr>
        <p:spPr bwMode="auto">
          <a:xfrm>
            <a:off x="898525" y="954088"/>
            <a:ext cx="7137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87438"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1pPr>
            <a:lvl2pPr marL="742950" indent="-285750" defTabSz="1087438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2pPr>
            <a:lvl3pPr marL="1143000" indent="-228600" defTabSz="1087438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3pPr>
            <a:lvl4pPr marL="1600200" indent="-228600" defTabSz="1087438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4pPr>
            <a:lvl5pPr marL="2057400" indent="-228600" defTabSz="1087438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5pPr>
            <a:lvl6pPr marL="2514600" indent="-228600" defTabSz="1087438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6pPr>
            <a:lvl7pPr marL="2971800" indent="-228600" defTabSz="1087438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7pPr>
            <a:lvl8pPr marL="3429000" indent="-228600" defTabSz="1087438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8pPr>
            <a:lvl9pPr marL="3886200" indent="-228600" defTabSz="1087438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US" altLang="zh-CN" sz="1200">
                <a:solidFill>
                  <a:schemeClr val="bg1"/>
                </a:solidFill>
              </a:rPr>
              <a:t>There are many variations of the passages of the Lorem, butthety haved</a:t>
            </a:r>
            <a:endParaRPr lang="en-US" altLang="zh-CN" sz="1200">
              <a:solidFill>
                <a:schemeClr val="bg1"/>
              </a:solidFill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:random/>
      </p:transition>
    </mc:Choice>
    <mc:Fallback xmlns:a14="http://schemas.microsoft.com/office/drawing/2010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1520825"/>
            <a:ext cx="3214688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5126038" y="1606550"/>
            <a:ext cx="3024187" cy="1717675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75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dirty="0"/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8613" y="2862263"/>
            <a:ext cx="2728912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9"/>
          <p:cNvSpPr/>
          <p:nvPr/>
        </p:nvSpPr>
        <p:spPr>
          <a:xfrm>
            <a:off x="4529138" y="3057525"/>
            <a:ext cx="1908175" cy="1223963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75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8" name="组合 7"/>
          <p:cNvGrpSpPr>
            <a:grpSpLocks/>
          </p:cNvGrpSpPr>
          <p:nvPr/>
        </p:nvGrpSpPr>
        <p:grpSpPr bwMode="auto">
          <a:xfrm>
            <a:off x="7388225" y="2994025"/>
            <a:ext cx="1084263" cy="1411288"/>
            <a:chOff x="915591" y="1453733"/>
            <a:chExt cx="2490788" cy="3242072"/>
          </a:xfrm>
        </p:grpSpPr>
        <p:pic>
          <p:nvPicPr>
            <p:cNvPr id="12302" name="Picture 1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5591" y="1453733"/>
              <a:ext cx="2490788" cy="3242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ight Triangle 49"/>
            <p:cNvSpPr/>
            <p:nvPr/>
          </p:nvSpPr>
          <p:spPr bwMode="auto">
            <a:xfrm rot="10800000">
              <a:off x="2126340" y="1763718"/>
              <a:ext cx="1017468" cy="2107893"/>
            </a:xfrm>
            <a:prstGeom prst="rtTriangle">
              <a:avLst/>
            </a:prstGeom>
            <a:solidFill>
              <a:schemeClr val="bg1">
                <a:lumMod val="95000"/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1" name="圆角矩形 10"/>
          <p:cNvSpPr/>
          <p:nvPr/>
        </p:nvSpPr>
        <p:spPr bwMode="auto">
          <a:xfrm>
            <a:off x="7502525" y="3132138"/>
            <a:ext cx="855663" cy="1146175"/>
          </a:xfrm>
          <a:prstGeom prst="roundRect">
            <a:avLst>
              <a:gd name="adj" fmla="val 758"/>
            </a:avLst>
          </a:pr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75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65163" y="1793875"/>
            <a:ext cx="90487" cy="366713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75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755650" y="1793875"/>
            <a:ext cx="23066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9pPr>
          </a:lstStyle>
          <a:p>
            <a:pPr eaLnBrk="1" hangingPunct="1"/>
            <a:r>
              <a:rPr lang="en-US" altLang="zh-CN" sz="1800">
                <a:solidFill>
                  <a:schemeClr val="bg1"/>
                </a:solidFill>
              </a:rPr>
              <a:t>LANDING PAGES</a:t>
            </a:r>
            <a:endParaRPr lang="zh-CN" altLang="en-US" sz="1800">
              <a:solidFill>
                <a:schemeClr val="bg1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73088" y="2260600"/>
            <a:ext cx="3636962" cy="11557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088232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CN" sz="1050" dirty="0">
                <a:solidFill>
                  <a:schemeClr val="bg1"/>
                </a:solidFill>
              </a:rPr>
              <a:t>There are many variations of the passages of of </a:t>
            </a:r>
            <a:r>
              <a:rPr lang="en-US" altLang="zh-CN" sz="1050" dirty="0" err="1">
                <a:solidFill>
                  <a:schemeClr val="bg1"/>
                </a:solidFill>
              </a:rPr>
              <a:t>Lorem</a:t>
            </a:r>
            <a:r>
              <a:rPr lang="en-US" altLang="zh-CN" sz="1050" dirty="0">
                <a:solidFill>
                  <a:schemeClr val="bg1"/>
                </a:solidFill>
              </a:rPr>
              <a:t> available, butt the majority haved ed ded ed in some form, by-injected humor, or randomized word who't't look even a. If you have to go to use a passage of </a:t>
            </a:r>
            <a:r>
              <a:rPr lang="en-US" altLang="zh-CN" sz="1050" dirty="0" err="1">
                <a:solidFill>
                  <a:schemeClr val="bg1"/>
                </a:solidFill>
              </a:rPr>
              <a:t>Lorem</a:t>
            </a:r>
            <a:r>
              <a:rPr lang="en-US" altLang="zh-CN" sz="1050" dirty="0">
                <a:solidFill>
                  <a:schemeClr val="bg1"/>
                </a:solidFill>
              </a:rPr>
              <a:t>, you need to be sure there there isn't anything. There are</a:t>
            </a:r>
            <a:endParaRPr lang="en-US" altLang="zh-CN" sz="105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Rectangle 27"/>
          <p:cNvSpPr>
            <a:spLocks noChangeArrowheads="1"/>
          </p:cNvSpPr>
          <p:nvPr/>
        </p:nvSpPr>
        <p:spPr bwMode="auto">
          <a:xfrm>
            <a:off x="665164" y="3714750"/>
            <a:ext cx="1372066" cy="366713"/>
          </a:xfrm>
          <a:prstGeom prst="roundRect">
            <a:avLst>
              <a:gd name="adj" fmla="val 27968"/>
            </a:avLst>
          </a:prstGeom>
          <a:solidFill>
            <a:schemeClr val="accent1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9pPr>
          </a:lstStyle>
          <a:p>
            <a:pPr algn="ctr" eaLnBrk="1" hangingPunct="1"/>
            <a:r>
              <a:rPr lang="en-US" altLang="zh-CN" sz="1400" dirty="0">
                <a:solidFill>
                  <a:schemeClr val="bg1"/>
                </a:solidFill>
              </a:rPr>
              <a:t>More </a:t>
            </a:r>
            <a:r>
              <a:rPr lang="en-US" altLang="zh-CN" sz="1400" dirty="0" err="1">
                <a:solidFill>
                  <a:schemeClr val="bg1"/>
                </a:solidFill>
              </a:rPr>
              <a:t>More</a:t>
            </a:r>
            <a:r>
              <a:rPr lang="en-US" altLang="zh-CN" sz="1400" dirty="0">
                <a:solidFill>
                  <a:schemeClr val="bg1"/>
                </a:solidFill>
              </a:rPr>
              <a:t> S</a:t>
            </a:r>
          </a:p>
        </p:txBody>
      </p:sp>
      <p:sp>
        <p:nvSpPr>
          <p:cNvPr id="16" name="文本框 7"/>
          <p:cNvSpPr txBox="1">
            <a:spLocks noChangeArrowheads="1"/>
          </p:cNvSpPr>
          <p:nvPr/>
        </p:nvSpPr>
        <p:spPr bwMode="auto">
          <a:xfrm>
            <a:off x="2722563" y="320675"/>
            <a:ext cx="3698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9pPr>
          </a:lstStyle>
          <a:p>
            <a:pPr algn="ctr" eaLnBrk="1" hangingPunct="1"/>
            <a:r>
              <a:rPr lang="en-US" altLang="zh-CN" sz="2000">
                <a:solidFill>
                  <a:schemeClr val="bg1"/>
                </a:solidFill>
              </a:rPr>
              <a:t>ADD YOUR TITLE HERE</a:t>
            </a:r>
            <a:endParaRPr lang="zh-CN" altLang="en-US" sz="2000">
              <a:solidFill>
                <a:schemeClr val="bg1"/>
              </a:solidFill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898525" y="766763"/>
            <a:ext cx="7137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87438"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1pPr>
            <a:lvl2pPr marL="742950" indent="-285750" defTabSz="1087438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2pPr>
            <a:lvl3pPr marL="1143000" indent="-228600" defTabSz="1087438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3pPr>
            <a:lvl4pPr marL="1600200" indent="-228600" defTabSz="1087438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4pPr>
            <a:lvl5pPr marL="2057400" indent="-228600" defTabSz="1087438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5pPr>
            <a:lvl6pPr marL="2514600" indent="-228600" defTabSz="1087438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6pPr>
            <a:lvl7pPr marL="2971800" indent="-228600" defTabSz="1087438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7pPr>
            <a:lvl8pPr marL="3429000" indent="-228600" defTabSz="1087438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8pPr>
            <a:lvl9pPr marL="3886200" indent="-228600" defTabSz="1087438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US" altLang="zh-CN" sz="1200">
                <a:solidFill>
                  <a:schemeClr val="bg1"/>
                </a:solidFill>
              </a:rPr>
              <a:t>There are many variations of the passages of the Lorem, butthety haved</a:t>
            </a:r>
            <a:endParaRPr lang="en-US" altLang="zh-CN" sz="1200">
              <a:solidFill>
                <a:schemeClr val="bg1"/>
              </a:solidFill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:random/>
      </p:transition>
    </mc:Choice>
    <mc:Fallback xmlns:a14="http://schemas.microsoft.com/office/drawing/2010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1" grpId="0" animBg="1"/>
      <p:bldP spid="12" grpId="0" animBg="1"/>
      <p:bldP spid="13" grpId="0"/>
      <p:bldP spid="14" grpId="0"/>
      <p:bldP spid="15" grpId="0" animBg="1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椭圆 125"/>
          <p:cNvSpPr/>
          <p:nvPr/>
        </p:nvSpPr>
        <p:spPr>
          <a:xfrm>
            <a:off x="1740965" y="4010886"/>
            <a:ext cx="215900" cy="2159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/>
          </a:p>
        </p:txBody>
      </p:sp>
      <p:sp>
        <p:nvSpPr>
          <p:cNvPr id="132" name="TextBox 34"/>
          <p:cNvSpPr txBox="1"/>
          <p:nvPr/>
        </p:nvSpPr>
        <p:spPr>
          <a:xfrm>
            <a:off x="1139301" y="4251211"/>
            <a:ext cx="1419225" cy="7848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9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Click to enter the specific text in this column, please change according to your specific content.</a:t>
            </a:r>
            <a:endParaRPr lang="zh-CN" altLang="en-US" sz="900" dirty="0">
              <a:solidFill>
                <a:schemeClr val="bg1"/>
              </a:solidFill>
            </a:endParaRPr>
          </a:p>
        </p:txBody>
      </p:sp>
      <p:grpSp>
        <p:nvGrpSpPr>
          <p:cNvPr id="139" name="组合 138"/>
          <p:cNvGrpSpPr/>
          <p:nvPr/>
        </p:nvGrpSpPr>
        <p:grpSpPr>
          <a:xfrm>
            <a:off x="1357292" y="2766933"/>
            <a:ext cx="1001120" cy="1147762"/>
            <a:chOff x="1798024" y="2281555"/>
            <a:chExt cx="1334826" cy="1530349"/>
          </a:xfrm>
        </p:grpSpPr>
        <p:sp>
          <p:nvSpPr>
            <p:cNvPr id="109" name="等腰三角形 2"/>
            <p:cNvSpPr/>
            <p:nvPr/>
          </p:nvSpPr>
          <p:spPr bwMode="auto">
            <a:xfrm rot="10825742">
              <a:off x="1798024" y="2281555"/>
              <a:ext cx="1322917" cy="1530349"/>
            </a:xfrm>
            <a:custGeom>
              <a:avLst/>
              <a:gdLst/>
              <a:ahLst/>
              <a:cxnLst/>
              <a:rect l="l" t="t" r="r" b="b"/>
              <a:pathLst>
                <a:path w="1152128" h="1333073">
                  <a:moveTo>
                    <a:pt x="576064" y="0"/>
                  </a:moveTo>
                  <a:lnTo>
                    <a:pt x="687529" y="192182"/>
                  </a:lnTo>
                  <a:cubicBezTo>
                    <a:pt x="952381" y="243689"/>
                    <a:pt x="1152128" y="477023"/>
                    <a:pt x="1152128" y="757009"/>
                  </a:cubicBezTo>
                  <a:cubicBezTo>
                    <a:pt x="1152128" y="1075160"/>
                    <a:pt x="894215" y="1333073"/>
                    <a:pt x="576064" y="1333073"/>
                  </a:cubicBezTo>
                  <a:cubicBezTo>
                    <a:pt x="257913" y="1333073"/>
                    <a:pt x="0" y="1075160"/>
                    <a:pt x="0" y="757009"/>
                  </a:cubicBezTo>
                  <a:cubicBezTo>
                    <a:pt x="0" y="477023"/>
                    <a:pt x="199747" y="243689"/>
                    <a:pt x="464599" y="192182"/>
                  </a:cubicBezTo>
                  <a:close/>
                </a:path>
              </a:pathLst>
            </a:custGeom>
            <a:solidFill>
              <a:schemeClr val="bg1">
                <a:alpha val="45000"/>
              </a:schemeClr>
            </a:solidFill>
            <a:ln w="63500">
              <a:noFill/>
            </a:ln>
            <a:effectLst/>
          </p:spPr>
          <p:txBody>
            <a:bodyPr wrap="none" lIns="68580" tIns="34290" rIns="68580" bIns="34290" anchor="ctr"/>
            <a:lstStyle/>
            <a:p>
              <a:pPr algn="ctr">
                <a:defRPr/>
              </a:pPr>
              <a:endParaRPr lang="zh-CN" altLang="en-US" sz="1100" kern="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38" name="文本框 137"/>
            <p:cNvSpPr txBox="1"/>
            <p:nvPr/>
          </p:nvSpPr>
          <p:spPr>
            <a:xfrm>
              <a:off x="1971849" y="2651047"/>
              <a:ext cx="1161001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bg1"/>
                  </a:solidFill>
                </a:rPr>
                <a:t>2012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40" name="椭圆 139"/>
          <p:cNvSpPr/>
          <p:nvPr/>
        </p:nvSpPr>
        <p:spPr>
          <a:xfrm>
            <a:off x="3184858" y="3580096"/>
            <a:ext cx="215900" cy="2159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/>
          </a:p>
        </p:txBody>
      </p:sp>
      <p:sp>
        <p:nvSpPr>
          <p:cNvPr id="141" name="TextBox 34"/>
          <p:cNvSpPr txBox="1"/>
          <p:nvPr/>
        </p:nvSpPr>
        <p:spPr>
          <a:xfrm>
            <a:off x="2583194" y="3820420"/>
            <a:ext cx="1419225" cy="7848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9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Click to enter the specific text in this column, please change according to your specific content.</a:t>
            </a:r>
            <a:endParaRPr lang="zh-CN" altLang="en-US" sz="900" dirty="0">
              <a:solidFill>
                <a:schemeClr val="bg1"/>
              </a:solidFill>
            </a:endParaRPr>
          </a:p>
        </p:txBody>
      </p:sp>
      <p:grpSp>
        <p:nvGrpSpPr>
          <p:cNvPr id="142" name="组合 141"/>
          <p:cNvGrpSpPr/>
          <p:nvPr/>
        </p:nvGrpSpPr>
        <p:grpSpPr>
          <a:xfrm>
            <a:off x="2801184" y="2336142"/>
            <a:ext cx="1001120" cy="1147762"/>
            <a:chOff x="1798024" y="2281555"/>
            <a:chExt cx="1334826" cy="1530349"/>
          </a:xfrm>
        </p:grpSpPr>
        <p:sp>
          <p:nvSpPr>
            <p:cNvPr id="143" name="等腰三角形 2"/>
            <p:cNvSpPr/>
            <p:nvPr/>
          </p:nvSpPr>
          <p:spPr bwMode="auto">
            <a:xfrm rot="10825742">
              <a:off x="1798024" y="2281555"/>
              <a:ext cx="1322917" cy="1530349"/>
            </a:xfrm>
            <a:custGeom>
              <a:avLst/>
              <a:gdLst/>
              <a:ahLst/>
              <a:cxnLst/>
              <a:rect l="l" t="t" r="r" b="b"/>
              <a:pathLst>
                <a:path w="1152128" h="1333073">
                  <a:moveTo>
                    <a:pt x="576064" y="0"/>
                  </a:moveTo>
                  <a:lnTo>
                    <a:pt x="687529" y="192182"/>
                  </a:lnTo>
                  <a:cubicBezTo>
                    <a:pt x="952381" y="243689"/>
                    <a:pt x="1152128" y="477023"/>
                    <a:pt x="1152128" y="757009"/>
                  </a:cubicBezTo>
                  <a:cubicBezTo>
                    <a:pt x="1152128" y="1075160"/>
                    <a:pt x="894215" y="1333073"/>
                    <a:pt x="576064" y="1333073"/>
                  </a:cubicBezTo>
                  <a:cubicBezTo>
                    <a:pt x="257913" y="1333073"/>
                    <a:pt x="0" y="1075160"/>
                    <a:pt x="0" y="757009"/>
                  </a:cubicBezTo>
                  <a:cubicBezTo>
                    <a:pt x="0" y="477023"/>
                    <a:pt x="199747" y="243689"/>
                    <a:pt x="464599" y="192182"/>
                  </a:cubicBezTo>
                  <a:close/>
                </a:path>
              </a:pathLst>
            </a:custGeom>
            <a:solidFill>
              <a:schemeClr val="bg1">
                <a:alpha val="45000"/>
              </a:schemeClr>
            </a:solidFill>
            <a:ln w="63500">
              <a:noFill/>
            </a:ln>
            <a:effectLst/>
          </p:spPr>
          <p:txBody>
            <a:bodyPr wrap="none" lIns="68580" tIns="34290" rIns="68580" bIns="34290" anchor="ctr"/>
            <a:lstStyle/>
            <a:p>
              <a:pPr algn="ctr">
                <a:defRPr/>
              </a:pPr>
              <a:endParaRPr lang="zh-CN" altLang="en-US" sz="1100" kern="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44" name="文本框 143"/>
            <p:cNvSpPr txBox="1"/>
            <p:nvPr/>
          </p:nvSpPr>
          <p:spPr>
            <a:xfrm>
              <a:off x="1971849" y="2651047"/>
              <a:ext cx="1161001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bg1"/>
                  </a:solidFill>
                </a:rPr>
                <a:t>2013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45" name="椭圆 144"/>
          <p:cNvSpPr/>
          <p:nvPr/>
        </p:nvSpPr>
        <p:spPr>
          <a:xfrm>
            <a:off x="4604083" y="3178394"/>
            <a:ext cx="215900" cy="2159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/>
          </a:p>
        </p:txBody>
      </p:sp>
      <p:sp>
        <p:nvSpPr>
          <p:cNvPr id="146" name="TextBox 34"/>
          <p:cNvSpPr txBox="1"/>
          <p:nvPr/>
        </p:nvSpPr>
        <p:spPr>
          <a:xfrm>
            <a:off x="4002419" y="3418719"/>
            <a:ext cx="1419225" cy="7848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9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Click to enter the specific text in this column, please change according to your specific content.</a:t>
            </a:r>
            <a:endParaRPr lang="zh-CN" altLang="en-US" sz="900" dirty="0">
              <a:solidFill>
                <a:schemeClr val="bg1"/>
              </a:solidFill>
            </a:endParaRPr>
          </a:p>
        </p:txBody>
      </p:sp>
      <p:grpSp>
        <p:nvGrpSpPr>
          <p:cNvPr id="147" name="组合 146"/>
          <p:cNvGrpSpPr/>
          <p:nvPr/>
        </p:nvGrpSpPr>
        <p:grpSpPr>
          <a:xfrm>
            <a:off x="4220409" y="1934441"/>
            <a:ext cx="1001120" cy="1147762"/>
            <a:chOff x="1798024" y="2281555"/>
            <a:chExt cx="1334826" cy="1530349"/>
          </a:xfrm>
        </p:grpSpPr>
        <p:sp>
          <p:nvSpPr>
            <p:cNvPr id="148" name="等腰三角形 2"/>
            <p:cNvSpPr/>
            <p:nvPr/>
          </p:nvSpPr>
          <p:spPr bwMode="auto">
            <a:xfrm rot="10825742">
              <a:off x="1798024" y="2281555"/>
              <a:ext cx="1322917" cy="1530349"/>
            </a:xfrm>
            <a:custGeom>
              <a:avLst/>
              <a:gdLst/>
              <a:ahLst/>
              <a:cxnLst/>
              <a:rect l="l" t="t" r="r" b="b"/>
              <a:pathLst>
                <a:path w="1152128" h="1333073">
                  <a:moveTo>
                    <a:pt x="576064" y="0"/>
                  </a:moveTo>
                  <a:lnTo>
                    <a:pt x="687529" y="192182"/>
                  </a:lnTo>
                  <a:cubicBezTo>
                    <a:pt x="952381" y="243689"/>
                    <a:pt x="1152128" y="477023"/>
                    <a:pt x="1152128" y="757009"/>
                  </a:cubicBezTo>
                  <a:cubicBezTo>
                    <a:pt x="1152128" y="1075160"/>
                    <a:pt x="894215" y="1333073"/>
                    <a:pt x="576064" y="1333073"/>
                  </a:cubicBezTo>
                  <a:cubicBezTo>
                    <a:pt x="257913" y="1333073"/>
                    <a:pt x="0" y="1075160"/>
                    <a:pt x="0" y="757009"/>
                  </a:cubicBezTo>
                  <a:cubicBezTo>
                    <a:pt x="0" y="477023"/>
                    <a:pt x="199747" y="243689"/>
                    <a:pt x="464599" y="192182"/>
                  </a:cubicBezTo>
                  <a:close/>
                </a:path>
              </a:pathLst>
            </a:custGeom>
            <a:solidFill>
              <a:schemeClr val="bg1">
                <a:alpha val="45000"/>
              </a:schemeClr>
            </a:solidFill>
            <a:ln w="63500">
              <a:noFill/>
            </a:ln>
            <a:effectLst/>
          </p:spPr>
          <p:txBody>
            <a:bodyPr wrap="none" lIns="68580" tIns="34290" rIns="68580" bIns="34290" anchor="ctr"/>
            <a:lstStyle/>
            <a:p>
              <a:pPr algn="ctr">
                <a:defRPr/>
              </a:pPr>
              <a:endParaRPr lang="zh-CN" altLang="en-US" sz="1100" kern="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49" name="文本框 148"/>
            <p:cNvSpPr txBox="1"/>
            <p:nvPr/>
          </p:nvSpPr>
          <p:spPr>
            <a:xfrm>
              <a:off x="1971849" y="2651047"/>
              <a:ext cx="1161001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bg1"/>
                  </a:solidFill>
                </a:rPr>
                <a:t>2016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50" name="椭圆 149"/>
          <p:cNvSpPr/>
          <p:nvPr/>
        </p:nvSpPr>
        <p:spPr>
          <a:xfrm>
            <a:off x="6019024" y="2768728"/>
            <a:ext cx="215900" cy="2159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/>
          </a:p>
        </p:txBody>
      </p:sp>
      <p:sp>
        <p:nvSpPr>
          <p:cNvPr id="151" name="TextBox 34"/>
          <p:cNvSpPr txBox="1"/>
          <p:nvPr/>
        </p:nvSpPr>
        <p:spPr>
          <a:xfrm>
            <a:off x="5417360" y="3009052"/>
            <a:ext cx="1419225" cy="7848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9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Click to enter the specific text in this column, please change according to your specific content.</a:t>
            </a:r>
            <a:endParaRPr lang="zh-CN" altLang="en-US" sz="900" dirty="0">
              <a:solidFill>
                <a:schemeClr val="bg1"/>
              </a:solidFill>
            </a:endParaRPr>
          </a:p>
        </p:txBody>
      </p:sp>
      <p:grpSp>
        <p:nvGrpSpPr>
          <p:cNvPr id="152" name="组合 151"/>
          <p:cNvGrpSpPr/>
          <p:nvPr/>
        </p:nvGrpSpPr>
        <p:grpSpPr>
          <a:xfrm>
            <a:off x="5635350" y="1524774"/>
            <a:ext cx="1001120" cy="1147762"/>
            <a:chOff x="1798024" y="2281555"/>
            <a:chExt cx="1334826" cy="1530349"/>
          </a:xfrm>
        </p:grpSpPr>
        <p:sp>
          <p:nvSpPr>
            <p:cNvPr id="153" name="等腰三角形 2"/>
            <p:cNvSpPr/>
            <p:nvPr/>
          </p:nvSpPr>
          <p:spPr bwMode="auto">
            <a:xfrm rot="10825742">
              <a:off x="1798024" y="2281555"/>
              <a:ext cx="1322917" cy="1530349"/>
            </a:xfrm>
            <a:custGeom>
              <a:avLst/>
              <a:gdLst/>
              <a:ahLst/>
              <a:cxnLst/>
              <a:rect l="l" t="t" r="r" b="b"/>
              <a:pathLst>
                <a:path w="1152128" h="1333073">
                  <a:moveTo>
                    <a:pt x="576064" y="0"/>
                  </a:moveTo>
                  <a:lnTo>
                    <a:pt x="687529" y="192182"/>
                  </a:lnTo>
                  <a:cubicBezTo>
                    <a:pt x="952381" y="243689"/>
                    <a:pt x="1152128" y="477023"/>
                    <a:pt x="1152128" y="757009"/>
                  </a:cubicBezTo>
                  <a:cubicBezTo>
                    <a:pt x="1152128" y="1075160"/>
                    <a:pt x="894215" y="1333073"/>
                    <a:pt x="576064" y="1333073"/>
                  </a:cubicBezTo>
                  <a:cubicBezTo>
                    <a:pt x="257913" y="1333073"/>
                    <a:pt x="0" y="1075160"/>
                    <a:pt x="0" y="757009"/>
                  </a:cubicBezTo>
                  <a:cubicBezTo>
                    <a:pt x="0" y="477023"/>
                    <a:pt x="199747" y="243689"/>
                    <a:pt x="464599" y="192182"/>
                  </a:cubicBezTo>
                  <a:close/>
                </a:path>
              </a:pathLst>
            </a:custGeom>
            <a:solidFill>
              <a:schemeClr val="bg1">
                <a:alpha val="45000"/>
              </a:schemeClr>
            </a:solidFill>
            <a:ln w="63500">
              <a:noFill/>
            </a:ln>
            <a:effectLst/>
          </p:spPr>
          <p:txBody>
            <a:bodyPr wrap="none" lIns="68580" tIns="34290" rIns="68580" bIns="34290" anchor="ctr"/>
            <a:lstStyle/>
            <a:p>
              <a:pPr algn="ctr">
                <a:defRPr/>
              </a:pPr>
              <a:endParaRPr lang="zh-CN" altLang="en-US" sz="1100" kern="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54" name="文本框 153"/>
            <p:cNvSpPr txBox="1"/>
            <p:nvPr/>
          </p:nvSpPr>
          <p:spPr>
            <a:xfrm>
              <a:off x="1971849" y="2651047"/>
              <a:ext cx="1161001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bg1"/>
                  </a:solidFill>
                </a:rPr>
                <a:t>2018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55" name="椭圆 154"/>
          <p:cNvSpPr/>
          <p:nvPr/>
        </p:nvSpPr>
        <p:spPr>
          <a:xfrm>
            <a:off x="7368139" y="2319593"/>
            <a:ext cx="215900" cy="2159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/>
          </a:p>
        </p:txBody>
      </p:sp>
      <p:sp>
        <p:nvSpPr>
          <p:cNvPr id="156" name="TextBox 34"/>
          <p:cNvSpPr txBox="1"/>
          <p:nvPr/>
        </p:nvSpPr>
        <p:spPr>
          <a:xfrm>
            <a:off x="6766475" y="2559918"/>
            <a:ext cx="1419225" cy="7848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9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Click to enter the specific text in this column, please change according to your specific content.</a:t>
            </a:r>
            <a:endParaRPr lang="zh-CN" altLang="en-US" sz="900" dirty="0">
              <a:solidFill>
                <a:schemeClr val="bg1"/>
              </a:solidFill>
            </a:endParaRPr>
          </a:p>
        </p:txBody>
      </p:sp>
      <p:grpSp>
        <p:nvGrpSpPr>
          <p:cNvPr id="157" name="组合 156"/>
          <p:cNvGrpSpPr/>
          <p:nvPr/>
        </p:nvGrpSpPr>
        <p:grpSpPr>
          <a:xfrm>
            <a:off x="6984465" y="1075640"/>
            <a:ext cx="1001120" cy="1147762"/>
            <a:chOff x="1798024" y="2281555"/>
            <a:chExt cx="1334826" cy="1530349"/>
          </a:xfrm>
        </p:grpSpPr>
        <p:sp>
          <p:nvSpPr>
            <p:cNvPr id="158" name="等腰三角形 2"/>
            <p:cNvSpPr/>
            <p:nvPr/>
          </p:nvSpPr>
          <p:spPr bwMode="auto">
            <a:xfrm rot="10825742">
              <a:off x="1798024" y="2281555"/>
              <a:ext cx="1322917" cy="1530349"/>
            </a:xfrm>
            <a:custGeom>
              <a:avLst/>
              <a:gdLst/>
              <a:ahLst/>
              <a:cxnLst/>
              <a:rect l="l" t="t" r="r" b="b"/>
              <a:pathLst>
                <a:path w="1152128" h="1333073">
                  <a:moveTo>
                    <a:pt x="576064" y="0"/>
                  </a:moveTo>
                  <a:lnTo>
                    <a:pt x="687529" y="192182"/>
                  </a:lnTo>
                  <a:cubicBezTo>
                    <a:pt x="952381" y="243689"/>
                    <a:pt x="1152128" y="477023"/>
                    <a:pt x="1152128" y="757009"/>
                  </a:cubicBezTo>
                  <a:cubicBezTo>
                    <a:pt x="1152128" y="1075160"/>
                    <a:pt x="894215" y="1333073"/>
                    <a:pt x="576064" y="1333073"/>
                  </a:cubicBezTo>
                  <a:cubicBezTo>
                    <a:pt x="257913" y="1333073"/>
                    <a:pt x="0" y="1075160"/>
                    <a:pt x="0" y="757009"/>
                  </a:cubicBezTo>
                  <a:cubicBezTo>
                    <a:pt x="0" y="477023"/>
                    <a:pt x="199747" y="243689"/>
                    <a:pt x="464599" y="192182"/>
                  </a:cubicBezTo>
                  <a:close/>
                </a:path>
              </a:pathLst>
            </a:custGeom>
            <a:solidFill>
              <a:schemeClr val="bg1">
                <a:alpha val="45000"/>
              </a:schemeClr>
            </a:solidFill>
            <a:ln w="63500">
              <a:noFill/>
            </a:ln>
            <a:effectLst/>
          </p:spPr>
          <p:txBody>
            <a:bodyPr wrap="none" lIns="68580" tIns="34290" rIns="68580" bIns="34290" anchor="ctr"/>
            <a:lstStyle/>
            <a:p>
              <a:pPr algn="ctr">
                <a:defRPr/>
              </a:pPr>
              <a:endParaRPr lang="zh-CN" altLang="en-US" sz="1100" kern="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59" name="文本框 158"/>
            <p:cNvSpPr txBox="1"/>
            <p:nvPr/>
          </p:nvSpPr>
          <p:spPr>
            <a:xfrm>
              <a:off x="1971849" y="2651047"/>
              <a:ext cx="1161001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bg1"/>
                  </a:solidFill>
                </a:rPr>
                <a:t>2020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33" name="文本框 7"/>
          <p:cNvSpPr txBox="1">
            <a:spLocks noChangeArrowheads="1"/>
          </p:cNvSpPr>
          <p:nvPr/>
        </p:nvSpPr>
        <p:spPr bwMode="auto">
          <a:xfrm>
            <a:off x="2667575" y="362608"/>
            <a:ext cx="3698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9pPr>
          </a:lstStyle>
          <a:p>
            <a:pPr algn="ctr" eaLnBrk="1" hangingPunct="1"/>
            <a:r>
              <a:rPr lang="en-US" altLang="zh-CN" sz="2000" dirty="0">
                <a:solidFill>
                  <a:schemeClr val="bg1"/>
                </a:solidFill>
              </a:rPr>
              <a:t>ADD YOUR TITLE HERE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134" name="Content Placeholder 2"/>
          <p:cNvSpPr txBox="1">
            <a:spLocks/>
          </p:cNvSpPr>
          <p:nvPr/>
        </p:nvSpPr>
        <p:spPr bwMode="auto">
          <a:xfrm>
            <a:off x="843537" y="837271"/>
            <a:ext cx="7137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87438"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1pPr>
            <a:lvl2pPr marL="742950" indent="-285750" defTabSz="1087438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2pPr>
            <a:lvl3pPr marL="1143000" indent="-228600" defTabSz="1087438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3pPr>
            <a:lvl4pPr marL="1600200" indent="-228600" defTabSz="1087438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4pPr>
            <a:lvl5pPr marL="2057400" indent="-228600" defTabSz="1087438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5pPr>
            <a:lvl6pPr marL="2514600" indent="-228600" defTabSz="1087438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6pPr>
            <a:lvl7pPr marL="2971800" indent="-228600" defTabSz="1087438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7pPr>
            <a:lvl8pPr marL="3429000" indent="-228600" defTabSz="1087438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8pPr>
            <a:lvl9pPr marL="3886200" indent="-228600" defTabSz="1087438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US" altLang="zh-CN" sz="1200" dirty="0">
                <a:solidFill>
                  <a:schemeClr val="bg1"/>
                </a:solidFill>
              </a:rPr>
              <a:t>There are many variations of the passages of of </a:t>
            </a:r>
            <a:r>
              <a:rPr lang="en-US" altLang="zh-CN" sz="1200" dirty="0" err="1">
                <a:solidFill>
                  <a:schemeClr val="bg1"/>
                </a:solidFill>
              </a:rPr>
              <a:t>Lorem</a:t>
            </a:r>
            <a:r>
              <a:rPr lang="en-US" altLang="zh-CN" sz="1200" dirty="0">
                <a:solidFill>
                  <a:schemeClr val="bg1"/>
                </a:solidFill>
              </a:rPr>
              <a:t> available, butt the majority hasd</a:t>
            </a:r>
            <a:endParaRPr lang="en-US" altLang="zh-CN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6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:random/>
      </p:transition>
    </mc:Choice>
    <mc:Fallback xmlns:a14="http://schemas.microsoft.com/office/drawing/2010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75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7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75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75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 animBg="1"/>
      <p:bldP spid="132" grpId="0"/>
      <p:bldP spid="140" grpId="0" animBg="1"/>
      <p:bldP spid="141" grpId="0"/>
      <p:bldP spid="145" grpId="0" animBg="1"/>
      <p:bldP spid="146" grpId="0"/>
      <p:bldP spid="150" grpId="0" animBg="1"/>
      <p:bldP spid="151" grpId="0"/>
      <p:bldP spid="155" grpId="0" animBg="1"/>
      <p:bldP spid="156" grpId="0"/>
      <p:bldP spid="133" grpId="0"/>
      <p:bldP spid="1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Freeform 7"/>
          <p:cNvSpPr/>
          <p:nvPr/>
        </p:nvSpPr>
        <p:spPr>
          <a:xfrm>
            <a:off x="248479" y="2072656"/>
            <a:ext cx="6037263" cy="1225550"/>
          </a:xfrm>
          <a:custGeom>
            <a:avLst/>
            <a:gdLst>
              <a:gd name="connsiteX0" fmla="*/ 0 w 6781800"/>
              <a:gd name="connsiteY0" fmla="*/ 299838 h 1215160"/>
              <a:gd name="connsiteX1" fmla="*/ 2705100 w 6781800"/>
              <a:gd name="connsiteY1" fmla="*/ 52188 h 1215160"/>
              <a:gd name="connsiteX2" fmla="*/ 5619750 w 6781800"/>
              <a:gd name="connsiteY2" fmla="*/ 1195188 h 1215160"/>
              <a:gd name="connsiteX3" fmla="*/ 6781800 w 6781800"/>
              <a:gd name="connsiteY3" fmla="*/ 757038 h 1215160"/>
              <a:gd name="connsiteX0" fmla="*/ 0 w 6038850"/>
              <a:gd name="connsiteY0" fmla="*/ 299838 h 1304686"/>
              <a:gd name="connsiteX1" fmla="*/ 2705100 w 6038850"/>
              <a:gd name="connsiteY1" fmla="*/ 52188 h 1304686"/>
              <a:gd name="connsiteX2" fmla="*/ 5619750 w 6038850"/>
              <a:gd name="connsiteY2" fmla="*/ 1195188 h 1304686"/>
              <a:gd name="connsiteX3" fmla="*/ 6038850 w 6038850"/>
              <a:gd name="connsiteY3" fmla="*/ 1176138 h 1304686"/>
              <a:gd name="connsiteX0" fmla="*/ 0 w 6038850"/>
              <a:gd name="connsiteY0" fmla="*/ 287550 h 1218694"/>
              <a:gd name="connsiteX1" fmla="*/ 2705100 w 6038850"/>
              <a:gd name="connsiteY1" fmla="*/ 39900 h 1218694"/>
              <a:gd name="connsiteX2" fmla="*/ 4832350 w 6038850"/>
              <a:gd name="connsiteY2" fmla="*/ 1005100 h 1218694"/>
              <a:gd name="connsiteX3" fmla="*/ 6038850 w 6038850"/>
              <a:gd name="connsiteY3" fmla="*/ 1163850 h 1218694"/>
              <a:gd name="connsiteX0" fmla="*/ 0 w 6038850"/>
              <a:gd name="connsiteY0" fmla="*/ 287550 h 1225494"/>
              <a:gd name="connsiteX1" fmla="*/ 2705100 w 6038850"/>
              <a:gd name="connsiteY1" fmla="*/ 39900 h 1225494"/>
              <a:gd name="connsiteX2" fmla="*/ 4832350 w 6038850"/>
              <a:gd name="connsiteY2" fmla="*/ 1005100 h 1225494"/>
              <a:gd name="connsiteX3" fmla="*/ 6038850 w 6038850"/>
              <a:gd name="connsiteY3" fmla="*/ 1163850 h 1225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38850" h="1225494">
                <a:moveTo>
                  <a:pt x="0" y="287550"/>
                </a:moveTo>
                <a:cubicBezTo>
                  <a:pt x="884237" y="89112"/>
                  <a:pt x="1899708" y="-79692"/>
                  <a:pt x="2705100" y="39900"/>
                </a:cubicBezTo>
                <a:cubicBezTo>
                  <a:pt x="3510492" y="159492"/>
                  <a:pt x="4371975" y="786025"/>
                  <a:pt x="4832350" y="1005100"/>
                </a:cubicBezTo>
                <a:cubicBezTo>
                  <a:pt x="5292725" y="1224175"/>
                  <a:pt x="5829300" y="1285558"/>
                  <a:pt x="6038850" y="1163850"/>
                </a:cubicBezTo>
              </a:path>
            </a:pathLst>
          </a:custGeom>
          <a:ln w="12700" cmpd="sng"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91413" tIns="45706" rIns="91413" bIns="45706" anchor="ctr"/>
          <a:lstStyle/>
          <a:p>
            <a:pPr algn="ctr">
              <a:defRPr/>
            </a:pPr>
            <a:endParaRPr lang="en-US" sz="1800" dirty="0"/>
          </a:p>
        </p:txBody>
      </p:sp>
      <p:grpSp>
        <p:nvGrpSpPr>
          <p:cNvPr id="132" name="组合 131"/>
          <p:cNvGrpSpPr/>
          <p:nvPr/>
        </p:nvGrpSpPr>
        <p:grpSpPr>
          <a:xfrm>
            <a:off x="6301864" y="2492159"/>
            <a:ext cx="849673" cy="635285"/>
            <a:chOff x="6054436" y="2405136"/>
            <a:chExt cx="849821" cy="635481"/>
          </a:xfr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33" name="Freeform 133"/>
            <p:cNvSpPr>
              <a:spLocks/>
            </p:cNvSpPr>
            <p:nvPr/>
          </p:nvSpPr>
          <p:spPr bwMode="auto">
            <a:xfrm rot="2700000" flipH="1">
              <a:off x="6116557" y="2789035"/>
              <a:ext cx="189461" cy="313703"/>
            </a:xfrm>
            <a:custGeom>
              <a:avLst/>
              <a:gdLst>
                <a:gd name="T0" fmla="*/ 7566 w 397"/>
                <a:gd name="T1" fmla="*/ 1009717 h 659"/>
                <a:gd name="T2" fmla="*/ 0 w 397"/>
                <a:gd name="T3" fmla="*/ 1009717 h 659"/>
                <a:gd name="T4" fmla="*/ 0 w 397"/>
                <a:gd name="T5" fmla="*/ 1009717 h 659"/>
                <a:gd name="T6" fmla="*/ 11348 w 397"/>
                <a:gd name="T7" fmla="*/ 1021020 h 659"/>
                <a:gd name="T8" fmla="*/ 15131 w 397"/>
                <a:gd name="T9" fmla="*/ 1062464 h 659"/>
                <a:gd name="T10" fmla="*/ 18914 w 397"/>
                <a:gd name="T11" fmla="*/ 1069999 h 659"/>
                <a:gd name="T12" fmla="*/ 181575 w 397"/>
                <a:gd name="T13" fmla="*/ 1574858 h 659"/>
                <a:gd name="T14" fmla="*/ 348019 w 397"/>
                <a:gd name="T15" fmla="*/ 1092605 h 659"/>
                <a:gd name="T16" fmla="*/ 650644 w 397"/>
                <a:gd name="T17" fmla="*/ 1661513 h 659"/>
                <a:gd name="T18" fmla="*/ 548508 w 397"/>
                <a:gd name="T19" fmla="*/ 2124928 h 659"/>
                <a:gd name="T20" fmla="*/ 760345 w 397"/>
                <a:gd name="T21" fmla="*/ 2482850 h 659"/>
                <a:gd name="T22" fmla="*/ 650644 w 397"/>
                <a:gd name="T23" fmla="*/ 2275632 h 659"/>
                <a:gd name="T24" fmla="*/ 688472 w 397"/>
                <a:gd name="T25" fmla="*/ 1989294 h 659"/>
                <a:gd name="T26" fmla="*/ 866264 w 397"/>
                <a:gd name="T27" fmla="*/ 1740632 h 659"/>
                <a:gd name="T28" fmla="*/ 1028925 w 397"/>
                <a:gd name="T29" fmla="*/ 1454295 h 659"/>
                <a:gd name="T30" fmla="*/ 1059187 w 397"/>
                <a:gd name="T31" fmla="*/ 1363872 h 659"/>
                <a:gd name="T32" fmla="*/ 1161323 w 397"/>
                <a:gd name="T33" fmla="*/ 1823520 h 659"/>
                <a:gd name="T34" fmla="*/ 1229414 w 397"/>
                <a:gd name="T35" fmla="*/ 1529647 h 659"/>
                <a:gd name="T36" fmla="*/ 1399640 w 397"/>
                <a:gd name="T37" fmla="*/ 745985 h 659"/>
                <a:gd name="T38" fmla="*/ 714951 w 397"/>
                <a:gd name="T39" fmla="*/ 0 h 659"/>
                <a:gd name="T40" fmla="*/ 11348 w 397"/>
                <a:gd name="T41" fmla="*/ 956971 h 659"/>
                <a:gd name="T42" fmla="*/ 7566 w 397"/>
                <a:gd name="T43" fmla="*/ 1009717 h 6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7" h="659">
                  <a:moveTo>
                    <a:pt x="2" y="268"/>
                  </a:moveTo>
                  <a:cubicBezTo>
                    <a:pt x="2" y="267"/>
                    <a:pt x="0" y="264"/>
                    <a:pt x="0" y="268"/>
                  </a:cubicBezTo>
                  <a:cubicBezTo>
                    <a:pt x="0" y="268"/>
                    <a:pt x="0" y="268"/>
                    <a:pt x="0" y="268"/>
                  </a:cubicBezTo>
                  <a:cubicBezTo>
                    <a:pt x="0" y="269"/>
                    <a:pt x="2" y="270"/>
                    <a:pt x="3" y="271"/>
                  </a:cubicBezTo>
                  <a:cubicBezTo>
                    <a:pt x="3" y="275"/>
                    <a:pt x="4" y="278"/>
                    <a:pt x="4" y="282"/>
                  </a:cubicBezTo>
                  <a:cubicBezTo>
                    <a:pt x="5" y="283"/>
                    <a:pt x="5" y="283"/>
                    <a:pt x="5" y="284"/>
                  </a:cubicBezTo>
                  <a:cubicBezTo>
                    <a:pt x="10" y="335"/>
                    <a:pt x="25" y="381"/>
                    <a:pt x="48" y="418"/>
                  </a:cubicBezTo>
                  <a:cubicBezTo>
                    <a:pt x="23" y="377"/>
                    <a:pt x="37" y="299"/>
                    <a:pt x="92" y="290"/>
                  </a:cubicBezTo>
                  <a:cubicBezTo>
                    <a:pt x="158" y="280"/>
                    <a:pt x="169" y="399"/>
                    <a:pt x="172" y="441"/>
                  </a:cubicBezTo>
                  <a:cubicBezTo>
                    <a:pt x="174" y="484"/>
                    <a:pt x="145" y="521"/>
                    <a:pt x="145" y="564"/>
                  </a:cubicBezTo>
                  <a:cubicBezTo>
                    <a:pt x="145" y="613"/>
                    <a:pt x="170" y="653"/>
                    <a:pt x="201" y="659"/>
                  </a:cubicBezTo>
                  <a:cubicBezTo>
                    <a:pt x="187" y="656"/>
                    <a:pt x="174" y="616"/>
                    <a:pt x="172" y="604"/>
                  </a:cubicBezTo>
                  <a:cubicBezTo>
                    <a:pt x="168" y="580"/>
                    <a:pt x="175" y="551"/>
                    <a:pt x="182" y="528"/>
                  </a:cubicBezTo>
                  <a:cubicBezTo>
                    <a:pt x="190" y="501"/>
                    <a:pt x="211" y="483"/>
                    <a:pt x="229" y="462"/>
                  </a:cubicBezTo>
                  <a:cubicBezTo>
                    <a:pt x="247" y="440"/>
                    <a:pt x="262" y="414"/>
                    <a:pt x="272" y="386"/>
                  </a:cubicBezTo>
                  <a:cubicBezTo>
                    <a:pt x="275" y="378"/>
                    <a:pt x="278" y="370"/>
                    <a:pt x="280" y="362"/>
                  </a:cubicBezTo>
                  <a:cubicBezTo>
                    <a:pt x="284" y="420"/>
                    <a:pt x="307" y="484"/>
                    <a:pt x="307" y="484"/>
                  </a:cubicBezTo>
                  <a:cubicBezTo>
                    <a:pt x="299" y="437"/>
                    <a:pt x="325" y="406"/>
                    <a:pt x="325" y="406"/>
                  </a:cubicBezTo>
                  <a:cubicBezTo>
                    <a:pt x="397" y="291"/>
                    <a:pt x="370" y="198"/>
                    <a:pt x="370" y="198"/>
                  </a:cubicBezTo>
                  <a:cubicBezTo>
                    <a:pt x="351" y="85"/>
                    <a:pt x="277" y="0"/>
                    <a:pt x="189" y="0"/>
                  </a:cubicBezTo>
                  <a:cubicBezTo>
                    <a:pt x="87" y="0"/>
                    <a:pt x="3" y="114"/>
                    <a:pt x="3" y="254"/>
                  </a:cubicBezTo>
                  <a:cubicBezTo>
                    <a:pt x="3" y="258"/>
                    <a:pt x="2" y="263"/>
                    <a:pt x="2" y="2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/>
            </a:p>
          </p:txBody>
        </p:sp>
        <p:sp>
          <p:nvSpPr>
            <p:cNvPr id="134" name="Freeform 134"/>
            <p:cNvSpPr>
              <a:spLocks/>
            </p:cNvSpPr>
            <p:nvPr/>
          </p:nvSpPr>
          <p:spPr bwMode="auto">
            <a:xfrm rot="2700000" flipH="1">
              <a:off x="6176406" y="2803550"/>
              <a:ext cx="154413" cy="197568"/>
            </a:xfrm>
            <a:custGeom>
              <a:avLst/>
              <a:gdLst>
                <a:gd name="T0" fmla="*/ 581760 w 324"/>
                <a:gd name="T1" fmla="*/ 0 h 415"/>
                <a:gd name="T2" fmla="*/ 1148410 w 324"/>
                <a:gd name="T3" fmla="*/ 648083 h 415"/>
                <a:gd name="T4" fmla="*/ 1152187 w 324"/>
                <a:gd name="T5" fmla="*/ 655619 h 415"/>
                <a:gd name="T6" fmla="*/ 1152187 w 324"/>
                <a:gd name="T7" fmla="*/ 663154 h 415"/>
                <a:gd name="T8" fmla="*/ 1042635 w 324"/>
                <a:gd name="T9" fmla="*/ 1273558 h 415"/>
                <a:gd name="T10" fmla="*/ 963304 w 324"/>
                <a:gd name="T11" fmla="*/ 983428 h 415"/>
                <a:gd name="T12" fmla="*/ 868863 w 324"/>
                <a:gd name="T13" fmla="*/ 1137913 h 415"/>
                <a:gd name="T14" fmla="*/ 642203 w 324"/>
                <a:gd name="T15" fmla="*/ 1552384 h 415"/>
                <a:gd name="T16" fmla="*/ 630870 w 324"/>
                <a:gd name="T17" fmla="*/ 1563688 h 415"/>
                <a:gd name="T18" fmla="*/ 630870 w 324"/>
                <a:gd name="T19" fmla="*/ 1541080 h 415"/>
                <a:gd name="T20" fmla="*/ 245548 w 324"/>
                <a:gd name="T21" fmla="*/ 859086 h 415"/>
                <a:gd name="T22" fmla="*/ 196439 w 324"/>
                <a:gd name="T23" fmla="*/ 862854 h 415"/>
                <a:gd name="T24" fmla="*/ 7555 w 324"/>
                <a:gd name="T25" fmla="*/ 964588 h 415"/>
                <a:gd name="T26" fmla="*/ 3778 w 324"/>
                <a:gd name="T27" fmla="*/ 945749 h 415"/>
                <a:gd name="T28" fmla="*/ 3778 w 324"/>
                <a:gd name="T29" fmla="*/ 938213 h 415"/>
                <a:gd name="T30" fmla="*/ 0 w 324"/>
                <a:gd name="T31" fmla="*/ 900534 h 415"/>
                <a:gd name="T32" fmla="*/ 0 w 324"/>
                <a:gd name="T33" fmla="*/ 889230 h 415"/>
                <a:gd name="T34" fmla="*/ 0 w 324"/>
                <a:gd name="T35" fmla="*/ 840247 h 415"/>
                <a:gd name="T36" fmla="*/ 581760 w 324"/>
                <a:gd name="T37" fmla="*/ 0 h 4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24" h="415">
                  <a:moveTo>
                    <a:pt x="154" y="0"/>
                  </a:moveTo>
                  <a:cubicBezTo>
                    <a:pt x="225" y="0"/>
                    <a:pt x="288" y="73"/>
                    <a:pt x="304" y="172"/>
                  </a:cubicBezTo>
                  <a:cubicBezTo>
                    <a:pt x="305" y="174"/>
                    <a:pt x="305" y="174"/>
                    <a:pt x="305" y="174"/>
                  </a:cubicBezTo>
                  <a:cubicBezTo>
                    <a:pt x="305" y="176"/>
                    <a:pt x="305" y="176"/>
                    <a:pt x="305" y="176"/>
                  </a:cubicBezTo>
                  <a:cubicBezTo>
                    <a:pt x="306" y="179"/>
                    <a:pt x="324" y="248"/>
                    <a:pt x="276" y="338"/>
                  </a:cubicBezTo>
                  <a:cubicBezTo>
                    <a:pt x="276" y="335"/>
                    <a:pt x="256" y="263"/>
                    <a:pt x="255" y="261"/>
                  </a:cubicBezTo>
                  <a:cubicBezTo>
                    <a:pt x="256" y="270"/>
                    <a:pt x="235" y="292"/>
                    <a:pt x="230" y="302"/>
                  </a:cubicBezTo>
                  <a:cubicBezTo>
                    <a:pt x="209" y="338"/>
                    <a:pt x="198" y="379"/>
                    <a:pt x="170" y="412"/>
                  </a:cubicBezTo>
                  <a:cubicBezTo>
                    <a:pt x="169" y="413"/>
                    <a:pt x="168" y="414"/>
                    <a:pt x="167" y="415"/>
                  </a:cubicBezTo>
                  <a:cubicBezTo>
                    <a:pt x="167" y="413"/>
                    <a:pt x="167" y="411"/>
                    <a:pt x="167" y="409"/>
                  </a:cubicBezTo>
                  <a:cubicBezTo>
                    <a:pt x="159" y="260"/>
                    <a:pt x="107" y="228"/>
                    <a:pt x="65" y="228"/>
                  </a:cubicBezTo>
                  <a:cubicBezTo>
                    <a:pt x="61" y="228"/>
                    <a:pt x="57" y="229"/>
                    <a:pt x="52" y="229"/>
                  </a:cubicBezTo>
                  <a:cubicBezTo>
                    <a:pt x="33" y="232"/>
                    <a:pt x="15" y="242"/>
                    <a:pt x="2" y="256"/>
                  </a:cubicBezTo>
                  <a:cubicBezTo>
                    <a:pt x="2" y="254"/>
                    <a:pt x="1" y="253"/>
                    <a:pt x="1" y="251"/>
                  </a:cubicBezTo>
                  <a:cubicBezTo>
                    <a:pt x="1" y="249"/>
                    <a:pt x="1" y="249"/>
                    <a:pt x="1" y="249"/>
                  </a:cubicBezTo>
                  <a:cubicBezTo>
                    <a:pt x="1" y="246"/>
                    <a:pt x="1" y="242"/>
                    <a:pt x="0" y="239"/>
                  </a:cubicBezTo>
                  <a:cubicBezTo>
                    <a:pt x="0" y="239"/>
                    <a:pt x="0" y="236"/>
                    <a:pt x="0" y="236"/>
                  </a:cubicBezTo>
                  <a:cubicBezTo>
                    <a:pt x="0" y="231"/>
                    <a:pt x="0" y="227"/>
                    <a:pt x="0" y="223"/>
                  </a:cubicBezTo>
                  <a:cubicBezTo>
                    <a:pt x="0" y="100"/>
                    <a:pt x="69" y="0"/>
                    <a:pt x="15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/>
            </a:p>
          </p:txBody>
        </p:sp>
        <p:sp>
          <p:nvSpPr>
            <p:cNvPr id="135" name="Freeform 135"/>
            <p:cNvSpPr>
              <a:spLocks/>
            </p:cNvSpPr>
            <p:nvPr/>
          </p:nvSpPr>
          <p:spPr bwMode="auto">
            <a:xfrm rot="2700000" flipH="1">
              <a:off x="6216128" y="2815389"/>
              <a:ext cx="101140" cy="142811"/>
            </a:xfrm>
            <a:custGeom>
              <a:avLst/>
              <a:gdLst>
                <a:gd name="T0" fmla="*/ 162607 w 212"/>
                <a:gd name="T1" fmla="*/ 535009 h 300"/>
                <a:gd name="T2" fmla="*/ 128573 w 212"/>
                <a:gd name="T3" fmla="*/ 535009 h 300"/>
                <a:gd name="T4" fmla="*/ 3782 w 212"/>
                <a:gd name="T5" fmla="*/ 599059 h 300"/>
                <a:gd name="T6" fmla="*/ 3782 w 212"/>
                <a:gd name="T7" fmla="*/ 587756 h 300"/>
                <a:gd name="T8" fmla="*/ 3782 w 212"/>
                <a:gd name="T9" fmla="*/ 583988 h 300"/>
                <a:gd name="T10" fmla="*/ 0 w 212"/>
                <a:gd name="T11" fmla="*/ 557615 h 300"/>
                <a:gd name="T12" fmla="*/ 0 w 212"/>
                <a:gd name="T13" fmla="*/ 550079 h 300"/>
                <a:gd name="T14" fmla="*/ 0 w 212"/>
                <a:gd name="T15" fmla="*/ 523706 h 300"/>
                <a:gd name="T16" fmla="*/ 381936 w 212"/>
                <a:gd name="T17" fmla="*/ 0 h 300"/>
                <a:gd name="T18" fmla="*/ 752528 w 212"/>
                <a:gd name="T19" fmla="*/ 403140 h 300"/>
                <a:gd name="T20" fmla="*/ 756309 w 212"/>
                <a:gd name="T21" fmla="*/ 406908 h 300"/>
                <a:gd name="T22" fmla="*/ 756309 w 212"/>
                <a:gd name="T23" fmla="*/ 410676 h 300"/>
                <a:gd name="T24" fmla="*/ 684460 w 212"/>
                <a:gd name="T25" fmla="*/ 791210 h 300"/>
                <a:gd name="T26" fmla="*/ 631518 w 212"/>
                <a:gd name="T27" fmla="*/ 610362 h 300"/>
                <a:gd name="T28" fmla="*/ 567232 w 212"/>
                <a:gd name="T29" fmla="*/ 704554 h 300"/>
                <a:gd name="T30" fmla="*/ 457567 w 212"/>
                <a:gd name="T31" fmla="*/ 1130300 h 300"/>
                <a:gd name="T32" fmla="*/ 162607 w 212"/>
                <a:gd name="T33" fmla="*/ 535009 h 3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12" h="300">
                  <a:moveTo>
                    <a:pt x="43" y="142"/>
                  </a:moveTo>
                  <a:cubicBezTo>
                    <a:pt x="40" y="142"/>
                    <a:pt x="37" y="142"/>
                    <a:pt x="34" y="142"/>
                  </a:cubicBezTo>
                  <a:cubicBezTo>
                    <a:pt x="21" y="144"/>
                    <a:pt x="10" y="150"/>
                    <a:pt x="1" y="159"/>
                  </a:cubicBezTo>
                  <a:cubicBezTo>
                    <a:pt x="1" y="158"/>
                    <a:pt x="1" y="157"/>
                    <a:pt x="1" y="156"/>
                  </a:cubicBezTo>
                  <a:cubicBezTo>
                    <a:pt x="1" y="155"/>
                    <a:pt x="1" y="155"/>
                    <a:pt x="1" y="155"/>
                  </a:cubicBezTo>
                  <a:cubicBezTo>
                    <a:pt x="0" y="152"/>
                    <a:pt x="0" y="150"/>
                    <a:pt x="0" y="148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43"/>
                    <a:pt x="0" y="141"/>
                    <a:pt x="0" y="139"/>
                  </a:cubicBezTo>
                  <a:cubicBezTo>
                    <a:pt x="0" y="62"/>
                    <a:pt x="45" y="0"/>
                    <a:pt x="101" y="0"/>
                  </a:cubicBezTo>
                  <a:cubicBezTo>
                    <a:pt x="147" y="0"/>
                    <a:pt x="189" y="45"/>
                    <a:pt x="199" y="107"/>
                  </a:cubicBezTo>
                  <a:cubicBezTo>
                    <a:pt x="200" y="108"/>
                    <a:pt x="200" y="108"/>
                    <a:pt x="200" y="108"/>
                  </a:cubicBezTo>
                  <a:cubicBezTo>
                    <a:pt x="200" y="109"/>
                    <a:pt x="200" y="109"/>
                    <a:pt x="200" y="109"/>
                  </a:cubicBezTo>
                  <a:cubicBezTo>
                    <a:pt x="201" y="111"/>
                    <a:pt x="212" y="154"/>
                    <a:pt x="181" y="210"/>
                  </a:cubicBezTo>
                  <a:cubicBezTo>
                    <a:pt x="181" y="208"/>
                    <a:pt x="167" y="164"/>
                    <a:pt x="167" y="162"/>
                  </a:cubicBezTo>
                  <a:cubicBezTo>
                    <a:pt x="168" y="168"/>
                    <a:pt x="154" y="181"/>
                    <a:pt x="150" y="187"/>
                  </a:cubicBezTo>
                  <a:cubicBezTo>
                    <a:pt x="137" y="210"/>
                    <a:pt x="126" y="275"/>
                    <a:pt x="121" y="300"/>
                  </a:cubicBezTo>
                  <a:cubicBezTo>
                    <a:pt x="121" y="300"/>
                    <a:pt x="94" y="134"/>
                    <a:pt x="43" y="1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dirty="0"/>
            </a:p>
          </p:txBody>
        </p:sp>
        <p:sp>
          <p:nvSpPr>
            <p:cNvPr id="136" name="Freeform 107"/>
            <p:cNvSpPr>
              <a:spLocks/>
            </p:cNvSpPr>
            <p:nvPr/>
          </p:nvSpPr>
          <p:spPr bwMode="auto">
            <a:xfrm rot="2700000" flipH="1">
              <a:off x="6219230" y="2554544"/>
              <a:ext cx="183510" cy="293579"/>
            </a:xfrm>
            <a:custGeom>
              <a:avLst/>
              <a:gdLst>
                <a:gd name="T0" fmla="*/ 587375 w 312"/>
                <a:gd name="T1" fmla="*/ 0 h 495"/>
                <a:gd name="T2" fmla="*/ 1174750 w 312"/>
                <a:gd name="T3" fmla="*/ 597631 h 495"/>
                <a:gd name="T4" fmla="*/ 1174750 w 312"/>
                <a:gd name="T5" fmla="*/ 612666 h 495"/>
                <a:gd name="T6" fmla="*/ 1174750 w 312"/>
                <a:gd name="T7" fmla="*/ 612666 h 495"/>
                <a:gd name="T8" fmla="*/ 798228 w 312"/>
                <a:gd name="T9" fmla="*/ 1804170 h 495"/>
                <a:gd name="T10" fmla="*/ 779401 w 312"/>
                <a:gd name="T11" fmla="*/ 1826722 h 495"/>
                <a:gd name="T12" fmla="*/ 779401 w 312"/>
                <a:gd name="T13" fmla="*/ 1826722 h 495"/>
                <a:gd name="T14" fmla="*/ 779401 w 312"/>
                <a:gd name="T15" fmla="*/ 1826722 h 495"/>
                <a:gd name="T16" fmla="*/ 692801 w 312"/>
                <a:gd name="T17" fmla="*/ 1860550 h 495"/>
                <a:gd name="T18" fmla="*/ 579845 w 312"/>
                <a:gd name="T19" fmla="*/ 1762824 h 495"/>
                <a:gd name="T20" fmla="*/ 587375 w 312"/>
                <a:gd name="T21" fmla="*/ 1740272 h 495"/>
                <a:gd name="T22" fmla="*/ 587375 w 312"/>
                <a:gd name="T23" fmla="*/ 1740272 h 495"/>
                <a:gd name="T24" fmla="*/ 621262 w 312"/>
                <a:gd name="T25" fmla="*/ 1559855 h 495"/>
                <a:gd name="T26" fmla="*/ 459357 w 312"/>
                <a:gd name="T27" fmla="*/ 1168952 h 495"/>
                <a:gd name="T28" fmla="*/ 459357 w 312"/>
                <a:gd name="T29" fmla="*/ 1165193 h 495"/>
                <a:gd name="T30" fmla="*/ 158139 w 312"/>
                <a:gd name="T31" fmla="*/ 992293 h 495"/>
                <a:gd name="T32" fmla="*/ 0 w 312"/>
                <a:gd name="T33" fmla="*/ 590114 h 495"/>
                <a:gd name="T34" fmla="*/ 587375 w 312"/>
                <a:gd name="T35" fmla="*/ 0 h 49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connsiteX0" fmla="*/ 5000 w 10000"/>
                <a:gd name="connsiteY0" fmla="*/ 0 h 10000"/>
                <a:gd name="connsiteX1" fmla="*/ 10000 w 10000"/>
                <a:gd name="connsiteY1" fmla="*/ 3212 h 10000"/>
                <a:gd name="connsiteX2" fmla="*/ 10000 w 10000"/>
                <a:gd name="connsiteY2" fmla="*/ 3293 h 10000"/>
                <a:gd name="connsiteX3" fmla="*/ 10000 w 10000"/>
                <a:gd name="connsiteY3" fmla="*/ 3293 h 10000"/>
                <a:gd name="connsiteX4" fmla="*/ 6795 w 10000"/>
                <a:gd name="connsiteY4" fmla="*/ 9697 h 10000"/>
                <a:gd name="connsiteX5" fmla="*/ 6635 w 10000"/>
                <a:gd name="connsiteY5" fmla="*/ 9818 h 10000"/>
                <a:gd name="connsiteX6" fmla="*/ 6635 w 10000"/>
                <a:gd name="connsiteY6" fmla="*/ 9818 h 10000"/>
                <a:gd name="connsiteX7" fmla="*/ 6635 w 10000"/>
                <a:gd name="connsiteY7" fmla="*/ 9818 h 10000"/>
                <a:gd name="connsiteX8" fmla="*/ 5897 w 10000"/>
                <a:gd name="connsiteY8" fmla="*/ 10000 h 10000"/>
                <a:gd name="connsiteX9" fmla="*/ 4936 w 10000"/>
                <a:gd name="connsiteY9" fmla="*/ 9475 h 10000"/>
                <a:gd name="connsiteX10" fmla="*/ 5000 w 10000"/>
                <a:gd name="connsiteY10" fmla="*/ 9354 h 10000"/>
                <a:gd name="connsiteX11" fmla="*/ 5288 w 10000"/>
                <a:gd name="connsiteY11" fmla="*/ 8384 h 10000"/>
                <a:gd name="connsiteX12" fmla="*/ 3910 w 10000"/>
                <a:gd name="connsiteY12" fmla="*/ 6283 h 10000"/>
                <a:gd name="connsiteX13" fmla="*/ 3910 w 10000"/>
                <a:gd name="connsiteY13" fmla="*/ 6263 h 10000"/>
                <a:gd name="connsiteX14" fmla="*/ 1346 w 10000"/>
                <a:gd name="connsiteY14" fmla="*/ 5333 h 10000"/>
                <a:gd name="connsiteX15" fmla="*/ 0 w 10000"/>
                <a:gd name="connsiteY15" fmla="*/ 3172 h 10000"/>
                <a:gd name="connsiteX16" fmla="*/ 5000 w 10000"/>
                <a:gd name="connsiteY16" fmla="*/ 0 h 10000"/>
                <a:gd name="connsiteX0" fmla="*/ 5000 w 10000"/>
                <a:gd name="connsiteY0" fmla="*/ 0 h 10000"/>
                <a:gd name="connsiteX1" fmla="*/ 10000 w 10000"/>
                <a:gd name="connsiteY1" fmla="*/ 3212 h 10000"/>
                <a:gd name="connsiteX2" fmla="*/ 10000 w 10000"/>
                <a:gd name="connsiteY2" fmla="*/ 3293 h 10000"/>
                <a:gd name="connsiteX3" fmla="*/ 10000 w 10000"/>
                <a:gd name="connsiteY3" fmla="*/ 3293 h 10000"/>
                <a:gd name="connsiteX4" fmla="*/ 6795 w 10000"/>
                <a:gd name="connsiteY4" fmla="*/ 9697 h 10000"/>
                <a:gd name="connsiteX5" fmla="*/ 6635 w 10000"/>
                <a:gd name="connsiteY5" fmla="*/ 9818 h 10000"/>
                <a:gd name="connsiteX6" fmla="*/ 6635 w 10000"/>
                <a:gd name="connsiteY6" fmla="*/ 9818 h 10000"/>
                <a:gd name="connsiteX7" fmla="*/ 6635 w 10000"/>
                <a:gd name="connsiteY7" fmla="*/ 9818 h 10000"/>
                <a:gd name="connsiteX8" fmla="*/ 5897 w 10000"/>
                <a:gd name="connsiteY8" fmla="*/ 10000 h 10000"/>
                <a:gd name="connsiteX9" fmla="*/ 4936 w 10000"/>
                <a:gd name="connsiteY9" fmla="*/ 9475 h 10000"/>
                <a:gd name="connsiteX10" fmla="*/ 5288 w 10000"/>
                <a:gd name="connsiteY10" fmla="*/ 8384 h 10000"/>
                <a:gd name="connsiteX11" fmla="*/ 3910 w 10000"/>
                <a:gd name="connsiteY11" fmla="*/ 6283 h 10000"/>
                <a:gd name="connsiteX12" fmla="*/ 3910 w 10000"/>
                <a:gd name="connsiteY12" fmla="*/ 6263 h 10000"/>
                <a:gd name="connsiteX13" fmla="*/ 1346 w 10000"/>
                <a:gd name="connsiteY13" fmla="*/ 5333 h 10000"/>
                <a:gd name="connsiteX14" fmla="*/ 0 w 10000"/>
                <a:gd name="connsiteY14" fmla="*/ 3172 h 10000"/>
                <a:gd name="connsiteX15" fmla="*/ 5000 w 10000"/>
                <a:gd name="connsiteY15" fmla="*/ 0 h 10000"/>
                <a:gd name="connsiteX0" fmla="*/ 5000 w 10000"/>
                <a:gd name="connsiteY0" fmla="*/ 0 h 10086"/>
                <a:gd name="connsiteX1" fmla="*/ 10000 w 10000"/>
                <a:gd name="connsiteY1" fmla="*/ 3212 h 10086"/>
                <a:gd name="connsiteX2" fmla="*/ 10000 w 10000"/>
                <a:gd name="connsiteY2" fmla="*/ 3293 h 10086"/>
                <a:gd name="connsiteX3" fmla="*/ 10000 w 10000"/>
                <a:gd name="connsiteY3" fmla="*/ 3293 h 10086"/>
                <a:gd name="connsiteX4" fmla="*/ 6795 w 10000"/>
                <a:gd name="connsiteY4" fmla="*/ 9697 h 10086"/>
                <a:gd name="connsiteX5" fmla="*/ 6635 w 10000"/>
                <a:gd name="connsiteY5" fmla="*/ 9818 h 10086"/>
                <a:gd name="connsiteX6" fmla="*/ 6635 w 10000"/>
                <a:gd name="connsiteY6" fmla="*/ 9818 h 10086"/>
                <a:gd name="connsiteX7" fmla="*/ 6635 w 10000"/>
                <a:gd name="connsiteY7" fmla="*/ 9818 h 10086"/>
                <a:gd name="connsiteX8" fmla="*/ 5897 w 10000"/>
                <a:gd name="connsiteY8" fmla="*/ 10000 h 10086"/>
                <a:gd name="connsiteX9" fmla="*/ 5288 w 10000"/>
                <a:gd name="connsiteY9" fmla="*/ 8384 h 10086"/>
                <a:gd name="connsiteX10" fmla="*/ 3910 w 10000"/>
                <a:gd name="connsiteY10" fmla="*/ 6283 h 10086"/>
                <a:gd name="connsiteX11" fmla="*/ 3910 w 10000"/>
                <a:gd name="connsiteY11" fmla="*/ 6263 h 10086"/>
                <a:gd name="connsiteX12" fmla="*/ 1346 w 10000"/>
                <a:gd name="connsiteY12" fmla="*/ 5333 h 10086"/>
                <a:gd name="connsiteX13" fmla="*/ 0 w 10000"/>
                <a:gd name="connsiteY13" fmla="*/ 3172 h 10086"/>
                <a:gd name="connsiteX14" fmla="*/ 5000 w 10000"/>
                <a:gd name="connsiteY14" fmla="*/ 0 h 1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000" h="10086">
                  <a:moveTo>
                    <a:pt x="5000" y="0"/>
                  </a:moveTo>
                  <a:cubicBezTo>
                    <a:pt x="7756" y="0"/>
                    <a:pt x="10000" y="1455"/>
                    <a:pt x="10000" y="3212"/>
                  </a:cubicBezTo>
                  <a:lnTo>
                    <a:pt x="10000" y="3293"/>
                  </a:lnTo>
                  <a:lnTo>
                    <a:pt x="10000" y="3293"/>
                  </a:lnTo>
                  <a:cubicBezTo>
                    <a:pt x="10000" y="5717"/>
                    <a:pt x="8814" y="7859"/>
                    <a:pt x="6795" y="9697"/>
                  </a:cubicBezTo>
                  <a:cubicBezTo>
                    <a:pt x="6731" y="9737"/>
                    <a:pt x="6699" y="9778"/>
                    <a:pt x="6635" y="9818"/>
                  </a:cubicBezTo>
                  <a:lnTo>
                    <a:pt x="6635" y="9818"/>
                  </a:lnTo>
                  <a:lnTo>
                    <a:pt x="6635" y="9818"/>
                  </a:lnTo>
                  <a:cubicBezTo>
                    <a:pt x="6442" y="9919"/>
                    <a:pt x="6121" y="10239"/>
                    <a:pt x="5897" y="10000"/>
                  </a:cubicBezTo>
                  <a:cubicBezTo>
                    <a:pt x="5673" y="9761"/>
                    <a:pt x="5619" y="9003"/>
                    <a:pt x="5288" y="8384"/>
                  </a:cubicBezTo>
                  <a:cubicBezTo>
                    <a:pt x="5064" y="7556"/>
                    <a:pt x="4744" y="6848"/>
                    <a:pt x="3910" y="6283"/>
                  </a:cubicBezTo>
                  <a:lnTo>
                    <a:pt x="3910" y="6263"/>
                  </a:lnTo>
                  <a:cubicBezTo>
                    <a:pt x="3237" y="5818"/>
                    <a:pt x="2340" y="5475"/>
                    <a:pt x="1346" y="5333"/>
                  </a:cubicBezTo>
                  <a:cubicBezTo>
                    <a:pt x="513" y="4768"/>
                    <a:pt x="0" y="4000"/>
                    <a:pt x="0" y="3172"/>
                  </a:cubicBezTo>
                  <a:cubicBezTo>
                    <a:pt x="0" y="1414"/>
                    <a:pt x="2244" y="0"/>
                    <a:pt x="50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800" dirty="0"/>
            </a:p>
          </p:txBody>
        </p:sp>
        <p:sp>
          <p:nvSpPr>
            <p:cNvPr id="137" name="Freeform 107"/>
            <p:cNvSpPr>
              <a:spLocks/>
            </p:cNvSpPr>
            <p:nvPr/>
          </p:nvSpPr>
          <p:spPr bwMode="auto">
            <a:xfrm rot="2700000">
              <a:off x="6369742" y="2705056"/>
              <a:ext cx="183510" cy="293579"/>
            </a:xfrm>
            <a:custGeom>
              <a:avLst/>
              <a:gdLst>
                <a:gd name="T0" fmla="*/ 587375 w 312"/>
                <a:gd name="T1" fmla="*/ 0 h 495"/>
                <a:gd name="T2" fmla="*/ 1174750 w 312"/>
                <a:gd name="T3" fmla="*/ 597631 h 495"/>
                <a:gd name="T4" fmla="*/ 1174750 w 312"/>
                <a:gd name="T5" fmla="*/ 612666 h 495"/>
                <a:gd name="T6" fmla="*/ 1174750 w 312"/>
                <a:gd name="T7" fmla="*/ 612666 h 495"/>
                <a:gd name="T8" fmla="*/ 798228 w 312"/>
                <a:gd name="T9" fmla="*/ 1804170 h 495"/>
                <a:gd name="T10" fmla="*/ 779401 w 312"/>
                <a:gd name="T11" fmla="*/ 1826722 h 495"/>
                <a:gd name="T12" fmla="*/ 779401 w 312"/>
                <a:gd name="T13" fmla="*/ 1826722 h 495"/>
                <a:gd name="T14" fmla="*/ 779401 w 312"/>
                <a:gd name="T15" fmla="*/ 1826722 h 495"/>
                <a:gd name="T16" fmla="*/ 692801 w 312"/>
                <a:gd name="T17" fmla="*/ 1860550 h 495"/>
                <a:gd name="T18" fmla="*/ 579845 w 312"/>
                <a:gd name="T19" fmla="*/ 1762824 h 495"/>
                <a:gd name="T20" fmla="*/ 587375 w 312"/>
                <a:gd name="T21" fmla="*/ 1740272 h 495"/>
                <a:gd name="T22" fmla="*/ 587375 w 312"/>
                <a:gd name="T23" fmla="*/ 1740272 h 495"/>
                <a:gd name="T24" fmla="*/ 621262 w 312"/>
                <a:gd name="T25" fmla="*/ 1559855 h 495"/>
                <a:gd name="T26" fmla="*/ 459357 w 312"/>
                <a:gd name="T27" fmla="*/ 1168952 h 495"/>
                <a:gd name="T28" fmla="*/ 459357 w 312"/>
                <a:gd name="T29" fmla="*/ 1165193 h 495"/>
                <a:gd name="T30" fmla="*/ 158139 w 312"/>
                <a:gd name="T31" fmla="*/ 992293 h 495"/>
                <a:gd name="T32" fmla="*/ 0 w 312"/>
                <a:gd name="T33" fmla="*/ 590114 h 495"/>
                <a:gd name="T34" fmla="*/ 587375 w 312"/>
                <a:gd name="T35" fmla="*/ 0 h 49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connsiteX0" fmla="*/ 5000 w 10000"/>
                <a:gd name="connsiteY0" fmla="*/ 0 h 10000"/>
                <a:gd name="connsiteX1" fmla="*/ 10000 w 10000"/>
                <a:gd name="connsiteY1" fmla="*/ 3212 h 10000"/>
                <a:gd name="connsiteX2" fmla="*/ 10000 w 10000"/>
                <a:gd name="connsiteY2" fmla="*/ 3293 h 10000"/>
                <a:gd name="connsiteX3" fmla="*/ 10000 w 10000"/>
                <a:gd name="connsiteY3" fmla="*/ 3293 h 10000"/>
                <a:gd name="connsiteX4" fmla="*/ 6795 w 10000"/>
                <a:gd name="connsiteY4" fmla="*/ 9697 h 10000"/>
                <a:gd name="connsiteX5" fmla="*/ 6635 w 10000"/>
                <a:gd name="connsiteY5" fmla="*/ 9818 h 10000"/>
                <a:gd name="connsiteX6" fmla="*/ 6635 w 10000"/>
                <a:gd name="connsiteY6" fmla="*/ 9818 h 10000"/>
                <a:gd name="connsiteX7" fmla="*/ 6635 w 10000"/>
                <a:gd name="connsiteY7" fmla="*/ 9818 h 10000"/>
                <a:gd name="connsiteX8" fmla="*/ 5897 w 10000"/>
                <a:gd name="connsiteY8" fmla="*/ 10000 h 10000"/>
                <a:gd name="connsiteX9" fmla="*/ 4936 w 10000"/>
                <a:gd name="connsiteY9" fmla="*/ 9475 h 10000"/>
                <a:gd name="connsiteX10" fmla="*/ 5000 w 10000"/>
                <a:gd name="connsiteY10" fmla="*/ 9354 h 10000"/>
                <a:gd name="connsiteX11" fmla="*/ 5288 w 10000"/>
                <a:gd name="connsiteY11" fmla="*/ 8384 h 10000"/>
                <a:gd name="connsiteX12" fmla="*/ 3910 w 10000"/>
                <a:gd name="connsiteY12" fmla="*/ 6283 h 10000"/>
                <a:gd name="connsiteX13" fmla="*/ 3910 w 10000"/>
                <a:gd name="connsiteY13" fmla="*/ 6263 h 10000"/>
                <a:gd name="connsiteX14" fmla="*/ 1346 w 10000"/>
                <a:gd name="connsiteY14" fmla="*/ 5333 h 10000"/>
                <a:gd name="connsiteX15" fmla="*/ 0 w 10000"/>
                <a:gd name="connsiteY15" fmla="*/ 3172 h 10000"/>
                <a:gd name="connsiteX16" fmla="*/ 5000 w 10000"/>
                <a:gd name="connsiteY16" fmla="*/ 0 h 10000"/>
                <a:gd name="connsiteX0" fmla="*/ 5000 w 10000"/>
                <a:gd name="connsiteY0" fmla="*/ 0 h 10000"/>
                <a:gd name="connsiteX1" fmla="*/ 10000 w 10000"/>
                <a:gd name="connsiteY1" fmla="*/ 3212 h 10000"/>
                <a:gd name="connsiteX2" fmla="*/ 10000 w 10000"/>
                <a:gd name="connsiteY2" fmla="*/ 3293 h 10000"/>
                <a:gd name="connsiteX3" fmla="*/ 10000 w 10000"/>
                <a:gd name="connsiteY3" fmla="*/ 3293 h 10000"/>
                <a:gd name="connsiteX4" fmla="*/ 6795 w 10000"/>
                <a:gd name="connsiteY4" fmla="*/ 9697 h 10000"/>
                <a:gd name="connsiteX5" fmla="*/ 6635 w 10000"/>
                <a:gd name="connsiteY5" fmla="*/ 9818 h 10000"/>
                <a:gd name="connsiteX6" fmla="*/ 6635 w 10000"/>
                <a:gd name="connsiteY6" fmla="*/ 9818 h 10000"/>
                <a:gd name="connsiteX7" fmla="*/ 6635 w 10000"/>
                <a:gd name="connsiteY7" fmla="*/ 9818 h 10000"/>
                <a:gd name="connsiteX8" fmla="*/ 5897 w 10000"/>
                <a:gd name="connsiteY8" fmla="*/ 10000 h 10000"/>
                <a:gd name="connsiteX9" fmla="*/ 4936 w 10000"/>
                <a:gd name="connsiteY9" fmla="*/ 9475 h 10000"/>
                <a:gd name="connsiteX10" fmla="*/ 5288 w 10000"/>
                <a:gd name="connsiteY10" fmla="*/ 8384 h 10000"/>
                <a:gd name="connsiteX11" fmla="*/ 3910 w 10000"/>
                <a:gd name="connsiteY11" fmla="*/ 6283 h 10000"/>
                <a:gd name="connsiteX12" fmla="*/ 3910 w 10000"/>
                <a:gd name="connsiteY12" fmla="*/ 6263 h 10000"/>
                <a:gd name="connsiteX13" fmla="*/ 1346 w 10000"/>
                <a:gd name="connsiteY13" fmla="*/ 5333 h 10000"/>
                <a:gd name="connsiteX14" fmla="*/ 0 w 10000"/>
                <a:gd name="connsiteY14" fmla="*/ 3172 h 10000"/>
                <a:gd name="connsiteX15" fmla="*/ 5000 w 10000"/>
                <a:gd name="connsiteY15" fmla="*/ 0 h 10000"/>
                <a:gd name="connsiteX0" fmla="*/ 5000 w 10000"/>
                <a:gd name="connsiteY0" fmla="*/ 0 h 10086"/>
                <a:gd name="connsiteX1" fmla="*/ 10000 w 10000"/>
                <a:gd name="connsiteY1" fmla="*/ 3212 h 10086"/>
                <a:gd name="connsiteX2" fmla="*/ 10000 w 10000"/>
                <a:gd name="connsiteY2" fmla="*/ 3293 h 10086"/>
                <a:gd name="connsiteX3" fmla="*/ 10000 w 10000"/>
                <a:gd name="connsiteY3" fmla="*/ 3293 h 10086"/>
                <a:gd name="connsiteX4" fmla="*/ 6795 w 10000"/>
                <a:gd name="connsiteY4" fmla="*/ 9697 h 10086"/>
                <a:gd name="connsiteX5" fmla="*/ 6635 w 10000"/>
                <a:gd name="connsiteY5" fmla="*/ 9818 h 10086"/>
                <a:gd name="connsiteX6" fmla="*/ 6635 w 10000"/>
                <a:gd name="connsiteY6" fmla="*/ 9818 h 10086"/>
                <a:gd name="connsiteX7" fmla="*/ 6635 w 10000"/>
                <a:gd name="connsiteY7" fmla="*/ 9818 h 10086"/>
                <a:gd name="connsiteX8" fmla="*/ 5897 w 10000"/>
                <a:gd name="connsiteY8" fmla="*/ 10000 h 10086"/>
                <a:gd name="connsiteX9" fmla="*/ 5288 w 10000"/>
                <a:gd name="connsiteY9" fmla="*/ 8384 h 10086"/>
                <a:gd name="connsiteX10" fmla="*/ 3910 w 10000"/>
                <a:gd name="connsiteY10" fmla="*/ 6283 h 10086"/>
                <a:gd name="connsiteX11" fmla="*/ 3910 w 10000"/>
                <a:gd name="connsiteY11" fmla="*/ 6263 h 10086"/>
                <a:gd name="connsiteX12" fmla="*/ 1346 w 10000"/>
                <a:gd name="connsiteY12" fmla="*/ 5333 h 10086"/>
                <a:gd name="connsiteX13" fmla="*/ 0 w 10000"/>
                <a:gd name="connsiteY13" fmla="*/ 3172 h 10086"/>
                <a:gd name="connsiteX14" fmla="*/ 5000 w 10000"/>
                <a:gd name="connsiteY14" fmla="*/ 0 h 1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000" h="10086">
                  <a:moveTo>
                    <a:pt x="5000" y="0"/>
                  </a:moveTo>
                  <a:cubicBezTo>
                    <a:pt x="7756" y="0"/>
                    <a:pt x="10000" y="1455"/>
                    <a:pt x="10000" y="3212"/>
                  </a:cubicBezTo>
                  <a:lnTo>
                    <a:pt x="10000" y="3293"/>
                  </a:lnTo>
                  <a:lnTo>
                    <a:pt x="10000" y="3293"/>
                  </a:lnTo>
                  <a:cubicBezTo>
                    <a:pt x="10000" y="5717"/>
                    <a:pt x="8814" y="7859"/>
                    <a:pt x="6795" y="9697"/>
                  </a:cubicBezTo>
                  <a:cubicBezTo>
                    <a:pt x="6731" y="9737"/>
                    <a:pt x="6699" y="9778"/>
                    <a:pt x="6635" y="9818"/>
                  </a:cubicBezTo>
                  <a:lnTo>
                    <a:pt x="6635" y="9818"/>
                  </a:lnTo>
                  <a:lnTo>
                    <a:pt x="6635" y="9818"/>
                  </a:lnTo>
                  <a:cubicBezTo>
                    <a:pt x="6442" y="9919"/>
                    <a:pt x="6121" y="10239"/>
                    <a:pt x="5897" y="10000"/>
                  </a:cubicBezTo>
                  <a:cubicBezTo>
                    <a:pt x="5673" y="9761"/>
                    <a:pt x="5619" y="9003"/>
                    <a:pt x="5288" y="8384"/>
                  </a:cubicBezTo>
                  <a:cubicBezTo>
                    <a:pt x="5064" y="7556"/>
                    <a:pt x="4744" y="6848"/>
                    <a:pt x="3910" y="6283"/>
                  </a:cubicBezTo>
                  <a:lnTo>
                    <a:pt x="3910" y="6263"/>
                  </a:lnTo>
                  <a:cubicBezTo>
                    <a:pt x="3237" y="5818"/>
                    <a:pt x="2340" y="5475"/>
                    <a:pt x="1346" y="5333"/>
                  </a:cubicBezTo>
                  <a:cubicBezTo>
                    <a:pt x="513" y="4768"/>
                    <a:pt x="0" y="4000"/>
                    <a:pt x="0" y="3172"/>
                  </a:cubicBezTo>
                  <a:cubicBezTo>
                    <a:pt x="0" y="1414"/>
                    <a:pt x="2244" y="0"/>
                    <a:pt x="50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800" dirty="0"/>
            </a:p>
          </p:txBody>
        </p:sp>
        <p:sp>
          <p:nvSpPr>
            <p:cNvPr id="138" name="Freeform 108"/>
            <p:cNvSpPr>
              <a:spLocks/>
            </p:cNvSpPr>
            <p:nvPr/>
          </p:nvSpPr>
          <p:spPr bwMode="auto">
            <a:xfrm rot="2700000">
              <a:off x="6407803" y="2259335"/>
              <a:ext cx="350653" cy="642255"/>
            </a:xfrm>
            <a:custGeom>
              <a:avLst/>
              <a:gdLst>
                <a:gd name="T0" fmla="*/ 1122363 w 596"/>
                <a:gd name="T1" fmla="*/ 4105275 h 1092"/>
                <a:gd name="T2" fmla="*/ 598844 w 596"/>
                <a:gd name="T3" fmla="*/ 4105275 h 1092"/>
                <a:gd name="T4" fmla="*/ 79093 w 596"/>
                <a:gd name="T5" fmla="*/ 1928577 h 1092"/>
                <a:gd name="T6" fmla="*/ 1122363 w 596"/>
                <a:gd name="T7" fmla="*/ 0 h 1092"/>
                <a:gd name="T8" fmla="*/ 1126129 w 596"/>
                <a:gd name="T9" fmla="*/ 0 h 1092"/>
                <a:gd name="T10" fmla="*/ 2165632 w 596"/>
                <a:gd name="T11" fmla="*/ 1928577 h 1092"/>
                <a:gd name="T12" fmla="*/ 1645881 w 596"/>
                <a:gd name="T13" fmla="*/ 4105275 h 1092"/>
                <a:gd name="T14" fmla="*/ 1122363 w 596"/>
                <a:gd name="T15" fmla="*/ 4105275 h 10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96" h="1092">
                  <a:moveTo>
                    <a:pt x="298" y="1092"/>
                  </a:moveTo>
                  <a:cubicBezTo>
                    <a:pt x="159" y="1092"/>
                    <a:pt x="159" y="1092"/>
                    <a:pt x="159" y="1092"/>
                  </a:cubicBezTo>
                  <a:cubicBezTo>
                    <a:pt x="31" y="824"/>
                    <a:pt x="21" y="513"/>
                    <a:pt x="21" y="513"/>
                  </a:cubicBezTo>
                  <a:cubicBezTo>
                    <a:pt x="0" y="212"/>
                    <a:pt x="298" y="0"/>
                    <a:pt x="298" y="0"/>
                  </a:cubicBezTo>
                  <a:cubicBezTo>
                    <a:pt x="299" y="0"/>
                    <a:pt x="299" y="0"/>
                    <a:pt x="299" y="0"/>
                  </a:cubicBezTo>
                  <a:cubicBezTo>
                    <a:pt x="299" y="0"/>
                    <a:pt x="596" y="212"/>
                    <a:pt x="575" y="513"/>
                  </a:cubicBezTo>
                  <a:cubicBezTo>
                    <a:pt x="575" y="513"/>
                    <a:pt x="566" y="824"/>
                    <a:pt x="437" y="1092"/>
                  </a:cubicBezTo>
                  <a:lnTo>
                    <a:pt x="298" y="109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800" dirty="0"/>
            </a:p>
          </p:txBody>
        </p:sp>
        <p:sp>
          <p:nvSpPr>
            <p:cNvPr id="139" name="Oval 113"/>
            <p:cNvSpPr>
              <a:spLocks noChangeArrowheads="1"/>
            </p:cNvSpPr>
            <p:nvPr/>
          </p:nvSpPr>
          <p:spPr bwMode="auto">
            <a:xfrm rot="2700000">
              <a:off x="6568043" y="2481147"/>
              <a:ext cx="117123" cy="114085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800" dirty="0"/>
            </a:p>
          </p:txBody>
        </p:sp>
        <p:sp>
          <p:nvSpPr>
            <p:cNvPr id="140" name="Oval 116"/>
            <p:cNvSpPr>
              <a:spLocks noChangeArrowheads="1"/>
            </p:cNvSpPr>
            <p:nvPr/>
          </p:nvSpPr>
          <p:spPr bwMode="auto">
            <a:xfrm rot="2700000">
              <a:off x="6500229" y="2593093"/>
              <a:ext cx="70303" cy="72640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800" dirty="0"/>
            </a:p>
          </p:txBody>
        </p:sp>
        <p:sp>
          <p:nvSpPr>
            <p:cNvPr id="141" name="Oval 119"/>
            <p:cNvSpPr>
              <a:spLocks noChangeArrowheads="1"/>
            </p:cNvSpPr>
            <p:nvPr/>
          </p:nvSpPr>
          <p:spPr bwMode="auto">
            <a:xfrm rot="2700000">
              <a:off x="6447912" y="2674106"/>
              <a:ext cx="43239" cy="42313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800" dirty="0"/>
            </a:p>
          </p:txBody>
        </p:sp>
        <p:sp>
          <p:nvSpPr>
            <p:cNvPr id="142" name="Rectangle 27"/>
            <p:cNvSpPr/>
            <p:nvPr/>
          </p:nvSpPr>
          <p:spPr>
            <a:xfrm rot="2700000">
              <a:off x="6301683" y="2797997"/>
              <a:ext cx="71523" cy="438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dirty="0"/>
            </a:p>
          </p:txBody>
        </p:sp>
      </p:grpSp>
      <p:sp>
        <p:nvSpPr>
          <p:cNvPr id="143" name="TextBox 40"/>
          <p:cNvSpPr txBox="1"/>
          <p:nvPr/>
        </p:nvSpPr>
        <p:spPr>
          <a:xfrm>
            <a:off x="477079" y="3271218"/>
            <a:ext cx="1916113" cy="609396"/>
          </a:xfrm>
          <a:prstGeom prst="rect">
            <a:avLst/>
          </a:prstGeom>
          <a:noFill/>
        </p:spPr>
        <p:txBody>
          <a:bodyPr lIns="68577" tIns="34289" rIns="68577" bIns="34289">
            <a:spAutoFit/>
          </a:bodyPr>
          <a:lstStyle/>
          <a:p>
            <a:pPr defTabSz="914103">
              <a:lnSpc>
                <a:spcPct val="130000"/>
              </a:lnSpc>
              <a:defRPr/>
            </a:pPr>
            <a:r>
              <a:rPr lang="zh-CN" altLang="en-US" sz="900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After you hit your content here, or by copying your text, choose paste in this box and choose to keep only the text.</a:t>
            </a:r>
          </a:p>
        </p:txBody>
      </p:sp>
      <p:sp>
        <p:nvSpPr>
          <p:cNvPr id="144" name="TextBox 41"/>
          <p:cNvSpPr txBox="1"/>
          <p:nvPr/>
        </p:nvSpPr>
        <p:spPr>
          <a:xfrm>
            <a:off x="2369378" y="3626818"/>
            <a:ext cx="1914525" cy="609396"/>
          </a:xfrm>
          <a:prstGeom prst="rect">
            <a:avLst/>
          </a:prstGeom>
          <a:noFill/>
        </p:spPr>
        <p:txBody>
          <a:bodyPr lIns="68577" tIns="34289" rIns="68577" bIns="34289">
            <a:spAutoFit/>
          </a:bodyPr>
          <a:lstStyle/>
          <a:p>
            <a:pPr defTabSz="914103">
              <a:lnSpc>
                <a:spcPct val="130000"/>
              </a:lnSpc>
              <a:defRPr/>
            </a:pPr>
            <a:r>
              <a:rPr lang="zh-CN" altLang="en-US" sz="900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After you hit your content here, or by copying your text, choose paste in this box and choose to keep only the text.</a:t>
            </a:r>
          </a:p>
        </p:txBody>
      </p:sp>
      <p:sp>
        <p:nvSpPr>
          <p:cNvPr id="145" name="TextBox 42"/>
          <p:cNvSpPr txBox="1"/>
          <p:nvPr/>
        </p:nvSpPr>
        <p:spPr>
          <a:xfrm>
            <a:off x="4193416" y="4182442"/>
            <a:ext cx="1916112" cy="609396"/>
          </a:xfrm>
          <a:prstGeom prst="rect">
            <a:avLst/>
          </a:prstGeom>
          <a:noFill/>
        </p:spPr>
        <p:txBody>
          <a:bodyPr lIns="68577" tIns="34289" rIns="68577" bIns="34289">
            <a:spAutoFit/>
          </a:bodyPr>
          <a:lstStyle/>
          <a:p>
            <a:pPr defTabSz="914103">
              <a:lnSpc>
                <a:spcPct val="130000"/>
              </a:lnSpc>
              <a:defRPr/>
            </a:pPr>
            <a:r>
              <a:rPr lang="zh-CN" altLang="en-US" sz="900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After you hit your content here, or by copying your text, choose paste in this box and choose to keep only the text.</a:t>
            </a:r>
          </a:p>
        </p:txBody>
      </p:sp>
      <p:sp>
        <p:nvSpPr>
          <p:cNvPr id="146" name="TextBox 43"/>
          <p:cNvSpPr txBox="1"/>
          <p:nvPr/>
        </p:nvSpPr>
        <p:spPr>
          <a:xfrm>
            <a:off x="6866766" y="3607768"/>
            <a:ext cx="1916112" cy="609396"/>
          </a:xfrm>
          <a:prstGeom prst="rect">
            <a:avLst/>
          </a:prstGeom>
          <a:noFill/>
        </p:spPr>
        <p:txBody>
          <a:bodyPr lIns="68577" tIns="34289" rIns="68577" bIns="34289">
            <a:spAutoFit/>
          </a:bodyPr>
          <a:lstStyle/>
          <a:p>
            <a:pPr defTabSz="914103">
              <a:lnSpc>
                <a:spcPct val="130000"/>
              </a:lnSpc>
              <a:defRPr/>
            </a:pPr>
            <a:r>
              <a:rPr lang="zh-CN" altLang="en-US" sz="900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After you hit your content here, or by copying your text, choose paste in this box and choose to keep only the text.</a:t>
            </a:r>
          </a:p>
        </p:txBody>
      </p:sp>
      <p:grpSp>
        <p:nvGrpSpPr>
          <p:cNvPr id="147" name="组合 13"/>
          <p:cNvGrpSpPr>
            <a:grpSpLocks/>
          </p:cNvGrpSpPr>
          <p:nvPr/>
        </p:nvGrpSpPr>
        <p:grpSpPr bwMode="auto">
          <a:xfrm>
            <a:off x="4896679" y="2604467"/>
            <a:ext cx="863600" cy="865188"/>
            <a:chOff x="4648080" y="2635875"/>
            <a:chExt cx="863576" cy="863791"/>
          </a:xfrm>
        </p:grpSpPr>
        <p:sp>
          <p:nvSpPr>
            <p:cNvPr id="148" name="Oval 53"/>
            <p:cNvSpPr>
              <a:spLocks noChangeArrowheads="1"/>
            </p:cNvSpPr>
            <p:nvPr/>
          </p:nvSpPr>
          <p:spPr bwMode="auto">
            <a:xfrm>
              <a:off x="4648080" y="2635875"/>
              <a:ext cx="863576" cy="863791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 w="57150">
              <a:noFill/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49" name="Group 30"/>
            <p:cNvGrpSpPr/>
            <p:nvPr/>
          </p:nvGrpSpPr>
          <p:grpSpPr>
            <a:xfrm>
              <a:off x="4869929" y="2869115"/>
              <a:ext cx="443402" cy="388820"/>
              <a:chOff x="3175" y="-1587"/>
              <a:chExt cx="490538" cy="430212"/>
            </a:xfrm>
            <a:solidFill>
              <a:schemeClr val="bg1"/>
            </a:solidFill>
          </p:grpSpPr>
          <p:sp>
            <p:nvSpPr>
              <p:cNvPr id="150" name="Freeform 175"/>
              <p:cNvSpPr>
                <a:spLocks noEditPoints="1"/>
              </p:cNvSpPr>
              <p:nvPr/>
            </p:nvSpPr>
            <p:spPr bwMode="auto">
              <a:xfrm>
                <a:off x="3175" y="-1587"/>
                <a:ext cx="490538" cy="430212"/>
              </a:xfrm>
              <a:custGeom>
                <a:avLst/>
                <a:gdLst>
                  <a:gd name="T0" fmla="*/ 128 w 128"/>
                  <a:gd name="T1" fmla="*/ 66 h 112"/>
                  <a:gd name="T2" fmla="*/ 112 w 128"/>
                  <a:gd name="T3" fmla="*/ 6 h 112"/>
                  <a:gd name="T4" fmla="*/ 104 w 128"/>
                  <a:gd name="T5" fmla="*/ 0 h 112"/>
                  <a:gd name="T6" fmla="*/ 64 w 128"/>
                  <a:gd name="T7" fmla="*/ 0 h 112"/>
                  <a:gd name="T8" fmla="*/ 24 w 128"/>
                  <a:gd name="T9" fmla="*/ 0 h 112"/>
                  <a:gd name="T10" fmla="*/ 16 w 128"/>
                  <a:gd name="T11" fmla="*/ 6 h 112"/>
                  <a:gd name="T12" fmla="*/ 0 w 128"/>
                  <a:gd name="T13" fmla="*/ 66 h 112"/>
                  <a:gd name="T14" fmla="*/ 0 w 128"/>
                  <a:gd name="T15" fmla="*/ 68 h 112"/>
                  <a:gd name="T16" fmla="*/ 0 w 128"/>
                  <a:gd name="T17" fmla="*/ 96 h 112"/>
                  <a:gd name="T18" fmla="*/ 16 w 128"/>
                  <a:gd name="T19" fmla="*/ 112 h 112"/>
                  <a:gd name="T20" fmla="*/ 112 w 128"/>
                  <a:gd name="T21" fmla="*/ 112 h 112"/>
                  <a:gd name="T22" fmla="*/ 128 w 128"/>
                  <a:gd name="T23" fmla="*/ 96 h 112"/>
                  <a:gd name="T24" fmla="*/ 128 w 128"/>
                  <a:gd name="T25" fmla="*/ 68 h 112"/>
                  <a:gd name="T26" fmla="*/ 128 w 128"/>
                  <a:gd name="T27" fmla="*/ 66 h 112"/>
                  <a:gd name="T28" fmla="*/ 120 w 128"/>
                  <a:gd name="T29" fmla="*/ 96 h 112"/>
                  <a:gd name="T30" fmla="*/ 112 w 128"/>
                  <a:gd name="T31" fmla="*/ 104 h 112"/>
                  <a:gd name="T32" fmla="*/ 16 w 128"/>
                  <a:gd name="T33" fmla="*/ 104 h 112"/>
                  <a:gd name="T34" fmla="*/ 8 w 128"/>
                  <a:gd name="T35" fmla="*/ 96 h 112"/>
                  <a:gd name="T36" fmla="*/ 8 w 128"/>
                  <a:gd name="T37" fmla="*/ 68 h 112"/>
                  <a:gd name="T38" fmla="*/ 24 w 128"/>
                  <a:gd name="T39" fmla="*/ 8 h 112"/>
                  <a:gd name="T40" fmla="*/ 104 w 128"/>
                  <a:gd name="T41" fmla="*/ 8 h 112"/>
                  <a:gd name="T42" fmla="*/ 120 w 128"/>
                  <a:gd name="T43" fmla="*/ 68 h 112"/>
                  <a:gd name="T44" fmla="*/ 120 w 128"/>
                  <a:gd name="T45" fmla="*/ 96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8" h="112">
                    <a:moveTo>
                      <a:pt x="128" y="66"/>
                    </a:moveTo>
                    <a:cubicBezTo>
                      <a:pt x="112" y="6"/>
                      <a:pt x="112" y="6"/>
                      <a:pt x="112" y="6"/>
                    </a:cubicBezTo>
                    <a:cubicBezTo>
                      <a:pt x="111" y="2"/>
                      <a:pt x="108" y="0"/>
                      <a:pt x="104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0" y="0"/>
                      <a:pt x="17" y="2"/>
                      <a:pt x="16" y="6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67"/>
                      <a:pt x="0" y="67"/>
                      <a:pt x="0" y="68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105"/>
                      <a:pt x="7" y="112"/>
                      <a:pt x="16" y="112"/>
                    </a:cubicBezTo>
                    <a:cubicBezTo>
                      <a:pt x="112" y="112"/>
                      <a:pt x="112" y="112"/>
                      <a:pt x="112" y="112"/>
                    </a:cubicBezTo>
                    <a:cubicBezTo>
                      <a:pt x="121" y="112"/>
                      <a:pt x="128" y="105"/>
                      <a:pt x="128" y="96"/>
                    </a:cubicBezTo>
                    <a:cubicBezTo>
                      <a:pt x="128" y="68"/>
                      <a:pt x="128" y="68"/>
                      <a:pt x="128" y="68"/>
                    </a:cubicBezTo>
                    <a:cubicBezTo>
                      <a:pt x="128" y="67"/>
                      <a:pt x="128" y="67"/>
                      <a:pt x="128" y="66"/>
                    </a:cubicBezTo>
                    <a:close/>
                    <a:moveTo>
                      <a:pt x="120" y="96"/>
                    </a:moveTo>
                    <a:cubicBezTo>
                      <a:pt x="120" y="100"/>
                      <a:pt x="116" y="104"/>
                      <a:pt x="112" y="104"/>
                    </a:cubicBezTo>
                    <a:cubicBezTo>
                      <a:pt x="16" y="104"/>
                      <a:pt x="16" y="104"/>
                      <a:pt x="16" y="104"/>
                    </a:cubicBezTo>
                    <a:cubicBezTo>
                      <a:pt x="12" y="104"/>
                      <a:pt x="8" y="100"/>
                      <a:pt x="8" y="96"/>
                    </a:cubicBezTo>
                    <a:cubicBezTo>
                      <a:pt x="8" y="68"/>
                      <a:pt x="8" y="68"/>
                      <a:pt x="8" y="68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104" y="8"/>
                      <a:pt x="104" y="8"/>
                      <a:pt x="104" y="8"/>
                    </a:cubicBezTo>
                    <a:cubicBezTo>
                      <a:pt x="120" y="68"/>
                      <a:pt x="120" y="68"/>
                      <a:pt x="120" y="68"/>
                    </a:cubicBezTo>
                    <a:lnTo>
                      <a:pt x="120" y="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 sz="1800"/>
              </a:p>
            </p:txBody>
          </p:sp>
          <p:sp>
            <p:nvSpPr>
              <p:cNvPr id="151" name="Freeform 176"/>
              <p:cNvSpPr>
                <a:spLocks noEditPoints="1"/>
              </p:cNvSpPr>
              <p:nvPr/>
            </p:nvSpPr>
            <p:spPr bwMode="auto">
              <a:xfrm>
                <a:off x="60325" y="58738"/>
                <a:ext cx="374650" cy="277812"/>
              </a:xfrm>
              <a:custGeom>
                <a:avLst/>
                <a:gdLst>
                  <a:gd name="T0" fmla="*/ 80 w 98"/>
                  <a:gd name="T1" fmla="*/ 0 h 72"/>
                  <a:gd name="T2" fmla="*/ 18 w 98"/>
                  <a:gd name="T3" fmla="*/ 0 h 72"/>
                  <a:gd name="T4" fmla="*/ 14 w 98"/>
                  <a:gd name="T5" fmla="*/ 3 h 72"/>
                  <a:gd name="T6" fmla="*/ 0 w 98"/>
                  <a:gd name="T7" fmla="*/ 51 h 72"/>
                  <a:gd name="T8" fmla="*/ 1 w 98"/>
                  <a:gd name="T9" fmla="*/ 54 h 72"/>
                  <a:gd name="T10" fmla="*/ 4 w 98"/>
                  <a:gd name="T11" fmla="*/ 56 h 72"/>
                  <a:gd name="T12" fmla="*/ 16 w 98"/>
                  <a:gd name="T13" fmla="*/ 56 h 72"/>
                  <a:gd name="T14" fmla="*/ 20 w 98"/>
                  <a:gd name="T15" fmla="*/ 56 h 72"/>
                  <a:gd name="T16" fmla="*/ 23 w 98"/>
                  <a:gd name="T17" fmla="*/ 56 h 72"/>
                  <a:gd name="T18" fmla="*/ 28 w 98"/>
                  <a:gd name="T19" fmla="*/ 68 h 72"/>
                  <a:gd name="T20" fmla="*/ 35 w 98"/>
                  <a:gd name="T21" fmla="*/ 72 h 72"/>
                  <a:gd name="T22" fmla="*/ 63 w 98"/>
                  <a:gd name="T23" fmla="*/ 72 h 72"/>
                  <a:gd name="T24" fmla="*/ 70 w 98"/>
                  <a:gd name="T25" fmla="*/ 68 h 72"/>
                  <a:gd name="T26" fmla="*/ 75 w 98"/>
                  <a:gd name="T27" fmla="*/ 56 h 72"/>
                  <a:gd name="T28" fmla="*/ 78 w 98"/>
                  <a:gd name="T29" fmla="*/ 56 h 72"/>
                  <a:gd name="T30" fmla="*/ 82 w 98"/>
                  <a:gd name="T31" fmla="*/ 56 h 72"/>
                  <a:gd name="T32" fmla="*/ 94 w 98"/>
                  <a:gd name="T33" fmla="*/ 56 h 72"/>
                  <a:gd name="T34" fmla="*/ 97 w 98"/>
                  <a:gd name="T35" fmla="*/ 54 h 72"/>
                  <a:gd name="T36" fmla="*/ 98 w 98"/>
                  <a:gd name="T37" fmla="*/ 51 h 72"/>
                  <a:gd name="T38" fmla="*/ 84 w 98"/>
                  <a:gd name="T39" fmla="*/ 3 h 72"/>
                  <a:gd name="T40" fmla="*/ 80 w 98"/>
                  <a:gd name="T41" fmla="*/ 0 h 72"/>
                  <a:gd name="T42" fmla="*/ 82 w 98"/>
                  <a:gd name="T43" fmla="*/ 48 h 72"/>
                  <a:gd name="T44" fmla="*/ 75 w 98"/>
                  <a:gd name="T45" fmla="*/ 48 h 72"/>
                  <a:gd name="T46" fmla="*/ 68 w 98"/>
                  <a:gd name="T47" fmla="*/ 52 h 72"/>
                  <a:gd name="T48" fmla="*/ 63 w 98"/>
                  <a:gd name="T49" fmla="*/ 64 h 72"/>
                  <a:gd name="T50" fmla="*/ 35 w 98"/>
                  <a:gd name="T51" fmla="*/ 64 h 72"/>
                  <a:gd name="T52" fmla="*/ 30 w 98"/>
                  <a:gd name="T53" fmla="*/ 52 h 72"/>
                  <a:gd name="T54" fmla="*/ 23 w 98"/>
                  <a:gd name="T55" fmla="*/ 48 h 72"/>
                  <a:gd name="T56" fmla="*/ 16 w 98"/>
                  <a:gd name="T57" fmla="*/ 48 h 72"/>
                  <a:gd name="T58" fmla="*/ 6 w 98"/>
                  <a:gd name="T59" fmla="*/ 48 h 72"/>
                  <a:gd name="T60" fmla="*/ 18 w 98"/>
                  <a:gd name="T61" fmla="*/ 4 h 72"/>
                  <a:gd name="T62" fmla="*/ 80 w 98"/>
                  <a:gd name="T63" fmla="*/ 4 h 72"/>
                  <a:gd name="T64" fmla="*/ 92 w 98"/>
                  <a:gd name="T65" fmla="*/ 48 h 72"/>
                  <a:gd name="T66" fmla="*/ 82 w 98"/>
                  <a:gd name="T67" fmla="*/ 48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8" h="72">
                    <a:moveTo>
                      <a:pt x="80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16" y="0"/>
                      <a:pt x="15" y="1"/>
                      <a:pt x="14" y="3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0" y="52"/>
                      <a:pt x="0" y="53"/>
                      <a:pt x="1" y="54"/>
                    </a:cubicBezTo>
                    <a:cubicBezTo>
                      <a:pt x="2" y="55"/>
                      <a:pt x="3" y="56"/>
                      <a:pt x="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20" y="56"/>
                      <a:pt x="20" y="56"/>
                      <a:pt x="20" y="56"/>
                    </a:cubicBezTo>
                    <a:cubicBezTo>
                      <a:pt x="23" y="56"/>
                      <a:pt x="23" y="56"/>
                      <a:pt x="23" y="56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30" y="70"/>
                      <a:pt x="32" y="72"/>
                      <a:pt x="35" y="72"/>
                    </a:cubicBezTo>
                    <a:cubicBezTo>
                      <a:pt x="63" y="72"/>
                      <a:pt x="63" y="72"/>
                      <a:pt x="63" y="72"/>
                    </a:cubicBezTo>
                    <a:cubicBezTo>
                      <a:pt x="66" y="72"/>
                      <a:pt x="68" y="70"/>
                      <a:pt x="70" y="68"/>
                    </a:cubicBezTo>
                    <a:cubicBezTo>
                      <a:pt x="75" y="56"/>
                      <a:pt x="75" y="56"/>
                      <a:pt x="75" y="56"/>
                    </a:cubicBezTo>
                    <a:cubicBezTo>
                      <a:pt x="78" y="56"/>
                      <a:pt x="78" y="56"/>
                      <a:pt x="78" y="56"/>
                    </a:cubicBezTo>
                    <a:cubicBezTo>
                      <a:pt x="82" y="56"/>
                      <a:pt x="82" y="56"/>
                      <a:pt x="82" y="56"/>
                    </a:cubicBezTo>
                    <a:cubicBezTo>
                      <a:pt x="94" y="56"/>
                      <a:pt x="94" y="56"/>
                      <a:pt x="94" y="56"/>
                    </a:cubicBezTo>
                    <a:cubicBezTo>
                      <a:pt x="95" y="56"/>
                      <a:pt x="96" y="55"/>
                      <a:pt x="97" y="54"/>
                    </a:cubicBezTo>
                    <a:cubicBezTo>
                      <a:pt x="98" y="53"/>
                      <a:pt x="98" y="52"/>
                      <a:pt x="98" y="51"/>
                    </a:cubicBezTo>
                    <a:cubicBezTo>
                      <a:pt x="84" y="3"/>
                      <a:pt x="84" y="3"/>
                      <a:pt x="84" y="3"/>
                    </a:cubicBezTo>
                    <a:cubicBezTo>
                      <a:pt x="83" y="1"/>
                      <a:pt x="82" y="0"/>
                      <a:pt x="80" y="0"/>
                    </a:cubicBezTo>
                    <a:close/>
                    <a:moveTo>
                      <a:pt x="82" y="48"/>
                    </a:moveTo>
                    <a:cubicBezTo>
                      <a:pt x="75" y="48"/>
                      <a:pt x="75" y="48"/>
                      <a:pt x="75" y="48"/>
                    </a:cubicBezTo>
                    <a:cubicBezTo>
                      <a:pt x="72" y="48"/>
                      <a:pt x="70" y="50"/>
                      <a:pt x="68" y="52"/>
                    </a:cubicBezTo>
                    <a:cubicBezTo>
                      <a:pt x="63" y="64"/>
                      <a:pt x="63" y="64"/>
                      <a:pt x="63" y="64"/>
                    </a:cubicBezTo>
                    <a:cubicBezTo>
                      <a:pt x="35" y="64"/>
                      <a:pt x="35" y="64"/>
                      <a:pt x="35" y="64"/>
                    </a:cubicBezTo>
                    <a:cubicBezTo>
                      <a:pt x="30" y="52"/>
                      <a:pt x="30" y="52"/>
                      <a:pt x="30" y="52"/>
                    </a:cubicBezTo>
                    <a:cubicBezTo>
                      <a:pt x="28" y="50"/>
                      <a:pt x="26" y="48"/>
                      <a:pt x="23" y="48"/>
                    </a:cubicBezTo>
                    <a:cubicBezTo>
                      <a:pt x="16" y="48"/>
                      <a:pt x="16" y="48"/>
                      <a:pt x="16" y="48"/>
                    </a:cubicBezTo>
                    <a:cubicBezTo>
                      <a:pt x="6" y="48"/>
                      <a:pt x="6" y="48"/>
                      <a:pt x="6" y="48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80" y="4"/>
                      <a:pt x="80" y="4"/>
                      <a:pt x="80" y="4"/>
                    </a:cubicBezTo>
                    <a:cubicBezTo>
                      <a:pt x="92" y="48"/>
                      <a:pt x="92" y="48"/>
                      <a:pt x="92" y="48"/>
                    </a:cubicBezTo>
                    <a:lnTo>
                      <a:pt x="82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 sz="1800"/>
              </a:p>
            </p:txBody>
          </p:sp>
        </p:grpSp>
      </p:grpSp>
      <p:grpSp>
        <p:nvGrpSpPr>
          <p:cNvPr id="152" name="组合 11"/>
          <p:cNvGrpSpPr>
            <a:grpSpLocks/>
          </p:cNvGrpSpPr>
          <p:nvPr/>
        </p:nvGrpSpPr>
        <p:grpSpPr bwMode="auto">
          <a:xfrm>
            <a:off x="981903" y="1821830"/>
            <a:ext cx="819150" cy="819150"/>
            <a:chOff x="734153" y="1852387"/>
            <a:chExt cx="818887" cy="819091"/>
          </a:xfrm>
          <a:solidFill>
            <a:schemeClr val="bg1"/>
          </a:solidFill>
        </p:grpSpPr>
        <p:sp>
          <p:nvSpPr>
            <p:cNvPr id="153" name="Oval 53"/>
            <p:cNvSpPr>
              <a:spLocks noChangeArrowheads="1"/>
            </p:cNvSpPr>
            <p:nvPr/>
          </p:nvSpPr>
          <p:spPr bwMode="auto">
            <a:xfrm>
              <a:off x="734153" y="1852387"/>
              <a:ext cx="818887" cy="819091"/>
            </a:xfrm>
            <a:prstGeom prst="ellipse">
              <a:avLst/>
            </a:prstGeom>
            <a:solidFill>
              <a:schemeClr val="bg1">
                <a:alpha val="42000"/>
              </a:schemeClr>
            </a:solidFill>
            <a:ln w="571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4" name="Freeform 50"/>
            <p:cNvSpPr>
              <a:spLocks noEditPoints="1"/>
            </p:cNvSpPr>
            <p:nvPr/>
          </p:nvSpPr>
          <p:spPr bwMode="auto">
            <a:xfrm>
              <a:off x="942920" y="2032968"/>
              <a:ext cx="365812" cy="460689"/>
            </a:xfrm>
            <a:custGeom>
              <a:avLst/>
              <a:gdLst>
                <a:gd name="T0" fmla="*/ 187 w 262"/>
                <a:gd name="T1" fmla="*/ 135 h 330"/>
                <a:gd name="T2" fmla="*/ 44 w 262"/>
                <a:gd name="T3" fmla="*/ 135 h 330"/>
                <a:gd name="T4" fmla="*/ 44 w 262"/>
                <a:gd name="T5" fmla="*/ 156 h 330"/>
                <a:gd name="T6" fmla="*/ 187 w 262"/>
                <a:gd name="T7" fmla="*/ 156 h 330"/>
                <a:gd name="T8" fmla="*/ 187 w 262"/>
                <a:gd name="T9" fmla="*/ 135 h 330"/>
                <a:gd name="T10" fmla="*/ 187 w 262"/>
                <a:gd name="T11" fmla="*/ 95 h 330"/>
                <a:gd name="T12" fmla="*/ 44 w 262"/>
                <a:gd name="T13" fmla="*/ 95 h 330"/>
                <a:gd name="T14" fmla="*/ 44 w 262"/>
                <a:gd name="T15" fmla="*/ 115 h 330"/>
                <a:gd name="T16" fmla="*/ 187 w 262"/>
                <a:gd name="T17" fmla="*/ 115 h 330"/>
                <a:gd name="T18" fmla="*/ 187 w 262"/>
                <a:gd name="T19" fmla="*/ 95 h 330"/>
                <a:gd name="T20" fmla="*/ 187 w 262"/>
                <a:gd name="T21" fmla="*/ 54 h 330"/>
                <a:gd name="T22" fmla="*/ 44 w 262"/>
                <a:gd name="T23" fmla="*/ 54 h 330"/>
                <a:gd name="T24" fmla="*/ 44 w 262"/>
                <a:gd name="T25" fmla="*/ 75 h 330"/>
                <a:gd name="T26" fmla="*/ 187 w 262"/>
                <a:gd name="T27" fmla="*/ 75 h 330"/>
                <a:gd name="T28" fmla="*/ 187 w 262"/>
                <a:gd name="T29" fmla="*/ 54 h 330"/>
                <a:gd name="T30" fmla="*/ 44 w 262"/>
                <a:gd name="T31" fmla="*/ 196 h 330"/>
                <a:gd name="T32" fmla="*/ 116 w 262"/>
                <a:gd name="T33" fmla="*/ 196 h 330"/>
                <a:gd name="T34" fmla="*/ 116 w 262"/>
                <a:gd name="T35" fmla="*/ 176 h 330"/>
                <a:gd name="T36" fmla="*/ 44 w 262"/>
                <a:gd name="T37" fmla="*/ 176 h 330"/>
                <a:gd name="T38" fmla="*/ 44 w 262"/>
                <a:gd name="T39" fmla="*/ 196 h 330"/>
                <a:gd name="T40" fmla="*/ 233 w 262"/>
                <a:gd name="T41" fmla="*/ 29 h 330"/>
                <a:gd name="T42" fmla="*/ 233 w 262"/>
                <a:gd name="T43" fmla="*/ 0 h 330"/>
                <a:gd name="T44" fmla="*/ 0 w 262"/>
                <a:gd name="T45" fmla="*/ 0 h 330"/>
                <a:gd name="T46" fmla="*/ 0 w 262"/>
                <a:gd name="T47" fmla="*/ 301 h 330"/>
                <a:gd name="T48" fmla="*/ 29 w 262"/>
                <a:gd name="T49" fmla="*/ 301 h 330"/>
                <a:gd name="T50" fmla="*/ 29 w 262"/>
                <a:gd name="T51" fmla="*/ 330 h 330"/>
                <a:gd name="T52" fmla="*/ 262 w 262"/>
                <a:gd name="T53" fmla="*/ 330 h 330"/>
                <a:gd name="T54" fmla="*/ 262 w 262"/>
                <a:gd name="T55" fmla="*/ 29 h 330"/>
                <a:gd name="T56" fmla="*/ 233 w 262"/>
                <a:gd name="T57" fmla="*/ 29 h 330"/>
                <a:gd name="T58" fmla="*/ 15 w 262"/>
                <a:gd name="T59" fmla="*/ 286 h 330"/>
                <a:gd name="T60" fmla="*/ 15 w 262"/>
                <a:gd name="T61" fmla="*/ 16 h 330"/>
                <a:gd name="T62" fmla="*/ 216 w 262"/>
                <a:gd name="T63" fmla="*/ 16 h 330"/>
                <a:gd name="T64" fmla="*/ 216 w 262"/>
                <a:gd name="T65" fmla="*/ 216 h 330"/>
                <a:gd name="T66" fmla="*/ 148 w 262"/>
                <a:gd name="T67" fmla="*/ 216 h 330"/>
                <a:gd name="T68" fmla="*/ 148 w 262"/>
                <a:gd name="T69" fmla="*/ 286 h 330"/>
                <a:gd name="T70" fmla="*/ 15 w 262"/>
                <a:gd name="T71" fmla="*/ 286 h 330"/>
                <a:gd name="T72" fmla="*/ 245 w 262"/>
                <a:gd name="T73" fmla="*/ 315 h 330"/>
                <a:gd name="T74" fmla="*/ 44 w 262"/>
                <a:gd name="T75" fmla="*/ 315 h 330"/>
                <a:gd name="T76" fmla="*/ 44 w 262"/>
                <a:gd name="T77" fmla="*/ 301 h 330"/>
                <a:gd name="T78" fmla="*/ 155 w 262"/>
                <a:gd name="T79" fmla="*/ 301 h 330"/>
                <a:gd name="T80" fmla="*/ 233 w 262"/>
                <a:gd name="T81" fmla="*/ 225 h 330"/>
                <a:gd name="T82" fmla="*/ 233 w 262"/>
                <a:gd name="T83" fmla="*/ 45 h 330"/>
                <a:gd name="T84" fmla="*/ 245 w 262"/>
                <a:gd name="T85" fmla="*/ 45 h 330"/>
                <a:gd name="T86" fmla="*/ 245 w 262"/>
                <a:gd name="T87" fmla="*/ 315 h 33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62" h="330">
                  <a:moveTo>
                    <a:pt x="187" y="135"/>
                  </a:moveTo>
                  <a:lnTo>
                    <a:pt x="44" y="135"/>
                  </a:lnTo>
                  <a:lnTo>
                    <a:pt x="44" y="156"/>
                  </a:lnTo>
                  <a:lnTo>
                    <a:pt x="187" y="156"/>
                  </a:lnTo>
                  <a:lnTo>
                    <a:pt x="187" y="135"/>
                  </a:lnTo>
                  <a:close/>
                  <a:moveTo>
                    <a:pt x="187" y="95"/>
                  </a:moveTo>
                  <a:lnTo>
                    <a:pt x="44" y="95"/>
                  </a:lnTo>
                  <a:lnTo>
                    <a:pt x="44" y="115"/>
                  </a:lnTo>
                  <a:lnTo>
                    <a:pt x="187" y="115"/>
                  </a:lnTo>
                  <a:lnTo>
                    <a:pt x="187" y="95"/>
                  </a:lnTo>
                  <a:close/>
                  <a:moveTo>
                    <a:pt x="187" y="54"/>
                  </a:moveTo>
                  <a:lnTo>
                    <a:pt x="44" y="54"/>
                  </a:lnTo>
                  <a:lnTo>
                    <a:pt x="44" y="75"/>
                  </a:lnTo>
                  <a:lnTo>
                    <a:pt x="187" y="75"/>
                  </a:lnTo>
                  <a:lnTo>
                    <a:pt x="187" y="54"/>
                  </a:lnTo>
                  <a:close/>
                  <a:moveTo>
                    <a:pt x="44" y="196"/>
                  </a:moveTo>
                  <a:lnTo>
                    <a:pt x="116" y="196"/>
                  </a:lnTo>
                  <a:lnTo>
                    <a:pt x="116" y="176"/>
                  </a:lnTo>
                  <a:lnTo>
                    <a:pt x="44" y="176"/>
                  </a:lnTo>
                  <a:lnTo>
                    <a:pt x="44" y="196"/>
                  </a:lnTo>
                  <a:close/>
                  <a:moveTo>
                    <a:pt x="233" y="29"/>
                  </a:moveTo>
                  <a:lnTo>
                    <a:pt x="233" y="0"/>
                  </a:lnTo>
                  <a:lnTo>
                    <a:pt x="0" y="0"/>
                  </a:lnTo>
                  <a:lnTo>
                    <a:pt x="0" y="301"/>
                  </a:lnTo>
                  <a:lnTo>
                    <a:pt x="29" y="301"/>
                  </a:lnTo>
                  <a:lnTo>
                    <a:pt x="29" y="330"/>
                  </a:lnTo>
                  <a:lnTo>
                    <a:pt x="262" y="330"/>
                  </a:lnTo>
                  <a:lnTo>
                    <a:pt x="262" y="29"/>
                  </a:lnTo>
                  <a:lnTo>
                    <a:pt x="233" y="29"/>
                  </a:lnTo>
                  <a:close/>
                  <a:moveTo>
                    <a:pt x="15" y="286"/>
                  </a:moveTo>
                  <a:lnTo>
                    <a:pt x="15" y="16"/>
                  </a:lnTo>
                  <a:lnTo>
                    <a:pt x="216" y="16"/>
                  </a:lnTo>
                  <a:lnTo>
                    <a:pt x="216" y="216"/>
                  </a:lnTo>
                  <a:lnTo>
                    <a:pt x="148" y="216"/>
                  </a:lnTo>
                  <a:lnTo>
                    <a:pt x="148" y="286"/>
                  </a:lnTo>
                  <a:lnTo>
                    <a:pt x="15" y="286"/>
                  </a:lnTo>
                  <a:close/>
                  <a:moveTo>
                    <a:pt x="245" y="315"/>
                  </a:moveTo>
                  <a:lnTo>
                    <a:pt x="44" y="315"/>
                  </a:lnTo>
                  <a:lnTo>
                    <a:pt x="44" y="301"/>
                  </a:lnTo>
                  <a:lnTo>
                    <a:pt x="155" y="301"/>
                  </a:lnTo>
                  <a:lnTo>
                    <a:pt x="233" y="225"/>
                  </a:lnTo>
                  <a:lnTo>
                    <a:pt x="233" y="45"/>
                  </a:lnTo>
                  <a:lnTo>
                    <a:pt x="245" y="45"/>
                  </a:lnTo>
                  <a:lnTo>
                    <a:pt x="245" y="3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13" tIns="45706" rIns="91413" bIns="45706"/>
            <a:lstStyle/>
            <a:p>
              <a:endParaRPr lang="zh-CN" altLang="en-US" sz="1800"/>
            </a:p>
          </p:txBody>
        </p:sp>
      </p:grpSp>
      <p:grpSp>
        <p:nvGrpSpPr>
          <p:cNvPr id="155" name="组合 12"/>
          <p:cNvGrpSpPr>
            <a:grpSpLocks/>
          </p:cNvGrpSpPr>
          <p:nvPr/>
        </p:nvGrpSpPr>
        <p:grpSpPr bwMode="auto">
          <a:xfrm>
            <a:off x="2966279" y="1691656"/>
            <a:ext cx="1014413" cy="1016000"/>
            <a:chOff x="2718058" y="1723172"/>
            <a:chExt cx="1014254" cy="1014507"/>
          </a:xfrm>
          <a:solidFill>
            <a:schemeClr val="bg1"/>
          </a:solidFill>
        </p:grpSpPr>
        <p:sp>
          <p:nvSpPr>
            <p:cNvPr id="156" name="Oval 53"/>
            <p:cNvSpPr>
              <a:spLocks noChangeArrowheads="1"/>
            </p:cNvSpPr>
            <p:nvPr/>
          </p:nvSpPr>
          <p:spPr bwMode="auto">
            <a:xfrm>
              <a:off x="2718058" y="1723172"/>
              <a:ext cx="1014254" cy="1014507"/>
            </a:xfrm>
            <a:prstGeom prst="ellipse">
              <a:avLst/>
            </a:prstGeom>
            <a:solidFill>
              <a:schemeClr val="bg1">
                <a:alpha val="42000"/>
              </a:schemeClr>
            </a:solidFill>
            <a:ln w="571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7" name="Freeform 48"/>
            <p:cNvSpPr>
              <a:spLocks noEditPoints="1"/>
            </p:cNvSpPr>
            <p:nvPr/>
          </p:nvSpPr>
          <p:spPr bwMode="auto">
            <a:xfrm>
              <a:off x="3035361" y="1957638"/>
              <a:ext cx="372119" cy="544415"/>
            </a:xfrm>
            <a:custGeom>
              <a:avLst/>
              <a:gdLst>
                <a:gd name="T0" fmla="*/ 76 w 152"/>
                <a:gd name="T1" fmla="*/ 31 h 221"/>
                <a:gd name="T2" fmla="*/ 80 w 152"/>
                <a:gd name="T3" fmla="*/ 27 h 221"/>
                <a:gd name="T4" fmla="*/ 76 w 152"/>
                <a:gd name="T5" fmla="*/ 23 h 221"/>
                <a:gd name="T6" fmla="*/ 23 w 152"/>
                <a:gd name="T7" fmla="*/ 76 h 221"/>
                <a:gd name="T8" fmla="*/ 27 w 152"/>
                <a:gd name="T9" fmla="*/ 80 h 221"/>
                <a:gd name="T10" fmla="*/ 31 w 152"/>
                <a:gd name="T11" fmla="*/ 76 h 221"/>
                <a:gd name="T12" fmla="*/ 76 w 152"/>
                <a:gd name="T13" fmla="*/ 31 h 221"/>
                <a:gd name="T14" fmla="*/ 44 w 152"/>
                <a:gd name="T15" fmla="*/ 192 h 221"/>
                <a:gd name="T16" fmla="*/ 45 w 152"/>
                <a:gd name="T17" fmla="*/ 203 h 221"/>
                <a:gd name="T18" fmla="*/ 56 w 152"/>
                <a:gd name="T19" fmla="*/ 209 h 221"/>
                <a:gd name="T20" fmla="*/ 57 w 152"/>
                <a:gd name="T21" fmla="*/ 216 h 221"/>
                <a:gd name="T22" fmla="*/ 76 w 152"/>
                <a:gd name="T23" fmla="*/ 221 h 221"/>
                <a:gd name="T24" fmla="*/ 95 w 152"/>
                <a:gd name="T25" fmla="*/ 216 h 221"/>
                <a:gd name="T26" fmla="*/ 96 w 152"/>
                <a:gd name="T27" fmla="*/ 209 h 221"/>
                <a:gd name="T28" fmla="*/ 106 w 152"/>
                <a:gd name="T29" fmla="*/ 203 h 221"/>
                <a:gd name="T30" fmla="*/ 108 w 152"/>
                <a:gd name="T31" fmla="*/ 192 h 221"/>
                <a:gd name="T32" fmla="*/ 76 w 152"/>
                <a:gd name="T33" fmla="*/ 197 h 221"/>
                <a:gd name="T34" fmla="*/ 44 w 152"/>
                <a:gd name="T35" fmla="*/ 192 h 221"/>
                <a:gd name="T36" fmla="*/ 41 w 152"/>
                <a:gd name="T37" fmla="*/ 170 h 221"/>
                <a:gd name="T38" fmla="*/ 42 w 152"/>
                <a:gd name="T39" fmla="*/ 182 h 221"/>
                <a:gd name="T40" fmla="*/ 76 w 152"/>
                <a:gd name="T41" fmla="*/ 188 h 221"/>
                <a:gd name="T42" fmla="*/ 109 w 152"/>
                <a:gd name="T43" fmla="*/ 182 h 221"/>
                <a:gd name="T44" fmla="*/ 111 w 152"/>
                <a:gd name="T45" fmla="*/ 170 h 221"/>
                <a:gd name="T46" fmla="*/ 76 w 152"/>
                <a:gd name="T47" fmla="*/ 177 h 221"/>
                <a:gd name="T48" fmla="*/ 41 w 152"/>
                <a:gd name="T49" fmla="*/ 170 h 221"/>
                <a:gd name="T50" fmla="*/ 76 w 152"/>
                <a:gd name="T51" fmla="*/ 0 h 221"/>
                <a:gd name="T52" fmla="*/ 0 w 152"/>
                <a:gd name="T53" fmla="*/ 76 h 221"/>
                <a:gd name="T54" fmla="*/ 36 w 152"/>
                <a:gd name="T55" fmla="*/ 141 h 221"/>
                <a:gd name="T56" fmla="*/ 39 w 152"/>
                <a:gd name="T57" fmla="*/ 160 h 221"/>
                <a:gd name="T58" fmla="*/ 76 w 152"/>
                <a:gd name="T59" fmla="*/ 168 h 221"/>
                <a:gd name="T60" fmla="*/ 113 w 152"/>
                <a:gd name="T61" fmla="*/ 160 h 221"/>
                <a:gd name="T62" fmla="*/ 115 w 152"/>
                <a:gd name="T63" fmla="*/ 141 h 221"/>
                <a:gd name="T64" fmla="*/ 152 w 152"/>
                <a:gd name="T65" fmla="*/ 76 h 221"/>
                <a:gd name="T66" fmla="*/ 76 w 152"/>
                <a:gd name="T67" fmla="*/ 0 h 221"/>
                <a:gd name="T68" fmla="*/ 104 w 152"/>
                <a:gd name="T69" fmla="*/ 132 h 221"/>
                <a:gd name="T70" fmla="*/ 102 w 152"/>
                <a:gd name="T71" fmla="*/ 150 h 221"/>
                <a:gd name="T72" fmla="*/ 76 w 152"/>
                <a:gd name="T73" fmla="*/ 154 h 221"/>
                <a:gd name="T74" fmla="*/ 50 w 152"/>
                <a:gd name="T75" fmla="*/ 150 h 221"/>
                <a:gd name="T76" fmla="*/ 48 w 152"/>
                <a:gd name="T77" fmla="*/ 132 h 221"/>
                <a:gd name="T78" fmla="*/ 13 w 152"/>
                <a:gd name="T79" fmla="*/ 76 h 221"/>
                <a:gd name="T80" fmla="*/ 76 w 152"/>
                <a:gd name="T81" fmla="*/ 14 h 221"/>
                <a:gd name="T82" fmla="*/ 139 w 152"/>
                <a:gd name="T83" fmla="*/ 76 h 221"/>
                <a:gd name="T84" fmla="*/ 104 w 152"/>
                <a:gd name="T85" fmla="*/ 132 h 221"/>
                <a:gd name="T86" fmla="*/ 93 w 152"/>
                <a:gd name="T87" fmla="*/ 104 h 221"/>
                <a:gd name="T88" fmla="*/ 76 w 152"/>
                <a:gd name="T89" fmla="*/ 74 h 221"/>
                <a:gd name="T90" fmla="*/ 59 w 152"/>
                <a:gd name="T91" fmla="*/ 104 h 221"/>
                <a:gd name="T92" fmla="*/ 52 w 152"/>
                <a:gd name="T93" fmla="*/ 89 h 221"/>
                <a:gd name="T94" fmla="*/ 41 w 152"/>
                <a:gd name="T95" fmla="*/ 94 h 221"/>
                <a:gd name="T96" fmla="*/ 58 w 152"/>
                <a:gd name="T97" fmla="*/ 131 h 221"/>
                <a:gd name="T98" fmla="*/ 76 w 152"/>
                <a:gd name="T99" fmla="*/ 98 h 221"/>
                <a:gd name="T100" fmla="*/ 94 w 152"/>
                <a:gd name="T101" fmla="*/ 131 h 221"/>
                <a:gd name="T102" fmla="*/ 111 w 152"/>
                <a:gd name="T103" fmla="*/ 94 h 221"/>
                <a:gd name="T104" fmla="*/ 100 w 152"/>
                <a:gd name="T105" fmla="*/ 89 h 221"/>
                <a:gd name="T106" fmla="*/ 93 w 152"/>
                <a:gd name="T107" fmla="*/ 104 h 22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52" h="221">
                  <a:moveTo>
                    <a:pt x="76" y="31"/>
                  </a:moveTo>
                  <a:cubicBezTo>
                    <a:pt x="78" y="31"/>
                    <a:pt x="80" y="30"/>
                    <a:pt x="80" y="27"/>
                  </a:cubicBezTo>
                  <a:cubicBezTo>
                    <a:pt x="80" y="25"/>
                    <a:pt x="78" y="23"/>
                    <a:pt x="76" y="23"/>
                  </a:cubicBezTo>
                  <a:cubicBezTo>
                    <a:pt x="47" y="23"/>
                    <a:pt x="23" y="47"/>
                    <a:pt x="23" y="76"/>
                  </a:cubicBezTo>
                  <a:cubicBezTo>
                    <a:pt x="23" y="78"/>
                    <a:pt x="25" y="80"/>
                    <a:pt x="27" y="80"/>
                  </a:cubicBezTo>
                  <a:cubicBezTo>
                    <a:pt x="29" y="80"/>
                    <a:pt x="31" y="78"/>
                    <a:pt x="31" y="76"/>
                  </a:cubicBezTo>
                  <a:cubicBezTo>
                    <a:pt x="31" y="52"/>
                    <a:pt x="51" y="31"/>
                    <a:pt x="76" y="31"/>
                  </a:cubicBezTo>
                  <a:close/>
                  <a:moveTo>
                    <a:pt x="44" y="192"/>
                  </a:moveTo>
                  <a:cubicBezTo>
                    <a:pt x="45" y="203"/>
                    <a:pt x="45" y="203"/>
                    <a:pt x="45" y="203"/>
                  </a:cubicBezTo>
                  <a:cubicBezTo>
                    <a:pt x="45" y="203"/>
                    <a:pt x="48" y="207"/>
                    <a:pt x="56" y="209"/>
                  </a:cubicBezTo>
                  <a:cubicBezTo>
                    <a:pt x="57" y="216"/>
                    <a:pt x="57" y="216"/>
                    <a:pt x="57" y="216"/>
                  </a:cubicBezTo>
                  <a:cubicBezTo>
                    <a:pt x="57" y="216"/>
                    <a:pt x="61" y="221"/>
                    <a:pt x="76" y="221"/>
                  </a:cubicBezTo>
                  <a:cubicBezTo>
                    <a:pt x="91" y="221"/>
                    <a:pt x="95" y="216"/>
                    <a:pt x="95" y="216"/>
                  </a:cubicBezTo>
                  <a:cubicBezTo>
                    <a:pt x="96" y="209"/>
                    <a:pt x="96" y="209"/>
                    <a:pt x="96" y="209"/>
                  </a:cubicBezTo>
                  <a:cubicBezTo>
                    <a:pt x="104" y="207"/>
                    <a:pt x="106" y="203"/>
                    <a:pt x="106" y="203"/>
                  </a:cubicBezTo>
                  <a:cubicBezTo>
                    <a:pt x="108" y="192"/>
                    <a:pt x="108" y="192"/>
                    <a:pt x="108" y="192"/>
                  </a:cubicBezTo>
                  <a:cubicBezTo>
                    <a:pt x="98" y="195"/>
                    <a:pt x="87" y="197"/>
                    <a:pt x="76" y="197"/>
                  </a:cubicBezTo>
                  <a:cubicBezTo>
                    <a:pt x="64" y="197"/>
                    <a:pt x="54" y="195"/>
                    <a:pt x="44" y="192"/>
                  </a:cubicBezTo>
                  <a:close/>
                  <a:moveTo>
                    <a:pt x="41" y="170"/>
                  </a:moveTo>
                  <a:cubicBezTo>
                    <a:pt x="42" y="182"/>
                    <a:pt x="42" y="182"/>
                    <a:pt x="42" y="182"/>
                  </a:cubicBezTo>
                  <a:cubicBezTo>
                    <a:pt x="52" y="186"/>
                    <a:pt x="64" y="188"/>
                    <a:pt x="76" y="188"/>
                  </a:cubicBezTo>
                  <a:cubicBezTo>
                    <a:pt x="88" y="188"/>
                    <a:pt x="99" y="186"/>
                    <a:pt x="109" y="182"/>
                  </a:cubicBezTo>
                  <a:cubicBezTo>
                    <a:pt x="111" y="170"/>
                    <a:pt x="111" y="170"/>
                    <a:pt x="111" y="170"/>
                  </a:cubicBezTo>
                  <a:cubicBezTo>
                    <a:pt x="100" y="174"/>
                    <a:pt x="89" y="177"/>
                    <a:pt x="76" y="177"/>
                  </a:cubicBezTo>
                  <a:cubicBezTo>
                    <a:pt x="63" y="177"/>
                    <a:pt x="51" y="174"/>
                    <a:pt x="41" y="170"/>
                  </a:cubicBezTo>
                  <a:close/>
                  <a:moveTo>
                    <a:pt x="76" y="0"/>
                  </a:moveTo>
                  <a:cubicBezTo>
                    <a:pt x="34" y="0"/>
                    <a:pt x="0" y="34"/>
                    <a:pt x="0" y="76"/>
                  </a:cubicBezTo>
                  <a:cubicBezTo>
                    <a:pt x="0" y="104"/>
                    <a:pt x="15" y="128"/>
                    <a:pt x="36" y="141"/>
                  </a:cubicBezTo>
                  <a:cubicBezTo>
                    <a:pt x="39" y="160"/>
                    <a:pt x="39" y="160"/>
                    <a:pt x="39" y="160"/>
                  </a:cubicBezTo>
                  <a:cubicBezTo>
                    <a:pt x="50" y="165"/>
                    <a:pt x="63" y="168"/>
                    <a:pt x="76" y="168"/>
                  </a:cubicBezTo>
                  <a:cubicBezTo>
                    <a:pt x="89" y="168"/>
                    <a:pt x="102" y="165"/>
                    <a:pt x="113" y="160"/>
                  </a:cubicBezTo>
                  <a:cubicBezTo>
                    <a:pt x="115" y="141"/>
                    <a:pt x="115" y="141"/>
                    <a:pt x="115" y="141"/>
                  </a:cubicBezTo>
                  <a:cubicBezTo>
                    <a:pt x="137" y="128"/>
                    <a:pt x="152" y="104"/>
                    <a:pt x="152" y="76"/>
                  </a:cubicBezTo>
                  <a:cubicBezTo>
                    <a:pt x="152" y="34"/>
                    <a:pt x="118" y="0"/>
                    <a:pt x="76" y="0"/>
                  </a:cubicBezTo>
                  <a:close/>
                  <a:moveTo>
                    <a:pt x="104" y="132"/>
                  </a:moveTo>
                  <a:cubicBezTo>
                    <a:pt x="102" y="150"/>
                    <a:pt x="102" y="150"/>
                    <a:pt x="102" y="150"/>
                  </a:cubicBezTo>
                  <a:cubicBezTo>
                    <a:pt x="102" y="150"/>
                    <a:pt x="95" y="154"/>
                    <a:pt x="76" y="154"/>
                  </a:cubicBezTo>
                  <a:cubicBezTo>
                    <a:pt x="57" y="154"/>
                    <a:pt x="50" y="150"/>
                    <a:pt x="50" y="150"/>
                  </a:cubicBezTo>
                  <a:cubicBezTo>
                    <a:pt x="48" y="132"/>
                    <a:pt x="48" y="132"/>
                    <a:pt x="48" y="132"/>
                  </a:cubicBezTo>
                  <a:cubicBezTo>
                    <a:pt x="27" y="122"/>
                    <a:pt x="13" y="101"/>
                    <a:pt x="13" y="76"/>
                  </a:cubicBezTo>
                  <a:cubicBezTo>
                    <a:pt x="13" y="42"/>
                    <a:pt x="41" y="14"/>
                    <a:pt x="76" y="14"/>
                  </a:cubicBezTo>
                  <a:cubicBezTo>
                    <a:pt x="110" y="14"/>
                    <a:pt x="139" y="42"/>
                    <a:pt x="139" y="76"/>
                  </a:cubicBezTo>
                  <a:cubicBezTo>
                    <a:pt x="139" y="101"/>
                    <a:pt x="124" y="122"/>
                    <a:pt x="104" y="132"/>
                  </a:cubicBezTo>
                  <a:close/>
                  <a:moveTo>
                    <a:pt x="93" y="104"/>
                  </a:moveTo>
                  <a:cubicBezTo>
                    <a:pt x="76" y="74"/>
                    <a:pt x="76" y="74"/>
                    <a:pt x="76" y="74"/>
                  </a:cubicBezTo>
                  <a:cubicBezTo>
                    <a:pt x="59" y="104"/>
                    <a:pt x="59" y="104"/>
                    <a:pt x="59" y="104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41" y="94"/>
                    <a:pt x="41" y="94"/>
                    <a:pt x="41" y="94"/>
                  </a:cubicBezTo>
                  <a:cubicBezTo>
                    <a:pt x="58" y="131"/>
                    <a:pt x="58" y="131"/>
                    <a:pt x="58" y="131"/>
                  </a:cubicBezTo>
                  <a:cubicBezTo>
                    <a:pt x="76" y="98"/>
                    <a:pt x="76" y="98"/>
                    <a:pt x="76" y="98"/>
                  </a:cubicBezTo>
                  <a:cubicBezTo>
                    <a:pt x="94" y="131"/>
                    <a:pt x="94" y="131"/>
                    <a:pt x="94" y="131"/>
                  </a:cubicBezTo>
                  <a:cubicBezTo>
                    <a:pt x="111" y="94"/>
                    <a:pt x="111" y="94"/>
                    <a:pt x="111" y="94"/>
                  </a:cubicBezTo>
                  <a:cubicBezTo>
                    <a:pt x="100" y="89"/>
                    <a:pt x="100" y="89"/>
                    <a:pt x="100" y="89"/>
                  </a:cubicBezTo>
                  <a:lnTo>
                    <a:pt x="93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13" tIns="45706" rIns="91413" bIns="45706"/>
            <a:lstStyle/>
            <a:p>
              <a:endParaRPr lang="zh-CN" altLang="en-US" sz="1800"/>
            </a:p>
          </p:txBody>
        </p:sp>
      </p:grpSp>
      <p:grpSp>
        <p:nvGrpSpPr>
          <p:cNvPr id="158" name="组合 14"/>
          <p:cNvGrpSpPr>
            <a:grpSpLocks/>
          </p:cNvGrpSpPr>
          <p:nvPr/>
        </p:nvGrpSpPr>
        <p:grpSpPr bwMode="auto">
          <a:xfrm>
            <a:off x="7341429" y="982042"/>
            <a:ext cx="2689225" cy="1562100"/>
            <a:chOff x="7092280" y="1013267"/>
            <a:chExt cx="2690646" cy="1560961"/>
          </a:xfrm>
        </p:grpSpPr>
        <p:sp>
          <p:nvSpPr>
            <p:cNvPr id="159" name="Oval 53"/>
            <p:cNvSpPr>
              <a:spLocks noChangeArrowheads="1"/>
            </p:cNvSpPr>
            <p:nvPr/>
          </p:nvSpPr>
          <p:spPr bwMode="auto">
            <a:xfrm>
              <a:off x="7092280" y="1013267"/>
              <a:ext cx="1560572" cy="1560961"/>
            </a:xfrm>
            <a:prstGeom prst="ellipse">
              <a:avLst/>
            </a:prstGeom>
            <a:solidFill>
              <a:schemeClr val="bg1">
                <a:alpha val="45000"/>
              </a:schemeClr>
            </a:solidFill>
            <a:ln w="571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0" name="矩形 60"/>
            <p:cNvSpPr>
              <a:spLocks noChangeArrowheads="1"/>
            </p:cNvSpPr>
            <p:nvPr/>
          </p:nvSpPr>
          <p:spPr bwMode="auto">
            <a:xfrm>
              <a:off x="7286658" y="1287742"/>
              <a:ext cx="2496268" cy="881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68" tIns="34285" rIns="68568" bIns="34285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400" dirty="0">
                  <a:solidFill>
                    <a:schemeClr val="bg1"/>
                  </a:solidFill>
                  <a:latin typeface="方正兰亭粗黑简体" pitchFamily="2" charset="-122"/>
                  <a:ea typeface="方正兰亭粗黑简体" pitchFamily="2" charset="-122"/>
                </a:rPr>
                <a:t>  Project</a:t>
              </a:r>
              <a:endParaRPr lang="en-US" altLang="zh-CN" sz="2400" dirty="0">
                <a:solidFill>
                  <a:schemeClr val="bg1"/>
                </a:solidFill>
                <a:latin typeface="方正兰亭粗黑简体" pitchFamily="2" charset="-122"/>
                <a:ea typeface="方正兰亭粗黑简体" pitchFamily="2" charset="-122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2000" dirty="0">
                  <a:solidFill>
                    <a:schemeClr val="bg1"/>
                  </a:solidFill>
                  <a:latin typeface="方正兰亭粗黑简体" pitchFamily="2" charset="-122"/>
                  <a:ea typeface="方正兰亭粗黑简体" pitchFamily="2" charset="-122"/>
                </a:rPr>
                <a:t>Create a background</a:t>
              </a:r>
            </a:p>
          </p:txBody>
        </p:sp>
      </p:grpSp>
      <p:sp>
        <p:nvSpPr>
          <p:cNvPr id="161" name="矩形 160"/>
          <p:cNvSpPr>
            <a:spLocks noChangeArrowheads="1"/>
          </p:cNvSpPr>
          <p:nvPr/>
        </p:nvSpPr>
        <p:spPr bwMode="auto">
          <a:xfrm>
            <a:off x="750338" y="2890217"/>
            <a:ext cx="1369593" cy="315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Click to add a title</a:t>
            </a:r>
            <a:endParaRPr lang="en-US" altLang="zh-CN" sz="1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2" name="矩形 161"/>
          <p:cNvSpPr>
            <a:spLocks noChangeArrowheads="1"/>
          </p:cNvSpPr>
          <p:nvPr/>
        </p:nvSpPr>
        <p:spPr bwMode="auto">
          <a:xfrm>
            <a:off x="2708519" y="3114055"/>
            <a:ext cx="1369593" cy="315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Click to add a title</a:t>
            </a:r>
            <a:endParaRPr lang="en-US" altLang="zh-CN" sz="1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3" name="矩形 162"/>
          <p:cNvSpPr/>
          <p:nvPr/>
        </p:nvSpPr>
        <p:spPr>
          <a:xfrm>
            <a:off x="4604788" y="3772867"/>
            <a:ext cx="1369593" cy="315465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pPr algn="ctr"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Click to add a title</a:t>
            </a:r>
            <a:endParaRPr lang="en-US" altLang="zh-CN" sz="1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4" name="矩形 163"/>
          <p:cNvSpPr/>
          <p:nvPr/>
        </p:nvSpPr>
        <p:spPr>
          <a:xfrm>
            <a:off x="7201939" y="3244231"/>
            <a:ext cx="1369593" cy="315465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pPr algn="ctr"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Click to add a title</a:t>
            </a:r>
            <a:endParaRPr lang="en-US" altLang="zh-CN" sz="1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5" name="文本框 7"/>
          <p:cNvSpPr txBox="1">
            <a:spLocks noChangeArrowheads="1"/>
          </p:cNvSpPr>
          <p:nvPr/>
        </p:nvSpPr>
        <p:spPr bwMode="auto">
          <a:xfrm>
            <a:off x="2667575" y="362608"/>
            <a:ext cx="3698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9pPr>
          </a:lstStyle>
          <a:p>
            <a:pPr algn="ctr" eaLnBrk="1" hangingPunct="1"/>
            <a:r>
              <a:rPr lang="en-US" altLang="zh-CN" sz="2000" dirty="0">
                <a:solidFill>
                  <a:schemeClr val="bg1"/>
                </a:solidFill>
              </a:rPr>
              <a:t>ADD YOUR TITLE HERE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166" name="Content Placeholder 2"/>
          <p:cNvSpPr txBox="1">
            <a:spLocks/>
          </p:cNvSpPr>
          <p:nvPr/>
        </p:nvSpPr>
        <p:spPr bwMode="auto">
          <a:xfrm>
            <a:off x="843537" y="837271"/>
            <a:ext cx="7137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87438"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1pPr>
            <a:lvl2pPr marL="742950" indent="-285750" defTabSz="1087438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2pPr>
            <a:lvl3pPr marL="1143000" indent="-228600" defTabSz="1087438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3pPr>
            <a:lvl4pPr marL="1600200" indent="-228600" defTabSz="1087438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4pPr>
            <a:lvl5pPr marL="2057400" indent="-228600" defTabSz="1087438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5pPr>
            <a:lvl6pPr marL="2514600" indent="-228600" defTabSz="1087438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6pPr>
            <a:lvl7pPr marL="2971800" indent="-228600" defTabSz="1087438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7pPr>
            <a:lvl8pPr marL="3429000" indent="-228600" defTabSz="1087438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8pPr>
            <a:lvl9pPr marL="3886200" indent="-228600" defTabSz="1087438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US" altLang="zh-CN" sz="1200" dirty="0">
                <a:solidFill>
                  <a:schemeClr val="bg1"/>
                </a:solidFill>
              </a:rPr>
              <a:t>There are many variations of the passages of of </a:t>
            </a:r>
            <a:r>
              <a:rPr lang="en-US" altLang="zh-CN" sz="1200" dirty="0" err="1">
                <a:solidFill>
                  <a:schemeClr val="bg1"/>
                </a:solidFill>
              </a:rPr>
              <a:t>Lorem</a:t>
            </a:r>
            <a:r>
              <a:rPr lang="en-US" altLang="zh-CN" sz="1200" dirty="0">
                <a:solidFill>
                  <a:schemeClr val="bg1"/>
                </a:solidFill>
              </a:rPr>
              <a:t> available, butt the majority hasd</a:t>
            </a:r>
            <a:endParaRPr lang="en-US" altLang="zh-CN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43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:random/>
      </p:transition>
    </mc:Choice>
    <mc:Fallback xmlns:a14="http://schemas.microsoft.com/office/drawing/2010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1133 -0.09537 C -0.71133 -0.09514 -0.56107 -0.16181 -0.47709 -0.1419 C -0.3724 -0.13264 -0.39545 -0.14746 -0.20716 0.02291 C -0.01875 0.19328 -0.0431 0.00463 2.91667E-6 3.7037E-6 " pathEditMode="relative" rAng="0" ptsTypes="AAAA">
                                      <p:cBhvr>
                                        <p:cTn id="17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60" y="6944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4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0" dur="4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400"/>
                            </p:stCondLst>
                            <p:childTnLst>
                              <p:par>
                                <p:cTn id="4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4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5" dur="4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800"/>
                            </p:stCondLst>
                            <p:childTnLst>
                              <p:par>
                                <p:cTn id="4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4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0" dur="4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200"/>
                            </p:stCondLst>
                            <p:childTnLst>
                              <p:par>
                                <p:cTn id="5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4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5" dur="4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60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/>
      <p:bldP spid="144" grpId="0"/>
      <p:bldP spid="145" grpId="0"/>
      <p:bldP spid="146" grpId="0"/>
      <p:bldP spid="161" grpId="0"/>
      <p:bldP spid="162" grpId="0"/>
      <p:bldP spid="163" grpId="0"/>
      <p:bldP spid="164" grpId="0"/>
      <p:bldP spid="165" grpId="0"/>
      <p:bldP spid="16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六边形 10"/>
          <p:cNvSpPr>
            <a:spLocks noChangeAspect="1"/>
          </p:cNvSpPr>
          <p:nvPr/>
        </p:nvSpPr>
        <p:spPr>
          <a:xfrm rot="16200000">
            <a:off x="2947988" y="2703512"/>
            <a:ext cx="719138" cy="620713"/>
          </a:xfrm>
          <a:prstGeom prst="hexagon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75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sp>
        <p:nvSpPr>
          <p:cNvPr id="12" name="六边形 11"/>
          <p:cNvSpPr>
            <a:spLocks noChangeAspect="1"/>
          </p:cNvSpPr>
          <p:nvPr/>
        </p:nvSpPr>
        <p:spPr>
          <a:xfrm rot="16200000">
            <a:off x="1526382" y="3151981"/>
            <a:ext cx="431800" cy="373063"/>
          </a:xfrm>
          <a:prstGeom prst="hexagon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75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sp>
        <p:nvSpPr>
          <p:cNvPr id="13" name="六边形 12"/>
          <p:cNvSpPr>
            <a:spLocks noChangeAspect="1"/>
          </p:cNvSpPr>
          <p:nvPr/>
        </p:nvSpPr>
        <p:spPr>
          <a:xfrm rot="16200000">
            <a:off x="1472407" y="1600994"/>
            <a:ext cx="539750" cy="465137"/>
          </a:xfrm>
          <a:prstGeom prst="hexagon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75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sp>
        <p:nvSpPr>
          <p:cNvPr id="10" name="文本框 9"/>
          <p:cNvSpPr>
            <a:spLocks/>
          </p:cNvSpPr>
          <p:nvPr/>
        </p:nvSpPr>
        <p:spPr bwMode="auto">
          <a:xfrm>
            <a:off x="1771650" y="1573213"/>
            <a:ext cx="1428750" cy="1657350"/>
          </a:xfrm>
          <a:custGeom>
            <a:avLst/>
            <a:gdLst>
              <a:gd name="T0" fmla="*/ 660838 w 1427586"/>
              <a:gd name="T1" fmla="*/ 354626 h 1656000"/>
              <a:gd name="T2" fmla="*/ 545928 w 1427586"/>
              <a:gd name="T3" fmla="*/ 375865 h 1656000"/>
              <a:gd name="T4" fmla="*/ 468051 w 1427586"/>
              <a:gd name="T5" fmla="*/ 438493 h 1656000"/>
              <a:gd name="T6" fmla="*/ 430474 w 1427586"/>
              <a:gd name="T7" fmla="*/ 522634 h 1656000"/>
              <a:gd name="T8" fmla="*/ 422849 w 1427586"/>
              <a:gd name="T9" fmla="*/ 639450 h 1656000"/>
              <a:gd name="T10" fmla="*/ 422849 w 1427586"/>
              <a:gd name="T11" fmla="*/ 671581 h 1656000"/>
              <a:gd name="T12" fmla="*/ 619993 w 1427586"/>
              <a:gd name="T13" fmla="*/ 671581 h 1656000"/>
              <a:gd name="T14" fmla="*/ 619993 w 1427586"/>
              <a:gd name="T15" fmla="*/ 587713 h 1656000"/>
              <a:gd name="T16" fmla="*/ 632264 w 1427586"/>
              <a:gd name="T17" fmla="*/ 509835 h 1656000"/>
              <a:gd name="T18" fmla="*/ 669620 w 1427586"/>
              <a:gd name="T19" fmla="*/ 490230 h 1656000"/>
              <a:gd name="T20" fmla="*/ 706976 w 1427586"/>
              <a:gd name="T21" fmla="*/ 507930 h 1656000"/>
              <a:gd name="T22" fmla="*/ 719246 w 1427586"/>
              <a:gd name="T23" fmla="*/ 561572 h 1656000"/>
              <a:gd name="T24" fmla="*/ 678674 w 1427586"/>
              <a:gd name="T25" fmla="*/ 692004 h 1656000"/>
              <a:gd name="T26" fmla="*/ 422986 w 1427586"/>
              <a:gd name="T27" fmla="*/ 1127408 h 1656000"/>
              <a:gd name="T28" fmla="*/ 422849 w 1427586"/>
              <a:gd name="T29" fmla="*/ 1253210 h 1656000"/>
              <a:gd name="T30" fmla="*/ 906996 w 1427586"/>
              <a:gd name="T31" fmla="*/ 1253210 h 1656000"/>
              <a:gd name="T32" fmla="*/ 906996 w 1427586"/>
              <a:gd name="T33" fmla="*/ 1102901 h 1656000"/>
              <a:gd name="T34" fmla="*/ 665722 w 1427586"/>
              <a:gd name="T35" fmla="*/ 1102901 h 1656000"/>
              <a:gd name="T36" fmla="*/ 888747 w 1427586"/>
              <a:gd name="T37" fmla="*/ 744556 h 1656000"/>
              <a:gd name="T38" fmla="*/ 926601 w 1427586"/>
              <a:gd name="T39" fmla="*/ 584445 h 1656000"/>
              <a:gd name="T40" fmla="*/ 859343 w 1427586"/>
              <a:gd name="T41" fmla="*/ 419705 h 1656000"/>
              <a:gd name="T42" fmla="*/ 660838 w 1427586"/>
              <a:gd name="T43" fmla="*/ 354626 h 1656000"/>
              <a:gd name="T44" fmla="*/ 714375 w 1427586"/>
              <a:gd name="T45" fmla="*/ 0 h 1656000"/>
              <a:gd name="T46" fmla="*/ 1428750 w 1427586"/>
              <a:gd name="T47" fmla="*/ 357187 h 1656000"/>
              <a:gd name="T48" fmla="*/ 1428750 w 1427586"/>
              <a:gd name="T49" fmla="*/ 1300162 h 1656000"/>
              <a:gd name="T50" fmla="*/ 714375 w 1427586"/>
              <a:gd name="T51" fmla="*/ 1657350 h 1656000"/>
              <a:gd name="T52" fmla="*/ 0 w 1427586"/>
              <a:gd name="T53" fmla="*/ 1300162 h 1656000"/>
              <a:gd name="T54" fmla="*/ 0 w 1427586"/>
              <a:gd name="T55" fmla="*/ 357187 h 1656000"/>
              <a:gd name="T56" fmla="*/ 714375 w 1427586"/>
              <a:gd name="T57" fmla="*/ 0 h 165600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1427586" h="1656000">
                <a:moveTo>
                  <a:pt x="660300" y="354337"/>
                </a:moveTo>
                <a:cubicBezTo>
                  <a:pt x="615679" y="354337"/>
                  <a:pt x="577407" y="361411"/>
                  <a:pt x="545483" y="375559"/>
                </a:cubicBezTo>
                <a:cubicBezTo>
                  <a:pt x="513560" y="389707"/>
                  <a:pt x="487622" y="410566"/>
                  <a:pt x="467670" y="438136"/>
                </a:cubicBezTo>
                <a:cubicBezTo>
                  <a:pt x="447717" y="465707"/>
                  <a:pt x="435202" y="493731"/>
                  <a:pt x="430123" y="522208"/>
                </a:cubicBezTo>
                <a:cubicBezTo>
                  <a:pt x="425044" y="550685"/>
                  <a:pt x="422505" y="589592"/>
                  <a:pt x="422505" y="638929"/>
                </a:cubicBezTo>
                <a:lnTo>
                  <a:pt x="422505" y="671034"/>
                </a:lnTo>
                <a:lnTo>
                  <a:pt x="619488" y="671034"/>
                </a:lnTo>
                <a:lnTo>
                  <a:pt x="619488" y="587234"/>
                </a:lnTo>
                <a:cubicBezTo>
                  <a:pt x="619488" y="548418"/>
                  <a:pt x="623575" y="522480"/>
                  <a:pt x="631749" y="509420"/>
                </a:cubicBezTo>
                <a:cubicBezTo>
                  <a:pt x="639922" y="496361"/>
                  <a:pt x="652364" y="489831"/>
                  <a:pt x="669074" y="489831"/>
                </a:cubicBezTo>
                <a:cubicBezTo>
                  <a:pt x="685784" y="489831"/>
                  <a:pt x="698226" y="495726"/>
                  <a:pt x="706400" y="507516"/>
                </a:cubicBezTo>
                <a:cubicBezTo>
                  <a:pt x="714573" y="519306"/>
                  <a:pt x="718660" y="537172"/>
                  <a:pt x="718660" y="561115"/>
                </a:cubicBezTo>
                <a:cubicBezTo>
                  <a:pt x="718660" y="592313"/>
                  <a:pt x="705147" y="635755"/>
                  <a:pt x="678121" y="691440"/>
                </a:cubicBezTo>
                <a:cubicBezTo>
                  <a:pt x="651094" y="747125"/>
                  <a:pt x="565935" y="892141"/>
                  <a:pt x="422641" y="1126490"/>
                </a:cubicBezTo>
                <a:lnTo>
                  <a:pt x="422505" y="1252189"/>
                </a:lnTo>
                <a:lnTo>
                  <a:pt x="906257" y="1252189"/>
                </a:lnTo>
                <a:lnTo>
                  <a:pt x="906257" y="1102003"/>
                </a:lnTo>
                <a:lnTo>
                  <a:pt x="665180" y="1102003"/>
                </a:lnTo>
                <a:cubicBezTo>
                  <a:pt x="788527" y="919530"/>
                  <a:pt x="862808" y="800180"/>
                  <a:pt x="888023" y="743950"/>
                </a:cubicBezTo>
                <a:cubicBezTo>
                  <a:pt x="913239" y="687721"/>
                  <a:pt x="925846" y="634394"/>
                  <a:pt x="925846" y="583969"/>
                </a:cubicBezTo>
                <a:cubicBezTo>
                  <a:pt x="925846" y="517583"/>
                  <a:pt x="903445" y="462714"/>
                  <a:pt x="858643" y="419363"/>
                </a:cubicBezTo>
                <a:cubicBezTo>
                  <a:pt x="813841" y="376012"/>
                  <a:pt x="747727" y="354337"/>
                  <a:pt x="660300" y="354337"/>
                </a:cubicBezTo>
                <a:close/>
                <a:moveTo>
                  <a:pt x="713793" y="0"/>
                </a:moveTo>
                <a:lnTo>
                  <a:pt x="1427586" y="356896"/>
                </a:lnTo>
                <a:lnTo>
                  <a:pt x="1427586" y="1299103"/>
                </a:lnTo>
                <a:lnTo>
                  <a:pt x="713793" y="1656000"/>
                </a:lnTo>
                <a:lnTo>
                  <a:pt x="0" y="1299103"/>
                </a:lnTo>
                <a:lnTo>
                  <a:pt x="0" y="356896"/>
                </a:lnTo>
                <a:lnTo>
                  <a:pt x="713793" y="0"/>
                </a:lnTo>
                <a:close/>
              </a:path>
            </a:pathLst>
          </a:cu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" name="文本框 14"/>
          <p:cNvSpPr txBox="1"/>
          <p:nvPr/>
        </p:nvSpPr>
        <p:spPr bwMode="auto">
          <a:xfrm>
            <a:off x="3924300" y="1563688"/>
            <a:ext cx="316865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75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dirty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PART TWO</a:t>
            </a:r>
            <a:endParaRPr lang="zh-CN" altLang="en-US" sz="4800" baseline="-3000" dirty="0">
              <a:solidFill>
                <a:schemeClr val="bg1">
                  <a:lumMod val="9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11"/>
          <p:cNvSpPr txBox="1">
            <a:spLocks noChangeArrowheads="1"/>
          </p:cNvSpPr>
          <p:nvPr/>
        </p:nvSpPr>
        <p:spPr bwMode="auto">
          <a:xfrm>
            <a:off x="3924300" y="2344738"/>
            <a:ext cx="4268788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29" tIns="34263" rIns="68529" bIns="34263">
            <a:spAutoFit/>
          </a:bodyPr>
          <a:lstStyle>
            <a:lvl1pPr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defTabSz="685754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5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Click here to modify the text , you may post text here . Click here to modify the text . Click here to modify the text , you may post text here . Click here to modify the text , you may post text here . Click here to modify the text </a:t>
            </a:r>
            <a:endParaRPr lang="zh-CN" altLang="en-US" sz="1050" baseline="-30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:random/>
      </p:transition>
    </mc:Choice>
    <mc:Fallback xmlns:a14="http://schemas.microsoft.com/office/drawing/2010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1" dur="2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decel="10000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50"/>
                            </p:stCondLst>
                            <p:childTnLst>
                              <p:par>
                                <p:cTn id="15" presetID="2" presetClass="entr" presetSubtype="6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9" decel="10000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2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0" grpId="0" animBg="1"/>
      <p:bldP spid="10" grpId="1" animBg="1"/>
      <p:bldP spid="10" grpId="2" animBg="1"/>
      <p:bldP spid="15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>
            <a:grpSpLocks/>
          </p:cNvGrpSpPr>
          <p:nvPr/>
        </p:nvGrpSpPr>
        <p:grpSpPr bwMode="auto">
          <a:xfrm>
            <a:off x="3987800" y="1679575"/>
            <a:ext cx="1404938" cy="2843213"/>
            <a:chOff x="3987654" y="1679757"/>
            <a:chExt cx="1404808" cy="284375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3987654" y="1679757"/>
              <a:ext cx="1404808" cy="2843752"/>
            </a:xfrm>
            <a:prstGeom prst="rect">
              <a:avLst/>
            </a:prstGeom>
            <a:effectLst>
              <a:reflection stA="29000" endPos="11000" dist="12700" dir="5400000" sy="-100000" algn="bl" rotWithShape="0"/>
            </a:effectLst>
          </p:spPr>
        </p:pic>
        <p:sp>
          <p:nvSpPr>
            <p:cNvPr id="5" name="矩形 4"/>
            <p:cNvSpPr/>
            <p:nvPr/>
          </p:nvSpPr>
          <p:spPr>
            <a:xfrm>
              <a:off x="4108293" y="2092585"/>
              <a:ext cx="1163530" cy="2022858"/>
            </a:xfrm>
            <a:prstGeom prst="rect">
              <a:avLst/>
            </a:pr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</p:grpSp>
      <p:sp>
        <p:nvSpPr>
          <p:cNvPr id="6" name="Oval 53"/>
          <p:cNvSpPr>
            <a:spLocks noChangeAspect="1"/>
          </p:cNvSpPr>
          <p:nvPr/>
        </p:nvSpPr>
        <p:spPr>
          <a:xfrm>
            <a:off x="5726113" y="2024063"/>
            <a:ext cx="468312" cy="469900"/>
          </a:xfrm>
          <a:prstGeom prst="diamond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75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grpSp>
        <p:nvGrpSpPr>
          <p:cNvPr id="3" name="组合 2"/>
          <p:cNvGrpSpPr>
            <a:grpSpLocks/>
          </p:cNvGrpSpPr>
          <p:nvPr/>
        </p:nvGrpSpPr>
        <p:grpSpPr bwMode="auto">
          <a:xfrm>
            <a:off x="6259513" y="1944688"/>
            <a:ext cx="2254250" cy="696912"/>
            <a:chOff x="6258927" y="1945076"/>
            <a:chExt cx="2254822" cy="697238"/>
          </a:xfrm>
        </p:grpSpPr>
        <p:sp>
          <p:nvSpPr>
            <p:cNvPr id="16411" name="Rectangle 23"/>
            <p:cNvSpPr>
              <a:spLocks noChangeArrowheads="1"/>
            </p:cNvSpPr>
            <p:nvPr/>
          </p:nvSpPr>
          <p:spPr bwMode="auto">
            <a:xfrm>
              <a:off x="6258927" y="2180649"/>
              <a:ext cx="225482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087438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1pPr>
              <a:lvl2pPr marL="742950" indent="-285750" defTabSz="1087438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2pPr>
              <a:lvl3pPr marL="1143000" indent="-228600" defTabSz="1087438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3pPr>
              <a:lvl4pPr marL="1600200" indent="-228600" defTabSz="1087438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4pPr>
              <a:lvl5pPr marL="2057400" indent="-228600" defTabSz="1087438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5pPr>
              <a:lvl6pPr marL="2514600" indent="-228600" defTabSz="1087438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6pPr>
              <a:lvl7pPr marL="2971800" indent="-228600" defTabSz="1087438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7pPr>
              <a:lvl8pPr marL="3429000" indent="-228600" defTabSz="1087438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8pPr>
              <a:lvl9pPr marL="3886200" indent="-228600" defTabSz="1087438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9pPr>
            </a:lstStyle>
            <a:p>
              <a:pPr eaLnBrk="1" hangingPunct="1"/>
              <a:r>
                <a:rPr lang="en-US" altLang="zh-CN" sz="800" dirty="0">
                  <a:solidFill>
                    <a:schemeClr val="bg1"/>
                  </a:solidFill>
                </a:rPr>
                <a:t>There are many variations of the passages of the lore m available, butthe majority have</a:t>
              </a:r>
              <a:r>
                <a:rPr lang="zh-CN" altLang="en-US" sz="800" dirty="0">
                  <a:solidFill>
                    <a:schemeClr val="bg1"/>
                  </a:solidFill>
                </a:rPr>
                <a:t>Lei feng</a:t>
              </a:r>
              <a:r>
                <a:rPr lang="en-US" altLang="zh-CN" sz="800" dirty="0">
                  <a:solidFill>
                    <a:schemeClr val="bg1"/>
                  </a:solidFill>
                </a:rPr>
                <a:t>Ppt</a:t>
              </a:r>
              <a:r>
                <a:rPr lang="zh-CN" altLang="en-US" sz="800" dirty="0">
                  <a:solidFill>
                    <a:schemeClr val="bg1"/>
                  </a:solidFill>
                </a:rPr>
                <a:t>Network </a:t>
              </a:r>
              <a:r>
                <a:rPr lang="en-US" altLang="zh-CN" sz="800" dirty="0">
                  <a:solidFill>
                    <a:schemeClr val="bg1"/>
                  </a:solidFill>
                </a:rPr>
                <a:t>www.lfppt.com</a:t>
              </a:r>
              <a:endParaRPr lang="en-US" altLang="zh-CN" sz="8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6262103" y="1945076"/>
              <a:ext cx="1460871" cy="25411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050" dirty="0">
                  <a:solidFill>
                    <a:schemeClr val="bg1"/>
                  </a:solidFill>
                  <a:latin typeface="+mn-ea"/>
                  <a:ea typeface="+mn-ea"/>
                  <a:cs typeface="Open Sans" panose="020B0606030504020204" pitchFamily="34" charset="0"/>
                </a:rPr>
                <a:t>HAPPY COSTUMER</a:t>
              </a:r>
            </a:p>
          </p:txBody>
        </p:sp>
      </p:grpSp>
      <p:sp>
        <p:nvSpPr>
          <p:cNvPr id="12" name="Oval 53"/>
          <p:cNvSpPr>
            <a:spLocks noChangeAspect="1"/>
          </p:cNvSpPr>
          <p:nvPr/>
        </p:nvSpPr>
        <p:spPr>
          <a:xfrm>
            <a:off x="5726113" y="2878138"/>
            <a:ext cx="468312" cy="468312"/>
          </a:xfrm>
          <a:prstGeom prst="diamond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75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grpSp>
        <p:nvGrpSpPr>
          <p:cNvPr id="9" name="组合 8"/>
          <p:cNvGrpSpPr>
            <a:grpSpLocks/>
          </p:cNvGrpSpPr>
          <p:nvPr/>
        </p:nvGrpSpPr>
        <p:grpSpPr bwMode="auto">
          <a:xfrm>
            <a:off x="6259513" y="2798763"/>
            <a:ext cx="2254250" cy="696912"/>
            <a:chOff x="6258927" y="2798218"/>
            <a:chExt cx="2254822" cy="697238"/>
          </a:xfrm>
        </p:grpSpPr>
        <p:sp>
          <p:nvSpPr>
            <p:cNvPr id="16409" name="Rectangle 23"/>
            <p:cNvSpPr>
              <a:spLocks noChangeArrowheads="1"/>
            </p:cNvSpPr>
            <p:nvPr/>
          </p:nvSpPr>
          <p:spPr bwMode="auto">
            <a:xfrm>
              <a:off x="6258927" y="3033791"/>
              <a:ext cx="225482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087438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1pPr>
              <a:lvl2pPr marL="742950" indent="-285750" defTabSz="1087438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2pPr>
              <a:lvl3pPr marL="1143000" indent="-228600" defTabSz="1087438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3pPr>
              <a:lvl4pPr marL="1600200" indent="-228600" defTabSz="1087438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4pPr>
              <a:lvl5pPr marL="2057400" indent="-228600" defTabSz="1087438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5pPr>
              <a:lvl6pPr marL="2514600" indent="-228600" defTabSz="1087438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6pPr>
              <a:lvl7pPr marL="2971800" indent="-228600" defTabSz="1087438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7pPr>
              <a:lvl8pPr marL="3429000" indent="-228600" defTabSz="1087438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8pPr>
              <a:lvl9pPr marL="3886200" indent="-228600" defTabSz="1087438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9pPr>
            </a:lstStyle>
            <a:p>
              <a:pPr eaLnBrk="1" hangingPunct="1"/>
              <a:r>
                <a:rPr lang="en-US" altLang="zh-CN" sz="800">
                  <a:solidFill>
                    <a:schemeClr val="bg1"/>
                  </a:solidFill>
                </a:rPr>
                <a:t>There are many variations of the passages of the of Lore m available, butth theth thetyad hadeded ed ded ed in some form, by</a:t>
              </a:r>
              <a:endParaRPr lang="en-US" altLang="zh-CN" sz="80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6262103" y="2798218"/>
              <a:ext cx="1460871" cy="26206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100" dirty="0">
                  <a:solidFill>
                    <a:schemeClr val="bg1"/>
                  </a:solidFill>
                  <a:latin typeface="+mn-ea"/>
                  <a:ea typeface="+mn-ea"/>
                  <a:cs typeface="Open Sans" panose="020B0606030504020204" pitchFamily="34" charset="0"/>
                </a:rPr>
                <a:t>UNLIMITED HOUSE</a:t>
              </a:r>
            </a:p>
          </p:txBody>
        </p:sp>
      </p:grpSp>
      <p:sp>
        <p:nvSpPr>
          <p:cNvPr id="15" name="Oval 53"/>
          <p:cNvSpPr>
            <a:spLocks noChangeAspect="1"/>
          </p:cNvSpPr>
          <p:nvPr/>
        </p:nvSpPr>
        <p:spPr>
          <a:xfrm>
            <a:off x="5726113" y="3740150"/>
            <a:ext cx="468312" cy="469900"/>
          </a:xfrm>
          <a:prstGeom prst="diamond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75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grpSp>
        <p:nvGrpSpPr>
          <p:cNvPr id="10" name="组合 9"/>
          <p:cNvGrpSpPr>
            <a:grpSpLocks/>
          </p:cNvGrpSpPr>
          <p:nvPr/>
        </p:nvGrpSpPr>
        <p:grpSpPr bwMode="auto">
          <a:xfrm>
            <a:off x="6259513" y="3660773"/>
            <a:ext cx="2254250" cy="574017"/>
            <a:chOff x="6258927" y="3661038"/>
            <a:chExt cx="2254822" cy="574285"/>
          </a:xfrm>
        </p:grpSpPr>
        <p:sp>
          <p:nvSpPr>
            <p:cNvPr id="16407" name="Rectangle 23"/>
            <p:cNvSpPr>
              <a:spLocks noChangeArrowheads="1"/>
            </p:cNvSpPr>
            <p:nvPr/>
          </p:nvSpPr>
          <p:spPr bwMode="auto">
            <a:xfrm>
              <a:off x="6258927" y="3896611"/>
              <a:ext cx="2254822" cy="338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087438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1pPr>
              <a:lvl2pPr marL="742950" indent="-285750" defTabSz="1087438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2pPr>
              <a:lvl3pPr marL="1143000" indent="-228600" defTabSz="1087438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3pPr>
              <a:lvl4pPr marL="1600200" indent="-228600" defTabSz="1087438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4pPr>
              <a:lvl5pPr marL="2057400" indent="-228600" defTabSz="1087438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5pPr>
              <a:lvl6pPr marL="2514600" indent="-228600" defTabSz="1087438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6pPr>
              <a:lvl7pPr marL="2971800" indent="-228600" defTabSz="1087438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7pPr>
              <a:lvl8pPr marL="3429000" indent="-228600" defTabSz="1087438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8pPr>
              <a:lvl9pPr marL="3886200" indent="-228600" defTabSz="1087438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9pPr>
            </a:lstStyle>
            <a:p>
              <a:pPr eaLnBrk="1" hangingPunct="1"/>
              <a:r>
                <a:rPr lang="en-US" altLang="zh-CN" sz="800" dirty="0">
                  <a:solidFill>
                    <a:schemeClr val="bg1"/>
                  </a:solidFill>
                </a:rPr>
                <a:t>There are many variations of the passages of the of Lore m available, butthe majority have</a:t>
              </a:r>
              <a:endParaRPr lang="en-US" altLang="zh-CN" sz="800" dirty="0">
                <a:solidFill>
                  <a:srgbClr val="FFFF00"/>
                </a:solidFill>
                <a:cs typeface="Arial" pitchFamily="34" charset="0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6262103" y="3661038"/>
              <a:ext cx="1460871" cy="26206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100" dirty="0">
                  <a:solidFill>
                    <a:schemeClr val="bg1"/>
                  </a:solidFill>
                  <a:latin typeface="+mn-ea"/>
                  <a:ea typeface="+mn-ea"/>
                  <a:cs typeface="Open Sans" panose="020B0606030504020204" pitchFamily="34" charset="0"/>
                </a:rPr>
                <a:t>HOBBY</a:t>
              </a:r>
            </a:p>
          </p:txBody>
        </p:sp>
      </p:grpSp>
      <p:sp>
        <p:nvSpPr>
          <p:cNvPr id="18" name="Oval 53"/>
          <p:cNvSpPr>
            <a:spLocks noChangeAspect="1"/>
          </p:cNvSpPr>
          <p:nvPr/>
        </p:nvSpPr>
        <p:spPr>
          <a:xfrm>
            <a:off x="3167063" y="2025650"/>
            <a:ext cx="469900" cy="468313"/>
          </a:xfrm>
          <a:prstGeom prst="diamond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75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grpSp>
        <p:nvGrpSpPr>
          <p:cNvPr id="11" name="组合 10"/>
          <p:cNvGrpSpPr>
            <a:grpSpLocks/>
          </p:cNvGrpSpPr>
          <p:nvPr/>
        </p:nvGrpSpPr>
        <p:grpSpPr bwMode="auto">
          <a:xfrm>
            <a:off x="915988" y="1938338"/>
            <a:ext cx="2406650" cy="649287"/>
            <a:chOff x="916775" y="1938149"/>
            <a:chExt cx="2405215" cy="650187"/>
          </a:xfrm>
        </p:grpSpPr>
        <p:sp>
          <p:nvSpPr>
            <p:cNvPr id="16405" name="Rectangle 23"/>
            <p:cNvSpPr>
              <a:spLocks noChangeArrowheads="1"/>
            </p:cNvSpPr>
            <p:nvPr/>
          </p:nvSpPr>
          <p:spPr bwMode="auto">
            <a:xfrm>
              <a:off x="916775" y="2126671"/>
              <a:ext cx="225482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087438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1pPr>
              <a:lvl2pPr marL="742950" indent="-285750" defTabSz="1087438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2pPr>
              <a:lvl3pPr marL="1143000" indent="-228600" defTabSz="1087438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3pPr>
              <a:lvl4pPr marL="1600200" indent="-228600" defTabSz="1087438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4pPr>
              <a:lvl5pPr marL="2057400" indent="-228600" defTabSz="1087438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5pPr>
              <a:lvl6pPr marL="2514600" indent="-228600" defTabSz="1087438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6pPr>
              <a:lvl7pPr marL="2971800" indent="-228600" defTabSz="1087438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7pPr>
              <a:lvl8pPr marL="3429000" indent="-228600" defTabSz="1087438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8pPr>
              <a:lvl9pPr marL="3886200" indent="-228600" defTabSz="1087438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9pPr>
            </a:lstStyle>
            <a:p>
              <a:pPr eaLnBrk="1" hangingPunct="1"/>
              <a:r>
                <a:rPr lang="en-US" altLang="zh-CN" sz="800">
                  <a:solidFill>
                    <a:schemeClr val="bg1"/>
                  </a:solidFill>
                </a:rPr>
                <a:t>There are many variations of the passages of the of Lore m available, butth theth thetyad hadeded ed ded ed in some form, by</a:t>
              </a:r>
              <a:endParaRPr lang="en-US" altLang="zh-CN" sz="80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860774" y="1938149"/>
              <a:ext cx="1461216" cy="2623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100" dirty="0">
                  <a:solidFill>
                    <a:schemeClr val="bg1"/>
                  </a:solidFill>
                  <a:latin typeface="+mn-ea"/>
                  <a:ea typeface="+mn-ea"/>
                  <a:cs typeface="Open Sans" panose="020B0606030504020204" pitchFamily="34" charset="0"/>
                </a:rPr>
                <a:t>Photograph</a:t>
              </a:r>
            </a:p>
          </p:txBody>
        </p:sp>
      </p:grpSp>
      <p:grpSp>
        <p:nvGrpSpPr>
          <p:cNvPr id="27" name="组合 26"/>
          <p:cNvGrpSpPr>
            <a:grpSpLocks/>
          </p:cNvGrpSpPr>
          <p:nvPr/>
        </p:nvGrpSpPr>
        <p:grpSpPr bwMode="auto">
          <a:xfrm>
            <a:off x="914400" y="2779713"/>
            <a:ext cx="2405063" cy="650875"/>
            <a:chOff x="914823" y="2779911"/>
            <a:chExt cx="2405215" cy="650187"/>
          </a:xfrm>
        </p:grpSpPr>
        <p:sp>
          <p:nvSpPr>
            <p:cNvPr id="16403" name="Rectangle 23"/>
            <p:cNvSpPr>
              <a:spLocks noChangeArrowheads="1"/>
            </p:cNvSpPr>
            <p:nvPr/>
          </p:nvSpPr>
          <p:spPr bwMode="auto">
            <a:xfrm>
              <a:off x="914823" y="2968433"/>
              <a:ext cx="225482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087438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1pPr>
              <a:lvl2pPr marL="742950" indent="-285750" defTabSz="1087438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2pPr>
              <a:lvl3pPr marL="1143000" indent="-228600" defTabSz="1087438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3pPr>
              <a:lvl4pPr marL="1600200" indent="-228600" defTabSz="1087438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4pPr>
              <a:lvl5pPr marL="2057400" indent="-228600" defTabSz="1087438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5pPr>
              <a:lvl6pPr marL="2514600" indent="-228600" defTabSz="1087438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6pPr>
              <a:lvl7pPr marL="2971800" indent="-228600" defTabSz="1087438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7pPr>
              <a:lvl8pPr marL="3429000" indent="-228600" defTabSz="1087438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8pPr>
              <a:lvl9pPr marL="3886200" indent="-228600" defTabSz="1087438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9pPr>
            </a:lstStyle>
            <a:p>
              <a:pPr eaLnBrk="1" hangingPunct="1"/>
              <a:r>
                <a:rPr lang="en-US" altLang="zh-CN" sz="800">
                  <a:solidFill>
                    <a:schemeClr val="bg1"/>
                  </a:solidFill>
                </a:rPr>
                <a:t>There are many variations of the passages of the of Lore m available, butth theth thetyad hadeded ed ded ed in some form, by</a:t>
              </a:r>
              <a:endParaRPr lang="en-US" altLang="zh-CN" sz="80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859446" y="2779911"/>
              <a:ext cx="1460592" cy="26166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100" dirty="0">
                  <a:solidFill>
                    <a:schemeClr val="bg1"/>
                  </a:solidFill>
                  <a:latin typeface="+mn-ea"/>
                  <a:ea typeface="+mn-ea"/>
                  <a:cs typeface="Open Sans" panose="020B0606030504020204" pitchFamily="34" charset="0"/>
                </a:rPr>
                <a:t>TIME CLOCK</a:t>
              </a:r>
            </a:p>
          </p:txBody>
        </p:sp>
      </p:grpSp>
      <p:grpSp>
        <p:nvGrpSpPr>
          <p:cNvPr id="28" name="组合 27"/>
          <p:cNvGrpSpPr>
            <a:grpSpLocks/>
          </p:cNvGrpSpPr>
          <p:nvPr/>
        </p:nvGrpSpPr>
        <p:grpSpPr bwMode="auto">
          <a:xfrm>
            <a:off x="865188" y="3660775"/>
            <a:ext cx="2405062" cy="650875"/>
            <a:chOff x="865453" y="3661038"/>
            <a:chExt cx="2405215" cy="650187"/>
          </a:xfrm>
        </p:grpSpPr>
        <p:sp>
          <p:nvSpPr>
            <p:cNvPr id="16401" name="Rectangle 23"/>
            <p:cNvSpPr>
              <a:spLocks noChangeArrowheads="1"/>
            </p:cNvSpPr>
            <p:nvPr/>
          </p:nvSpPr>
          <p:spPr bwMode="auto">
            <a:xfrm>
              <a:off x="865453" y="3849560"/>
              <a:ext cx="225482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087438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1pPr>
              <a:lvl2pPr marL="742950" indent="-285750" defTabSz="1087438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2pPr>
              <a:lvl3pPr marL="1143000" indent="-228600" defTabSz="1087438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3pPr>
              <a:lvl4pPr marL="1600200" indent="-228600" defTabSz="1087438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4pPr>
              <a:lvl5pPr marL="2057400" indent="-228600" defTabSz="1087438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5pPr>
              <a:lvl6pPr marL="2514600" indent="-228600" defTabSz="1087438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6pPr>
              <a:lvl7pPr marL="2971800" indent="-228600" defTabSz="1087438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7pPr>
              <a:lvl8pPr marL="3429000" indent="-228600" defTabSz="1087438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8pPr>
              <a:lvl9pPr marL="3886200" indent="-228600" defTabSz="1087438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9pPr>
            </a:lstStyle>
            <a:p>
              <a:pPr eaLnBrk="1" hangingPunct="1"/>
              <a:r>
                <a:rPr lang="en-US" altLang="zh-CN" sz="800">
                  <a:solidFill>
                    <a:schemeClr val="bg1"/>
                  </a:solidFill>
                </a:rPr>
                <a:t>There are many variations of the passages of the of Lore m available, butth theth thetyad hadeded ed ded ed in some form, by</a:t>
              </a:r>
              <a:endParaRPr lang="en-US" altLang="zh-CN" sz="80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810075" y="3661038"/>
              <a:ext cx="1460593" cy="26166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68575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100" dirty="0">
                  <a:solidFill>
                    <a:schemeClr val="bg1"/>
                  </a:solidFill>
                  <a:latin typeface="+mn-ea"/>
                  <a:ea typeface="+mn-ea"/>
                  <a:cs typeface="Open Sans" panose="020B0606030504020204" pitchFamily="34" charset="0"/>
                </a:rPr>
                <a:t>PERFORMANCE</a:t>
              </a:r>
            </a:p>
          </p:txBody>
        </p:sp>
      </p:grpSp>
      <p:sp>
        <p:nvSpPr>
          <p:cNvPr id="25" name="Oval 53"/>
          <p:cNvSpPr>
            <a:spLocks noChangeAspect="1"/>
          </p:cNvSpPr>
          <p:nvPr/>
        </p:nvSpPr>
        <p:spPr>
          <a:xfrm>
            <a:off x="3152775" y="2911475"/>
            <a:ext cx="468313" cy="468313"/>
          </a:xfrm>
          <a:prstGeom prst="diamond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75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/>
                </a:solidFill>
                <a:latin typeface="FontAwesome" pitchFamily="2" charset="0"/>
              </a:rPr>
              <a:t>.</a:t>
            </a:r>
          </a:p>
        </p:txBody>
      </p:sp>
      <p:sp>
        <p:nvSpPr>
          <p:cNvPr id="26" name="Oval 53"/>
          <p:cNvSpPr>
            <a:spLocks noChangeAspect="1"/>
          </p:cNvSpPr>
          <p:nvPr/>
        </p:nvSpPr>
        <p:spPr>
          <a:xfrm>
            <a:off x="3152775" y="3725863"/>
            <a:ext cx="468313" cy="468312"/>
          </a:xfrm>
          <a:prstGeom prst="diamond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75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9" name="文本框 7"/>
          <p:cNvSpPr txBox="1">
            <a:spLocks noChangeArrowheads="1"/>
          </p:cNvSpPr>
          <p:nvPr/>
        </p:nvSpPr>
        <p:spPr bwMode="auto">
          <a:xfrm>
            <a:off x="2722563" y="320675"/>
            <a:ext cx="3698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9pPr>
          </a:lstStyle>
          <a:p>
            <a:pPr algn="ctr" eaLnBrk="1" hangingPunct="1"/>
            <a:r>
              <a:rPr lang="en-US" altLang="zh-CN" sz="2000">
                <a:solidFill>
                  <a:schemeClr val="bg1"/>
                </a:solidFill>
              </a:rPr>
              <a:t>ADD YOUR TITLE HERE</a:t>
            </a:r>
            <a:endParaRPr lang="zh-CN" altLang="en-US" sz="2000">
              <a:solidFill>
                <a:schemeClr val="bg1"/>
              </a:solidFill>
            </a:endParaRPr>
          </a:p>
        </p:txBody>
      </p:sp>
      <p:sp>
        <p:nvSpPr>
          <p:cNvPr id="30" name="Content Placeholder 2"/>
          <p:cNvSpPr txBox="1">
            <a:spLocks/>
          </p:cNvSpPr>
          <p:nvPr/>
        </p:nvSpPr>
        <p:spPr bwMode="auto">
          <a:xfrm>
            <a:off x="898525" y="766763"/>
            <a:ext cx="7137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87438"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1pPr>
            <a:lvl2pPr marL="742950" indent="-285750" defTabSz="1087438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2pPr>
            <a:lvl3pPr marL="1143000" indent="-228600" defTabSz="1087438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3pPr>
            <a:lvl4pPr marL="1600200" indent="-228600" defTabSz="1087438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4pPr>
            <a:lvl5pPr marL="2057400" indent="-228600" defTabSz="1087438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5pPr>
            <a:lvl6pPr marL="2514600" indent="-228600" defTabSz="1087438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6pPr>
            <a:lvl7pPr marL="2971800" indent="-228600" defTabSz="1087438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7pPr>
            <a:lvl8pPr marL="3429000" indent="-228600" defTabSz="1087438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8pPr>
            <a:lvl9pPr marL="3886200" indent="-228600" defTabSz="1087438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US" altLang="zh-CN" sz="1200">
                <a:solidFill>
                  <a:schemeClr val="bg1"/>
                </a:solidFill>
              </a:rPr>
              <a:t>There are many variations of the passages of the Lorem, butthety haved</a:t>
            </a:r>
            <a:endParaRPr lang="en-US" altLang="zh-CN" sz="1200">
              <a:solidFill>
                <a:schemeClr val="bg1"/>
              </a:solidFill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:random/>
      </p:transition>
    </mc:Choice>
    <mc:Fallback xmlns:a14="http://schemas.microsoft.com/office/drawing/2010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26" dur="2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decel="10000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8" dur="250" fill="hold"/>
                                        <p:tgtEl>
                                          <p:spTgt spid="6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1" dur="250" fill="hold"/>
                                        <p:tgtEl>
                                          <p:spTgt spid="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6" presetClass="emph" presetSubtype="0" decel="10000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3" dur="250" fill="hold"/>
                                        <p:tgtEl>
                                          <p:spTgt spid="12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56" dur="2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6" presetClass="emph" presetSubtype="0" decel="10000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8" dur="250" fill="hold"/>
                                        <p:tgtEl>
                                          <p:spTgt spid="15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71" dur="2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6" presetClass="emph" presetSubtype="0" decel="10000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3" dur="250" fill="hold"/>
                                        <p:tgtEl>
                                          <p:spTgt spid="18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86" dur="2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6" presetClass="emph" presetSubtype="0" decel="10000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8" dur="250" fill="hold"/>
                                        <p:tgtEl>
                                          <p:spTgt spid="25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01" dur="2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6" presetClass="emph" presetSubtype="0" decel="10000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3" dur="250" fill="hold"/>
                                        <p:tgtEl>
                                          <p:spTgt spid="26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12" grpId="0" animBg="1"/>
      <p:bldP spid="12" grpId="1" animBg="1"/>
      <p:bldP spid="12" grpId="2" animBg="1"/>
      <p:bldP spid="15" grpId="0" animBg="1"/>
      <p:bldP spid="15" grpId="1" animBg="1"/>
      <p:bldP spid="15" grpId="2" animBg="1"/>
      <p:bldP spid="18" grpId="0" animBg="1"/>
      <p:bldP spid="18" grpId="1" animBg="1"/>
      <p:bldP spid="18" grpId="2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9" grpId="0"/>
      <p:bldP spid="3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https://www.freeppt7.com">
  <a:themeElements>
    <a:clrScheme name="自定义 5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FFFFFF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自定义 8">
      <a:majorFont>
        <a:latin typeface="华文细黑"/>
        <a:ea typeface="华文细黑"/>
        <a:cs typeface=""/>
      </a:majorFont>
      <a:minorFont>
        <a:latin typeface="华文细黑"/>
        <a:ea typeface="华文细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2362</TotalTime>
  <Words>2078</Words>
  <Application>Microsoft Office PowerPoint</Application>
  <PresentationFormat>全屏显示(16:9)</PresentationFormat>
  <Paragraphs>257</Paragraphs>
  <Slides>23</Slides>
  <Notes>23</Notes>
  <HiddenSlides>0</HiddenSlides>
  <MMClips>1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5" baseType="lpstr">
      <vt:lpstr>Arial Unicode MS</vt:lpstr>
      <vt:lpstr>FontAwesome</vt:lpstr>
      <vt:lpstr>Open Sans</vt:lpstr>
      <vt:lpstr>Open Sans Light</vt:lpstr>
      <vt:lpstr>方正兰亭粗黑简体</vt:lpstr>
      <vt:lpstr>方正兰亭黑_GBK</vt:lpstr>
      <vt:lpstr>华文细黑</vt:lpstr>
      <vt:lpstr>微软雅黑</vt:lpstr>
      <vt:lpstr>Agency FB</vt:lpstr>
      <vt:lpstr>Arial</vt:lpstr>
      <vt:lpstr>Calibri</vt:lpstr>
      <vt:lpstr>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https:/www.freeppt7.com</cp:keywords>
  <dc:description>https://www.freeppt7.com</dc:description>
  <cp:lastModifiedBy>宇 之灵</cp:lastModifiedBy>
  <cp:revision>5</cp:revision>
  <dcterms:created xsi:type="dcterms:W3CDTF">2015-04-07T15:42:54Z</dcterms:created>
  <dcterms:modified xsi:type="dcterms:W3CDTF">2020-03-17T01:29:38Z</dcterms:modified>
</cp:coreProperties>
</file>